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 id="2147483704" r:id="rId5"/>
  </p:sldMasterIdLst>
  <p:notesMasterIdLst>
    <p:notesMasterId r:id="rId22"/>
  </p:notesMasterIdLst>
  <p:sldIdLst>
    <p:sldId id="256" r:id="rId6"/>
    <p:sldId id="384" r:id="rId7"/>
    <p:sldId id="385" r:id="rId8"/>
    <p:sldId id="264" r:id="rId9"/>
    <p:sldId id="263" r:id="rId10"/>
    <p:sldId id="287" r:id="rId11"/>
    <p:sldId id="288" r:id="rId12"/>
    <p:sldId id="277" r:id="rId13"/>
    <p:sldId id="269" r:id="rId14"/>
    <p:sldId id="296" r:id="rId15"/>
    <p:sldId id="265" r:id="rId16"/>
    <p:sldId id="270" r:id="rId17"/>
    <p:sldId id="290" r:id="rId18"/>
    <p:sldId id="278" r:id="rId19"/>
    <p:sldId id="386"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63D231-77BF-224C-BAF9-1C9F7F5527A3}">
          <p14:sldIdLst>
            <p14:sldId id="256"/>
            <p14:sldId id="384"/>
            <p14:sldId id="385"/>
            <p14:sldId id="264"/>
            <p14:sldId id="263"/>
            <p14:sldId id="287"/>
            <p14:sldId id="288"/>
            <p14:sldId id="277"/>
            <p14:sldId id="269"/>
            <p14:sldId id="296"/>
            <p14:sldId id="265"/>
            <p14:sldId id="270"/>
            <p14:sldId id="290"/>
            <p14:sldId id="278"/>
            <p14:sldId id="386"/>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1942E-7C2C-4015-B956-9FD48AD7E341}" v="10" dt="2020-08-06T08:09:35.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Goodbrook" userId="755c45ec-4a34-4ee8-ab05-27673b21181d" providerId="ADAL" clId="{09C1942E-7C2C-4015-B956-9FD48AD7E341}"/>
    <pc:docChg chg="undo custSel addSld delSld modSld sldOrd modSection">
      <pc:chgData name="Alice Goodbrook" userId="755c45ec-4a34-4ee8-ab05-27673b21181d" providerId="ADAL" clId="{09C1942E-7C2C-4015-B956-9FD48AD7E341}" dt="2020-08-06T08:09:35.734" v="196" actId="1076"/>
      <pc:docMkLst>
        <pc:docMk/>
      </pc:docMkLst>
      <pc:sldChg chg="modSp mod">
        <pc:chgData name="Alice Goodbrook" userId="755c45ec-4a34-4ee8-ab05-27673b21181d" providerId="ADAL" clId="{09C1942E-7C2C-4015-B956-9FD48AD7E341}" dt="2020-08-05T15:45:29.470" v="37" actId="20577"/>
        <pc:sldMkLst>
          <pc:docMk/>
          <pc:sldMk cId="3743409001" sldId="256"/>
        </pc:sldMkLst>
        <pc:spChg chg="mod">
          <ac:chgData name="Alice Goodbrook" userId="755c45ec-4a34-4ee8-ab05-27673b21181d" providerId="ADAL" clId="{09C1942E-7C2C-4015-B956-9FD48AD7E341}" dt="2020-08-05T15:45:29.470" v="37" actId="20577"/>
          <ac:spMkLst>
            <pc:docMk/>
            <pc:sldMk cId="3743409001" sldId="256"/>
            <ac:spMk id="3" creationId="{3645980D-7F9D-7645-90AA-2842F4975818}"/>
          </ac:spMkLst>
        </pc:spChg>
      </pc:sldChg>
      <pc:sldChg chg="del">
        <pc:chgData name="Alice Goodbrook" userId="755c45ec-4a34-4ee8-ab05-27673b21181d" providerId="ADAL" clId="{09C1942E-7C2C-4015-B956-9FD48AD7E341}" dt="2020-08-05T15:50:23.893" v="50" actId="2696"/>
        <pc:sldMkLst>
          <pc:docMk/>
          <pc:sldMk cId="3740133522" sldId="266"/>
        </pc:sldMkLst>
      </pc:sldChg>
      <pc:sldChg chg="modSp del mod">
        <pc:chgData name="Alice Goodbrook" userId="755c45ec-4a34-4ee8-ab05-27673b21181d" providerId="ADAL" clId="{09C1942E-7C2C-4015-B956-9FD48AD7E341}" dt="2020-08-06T07:48:07.762" v="114" actId="2696"/>
        <pc:sldMkLst>
          <pc:docMk/>
          <pc:sldMk cId="2115299431" sldId="267"/>
        </pc:sldMkLst>
        <pc:spChg chg="mod">
          <ac:chgData name="Alice Goodbrook" userId="755c45ec-4a34-4ee8-ab05-27673b21181d" providerId="ADAL" clId="{09C1942E-7C2C-4015-B956-9FD48AD7E341}" dt="2020-08-06T07:42:43.802" v="113" actId="20577"/>
          <ac:spMkLst>
            <pc:docMk/>
            <pc:sldMk cId="2115299431" sldId="267"/>
            <ac:spMk id="3" creationId="{A0F8D123-B80B-034C-947E-690B49B6B5C7}"/>
          </ac:spMkLst>
        </pc:spChg>
      </pc:sldChg>
      <pc:sldChg chg="del">
        <pc:chgData name="Alice Goodbrook" userId="755c45ec-4a34-4ee8-ab05-27673b21181d" providerId="ADAL" clId="{09C1942E-7C2C-4015-B956-9FD48AD7E341}" dt="2020-08-05T15:50:54.872" v="51" actId="2696"/>
        <pc:sldMkLst>
          <pc:docMk/>
          <pc:sldMk cId="833429181" sldId="268"/>
        </pc:sldMkLst>
      </pc:sldChg>
      <pc:sldChg chg="addSp delSp modSp del mod">
        <pc:chgData name="Alice Goodbrook" userId="755c45ec-4a34-4ee8-ab05-27673b21181d" providerId="ADAL" clId="{09C1942E-7C2C-4015-B956-9FD48AD7E341}" dt="2020-08-05T15:47:31.402" v="41" actId="2696"/>
        <pc:sldMkLst>
          <pc:docMk/>
          <pc:sldMk cId="2290908539" sldId="272"/>
        </pc:sldMkLst>
        <pc:spChg chg="del mod">
          <ac:chgData name="Alice Goodbrook" userId="755c45ec-4a34-4ee8-ab05-27673b21181d" providerId="ADAL" clId="{09C1942E-7C2C-4015-B956-9FD48AD7E341}" dt="2020-08-05T15:47:24.958" v="40" actId="478"/>
          <ac:spMkLst>
            <pc:docMk/>
            <pc:sldMk cId="2290908539" sldId="272"/>
            <ac:spMk id="2" creationId="{6667E22A-9BBE-2F4B-ADBE-F5E538CB82B1}"/>
          </ac:spMkLst>
        </pc:spChg>
        <pc:spChg chg="add mod">
          <ac:chgData name="Alice Goodbrook" userId="755c45ec-4a34-4ee8-ab05-27673b21181d" providerId="ADAL" clId="{09C1942E-7C2C-4015-B956-9FD48AD7E341}" dt="2020-08-05T15:47:24.958" v="40" actId="478"/>
          <ac:spMkLst>
            <pc:docMk/>
            <pc:sldMk cId="2290908539" sldId="272"/>
            <ac:spMk id="5" creationId="{2E7D4C2A-5D5F-4042-9A52-52DD068142BC}"/>
          </ac:spMkLst>
        </pc:spChg>
      </pc:sldChg>
      <pc:sldChg chg="del">
        <pc:chgData name="Alice Goodbrook" userId="755c45ec-4a34-4ee8-ab05-27673b21181d" providerId="ADAL" clId="{09C1942E-7C2C-4015-B956-9FD48AD7E341}" dt="2020-08-05T15:49:30.291" v="42" actId="2696"/>
        <pc:sldMkLst>
          <pc:docMk/>
          <pc:sldMk cId="2881080225" sldId="273"/>
        </pc:sldMkLst>
      </pc:sldChg>
      <pc:sldChg chg="del">
        <pc:chgData name="Alice Goodbrook" userId="755c45ec-4a34-4ee8-ab05-27673b21181d" providerId="ADAL" clId="{09C1942E-7C2C-4015-B956-9FD48AD7E341}" dt="2020-08-05T15:49:30.291" v="42" actId="2696"/>
        <pc:sldMkLst>
          <pc:docMk/>
          <pc:sldMk cId="3484455485" sldId="274"/>
        </pc:sldMkLst>
      </pc:sldChg>
      <pc:sldChg chg="del">
        <pc:chgData name="Alice Goodbrook" userId="755c45ec-4a34-4ee8-ab05-27673b21181d" providerId="ADAL" clId="{09C1942E-7C2C-4015-B956-9FD48AD7E341}" dt="2020-08-05T15:49:30.291" v="42" actId="2696"/>
        <pc:sldMkLst>
          <pc:docMk/>
          <pc:sldMk cId="3534007997" sldId="275"/>
        </pc:sldMkLst>
      </pc:sldChg>
      <pc:sldChg chg="del">
        <pc:chgData name="Alice Goodbrook" userId="755c45ec-4a34-4ee8-ab05-27673b21181d" providerId="ADAL" clId="{09C1942E-7C2C-4015-B956-9FD48AD7E341}" dt="2020-08-05T15:50:54.872" v="51" actId="2696"/>
        <pc:sldMkLst>
          <pc:docMk/>
          <pc:sldMk cId="1750626820" sldId="276"/>
        </pc:sldMkLst>
      </pc:sldChg>
      <pc:sldChg chg="del">
        <pc:chgData name="Alice Goodbrook" userId="755c45ec-4a34-4ee8-ab05-27673b21181d" providerId="ADAL" clId="{09C1942E-7C2C-4015-B956-9FD48AD7E341}" dt="2020-08-05T15:50:23.893" v="50" actId="2696"/>
        <pc:sldMkLst>
          <pc:docMk/>
          <pc:sldMk cId="1168754134" sldId="280"/>
        </pc:sldMkLst>
      </pc:sldChg>
      <pc:sldChg chg="del">
        <pc:chgData name="Alice Goodbrook" userId="755c45ec-4a34-4ee8-ab05-27673b21181d" providerId="ADAL" clId="{09C1942E-7C2C-4015-B956-9FD48AD7E341}" dt="2020-08-05T15:50:23.893" v="50" actId="2696"/>
        <pc:sldMkLst>
          <pc:docMk/>
          <pc:sldMk cId="4256876170" sldId="281"/>
        </pc:sldMkLst>
      </pc:sldChg>
      <pc:sldChg chg="del">
        <pc:chgData name="Alice Goodbrook" userId="755c45ec-4a34-4ee8-ab05-27673b21181d" providerId="ADAL" clId="{09C1942E-7C2C-4015-B956-9FD48AD7E341}" dt="2020-08-05T15:50:23.893" v="50" actId="2696"/>
        <pc:sldMkLst>
          <pc:docMk/>
          <pc:sldMk cId="2906105979" sldId="282"/>
        </pc:sldMkLst>
      </pc:sldChg>
      <pc:sldChg chg="modSp mod">
        <pc:chgData name="Alice Goodbrook" userId="755c45ec-4a34-4ee8-ab05-27673b21181d" providerId="ADAL" clId="{09C1942E-7C2C-4015-B956-9FD48AD7E341}" dt="2020-08-05T15:51:31.631" v="93" actId="20577"/>
        <pc:sldMkLst>
          <pc:docMk/>
          <pc:sldMk cId="782015321" sldId="283"/>
        </pc:sldMkLst>
        <pc:spChg chg="mod">
          <ac:chgData name="Alice Goodbrook" userId="755c45ec-4a34-4ee8-ab05-27673b21181d" providerId="ADAL" clId="{09C1942E-7C2C-4015-B956-9FD48AD7E341}" dt="2020-08-05T15:51:31.631" v="93" actId="20577"/>
          <ac:spMkLst>
            <pc:docMk/>
            <pc:sldMk cId="782015321" sldId="283"/>
            <ac:spMk id="2" creationId="{DF644D74-CEB6-584C-BDDD-A94C7C4E9A88}"/>
          </ac:spMkLst>
        </pc:spChg>
      </pc:sldChg>
      <pc:sldChg chg="del">
        <pc:chgData name="Alice Goodbrook" userId="755c45ec-4a34-4ee8-ab05-27673b21181d" providerId="ADAL" clId="{09C1942E-7C2C-4015-B956-9FD48AD7E341}" dt="2020-08-05T15:49:30.291" v="42" actId="2696"/>
        <pc:sldMkLst>
          <pc:docMk/>
          <pc:sldMk cId="2152535993" sldId="289"/>
        </pc:sldMkLst>
      </pc:sldChg>
      <pc:sldChg chg="ord">
        <pc:chgData name="Alice Goodbrook" userId="755c45ec-4a34-4ee8-ab05-27673b21181d" providerId="ADAL" clId="{09C1942E-7C2C-4015-B956-9FD48AD7E341}" dt="2020-08-05T15:49:54.633" v="48"/>
        <pc:sldMkLst>
          <pc:docMk/>
          <pc:sldMk cId="3884064579" sldId="290"/>
        </pc:sldMkLst>
      </pc:sldChg>
      <pc:sldChg chg="del">
        <pc:chgData name="Alice Goodbrook" userId="755c45ec-4a34-4ee8-ab05-27673b21181d" providerId="ADAL" clId="{09C1942E-7C2C-4015-B956-9FD48AD7E341}" dt="2020-08-05T15:50:04.878" v="49" actId="2696"/>
        <pc:sldMkLst>
          <pc:docMk/>
          <pc:sldMk cId="1948975169" sldId="291"/>
        </pc:sldMkLst>
      </pc:sldChg>
      <pc:sldChg chg="del">
        <pc:chgData name="Alice Goodbrook" userId="755c45ec-4a34-4ee8-ab05-27673b21181d" providerId="ADAL" clId="{09C1942E-7C2C-4015-B956-9FD48AD7E341}" dt="2020-08-05T15:49:52.033" v="46" actId="2696"/>
        <pc:sldMkLst>
          <pc:docMk/>
          <pc:sldMk cId="31377444" sldId="292"/>
        </pc:sldMkLst>
      </pc:sldChg>
      <pc:sldChg chg="del">
        <pc:chgData name="Alice Goodbrook" userId="755c45ec-4a34-4ee8-ab05-27673b21181d" providerId="ADAL" clId="{09C1942E-7C2C-4015-B956-9FD48AD7E341}" dt="2020-08-05T15:49:52.033" v="46" actId="2696"/>
        <pc:sldMkLst>
          <pc:docMk/>
          <pc:sldMk cId="1130785599" sldId="293"/>
        </pc:sldMkLst>
      </pc:sldChg>
      <pc:sldChg chg="del">
        <pc:chgData name="Alice Goodbrook" userId="755c45ec-4a34-4ee8-ab05-27673b21181d" providerId="ADAL" clId="{09C1942E-7C2C-4015-B956-9FD48AD7E341}" dt="2020-08-05T15:49:52.033" v="46" actId="2696"/>
        <pc:sldMkLst>
          <pc:docMk/>
          <pc:sldMk cId="4215902608" sldId="294"/>
        </pc:sldMkLst>
      </pc:sldChg>
      <pc:sldChg chg="del">
        <pc:chgData name="Alice Goodbrook" userId="755c45ec-4a34-4ee8-ab05-27673b21181d" providerId="ADAL" clId="{09C1942E-7C2C-4015-B956-9FD48AD7E341}" dt="2020-08-05T15:50:54.872" v="51" actId="2696"/>
        <pc:sldMkLst>
          <pc:docMk/>
          <pc:sldMk cId="280139693" sldId="295"/>
        </pc:sldMkLst>
      </pc:sldChg>
      <pc:sldChg chg="del">
        <pc:chgData name="Alice Goodbrook" userId="755c45ec-4a34-4ee8-ab05-27673b21181d" providerId="ADAL" clId="{09C1942E-7C2C-4015-B956-9FD48AD7E341}" dt="2020-08-05T15:49:34.737" v="43" actId="2696"/>
        <pc:sldMkLst>
          <pc:docMk/>
          <pc:sldMk cId="3556566562" sldId="297"/>
        </pc:sldMkLst>
      </pc:sldChg>
      <pc:sldChg chg="del">
        <pc:chgData name="Alice Goodbrook" userId="755c45ec-4a34-4ee8-ab05-27673b21181d" providerId="ADAL" clId="{09C1942E-7C2C-4015-B956-9FD48AD7E341}" dt="2020-08-05T15:50:54.872" v="51" actId="2696"/>
        <pc:sldMkLst>
          <pc:docMk/>
          <pc:sldMk cId="1086577951" sldId="298"/>
        </pc:sldMkLst>
      </pc:sldChg>
      <pc:sldChg chg="del">
        <pc:chgData name="Alice Goodbrook" userId="755c45ec-4a34-4ee8-ab05-27673b21181d" providerId="ADAL" clId="{09C1942E-7C2C-4015-B956-9FD48AD7E341}" dt="2020-08-05T15:47:17.291" v="38" actId="2696"/>
        <pc:sldMkLst>
          <pc:docMk/>
          <pc:sldMk cId="1094403861" sldId="299"/>
        </pc:sldMkLst>
      </pc:sldChg>
      <pc:sldChg chg="addSp">
        <pc:chgData name="Alice Goodbrook" userId="755c45ec-4a34-4ee8-ab05-27673b21181d" providerId="ADAL" clId="{09C1942E-7C2C-4015-B956-9FD48AD7E341}" dt="2020-08-06T08:09:27.095" v="192"/>
        <pc:sldMkLst>
          <pc:docMk/>
          <pc:sldMk cId="1667569734" sldId="386"/>
        </pc:sldMkLst>
        <pc:picChg chg="add">
          <ac:chgData name="Alice Goodbrook" userId="755c45ec-4a34-4ee8-ab05-27673b21181d" providerId="ADAL" clId="{09C1942E-7C2C-4015-B956-9FD48AD7E341}" dt="2020-08-06T08:09:27.095" v="192"/>
          <ac:picMkLst>
            <pc:docMk/>
            <pc:sldMk cId="1667569734" sldId="386"/>
            <ac:picMk id="2050" creationId="{8B4BA767-6C98-4671-8D1C-B64811496F53}"/>
          </ac:picMkLst>
        </pc:picChg>
      </pc:sldChg>
      <pc:sldChg chg="addSp modSp add del mod">
        <pc:chgData name="Alice Goodbrook" userId="755c45ec-4a34-4ee8-ab05-27673b21181d" providerId="ADAL" clId="{09C1942E-7C2C-4015-B956-9FD48AD7E341}" dt="2020-08-06T08:09:35.734" v="196" actId="1076"/>
        <pc:sldMkLst>
          <pc:docMk/>
          <pc:sldMk cId="1880630939" sldId="386"/>
        </pc:sldMkLst>
        <pc:spChg chg="mod">
          <ac:chgData name="Alice Goodbrook" userId="755c45ec-4a34-4ee8-ab05-27673b21181d" providerId="ADAL" clId="{09C1942E-7C2C-4015-B956-9FD48AD7E341}" dt="2020-08-06T08:00:44.166" v="147"/>
          <ac:spMkLst>
            <pc:docMk/>
            <pc:sldMk cId="1880630939" sldId="386"/>
            <ac:spMk id="2" creationId="{7E44E719-8787-ED45-8B1E-A22E849308C4}"/>
          </ac:spMkLst>
        </pc:spChg>
        <pc:spChg chg="mod">
          <ac:chgData name="Alice Goodbrook" userId="755c45ec-4a34-4ee8-ab05-27673b21181d" providerId="ADAL" clId="{09C1942E-7C2C-4015-B956-9FD48AD7E341}" dt="2020-08-06T08:04:14.781" v="190" actId="1076"/>
          <ac:spMkLst>
            <pc:docMk/>
            <pc:sldMk cId="1880630939" sldId="386"/>
            <ac:spMk id="3" creationId="{79900B91-48BA-0244-81E0-F2AFFCDFCF44}"/>
          </ac:spMkLst>
        </pc:spChg>
        <pc:picChg chg="add mod">
          <ac:chgData name="Alice Goodbrook" userId="755c45ec-4a34-4ee8-ab05-27673b21181d" providerId="ADAL" clId="{09C1942E-7C2C-4015-B956-9FD48AD7E341}" dt="2020-08-06T08:02:55.641" v="151" actId="1076"/>
          <ac:picMkLst>
            <pc:docMk/>
            <pc:sldMk cId="1880630939" sldId="386"/>
            <ac:picMk id="7" creationId="{A1CE62F1-D1CA-4FAE-9C32-EFF8FF23208D}"/>
          </ac:picMkLst>
        </pc:picChg>
        <pc:picChg chg="mod">
          <ac:chgData name="Alice Goodbrook" userId="755c45ec-4a34-4ee8-ab05-27673b21181d" providerId="ADAL" clId="{09C1942E-7C2C-4015-B956-9FD48AD7E341}" dt="2020-08-06T08:09:35.734" v="196" actId="1076"/>
          <ac:picMkLst>
            <pc:docMk/>
            <pc:sldMk cId="1880630939" sldId="386"/>
            <ac:picMk id="1026" creationId="{AF811767-9ABE-42F1-8889-9A3A16A100C3}"/>
          </ac:picMkLst>
        </pc:picChg>
        <pc:picChg chg="mod">
          <ac:chgData name="Alice Goodbrook" userId="755c45ec-4a34-4ee8-ab05-27673b21181d" providerId="ADAL" clId="{09C1942E-7C2C-4015-B956-9FD48AD7E341}" dt="2020-08-06T08:09:33.781" v="195" actId="1076"/>
          <ac:picMkLst>
            <pc:docMk/>
            <pc:sldMk cId="1880630939" sldId="386"/>
            <ac:picMk id="2050" creationId="{8B4BA767-6C98-4671-8D1C-B64811496F53}"/>
          </ac:picMkLst>
        </pc:picChg>
      </pc:sldChg>
      <pc:sldChg chg="addSp">
        <pc:chgData name="Alice Goodbrook" userId="755c45ec-4a34-4ee8-ab05-27673b21181d" providerId="ADAL" clId="{09C1942E-7C2C-4015-B956-9FD48AD7E341}" dt="2020-08-06T08:03:12.631" v="153"/>
        <pc:sldMkLst>
          <pc:docMk/>
          <pc:sldMk cId="2886190085" sldId="386"/>
        </pc:sldMkLst>
        <pc:picChg chg="add">
          <ac:chgData name="Alice Goodbrook" userId="755c45ec-4a34-4ee8-ab05-27673b21181d" providerId="ADAL" clId="{09C1942E-7C2C-4015-B956-9FD48AD7E341}" dt="2020-08-06T08:03:12.631" v="153"/>
          <ac:picMkLst>
            <pc:docMk/>
            <pc:sldMk cId="2886190085" sldId="386"/>
            <ac:picMk id="1026" creationId="{AF811767-9ABE-42F1-8889-9A3A16A100C3}"/>
          </ac:picMkLst>
        </pc:picChg>
      </pc:sldChg>
      <pc:sldChg chg="add del">
        <pc:chgData name="Alice Goodbrook" userId="755c45ec-4a34-4ee8-ab05-27673b21181d" providerId="ADAL" clId="{09C1942E-7C2C-4015-B956-9FD48AD7E341}" dt="2020-08-05T15:49:49.524" v="45" actId="2890"/>
        <pc:sldMkLst>
          <pc:docMk/>
          <pc:sldMk cId="3298525719" sldId="386"/>
        </pc:sldMkLst>
      </pc:sldChg>
      <pc:sldChg chg="add del replId">
        <pc:chgData name="Alice Goodbrook" userId="755c45ec-4a34-4ee8-ab05-27673b21181d" providerId="ADAL" clId="{09C1942E-7C2C-4015-B956-9FD48AD7E341}" dt="2020-08-05T15:49:49.524" v="45" actId="2890"/>
        <pc:sldMkLst>
          <pc:docMk/>
          <pc:sldMk cId="1312441526" sldId="387"/>
        </pc:sldMkLst>
      </pc:sldChg>
      <pc:sldChg chg="add del replId">
        <pc:chgData name="Alice Goodbrook" userId="755c45ec-4a34-4ee8-ab05-27673b21181d" providerId="ADAL" clId="{09C1942E-7C2C-4015-B956-9FD48AD7E341}" dt="2020-08-05T15:49:49.524" v="45" actId="2890"/>
        <pc:sldMkLst>
          <pc:docMk/>
          <pc:sldMk cId="4278585471" sldId="3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arbontrust.sharepoint.com/sites/TEA/STIIUK/Shared%20Documents/Portfolio%20Review/CT%20pivot%20analysis%20v2%20050620.xlsm"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carbontrust.sharepoint.com/sites/TEA/STIIUK/Shared%20Documents/Portfolio%20Review/CT%20pivot%20analysis%20v2%2005062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[CT pivot analysis v2 050620.xlsm]Stage &amp; Scale!PivotTable9</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0"/>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1"/>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1"/>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1"/>
          <c:showBubbleSize val="0"/>
          <c:extLst>
            <c:ext xmlns:c15="http://schemas.microsoft.com/office/drawing/2012/chart" uri="{CE6537A1-D6FC-4f65-9D91-7224C49458BB}"/>
          </c:extLst>
        </c:dLbl>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1"/>
          <c:showBubbleSize val="0"/>
          <c:extLst>
            <c:ext xmlns:c15="http://schemas.microsoft.com/office/drawing/2012/chart" uri="{CE6537A1-D6FC-4f65-9D91-7224C49458BB}"/>
          </c:extLst>
        </c:dLbl>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s>
    <c:plotArea>
      <c:layout/>
      <c:pieChart>
        <c:varyColors val="1"/>
        <c:ser>
          <c:idx val="0"/>
          <c:order val="0"/>
          <c:tx>
            <c:strRef>
              <c:f>'Stage &amp; Scale'!$C$2</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D4-AB43-B806-038CA34283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D4-AB43-B806-038CA34283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D4-AB43-B806-038CA34283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D4-AB43-B806-038CA34283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D4-AB43-B806-038CA3428356}"/>
              </c:ext>
            </c:extLst>
          </c:dPt>
          <c:dLbls>
            <c:delete val="1"/>
          </c:dLbls>
          <c:cat>
            <c:strRef>
              <c:f>'Stage &amp; Scale'!$B$3:$B$6</c:f>
              <c:strCache>
                <c:ptCount val="3"/>
                <c:pt idx="0">
                  <c:v>Early</c:v>
                </c:pt>
                <c:pt idx="1">
                  <c:v>Mid</c:v>
                </c:pt>
                <c:pt idx="2">
                  <c:v>Late</c:v>
                </c:pt>
              </c:strCache>
            </c:strRef>
          </c:cat>
          <c:val>
            <c:numRef>
              <c:f>'Stage &amp; Scale'!$C$3:$C$6</c:f>
              <c:numCache>
                <c:formatCode>General</c:formatCode>
                <c:ptCount val="3"/>
                <c:pt idx="0">
                  <c:v>82</c:v>
                </c:pt>
                <c:pt idx="1">
                  <c:v>50</c:v>
                </c:pt>
                <c:pt idx="2">
                  <c:v>10</c:v>
                </c:pt>
              </c:numCache>
            </c:numRef>
          </c:val>
          <c:extLst>
            <c:ext xmlns:c16="http://schemas.microsoft.com/office/drawing/2014/chart" uri="{C3380CC4-5D6E-409C-BE32-E72D297353CC}">
              <c16:uniqueId val="{0000000A-DBD4-AB43-B806-038CA342835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Geography!$B$115:$B$143</cx:f>
        <cx:nf>Geography!$B$114</cx:nf>
        <cx:lvl ptCount="29" name="Updated countries 26/06/20">
          <cx:pt idx="0">Bangladesh</cx:pt>
          <cx:pt idx="1">Botswana</cx:pt>
          <cx:pt idx="2">Democratic Republic of Congo</cx:pt>
          <cx:pt idx="3">Ethiopia</cx:pt>
          <cx:pt idx="4">Gambia</cx:pt>
          <cx:pt idx="5">India</cx:pt>
          <cx:pt idx="6">India </cx:pt>
          <cx:pt idx="7">Kenya</cx:pt>
          <cx:pt idx="8">Lesotho</cx:pt>
          <cx:pt idx="9">Liberia</cx:pt>
          <cx:pt idx="10">Malawi</cx:pt>
          <cx:pt idx="11">Mozambique</cx:pt>
          <cx:pt idx="12">Myanmar</cx:pt>
          <cx:pt idx="13">Namibia</cx:pt>
          <cx:pt idx="14">Nigeria</cx:pt>
          <cx:pt idx="15">Phillipines</cx:pt>
          <cx:pt idx="16">Rwanda</cx:pt>
          <cx:pt idx="17">Sierra Leone</cx:pt>
          <cx:pt idx="18">Somalia</cx:pt>
          <cx:pt idx="19">South Africa</cx:pt>
          <cx:pt idx="20">Sri Lanka</cx:pt>
          <cx:pt idx="21">Tanzania</cx:pt>
          <cx:pt idx="22">Thailand</cx:pt>
          <cx:pt idx="23">The Philippines</cx:pt>
          <cx:pt idx="24">Uganda</cx:pt>
          <cx:pt idx="25">Zambia</cx:pt>
          <cx:pt idx="26">Zimbabwe</cx:pt>
          <cx:pt idx="27">Nepal</cx:pt>
          <cx:pt idx="28">Bolivia</cx:pt>
        </cx:lvl>
      </cx:strDim>
      <cx:numDim type="colorVal">
        <cx:f>Geography!$H$115:$H$143</cx:f>
        <cx:lvl ptCount="29" formatCode="General">
          <cx:pt idx="0">4</cx:pt>
          <cx:pt idx="1">3</cx:pt>
          <cx:pt idx="2">2</cx:pt>
          <cx:pt idx="3">2</cx:pt>
          <cx:pt idx="4">1</cx:pt>
          <cx:pt idx="5">10</cx:pt>
          <cx:pt idx="6">1</cx:pt>
          <cx:pt idx="7">25</cx:pt>
          <cx:pt idx="8">1</cx:pt>
          <cx:pt idx="9">1</cx:pt>
          <cx:pt idx="10">4</cx:pt>
          <cx:pt idx="11">4</cx:pt>
          <cx:pt idx="12">2</cx:pt>
          <cx:pt idx="13">1</cx:pt>
          <cx:pt idx="14">13</cx:pt>
          <cx:pt idx="15">1</cx:pt>
          <cx:pt idx="16">5</cx:pt>
          <cx:pt idx="17">2</cx:pt>
          <cx:pt idx="18">1</cx:pt>
          <cx:pt idx="19">7</cx:pt>
          <cx:pt idx="20">1</cx:pt>
          <cx:pt idx="21">5</cx:pt>
          <cx:pt idx="22">2</cx:pt>
          <cx:pt idx="23">2</cx:pt>
          <cx:pt idx="24">4</cx:pt>
          <cx:pt idx="25">4</cx:pt>
          <cx:pt idx="26">1</cx:pt>
          <cx:pt idx="27">1</cx:pt>
          <cx:pt idx="28">2</cx:pt>
        </cx:lvl>
      </cx:numDim>
    </cx:data>
  </cx:chartData>
  <cx:chart>
    <cx:plotArea>
      <cx:plotAreaRegion>
        <cx:series layoutId="regionMap" uniqueId="{00000000-5AB5-44C1-BD02-ED86299500BA}">
          <cx:tx>
            <cx:txData>
              <cx:f>Geography!$H$114</cx:f>
              <cx:v>Number of Projects</cx:v>
            </cx:txData>
          </cx:tx>
          <cx:dataLabels>
            <cx:spPr>
              <a:noFill/>
            </cx:spPr>
            <cx:txPr>
              <a:bodyPr spcFirstLastPara="1" vertOverflow="ellipsis" horzOverflow="overflow" wrap="square" lIns="0" tIns="0" rIns="0" bIns="0" anchor="ctr" anchorCtr="1"/>
              <a:lstStyle/>
              <a:p>
                <a:pPr algn="ctr" rtl="0">
                  <a:defRPr sz="1000" b="1">
                    <a:solidFill>
                      <a:schemeClr val="bg1"/>
                    </a:solidFill>
                  </a:defRPr>
                </a:pPr>
                <a:endParaRPr lang="en-US" sz="1000" b="1" i="0" u="none" strike="noStrike" baseline="0">
                  <a:solidFill>
                    <a:schemeClr val="bg1"/>
                  </a:solidFill>
                  <a:latin typeface="Zilla Slab" panose="02060603020205020403"/>
                </a:endParaRPr>
              </a:p>
            </cx:txPr>
            <cx:visibility seriesName="0" categoryName="0" value="1"/>
          </cx:dataLabels>
          <cx:dataId val="0"/>
          <cx:layoutPr>
            <cx:geography cultureLanguage="en-US" cultureRegion="GB" attribution="Powered by Bing">
              <cx:geoCache provider="{E9337A44-BEBE-4D9F-B70C-5C5E7DAFC167}">
                <cx:binary>7Hxrb9w60uZfCfJpF1j5kOJ9MGeAl1Lf3L7FiY+TfBFsx5GoGyXqrl+/1UmcuDs+SQaTRQLsAIFj
i2I3VVWseuqpov55N/7jLr+/cc/GIi+bf9yNfz5P2rb6xx9/NHfJfXHTHBXmztnGvm+P7mzxh33/
3tzd//HO3QymjP/wEaZ/3CU3rr0fn//rn/Bp8b09sXc3rbHli+7eTZf3TZe3zTfGnhx6dme7st1N
j+GT/nyub8o4v3l33yTPn92XrWmnV1N1/+fzvdueP/vj8MO++uJnOayt7d7BXJ8cKYq5lIwIpgRn
/Pmz3Jbxp2GFjnzJGaVCKYko3Pfw1Wc3BUz/sSV9WNDNu3fuvmmeffp/f+7eI+wPmcYGH+UQ2N2K
dfjhEf/Yl/O//nlwAR764MojVRxK6HtDh5oI7wt750CId88u76vuNodf7PtnAQjOPgjoP9eN5x9J
ITDDCPvUR6AGsqcc0B1ck4oJ6VOBBILhj3bxUTkflvPsf4WXwf9+GHhqUU9rZ2/ygXr2xsDcDgT9
1YX/p7rQtm2Gm/LmW4/47+0Jz/ePsBRYMMGQICB7/1DuElOOQTVcgeh3w4/l/iMrelroX2YeSPzL
wFfb4frXb4ftfTn9RPmjI0YIpwQh4QtJqU/A6zxySkQcSaaQ8gXsC+QTSvfl/93lPC38T9MOJP/p
6qHYt4tfL/ZN+c78RLGD1ROGlSKMI6HA6eyHAqGOCPel4FL5SCrQy77Uv7uap6X+adqB1D9dPZT6
5uzXS33RJsZWP1Pw8ogTX1ImheQII0H33Q1Ru3HKiMJwE3h5vC/4H1nQ07L/MvNA/F8GDjWwePXr
NfDBOJ49COGpkPbv+fv/Gv4H8zhErYegZ3VT3P5Ms8fkiFKJscIc/A4B497z8h5mRxSCK5VcATgl
jLAHlX+EN6+S+2ffX9PTlv947oHtPx46tP7V6a+3/pe2uMl/ph7kEQKvgqjyJZNScrHvfiiMgwp8
xgCBKiyU2FfDD6znaR18nniggM/XD6X/8vzXS//E3N67nyl9vtsEDOIpwkJKQhB490dYx4OoiwH7
79w+RAfYKBCVH4PNH1jQ0+L/PPFA/J+vH4r/5PI3EP99Y9vkp+ZY6oiB2AUCUCM+oMk9+fvyyKcc
BA85GJJU8YPge/L9Bf2N+B8mHor/4fpX4n/568V/epMD5/FggP955PUgBvjg+oUCzwP/QdK1J31C
j0DwEsz+g2PCh/TD99fztPAf5h3I/uHyoehPf4Mc69TOu/hbd/c/U/ziyIdEC+wfc0QRImpf/OyI
AemgBOwQSMYkPiAYfmxNf6OCR89zqIZHQ1+p4u2v3wUAP8xPRUIfCAfQgsJUUeAclIAY+ygIYFCT
D0EAYyZ8Hzi6Az38wIKeVsLniQca+Hz9UPxn//PrxX863ZTFjft528DHR1gA2cMB4CBO6IH0FT+C
qKtgCxDQwtfS/4H1PC39zxMPpP/5+qH0T38D+Pnqppxvyp+JgDwOTohTX4LtAxYSBAHQf2T9EAQk
RoQQH9gJBmjoMA/4gRU9rYAvz3KggS8Dhyp49Tv4HxP/XAy6g0Bg2EQB+QN0PybgXx4pABIARTmE
gV0EED46SADOvr+cp8X/eeKB9D9fPxT+2erXe5+LxOS5qUx533zPAx3Q4t8rMnysEn0Q1fdS8Usg
vN/dfO/79ysk36oCefgIdM8RIC0lGYOKwp4B+OoI8j8J+w8rgGOMHezA7y/naQN4mHeg/4fLh+q/
vP716n9p7p27eXZyb8ufCMTkEVQSKFMKij0Q5WET7snfw/gI9p5ikKFD/r2jTB50D5EaamI/uqqn
1bA/+0AZ+4OHKnl58utV8piw+Vll0f9yU4fV6x/ySy9t1ybP/ue9M3c/0ztBEg7eCYAZ9QXhEvN9
ptBnwFAJYBHBSWGxq00c7I4fXNXf7I692Ye7Y2/wcHe8/Q3Q8ktnnp3clNlP1Ic44v4uX1RYUUKY
OijPSXQkgMziXHEhBIH08kAdP7Kiv9HFl6mHivgycqiFk+3v4KNuTA4x+0ES/zl1Auz4jjiBMhxR
O34W7+8JKN8dQagmUKOWPnCHX4Hm5PsLeloHrz7PPFDBl4FDDbxa/w4auH+2w26m+iHs9uPYCXYD
A3jsA30OzRoKStZ7sRtK1EfSh8AO3CGAbLxj1x/ztz+4pqd1sTf5QB17Y4caufgNNHIV/1wQi4+g
WwCiAyQxFLYF4KQ9RRAobytEdxVU5QOQOiTSv7+cp3XwMO9A/A+XDyV/9RvkMG9NcXtzO/xEAOth
dYQQYsDTQoYOLNaBO4IMQgqfSwSJPuKHzuhH1vO08L/MPBD/l4FDBbz9DbKItz+5lLrj0XeGDRSK
TyF9P6wi+eIIKHYYgLaZjy1L+07o++v5G/F/eo5D4X+6/JXofwP+6uy+uskfnv4/D8O7+hBH0C2D
CIUyxocGycfUCbRXEs6BNsQKmmdA+g9f/TFx++5qnpb7p2kHYv909VDqZxe/Pvpqm5v+p5KGmB8J
DE0x4Ml9CKrwc8/be5xCXBbcJxB7ETTqHfqcH1jR07L/PPFA+p+vH8pf/wZl672OzZ+VJP+3P/Wp
Zu/Dtpk9HPazRP//Mej8e1b1M8MZ3rQ3iw8N8o8412+PftjrQLseTP0E1Z+MEx91uXn353NIwz64
2I9Jw+4j9iD+npP/fP/9TdP++VxC/IAWVsiTsXrIpYf7DyPoCIpRUJPyIXzsmrsBzpbWtcmfzwk6
gsSbSMXhhg9x5fmzZsdEQD8/PwL0S5CEIiH4vl1v8sOjXdh8im35WQ6f/n5WdsWFNWXb/PkcQMLz
Z9XH+3YL9XwMpAv3oTsIrt/dXMJ5B7gN/5/UK6a4HVK3FjlzL5qi7s6TJCo2g6vqUiMf/L1WbV9g
PYge/zV2SNrQd423QllJjK6RrReRK6K1SSazqLHHl3XV1idFYXiYsSm7HUjXr2UmcK7jNO3v88Sw
BWqLPLBD54dDPY9hhIS4K2uF1nWUNmeJ7TNdFq1/TWlhTwEK2cDvhvFUFlH8cs7LeRHPGN1ng1Vh
SifntEOZWBNrshcKFebYMZmdpYNtah1XtUp04Vh+AUwGvitZh8K0yPPbmY3pGz/NHFtwS3g4tIXc
AkmbIl0aLo2WziuPWUnocemr6phntb8tDe2uhwTnV7Vvo1m3g8rigFJcihAewEW6zkV/6c8jzYOu
S7w3fuHsqJscw2Kcnc16Zt046MZk+KyDaZdyJmzUhc/iq64QeRFQ69IppAmZ3/a2bbdF4eFE53lh
Xkciq8fF7gjHyq8bc2l6UVyT0XdYUxxPJyktunfZ3KITzIvZBjEUpQMTx9Mi733vost6vKnTWV5b
iuu301jFRhuV0loLjHIWMDzyRFfEdEqPVIzLHk/+GyommurONm0oO4vexkqOqfZtIgNlsuqyT0Z+
0eeod+HUjpmv497PpgUvciH0mLWj1aLGytd+jONZM1fgm1r6fa6nWLVDQHucBIM/5Nd0yLvLrC3d
i4ixRuoZsyYLUEbahTPKhCYf6ky32eSvUte7k4p6sQi8sfJY0M+qK7SwGdZ+Ek3HQtl4lWM62EVO
iMXLhHVJFcQmcY32XJ+3AYV2oCCDosnrQiAemLYW93Vc2ExndrJ1gHk/x2FEeUZ0Iy0tdD+P6L1t
QO46JoqvIoDj52nbdOEoS8b0lLM5CwoVRSvRIbflWUVNMFWDuK0rS18bmHWaJqq5zYbIxloZVpyK
qM1E0A5+I/RUULMl1NWxFlHvuyD1m2nbxsZbVACBsG46ltOgqMZqQx0RG1c5VwX5VA66YHm0HRNq
owCXaT4HZiA4XyTZNCxzUvfXWZx4dlmTNk61QXGW6Znz+J0huF7m0BC+wO2U2GXqi7oJPAd9+YGc
EL0WbhaTZhXUN4IsTikNOkcSppXrsmpZDEguItl3byRoYl16tJ+PZ/j1haVpXOqkdtV28GWNX3iq
bLUwY33uBsZe5ak1ofJqabatK9TZGFFaLTLqhm7RjGVmlkLGOFrl5dC+F84vF84lndA+Vt6s88EX
dOV1QBgH1TBbq1ns931gvRLuRLK074a57cslHQ1e2laMr1Sf8HeqmX22sSaWJjAlV9e5kXVznDmZ
doHpmXrB59QNyw5ccxpUk++Ni7GP8RCY3Kogiq2aNE16MgWS2+KcsA42JU8KMwcpMkOr+zHp7usu
z5CeM0JuTJkNV2XWuTeWF8XGU6w8q7mQk65Hn18yW6Uvi6Jjgy5Hlryq4trex0nWL+feq+xJU4z8
GDPkpBaJv3NnzGbnqKZZHMaeNefe5MlsMbvZJBsHvjbWMkropssmWBJzg8Vhzax7hf3S3hvUutct
kfJFTGKyTctY3tG8KP5qWVHeAddoex2VHZ+DmHgFD7yin7e16RMbihz549LU/Yx1X/TjCYBzr1xR
OnSjtpGZcWg8nuCgAwKHgun2w6zneJ7vcNH33kZBW/y1pCne9kVdTRrCojiHyIFOPUey164h9bok
ecx0mfRlDkuvwFNwVhVhYmWTbCbhjTdxQb029KIK+wGGxjMZ4Ny0QwgHfVwZACcUb6NM1XGQWtk3
Achxnld2bvptl/ZNok1McbYs4mjKtPVEmoRznNapjvOIbTJbV1XIxzS9NDIv32RtYep1NCrvhPFU
5WFf9mzWHNUCPIOoonwRU7AlHTNsVlXGibciHauRNknRecFEurJzWqa0H/UIZ/BSbWdWv+5YY98y
UpWLXuAmnAvnjhPkZdd13nkagoG/aNtE3KJybm7iUZE33HK74gkZMHz0YGvNbCtvcqX6lxg7KoKk
hxgRpqKpqHZqUnRpspk77ZuGvSmpLW/hPCD4iqFovEpPtYlu06mk/lkt03zSM3Lju77LYQe1xSR7
3fvzPa5oVAa1LcZlUTR8mVW8eD9xD53KcbCvajKSBUJmWudegQz4jHxs9BRJ9Vb4eDp1UWlvWEPn
XjfcuJdzC14mVE1CwxlEEsJhRZItUq8vIVBUnN9h5YTUklN8MXRpDigBRX27zOfOXtZxL65j1fGN
Q63UOE6tjmM+Xc1pXd3W5Vy1uqBNukqBO1x43ZQNQdkipXTalVWls17WcIdLSj+YZCQXtcDjwuJy
Pi7ADIT2slGEecXrVR/T5NwbJ/4yYZ5a8npCy3K2uNCR4sVNKupoI4Z53Lo2lVtLYrOQ7Yxfjn5q
Qg8efTG3nTmhVYZOizbxzv0BjeAJ+y4NmfWqdxN1JsxKhcOSO3/QrUvjU8aNfzzkcXYmhEGXIu1F
FgySzZtoLkmqe1tFJiCu8Z2eZlIvbD0Py9pzxeuY1/kGG1KtGln5m7ZX2ZqZER0bKOGsEpXDRnYo
QuPCE3Y8bfO48oPIdz2YPcS1cTkOZXeX0Kk5I6LvAsRMcU7nrryiSdlLgFHYvR/8mcW6LyUOCtPM
K9KwMgqYjL23CHviukvrYTHWND8uSt+lwZwpsilq1W8hwPA1Qx6dwyYeaau9IRlPWVKaUs8NxScd
GPMy8VATTFGcL/1OmrdT0nr3cylNqwkavVWSDenaz8S8SsbIkHDiUbJgWTqfsSqZly0lotRlm/lv
xgKPLyzu8gUtnT2zjEfnLhbszDZTvopi0wWZP40LQat5mXc4O8XYsyuihuYEZIJOsgLJjWm8JKRF
GhU6HcUQksSyJc7ptGSUVcvOduytmDp1IvMK1tSp4bwikUFBVTWu32IG9qYlgJkc0F3P6sueGPLG
Jak4433UbShAuACsQV1aOZdTQLqOXViw4xgQTjKBUajEndJE5ucDtnSLB+XeKBW56ThrGErXxisM
0rWFA8qpQ6i85kQmf5k5r5ulRVXxPvYqssJp5K+RnaY+THCVRau+xRkKZqySXGPq+r981tFFpKIJ
9Jq1c6HnoavagPkjuxhENc1bUmUQVHxem2SdF20Frg9gfqzziE/lgs5VsR6oX5z0rZqCzPK01J70
0LpHuNlOeStf8aTPLk3S4LM6x10AIDne1FU2nio7IqtxW5NG15Xs/6qiut+MeTwsY8OkF7LWJC+a
rK9rrWxLK624J3aryC+iISEXU2vAMaaoj+IT2g8QFAYzMqvlMPBKj2WvNjmJIISRhA+661yNAy7b
fl4mjejCri3iyxTVvIDg69driEwCQCLKApK7sr11gNDMO0Yj4S9AuU0RYhW3owYzUS3kSFNPdWYG
9ldXNewaovrgwANMw3FHOwiQUdNueuQ1Jx13ESSLLT3u3USCrsQ1BfjlmnvrCnoyd027HF1SXMQV
p1cF7bJL0ZeV1dT5ldGxyulrGTfDJpnQeFqLmq5FLL3zASx020QduUrjPl5i42KswSOKN6TnrQlt
h71cUzNHa9rzEl3g0mvQZe1od6lSC2Yo2n4VtZ08Vnxyvma0r3WfRm3YkXmOtMps/DIbeRVd4Lzk
r2aSzFdJk9R6MFOa6BqAbVBOvMt174Hie9ewwDOjZwEHZ82VD2Gs0M1Y5a+h8Y9eTq31rl00ZwtT
FnNQxU27qClrYJenqgsLwqdrV5TFyUBVlWvPi7KtFXURFjlBQQ9b42Rq5ihZdlA1fYMSqa7nrIxW
mDS7kOwyfhlbX7QblfCp0rMozGpiZqoDNNcZ1zyP0ldR1xCtaPoKZ+DKAUqYDWM42jRFm9baE2MX
ijorQkhITdBA2+h5GRGlVYohx8ny6EXjD82rKYmjMMvbAgLdxO2CRDx7PVaz3RQE7CNIcS/PqszP
E7BDSzJdlTPqg6xrulNDq+E0xig+rWcbV2tbY7AqktB+O+88mwZwQU/BzUeAmBOWvmo66gOkn4w4
9YExaHTqj/SEQAK2LacxPc2qbl6ohAHiQ8K9jJMpey+HdtoIVw+3kYcBvyVjf+5BYnTDbF8GHmQs
eUgcnmRocCVe9TZXQwgvEAC3kkOIuOHDLOCx6BwtbNFADEVDq1BAemPM0s9tdj1Jp2KdQGZ5Orm+
v2EZ9l+kOR5rncFhsCUv0+F1Kq0QAfT/x4tYZu48iWxUnFe96fyg93rP0yQfp9VcIaZ9TyVnovFI
KNOxPFZ+XCwzMzfr3qg5HKyYL3yGmhM6kniDHHiu3aGyUT+mx/dIkjtbTc7EyadXN3z+81+vbAH/
Ppx7/3JxRwZ++Wt1b3cUf3N4046++nwXcDGf6KwdabT3x1f81QONc8BQ7XcNHgz+GH1FEPAb3yKw
XrbPTnevtygfihc7bujTrI80lscJtBtABfDDKyR2XPtHEmt3HVh6aFoTvoITZh9OcHxisTD0lUKj
CDS+Uaga+tB++pnF2g2h3VlkCiQWNART8e+wWDBlj8WCqiSHLgjK4GCzBIBHdw3Gj9msKImMpFNP
QiJuDS0CF8V6jDL9mskr6QxkjeAtuqWR06JxXMPLFpZTyvUuDHY8Chrr66q/8KOXxQQ4L78vYl/P
cghsui0gta/Ne+v3QVJezSLTqIh0IrjuB7pwNNGyAdtmaeiacYWLKyc6nRaQ302QizMW5pCd1qhe
G/j0GyfmZY/up3GjukEDiNUqf5HF590QlmQOc+BIJsjN/eoq7Z1u2lL7JddJlQJDYQJRjevGU0Hd
Mt1aQIIAMupCe/0QZAkP4YONgbvbEPWTFl6sncC6EFEg3fWArvPk3uelVkWvJSD21o8Wc6+2Koqv
+umyiS6lmgNIycrAdfzcjezWAPXX5KxeNCqy+g5DJrUGXqpfARGgE7zLiSKP6QiPWzXibjH4JUBd
9AaqaU1g+znVoHwdxf4L6A3fUhTpqrqviyveXTDT6yxmazZ1oXJRYOrseOZYpy0LCP6rX3LwPDyt
Q8tv2wmoMeaCYfA15a9U2msGPnYqdRVfN/xy8GmwuyjQPQcg6MOtczEEKIEHNZAJzBz8qKen1GmT
3ld9vqiLlfKitcPzsm7vJxaFqp0WJF2UOFmnJD8Zx41sj91YBKYB48ghwRluXeOCCcg8mhVBz6/L
/LqSFx41x63nhRGZ9Ogp7Rf3JeM6Y0XAVHY8tcAGJ7qxycafle56HPSZCwp23AzFwu/h13oCUOx0
Ejmd+eOibvtFnb+APt0Qta02+LTp6vWMkoAW+VLZq2m+NSCJugpzd9GBuzXjBUlAa8DU0HxYu+Ya
mWMKfEvidVqVTTCmXZhILyitWcHillPSLNvIHfvDvO3G+1kVQeposNiUXax5H8R1ARTAZWmv0/re
1PREpgyk31xD23QbQ9/Bl5eG/JjDPX14Ac+hO33sTX/ELf/tB/2GftmHNvzPL/P5qqrw9at3dl55
N+ejS1b+EYduSY6gK4bsWsBg5FNlAbyrD2e+GIMXaOxq0jDyySdD+YBDJQL6Z4DV5VCRgHr1Q2UB
XsshKLwGaNf/DS1n/1ZhAaM9jww1hQ9nDeD1NdC3KeFdKlC9feyRwYFOPPGUWU88lbqtzVUGDrcQ
3oJMQ7xQUUqXJRrHRRcJgEgykR/DONgDVHGeKG3sHv9RZUOAD4dDnZCOwaFDONYAL7XYX0FJcNb0
ZRmvgZMYgxirRWFc8qJtnCacWD0BdAow5Crg3MpCZ2Xbh3COlOqxYa1usHf7SHtPLAhKRl+tB2SO
oWlPQh/Hh/U+qrj4jRy63tJ47cvKLstcOF0BrgkyXG+g8+wWAWUAOYrpvieI/eD4QRC7c68MXqSC
QOF8t7BHX1xC0jFX3DfrNhSpXUaFGzZqpl6YwLEQrYbiFQEmPhp4pw0p1lU/vHYRp8Cny1bXvfeS
Jel26rr+6uW3JYIPRALdQnD2EyAbNDJCzzvYyf7KWEbnIWfSrfHQX8mEAuQH5B9weF2WdnlTbbK8
vGuGdTwNkFHEszprydtRyXZRxbE4y8KBJwlwKZU8rei2ZVguv73CHUR5rDRYoU+gZx+KZEJw+Lkz
80eyy4aeRR3H9boeeogtXR2CgIGd7IpxAzzKGgpBZutNQziSia8Vq8iFiEy3aWQ4FH/5nr3Opk6s
6oxCpHcvhthr17B1sl28Hk68HmCtNCL0WyP1kLbjoq2zBPIR9hoZXdaQivbSg8JRVbSaW2+tiqw5
yREFS6l6e8arddT2/jLBtQuhEIZeQvgk3zOgg738QQhQogS3ASDOBxS4LwRjIQ9vc4AwtUw6HdVe
EUIOMNU3rGb9soXgK/N+hDpA9abOZ3r8bR3g/RKlkHBCFfaNBKio4Ki22IHPxzooRr+MSdPk674s
oi02b02iLsTA0XnNeBGOpUtX0Be6SoBWXzVznwZJ1ByrwWbL3Ip2DYu7nIFJ+fay+KFpwLIQAdcm
YCtjaIk78C9FJ6zzuihbu7bMF3bmYhPbdF40kAxX4YStvx2oa499H4qFo6IFYKUpXlaQE68nKI6E
eEJQveTzRkzeoswTYDwVMicias5rHC8V8OKLlr3JJA5pD/AiRltDpmMzVWE0xNOFo1CdBRYHiMth
JbvMLWml5tOxqF7niduqoSInShSJ9n0yrQrZXFUJzzaT5dFSplEdCGP5cUXs7Th1+bKf/RpAV7oG
fjs/kXJejllNL/ooTRZxWTUrAPJ1mM0R0kXR0q0kA9IIVXQxDw3wQengA3dIzgkSeCuTEuiDvAZ3
AtXhuOizN8mgAFv3NjrN07TZYKjyLr6tkt0xtsPdKhmScIoWohiiu5ahx5biuRbInbZr1klVpUss
+/G85T4kl1167OJmlbi0OqugYFFOIl9A9YNe8lls46bEOksSuh5QMwXzwNNlaRKIUrI69lA3bXqS
XVXDdCtUmgdN+RooWbaS2Gtem7oOCEDW1tbxG4bYitBOrf18XtHUhknZ1pc+aXD47SfdNRXvPenO
+GA3YNiWO89+6NOrtsVQ8jfFGnjW616IYglbAZ1UEb0iRrRgagDSa5IC5R9XXdDD0cATFsFOJUX0
Kpldvcgdh/Jq5eWh8KbxGHDyrCHFJrqMOV6ZJq/CntM49LzUC2sKyuVzc9qhttzy5GWkxnJLW2l1
SlqgeHgChGtk+HEGVQ3MvIu5HfOXBk35gns55EtRB3hd+WOQ5ZiHjMUhVY2BklU7AEefadFNgbL2
uI+cfDFAo+kqaRHSXZ3KDVCelY4c4X+RKl5mCYaEDk4z3iBnT4iA0ljjcncmyjoJcD3QM95668pA
QpeCrfLS5meekS+d53lBa4YuiKdKQaUzq4NRqhPKRrTOIFNxTRN8W00Apr7WkmCcw9kVeO/T7u0G
e/bYD1EmvSRfx87AF6RTwDsKUpdi0L3h629/2xMOCcrACEHda5dzf3BYj2KVZJnoRljfujZzGkxd
Xyy8DOFdMTlbRtwHzpEo7xRWGoVpE38PZxzAjI9umkk4iQDAC8MJkv2HFWNTg2HB15PCxqdj/dcw
0QWsdQwqKqEsWHffke7u0NyheDGcFYKOY+ggwMjfCeTRA8NRR4XytizW+dCnJzMdApa5IZjR1G2A
EDVQjI2HE5bVkBMnURwkYAZLS6E0xxmGfemp9Ryu+IDdcZUNy4KP7Ynf4kjzrLxIK54sfG/m4aTG
6k2BU3ZpFQFviooaakEUyp50+I4Kn4x1cAoTgP3uPAFgov1H8gYOpR+UVevO5kHbwjbhLal1CtXD
46hIgtjP3cZLm3KX0OahjZkK626IIG/NIU2cvGXsSBWosqu/41zxTn9fOoU+hmEwZQ7HgsBE4F0p
+0vzC55xP5HVmiTkBfG8EzF4J7RBkGEqt5q5LLZ6nU9sWHoSWg++bdu79vKvvp1LvstLMPPV7oTY
Y11DKahu6sKv1m3totOuGwNiKdmCFlSZtKsCkgz0fwm7siVJbWD7RUQgVvHKVnv1vs0LMTPdlgAh
BAKE+Pp7yvflejzX8+JwODpcFIjMk2fJ6jB28yRzvIEeWQzriYSbqRhV0uakxgz+35f0N+749YZA
z/MiuKqA+m778v7vJQ20FVsIoWEvZWIy5euyAVjbC0ZpFi7v1M70XIPaGdf4ghdXZmssqgtvHtgk
zrE0GN8Hv1QVOW7MVEf4nOrdYBJ7bmfgQ6bc0+Rv9gzvRwGV/WUeqz9AmN/eVBjToI7TGMm64Jf6
tGlaLQsN1T7gboQ5yU0bO7GLBKdaC3WBypUxE0ASbMYefIIxaeRZBp1Mw7k1tlXaCPfhv+/qb68p
iUJsYgBrCffXLz0ciSffHTTegDF2oMvClJDWemqhPTo9uKeZ4taIOhduUmdGhbcRTi8ZcVfMN0kg
HkbjZt7m0Py/r+t3tSbBRkoXyAKxt1u45P8+bEV0RVtD+30sa5TPVfNcye4Ab1XmduObnMV7ZeLh
D/PHbz7Vu42xMCDi4CPo9c9P7RJ/DLeOK0xA6sVGgpzjCNKEL5wkb6MGQBF+Mofp9g9nm/ymmHsg
aOGhgIEtQejpnx8sAKMd5RjUIfPDwWqfs6uYgH4yBEfCYILg89iWwE07ODGGFJYvN+N6RkXEjMJY
4KXEndyMobfepJev0Wn+VBB+0+3Q5IH1bquLMaH9cmvG3rTLuk4jCFF9X2m15S1RTupiqM0MBLp9
t8z1c6D1KXHltJsd1FNv2g7rspyMkP65jcJr2xN66CVG8RjiL4QOVufGib7/99n5DQzwAkQzAP8I
iQn9pU85qN7+hDFlL9rIyS2kea5IYft2ZxYa/6Er/s2s/FKW0IKxUSOEcxTm+F9O6uI3WH7dsnE/
Uj5ls7XjXhrI2c585TJ+rlvnjvYPBhxIuUm1HjrHy+A8Wf7wgG4rBX6t2D5yiQTbXdGgQUj98wj1
kKnrIen6fcJBM2yB+4ILLrze2DuBswS90Xm31gM6CMj7YsywU9UYZzKY3ger1te1F1taj5+rmOVu
SRS7tnoAfUFb9oP7fCiDbUtgrNHe3g/4seppfV4IOcY9by6dy1gpsYwk7cwQ70KHok1NbMlpK0nB
vNZ77GFngx00+VF3GgMsCUB8RhX+oMHceBt0W13HB3/IErG5R49LAJkWzppgHaZM1vWlDdB3R4R2
Cgw0qXcONr2zanAOfazKJEzwYvZb5jS03v/3efrtnaXISiceyD0stvnnnd1MMLSedOR+9WVQ4t+8
nBAZZtboaN90UMQ32f5hCv8bvv1yrKCsJAhaxNgg+69e0XOL2d6qfu9TZn+MlrZpVVXqafACXQ4A
tO3ECGbEqk4b5Sxog+N+a2DR3FT4Nk/EHmoVQ+PTLNtWLl5Bm4+5bpbl1tz8tIOp9szp/64j+H9J
wN/dKVwxlKkERRTa0D/v1OxuACnxJPddALzbTZVz9mdVFR0J4ATombnR3tsfTv6/aC28zn6EwonN
3TB+/4vp89sgumHhbj+0RqYzCKRcJ05cwCHx3oRfGxvk1XLaFd0Q2QNEj/dlUh+hcOu31Y363J8r
cZQKQz2sa0fPhw7ddl38pxr/G0jl3zY+giWGqvcvrJk4GPRXN+72caXCS9x9i4JhPrXCwpELB0Pm
QtRYAl+lYaLacmD9c6/k+rRs87MLEH0hLDn898H+XfMHkkLaFoUSMPNXpmkL+MqtqLq9nMgbvCzk
6CfDg+6SMPWtFJCthgUSNBgx6NIfaMLv1O+b/c2TE9T9E/ju+/++ovh2Qn499mAm/Rtl7iWYa/55
glgYkU5sUb+v/CDMx55MxbYO8jF2Jp5rkqjLMsPYV1f+Au0lin/CG5MBWO0Ft+OnTHbwE8FCMU7n
yQcVY+PQO6qk8vdLAqKqqcfrxCq2F1DB85BiVT73YwpbTQWL8gJMAXb7hahj28sNPTWpdkC744Fj
jxhsPLHKYXxfCzHBck43G+wFoU3aDNDMN0FAhPFZww7XBuXqgViOPFiou5pXmeJ1e3K97o14PYb1
qmkyTM3L0YGoBPetOaKCmCMMR/A4VnDUEEbJae1hMdvCu1CGTrlGtkoDMHDZqANa2rDz7iC2Hy1Z
v1MZ2TufSJnDWI+RX67XUAbmsAiYrtdwaPaWd2+188eR8FfS/zaEQv1FOuI2JuB3G35pOohb6CmQ
bo9Xb/WKZIyOQRgcR3+8ufRck1eDi0E8CD5attxz0Bapt/rTkYnZLxgX5A/N+Df47QauUQY8HGgw
Uv88PYi1KWq9Vuw9WbN8XbbXwawJnhxneRJdG5b8TNy2/QNq/A00wtIGlB4sucen/6o0WHeYpPWs
2MutA4VCt4fI+j9soO7GKLmbJvhfYgeeZndFH/7v9yX89zfGLxmAUMRy/dvCDveXB9DVzIHfsRr3
fIBoW03Jkg0wlljLm3IQ9mMRaFn11n4PNAyR4wYnedj4x1WYJAsZeE6udFvChzDnomQu774JbIqH
YhOLqwccg+bi6p0a+JQGVeR+Z8RjacBW+Wjh30XYoq/SLtLL6xYdjf8zHOosUuDSmYnZ3tFViLfD
r4qEjG1B24gCfjTRhQ7VW9iM3R6aVSpQCe7btbuPNkeUcHJHaT1L+hA0omiV6wArhsNZ10a9gUrw
odF3bo+/IU2zN54TQLI/yJ6aXM3+53/f3r/P7z/LUQDMC37A9RB1J9EvB2qASzO0YPv3DvTn0c4j
GJbmoHji7DEzremi5XzvEpV3wCfh0j0scP/u+joIctp7fap1bIpRjtAPhi2E7XgAcavpSeDrSnAs
h5ZUThZMoQfyZI5Lz4JA6iXcZX6lzmCXMI1R/W3128sm5ztWd0EawDGWdQSZDpGAFuVNBbK608hT
zkse1eIwuw6FYwLZC2ZdnRJuk/0YTjvGnI8hCJxzX5lLRWErNdEf5S+YQP6Nv2M4uLwYYqCL9TK/
Zp2SzZsqxki/JzUm27hO1D0SIFO/JcfOdE/JGtaP8AI7d/UG64ge1NGdkyWdoJy9JNWHhY04bHT8
6i+hOU08CrO1hx2CzRzGOkP0lZm7sPPhHY1AtFuzfjT0yCNfQJIB3ZjAIdgm9Sl0mDix+n2YFv++
/+pBK92JQSZFxNylYKP4bAxo0W4QaaxiTLF0PKm42mMRQlyAD25SZBBy4ZmoMAnfI3VRgBK6iHq1
p9ntvvmGIg/Tg2uDz8Fflyqfkuai+IDeIIIOgRVWxFY/j8m2FXC+vgyueF57/x5a1GOyuiBG1VAE
avAeqYQRErGMu4b6KWIRmUbKxp+dt0pRdq6U+YtJvqXjnJSTNMGOBsg7cB+cFWkRgmiDPm2H7QvZ
HFyJyxbEqgbYXSoVZSaafmzuGqamkrkDW+leN1ZD/IoeNUXoYplxQD7HpHJyto5/WeH8rMaqcMJq
13Lxl4r5Xwub4AVBb0rJoHM5dgiJOV6bt82IquFMfVaT7jyoBCa+76qVrBAd/Woq8lTFXYGYksk8
Uz0EFWw/mA0rxGTwwZPrP81h0OZCmPtOjWDNdfTiU2QimNl4sfE2a6ZkKJZ5i9P4yw8wxEEy7As8
WyqdFXEH7cKnEz7BbHeoOnoN6PwK27xOkU+iIEuAmWlgEAMQlcgHUhc3++qCCpYZUdfghc07i62A
HP7FgTnOde+9AOsXE+GnpdqcXNMGKRQI/nm0gJtHuPCzXjqKLEOrwFo6uWt1jV7vwwnrglwanaHN
LAYlJIikyUcxpQzRrdohGmV5m3NTKcQ5WqRGunFnmy28tDAWZUgM5sQZfmo9b0dvrU9tTLcsxkCE
eFGqY99kBm7J49zWyGGENXw4XtHfjLubT/S9QeJubMfzypbpwKbobJp6yUS01bm244GK0Lu3YXLe
WCeP2jJ6QRwRBm7YCIoummEa4M6x731VSL/fM07+8mFmOHuNbYrVH8JUOM1yWsEx7P0lOZJm9XdU
Dm+OI6OCwnGQTmSC39z3RCYX8jxMriwwTOUcgkxOVvPT79X7rJBjCievzwE5twxWyA6RH8dNVTcn
eQy/s0VQBVbTVM237IghmAW74ROu3FOF9FDqsgezus6+Y41GDGsZi5WnLK6Ha0K/eV1VQwujV5xu
BicQEJrjKYtjRqvUX+IdFciQUfnJYPPMmg2dxsipaE1rEU2CBSyOrr7C02TOLIEbYYHe6tQGzyJK
JIJ9lYdj1OwSf4C6OI3hblmXQlkeXPtB3zcjyHd/9B4iNn/FdDgLvV6HyX4QnlwdMk7lzFhfMvMK
nFpOQ/MS+yqC8/PsaOQ1VzOzHYnrpYRjHqEjDW9At+fM+w41sD4YYfee9w6nun9YLEhXr5nT0QEz
RWr+s7PzBt/XRDKk6by29oqRVndJvOG/Sp4zO6M6KH2wWrho2PQUxOqOU1kCWyKeN8RO5gb9YZyr
6UR0lPmxAHUq9YkA14UB0gutEFG6OeFT2MISC372DKmyziOCdyeZ4nuhaFgiDXo3XyLkMnKPbyYn
2n2emknB/ecwuO3GFA022FV6ZGnoVofNi/tL25t7T92O96bPUbRcaz2++yvdd5XOtoUXiCjBzDXM
P0m0qhT2gJNanTMgl5+ayIARvT2lbbmv/O0dOTQOX0nzkzogKkzQHAbuPvC65NzPJoeVyHpIuAqX
MlbiGHrOmQQ/khWtBTX7x+ihIje64+WywPvXgDzK4n4b4U/UH9b3zp4LMTLqW5FWAfyAo7fkrFpF
roGNlpRIpE5AR+0Z2D3glv4SdW1doBGyvNXBeIQ77t12dSZabxcGeFo16b+SMPy5kiSLt/oerek+
oF6XYU57iQTe8ZfN4qmLPsPPCVz1BtUUM1qXO3x83kZzcluAn2VrPxu/zrwgRkoY8TaYIJeDt/Du
MG3AA+MQpyShHyYQT60fPWOSzuxA7pmBbDsDuNulSkcMTylU4tQFBc1d6qQ9aI2h+7m59YBcjLtl
vO+fMTo18DqGeENbYJAGukHumuglQRhwv4RtJujq5/Ht5KlYHjfFc9FpZBUGhZZgkwM8gHkfKB9d
Bzlat8acqdsRhkr/y0bBzwGJXyDYZ2docO9vdW7hqLXbWhgXHQNJmTPUUbiXWw+mwe6kJ/g6qXxP
WP8YgFtL5/qBz4uL7lWHKLEx9P6uzfqZP9uxzxwSZUjr+dntTvcVwV/4b3DNTqnclhr31jyruXvF
8IJgVd2cagX7o3Re+hVTMPTDnxGp9ygCVRqv43MY4hk6vvxW27gcVXwBC/TNJM1uTOBE6XDlyron
ioJvhrXOG+QGMv80WjgJ+aq/VYF+Q5bw4Oi+TnXCPxBfzKPmvsFQmiIE8rQa0aSBcg9h3FzDJY3i
W491QMANsoB3JkEngHkRaZ9AraWpvc8hjsrF72BbJUBTdcLhdfKfG96CVSb4qwo13FzHbaNnP8Cn
IZancX5Y2hGAHZ8Kvqv9di8J4Yh3tGVEoH3ZZt4H2rsM/fo6E/OC93DAN+O7ZVzPTiuzbnYfQrLt
deCWa1N3qc/6vzxp0WQB5BRBp4SJV7tIfE5bsFs35FStP1544M+IKbeZ18EqHN88pbZydoHXvvKe
wS+GvpsNBk7+wHlg0bSjU/e0LvxthipYVDezqQk9AylieEzk6mYaW6pSSsxn0ManYUvycGUvTcTE
zgoOxmuZed5wCUdNZJGx3jBm87iBdpSgX3DEs1aG5FeiOMyvpv50Vzgp2irG9GSPRoJna8lkdqqn
sCCbgyOiozcpgr9tp1TRCWBgjRFtFbvZ42MaeqiZg+RINEmGrNSczbGkWY8VBGVH6bcgeVGIkmZx
4LQpwPS0qzY+ZFVQcMKvFRzEG52HbFjxGGv7hiH7cdvWKguSGqG5CXwpWVeWtRVKMEkQj5+6sWy1
uNPR4CFc1J+aeDtSRu9bO5VGofR2jf0xCSUOXLY8o2qckAhDkpw2yNrOHiD4gB5R9ps4NCr+msca
wfqpomlo1sxIF2Crjf2M19WhXxI/lzRuMhZyEFbbhFDhhKAIRYXVSY2IaA8jLaONe7bhCyjiK43M
pW+3oHDRXzi3t+yhNLtlgbmJyWKLYLKiuDsH1wc4aOEWIHadC4e4qeUrIiwaMZc1Mh3ehOredBXP
wB/Vh8j4WXsDvgPRCnXL5p4rwCava5Uz1tyPSPZkfqdImtBFpitwVgY4cVGda043cDX1+y4hFpVo
gQUHEAdgzKeDehi9aAIhPeBhjt4jSDSTg8xkhac0MMCQ7KKpyQcFSN1bo9A33UOk4SZHmAnSmYhP
vYJxGkHVo2rcqwMbJlk2pE1sBce6grctwLQdsftpgGF6RvE2dgf/23gaK7zqeG0lW76FIJ5PW3+T
fSf0yUTDN+JWuyBa1r3xPSTKMUDrJkf+RKdrFL+1/DZ0LdLDi+hfbet8DiuM58z/wfpv/dKXo1vD
Fz7JJy0mBPgd+Rg1XQlGDag6fHUxY2ZyflkC8zDVlhdD6BzmSXwky3eEO1vk+dUL91a3QG0t+XZs
LK4NSk+P/6fZuTW/a6r1gOQLcuUdXsogQtpTfQWidP1uPHGQ5gW79/j3NRiTE5SZGdKa+4xnGnA0
FrZ9VgaZHGbmXEuvCDFtJestgj4APjcTYIQBdh0377IkHD4iSt/x9uCBnEbFj/jlyxOit06+9Q2g
B7P5HCt4AV1UMMdPB+U+g78Gumz8b7MYSn8w74JWj40ffs4klJlyRuzdQGNag/Czdn0gEVmIuTu5
kVO4W190cbvvm+GOwQyJ9Lb8YDQZMh1cVydqgTrandzqnxWRL7idV/M3FaLzqO2na3NLJvZI6EaD
nDM0dIQDZh0gktNcakGRgagWmvEJAUDhQz7yvQfqwAEOP36qEm4LLwHhV7H7RaOWgZ5BesEUg66+
QM3C9hUhPdAEDy5zdgiy8TRy5ie3Q2wc4WxTtHVL0bhdcHEIoHWY/EdgEazHqHB5IDQWdaSO82L7
3VrFdwMCGFB/OfTE0MukulskjGjB9knX6uja+pAsk58vfYhtI6QvAQoumlknJYicbQg9Ivza52PY
/uAmfNqMh3Etho6RIJDbLoeNRT6igWgNTvJRhUYchmps8pYnbo4r7/DlHjefxvlMu+42XZhiaZu4
iIBxpNxKtW5zESU7il0AgLBZG+E/Imb5ONPWSSeOaWGaoi8a11u+xu114wG2c8TbKVlCrCIYIgQH
wO046QwnMwgmerdF8glWtkM066+KwMIiCL/4iv41B4j2rYjD0rskShRYlCHIFfJSo9LVeRR+myGY
Grb+eHYw67VLtPdUt50DLGxJYE4oLaoyPhsheZ0EJ5DeMguaBkxWt/JTtIYlwr1vG8N7ohr0PTOo
gwyySsg9fFlkF0+YQR2kX/RXMAfffRH6hQrlUZD6mSb4X/eWvcmqDXIz471BrRufpmphha4kHDpN
9EZkfXSm8Ln1lj51QJWlZLHQ1Mbop7OFn2OHjLi0rU2nOP5qFMn7xnXyeRvcfKyxA2LUyYfkKp3c
NIycOnVDT5cHx5k6yLwDWHrlHJjFKgGkyKH9oaIbNgIMxrS/VI1v971u3kyMpjiKD7TLctv6p1Dm
zKxYJ4E1L2nQAIAQPU+pxVFS2yvsS2EOFg3DK6pJ2nv1OVEoSqRuUcYx107N8tIG84B50X4Hr1vv
WGtLR47Y7zK3bmGjzK2nx270Ll0YmEIgdIsgyDbvhzB8TLo5J7KtclT4adcCdnC1Zk0bFrJNvg8Y
I3M2TCRHcXpQyNGlMSgntWJIszXbw4wXpMyJCRhdUxAGp9MYUSw7IG/1FLEyOkttYyBGjNdxy39G
fPiCbjLCJKWA70a058kvJ+o+W6ziSafAg33M9jZXlfTKKvkwgzkbhalpuUm5IG90CdKlQx9sDp6l
Se5g90nWhKHKBt08rT1fC83XEbFafKcQkcF0ZM1jDKfVdfPke9uNcYpfpRmy2g1PaLIV6gtBeLfr
ketr4axAwHicva/Nj9ocKTIBr7p/hz4H26jIGRVtOUHTvQF1IAIKWMAXvhtHD10TIZ1cAgRoDFQ5
hGmTQz4Ky8rx9Inqa8VCc0W42E+5WPqsAS8MDUC81dX8l0dw+1a57pzacwpWN6RMjAul2Ki0g1Wg
DMC5sWYLTjM26yDNsDn40O1+RrXGeI5c+rRdltoWzSQC0KZ4x4jin6ThsOLNGAabWsMuCuPmrl3P
mILUUQXDvdgUEmTYeoKj5PVXn3dPHn6u+rHufy6T9BEDrtacyTrfwrA7csfspcu9LHA2nfl8ue+k
kIdqUUkmdfQkDWYe1zE5h9s8i+qwSlGExUl0+BIVBsImxm4DUEdgoDydaw2Pb+gvoGAwB2KBzSOP
ZQBgoWSKgGlzqBgHQ+bizCYLpU92mndYBRLlk20yY1aQarLNZEWdpxonpCE+YD7sWDBhAz7C+tkt
3rHx4ImCbIdUXkc+ec1+DBt5MFg9UhLSN3eugtWHS76bKOJV30TtHWy4vY3OnvZHglT5C42Rz2KY
90rB5wyj2JYGOGfYrkEerBi/UdSisrUAnvOkedaztYxRuJTxwZ0Qe9QaqIfHH9VQP/Maq6tkh6iy
ibFGyiAHUjP08GrELgo6+GEBdVjeQlHLOmH3QhddFxfPAd7UL+qoI0GwPE1qizY1ij0CcMFZ9APu
NTe8iLt2fIh0sAcRzY4e0N15RdR1mftiqOYqc0cWgNb13x3XK6wnEHaONfwpc/OROLfU3GZPDWfg
1TAc48Vbr0Y8L8kKVvXmuFp5ghCiC0I5OXRNA6Fuih7AXYsSeludctAzO0uqF26G1xiCc1phy1fq
zGzJRmwGKknzrSco9qEvZuQIgyyGa7RwegGwO5oLTLFkrypVX1R9XWQ77bhsnuHjxR6cEVCCKrJb
PUzs+K2jrI3rpuQWZGyg+zXXAm62gCFcEugnUSdwh8feUnLsmslCiUk4wYzdt4DnS2BhLtZN2rr8
niYWMuGq85n3MoN3gmeeixHBrxKk7QL1qLCxo5g95uUjr0wm1ikqvWZ4427ZdlVQzvGaeTMgbu1H
iOXfzAVhUx3HaQGHAVWCIU2hV+ufOZZuwTYobmZ4Eu3XBocDTqfkESW4aNwKVioMtIf1AM4oPPtV
2q+kf3E8edevKoOd/KMCVn6iEkGVWU7XdZpPLGgxVIK8Jf587hcEV0LPBhcu3FPCVlaKAUsAIqFz
Y2EvboSDkpAIWtbBXY2tXhgBhnKF/79jerm9dN+ddUIx9yoLb1mCgxO2UFwIMoesM9BHFGztc50a
Yl+NJ64Ev/aStmKNsXqBlEhZ2yMqxhG6ml+sLXnetm0PU9azO931XB8bcEE77A3CozOYx1ixsOgB
qAwuhcDIEx3FxQWlW9eYbvF6I/+P6d0f/HzT9QnbnZBJiVYcopHZtG+4Pk98PbptbhU4plEDYSn4
d/LGi967vrFPXlPUQQOuaZCvyTihOofA6Zt4Vd4SnIMZVhzSIxApYbDFzq94iv1jTMW7N6ylBXq9
Be+FqqNikdtuE7PYTzH2Ekx8RCAniO9mTLhx75SV61Zn6uygVCHwikE5DZxwV8M/kXm96PbE+qDK
QqAZLDT7NhLOi0YOfbrelpl5YO2x88QUAIJPA3b2ZKudXrF/TRWrC6Iz8u8HcoJ3/dsqFqeMxXJX
fbRd0JQjDDElmbfmvnba+RCJ4GtAsgAajQC6o748LqCrnFs+19VFB36qcH2cao8ItbNDuGcg1IeF
s308491OXPaqevAfelFjSYZp2iva7pfZo5ekMVU2RXZDRR/YAUEt9Dbo1ZjEGMaQoDo2JtkPDB9B
N/MRYOfOqeloGfEGfOQIydeyTZedN1xZNb5abNkK6/mh7uM3xfFgKtPfeVG1HEdHoezFL7ZrAvjj
fYX9S3V90MOQw3mgIMJgxc2AdMDoILjnD/ywVJVbxLov5AzPrY8g7sFrTzO2tWTArA9ztXlYzDWf
3WCAAb5z2hPm8V0iHGCeTpi0DrfbyqAiweK1HTaWXJgXgxvlAIt0UvlgejQ+bHnB9plrv0DQ9qQ+
IhEGHL541d7o/o2RsDvJDm4yyJXObSuabD2VUTkXWIoxlthDJDPjVIcIoClnCQYdAHT3fjYNECnB
tjnYE05tO5GDWzngImCdK8OVRukKCw78pGuU9vX63RXdF8RtWrrjFh1uGnLcOMklItVyFlBRthEu
4G0R3+fYkkvoIeQ4uOgsQQ3MBi+Ju4ugg3UT0ZfacH0ZuyjIVGKLEU8HalYZhU69G1cC1q4eU1hb
GbbfYWuJg4FyoAqRYohdkDUe4nU4h0KVHEwndhmx45LctLAItCSkF3Os8WV2PAjvbTT2O09jFV2M
gwiyJIkOk4x0sdSBzn2s2lojjGbTvMmrw28RihmdFCDmNblsHJurqrWRRWhsOqKC3YIcqjChvJ8r
NZfzuo7FLEGnL2AQsSUpa+GKTZ3Of9advKXdm4J6BsCoajAOQzely50Z6V04T0EROv0h9iJeWuyt
SUV9x7iyB99h7zAi9WXdgHmkwh/LlbtrPsIwXYfyr4rXMhdzA6rZgAbmnj1vXXyBz6tCzgNeAYf2
WJTIzXLeFBAY4grnlVgsZ5p5uk3DdE99dFMzdzcJmGB50OJkNbZrlawBRNvGGDSUjKNi6rF4EvLd
epEyfHJ1jLExtAWJInn39z+sK9o7tpvEyguEwAaU9y3H20ceGY2Hu2He3qF8dJcwAeM28C4shdvo
PABjP42+u6udSWYRCTlChXDMwYYEaZABxmMugMy40WcxT5B5+sHNZp3kbjM50BaILW0PzRxzU9g5
ybHhw21LplNlPZoR/HY/hw2a77Y6QERY4QWH8Q6DmyiMjHuY9SFHjR5IQ7/vyAGSJXbWIA3fK/8A
IJUN2OhYjgH2zlTuOJR45n7agp5z5vClhhoAmcp5YhMru370j9CIvJfxM9BjXwTRSsCvOqxAClJ7
9NiLCTI4Fv1g7+RJJH2cugGP0e427961/FuHjD4gW1zaWM8nB4Vvq7Q5qvgmZJtQ5270hrOO3kTH
vTcP4Ks2mMDgIchEbvz+cXWxR4+MWP1G+v8h6TyWXFeSJPpFMAMSeksA1GRpuYHVLQGZCS2/vg9f
L8ZspnvsVhUJZEZ4uJ/gUowbTP6yKfikFCi20v/TOz+gzN+N1XDB5mmfY/NhRPzbzRnyr+dbWbho
cbuzTOgwQ2PROanlk1rtvHaUy2bbfvMHxCF0m/201O1hKobXHKH9mIO78RQOp3HCSwy9CpqWNVvo
Lo15xHl8LOr6mtlaDwvChKwDizAWPjcaDktqwOY0mH4ddVWBlpHzY5F+Mk2cc0YCdbY+5FL9Ce6C
TdKlIpTzrasuT2hqj1aTVkHfDWcvM1YMcdYnc4Ig0eGG2pKG1ZucV2dOK6LEoav65Clx4fUkbSW2
E/gox9KgS1V9RBdKRtV9zSQsvGm04NWh6vQrvAYzN56nOhbg7fx3jINRk/hzlOWVhszFH9OrfN3a
GpVmqwrMCGKb1b3BP+/4Ud/BZ+uZA2mlu+69wbyTKbkCox9yhHyMRzAMeAZN8IW++ZOMRoT30d2k
XuOGsnLeDZ46EBjuELjpAHiS0U+n5BBIJzvomWBS2tQfrvtcLhbFg6ZWUmPaMU39B7cc5l1uF8Cc
1jgc/Pji5qRqMUovQVvwcCVU7VCKniocu53XHA3hP2I4CSrpu9du+DUr/8eLGeF+lC2Ovty7yJrS
gNrh4mbyqlcpAopiRFFystAwRNBTz622vvHlrYE5T+9izR7bwqarRDLcLDVEiInKL0WSkdN61Pvm
UdXM9SXzvPbm6AM09Nqa8sid4h+XMd8WZvVOu/ucZ6Kh+E1BT7T5Bevto+4k40NZM5YVajcRJwVV
1C23+Dbgh9xzI+ZgAyBDunlVGbSDvRf6M01Hqd7GVf/N5/LaNYLmTKQkpgqUbrOKaqi3YTfz+2Rj
lZ3b3vWjyr3jt69XwQtQ7l03ASV3O6CZEZ6ZR6VRZy3uJk/bN2ci9OxZ2Tll+gOuNQsaDR8XlMOX
NhEbwaDuNFKgV6u8jpl9Emk+Ppl9Br0LbNm8BOiHZGDr9WUsGBGNzQLtq9+1KYavDk4wPLAcBstZ
MbvdKHfQ+EHTeVH4iLHxohV3kePwA80efAa34cdUi7cYBNl+cr2fdomjUYjhaImpjXoEuVE10xHA
yetkTrd/3b7HC5pElRWfkoF6InbjZ4nPux9jd6OAlW3TNtuV5t9/vx7vfr3JOZi4l/37QWGtWOvS
f2aKRDjdEfh42q2vgfKs1+ypAWG27d2Hpem32ujxBOeoBd6Uf63mSlOitJOumeBH2BsbjFat74rC
/WBSxoDJicEhj+smf04IDEZpLJiVQIBchRPhyKBXJq+blN/6nH/FOIvf9fJI0StxgFuohwNvlUHX
jBfBwzO7ulk44v/rxQdXuxt07vgXl35/Yhk5BZz3AOf1yzSb0zTx8shm7IORL3eeG/qv+mWU2GSk
rvINYF61a2vxUjCiZDA/1vICUPYj9iTpb5Ef09U+KG1AMW7QRMovY2xO0lG/IivsUzuloSIleyzL
st5otceGsnDt4Xzl1rsaYS12ciq5f7NHtKMOSYEXBITujyp7+8R/dZMEMPlYiqCGR4ATsSsY0N90
e0JBHByEnlxQ7BbHPJvbrXLKX9O12p1MKhzNkw6ji5d3Nb5rj9E9i5Hv+YztTSufpni8s0aFbEOS
plylTY3p7pzaeKvm7GVNsksMPSnNUeA8vfxloHUv7YV5X4OyVVUUyuUSM9VXT1ou1nCxnUhW5u+s
RaRbVRWPW8tv6BSq8aBq/aEsx1PigeeskvYZB90LQXJi261N89ogtcxOgPD6JcsGAJdQzyibm2Hq
NkUs5lAItFafnh2P1nsmn2deU4Zu75xonyOeIu4bZ91o1bizO3Edat5XCFh/hvGpG7T7Hef2BrW6
xflELT1qQMlM42hheVoESdwOsuQlG5cmnDqLQdY0v2tqvJR2t2vi8g+ONza/Wo+mohJBFydvubdW
oUdngvyxrBugXVHZkNJK2nxmrjBH0ivwgKqKgZLd8M7qTGjzB08OT66dbR3zq2GCcZoHCAkeBhzf
Lzfd1L9bE6V87RQ1B4DCFjYiKTEIp4J1QEtbN8GYETbdw1rsi3YeMWPzWU9dHVW6kfCrgV4sAFHm
60fmpmFMmXe/UsmWWjrC8TPumzw3rrYwDmkl9vNCDz4mrrbB4NIc7eZEdsEPvIaMezEOOJ3zSQ/B
r0+8uYCc/JhhlPUO2bbYVk+jLnhUMaNRncEQwSoyLfquMpMGXm/3aArG03nZpxxUHiCLtMk2GlPr
qffj7Qq5M4Dzsy+0lLG0WzDCIzM7g3Ega5fxkuFEGxqJcUbXLvYYby0bbm2rCSs0e+IVEyUikYOz
FB4AZGd9hAfKw8G3SWP1Olr4iUqQT+e6Lj2G6sxcVtA/GzvFMZcoDEFiM7ignxW+lyhVfuAUzPA0
aL5AlTHyJarwwm4dUQ8J9IAXhmK9Nh8oCDuuVTNiMs/bVKyQbFf5FcfQPm82nsp/zeujC694bzwv
pVGEXW/aQZ6muDqqbE+mcN25uXhSlX5CoQ1Gff6qdYFtqSs++xkDRDpTihOmYHYyak81CD/GU8PR
q8qvam4pOBz5YjfDs+IwiZrc5HcR1m9p6U92C9TX7bNP0+jDDCQKYK4WFHkmdpa18L12ycM4lq9t
7eThnDTzpnAyLIDecAakv1sSDeUOg1faemHrLC9g12lFnLU9WHb33RUJ2BoU/nrAJevf2zEnLAxN
cRKj4AMd+5AlZc89kCVRtBfUH575MQcvtXK5ekAjW3uIEDHk1vTyg8UtR+ZjvGvy/srFfiIMhUAD
yKpbdV6KKW8Df2h+F8vPN52Ql97ADGP3Zr9tmroO0rnnyCkoiR3/s0kZ22VuVmAim1/aCXK6Z181
OHk7rO+8E2VWblTnkz3gmBBx0UY63fMWNDqngU5dn5YJMN8BHGuBaa/PJQDK1uANfivtfe1gkliG
Hkzzqradsv4m7Hj5Mj5ZPTfPuhRMjPsX0wSmJV18hGgEpBiRjm+GQjO4/Q8TrnYjbH88Ko6I2De+
dfKzzdjhDnTw2ORcCTgo3Se7STGVOvkxIUrh9fGpcXx73808PfLsUo5z3zX3I7SPUIexkWO/ecpK
48pdGaoe962Lhp3SU0mZX8zVe08n403DF0IpWFIi1P/ETF8JNnbTdCu1ueucs6nNtlx/VKsXHDBV
ABjhBOt8PhrzkRd2BDTG16lphNPSkZPdiJ1PEeN6tg7Ctq4J3XEWPwi3xxDmInjWmoao4b5aWs2M
oEsfShtNeREJteZz3azXOtdOhEHCOvevw2I+WvA3N3UTb7X0dm8N7jktC3ANktuB+XjZwSoYLO5G
oRf4QLI4EA0gbtH+lNgJNzEx6aBWnCUDCIStVqc02r7bRy6gO8dMfkkiknsz+y4qPTBzFgw8oBAw
XKo+2WUo34JPhcus5jV30kDGxQ5dyIxEmX5jL3duwNZm62kFrl7N+7E17POm5oZzxk/npc4OQvy6
hUGBpQax+cqK3jw0485PnDbI4m9Foey1FeW+DnjVV1FTeSLQLBvMfS7DeuxQ+bAb60ShoW6ugFvR
SEcfaV9XxanXOv4TbWB61fQSIYDfyCrLJyuxUZlKg7ZVWuGi9JpfrzvpfQuYmOehaBi/p9emvl2n
8VbFExNmvbtaa3pzfM6fo7nc+ZW1z1y1LePhIsbkB/iLw+RfB42RMBrI0I2ICXyO7vhpdQxxXPlS
Up7cPpIJGqgVdav1vHQVNia3MDcsu8BWl7j3beditNMY/jjWwOGoX6ycDlzFIyAIY9yCP/1pFrVN
GkFRibevqlCNOsthsCU3dme/pzW55qaOd0unH8vE2qGGJRt97EKBpZviOpr9+tNOi3vXpDUtF/87
n3j8ddnNkcDbjqEazpZc7hKxvuCtXTapks8Lls5mgLTrziXWC4QIgzhjq5DW6zK0rHk32KIKOmRV
V2tCyuX3kWIcEXLiO2X1hANNbrBBBiqk8609FoTa1I7ANmso2ks1ewaDvORdB1VTa+aP0TH5M3JG
lLqfeCFD4Lqansxh5rKAPc12v59+HD8bneumNk6OBigcozBSTNC3LQr5aIerEK8xywJ82qJNWyQP
ZeposKxbPtDR7DYSN9VSIhquyDnKXqxAX9p1nzv8zS62zi4p7oYcYaTv++elQPy0iS3cqvXeA+Ar
KhsVCz+TndgvVhwVjlHAC7S/Rc6smcUeaJjLvaO4tu2BwECZ99yKhcSbNycPWo41CA/OHRWYxuVV
vzaDg6I8zG9tan6bZf/WFIQghFZPm9T3aeM6tXB+myP4AKRGkV2SIq0YUq3XLo1zeteFW3Dt/tqy
IZURTweyLBQkgAm2rl6ebensB4EdOGfYfI5vUzcyMLVTHhj4cF5wfx0Wkb4ppqqbph3gfRebxsSU
b1XOT+Gjfmk9/5FWICekrXHN/ZHwRj+/d+s5VW6Gs65/mFZDgJdxOZVQ7pbGJNNj15d+7mAR4iRs
t2x3McksxHUgEpeztyhC8uJbG0wsNiYniwgKvEO7imRb5FsdLntIPcgnkRpb5enztq8R+hxrN63N
29gKFUo8V+lNfytGb9nBDAjGmPnE8sr37W7MWIC8dFNSRIn6tnLb3JkOCLUFq/jWM9S51oaT5cQO
dVR+xHt+nTM8uTGE/Boaixl73ha0J466HSkhmrZeP+n+whYCfMz9uJyZcCseuPbJNMTNJmtQM6/y
fqjAN5IVG3GidJHRlkY0Jxa/z8oP52Q0imHez3wPgbbysVrO6oUF77ZIPGg0XTNG8LjdEFrvNlVv
XmrOu2rBVAKDmLIRvx0Ldj6F8t2wonjll8WlYoxZNMib8wRfYcUmBK7N8UWTf7nXiK3u6m+ysqKy
qv1NXOXJNlmaQ58XGnKvdh078wkA/Itc/wvlNDM15fi3DNZr1aB6+m37R1A2UC7fD2114LTwvUwa
0hlFYb8szR5Bng+swEqmkEQ2a1P/DQnWCZGfCrFaDA9uUP7FNpg5t5GhZ84h1rGl1olfh8aULsdy
Lf85Y/kipXgvU306ti/VszaS0NByMtXqJtsk9Yy1DhQovTFEHhejX5aM2MNHDO/jND+Kqq3P+fxR
DssaJkzuNs1qfPSiXUNauyKwV+/fqNDNNUJi28KOmevEOQmUFSJ914ptO4m7NeU7bnrr19I7Bry4
dLfmnNEHyyuO8h6awwxKoFqfcG6WhLpCRLXbBB2arBubM4OlresgXDaZ/bdqVLTJUggqoQpHpwiL
whnCeoi33Tj8SeY8+4IINEaStx5yMkdadxw7DkqDiHXg6vnRZIgDZ1P/JlyRbDSbgDWWDqhbnYaF
rkxRBjctEb9I+s5plf6HVhTfBR/IMGvykBgm/2CGZjgNxDuX3twvCXdOqyfDFj79CzOHoz495dNk
cCbSTmjqHZK6tkn1FfJoVgCOme57sZqw0jA5d+hG24pYnLAdFWVDQi60q36HxV3CvLYAShOjym7w
7pI9OBQlB331UbKn9iWTKRppxrvjMONraDIz7VPqYaavEMrcdtlpJbs7TEZPol4PbW+zJiTR391i
fKf3xZ/TxDLQMBrs1xTc1IQQKPXmEJcrORuM8CFV/Weaqw9nLZoNWAA7MPLybdBrJ3RkUiNy3nDS
kstgMpuDNg9vIla455TDv2vswAVQ+TupCpX5kFnF7QOzXqFP/6NtxPja1d6Wj/ysIXmddNP6o5Pb
Oj5+uJ6h1GSdx1a2u6yvMFjZUdYvZydd/yaH1IZvy7dSIcGSPnqBxzMH6wA2zJUW2pwBhyp/6kf4
4wrbG5Q6amJAQnafoKEADosG/tHQ0VUSlDXLfCxHvCtmo5ZJ48sqoZe4Gt7XND279lyExPh2OKne
Y6P6sOMuhpmoBTU+RJOoabCScYxU102sY0mj1PwSQi77dBWf02A/TvNc3Byg/Pzb3qXZxZc4L/s4
1Vl50tuHep7R8frzxFxwQ8RFhzSXhnrd3bFFQAuMhvmQvfKGJZVb4MMq8mOtz8/s0Ug3Rmy8ulkb
dD1//uwQm2IC8Yx6uqs7xtba2MSbbLQPaS132cK+Jm/GemMmbD9xzerFKbo9zKUymksf08FpNMWF
iGuz4+VYwlU5TErN4tgawIgnZhmOEYoMwSDH0UkC4WDX609Z3t4qkiBsL6NOjYd+34vps0yewRV8
W15HcGbscxbFmEdLRy9LMQ+dhxvQmXsgISvUXTXvmuJ53TKpqrZzu/yQQO8x5HJGDafWtC96rpVE
YVCKjBS0Q87qjQ38E3agmXzqzJCc0GfXzkhk+lmtcBnXBlXAtUZGuhlsaJi7u8bl7RsWquK5/ZyH
jkRrhQw4xNp04wEsQW0b3HgejyhwyxflDRc/HHRK2CkePLj9w3KSzLWKeI1P5kDeM24KIISshLD8
cm/MVRdYTb+eTfYEVbNvReSFf1xv8vZrkV7GhJl9W/l2NCATQz6bGSVpitElaTKSR+tEZ+x9T2Zr
Rk7BwhdmJ5sUymtgzwgEzZRwqXL97uwkscN4kAA5+5jgmQS02rgXPU2rqM91ird01E84x/Z6gS1g
8eVh0exfI6ZkKi3O58ykk+7LDUaiNEIlbZlN4OsuZALRuYFQX5IYSmuNBisB6uxW9S4WpkaxYW0G
PHT3pWl/2NlN25PXvr6BnmvrHRPlX8JkmmkTpzZrHc4l49RdB9oLnRlHGVzsLdsHACOPjAXXdl/N
6xZilH0mo/nY3IpDXByfU1VDayMFzzhZnurHYeiSg7w9LnahX4ueC68wKAqtSZNRyZoX3PBGOIHD
IeMvL7HFdcMaJq/JrOCW160W9nBpXTCMJTPZJXuvSlPt1nnG49Xol5o1ahs/cfnW/AcqCHK0IK6G
lvvYnXOyHZKsYdXtCUONiFvqQCVOh9DNX8rKAzfHio7+eIw7+5nEkxVZpXxI3Om9l8yykNLYzGH1
3LOyDVvlb0sNC1Cnm1RtXYeY8lzbV1iar4NW08J5CeltxrymurJ2sGR+WdCraIypZyggG86P95QN
c8nEGFJh/w91b7sW2Uc3EfKZZ55x7B/xXdG3L2ntP4yFY7NVQpI3uzSud+mKf2NNisTG0dB3bAQQ
oP9tm3C1p+thMxb+EeMAR0d+kD0feFa63wKXP5LCwhBzStugqi2UXhZ7UJqNCGYetZKzzeZdL6w9
HigAl2AIVELfna7+v85AFgQawPaCwtp0afqkeCFClQtWx+Gi7KbKCrFcSqrbWy2hk8TIXHZWLO8+
RtgAEkbJqjoVTX1zwVZOkDnzqfxXdvhkgu1rLAGMOmXqDMt5/XWXGGqNRblM/8WDxv3C60Qsm68O
g2weLm57R6n4q8y0PGT92yDIcc4mSgs9/W0S+yEzYtcp1OS8H75H/LSFNlEhux/lPH/7dQ0/RBr7
RdXfOjsZNtiZbEqQ8nf2WdH1n0epUgV0R8ANYtwJcOq9lUMYQfvteC1RBcf7bq+nmtxkzfAC8xua
JX2WyaIIWjt7du9E0h0mesSbcf2By+tBxg6Z6XSbAiYvJ6piWmNH0hU3YFRskeyUIi7frx/w6Hg4
+ONoRp4nO7uWtYDg6mhvjjhUNXPZ2MLyUpnyjxUPWFuG5TJ2fnsyzPl7NIpDh/cKpbn/nVkVt19M
dKe1/CYaIqOCBjJQkiG+Zchjbg8O4D9/jIaBz3a+aNjX+dG+w4pCbiLaayU9BE9NxqFyn2g8HEac
YJGclTyYn9zntmEHGDPQhW7hAI5stsjs7YYJVCnVXdyo+3K29b3b/ZCyjflz84kkiD68w5TACKNz
+3H2Y87j/0l3m/PUpU+aTs3ccsS5xZSFyUAqhC2V+3FJwsUakA60f+Ui3zWJfJBl83Pjg4LR7c/M
ch8VHnkGivjr5fIrB1pouzw58VHa9ESjCol98+ARxN80evphMVfciKElY2SR/EvNU5InET3vB7tF
7wfHgbrjHxa2/a0L7TFKrK1kG8RFfnJ8N2jn4tGs0j4SjUPzXQKAn+4dpznG5Hs2t0cHxWzalT7W
NZPnGN00nLXejWaSIJtuYOtX1ccNdunlx2qEjjsL923KXr+kbkOGxkngzP9uJPtmKF5xlBWMGbK/
IVXMO1ZMxjab6xKMtUt2R7aViTeyXxID8pMD1w4e2wUjuuXtdOk+9jhzt6YAgdvcHCAYQEWysqOU
lUlilD9TXJJMkIrxs5W2+Aq2pD6M6Z17g5VKPTo/OYXUmpqtjmMeWf2P/Pafoe1qU8cK69wsdPYl
xgC5WWb1Sc7oYXbQyWMsMbedZ7HjAGi5zaVaMiuN5hZ4UskG+xpWIVHdFvpMRoi5Za9TJoYCmg2c
8U6Fbb48NgeSeCOA2BUTl288mUn9Un6NTp0EVYUCanccY2NrkzlGkioX92okkxYtZvywLOq9WeM7
nqIxpH2VUU0TOviNCnxBvTsmDSkD1W1qwTyX1YeHQsdngLKZ85xgjZhv1o/UqA6O7v4WM1bHms0D
lTPhSRm87Y0LQqi2oXkeUtz86VfWr+SZvGUM1PTA9qk0pBq5NpX2MTfOL7s/AQRUBlsk2aPUC/2h
dVbCvPUQNo61bVM+jpUoTtIYqEkTiyE6XOGrYFcGb7r1gCfgIa74CEde1SXlGDWaioUL83UmpMhX
5asLLeDI6MPVXCLA88BMmv7Tcqef2G5oKIbW489me6D2PHdxsU3nlfhffa/bKTMaDTEo99+zrGpZ
izlHeccAsm/pE/Wv3il+U4+B12xtdQMoz/q1kLAaxIWz3t2OMAnoXO2UXHLLTcQz6De84aU5sU7O
9nCtOQtYge8c6ZAVHOkr4Vb0SSbwtx/tOuK1Vu55sjs3WjgNgjnx7yfYr1ivDm5KS5D68MKMzj9x
s93WjKX/TI/4AXiRxMT4w4lw6gpZb+2Saa6Y+shu1b7v9OvgmETd1IsLnQf7ekfmBRGcESEqdodH
1NX7fzk9JymTF1eHutra4hVy9b4QfR+WPZBuvpCV5OW27fkrae/25Io3/N0T69TGCx6b5v9ElM7e
twPjf8sr4J41L/VosIqDDAt15fwGHJnPwmPpoz8HsqFWGKf+wevqNLJuxBB505jYBUKp3Wd6ODnY
LwqLnF9Cwl36EYYihoaW81CZsx1Wac2SVaNPKGjYx4rgtvHsPCFTsWN8n+3wpoLrIGeKMUoELJHc
LjTiUsM5LxShntuaNae6iDr7Y3nrL7b9q7QI+SRlgGO8u/bj8Fh2+Z2nHAotUnM+7/PGFIbcWOS5
sSvdXneMy1O2rV1WrKKONxF/HqETG0OaWTGzXy7N4h89XdY7BJ3bBrTYWyMWuf4uMXNhN5lfrSwN
q5b8osQ1MC35juPovrSAe3vjFVd9iPfxLtPat8J2d0klyx35FMZxJr9/R0FL+5LtdBNwz1jsTa3G
et5VdtS5REWaQmESttknOvfg+gTDt6lsIxcrEqu4+rBZKn8/CooWSL/kwIwY6HJGQsaxQeWxRzj0
mWmDXWFnijIhOgs7j9LmZ3TWL4+ZdavyX8NkuyBtDwYhG64lq2U42TwYz2ZLlmNx06Cd+jSCGuK7
fBkGdt2Q7l1Cg6QNqG3r1+gLLMC58+4sBGlx3rU7nQjjtcLr7rD4jevWy6MFCL7UoIeZiWJGXGIL
uq31OpRDcW2IwIZMzc4dR1diaPJS1QITl+Olx6m1xse0JIqrMWqgG/QjrdG7HeyQQ93ALvDrxg+X
Ds6RPWiv6ySRNhv51rPG9MXE2MORITOTMrgWE9sQtXkruv4ty/Ojlsn43T958B12xRBbx+XolWHx
1Jpm+1Xm3n02sGst/jdCuyCxTDQUu4xxmGzGzZZ2N0P7q6WGmUixFZRgzxaXVnIeGj/oQRgcrc42
sIekRqTs/FoNsoShwEguJWsLjuYtHUAN8sGblOkaW2VRuo1K3SUmzFNvGNn8MpZyh6S0Fi1Tr4wb
qFzxSKSzjpPVMSHKJ7jDDaM+kE7/h2ff53eyX+jVIcowai4aXfKJDdYhtx8Mw67PCeGwcGADAZRO
Lz/ZTvnc27ToM7591iDfgVvj/5jnx1ap6RminRPA/3MZPRVY9TOnO7mpc9HpfM4Yr4LKTrRL6VPz
IJ2ap7bpw7ke/pnAFOeYCJonUfTbUerXVlCAYnjiUmQ9LCn/qQiwGa8XodNSaOvyMkwPN4RNkVtv
K1j7JyQCIsqTf5aN5Gm3tB0J0yxsQS+GWl/MrIdk259gRdrSy/5cGdZ3Mklrr5mFgcczts4VDqCN
9Kx7s4Wa8pY6SffAMCWNGlGOEVsmYLwMevmUYplXhU0oIfPV40xb3JSgLWyWXJ3EzCzVbWY+gq5L
T2wE5SSdnjO6mLtyda0rIYYjK4mfV17D04rUVhrxvmSSDSUfT/QQ4zMmXTncs5JMEQ1jcEUw6SvP
5zvLHmeQ6ZMMJ4nF50ZXhj4Uh26HYIL9m2GLZV4dNjlThqBt4QG6YqmIUaDib2/4tBtOB83vjxV9
5Kbqav+geyC0cE8mUVGx3jt3uumqHPs5a1V8lkbWBW6SfrQ54yGgbvRsrJuLFtfj3+wsRLUOy2bX
2rvORphI2XnBFHJ5B09y72dDefL7PjBjhBztOpEOZvX2tDPYvRtaZf49yvVhkM16zivO+T5jA2m8
mBGr3Kg2wTylHo+kYFXiIXFAMjK4Bb72B0CrOToKbXegUtwZ1Sxx4s/vbRXndzZ5te1sqw4uQlV6
kempfk96Fs8zK6sf6VvRXS2wv52u/sEnmTiefe+6XTX9H+QcdVKQnHJLmQFEoW4n/eG2IMEn3Cfe
4Ua9xgIXyKhbrB60oXdIdiDmqaFCdoGTfvA4YWOWB0dJc+a11yeau2KZtXtfEcjSu/Y0FumVKiy+
lvE5AydwhhFWnDKKbb5fZ08ENjT09DOeyqdkIFDE2gYIFzaIRTmaf3pJJ5Lpw6upsz40Nd77xZAw
tabhrTDBKxRszooVirwb05Poor/07IBV5I0DHG79wfFz+rOqPqrKHi5jb80PtkqpZ0B7peyV3rSs
OkOqtZnV1xOEBosRpdKt8TzW7p7rUFyMyeseiaAf8E4dBRqnuRrVp54ugfvhet9kj6w7XYNKADnO
2I9TXtwhMOaTV0V21vpMvWfeVGX/sAqg2ftmGRFqlI+xrdR5wnQDQ6IJJNLmq6/VIOA6bQ3Z2L7s
bBYN3rGPjNPMUwbAmXUOWST5O1rGGwN372CXbRUaHip7Zt+M8TlGrxVHNuu5N95SJ3fYzX76WBk7
4RSXul+TO3f5aYWmP2isv1ZDatL9ojOkLMQ8tRp7fiQl8GaVt0xXVT0gDv4s0iwfZy2hS/OXkWDR
hLlZbLUiIS/V58+1D6Wl8TsM4RrYAO5ObpyjKn7lWuR7Cr+cOKCmrsV6Sm6JVs/uMcJQ/26UmUxX
P69PhTa+Ms4a9+yq2+m59I/ilmH0sYjTseUsHV2xHEAH7inqWMzc7/4K9kKq1kQBzH/qbppOjs4C
W7f33F0VI+2lpjbdySb90522v0y2qT9DeCB/spqo4YnY3yibBxvS0QbpknrRaRkxmnI5GBr8rkVf
jWtCtzTaJQFB5qWhE2OXtTDABGw2bcMxt8w7pw6HZUwfF1c9ko/BOIqbmZK82LHAh/L6/6ImYt/N
kGp0CTHdNt4Ygpk34tSV8KHceh7AaOACE2s3tJfsNkpdvabFB8dd1veWfu69u84F5QJpCnJu9tC7
o3/337NiQAk//JfktAcbJ5b2Ijr+F5AaX9xIW4gpXqAczdwy/v4nTM4qozeGg8jc6aib+CjTdEKZ
r3CWLin2WJNbyE/KA6bvkip0vc2u5oU168Y2weuEz8d8rYg/rfrNgALW+WnAVD2O5mOyuOKb0qgW
9Xi0aliZOiwxEHE826vlr18gjm/g4GRgts/ySJ9IfjsCGHJao30ol/y1WRVbwHU4ZUzmA6cePnJz
fsuHmCRk5T5NXmof1xVrgjN940T8Bw5K3xnMWDY43NmXXRrdYZ3y/WqwQY68srHrJ/NjzlsifW51
pGJYWdCrP7FC+6bX29XZ9ZBejUn0kWclb+J/jJ3ZcuNKlmV/pey+IwtwzGZ184HzKJIipVDoBaaI
UGAeHY7p63tBmZ2VmdXW3WbXYFcTpSAJ9+Pn7L32AMvVLGkgiZyxVY5VygUdgtWrl+QgotxqU9oo
U+4Qph1pHpyV6hF1FYrUMiCnOckb9GOjf/y6YEpd9yXIf+GH5kujaOilWRef8qA8VJnAM6ihw8in
oFl3Awk4ui4rfkvl7FONeVyQWGhNW4G0sfWHQ2fsBeqUXeDEjO9mHoru42UtIbOgIaZDK0wk6nSK
X5wsQZM5xFclWwOWrkY7xCjehqz3tpb3q3XYWlCvgM0T/tXvGxtTAXlXNX3QsWgdcEiYZWp+bpcW
8b3NtApEdPp9bJR2rSsWz2AITqor7k4wzcLcwQJnGpOnp19j0GlhNKVH0RY/PW/Q94URglCh79qR
jih94ANJBxPPDOnIFw0DPSKwtj7d5adRCsL6bG84Oi0jLKsLjzJCe123RnboRP2bNVtlXfpiqTLa
FAPnk9byD0NofFo+SntGTPYy8Kt2bbUD7dbyaQi87pqiD8WZva39hMn0iGcXRiGiFuT+IXk7u6i2
34M2zGlW6/o5Qn5NHhVx1vheye1Mlwi2o4xIFyxa/gjZr1Gzdqg4Io7yeMEvqe6vhiF6bw33m0Zq
O7CGEo9iSFHfhl59ybvuG8A+Tgj2hhy27ofro8NB05I9cqyeHHyN8ODo5SlRHCZCmTs3qz0wXcZg
1ySnXHU/nb7/KOYEWjrJ/RW199C13aOnnh3rZugxVRoPVRUOwWW2eVJ9d0wkunmAsz2QGWU+su5Q
06ZGqyCRWRn9dAkIJ19h2zfWthWDKDQasXIDggwwSKLLH3TnUuCtWg64TZIuNWn7Cg1dquMdOZD+
MECN9KXy98VQcyZX2hwRpEUf0kMpg06N+z1yzxJZFoid9ygPXou2bbaW8rp9ZjMKNFwH7b9HWkVm
svI4Pvjbwd0O6EDRUtU5Hr500Zo3fZzIE7FpdHuN42wlqdrt2NqrjoblU5+a17yPrTuZV4xj++lU
hpKycNrnteuu/MkYrq3tlRsBGBGBAxIuN303qRWeJmDlVHW2erWB9+OigEsk2YQXCJ4uvY50txzn
dbzr+oOHH4xaKjz4RrQBDnPt+whBSTI+MRCmK9TgbNECpzkxXDs0juasKHvrg1dDExV2ni9TneNt
PFKo4hmpTyqJyVQ3+LVWZdB1lXV2AusRLgA75VvoCYhoBrO6Akurr0OKu9YNxd1QyDqsBOeDioOY
5HHJ7jmOJmqEVD+iaVTANY1r15X5wSxuaTGWx1CfbVy1mgf47VYnz36hTUWLcPnhRmTctSk6LDdz
3u0ywfOVyAPY7tVIs33v4IGY8iQ/chTm7aJn33QXRoCdpjtyZArk8AwF5uLBmYoDR3l9D0nZ3Fgq
/8gNOzs5tmnstd7Ydj0TTpBLDCCdgZSpCv8Zzs5hkRUoZEz/pBR8ObsNnmKfGw+RB3F7+OPOHKi8
FSHKinGDMa0qkzBCDlI4BWsOF637ocz4TmtIbaaoJZRVyTOW1ptt6eWDshI3rXFCGoOIoioQXRWq
2g1t9VIoAuac0WfFM4LoGJXVrxhTPDQeCBrdgKEiNd0bDYPwkDv6d6YIdFL16JSMWf1wBLYBZPHl
qPe7TMsPeQfuegirpzEwnjzZOj/H9JShZBXpxEA5PFt5K4/d1F4xZkOH6MU3eoG7gkZXiseT/j9A
38ax94PbXwgzO5Z1sp9Gv94Sta6WeA9dThBHk2kobxQlDrrR7RJhqFtOkdq6xl1mnX0wxnRvKg4x
Rm9ieI/CU57a4Ps6qox8yOXNQXqAj10h0wgw71U+TATNXyvWCLBS/nj+upgi1VYc+tqdle6cHGDb
4EB7AmQcHew85F7NabskUf9wggbMhdyXCchuvTHGsxPqCe7luOYsyOigrpFFkfp6wjq+FSlyNc8J
xyeiyru9wRNsoVvEt0QEcCfK+Px1CZpmG2ROv6cQyU9JMaGESrDE47Ek4Cdx93mO354U4nHpqXCg
9Z5dsTcER5WoF92R5imIiduGw76zaNXuiEz4rVvS3WYDmSyThqWz1ZP6lcYtG6F7VGHlvytFwmzI
T8RufgzaWVjMBHYz0+khMEMtroiiGGoqy35uNgMoWKMBpTNvecZJ2mQvjll1EFXe0BqGj2phD8eT
BRBRo9jEI90vY+aGUTOeAqQWXR+WK3TOJpyc0t/6BQydIPQfFqzVe6oZa9zgb8gGQJDivDo0HpgT
d0HKkv5EXj3AGc8Ti3Eivi9AEMriw7ndmU3xnXXosiB9Nsj/BiXZEQwuAB9YQAxHm2+nIg/pNJuk
TdRassHbEK2G1Ho4pfMY8WUvo9EKD/F8+Nf78ug3RgyYQDc2uYV3WuRVuPKG5ug7fRmScP8rjg4E
OffQ0iD7uBl0u9iV+p6ytV7NSlC7mNaTbT0mvx/v3sg5mVmyc3Ul5vugUfsApfJWecP4JvX0QSSH
cXPEEUuPPAQ17FG6f/UudVigomrollaDeoy9aUCCZmBndvzoQHM4xGoFrNvH9/CmG2hbBvZN9DAE
HtKcuLY5LqRV5cVPeT1Ed9mrHgQcqF9pjiiPfWS6dEt/ceI3dr6OpUfaqliJOnmh+Y/iLs/Ua4Xa
6MxD7IRd/sbhlm4Aus2Cg3J4yooLDeZ6BZGbGynppmalHB0JrjO7QOxMLswexgBypMNYx5girdkT
gHl8o4+MZ7op+NZnc+JrHZEmk+MkFZKL7rrDNw66PGC5jjqr3YpkyB8WI6U+4q1V6jy5qWLak1Uu
Cs4wgcWjCLL/CrkocWKFXlueqQEQs2+bskWTAXAFgXs3vXejhWWte0wGiZoR/b1TO86InBEtS4K4
OWCOvSYgjczQsU1XRWSHSwVz8hBkIakNA2wErLSHKcB4iOScCJOgwUvr38bINL5X1UZ2TvPuT32D
g0EnuMQs5XsDaMvDce8a0GkSoG3LKAFbFJrDgK/VsN8xsYNB7LybPkFhEhMYpUHFtKnsUpDk5USI
wSrnDf9ZnTb1d0C4am+7cFMGQvVMjhxste7EYaBGWu4xllAGt1+rDVRlVfApyNlw4bLTERicfRa5
qOKz7DoWeXUhJ0a/haG1oY2y8e2geoR9y6l71p3V6G6T2k2eNSwThQgSmFxMa9sHgj/xHYL9kZG7
+zBy7dVS+jdfaPKKhAl6Cp6fQgp335YoS43AT46VBN4Z2gTM2kN9njJTe5lFcMvW8j6b0dXPvt+p
VVLYhIEYBnDCXt1zPCbUo+x6Y6I9xXHEIiGT09AnOE0Rgz95Otui4TWo+SbsZBZu+emnLYSxNGAm
fe8b/NYx+1CclnCWCGJdN+AGlhgtUFokwfgqIIygipKaEV2+Lv7ovwYGmmAmsPpK6CTlsbnuNBSt
VDLeCrQgky2kC4eUAcIlAO1NIm6w73ticnA3JSgeUENojIHXVZf2e+JF9h4TqGfuCjokHJ4YFzFw
L30EhIzwt60J71BT3B8dJ8G9M0KfEd0nCiV5ryI4fcybDqEVi5XVV/V3UgyY2XkuWLpWUCHic6p7
5R1kPGmAqD+Va2c/4igmM2JGHbnK7HcOGUObqkxwb0qtXsda9Ys2hzz0qVet0e511xBM0drGtLVF
B4LlPxXlC29/eLz2YzRzbT043IyDUgP3eZTujay0bgYOokUiLH+L4EicBbClzir9o+4dTGs0z8xZ
q9Mkxp0f28iyPPbQUDPPkdl+2IQPPZif4W6px9M4Ff7KHA1/z7ESW+3g/BgT19zoYf/s9jxtwqlp
FuYYa91O/XDmhk5TAIDwEmIB7BFsnAsLZNnW+XCV7tkUeX3sUEmjZqVyiOiyIfd5oZD+meOk2TY5
VSLEBYNJ7CWuLUBuoINWotEvVk1bmqKBKS0pOu1H+xnbPYJyDns3Vw17h+H0uQNMtNDltYwELCXN
QXthwLuSMr5Bkhh3oirQAuEG5qD6ZIwhVDBZcxqxSUQ1AE2Vkf9pW4Xz3LEIIxhj+oikZ6E3Aegm
ys7NpLfdUyxkfzS66FqUya8shLs+Wh4VCidmLIIjwoFGXyfIQVe2Ge/zsqJzn0g2YVQBZm0xQR28
LXrJHjVpRvLslIebMlY7AkhR4JlJNm6+OPz4uepTC5uIORxWTjQLh8ojXngMOADil3wuVPJi64P/
8JGH0ppvLMplqZjmCx0BhYF4DfIl+pCBztoKw9isT8PG7TaRuKKE2bG6RivJRzTCq99gX5Jjixxl
4SgRPeglGXjrwSfqRvrkuXbAuSvKN/jd14o53FeN4wkAAsTEMnbTJ/OoNTXqp/n/gPd+U71MdpvJ
ZUXvDeDWmsZ+pWcgMRSWyINO2U7REDAlwrvYxehZhM1YIg1A3fqw64ymPOMokQffFLyc+h5qQv4s
zJJYDqu9CBChGOzwtU5mvFN6/VT97qrkRzvAS3atCIGR0Ry1bsRazp9yKJxuQ/d2F1aafLM7pHTa
ZEL9t1lNq1AVB5UXa1Gq7hr1sYbHP8E8jhonNmFgatNhEjBo/Kh0l0Y1BYcyoJ8rLXA05E9Oh1C5
mFwnur6tl9CzbOgGJ9jpBDXCR9EgNWmH8oMRQnFCoVJvNBqjp5jb5pjour0RXVM9Y0Hfe3n9owXP
8rPOzylL/kPXnRvI1fgyGMF7gBJ0T9DFN62sWpxLrdwnoPtXXQcXIW4al54EXAS70eWTMvz65grz
Fwp246EHck+4SLkxi9pZx2XrPbrPcbKdnRtl8cLQipeyUNMLsgOcY2V7nrS03DhyCv8fASvG/8w6
cW0OWg4ZTybZfP6/JTzx5Gm67nnFzhbYA2trZsFVNO/TRtSruh2/eVMIPdoKn3HqUzVO8i2hHl6q
uUj1MQKcODQzBa8yF2gYZkCF6qYz4Kqwtn+Fd/znv6RRyb/+Fx//LCuOFWHU/tuHfz3HP5tSlr/b
/5p/7B/f9q8/9NftZ/n0QXvw//pNjzLnv3//ln95WH773/+61Uf78S8frIs2bsebYtt9/pQqa7/+
hPCznL/z//eL//H59SiPsfr884+foEzb+dFIZy/++PuX9r/+/ENYRIn+5z8//t+/OP8b//zjJW2Y
Wn/+j5/4/JDtn39Y+l8E7kqhmw7j5zld9o//6D/nrwjxF05RhuN55LG4rjnnbxZl00Z//mGLv5iu
bbpsSLZjWu6cCCJLNX/Jsv6CmEIIl0c0Udnwt/3vv+z6t6CVv71kPBN///g/CpVfCVNu5Z9//Fuy
iG7zKBZBzD6BpL5JcfWv+T511wR+TscGdDWibE38rMvmCmFy3Zji5z89Kf+HX2WY0IJ5uH9Kf/mK
9XNRQZIl5BiOrs+JXv8UeGsZBlNuO2ZYV8TylsXaWrTCu7koS24ekuRd4VMme/oYwqplJrn1bO3V
n8AbFO6I8cfr2kVTWM2tMX/ZGRINzfWLnRfJ6BrMl8wMkNKbag/9o4Ni0DZnM9PmtVG/oEPON0XV
iZ0qjPwV6wJWAU6vaIPIjRbWafzHxfdaNnO332EimcUwNEw9PdkXvTuhBzM8kmwhPUVp4q+kHXy0
ifa9iZzkSizBb3eyEM/3FNOkKoeMtWNjafb6i+WSJAiHFxQzgv8zdCmKYDvlhKaSYWM52dGuSXqI
GtM50iFFMTByLEFnzTBJM1oM3jaFS1kbz6kM9Gfw1h1srUVjdZLRQiJvyJ/OIXz909Qho8ai1O9q
q0xvxPBcDUIMEFHa+kqGJIgU4GOv0oGM79t0p0RK75qAeSYI8yXqhv7AAkRT+WZqexNc/4Wjb7YX
Peq2eBr6rd1U6sB2xWH25E662LpCuzuisCBdkB6OSONlUF28TxMbfxlZCHkzZlt6+A+Amvo9b4gi
0+6+IbQXWTbGXa0NUk+ORv7SufRMvKFXJwdWHcN+iTQgXylAHZvOGOx7MSEHdMOp3bJuPowmqPf6
ulZ+eDIGVz9JXTeXtgnj201DjBo5isUymq6VwJdjW6LfeYMhH0l5aplk3bUgOFbKZpLZ4/igvaRe
pSy+J77ZHVPlqaOha9Wi9p1d3/X9s+zT6rlPkANo1iGSRXVQdcC4ydXtPSamt9LGxy5jvdiOymbC
XdmHWp+q3Tgg3CkTTnRVHTlXAxChoD/n1/lFhr57aZPRvVTp7OiwEaf2DfQ9gL4g+MqAFn9j7WUG
4eDroiSxJXExnv77U3FnItpDMrvoUxj3AFbGFxS/2sJ2q/iN38DYnxySIEt/cqI/IT+UT17Y7Ly2
3ed2auBhQv+BG+AuQXZaqRet/Czt1g7tjwuwoGSXdQjtETS0SKBN90nZttp0k/duu1j6q2p8C2rt
M6njDDnWaDMXzTR0qHl56tLCXnGLzbwYyz51WYorN/B3nhwcuNKPEMn1qW/NGJieqW+MIXmJvOCu
EcXyGnOACnABrJBktSs9LqMMs+hoQnStQLOWNvoVgcgWP/Z4i+U43vJoNqhjFaqHVpzpctRFOOUQ
NXudyTLeTi3UFKyejllNF1ydvh4OQYHCvXYb0juYV4xmwtEvuxcRJhA7c76PMdDAAL8qiW0MB6e4
X0a2xlw/7Xa6lf5uWnD+RNXNlNz2GpKGtoly/TmXtCrDYRUNaAwlHe5FwZSOQmOJEyvAkyWOTSR/
1Foer8Gz3nU0eTN7Qtt23rRhrPxSOvHwHRgVd31HZTDU9nQ1a/nIXUQUQmDcmnJtuNMp2iFmSd4Y
/FnEo+PWCNtDPPuq/vvy9bmksesVW364TTWLqY8OkFTX8/J58IebZmIjTRFGnAo3SE7M6j75994y
sryPXWdTg3I0cOp0WtXIMWY3c7Kp+rG5VVl4bApKe2iN90SLIrAB+ZaVR27NFCTk4JrmtWE8Khw6
vBUiJix28FbLsj1hspanXgSS6NHSPeLYQ8PuwsHTnL9dAA5A9UbhMQVFQlnjiBdoHAtYG9+6Lkp2
g2+/hSXqn5QfASDkuR+FB+qzzrA8eP3EUdaraiCq9bNHbfrkKvBUiH2RpTfZ+GzbQYhTvQNQ0/lH
nAb13bCSi4SNgJcOumTWqFM/uj4mneHDgquyLagoF+WslHdBjkMLtxoq2PaVwVC/TsKEpC2z7o6t
G9ur2nHbZSxRrEWJiF5KsoTMSPrgwis2vsnaeKkL115iorQNtestmkF9VzTkU8EtaN0eHucwnTU9
vQWGE+19EEBnqDyPkRnTQbNdcYVBDBBpEnJbzms6LTZxncY+3XJS3uQxhtPJ/pnpdvdqqx4ww6AD
+pztMTSOy50AnENaFF4XP83giOjaRyZE9ojDhvYyNw0zQF290FRjPDXGP70cwWjel+W9pEWy5jyM
xyEYTrVo/XVgJfmDWFXsX3Cmfw7QQphCDr/jod7CtlgkqT78bPrhnX3NfhBJOW0tnHG7HOzrXQ+r
fFF2iAmCzHvlwIykuMq0+zhOIAo7X3sCWsxuWrjWoZLSOBZSR1SWi+85Y5VvXcnBgx56/dSBHvxW
g3EE6AzWdfY8BV5U7LU2SzZtNpYfYPBTlRvv0NaZcQX1KRJ8qbRL9ZKjCN/EPXTdrw8JxfNmbR6o
idFbE8Cc3r4uvVmmBKgg63Wp1h1AjeA3qMnP+XxBW4c8GlI0Ux8CZas2v420HTjLwScJz4OFGKQE
2352WN5yQ6XvhiCRRiaY6XBO/XTthLh1tBczhhV/tQ2Gkf+LuyE7CxhiLDCp2QVHgQH2qTYrLEGl
qPa945So/aVxyHF2ribm+CvcySh8MPkw3LLvJmMuOeDEjC09AgWojDMQuKss3SesH/Gzk+np3vab
b24epb8qTnGBkTqvcwM3ldpbP2hiHZBPiPWf+VQSp/ouHGJJk9OjfS3N/WC1aAfTLt5kQ8EklSMm
Y2vJPIaVMx7yjkisOFuh6Mi2ro22np5/dSlBQk++6a9CaSMN5Nn+wjeUcE+0lC5SLvd2LBAy2Inc
O7UT7awhojkQA7DQOmnc9W6UG0Zt+tFEtXcScFXXnJWYU3iZWNUadhs6wvZnuUekt9SbML+gTx+u
Xxc3SV9x6nGfEtKCITr0zx16tXM7NEhlhmMcsD02RtUcHKerv2U4eQorN79nef9eusVbjNua96Gd
bnhDlkctiJOrP19IXGzWFlBatqwUxEDCmc1w6+xmtqWCKuj8/Poot9LblDCsHybM8bpluO8ipj0U
Rcux6O1XRc7TCnt1jasdS5Fd00HuZHPIKl/dLUVTGO6T+JGRDxbklQFcvz8Flptto1bZ2xKn0iIP
8/qhGaTIlX5UEFSVMmn3XCILyEJgb3SwG/ZhdquZmSBymswfsuqfkiTxKNuIn2Qo4zwRMvNhNt20
1Rm3LuuptM4B1qszMNlyTdf2Se9n/XxvRq8tZOmDQ+do2Yxp/4zwae8Yercqbde8YAnVqNzy9jAR
UnECDF9uNFmNT+QOvCnpnEcqWvwj/CC5Y8W6xKmBYQDwCu/RB/MjlxSkgNXEicq7bH7ERZgRQoil
dMh4l5k8w5f5ib0MdQE/ldwfikM1kCRgDaepGd+5ixFAQ9LfW5N7ymDKrpAk9+t+3qf6RD+71ujt
B9px568Ls4eQqsCZEBunu7xvD1rk9xdDcyYGTUTbMTTgLWGnrxZS+kWX9wd8BWrjT9gacjyUC3+0
mzMtPjJ2CkhUuh9FRz8T5dpww3fD9vwl8TbJJa3tJ+S7oBRK30IuaMNAUtWBF5O2mdoCvaagZ8K+
HkMTjI/R/ug8iB9DWFzjyfbvon0uCsryRloM6RsAtnY1/uZbNj4QuB9Gx1vX64T7nHWApyMAqUea
PYxujHwGVRYNt4fsDjR8GSOEgOwzBdc1h5zIxIX5Aqq4/FslJJjRHHtpkpHQaUbtb6szsBjlI5Jt
tifCzYtLRRzHpZgvuT1cxOBhJ/zHpyI/a1hzAcLbjXUgBsg6TDgE4a5xUBKNQ3nKpRJ6uNZMQhTj
BrIt+LZ2WWZZ+Ab5FedX8iuMEOdFuXFFVx6/mXM91Ea8OkQKaJEwz03C9DGC4dC0ZYi9XVRARzFO
lR31QdtE9nNOpxGMTbYqLMu4V/WoFtVY959vsZx+NFGb3YqadlxuJvXKS+PmrSpLYEVqYnI7SzCd
iiEn1iI+p8v0OeQlgyOJArnD8b1EtCxfG81aqtLMvpcjGBiCesWuaHZFFY8XrzOHC3uNv+hzHzhn
CYJxAKK7/ZtIfJDdc1M9KGgJCWh8eDbSxbGp5ugdi2RtJSsQAuJB3qi3RcTlnKs+QjZPd3ZCLF0n
a6dTJvUvpQAKdvzDaOHliJA1FpVBHgZMD3qB/rFK1Y/Opc09H50DFjIEcAfHEPonxr+tYWX9D6sk
584mRWJNCiisCzuCyRS02nMEYnBV1WKChM9MTyN54hKis9R3Cj3kpgtEfHEFTmyEGrA5UMrtDCIu
SRTEyKpRhqwbaUTbLBhwGIw37inrAnYbCUWFhzRIpp0ZW29VD98oHrmT7c6IjzLB7pQxWvRVkRyV
oLvojvcM2+ZWn9rZ/FXB4MZCYOPfveq9LJ9pCzC8SLGsJ54FDDmMttoEx9jtxnUm2+IpViq9lY3N
FoGfahHntntVsX1QrecdE/wI1KbBd6Ds+cfk5CsWt19sVjympw4EjQx78O3wMSaDugogcVrGFRph
EEaFUZvwqeI9JmtKnSpW23BosqcmhB7lhk79YnnQT/Ba3HrVmCsYZ+NaRcS++G00vtR9CiMgK6a9
4eYZoqkY/55V97tyEEhjPnqngXuh26/Ste7Ej0DX61l2oow+6mT4C/y4+ClKQm8D4pOWKtTeoFvt
swyLsjt6goMfBsdWI6yp/I1385tXA1liXIeewmSqpsB3FWX4S1PqxhHGYgTMYlCC4zrlUnoH69ym
GHJjCdK1913AHHkcrPoeM5dI1MZujHNcMX6xBqJGK2F9Myz7YNIC2loRB5vGETBeWal3tFJeqmBw
j5l1Ec7sycxeRcsUSqsMsayDWQ7K/zit++LEeGeKSuLMaI1b4PUnYwpG7MRwWQMUMaVjXALWqkUJ
Pd5wWDb6EwpLHLMJMGgiH7+rJzPoH2WdnXPXXuceKs10/CThOtiQL1OxIjL11FtvP6qQzNEaAEZj
fcQWhI4aAPByaHFZJpl+ME2SJZg/PA0OIWAhXBVi7pY1o6hFlUN/kHDASmY7gNIQEfJSMW8jYQI3
0cJsEzb6dGXG2rQbmx9w5XkGJ0CyBu3/0ckTDjH6WzVld0J9xVKGEfgArIqeW4mVxBOUZUj6lbg4
A9EF06ROZjjOCQPwTQx0hgTt+aQeEVJLDp+PxISdZlHR81jo82sBybeSQNqZoQFV04C6Hr4upKFV
h7Jv/L2NOWeyBwIwcUtjOMnX0q1Og/RfwEazBHfuR185z+jlvmvAVJYVJrLc8k+Qagck3s0BOcK4
bu3gGg8Ci5m/N1It3efQL9NAVwdEksBIRN1tKg12cOExGgcltizXymp/NW38oY8WQk6jeUni/gJs
4eGn6t7jgF4g0boPms64aMWx58OxRzqK6Gio71nwgXgOgxbPoUASc5e5h9KR7Mw5BaofdiPnI/yo
ciBFz3tzaacAnf3d1l5BbW3TgbiTjLWhRQZMon/u6/p9ir0L849bNFZ3n+IOyiwy+zBhedCOKQM+
JvmnciZfVYF2txVQBOl+2FX/S0zY1zCkdk30ObThZ8E7ZqGS/kkYI0w8Ee0U8WdoZguEjLOv1MTC
GGArdA3s701TIv1gxYo86CICIs1RL+Ww0SvzJcL3dPABtEGr4QV0Mm9OrJRzh0NwpENeAFv1GJri
wrAE8herAoZa/PU5elbPUd2yb8t7Ov5wC7BATQbUi72IG3iM6u1g8dTm5nTvbXAfSRXgeoAoQNLo
tMpwg2L2/5F4egCTxv1datEZ0sHB9fwHPQpCMzTmy9EcT9ij4FywF1ngLzhDmR++kRGxCodtQrxw
gLv+ux8AyBc56jBK/WnOjwbUz6QNXl3XZN+zyGJliaJvnp7d3ARXt9IxvweA5OAv3xCNfqToPjdS
uvgINWs7julvfUrBTU9MZOEnv02Tc59idY60MiGVCSiC2tQdDE1VaawHifFRFXH51BfWA3aLOInB
FUtIM/SvYMZE0q6Zk5eLbnQZlZoO8TdWc01p3fPWhP5gpdbdFQzpekCeCxHXHlaQFp+I38bIJK3v
nSXerAIS05RALnTceJMUGt5bRwPdWskdvnJSXidE1T4ZKA2BXClkmpoQYdR36FKAhbuNSYe+Uc+B
Ic91geS5Qyi2tJ0XvAdQWB37MzWrz8a8Zik34DD4OzM82qP4Vbku8sIWlb472js15icTeD9m61rd
dIKLwRcAuyFTgkWjQfs8wK1G0QK+kfBJI0ZRpZGYpdMNBCestdscm/gGwca+gGzDggCaBXLNLRs6
1poIXU6SFVgdsvJSe8FqhAGxF3otjmjw5FrU8GtIUF/MjVBMYYIhok5ftEi0bZpsqXQ5AYlD6Xfn
UrrTPZ7xey2m1YFYk3ffmlbkFABuhIPPls4T5ergt0pCU+ns9ughewpSt9hqIBKhYQXg2BwKV1Cb
74o5f8mxiUkcz3QNdSJAscN0Uaz8zoZH3HfRqqfRBmzEo5cXEEoR4xOk8w7tssNqMIwiXqX5Kx4Z
f0OCwk2LbHvRqdFC29jLzWhkOkoYJsFh91PPJnHyCMjAKvXNZI5D/mOwi338cdL0CU3DaJnJMlgN
Nngvj6IN41P/HZ0GR3T+1YRAgnUq5xSilmOBqSCTDZHsLo0OmxOzA65kOmZbzZ82RmgDhXULgsHD
9EkfvU3luQhH9PICsSVPskMMcNCxuo3qAEIZZvO7Fd0jbbWn0GVnocr/jLL+E5V9u2RzcZbMLO4q
yg9VA2lfd0m1xCJOAEAQobluCSNBL+863NXNkKdbS+Jvn8RHE7TBqe6fR1//ZAT/2/GsWzWMv0WM
eUNzQF7XZntq3Mo4gWqhXzQxik4GbVqjWQM5M4oj4K6SgkzdpBbvaxsp5FcoQk7ja+npg8FuYn0M
WVRsXIrVXqCVHSaCVXAfLoqChvLgaMaGaU+2iDS04U1VbaWTeKRPSuiTBVCmICVjzajQvtIl5iQ8
LIkbc9chxHXHH82FE/tba0rhH6YmElZRNAuMk1geRFJtqqxAuGaRIa03pIpEsKtjAHWx3FlS+YfW
x1tQ0RyOEiB7OGy1bZsA1wi7/ta50lr2DUlldL92TksrW3Hcq8hIE6zmQ+JtighGa2C4D96KjsFL
X4Y5HLpJY8lJbYGPJt/xpg52RtReyKebwTeqTK5mPzNUrQSVw9cnwzwUTwI/T0OHZALMGYki2/TF
nJU15cNxUqbcCqSll9rSdMCS0ZGjPPOcAPRx6MpTS1gIeak5ueTgFYLeZBMQ/bcu7I1rbXbfdS/d
6vX/4ug8lhw3tiD6RYiAKxSwJQnQNU17s0F096jhvS18/Tt4mwlppJmRSKDqmsyTwn6vCXDaKuw4
p8gY2neNRua2LOj1nW7g5Z/AMuOyuHhKPxL1Vl2oYSMY6uTWpF17I5+x3hZm98OmhuC4sg+w/Gc+
gcI/aR4+OnOqNqmevPWqPOMOPWFVaD+nwvolEEcevfVLZ/yFNNaEbZQ9g0WLieTG8lhg4350QqJ7
dIMkpUY+2FRFvpj+DP09MxO/ZTC7Q7HkuyvNYpyd7wIf14KJ59j3+F+rGH9LC5BgaMxrwiwJO8H4
lIja2y1Gh+CiExH7FiacTKH0vb7+WZ3yiJGLUSaHuBjbvj/ZUIxF4uxo3BiB5SZcyozL15Fgz6ha
zkVbnONGgCWvQulXg1ltSvJP6VsBGpsmSsTEvFnIkWLTTP5rEDJQUKkDVgvM1cx40dwn+hlTMpeN
RcDCtEzdSzcZFgCWuyz66ZKkXnEWSG1hSE57rdTzPb48KKoDsndK4ksfxhLbTVw+LClDFc0m7Q9m
5luKrmOTh3V1tok1WgOsQXxGSqydEQ0roRwnFwQA/urLYoDINgsPCBjgI7zgZClLGfDvDbtSjPLW
MeW+2QXNZTbzlXRteJyN16FeRmbgE+do6Ezw2i3WOoZ87lh/fEsIfNQLg3XSFU004NYgLLxvIpe0
/STTZoNhDm2VJf/Z3dIHI+hUHx2ZfsOytUfO3z1LhDLPlmJVqJLZIDyVv60MVLe4dUlfQAfcS3IW
m4j6bXYf6eECqbRvAi31x063PzKGQXPIyFaWOVlYG1JUTAJ3WQ2Fxt4arYubD87J0GGaMkZCUVoG
Qh+wq2iccy5BYjs8qdNWM/X8KApwyhXYgswku8FUy2WSrMcYHbOgaK/waXd91UxHp/XW9JIa0HQF
QfV3iSXAChR1vcvkVRcWrplojt/K0d6bo6s95ElBIHBdnBy+x430XBJ7GNTG+QK1LUNe31t1+WiV
4CccFjRVm0JIFkgutbRfdnap9pnXyGcAjvXOtIz05No6h1/PZnJBfpjRRBTYwUnTSq62PdJfjw1Q
prTE1zQq96w3OkK7tGZKx3J9L7zpYxDO8LS0OjXDxMIwypK9NjviXJvJckNoWF9dqnCWeo/QPPNz
OoB8SryEXAG9ghS6Rr4Xk8YKgZr4jnk7vhtR9+GNlYS5F2FJjnIfwM74KWN1T2iMOYaR+RgaAF5e
hECX97icdvy+b/1Qk8KimcSU5V+j5NDBHS6vuFo1ZG8ILSeuj7S/9hoLaZ33wPlNEbH6w9Sql5gU
RhTCYGE1B2/FJDO23/pbVzkWzWQcbfsa9XYfM9acT2ImNFRhCJy6G/mhDEWXkLbcApOoY8NYpobc
DghKOyvmsqpr8exF8bwrHIAXC/YmPQM1NLpfJktxTxqnjh1KwR+1xW2mI8bCYz8i9oQMFb40tqrP
g2FOR95kTlWk6w2qyxM2qVubiNFvDfQMc5Qde9HjLSbuLwirV8JUWUMm7Gpm9r1PukfOQdNuYqeo
LomuY+qaS+XP/XiLvMH0yUFQQeNkKfYZC4F6ia4M4yTmpeq6eCrIDPkzopJkxzbDKtaCeWFt7U7D
X9SUBVKOMTxU+BhReXnF1Vqj2FrLJomCim2nWjbEOXOGaVH9mad1p/SW5SId/HYmefNhkR59cNd9
VYqbjcmb3Opppa6Vgq5G6SOYW240vba3zrqCS9LssdHa6DqmPfMgEGrCPXhzSFM5/qhQnhw1fmnA
egodNp5NkPJtsAGuOUSKMsDa9AosVexWzaaHSlq6t7p23b20aJeL7NureUQbVB/+QBwB9AOmqIJm
qF2/Y9NVqz8aEEoJYt8IiZHoyKzx483EuvMagajzl9zm2XJG65T0OVp26XZBljjv3HwrH4NLyQUt
Gc50hiPZ0rDxWzJvPbFzkuwslfMqsWlacjRvRHwhWfSiPTYAGBrmfGjA6ZzlOkkkunm+9Yy62URt
kyUag97EaodbH1h99r7kNxISa0AmLBayVDvhMtd3RYyni+vmL/LMoJjYLY6wQwxdBaPZQkaxrbud
qqDIfB0MHM1CXSAlQS0BQU57rlAQylBztlNDidUKA7BASBitURZyQx1Z76osusOw4GOd63xl6HeP
1sJeR4bMTlglbRYcV1dn5ZymNZC4WGeMrCEV+UewxHbJOapAbeQPiBqgrQDivaQgXR5q7Db+WKaG
j8ETqlZNugjjyCOH4m9YRx8IPukZuLR2memA80BtycaNJZ3TiG/D7X1jMm2i12fKWKEIjEjwDReG
pBgbiabwGr50+sPcTP65k41yJ4yPiCNemSotRzCLsFbI3rCxxx1s+C30p3CX/v9DhVgcgyYWeJVM
2kblKdjBYTQDNnwXq7QNLNjxfw6vDoOfuDxIr/dnHW4akJqVCntGra7Ii1AGMARD3dNqCgTtQDjN
w2UaEGROXMKYbWHydeuULFkAFIfDjxwzUlqceTUst6i1U8RGUVyRW9HB3571dJ/UXv8ocDJs2HmE
B3CbusfBu3GQV921QvtqIqs/WXgvAafOp+43nk15jiju/LhAvWKFiXuovPKhVEh7ww7vX1KMwFvW
H8ooLINKDV+N9FhX0eBuWIwPp3QdOzDLODb8wsXOe7oj9EfK6+WdK+T/5W52TLx80GgvRsTjAzuf
Fh8WM0xtgjFjaDfCCSzfRTG+ZS+KZAW5zSC4iWv7Xlnl3yjrF7soxAfZGGoSZJf2Dj1xFYIByYBt
zmYO6iyNgGyBEHygsaIGI4lmI1fkaDWN7FLmz5qwRKursBNqwz2NXIJb58hPAIiKZWE2MnWkwkRZ
8SAE8WK/e6Y5fwmxH01nq7MI8fcysEV6jCtWlXZzbnkqn40vArRIa670VyLq1ZuFIpxbaXoyl/5L
byXAF9LKSK9wggy19S5dTBHE1gorXOqvdIq3C2yUu7H+wNKm3YoV/qhMWEwaJZffqsW5Zh2zsAIe
ozaMxLYs+7LGm2kO+lfLAGlXFvBCxzTngF3bgZJUHaRZxG3mrHaJDdsk2hif4qrQH3Pd6ndWtLxG
fAMQtxzjwSHZxc+kDZa/8AjcbjQSZGzdfajYJWwrQ5cUOmOBsM14FiNr1JE3fTfhlDuzGJ3P//+r
gf1pUHjajy1r54RPISGTEEnHOKywHsMPwURtO8T/y0ClXFAYmUr7EeTmqbiP1ykbqnqZB/Q+Ccaw
sPZH8Awbt49AFpdCPHl98ZAVbXzS3IXIHIekMBnuIZpHD3rD1tjWktehbeJAT5Fqd67vOkxJQ1NY
vzao4EHrniw+aYSE3i3mndqn/bs3D+YuSRUtSkQ/mRpMWAe0A7RuxKoPWRI0+pTeNC6ApAAi0uvk
6YznEbzJhxLJMTdYBKi0tvYslp2XMooUQh7v7NByBGWEeiGVJO6Va8idDR7L7mE8y5HBG3N4Dn74
89VIRhLYuUEgh5gMAlkq0AJNPrcvUQhqGjrPQZc8JXqv5zvkWA/SHOYz5krKh3Tl5biQ19mBs7Uc
wKSBI9E7rQrcAYxanG6IYozocUpgCmP8qSqnOLRZjcclMt5GyuiglumzpkFljOX6TKKU2urg7662
+V4YpvnclhsCbAFuJfF3ZQE758mD7jnJ/8hqtijbHAZVbkDSinYoq+lNOT028YQ/eioqaHJFbm17
iWj7lhOT8ChGveV7hG0eJ+Uxyc8y77jH7FpuINph1Gsp3Vreus3kVL8OGh+eaWoxPkyxEwDrePos
/ShH+zL+ejTWLKNOSJZW8xGDGaJrog2OjgGSFDb8hpzso2mB8MVojH3esTgAkKg77PxEjSG9OpFQ
kB0WJ9xBcIJY15NJbpxERkwbrrGsb8org9kN5+EtTQa1Af1Gqv2c4iMuH8uBvFPdlpXvprEEEg+Z
GMkssXbpiL8Pdfk1abJ7BNQ6kDpp0I3HV2fW+R4Q8KpwBOfLAAMT/fTNdXUqSpbgsae1+BH49WSt
7eci/hM1d5Og4I87vb1atvxPTkt20yEMQDpVDZdsGTM+6dmvgwFCDrnCKNN9NEL9DfH8BbPTTQ+L
y7AjmfuDURzCJHEf0OlfSoJG5BSdXIsXGe5BBLvp3OHQnBf0iYs+aw+c0HQjZdZ/KtvQX/iI9qCU
500UR8vDOBcP+EfKvWMU35XTu2fG3/AzAHqaOmd0q08RS7XpD/7deOyTpb2mWkUEUTtD4CU7M8PY
EOjhYKAdoMLP2atD37AzJpCWdsgRuKN484IenuWY5/6AZnqrZSkiXYGhZoiXnRHFT/VSiaDB11iC
D31o2PuZFQdOaxDBoKaRb8XItp7hxn4TErALOmcMHPb2+Tji1I9fB5apIySvfTqzn3HiOceII5/c
sKLvc6c3KEOUqcCTn+qKE1hYLKJA91zcPv9MFh0vquv6tSqz96Hnk+2G1Ce07a6b71lsucdEa6n4
Ec8V3vRU9KgN00rC2LT0lVkgjzMpLvu8ghak0nUO3Xc316haPx+12keBOL7PxvydVFXFSA16vcsX
pPE+bdqUPxDtXDvnDbuleV80NgNawUVGjOkhSvV7KPX5ZKVFurNHq932UA6HNH1z9IK3zerHPXHY
MJ5wGqQhOxhSXt6icPwQFLI7ml8YzU6G0DkD1I9nOxjV1UCFSlWIEWrU8KQv7Opm+Td1/bBCDbCd
OgQAhI1TXN3ReavS7F2bJvm4LtFqrgfQH54vbKtClUsQRrK4Z8Rc76n1GjWRd0gzko56HHI7LGk5
prVrVsh1JgcUK2r8qbbZia1Rr4XdonD00CfmYFVo1sF8NHZ7XLO+IRjjKUoVKZRapDas8VMGqeis
/v8DL6q4xJX7nzX3ZIWKqT218giBtGuza4+hv5KpuFISGeh87DfZEUVZ5uJqDlm0D6PmhmDMOqEm
AWFpsmxj/X+q0v41dNL0CuX8NKT1tY7dg6uPMOUAZuQpshh6wroUHGrdp1c6fg1DdL+Y6Hw81ftO
Vvd7L/WqLTUsJweXUGIyG61OiSb+kgYWQGfN3tWsun+D295FY44M1NjiRmnGcZciDetMnYynnNBY
u5zpzh8FyJitagjPlDYlQt5kt7lLAydkx5wZJHdCmAGxbjJLjonLBMRVXNJifCdEnooyIZFNh5GK
vtDdJpQdXfXoeNoxk23HwWR+LZ49+lJNl6YnxYQ1GmeJi/Wb5A+Z4P0aF4+daEPRpnEyBGMUPYto
aII2XTQEVeABQb0zZDPDE/HhG1F+GLlp31yreqrS6hqyOY7S4d9sGVtsHUjOob2pFjsSqKkfyE+9
jyr1C4MeczQV/ic6GNluAQtIEEDmZYWfAh9dO469LJO7bnWA0fOS/bNcZSApeSwITPxYdRopAeWW
Fr87gK3Y4bjzDnA6WZGUPKuSO91PLJ1MxXjaGIVpneNnrZvfZ6LlwxI81jGHdnvgbUj8ZKbsINRa
3TslT7AAiAiTReezUYKCp7BZYX3vtllfMXWWfcXvVz3PIiIhI2XNXuuPzIWTfdc7NejQVS+z2Jbf
xPitGf8vBRYwbBDY4TNzr2r6MTZxMwUexthOQugay8pkVE+MrRTRabRgXI0944KIc6UFSfNQriHd
eeaGnIcTuDsFzp4Pv4HwcJxCncWb3VQnNnBPi6s/moPNpbDMrOL6mOMcQYE/4H9PmFO+olm5iRSd
P+4UfZNYxadJQbkdDbtj+xpkuF/RAfiUEfVOL5hmitjBdaGpgilBd870UQe5U5yxr3lHM9UpCkLt
yUYpfqI973BuL/MWvMQttlnMuLPW+W0c5nuzRgaD4XREhpW+G0bf7GxAidt+/a/riyNUufGU2/He
ncEp96a1cFJF394yYKYwsM2m4Rii8qn+FWzit53sKMbAbOsNDUgCwXobwgN4cNFzbReDkIMGlCiH
C31gKz0BuFOx5u84t0lGK3CBU+IZt85kjeU58O957dflIA4tMHCXiKlLLLWvDmEWe7OeczSOP2SY
3R3XeB41VKRm+KU7DiwBY4SMS+DJS01oLJXRFCxrj18kiRYgEfqFFrDClNj/mm29Ma0HPrr6nlCV
o09LjUuW0D+jNoFJ1J6ivLKewbDqh5VJwUk77JY8gnkoibEv1PLhWHADBiZUaccxWFI/dcxdtkha
d5S4csctvYd09V62YFrZdylc/HdzPo8I5plT4nJMTfPTIWh9Y2tt4Wsl8ddCkIPEFgqEbT/yKZS/
GlWyHsbDfkzIq8tMAoI6ymLJ27TDwnJPYrRvXtZ9zIoiJ+qj9tXx+Oj7do65Zww0+BKW2VzT4xll
9Zx67F9a1QMIgOXXLzK6k+ngL+Sr77sOYyuv9raQBeQexoyz4dZbgj8fk7AEFlmWXxnLvI1KXUbd
tp0eIrN8beXUXRaPRQFmghOieQSR/XHBsu6bevrkuD91Zxo7O2Ejmn+1SiGsdiYKR34WEUrs0rVz
7fRyPqaTfOORcBn5x+G+adAeDMipDpqn0AlWsAHnxPxbzAoebchQxaS+DaoGnmzZIEM0ojrQ1xxY
NbsfZU4IXZLvHRUyhGW0nuZOt5dTzbI+u9JH3w2gls4zngMrAAOTBHDWkp0GO3uX2h+LM/MVITDf
zPbL3CdArpV4MDlJMGiw4V/KI4wFBN6zPhwanB0bjQX1ltshOTjRck8lTtREp/BpUat3YKsbxOL7
YSzejEi+Uo5GBw+VD5hBGyQTM/LcBHGkL7vFUtE+XWAr6Kn5vbAIDxZvYatTk70X5xdlloK0u1oE
2N9ghSftKxNqbTOMNbAjN7MO0k2fZy8TuyTUu4DSKN5U+ZJe47g9W7r1KERX3gZtui9L9VXVRPMk
OeMY8JZTH8VM5Ij+JPMQ7SMD1H1/NjrxHONcOmH2MfdhhUkBNWa08+JeMN9nhVeJNPMNMuyVSiNC
peoAynJxY05UnZj/PRqUyYbXITceWJXnHOjc0Wg5lxT1MLXXqWM4+YBY6ThYg3sw40k7YwtMt0JY
3Q4BkzgzInHOcHE/bFsTO0/ASlsWcRKV+FmwjJOF7b4uaFdeapfLKVoiavLhDABdx89lv4dzi5Pb
FtdFLtSYhncbxH9YWBmKkPUiImaUcoWojNbN3Uy685wmkqimpZ32TWu8kC8PcKSntSpZebqt9Thr
7rxFQ1RBodeK7WSV3fqKPULuMh7qkigNGIr4pRWCHSep7gLgly4Z7MfWzkbfsq1TDB1GdaLso8BZ
ll1h2V6QDDp+miI3r21f+BL086nJhfXQfAgDoQAxCfKM/ep3ynQzcIak26CkjgNb035ag9+krZgR
ZGa4+L1TJLw07LVYwmpmDZNQwFmu1JvhgnwhYLTYukZ7wFk2PNbYh1bWdSAiglX7kMtDGwX3txNW
fEKYhFrXeQAnxx0ckwSZlMmLNRKiltvRqwLvvgUS/a/oj7jzTZ0NiJuW3+VAmPsw0d0pqh47dD+y
WHxCp8Uq5ca6Hw9vs0ZeKW04nbKdbz0vJly8qLxtLdlmTBWriL7b9zGvH2B8+dC3EdzmBjBiw3E5
NHJGm81mxInvnsnMIzbSH9PmXwyLkSI41q5EyP4AGSWTHFoc8Ze/TiLk3kDwull6D56zk4rNcpWz
dPd0UZcioj5EZ13VBKiNXigI40MiQUwnaEa+DyJ7SbS6s1sCsT4QV2ta/TlVghKsbU556fUHV5rf
Xjr70sK9Q21UaNbLpCZ6E4Zgm6JYKJTmF0tfcLGUocfj7Z4Hu3xCRfjeQArdQDUwtuEa+/mtZhDp
ie69IPZH5w3dsaTD8e89FLszi94NMgAEOLXV7KsBCXbzAFqKWOy4n4K8vY9sPlcx4B315E2fcRua
Q/+nz7kPndQtKncLpsoOkB1Mf+H4ZpomzJcFgtPwpcVIdQc7AUKIT0hgMGVBJP+MNDyMdfXuMLMQ
vJcb4j0oblK9tAmTzjX25c5/WUUfv3B5GezmU3Vi4VX7+I1gVVg5SyrWvGwR92UjfQodQsdXNWye
vUmlgjmfTkRvQ63ooKlM1qEdyUYxJ7Q2XeUBQCSObQFGl8+1jyO/89OETzXi/9lZy+byB2fCvRbg
b9L2XxfXzW420fFNiT8j2CRg0Z6TPfs289B21VHZrBPqx0yO/8zBGQg3hMgefSGNvTVKoeBqSkYd
Bbjwkq8VkaJ4izkFLC9ln2N073JkwpGzdHFcEokQPrC2waaI1ybdlqYFLAVJCC+WW6C7601/meWz
6CpiR9m87IoKzdAEnJdC6aQVP73V9rxt2g/dLYPyHlRVgRoe4QFDrnWDYhEBLL2njM0txJMeTov2
vH4jS7zI82KNz/3fULQ9kNWK8YVCk+vUW9pq85ynlI+iS4x9JrLzzGJtqycUXeXE9xSWj1JfmCtO
mIiyhcVbOKPhz1zeA/HESnL2CeUakbY3FbEPOTDs8ZcBOzMHwEyHQu2juA0DPAfXya0By/XJOVRM
VURm+i3eH64yTB3eOKLxHXeRocgkXehf2Eb9WU537Icl2TCyhu1MWgnWoTFgd3jxFgL6GnGBOPVW
LRT84L7kPL0XJMEFhGT6gBs6aD/oGQx2Bs3MNtyyry6bnEj0+77TjmXHhWylRAQ0HbiuOov/aPyY
iKCh2bgWhHPVpt96WTwPvWG/sk+pN+HR0jTxgm/ynrGZCHKvabltkmts9fWnSs8bCn++0BmuesmA
s+oTeXMbpGUxS2NLAEf1PPHPki212UycK9M7m59aUWiIuXcGPvhtaSTPVSVvuMBnLgSeUVrMn9pi
IjV4mrVpzGcMo0HR4h4eOKrt2rV3cbxgtkttgwc1VofWQQJsDVN6tqtx2AN1uaABLA+ImIPCmXuQ
ERifoucyXNyDw2I2iLWayQwPsBpRHDSIxAZ9JLJazf9o/6aDlzKDzco1pYqSq7FoPPKi4gyzpjdL
My1AYIY6NBqvPLkTWwLkrFtVJJ/l4CoCa4EQ85wYNIcl6RMF+bbpGiEfuiy1BncT6T19nTJ2je25
N92an3vBfy6q2y98sEdZUQCMLmkShRZezJVqmEQcw2bBsC91EJDMQ8higgn/BuVQg7Ez2bM9fWXK
+mlZmneq6On1AjFchGjCJJR1A3wULgrPW8PAGVNibO+kZb51Icmbo2aj4yyHv1E4yantIZotWFUO
1EJucq50DTp2Of1LmtBEvgDXpugR9+i9L8n9fKjaF8WhPNoCjFOLsj7LPHMnCkFtI90j814b1jBA
slA9zitDu0yiT0jcxWaZ6oRseo/+qjqmWHTuMFFAU3QEZekrQjeLAm/I3CM6zC+GcVsvt5k+ZNbZ
yk0YLV3GR6ShhmoiaGVwxE6ITLmgwoQcSG6AEn8fauwnhjwo27J+CSJHe6UOBZTLcFSbR5SYuvbp
CDTSLvC5dE4uMSnVDyYkNdNBxeAwouXt6AASR5jzCmuV/2wX1CdADZd/FmF9kujtFmTnJc/fzXb+
1lRufcWRKxlbSFbBJUklzqBVQNMQC2AKxDrbXSaDsZYju71O97/6arqggfE7ZfjIgWS2fsvOGFxe
9qpcbUBVI68eK7LrqEcnZSF/By79XHX6W0zcy16biuakQ6tnW4VPi84Ig+r86eZfDZ/ERxOuIQiy
xcFNXkjT1Parnt+yyCmCJKfrp7gEZoJL7Ga3fjI15lbOobefCifeuQlh6HkPqgyjP+Gm0oDwWMqd
ZVC99FW8L4AzlgsKBy1vNCbtOpEDcwOSdGBUaCdRtU+gZKLF8U7EcA+EiPbHnjfzCTkD3h034Wke
XD+FqjQ6YtgkPdIkKwJfNjIRaJypDbJZHaKRnsDwMBia3Y9V21cdcm6Q1XQc8dJGXFMOES5OHqRu
+oaCY/3wVH8QOmFNDUnI24xgrwdUqE8FxrBznxoHe0GjacXeY79a+Shu5IbeTz8WtvFj18TiMc5P
t/pqJ7YT4wJs664hNiecnWC0NSquSvd9nQmIXObLNDB8S7Lp3hVGcx0YDiyZ3BOwVPyC1FrJ5LL2
+QhJSMOPvTHnSBzyHHGeGUeQLZp/XEPYUXPJWjYG15rACdlOcJZZgiBfd+tyV5csD2ZbHSyXD9TE
HtFC+Arwb0tfGvw82cc81qjt53whzVt8KNdh0JTx2oe6t+ZNmO4+DJnXrfs0DAvvhuX8Z4NzpNyo
UZnhMh9kavkdGlgmlpQaC7wcYdIPs9kxy+5gQLQk+NOIgn5p/kg1/LKgxzKvWb4THRpsuD49nmSU
bo7RJ0MW7eRojrarbDSrLs72ne0yXm5dzi5N1leAc6MvqtIfamlfhq/Cs6EGSh0PdATD1WAHucdS
Fm87m344acPqOGOe8h1W4mUkacL5BXsGHI85OHJfzPZJVt67h/UzIfiQDK/mrAo5suSa2BSpm8di
hem/ll28PvKYpNEIF+7nmJAIQPhSSe5usA5yWs2iM31CJRbuIpafq+qw9COkh9cEF0QKF025sB3t
jCgQhd17V6fxIc49dqkRybzFLAG26gQuNPp4miF+XxvPGDbgDXxySAmJS8nlQwJNyyR6X6vJlx+a
6uoZGGrBaKAVE7pfC3WisuaZGAqKi1k7txbNudeS14zqfmcxTEBOwh58Ju9jnNj76JFj3xeY6GHz
lc25/Sg19ZQjgd6hQQfvlO3iTDznYfyl9wx9O6c+2hGkpag2Tq5u/zbG8s8jHn2ZPdISf1AGrAFE
1rJ3+2wbIZo8hqV6ht61nu9HBVCe/A/rnBdo02YmaFMKGiplCHBYLAQ6lTdY0CNryhomhzihduac
sW9b5H2oG4d5deWeyvzv/8pPezbLCxP1fzwBcms1ec9vR7YUULx87w3Dt3SqM3Ac5h6ol7dtnLAl
sCsMdDx1Nj0uNn265TS8LIAFSg+dInXHfLEyfY/89dWugGKbCR2So8//NG9iBaVBx4xy/XVueZdG
gzcI7P0uitgKZydmcYB20TVQz7XHwlyk7+TaRy5s+0Sli4F6TQLTLZHASp8ES/cGHHmu/SOiXsPz
Yw1oromkEhCAEWqP48ZAyGRnBgNPp2TROhyyUT+0wLAPlj38g3vj+HMi3xYkLmKMYSRq1hPCXGaq
bOzIleFnoKy8moY4dFHfbCqWQn43MrVvsfrv8KbMmymntrdj1KAMm2j9XvD36Zx0qeMblTa9OzK+
ef+X/sas0wWtFmajNACE+EbU6QvCPOQ5VRpvXfbpWxhuHKa5TmprbIBvidxzWLm/VNMIapeaBq8g
5k5vcSu0bn4HeZ+e3eSnZMS3K1Fl7pqoNC8o+NnQpsfQbH5TdDM3hh8DA0+adolkYDCyeSPNorry
EFNrJQP6lZHxWwLK02Bxiyg4AacStu9ttQQimcRWGUaIzgSNnNlExArZXRXoyDbkEH2z/9O3i11i
RyFAJoDpRE5QhMptdvVvtlhy16x6omLQ1aGO7EtbYfAAOF7nKABjNx/3cqZydgtcyQRRmTBronom
4mkNk8xATWJFjwMWp68Y1kEna03ki6V54XghsZMGlAi+Txd2OnKQpjoY9g29VHhF2rNAeEf3RMXl
4V2Fyk8GpzeD3OBRIgBsJaYkx6HfCWomGj/kuVaJOL/Nj7ULcDkvV/I9i3ZGwBPBBDGZSZ11NrAV
brA0rcEp9nnQSp+FaHjoAIUMyvMp+vINY1W1Q06DWNsC480W+TDJNSoWaXeiy4V3IcuCIasfpoo+
ACM+EbAM2yAQbrCmWQyQoAJkeeU7GgRrN6Tg8rBaonw5RS2Ogygp/oNniUlXeQdlJ+VlETlJf4jp
vbieTiYLJKXX8wOJMb9DvyB8vNehkhcoqYgxTfdgh5Hc9QLLFwTI+2jEy3Gu6k9WRorx7t8co0Yu
RI4EBN/4THeyJTpqr5KkPRpIwaBonPXh0Wig4Hg4C7YiIqlXknO6hm+dYArDvS5RDC4ZXEKHGXAV
MdlummMXLgzdYd9DcR9snzIebq1N+qE5iPRMk8BIvKZDf3OmxTijdC10M2aAxlqbHRNBaiXq/yaL
3FNbWeOtmcw9j/ZADCzfb04pdB+ghapwFmcyL8F4l28wop0zBcUuzkvnUPTKBKzUKfDniDDTOJof
SsAobOwqrvjxEWqEBgTW0k5wbVgwV2G1s8hKQEMEc481B5d8q7aEh4OdrjgnTE14wTzCxCHXoDkz
Cb0rXCyHWcXDdjGX7tDVLiOL2JsPnWKCtrZn/sjqaNuTFYwsz0JQXQ1/lODEX7Qs83GZ/JBKCed6
QUpEICmgO5dB1E5vW+3MvokNtgdqAiLOl9PX8oyw8zcJlaAxgzmq+sXdWw5hJXSuJVqe/2Oh8Rga
dihuXSJP35jZs+OIqbrP6boBxTZ7UjI7jlhFgFkxOGiE7fmGCRP/bBxGv6DZ2aiwb3Pzl7korKfE
bg+pmUTvqozMh6zCM/X/vw1bw917Xl2xceCfClpNKqosP/YcO8isteoS16PY4FgZz4nlnGKUcach
di+aFqN4AOf9UFRhtDIMdyOm4stSat9abP3Bv0iCXhwtkIZBHVYfM8Ixgg2770SDMMhgkMt3dJS6
KSO6EmpinsyWtsVchj4w6n3T9/qrZNO5LRaLWFsOUoRy+Pq3nmVX5zwS0K4NFFlKkVNYU0BhfANS
mcv/cXQeO65bWxD9IgLMYSoGUTm1Ok2ITpc5Z369Fz3wgx/ga3dL5Dk7VK2KLTdXEaD1cTmjINSd
gcjjWzFgroea7SiTJJDXmr2kJSuQTsUB1Ruc1VNPu5YKUIU7QPTzYRmy7tU0WOazatNZgZQjwqPc
CvJTbQ3y2i4lSGIaed/SY5MYadF8xrZZrX4zrQjPstggFPjs6qYlQZsU4y7Rn2n9FpsfcxQSavUS
MpdYmI0YYH85obYzjaKq38ImPw5rTG4T+6pELF35MZXwSte4LjE/UI9sydqheHsZgwDJA/mvLEHs
GidVSz1o8G3GKTiZK5uzbT6Ndp5Dt0IcMbbWBmPUs0IEsEymo0doQuR9x9krStaLxIqv7aEGTPVu
anBsERg6TA3ub3YE0xsZn0RYdbZphq9Bd9AGJFPhTlgMlNrxXsrOUkeEAwtXo8YWmbOxmDrl0A44
CpAKMIA6FnjYyiV0cn4jmcB5s36zmIDVADgQmu9rRNzT5DBdUhL0TtV5jL/NTnWJZvDrghaQ9acA
0kqaPwSTMVNoslZq/UmbsfOVHvNjfxQXBoXNR6StSXERAW35Sw7VXp/ZS/S0UIjnRDgqPbyLommP
lWUdaD2wZXwJtX7nu3c00k0H9U2clr1Yd3Y29vin5isLeyB23VMiC6JTQ37ni/AaJvKjD5+aVmzh
Yrl6vgmE7wrqno/1oIjf5Pk9BO9jhIRY1LQRAv1Cza6fnkqpj1PNmrCs3KD7BwfZRuUMBsGemxFV
1eSkaYU6uESs+W2Yj6wG1oAxJ3DaAX6XJTwNEo3D9AToIEuw4iefJrsNlTC0sEPbsJg27T0Rjzj2
NxYRCWA+vYVxSGbSXvR7vmO7Gypa7umQEFsIksZmA/EGOHAzIN8WSO/rFJQExZVtDo7tM/JaL8Ub
TwU0iR/43Gx1lYNR6VnWo8I+UeUHiVEafAn2SYzeiWdlO1roo1srR0xfvYboG8IoZl0v6ACHXnI1
P03LZz96qBBtgQDEbJJskY9x0T0hr3aJoe0nZmEGmawaxlQGYCcEliQ3ENyJBH2pMztpfwJGLRbX
MJktmcrXgywwR+2nBuRhNJ8oOFxcZV40Bc+KRNsBlFcHwDmg4VR1D2jZIn2prJ4r5qHp8heX+gFu
NSjrExt9uNCIJHJHHjCXArhllU6OzPjo2QCZISEt1Tqys1MzJNdOdhUC1iJYaIkC9YMZckoiahXt
q/iAy8zXFeqv6R3VuR9S/QPPoNZRdiWSjUH/DutHKn112rLt8rvIkDe1XuTur9XiX4Vntkh+NIxM
YrUH9qbRoundVyUehDFDT9T4PR+V/qD5dUBh2NlpQlFSApiB2LUh/XrDhpHdwq7hgRODc1GDRTjG
PEupbrC8J68SY1uYuAIeU9m69W3/QTKePTEkYJ3tzyNZmPFrl/2g+N7g8BVZCMfVRcxPVTdw8mGI
kNnqx+d0BSIMvOjaZ1u85GhWBK2D1HXJmlfwYT6qj7MIsxeJalBcTULdCaNh1XKqhT0viJ2mRywQ
9iATLvqiVuzWZwKE4tIOMslu9Z2ZEevtF+tgdEpR7L+va/AwPQpsKFFvitqpDbZskpG87tMp3ZO6
6uQW9x0hGCY/W4RZusZiGQ9ITL+QocZxdxqRIOSjN7DSHhb41MIR9R951u1G7hHPMuur3+RMsDNA
2Nh5g3NOtljim8g+E45FAaNxL2Nbb/2EOLR6/lnXgd3wUXf9a4cDiZAAR2IuavQOvkdfQCOMeNPB
0Omx3HS6aPG15A0vcq12G4WZ+dTX21EeAHLTScFsVpu/mG2ExVA2tM49EZhmCYRwTB1ROwjYqyuY
eqRtYkE7jY0BHlrbtOwsmDwwMsYMSoDQiJkT4XN6Bl6yN/pLE/DSZdHJqHdCeuxw08rzBS4PXoV+
I1FBDiReQEPSmn1HAIopx3bZyTZcc6/P2QiHtOOt1wPRxFXJAQ8ZX2VsAfYidYs/KiBbZxsgkmfM
9c6Kh++79TLROFDjQN5aFTZQtwKIEgBHkCzWY3cvovJGcB7aL/RTMUoCBflVeuknTpKg3VPm2haO
mFBpGFXSlLBYnbNod5vm5IabeSvS3CBBQKjfQDy7VAhbEZM4ZCTieWdShxE60D8AxduYXzch23pI
SURJ3/KGfnYIXBWZaYI0W6a+wjDBvoHwlfhPml5W9ESCLpvlGhsQrwCmR/Zfx56KJ21iyVQhKc2k
HzHgv1O81VLiFVW2UVtcIx2G35odKL71JJhoJ25AfTa6AtGUc6uIbjAMaEqcJQy8rA1sRCCOCGK8
xHU2zszsyw1clE2rSnBTIITPv6s3AWP4qVTanYnauUulnYl8ZJTeRFwyi3wYwodgJLbQVDjx9ZNl
PvK4w63dbu+rOVyfr03B3QCmH5IEWykuEXODJGzkql1WXdY+yjU3UaNTs261VplVP/okv8GHO49A
98oYFUie+0BINozoCaUtuLXUfMPCJMz6PT2yncinHNsBLTFf8UW5auVJXFf3xA1IHpsMWnDtNnCM
T7zUALpZ2vZ5iycqcwS5RKWyxsHQoMnozZJ43UK/icI7Yi0DKzRxdPW8ywr2Y4Bj2f8zAXsJu3Nf
/wTtjzK+xQ3zu6cxiQ/Eal4Usnuhbe8iON4lZvho/lZni//vN9Y/bUBMzmtako09leNLo3+PIhLH
cs3HuWf8jipvatQyTz/IS/mQtGsx7seWibOWH1rlgmZupVG5eXBtquRmFvGmDA6xGbsQv2DUV8c0
MLYiupAi9itNfI/131hX7c4OzBvMeB1BUmFYqNcmWJ+jbcr1PpF4a1ixpHPNj0ux39e+0jGgTm1A
dvuqfMrdAVWlH5oZonpGZjA2zR+1OElFvzOgr+hZ5kl9AVMpog5INqAMGvXcVlhQ4wQiLOmbvG6p
EVxljvsoN84Qwz4iGToHEbtR/t0TuJmsVNMZ0c0pZ+CMFV0wIy9N51urynuBAY427ZtpFzAZrhS0
VcG5VQlRKP/BRbfZLR2y5l1u/1TQPiHzzSEisE57J8DZm5Txds3xUwGFNeSUQfjq98UhXJ5JgWYb
IkKp3xrt3bB0RxqMnaKFrmEyEEECwKlujtF21rainNL+vBMX5qTIDxiwdZdWZa4xIZib3sKUcwo9
2LqdhB5yotl0JZNDOG9zt04wIzZe2TUS91hJ5g+AeZWQPFJqSXfb0f944vyPVvxQ9OVNJugEMULn
FeNqKrF4Q9RDysupBf9M8RkzeaoTZd8s76P+kqm/Y4BIUQC2A/cO3FsJQ9VYbkVh3kar2EzEW4SB
8KuG9SFf2K0KTzTqLyOjEBYrv4KAsEvLmf0gAh4ZqAFOeOoYGy3swMQyjFiw6HO4I+dTLhgdg07V
02PpWEfCCSJUZk6HyFA/F7oxKib4RJzrungsSxmn4biBCkM9TIlP3YXpL42ai5mEh2lO31FTUZ1C
7FSp+VXjRb3PSBbnmXoHtB/yESF55a1wZLM+luihFL25LVHI8DND1s0kISAg3KD/rttHsKSMhcoH
KFxkoQrqAsR6MgHNY3QkM2Zf680WR6amHRst2pXTvMP20ylYIBaBd5+kW9K/SskXIBYmlybKvMyv
oavOlXaEY+qGOQVhYIbfcSJeDCYFrKh2wEe3jfreWWcrIkuKe8mg2y8pMaxK4A5khTOYmpd15bbn
n9RS3yIofbJqv2NBWbeWE4XrdroFcCf8LKtQKmFmTOQ9tOUqcDIl2mqzv2jEp8lMhdfCQmjZt5ev
ulnaSckMiEhTdBg8LEruZ4MCifNbwAVdqfJLVhQPUKeuSPNHYvkm53EXoRrpA+gyeT+pO7G00Hvy
syRp7Buzb2owkYTetUBcKcZLMgwvAVCgtd8Uob+uuTk643IoJyqiNabJKwi036lydGGQTxE4OmNx
GYjd0FRyNxFWd9l7sv6o3RWcGWvlCHpfDeytCm2tfyoi9oqGVOdevyz9fVWESMOXbigHbd0thp+z
QvfZT05l3LQFr/aMVw2d83uRJ5zlpFgxwYt1RCC0S+2pwmobJPpeiSlIl93SES/UuKl+HYhnbVnt
W8JbBSsDe43H8bMQ0iSUW9ls3loWUSpOvjXlCqtBUeU7Ru5uIGq+DD044RyeBWIGhsc4Ffc4Degz
QKEvhaeCy43q1i+N0esJ5jSZYsfBZ4ONxMj7jSyjnjf4roFv/DZQgCHkOORgAdKJ91MLOoqUuLjx
JOw/ZvwBsPIYMt8jgY9QULTf17a9N81txb9AGBbUq6GcFxokVAsZFPaJMjnS3WSCHBfiBGLRX4vC
RS9hrJtuEdABA2RKV2CrzCIKFbaYLK+Wiv6mR5KVgTUWUemKagmSCAFdYpg+J7Q7UU1QxhVU0sQd
EAkOKY5dXszvJku7fCZIg3eg4mxgGOTJcuiMyWspadtQQYwfPQONolyCMHKjU7ebbaK/DdLWDIuT
0QFlxbVvHlNKFau6YWEd+y/u0WT1FuB4xNsZokOtOeX4PDvUOmH/11QahRJrwUjH4PkrChPGLhCg
9OoSg+ieSLzUK5qfHL3z0EcbKa3ctrohv90RnMUCEFUbKTf5BmjxJoOagDBrTPZ0jK7FQLYvL3FX
AWtDAT872pQjyivssGmukuizroRKv8fWcqi5ydo49yhxgNLZbGHeKfjRK68h870HoXSnk9C8+l7F
8YzEAGiEuafyirUAOgWW7Cp3WvWD+DxXFM4SjoUpLCkJrSubXVbCUok066AI4mEwZIo86tTlHkp7
BeKUyCYnZrDCmNDr1kgXU900rduCNZYjQlP4zVCvsWguvCbwR2jAIeDKubvTJsgEaaTBbpb1TUwE
b1OlL3J4BRKRNmxbziWYiED/xLuBTBDSRVa99RMKkHtfhgedDRSrHruoD62J9RBXPRlUdYwX4i1Q
Opp1w1a11ltjO0sVkG/oNchf8y7/AhH7OakHnY4uKwJfxvlj1Ko/hpC9GX1WpfG10OoNReFb7GGN
EooYc5ZyX+Kcqpilwd7p9KsFVY3nLbIijDW8KHPB3X02xH+VEPprRHy4QwOzxsi0FmUSZ66p38P2
keY4sSuGy4bHDjLJ/3QBGMpPGn2W1m5sygswFSdg4N8QFS+OTHn6yyBx6LuV+RVK4g640IbI9Dlr
8Vo4ZeikRD9JzbpuM22GUyCXdmlz7DrfiI8S5STBRrhbCevBg2ayz4SyEpEcxJKA1ZSnDY2ztBKI
+WFb9yYYV+sri+eXRe6IoAWFnQb9KS2GoypQg+lacyyBeNqjOgBR6sWH0vxqw5B4kAH2gQw3Shmn
mnRBafBIk6k31qi1Z1ALG7b2nZeuYxZtHwOVIDDBehJo2IOfZV0MTY/hDBHPO60a/aHjC9ZnRaWR
icAqtvgleiUh0Wi1ZOVGlB7hWTHdPw9Wi04xUtLtFKqPtKrjXY0lOkaA4c5JXmzi1FT9NpIfU9OO
F3SXhYueK2QGCdsqUUNOVDScCHlGdBwbqyBSq83zX7gKA2d5/hXXJZMhhRGLwgYtYXsbIFe4hHVy
NpXkHA6TupV6JnT5YDKPVNDojARbJrXfI1jdLayb1FwxHcua3zJ+wRNju9d21RPkjZOnQrxPWcSw
xF97QRzVtVX/9MToKTGuazWcoxMErNdixLzYmXV/EBKGxrBdd6reesZC22dksflMmFJuezUBBVS2
jq7TM1gdEa+4sKZYn3xwMnjWh6HwY54crbUwN1hv7BvuQwHUR5TEJ+P8VwInkEKRBgFZqy8RiXb5
i6TTjvN1l4uJmWFC+1YY3XdVj0zfgjWB3XjSJfQukGqvYgTqxvEg2VUbTFsDGY0qDlu5i/vL6mao
MhEXBmR1uAj6nYP8nk4DsOcSeHAvcibmo/pPQpR+Bhqv6AFsfM7+AFhEZyzzmUW+lCygY8fpD/13
v0e/GNlFoPTbacKgJWWScmPE/R1Eza3TjeonA+EMYWun9VJOHi21DVmX7JO0yCXv0Sh/S4C6/mjR
2OZzcjWBeY2SIm/a4KPRABZt55qfqhmZcpfrukYPQl8HGb9pnTmO/iRDYDG1YKeVo6VyIVJYo/An
BbgeCn5TULnIAeR8bzF+LSEkqhfCNYnHEwq61wSCT9MnDGnlwtZjwni+IoXiZVRpz40BwCsJJ4te
XvMUze0C1uKnTFvLlwbhD6k3/SnbmjX9870aE+4kuDMA1/V3UZu5IDFycTTcdC3k0FFixjGIyUZZ
HO1qYbvRpu1fFFlr4TNwrUyzW4nkXLHiYf8zx15qCnyHysAjJICSXB4mWrb1uagHS/UXFUBdTkQS
Ob/BcxRgcWlhtjcj/RCHAqhqxhKSFr+iCTf2Kp7ePma5vNTxjyG/SxMlv11wCQnNSZr1aass2ZqA
+asM6DnBUgPFbNKdWjKCDtaKeALMpWj6i2qN+XmWjFNWtXvZIhA+xY9bVhJzQyjkmyFGlQMKEaFu
l/ZeUhEyqy3cm1OkS4wcyIbUC4x/KBHGLvoCB86BNY3lUe7eBwjigTJ+Z0rtm0QkITgMudmFA9rT
jZI2u4WhotUaXr8oJ6GutwowEUXL9nO/oBGGsKYjgVUuSlQzNL3laetgvduX8bNLzL0k926K6DUc
Mq8xFPgV342uQJqUEDUlroRsC3aAIQv8Z/80gLONXO3NAlsprVtyLuDL2FEJopAL2sd25FKveyoD
3yR8MLrBJT17Ffdanc3o77m2yyfGEQ8BOShcAmZYiwticdfiexlb3/THOZgSIqrxY31P6g/pD0xR
P4t1esGDZSUjvpptik57qbAvfBnmRWqQrlp7Eh5YSuSbsOjf9CjdQpLC11M7xvAWLrMvEwxcBj9M
017SoPTr2Dg0EsEh7tzUNkYiL24JXKzZbMEETVP8V7pyiCNxa60hnIQE6NZV77qtLD/r5V8qf03o
PUewVBVNZMD8OGBgLdWzjeH5LH3kFdXDWbBMV5FeVUwzE7j39WMqmLNU5msrUpT1p2arYYJUtmL/
lTJ3gcbIGJx9a0osQzrYsEGuC0MGJaKzADmYNG7E4bdg/heVf6AhkKNzO01IuegvYhq/uEF3nLZ7
SX1JI0A4yKlGPm5sdzj8LBLwGJynbAcRifcFuchmvFcI/DM/jXxbJDtdczPLjoOb0rxO5lHnoYpW
7PZvYS67CpIYWTY0K8kxY1ol0LjFuRtSNRTQG814umbScekvIFnssCrsaqztWQFS399kVbuOytO0
nNh8+X/qa/iwMpjFsGJuKDZXPYXZ67YV3Ad8KlqqoOhATDpPpzRfnDgMbEN/mOVZzsny7Ze92kG9
SYtTAe5+zTIEHANx4NH7BSPGNKqBQyG8UxBOF/KuRtxBa5YFIzY0dnC8BmJyotGm5QEMz3vJEAUN
GXlDERm2gWFXkbBbLNQ3yMBUxeBpR34u7IB5XOZy8bHHsHkiyF2lNaHEz38S9Y1oEXpBMGcd/BNP
Hy0kEi4vU6+19pB+JuiUMuUNt/xWocVoESlvGkFk9aNAWQcyynxx6LYl24tlxtepMWalDMhpbqTj
1Jcbimw3VI/9zETDlO5LanrW2P9VNPEFYqYMZ8C+h9k7ME+CwmlP7JpTBJLToc0/YCwsI4oksiuF
Laa6VaGHDN5mNoVJxC5LBHXQP62e4benkh0XVV/AatbRUX+X+kuJ2nPsgJMQ7zKi8ErIg2Rxl2cn
VE+mhr8g4h0JHbX0l+AaxaQ9JDzIzSZoR3ZFWzJXoPgy5DmX5i3WyYjAhUWkwIZPKw631NDGdJIE
pi7L48x+4F7Wb0Z1l5FZAqG0BeWjAe/VKNifEJiZASLqnZC0R8D3bH5fEzZ1gKpcVtUQg38TDtCp
hSAd80YhdhW/BCq8rO+4KD8F9E5dxsWJfHMacOazzLBQspfSWZe+6uwz5xUhShqZkS3LJdEnZOcB
+SCBRRj52U999lFLmmdRv0wlSBGGQomMqos8bS2j4jJ/iMllVRNtxTRyWd9ugqyBRszrpGGEgRbR
JGuIhfRITZEvp6QLaQ511F6WWaUdsE5dYpw7+qVFDI9q/oD753HPMHcGYRTjl6tE9K3PQR5+pbq+
AguO2nQfG9NLk0nbBLYT3cWm6YL3ISlsLZ3OehX9DnL0ZpAyPVnMd/gQR4uSKlLQE81G/28CRxzn
JBaBJQkOxgSINzBqbjFF2pCmTnK0egsw2IrLdWgVty/UT8jmt26lYlLRRWeDMF1Dclmc380eB11g
ram0iFRw2yUbnfn8UE/H2Uqodcbi/1XR0Aj4kbgGTZKTFXwEWffsETcCenlLEeZI8hfpn98DXOSs
y85FTofInZoT1M5ijf1SvI+UT1l606vwqn9J3a3BfBa0v5lwCJToW23FfSvHWI7Nj1GYyPpdj8r0
I5kI++GT4QD/aHuGTdS0Bk/zavNlHTIAlQ/yBvFbei1wcbO/Zejf0NAMkYlNqNyHcewQ6Y3ShWF6
VVk8wvoutNRtD+zTEqtd3bCRUddFyYcoZSiMZ9KX05e+Le/CaPgib12hfLXQKDSZ1PnePCzTl9SD
6lGgRpXjLoa7XYAn0E2ShunoN+XveGx1OL125sqD3Qc5wttqIxkmu+V4t0SgrKt7gz1PblDw99El
tyL+RLerIlBR9UFYvXN4b8l3fkGTt7eq3q6PL6NK70iTIw7CVZcW/HKKTaI0H4FgEBt2yVkYstPC
cHEoK+0lmNkRzd8UhhL9sdOBHDIZqsOXYwWuLpTmbFjN5twIA1FJMQVrt+EZgjsXrWTGCuUQf6mc
5zp6eInbXsTdEqp/qAgKrPQo8KTlElm2ErhhfVKSvdh+ZJZ5E+OtNd+RgFPPxtJhaXR4upJPdLtf
HiO0BBHH7FL+XHnfvDl6kjvkoCQ+9LqxFfJ/XSH560sxxG9R9dBw7BRArcJc4bi/IFSFb6HNLmAj
DYriKc8vTe2xAEHGZki+kUJ+JgJ2p9d4neBE9tydJOl1IlYbBzYvViKDi0TxOBpBorLOws1KboEC
gOaWvHJ441gXgKxjhdGYXaKA5BazDXFL5VqgFiar4MFiWD/yCDTaRniVf63aA27gEgQh9rZMnZc+
LESgm/iI4ISNtLxDDtH8SxT5mcnEnloM/WW4IxZGeBMsSS+xV66uiV74Ored0QDKa3KWlK1x63LV
/snYBEamuJMlvhlMty6+dbEmP7mySQ/YZSVmqn5kCMpd32e7PEVOCelVk0JHYlRisfjhRmFQMFY+
8X5ZR1gpfnSfz0M60SqgCZ2eKep5BzVp1tiE7uZX5V/xNaPHv5SoMQGMCPt4N+/al+mJ4XRJHZNS
uHLqD6YCFnLmwf4I38sXXrdVcXy1dvUV9O4GS8uMSfGOnBhPtpoRo81dyE3O93jJ4AwMORKiYSb1
LWN2gmeJbSK15MzibJK+46BkdG4M/4TBUT5Hlre1s9jWHqFA/6IeJW4hGcszQWe29UfDYUFoR2LK
5IPlCBCS3/yKpA7zHI1fIbzBPme1K82uWp/0B3G/lF18bV26nypu1k3jVlhEcZajDlhOE3LgGWj7
pvg3v0MlQKeM74IydMEOX7iW8pGvzhWfuS/a4XCDG7cwTcRvPLsUQRtqBZ57frRhIZiHH5AfBc95
v3g1K8JsT0Zdl/EzoTrEeOcFlSOUDzw1yAPwcI7hMRNdS/JpSd1x2KvhQTAPeXTg9qvmHUVx2DE3
9oXqgEoIHUwP32hfQqvjC4QMz7X5XnrdCZOEHGxa4xeTr/FHHhyK2RLK2OizOWGMwn4PEl69nCXW
6eGpNr4bk8npdNB7eERODQ9nh9pV0s6z8mSrHGYvYvtQKk+rnw13F81o+Kg+S9XXzGOvXdJyF6aX
tuZHmNCsw8zpL0HL7XF6aiFvwpuYeLnmd6gCAGNQtQX8ovqj5+9K+S5MpxxavY4MWPoJMk/4V3We
LALjc9twE905iRBIM2bDwEcxGNso1lGxsW1JfySUikCATPeJsqBVnzQDhHWPxonCD8VJq3FgbTWo
ylu2B2Z+UtHj40GG1rTY+G9UxmBINaVtkBKISIfqpZmHe7uWjxpbzvgpBW6S+mg61W5bZ57c7qDa
jPULBwWPd4AhgueMpCAWF0zMwm8w2UGEgofHnjQVr1BezN7ukp0hbefHmNvzchjfCKkHc83oTxPc
USWxaUCI7VifKWctXgM8aMoLj0hRHfh2244/fAqGbVPCsWTZxUnr69Vp4XUJg5OGgnqbNzseYlRo
jMNv2VuEOiHZNc36KykkIL4tRN2ZtratNU7V6EsTT/p0MMpD2/qisDeJRM32nOqSaScOtc+8ahvX
uURBGsv84BcSI9q480JuVg5kX93W4c9CKHPJZVHdFsMxK9xZjj5jetnKxAOlu6L8lyl7Rd6D2Qmg
mC6XunNVkCX/+Cj4Drkna9dM7UlzFP0Mt4Wvp9tNZ7S/FYqkaKtaVGbgYKMtM8RCvozydTrbIliD
xqH9Yo1L1rm0uFXzyyTbgCDX7ZoQMKSbgMLgFCKXvHMHjN4o5U6UnCxkA2z9ha3wfbE5aN8I/Ego
Q0GgINYr2Uba1fBoKWesX8pBtWXtxkrbAZZr1RuRaijFGbWpLxgPw0sGH3s4Yd9i4c0TEPwMnwv5
HykULJvErL7YVKj0ZEhpLC4Q6OKKs1fGkQrLk7nKfkCoTpgaIcqJ09AOIWbQCiK8sGFf0ge+Krk9
8OcCxJYU9JtGZ57ioL7R34R/8RqkvQMVQQHvdgNAlm3GjVg+eGv41cmlGbbM9Qu4oRnf4GuleMnn
ivF7VyDJWXvkeiJVSmejt8v5G+iXyYY4WL5mwIN8uuTcNHhh2VihVHjpRn3XMcLjsCPlS6tRNz2m
ib5QpO1mKgRAX76tgpJBuBsEQqAfwscCW2BrDL7cnGpER5iPRBTMz0LesnKL+73JGcwLksEpIHaT
5EqnkU4zo7RYPHccMur8UFlmau7ESF7FdOMn5bZpOT4cwAfpdXQ+FLrCTRoeQj6s93zyOIjlYJeH
TobEcLqCOWObUovgAG4LWxm2Vs2eeaJV28wHiC+15K2uw9eGchDxdh8JmuU9nJHhTo6xuHWOQ4zB
xGY8rp6txZUA7hLnVIrQWTmxPbxzWXSLaCEA4iCxcWQUU8M2/pgse7ZOY0yF5yPlDEjpVB2UKp1o
KxXuTyc0fJA8FfgRAixST+434QvztfpHIrruyTtGAccnC0KxNjlJHaU5KtGl5cFhsJ3fra9itvsK
iQxuuQuZUul6Hth6w4ifdDsftZqQ+BGyeOvcgVzGEFjZIMXq8IsoR52gM3lfiT6/Whm5qeqWsAjY
5f+NksPPN8OAY1XzGSKTfAjNWb1q2MfAobCoJGZS4253mq80ZjWxo4VCzIqLR30neoZ6iTsTXFCn
vhflj0jGfHNfk+b5Rxp3/G3JvKE+cXmdeC342todDw9RJNlXdF6Qn7GJIOuvXU9buCbieEj5qpcr
tIhZZQhFCuGmPwrpQ+fX7G0WK6zjymaXBnsWGTo9BI9+YF5Uaw9Unrlt5+aGz0GtEVwgvDGwn3KU
t17CBr/adPhlN+zqpjOnwcTQpcfWfQcuyBIUa9dRRjLQ7TXIUkLwNhs+Qjx19lrlbyGtIMbSfRn+
4cuDHvBTNo7ZbWfryzR2LWh2FcJD47c1wUjjQykOUXdkjJWITC5BKCEt81MEBY3xYPKmPDkuxgs3
c47vI/bLi/Jaaj+58T03/ogjuK0YcfMv7UF/If8A4gIR1dyVKLoMtPdeAxun8fVgX5vbgQU3tTpK
jeWEHZOl58i1kGe2inwc+8ZGZpzh8g5xxWIva6ExYGdCF75s6AVK3hUUMNpaJcrLAT8WRxr61Br4
Ckck1lfqY9lO3ymp+0t1Nm4rBnKnvyv7jlilZLSzBWEkjIa7YPDAu5DA6KCoSwwAXtfQpP5A/+dk
4oUCtR+Y/2AJ3zArLqo/ipLY+MFawa3Dmy/kDllnqbVLq8vSgr6lYfAMncwpsCruyA4x+MJ6a/dk
clyIumB7zvWVMmgnY9zj3qaiR9zYWY80ecKAimz5HRKcPjIVPID3aLjvpBN2hZCByeA0maMV+wbx
QjEeVbI0EHIQpzZ2pyq6SNNdSND9VpzrxIjgGjWokeRjgiblZUEGv8DsDQ2Px4y6qqSFBMJcTges
PcTY8l5w3PHSVWceP2Oks/RBhwGoQScG92obNqdIJKNy5Unw0BlPnqx9ORWsAqBJreUrj1VUbClo
qQDiq870/121NsM+PZIcycHB/zJuoZThJZcVVmnPcdyTpcFCZqdjFsS5bbjKuj5kvmwreHhCKEzk
7XL6HGGKAvWRUrdkIRD/WL0DXoBUpPB3OnM71Nclf8wjzFnxKlTEJSCrgUNLc8uKWRQ2MZlMTTDt
IkvchVW875feD6HTThWhyjSnaAOR2KIbqV2dtareifc1zWPW/ri0x2REqkAoTP9OSjhVmUFc+Ets
osEaL8KIDC/bqYxdmJIokm+vE20wnbSS8QnaygpKY7AlMBIlA49xGHLCidxdnrlSrDeLKiCrfmkr
4jE0HMFW4YgGod0CGm06hH64wvh06utcX+app884FeU3gTQc7+jsolvDyV4Wn0qzuMX8lWHfRutZ
fLacvDP5UwkpD4Jkon5BICN9am0HzrryzJLPeZBcEXnBuNMYilWgEtI+4avPqDNgr2E/Sg2OFV6W
+rxw+qvDe2d0kInUXUt8lFazyxql05TN2FkQbmi3kFjAZGHSpOB6bLSrmUEN4kEwJmbOmbEZewIM
l2PGxIcVbzMwyRYAooder6KAc9T6Evfssn75kLuUs3x5xvJP0ZA6ERJuXX+pEFzaKrXzYWT2BY2P
Oo7vrmX2GV5b8U2RsWJ9P4vsqmrAClgw/rTqiYl9MHwOlbbpLEZ71wnYVFa/i8on2Vjo3e9L9Iro
wyMQ8Z6hOoY4qfvT8JapNePOUAMGssaEq7Q7ERVq3xE+NpOloJWLtutrEqQ0kwgFdbz30qT/x9F5
LDlubEH0ixABb7ZN70079mwQbeFtVcF9vQ60mPckxUjNIQng1s3MkxsEt9Yg8ePbAfM+WfouVuvI
5mBgptydDb/cRgGKizaIAu2rL+k3G5gDfe6JUmFlGUiz68FSywZuM8T6MF3RVI/WsmoalLuWBS3a
458o0YZkZ269gruSO4G5YvbA5ZZpqFNwPqwGUkCDRNksIqNljAt91mK43ynknrSUx1WocRgfEUcp
0F5kziZ282yvQURF+q+Pg8tXLzomvnpLoLpEgRPiAnFu4UhewQmfabiIMAJrqPMunLUGd7cb+Pir
TO9d/M/guY9YkrTf0LZOlZttQ5/PINJ7Qo4cIRLxXmGlqFSBJOsbsLSMq11KgobWKhxYb0m3WxVJ
/epwV6I+iRzzTlX2B6m3jtNQt3asYJeP7blW9nerRTeaYFeBG24MycIgmTj9zAGrabTiFSAUoh5v
lSSNHlbyoPvRS2Fk6cK+M2jbDRTcSaOHV3gsxkY9uKqg+HOF99XRaZqW1rob8wNh7J3RyF8ZOoTJ
OUbUSF9l6S36MSaeYHLUNPciTz9qPbKQXuZSweoYdhYum9pfx9VwNA1IAu3PwD3TqasJp1AGddIM
fppC+0prFvcVLV74N8j3BLIC1xXhdvFdyv4quQ/prkVfmGva7oM3Hh0Su8v8VA7ZXQ/7FAE8PYDZ
IPMpGBokDQNmzcIPZLq97jxtrTTgYYZju+xbWdhQBI03fp6FBu7OuaVaIFLkw5t49nhv2qw9ZJDT
SmZXsvbIkOR1l1gcdfznI3VmNi1XXTcACeJ9NMwX3Y5veeW9ZwMUQUWOAOTDQRXF3dLVYXYHMyQ3
vkGDehoRcW8PgY4c0RjbIYp/8KTDKgcQyIoQwlpL5Q3JmiMK4JluEsLW3FzAitKO7FvdLu5PDku2
hhoqJ+TdrzyXb39x0Er3bAbq1225/j3tMYT3ZpznXHk1U7DiEat+OOeTk+5pqd/nPtbtQfHny1cO
a9Aydf+G1jlIOL+a198EFOcnf+CuUnYHg8aNDDtxxoenkG5LVrvTdKkRh1LD2ojW+wIoSISFwhpI
XTicqow4DWv9LMy/lBe+Z9x1n2IMXLzENRTXF8D5J2PSuG7ccgcRAP2w2lsiWjtGsqsDWlpikLQs
BqO7o7Cxqj9WnqfQHk5q9J/JkVpS3gCn03WhgXgLOVuanPH5Gm1XFgc6Ro+tj7qpA7+1WDNb+ZLj
xxRcoNk++wbr69betJJH7LwdS+g3qNkzyruq902FqukVpzZ2Nll3aMdumxXiYlkkKZ3gNTHCU5M+
rBkFOcv+Fm5jwl+FTLaJ9dJaxLAlG4qC41rHoiw9ZtgmfWhxI8OYSyH5XHKb4j9TND7SFVUxzty6
omDnmOMQegzpV9b/m9IO3vixtL7hbsKJmp4Eki+Up20vKUqa2GuhEJLTwpFaIqcXg7OqGUASgWmU
SbwjLmXWA+VEPvmScJESSGtmWwKPFLv5rPGOCd4XI9GW9RCTWULdyZEZAaFRk4lPK2U/Pgl3ofR0
EWrlQh/3Bm1uyY8XfbSC2BMnZW5maw2rGdRBVBkByAR7tVEtFLfZKKtWQ/9o/X+W/w/0GVXjKz9+
rrMPSg9Y9fScs3BkdsVRiASjob0UKjq2CTcYme9y8NqRvJhzraUNnCgUm7Rw1iUIskqxq9RpMmtd
iLGQAWh2MLoAKZiWNopbKUVbm1CsbaA9XACyhoMyfsPkenJehZLnyorWifOvLHEji4DV7x8YTDp3
4g1cwxVVJ3g4rZUZ1lxqGNlBYw0AgsR4rIeH7gcnI0dczhckh4/pFO4za9qbQ0ctiqLtreRUhyZn
7u0+/DSASyNBHCs5oZ2W1IWN+DZ0EHPagE4JyDwOqVM2jsgpm5Qa2YgsYa8Q4vueNRJYQ2U5D5tZ
jCABjSz20D7r3IHRhpd9NJKgADtQeisOkSxaQKAsokAsTObdinzgIs3Zrjr6suHfpvKrLsZzF9pg
cryridAuJdHsnjVILzhrKGzoodpx17xiQtpGWbypyxJFgpMsqKmrzXIz8fmvs1sey+GaNGcHwNxT
kOibSBH/CPVzS5k29+irOdFD6WiHBvnDKfzfBkuQNvl3BpCQ4L5uekC+wK6dSERT1FdtMRzndfin
uf07ZUQHYzKf3XjaE0E9ejgtqTuB6k5LiwYA3jOuJQxSs4Is7A/bSP8S8SlsonUfaudyE3Q8hast
xNKbORTnoLA22dReJpeVNppNYAT3MWnhn8L77txjTNh/GID0QPJ8LQmuRFhzEmzKFk03gNV2HjTt
kkPvEBD2r47WlIF+Kc+qb/EgPwcTVAnZfxH1Y4th8N4SbSBRmMl4Z/U+e+UfxVbX7dfow2czljut
tJdOWP3pEttwEr2MMl8zlV4440lOIlLDp8+ezvX0V8s1wLvYW34mCyn9Txf+eUzGhWwsIGr61gFQ
4oBaS4X53vb1QylxdvrmQB8mJcGPIcPDbJpHaJcUqvc8ItWL63jUWYHMinFWY/9qp+6BUMRovnG9
u4itbTJotE9kpwkFGrIPGDrvuUCcbLrw3rKXdQpcSx7p46B+1N2H7MbTlDXPZTc9dDM5KdqYyN/D
2sy+1XCVNJxGw5vGMS5t2CKR5QfHXJzMiW9Q+pzy5g4RU3qRLL24vsMzQ8aJOvQjcYR7BUSXPnmZ
rXIgZMK4cb2ucUOdFGmHnMvQia1vfwhZOdbwYpIvXYqnJhHrKEpu0gzopaXp0XH7S455HRmZw1BP
7I0+4VeTKgacgudBy5/lFLyVevTssAY3WNRB+9kVhvenKzKkXsZUVQIRZoUEnbsmoqxDDAqeC2W9
mKCVYAlD0ZBnUSH0p3QhostXuQskPzl12IqLUH17CV95OK5LJB6P8wQ/dV4KARpwhvswG5mnZ2jL
97713oI2eW/9Zl1H1k8rcOakVfWIsQxQTr4e2vYE4ZJ+Yjc4O0F7HR1zkaDB6zXeKm86NLOI4PEM
D9sPTBC67m0dx/iIpX/hEMYd3T+2VXX07Nln0UaE8OTFt9eSSHKRu8GTo8jXYCbZxcgXlHllpAtk
Jd6gy77x8NrkBDbs4RUG1HtNLV2l8lftOPTt2W+yV1Eb26Lq+ZbiJmuN7zpfxPGwzSobM4gUz3V4
D0P1w4CEo7Fb2fPHTYs64ekBb1v1jLPpa7RPmBKvfdXsHSN7mLxJYFoxEm6a+cQGnWobTuEhG/my
jfoP+NitFiX4+889rSMNYKesQ0NLk4M5t0Q4OGXrzuBYED83uXGulLHIerXp2+EcC/k7qvJi59q6
dJv/rZRYx9iPRpLdcz5YtCkt3ZDjf+t9QnC5WvNuIaCM2hk+DE9cSqM82SPmTTh+44hzvfqgau5i
gnRYTxnZKb84MldEpvXuTjW1Vz47S63b+NU8dYSHKlJH+EhwIPKFDI60K64rNpu9xg0IIkOUG9sW
50uLnlon2Rwj4sqb403ZvyKFC2T+VcT9oPDAw/pR3Vpoh54pQtTv4OaBRr5lOZsaUnERVgyBYYBL
1si/KF+grBsCxEbyFJxZywUYcg6AT30t1i3xGp11aoGLQSQoVP5bw2ZKI043Wh1RGxgmMEvcfBnN
+BYJpVH8UQzLqPDpD+xgGcLGsAMPBvNA4oRwQFvWEDSJO7KX0IC4ZONAvxg2Mj3e9iCWYsr7BgLm
ZGu2NcxI08CPUGHRfU8yLAu8OD/6gCpIv+y4KdKaJqNoq7qfuh2XPdvyGhCZxJ/VBdTON6iBqE1W
4C+mMYegTzOkfc0uYcrU2LcHsB67XkScyULYbg0RE+Rmr8TfZq8mzDENDjoDw4NHH1xWeTutuimi
WFn3OlQXDSpPmwK01f55bPVa/LGOcHBGkSWdS0IGItuj3KQ8XkaSv9LGDI6sjMUstMAQwxAgNtkN
OvZUSuHn3lIIV35C1owDol6+2cJbaIhjjSmXdFWgBg44Of2VG0WXNO22WsMKrZd7xt5VeFZ4PTNu
K/MVEMJCFnBSdYKUPEaWk1v8WNEreyqseSum82FE/2avm9Y3r3uu62FPP8hatlvucZyreBM6toyz
RZFigZaIf0qvbS1YD5ty5TaYyuBGJOgaHixP43cknTtRcsUt0XZu2CWswEUvcTY1Gg4BspYxl//r
1ZvV7BLTPUZ2t8fXbX6QbFvb1c/8Y/p5XUqspMXAX1wGmEAmGMSQBS4F3E8xe6gSWw68w/abR+JT
L474G58KYs3t14jhSY9YHjvfqmTQ63IUkFtY8AV5z4Jn3BpTfQJ9AOFx2M1oVzPbd+630K5Sbfid
VvoK+T/o3u1ya3a/xEUa44t8bJZ8KGJwWXqhL9cUgL7uwJm4J66rmp46nnCFSE6UlZ1iQhXEOdtd
ECFFNuqc+cMrACdsLPWJ5THbxcgzDvQl49rBonDXNbEFa84M+ymqH4E5qdh77MUc9e6ry+RP/4/d
ef7JNW6r4jFioTXse5N0ANcDLF8eqYSVpxbudHG5JAN8ni72AzaQDNM9BooyGZc6lv12fBfoT8wK
iEWv1Uzzzv9ApyMKvdZAojDW0irLbpyzKpZlCAqQTBluDHahTrMFmML61cCUbZ3h32Vw0szZEaWC
pcJKRroTU+W2y3HK1m8BAbvEeWi49ok9I79DrOFR0uJJyqZjTMJkIsmvILgJItciNkBj8KUhEwDX
hd/qLKPYX883FGpWVxY+j0bvNz7mEvarCtKApV/iMGA7iurHDS1uyZT33pZjOF1ELefRY4hJsevD
fQeaXbHBroj4TdAUFHAfB0eoFo+MWzjNzSMnH1t3d6JhgcC6WwDC84dhobNpUnjwpgrVJ4Jq2ZC+
wuY5mtscJoyLO8fm55UUaFXoHX2T7X1YaL4CeEEcNmIzCiprUcWEcQglh9pbgy10QKS+uTBfk5ED
JCla7o+swQC1ZetJRxTFlGtgoAh4VsesCbHbYudcxzEwhYS1IKEIqr0qeAYjmKyOVIqb4svNAMvV
yAPRq52R/w2hoIuETVuwTQRbg2wrBJVRPRUnCQ6C3vgY/fzEE2PFoXFTEiwJ7XJtHligIZNxGFnX
iDFTNC0BvVMjXMPHtc8avbUwKyxyN+MIrQ9QTR9nuzyzNjV/hMxBG8O8xEPrRgvoiZauBhUijKGT
5f1y9pQmdXqA1rR2gvmfzQRPOFq1temJTQW9fZgTu7Rf76VBGDGiyqIq6A3poaDodGdhj8VSDBOT
mlq0NniShFpWE8hpY1vicVVGt6TnfGnjbcAfsaU8hax188RvckZ9JeMGxqi25Di5AR96hwyyjiX+
Ip70cZ/sYGXPUm/qvQn1m2doBt3Nm63A3ENt959gx8yVX+UvgkhXW8z45wX7P0z949IuyL8nfwpM
Zt+otab/NhmnL+9lZG0EGHBdfrcwcrjIJG0GTvnRNTdQhv8nj3DHuIAudZtzOLMoNeTY84nJwHcm
/6KVaLGPlGUdPmkp/mmcseLpJdJu+oTZlycwhqXDSGAoym6l/5bJq6P9RCEQUywwjkc/2Zsq+H3A
RzS0com2N5E2NW+FeEuSWx8/zPaXyvC8/fDko7beJha2FrJrq1GllLyDgvT1j4ozeYenakBSKbB/
9+rqqJORbAbmqSD5GvFoA2+0PTIcG324ROEV7DgB8qcEP7SL29B8AvTeP2OssvKrrp4n85Gnv64N
NbyAnQej9KY4+Q0vcUy77Jqm4tF4NSiT7WGTeFhPa8gPBopt5/9yaLOLbVRUROHkIkj5BmGMTbpf
Ge25y21tGvGoY+Mp/EiN4sdh2i9IAEtEIx/eh9e9JB0UmbFZW6OJAQAAXl5sQno5RvSGEWNBMfHI
IxoWg4LxMsIjVn0KrgO9Lo4G0CeAKM1XKapcTMQZI1i/eNXDdkGEcK0HSLYZSiKbDk7Sio8hYMVo
Zjd7+podwgDDwThwXZnOU5u8deOjEwDtYLIUnOY8Ipxlx6Y7fyl8DrKXiV2Y8UpgztcOQbV2m1XT
/yXuPxbKnUConec7j+2Nj7EX0wzIbKyYuMsxHU6qxneqFkXF9NE5WF+d5Ry2TrPzBLqoN1cAIv1p
nens2xlOCkqIeGSEVKr2J6CavJhjGb0M9RePXM19p8GNr/q/PAICcTeSn8l61nHE292vY0GGt5/5
OK3ppRC3rvqrR4jiF9/f5f5SsH4JX4cuWmcOYWIevWLLHyQfb6o9RnN9ahyAmQHUz65Ce1RIaEJ/
SeO3ahWlz778LDDHACjqCW/KPgMJxXSx9zybD+pUu9vaeHMQ7mV1K5lJckbQQL1XzAOxtai0Ee/K
l4+I7WLFpsDoyXVuXI69uFL1iY8CJE76nAEjmfS3qmLUxsFE+ifqcXMH16r/1xvo2MUhaC9OdZtw
tPkR/A924aJg5DRRcUkogA2JqtnKyFVyzVyk6gajjfvhYA6vgo5eWmySzheV9AtgEZJrN8/ZR8Yv
vvjkBREMd8NHqW2C4rPBhdZa70Pwk4CiqJBE4uSbjdRSpldbntv59Fgdlboq7xbZu8A6x+mV/83i
dVTtM/uCN3/QMOBogMKxFdqc0glc8+XBE+/NsSi7RthjakyxeqbDjiAQO75pJfRxZ6vw4iuOorLf
pnhNvZ7UZKWd55DfJHaDV7zOf6up7DDFDRo37klOopzVt33cctcdT0AYgKTTPRHf+5qLdCLyCmnJ
SMejmfh7M8WbYbv7ITtGA7Vz4z/XNDYNSAiKsdaq56hlWNSMGjQnGkcQz8D/dMoJDDBgYFoAqjsG
CMXM3vihQinmtFP52DPTK9T8M6Dw7wgPaBiz6fbkPUmMG1rPp523m2GOZJGHVdJd84Stc7VL2G3q
LJx8BewtqA7JWbQ25KXk4vW0cMQCx+jwYbbGHas+KYjhXY9MOkvGNfzfbZe9JpaJTAlRqEpZcJYb
q0/vVHXux17bW3O5aDQcMsaq0u9W2Qxob6vjmM+HNW43c1/M4H9UPNTchNCdGo+eauhVIq7Rpw9h
Ry+0m946+qt7YmbCxSdmhhs6PrcF66vc/NYwsvW08cJFmPdrxuRsvbAnbeXuS4BZYVpspszZhYw4
LsxJABn40b094Hst9ndpK3cWW0vPjLdRSIsL2MGYkc+kaqRiqQ0ix5IkLDUb6amftqkfPjsuSTyr
eDXNQXsync4j+ryLJAJp2fevU4MyGaH60yJ26yx+pFmar+7Mg41rFnch3wCMR+idaLizmYub47Dq
F2OvsIq02GypbGIuM35qmjgdcz6jNA/RQ8kyb5Ulu8Pc61qEbFXyqHm2NPvoKrkxkgYVToOMYp15
kbsUp0yFZLjodBjsU3Wyi/pT6N12Aps+Jy6LWTCa+Vq9w3F4DL4URL2RKqmnSFBVbLnXjFnXo+OB
h8B0aS0GixBeI0dwoPpLkOlH4o233uhhU/11WXfOLGTGIdb/Oih1jLw12ExdK/5NJV9S2//UGN20
Hxecx0R/VAPoYzBpIp6jRAQc++HLbw7ZW+FrLw7mvBD3WtvWF7JMnwWxkaqgvZv+K6RAZAGSEo4w
vocAUpfb8aKbBGGBXUQ4nFvDONu8drg+597rr8LVrzE6YZdCF6mfTTV9NSq+Evj4rB9eMjKLIveX
s0sCpKcbyheo+8eB+5hVQBflZI3ec7D98S6g7HvOa+8n21D+ZtDCal97F7p/tZv87nAOxCmwct38
4ARELN2NM7Gnr7rb5FoXuJJH10qPI+KfgAMrFF2h+r5hy18m0zFsp03VFXeoPC5luAUF57oWsawx
huckjR+hj2yqFCF7k51xCa694CjnleaKNMqqHtqVRe1F4G0sGNM5Jpo89U8SL2+iRZuBNl0qh4GM
h1RPQKTuK2RRUgbc2EFsXHVJFSi99IoHD51awMLlU63/Gdk6YL9JQnuyvssQ8FPJZkohGFSG3KYR
g7D3osCNtNlX0o27CZdOaoPlTNyVVcn1fDaMgb7406vLltVBzeUHOaNx1OP6apXGu59Niyl9dTtt
n6Ku+5CtxggzvvW0zPSb5X2mQMLAgNMbkJByQg8F0wmCYusWwQUTk/dcBzbJZhbgFH4TPFo6CVQR
m+0CgCG3OPXWrMc9KZgPvuAL3v8L3XEPbBcfpLGKpdpOAhehbbA9/LSny4B/lFIi7NkxjFMR9Dcn
TG5wQs9gVbZUXOqYkbopxMOKAVom1EHGRDIKtfY1xigGiaF7pHmANYTOvzQnQAPU02LSSkGzY3gu
C5ZM8FBcSIvtlqe2uS0hg8Zc9LVvXlN+Wa57DR3/mkvc+6C3zEzDwI6A/HC96BYx4sKe3AOt+5fS
cyfrZFegMChlb02tPo7QBMwZ/aqVu9zieOaN0y5MvGPV/EisvKJ2iGvkexEEZBGIkuvuyR+so/OI
r25Un01+gWS70ZYAvd26+TFJidr8bHA1V+D+htx5m0bjPdG1f9GQXyMxrUDIeY9qzM6OyDa5wgFJ
K5fjsqAjWF4Y0b502ncOknYMs2iXYPfi0N9BBPNezGrFaYh/yl8AUgFQRtcMKSEMS+V18naT/xly
QyqjjS3vNABX5onsyVdFw2BzFP3WaPdJAjCNr+PR7l+mkpv2FoRpks1TUcgtBTRBeI+a9zT9jgGp
OfySxbyNT7CP4XAZj/G+4ogQ2Fez2LVYXTm+FqtK3EFFTdT62d+K+GP9Ylh/Y508Je01TT/b4ZnV
6/AwystUfCCBDAz39l16W3ZvnPnq7uEFm8LYKWOn+XtN7ipQPU2w8MKTPv7ryW8ir3rlh2Dd4Ms3
y3xXLZhDBjxyIlL7AdPE7eyHwBW215+MyoN+frkjlTv2b958yxrz2YcJ6Kkyf3z7bvC1xYE+R8vW
2NYb7BrFbUqBWb206oMp205eaOsmXcZwRbrQ03+xICCXdiJfTfPKAudgRhaxzxkr6zf+8F1yhETH
0wxP0t7WDl55dz3ylydJY155zRqitYRuWk5LVRASc/ojK7Ga2h0M+TOFcgsLSngmuHL5hRubsRcK
nnw40CK18mJqRxgbYvpS4tB2H16/jxj8BLcIFn8aEnZ/yMP9MJ5BZzQYuVAis5MkCksm1fwbFG/V
9Gzm76CmJ6yEydGTp0qejSAiGps8Wf5v4vv7nDQT828Igie0HZTVmeW6oMMQeZ72HmzpDUzUIb5D
epk/Xr7elbmLI/ykoCMzvFh1Af3+yHynE1y1vx0fvfvdaHe8sj44qPZQA572QJO8ReWP9D8nyMRd
/66zy5MllWMPWzu2Cm3giiU6/eVsAUtTDiev3xbBWqOHns5stYute+SfGehzItyOB+zh26v+GRz7
wFnY4iuDMGxcw+ZsTytim3VMswl38JeqZuUtfx3/z1IvdXGn0ymuXlnYG+FPbj5LpmjkRa4Bn82r
F95zDVHJ/CycU8SxuQ3B+Y1flX0a5IXdcO7AbFnAIG0dQpmvXDRTSnrjxVAnYUK5J9Q7s+/u/YjF
fR9O/2LnWPgHjFelZKtKb87FZW3rv3N6iYzPlEhzyxU3sGAvcww6lwD0FXsu1jwXW32OaPPFkK18
QgUSJBGyyZMxZAu7+J3P2/N9ghcPZJMlxXgNqtPIvR6qe9KBx/8qxFcCKWZ+uJ01bn/hW4CLmOYg
3DLJqitO+bCO3Z9heA/M39T8c71nxddrYOVu+vTXEM+u6dxMOCJ/dT3grnrptpi86nczPGrQZtxl
gg+bxLs2O6KJMsZX3wbdspXhpZM71Z7z6eCJmzTOvnt229civ3riPcWQFTjWk0f0xAheRHYF+K45
lzDb8Bc5N0aDZEb5F0ZgB/yHD3UkgT5ssEqH4QT45xS7v02+p6Ndx0KqXzPtOpovQJ45IqBWDyTj
XvnodQIn8A8MPhKzfmvMFzs6tcSsjXxNaGsU+IJObo/x6C2O/gLrmQWKS3BQ0WNUfplsm2wClTY7
Nx2Nkq0S3NxfIa5DRPygeitYlPIQ8IPnMTjX6T8xnSy4NcZ73vybLzAypvqcfTOApxp/bBR7Ahaj
+5Kx7I7KJ5U/R9beNk9Ns566M0rbQMjcfE4IDfjhPaj2RXYNRow9y1a9UwUCHhxj3MFA6LTNg8fQ
buyM8ILwEbKvVaQMhnM3gwsIUUqF+XuYanAo0HrysHKXmRa51Dg7bzTaPyIflzJGhus4Easbw0fM
gSAyEzyXVBvNvcscUymdFt690NzXsoy/tKz5HvNspRh2jFH8ekyay6B7ZKT/nmqTHYaPuCjo/Z0o
kEOk16+Dy3g8KPHWFT2++0iHOBKBGfc9f0mJCD3aBaVXgUuXdp16q4KSzkYWJ8OsQVEZgNqNCBMs
QG0+kUbLEBDqdAn53satO6PXtP43a2pMRPC6PSt2VpUtMKSHxChQWf6gfKCGxfmMOqA3ngSSizd/
sLaGx8pH2RVrXJsMRmqnHOVSR1ty8RUbV1Y7Bv3wkLNBxq++0VRzdS21THtr+b/gSd0GLsC2QfqM
11OBAdeTccyGw+WLNsHHI80KWXxS67bT9zk1Kqx23avu18hRNdCZaeRsVQ8b6fjjGY6rrUPsd1IW
xnLEnZ9r+NfxjvNmOMtQxeaaiublUCVyLRU3RDPhAFVPwW9hSHOdQTWrTETcVNv5o5GAYxFLlRRQ
IHSXyKQdj1zD96GzDoUeU9CYC/bVmna0GaIQSwumQU7p9GXyYEDJ8DiH0a/WXMI42PilT0+JoMnS
Z6nbNc1M9ok+FBFvOY6flUaepZ3ZuE5ZDkwb1cHP8EpWEbeQ+fOG0r/zKefGuMTzom9oGg9+PJbl
eglAzgEt1wDA5X1Pdn0KdEkTvNoe/XrhcWQbJORlbxh5PkCvoNFEexoNQjCo9oekscetbO2/1vdL
Kp9+7CKfKR21tlCdHu8mqs/XeV/j+m5ZsdPYBrg2ac01m85Sf7MNsJ0TPgTlmIfYqO5N39Z3gy84
sjK4WNJdvVN/O7BtqPIRB1QSse8qHvE2h86uymAbaKB7cbIuYkkqonHzlxJXkGgfE4Gg2HKMDd2I
3DUNaxnjL12Momo21BqtxtKj1KtP14iRPoaTees3P9fpiGYP75X6WrjGX22yYVBeQx6RtQA/2Rfk
gkeCymanPTtacAHDUhJYpHetDMqzXzQNDZndJqzf5YSp0vNBjiaFXe4UfVxj52unBKZAqJv9Pk0Y
fWISwJD9j8IiK5Z7KUbymEdtrg5GO56y2fugdyF+07rd2Bon+KCm5b1g5U32BW0GIj1VUE1srkKR
wsMZCGUPCVeszXanavBMWC2QO/7DzAexexwLP70oNX34Ii/Xk59sdM22lhJAIbl4K98FZeBuYkUx
VeFHtLvg5XwaK36LKwZmoskCtQwMzh6Z2c2iuG4TqiNXdaiTi/aix1CQgwJm5OGqSfVbJyas9NN9
YGu3yWvEZEdpH3YWXhi8wsNQ9UBYJOmRItGQMaTBhg/MWe9dRg8AwVSB1jIDz2Ou8vYenVjMINEV
DhvGfFEd+FbrCy3JoPNnc7batW/0y5ANyPJTV7hoGSkxgri7G2W6zG0kJsdNzXXSEkLPsJKbNqGV
OrQJzOrUulQcn2T4VA+9XPYGPAz8uMs2YN3V25NaWIOL2disPlurz5/KilIJW2tJz+Dyh5wfLWhs
wWzU0cVRsgrzqcjFbsqCV0dzLnJtmzYck5wugOKCapSlOOpd1YJVa8K1yboOqzQfg52XyAkoyqp2
0cjiblgIyjioQUxWbeeQoggug8IiL/wRTD7WKkDa3a4bS3y06fRIYjq6NDDpazYrz2nhvvJN2zCy
/bF5Brg62axHu/4N+L5FBKG6ALx6OKlAPvYVk4DxE0KYcSpyGXTw7PBW3bKQzzhNR8EFFO9yU+vZ
EkV/jUmAS4yokgMWBNBTamFz8tWVvOUFEeK06KHHBbeggOmmhUSw2Ftwc8egmNMpvVKN95bK+Bha
2oG9m+Zxlw6q+tH19gtIobsiRCeycNmbhgk4v6FXlDfXVeDzhB5857B9N7ZK95WF8KWxm8AtFF1E
wVPEMK+J2e1HpE/AFq8p9+yFSwgocq1VJVEE/DE6mn3MMmnE20KJPG9ZS7wRKS2X2QsUf9pI3Onb
t/RPWio+C+O7Z42Uji7V9ZAdaBluV2Y7/M3Xad+NDX/TQGH2T8JNrF1iQRRQlLjUdNEtfM+5ehFP
dS/vKI/O4cO7wG1bSJAkPpAjuJ08WTbmYJFa+qadyrcZOg9hGa+3rg+rTEvXetSZyyCZ5Sn8ZlPM
ZtyZUEqxaDw70KaDwWHcdcyfBO4zBh8o6TM7Ly3sRz61+VVixRzscz/l+yAbv+NKmdS1sN/rwllN
zQN6F4rIWUNN5dZLWCgbPZqI9kzvTHJ8FblXhTykXy2qzmp77qTiil+3QUO+jrNi3fwWHXvaKK7d
dS8OKLi4uIWPIo/10W3C22h6xRYju8cTkm7LYjUKT3IzRPbu8gZ+X3l1Gx0VkubSIIEplbrikuDq
hc11krYDeF6XL6GEjRRD+8Juq44BEoy0iILMHE7Qz2GP+igeHdEThHZ2nScMTBfJicvzJs65XF8W
D5mesTBot2HHyZ0mOmtZFuBNJ+yuY/rHgYxn5yGcUD9Di3dTM63nxNPjo9GvJLl20yOV5Ek6xWqb
bBqiJCRJQV6uudoD76MppfXkDOGbNhmLzuJmqmKKAJWLybqqyPw5I8+pkQy1x3UcWvaHr0+3SrNN
zsbyOJrVo6H/Ix06PCMxaVzt5gcqWgOb5y1D1R3RwX3lfUdGsK7Az+7qVM/xg750Yb53JFGmPi58
Lh6eCbh2+XTCFm7Yf4yd2W4jSZqlXyWR1+PV5uabWaOzLiRuoiRqo5aIG4ekUPi+m69PP5+rarpR
NcBggARTCkkURdLd/+Wc76B3sQqfshTzVpTiT4V4w9pfYRwgmg79FEdXaT0VJfACt2t/Nd0K2Rna
+2L2x41N2ZhaPjIjqGYVWV9Z4e1z1Y4Mb6DPThj28+AtCSSoI+wwyGXPeklx6zJmCJmzbjqdnpNC
kbOV1G8duvFN940WaXET2xtRFZ8zNq5oTEGnx2xhRmV/9ZY+C53tZUXNKQOKA9ffp5x3AbrE712f
PrqCt6XW6Lt7b2Nkn2KeegqtUV02wbNOgYOS8/I1B010NRswcqzHVz5ziC8qYzTqsQXhSbLSOz/T
awoeoPkpIByAPUjqeXgwhpxgVi01OSzOTTl074PpT3n6zGz3K46GQ2INV6S/HTxUNUo82Q2GmcmM
LI+9Bt9x/+Wlv3XmMPjqWSlVeLSzdWqgSQXtg/yt8P1nJBS8M3gtUgenY15VHKopfvEM+KwsyM8a
gG0NeHjAMohjb7GszYQD23veYUoA0MyqaIjnY0T52/U05I3k1XBUezt5qFXSyDx7xMETQcDoBmPd
wVDkQZQZbXwnrAPYQV4NawpxDk1lrqEUBpbDNFl/BuuPlSNNwJLR2o/uppp9DxcNlliFwmxT5Nmd
FzK5TAvh8EVjXRaevF3cAc2OIOTPzVAZ1VzI05Qmn3UvqTfk6rrzF9gpLBKRkxBuQ8eJjCR0m5YU
l8jeU+2DV3Ickuc1u1EHwlbT4eQQ5ChKF0u9ml9ct3nM6z2X/a1ox68gh6sdncwCiGXw0WGaoT/I
0rv2FpLCm8xsvr+jWu9mqdL7MJ1fgrGiazINF28H73yB5GAKwe2DGGdrI97GRb9Hkutsw1T8gjnt
oksuFQ3G3HnsrpC/8Ib1htsccLFNeo2q0TmkITZqy5JPXYmNxplL6q/73kJ7F3V9d2mL+jmuKe2S
WpJYmtfnpgMTZOPOqXvCB30rJZ1H4oCyMugZAbGfRYGprDLp2adtRYfzUcy02/Fv7QXjrnUAHsZ0
kx3ZTqsBC1ZN6R/9oJmgRJVqRw74VWf109GtY6zrA6ru1meWqZFhJOMNhG4sBvV4FgtvhcX44GCX
EWm6C4TEx71XzQPQXbHsaD4XmorxM2Q8H8WolhpOBbGF3A/mcInzq48eQ39QTFDTXaeKFC17xmY6
GRDBAtQI/GeTiRc94bgpyWjqguJuXINtwrx/7ThH8WejeeklL6Q7vyKapsJhLwoA4H4U4tONVgV7
599kIn5OY2aDU9QgnK4w80P6Ycc7WjuH7vNiHhDjhNGTm1mvVohDPIlcBHE2W+LGDT69iGoKEQZS
JANYcwphnzCkuOzyKN0rDJiW8a4j6I8MIFBXtkrrizlbHTmyPIhugZ1Wn0lZvhTO8l51NKNk1jDT
8Y+q7PdqGoEWZr296aFEo1BHaapQ3qBvLCEBZBa2OOjfZ7sihpNdhOFa9GaviDTixRAoS5ITwuBB
WCkvZaaxx0fxLoUEjNor0Nuhmq/rri+PRd1wEuZcMXU3ICrhK8gEP/YcF9f4UAiAba9c3sRzygSi
zcCzkk7VY6Lw4sOw5L8mh4o48rEfzOUxycevktjKS91I0qSzu6zOn2zZOpvMeUFr9cMk9dk8F3dU
JSutBvb+HCNrCkicYli5GwOk1Y4mQJAO7xEx1u9siiP8/e2zaRjc5u5GdgGw6TRbGdBcBZgpw7f7
KL3yQrbBbk695xr91pJav4IW+bTXV/tSorRYBFf8msiBIuEMXY8/7IppK+HvYCNaazx0xiempEeQ
JWYqC5fkdWWReVFQTQ/waRl1W6zXHN1sI3nyS2iwo+3euN1kLo9pG59p18GfRkl8HTnuLqhTCTcY
G0HksBVJdhgFIWaRHsYko2ruB9fGSTN6agt/bebpIR3GKV50z7RcQZawGoIsexUhdhk2EFjfhF/1
u3ANSmxxGC45NYfTP/dOfMNFXkRIFYaAZaPbugYhLWiifF6Fah6jmb5UxDrAFZ5Ed0gGZG4acn1b
hPJg5zEcK0PiUwhmeBXH4SXF2GOuOh+BqwXFxNC1jFWCU8czj4vV3dXI+iyH0AMqN4Zbxa9UDcx8
m5uhj75GIz4KspZs42MJgH+S5svZVvYZeCwtQxljKbLRfHntqRlAnfkJxvgcR1U3wRa0vIXoWLk8
9DlVNRGlLKNifXB4n1AqW1cWQdligiWcUc+VTfLRR/Er3Rx/Q2LoMLiOGlFdNS7qGMsmIDnOuPaN
K82l2kU2KSdzxO8aUbSxgOBNz8jPUtNTbppTai33qxCviyYeA81A2mfxVWLdNTWZeWXpHdOoP7ea
471RfXFDUvZlpRy22EGAYGaaxEVZI7vNs4RKQwOJ9EpEDY098WeSMdVkwYEr46sm685Y7sOyxrsq
GT/hMMQ6wGW9cVqfU0KJh02SihBI01HZc2BR1pJMliP4eJJFnKDpj++TVWuA1Sib7fEyWH+TxtuW
DqT5hcq6+iKtDCZSYYbtqB8bwznCNC4hDuI1iLgEec47qUS4nptrN0qvi6n/4BSDYy3DlMHs4IAb
8oCg7jMMh5sqCqLLoBvueS3i3nrVBIF7GIdZkkJixD4J6KZYB4eU8FE60SVFOcqM7i6q5W5eYzWK
+nkeygfTYTBJhIN11X4LY0HrpXgwJqt3TTOdA8KMmGtzdpl5s9RV9xPDZ7MhA/MT5eW5NbB75xKL
QyKJNlskVU6qmGznY7C1hjramK+6qu4dS115gYV4pyL2BVrfg0Jrs7oDuksRuqjnyMQY84Buc2xf
3UQuRyOxCZcjSAawrlAhRMIYenwwQX7w6gZjYUNF3herJ3bCkk2og4fiemM54Yd2GRDpKXq0nMOc
yDNKit8EX6jtPMKrDzpyAl102DHZJhcegxMrosUN9QSdqX7u8eyfl+kzUBE7O8FoOFuDQyY2s4OJ
31I3wdhUFwsDZkbdxp7IbyZODOhJxlRmiO65VoG9KALoHAL5VlPL+bLs9Y94NlRiCczbXKhdtHVI
CkY8SClRE6PizMBQR1BYTIRJ3UihC7jp5+D47oU09sc4pC1ystUoyOi98b0XO4oemGrdEhp8XSQu
12vOMQyZNwaM0uRwWfL65nc7yEumzz87ryAggjO8zcY7b2F1rT0kam2UHu80IQy73eNYEtaHASe5
8NVwNdfIhLqO9Yjtcw6mQl1niJcAHiBNKrCTIYqfS2GFkAdJgiK4DW8B3Uyep3ex5Y7HNl/ZN8Pl
4s0fVlq+ecyJlOtdKYVccMH7OqBGZ2hqv8ik/8hE8OIn8SX8wAnNEwegaoD6JGiqyXcY1qdYAs6A
H/0uiM3FWzzdIDfaMFN9z5E5dAieDBZH6WbEzjaaUprKZemjchMqTsOi9p9Ga7nzCBGggQZJ7a/X
OmdPITfANEncXYkmp/OIQ2iJHQCFfwxN+lPS+CNltQmYGtlOaV+qrSIsbCiQuBZhVpBylnxNMnsO
Ov+3CjkG6dq7EkN/WT33vcJqTvUtB8AzvYEL0eSaLI31hjQT+BXluhPF+8d2H9Ko7WPg8OTervNi
q2vnjB8WTwK6sHKBeYB3K5UEOSWjc0x5pXeTD04yxqKo0pVVSLLinGB+Mx48zVUjQ5rb72nBaYb4
QS+w2UWIrK3WotqRa7oOnpXcSvF7KvoXPyweS5Ll5SAfQBGnJ2ck9sQK4LtWM0jUrF0enThk3hOt
03f4s/FxmblEAZbVm6YIX92peA1ThKRzyAhwBe0VUQYlM27fGgKd8gD4B25nTr+W7vBVUGGmKZKP
ZUrfAb47Yf9zWfIWnT/7GJJhVwoZqBqHsOe7gYOSjJHXdH3dtArJdIGM6ByLrjTPDvsZr4IKPpgK
EWtN8k/DHGnrttm80TX7k9Kl5qk9mO5tX7XrA/yYZ/+1I9QD11fE5genBTHX7T4LQGo7y8KGOPvh
NQwFAxXcD1WNxsKK5Ca2D0MPubPQVXRqOtVdUIXLQ+Wg18pS3PQlsmT0kwivySVLDgMBY7yUvD9D
p3GuupIR5YzCGvYm+0l/VoAuXSz0yF/hIJFIPFOqWuWFyGBU5dPsIG09Dgh+GVqiXU6xKjI45alt
N4MCFV4NUl+EtWnZmGVc0ZNdU7Fd1oOGYCfZCTsFP+64UCpII5kETI+GiFy08cLeYZCc4ryHHjX/
qhF8ltX8IddsrtEC7bf4Txwrv4bZFyh5c7nJWZMWhAce0no+VxL3ZT+hUNM5zLnSDZiA1EwgD43i
HtyqjLdohJb2a1Ti6AFctSOWJ3YA1DsFWmOVaj4GkJQCmZldWJi30C/ybe6yQCgtAuQX3qBtXP2A
UfBWVQOYqp45Ac9KbcUUsH20eunuFREFTNiwRhUtKJdW4n5e2DdcFoT6Rp466MEBSKkAFvbeo9Pl
/s4NWI5aQN9zrqGXdo6/TpzG1rF3tSKCx6fC9Nv2BRE/QTTmbGU4GZrlwAj5Rx744MLwmwVTDQ/O
ZiVql7/CcDw6XmlRVLIRH5b+1NEijBmto7Emcv0CEFA5TBVIGZhBkg0hc81lavUYKI1cN8sDydwP
bu+/NhEzMNsCbBfOPhnAdnNsh+mq90EBw3ctN9PvIkqCS0T9IQWdjWmLFaP1bNWLue3IxMYqOu07
xzowmLu3ZtNdtswQsd2TD0hk2aVrAe12MJ1zJNpbGYyPgXagdIXogYPZ3jnJYo5OgXSyYrW1U6to
o+xxiywucwsvbdnpKZLMQQ4HCL9WAKaTd/CaMEF1A0mjra7It/QbwYR7sjYt6+Nr2zDaqVAlNM2x
m0nMzKdhbW85Ogt0H0k6Uj94BWHVIyQMTdRU0VRMIaBmOTZLlCk45cLBJO+SAR7F4lyUHKY1RWQe
qAGLbPbQVqH74JvpwovIH/UzlNLMQgnLCVD8EtxFIindDPu9El6SH/jbusjKjdOG2XbM8SyMgFws
Rw73Ho7zObkfZ08ePEnKoseQkVmSLw42McXUuhrVpvGsh9SuDwoK2ohV/RjP5YttiuEq96sbPwQ8
41geST22Q1TFJLYEaBA2MrPWihrrnUne766AWqj8+sOKNRipJnxWQGeYCPBkZy1ZuIa3QjLNMEtl
AKk9+dW74F1i4X8OgSD8Gl1nPWKkQWIwByHA+j6Zt166HEYaYcKa5HhZYkBItEBBDW/UWY0+OZhb
RN9YPjhVb5A0WwTk5a58oyP/WafLBKYTffrSsOUpRqJl37uJ64R8cxHBEbfFjI0GUU3LW+YBrYu9
9ym9mWYuk0483sHxZT0Q3fWdC8NVCxxkQwTYamCvubx5cxMQC9W8EMDsX6LKe6zc/GG0yJIRsf2z
8+sHcquYUvCEcclmHsuONmTiAHkIWLDO1iV3uD49S/2RePNj3CFdN275OE/ukzcvA+MvWDSjbz/3
Xn5FAc/eesBR2aAs5tem4S2dOYR9dCMEpODqWh6aXj+1w6tFpqXvLzckk8gLRncwLQCc9YrprgmW
4VCwbI09IjxbH/tJDTFS2vORSVPElp7cYKaLdKNk8fQ+SSIRU7HVUDdJIBTLhGS43g8LPD15Ydi2
OeHAFZPIbbJy+2neVwDSUuTb5D7zggCEaTFI5ONVx0G5gGS0ix8xy6Mw/4p0e1X26anhVNz9zjTX
76Bn1jGwm2qtoxx6w+AthyvVVpuMZfmeqq2jTEKxUVlbkXkPSVL8DIvolS0g3I+B3a5G6xTuIhr6
QS3sy5iSIQ+L+BX+bUiEXqXvtSU5f2Kpc+TWR6fZUqdO5c1SPU81XkgBc7qtnrvRd1Epw1HVRJM4
REeHitgS1uTGqX7meHcqaiDPjOgVp9sU5n6BXMlGeRQxh8kAtJaS/ytwxGlz4RXvbXKf9wMDOsys
GGB6anZyWjcJlh8y9ZjbftrGORBZH3OAIwNaeojQSWxfyvXE1ChmlyiAuP+lmjcMWy4EKP51FuhA
Pu9o6kZa05bOOkrcS0yszjZhVFxoDWqAhXCdHEpibWHyMir3e9pKxlbsoNh9w0RFSeiOkCKpC90P
EmIuB1aBggYas9OmqexLF61LkV16DVuieok/jccYuNT7aVn6izlnlEdOw3BJTXM/pti+MhLLqQBh
TcaEyCJWyK3GI7/JA0BmrZ77fas1F23/0FhvNSbZbgiweCS7mlCyHLBd1tOg19lpTWTXCGUnQfOk
8mOPT45z2w0Ni+E1jm4j5AdD+S6Cs8d0NF8zU1VBMFHCdQ6dtMAxYn9FpYB3rJpXZXqH8qXSO9+p
sIvC8wwHm/46RCWjo2y75qqu4X4+rl8BuGW2EOnCA04ZYAINKOjs82HGNVPeMHvGWd3cKO8nArTC
Uz6psGgjI05tKUEkTocfXmdEU+PmXU/Z+ByAPiCTnLs3uzY/ZMhpMfOCO2mctyrVUPNtOiPgJrWU
4jJ2GK3mdcKu28qfe9fZ+Va5MaV5MoIexpnBArrhqpzfexLUJDbChnxcvanTynuWhKHJtot/uBUm
Ub8HicAy13rsCmQ7Uz4sN4uHUnjw/R7VkmuOBRmi4F7g8ZD2TQupuQwPjvUepf1wdgZAM91IjzO9
crER/fzsL2n08H2DMny+HqjkwsB6zvMpPolgxEaDtP8uUuAsh2K6YUvSXC82NKagDMubamTXNash
u2d7rC+6IBJ7ZbUesQNQOJYA97JKX9y6HR8to5zN4MzBVTQMJHlO3inxaoUaqa4JeOBVYBiTH+sa
7Q8HyhH3z/xTB1Lx0jrjMYj66nn9d8IqRgcxrh+ufuE4+xXOi7hh2z9cBcR8Oqmq3twufrQ6x32o
TIHFje/+/ucl832SThq1TYae7ZepGxrPND4UHoLyjvHB84pK6cqCfEinD46R4Ahx/CV7892KvKUm
OLmtNe/Yd1ev8VI+Onag7tl2Nc8jPM/vf2Ziw5y/xvVTdkFz6chY/fie66dTWB7GCoPuFFCgdxMC
eUzhGr7qWo/Npbelr4ZnNVhyV6Nueqoq+OKdExje+dt4it1fcqoZ1iqjHhONyKScmLCZLonuAgNQ
feyd9kLosb0xC3KflrC452TMvEuFE+MpMCgO/M7+OXZuemLcRkiBO/tfkhmduRfaEw8qa/Vd2rX3
ngSRxm9+bRNg1yJU5sbg12rzkUYtaue3pF4+ay9u7pn+DY9NMd9prrhuwHp6ifYdXBDIXbNzs1gK
1pjdP+bkX22U5b3VDYLfosQat9RttlcOeh0H9QKNkNVdQ5e5SEBQHGZE5U8WWYkBPLLYrqurTpqJ
9w7coyoz9T71o6d1wXEI3FjfznH/I3BMd91gbYXHNB2BtMVexFeMtE49Z/KM4eLtnOWGeMvpOHe5
RBWV4BAqrJ/5MvKZzzUDNhjqmSi/azV8ubYniqUHnnCXFYDKO+pfkhUAfn/fFAESoSUr1J7e99YX
vOVFKMdrPx2WXbQo0Pi8g+4nV35GwNreJyR/QALdk5MSXMgUlSVdEDqnBI/VxNHKPKobtn5Y57xP
pHtT1TUyEF/slCCoMG+bH1NIZoCcoKIvMEBnrlVxBZi3TSbCAISEXzIuO0AY8Izt8cO3925JdXix
JMFuYcW9Fa5v9uPAyzkFGnxauo/nETNUYt7dpOfwV9l8HfswkOGjpJcLVDdx4ddtd+XAeQvWZXvM
CGuJqpO20alTagPDsaAEtOzKd7a7JnZLSlVmRodax4iE+iEJULKhcx2FjUBmke2WuvzRjGV0O/lg
sVVOCVy085Grhn8MMgBscWDmH6j88MvVCeTvTmoQY8u7MLI9lzUmpM4A/PVVzshRyMuRWfXNPHMd
r0bTXDtwI1URLpSFglZFWgjEKrAVXM+umknScM32dQBnDW/UnebjQUkEdn4Gb4nkJlMF6ghEonxl
OEYVkJkfPRh6BLrMo4F6Wm38OPewn7o+qLYxe0tWwsJcpsKGXI7Mt54K+0k6CAcj3g+fQpZ3uZdu
rBm5tOtZ420KbYU1LGLtbrYmxlkNIhqanB13mx4bd+fUvn9De48J15LBtuHluMrd5MqosXuTDuwN
gcnC4wwBQ8jLb9UKqPFXazvsgjKgn44GQ33iJc2BoQoyE0eke39O1aGZXLa1g2jr0xyDT7KBnIH7
aNnsft/gpoAItZQo736yr0HYz276DgsUl9R8hjBmciRb601n2KhbC8pylC/q6MwArQnxu61yJJ1J
P1yzM6OPrNOWYMdB3Loieejr0T2kQZ/dwvo0F3HTVrvvT10ry24vFhcilMNBcrEAnFx1mgwsDNPB
MpDEFlrdGQthc688bH+2yvGP8W69D1z7nqhu/EuBaa/NeiOaHBKUkIekKbyjUnZ4hQQl/QUpACtX
m8+PEs3BfuycX0Z4n1lbNNda+wYjiRak7JQZNUl3FVPJboARmTMh7+Ne1saw5IPS7VZ+dOujVLjo
fMu+09KBN5UThtLrdD4VkwRzoXbd5KmvMkQ0msnZ2rYaCmpkQpKrFmfZyRfUTAlD8E9JGzlanX/t
y6I6jT39rJ4cau0RFxfADe/GwMZMWpqd3kYnl00l8yndEULsi2c9rtJAH4p0RaN9bP2k3yZxhXnH
Qo5YWogBLeB8fauvKy9yX2rynIaSd2AZztBhUnwaS8h0K5bAq/oRZ2zVImuKOvHQh6tmhLBbYe0q
v2DC5KU22jjSoWI7uzY4oa6zRu/6MhzX09pFKQKfjbWbXUfWkF2LIed+C9oeidznZfKI2VkKuzrw
dvowsGBOk2S66ncFiP2MC59yK8LndX+VVap/0rVd34e+ohGMqeOz6EgTEF/7OYumah/VnTjVtGVP
RV3yo4RXoVqcL9QYyGsjw+laWSTJGYhe3zesEEhVYVqrGMffRMxiayAZR2icAK5J+bLf5GTCB9Pb
156bDk8r9KiPnR6FlxMeTHrdc5K9rZmVsB8cyifVkGZSJuM9J9zrBfPkre02ErcdkxxyuXLt+9dL
aIGTWm/4e9CpxOW8IV7a4SKU0spxkpGbxGH5VjXCuSnWG5OkzzO+pH0v4rCHL82/fX81HQuAXWn4
QJdXrg7XMwM3oP3QAE7fN9///v2RkcvPuaf6/rd///7UEWsIkewJ2NZtyOK3aVKSHinti2xWpw4C
Le7W9FBJezsN4wBrmDNAVdLQkLwrsaBIFBQhh49S9f3iR1j6lzA+TaWFHH3J7Hyr8jVBoRPxyYY7
ePr+iCdAX9tdB/6Hk0dKCXbdOloc2Qt7zNMTVH0t+6jd4FpQ7OLhZAlGZl63Hj3fcKf1hrXyslMR
HolkKPvbnHlsE1H2tH0LQbVM9d2S9fqu9FBMpzrgHCmbs4uL7RANr61vj0erzcYjc3MB8in3fgxC
UQX2OoTpkQa3QR6++TbP81gLA24ifkA1Rim8voLfH5n10++PWskoh20NqEL+znq1Q1Z9dCVkvYCq
5ibPMnzDC369BP1F5GUN92PE3fcNyFA8tp17PQtx5URhfcA46gH5j8wR0mCde85Nu96kTdvuhWS1
5Xnlb52601Xn1SnIHPnbTWtz/T83NS7Xg0ptUpxbNYiVcYrUDvoAwSec1mhjWCP3nf7UoiPHggsK
NtHfUxLJl4ABGReBdb+oSavVmF3jGv9G3KkeSY7GI2Q31nOyYLtMYkDHxdg+rQqbnkZ2ssL+epiF
d/t9w3ol2bpLA1VliYoPeMU+YQk9W2wJ4bAkSJfr0gZVyYyZbGbagUyiWnzzO6fnajsMQb4Ky12A
auKICkbdsLw9qoL+V7bVXd0OpxQzAcc0Z9Nswvc0jzNDGu8OlTE8Ngt1hZvH4dOMivNSGqYDTk49
LiwvXw8fdc50ySqIFETIHe8N89XHyAdFVLgdSKKeSxqwDasiJGTB1XpiXkKol/AgnlrO2zLM6rrN
c40Cnk4NhyX4s9AndS2I6tdUODXHDXVOC8GwQIKwY21/NAq+/YQl3KLJ2tgltN8AhNeGiCBaRUfZ
V+IkdEVer5uJ85ih8BgYNIXzzwY1zCW+juTkg8i4TlrxyA++poOar+QMST9kkYMiZZsHBeSnjrFU
C6l1G8LM3JbdDbtRQrtjhh41zMoi8QEpBgLHRWw/MinZ2HXwK9UNPc2gnfspI7cpzLqc0I3II4zP
YdoSO/ohrYh6KKaWtko4t8w+yQBa3xSQfUo2oBEm0oGXLLTlp5syUBrZ4abDFB6cqZG3Za6e0uQp
+QoX19rq0kw7ME3Ji+BhbMtFkM5NXtq2NqnmzOGhYwqPlfdLaLWm5q2mtzI+R5l8G7yS7XYuz5WC
PhUTjXqc1thgX1ZH02MuKqS4CxK6NrckR4SqLt6nGS1DsWDAnVmpSSQs26FrAHooMiJT7ba3SiPI
7hIlIGf1NMPFcBYSF71oyUsEIFliAWMcEru+fQqLXJ4aiShvCcNdup6SJEM7jSIcUSvGIDxEsJdk
+TOPnRinmFabwe+nW7QoFTUpetIlPuAOENsxtuqrCQSQlThrYIKZ33JL7CyrsZ+icFjpUBWNCo7k
E8LCB5CYxaGye8gwfZScxyFAidEkhzFUjLuH3OxGO0ieHfuH8Af5VLZV+gwG+LqBOnxRG1KuEXTO
53h2kaJH4+/FgdqPak0e2cQhsdHg+3nlqfL6sN/rPp43Tg7bTOuK2UUSO+eFbhpgE2uhehTyXMSo
RMuGUbVXsV+3fo/1rRvL7s7kFt65fD2ZUJ3tk0Skj2qsGFzGIscmAiUGhft0jJN+2iPDSpkG6OhF
hrAfgDxHu24M7ibWG4/QLn6EtjV8SrE2tfTr3jouWEL5qruecSh14NZYubcb0OCAjScmVddWhWt/
IN1lmL4IEB3+cW39voTWFna6ccR7myu/uuvKrCMhIbS2358Wc17fFa82SMBtRDQelZ/N1NK6J1ui
BOXgRW8laUNqCfGC9v6+c4vuqlbYuPFeEVBABUKDAcNQRio9ifUGTci8s1taPSyMQHdd6Bwt28fH
tLC8xyp4UMjcmH1PODLchk2JbORBFyQUQohEhIIaEkFZVz2IdnnJR2s8c976EhMYkMGLo0MpnOgp
sC4WwqY58t3yS9fPgYOva3SNc8wmi8JvLTqnlUOpLxYLfhdEaes+rCJUkhPuySC2X4sqZKNbmvug
gR1VlcI6WBXKlNYR6IELNJy2qe39EM4P6dwHN0q9xRHSZTmT/RN0GRmn/kSECg0xc0FyfJz5o0nH
d3SIwdMyFDsN63VnB264y7s4e+WUfk2WofcxtYSJBB5gipltCTqWBuEX0sDXyg8KXNQEFEdjOT9G
VneFdLzcJLSQ+5acwXPcouSKxrHb4Wjm7Lx0WK3Gif4suXhXAvijC4P5xIiXXWsSEMIZJziS7EEc
jO9hrEuIfoUKig4Be56CfGp1I/ZikA2XQS/mNzBFyey0N2UadyDmEFw2aYqGJYFpCxRXAjCR+lN0
xr1S7dRtg1w1WysCR7IC6291gf+nSH6SNbbXLjAEbED06LDFEze9RThLLvUkp41XvVRI9uCGEOHQ
dB0EIeWM28Aa9CHy6TqWGb/W5Gctxzm0JZcPGMa5b7+6sSk+EYDWjIkSRv26uhe8B660Wm2Frf8o
auQK6DO7Q2zF8nYqoO77UezeoRmRG89zEaqY9JnW1wIW5za3VsXRLluPwKOuim9GnX6WBQv9qQaH
y+QXjFBHQxqo/IknuDoFbtds//zjP/7+X//xOf1n9FXd0yTiQuj+/l98/slz3yZRbP7t07+fq4L/
vn/mv7/nX3/i77fJZ1t11W/z//yu/Vd1ei++un//pvXR/Pc989v/+eg27+b9Xz7Zlgw/5of+q50f
v7o+N9+Pgr9j/c7/3y/+8fV9L+e5/vrrz08SCsx6b1FSlX/+80tXv/760/b09xP1j+dpvf9/fnH9
A/7687Zqq8/P6v/6ia/3zvz1pyX+prVCdqgDF1uEJ5Uj//xj/Pr+mh38zeZLLOtVoG2UR/yisiIW
5a8/He9vWkrHpRWWri+0o/78o6v69UtS/C0IbO7Rd5xAYSJ0/vw/f/y/vIj/86L+UfbFPS5A0/HT
PvdU/+PFXv86z1eSx8C9wIbw0SgoHkT9+f7INI1vt/8XD45TS2I+qdeNdPdRlOcz84c2X6jD78Je
BoveDDkCj3Y/F5UHAqtgVty6Gwe5OXqmADK0fVqa2tHvQphgvvJnHUqk6oNljlwVp+65jxzQwvnY
U0UWc93JNUiWa8PD6KR59Qsu09oYKEtiYYjjsr9MvKAckMPSsFSnTPRjtl8DVYeD76Y5/ICumnZd
W6OxmfKRwkVRlRCxnvqJ2guRhBiiZaW6neXnYwbDzBv1ByPOShyWKptJdzVg4gMyBsfJIW1aV5nS
xFgkMiGIMK8L8kDzuenQT65P3bj2pyzeGt05LzUS3hGLVwZ1WpFb/zZOkedTVdL3AuswrPomuVRP
WZAitg3gyT6M9UJp5hf+qpQqPfT5o9OOyzakFbhPvb4gtCUrzc1AVPpZBkX6ngHI/Wh4JkCSFLbd
7mXqrcnMtWCqF/V1CLDHYvRuG/SSExba20RUREDOEwbufR/MCZ8UwSAnNIx12JSUfDYe98prIVRn
Mzjr/03dmSy5rWRb9lfqB5DmaB0YFvsmyOjbCUxSSICj7x3A178F3qzMmzV4Zm9Qg5rAgqQUCjFA
9+Pn7L32wdeYKZirWcx4d8wiQVWUtcvfX6eDa5nPmUE/yYLxmBqYcgZLjfz0kG1mZEbmSJTIrDN1
5AbhpC5JK5EnJ6QqOXf+hBazDALUvD5oUP8XKiSvhnvoBeMQoGh2oNWaIlFUHPnYVtvGNkgHGDkF
eFdZydAkqLSUBk10Wnkfw5SreWPbTV/f1V5PPzjwRnCrbmwB7x/roAFYGbt9c4oRGmBuCKOicZ6k
FgNLc6N6KgXHjuRLA66Jrp3tJOoyt1EA/sNhEK5WggIgfGKxT7x3gyLFWOlB0yKZevrvD7LAK2oR
1j10dp2cnKFjYOfTH6Uk6LBKPRidmq1DXaTcxLadpc4d9+TEDMZGG8hsVEe4L2UoaPiYen538x5v
jS+KkdpAR/W7kcS45t1Y4YrCusy9EbzPgU2bVsVtRFJ2ZUXOPYoYRq1z01T2EQkNHyG3aAROEiuJ
vPHdzlD3s2+2c7vxUcbwEaYSYHYa1q5j8t0Rtv1KE7JTIPh7ue2+lJHorV9DmJrmYz1n05mFiDO/
nJAATnRyyVIxdYXNIwCUsPPSpM9QyjM4PDt6EJxyCj9ND7poTIjHRmGI8zwBDd9a5pjhaqws3Buh
RwtgPfTKkpsuUOB/pTHnPirtwmoACI5hSScRZ6K/RGlUszHip2Z1QeW4ivw8j/jVgskiqonOGz56
JGcd4WglJxYyrtED1gPJOrS6aV1ABm32nZWnr65BmxJBfEoJaGWzGZ7phkg4rqZr+EjzxDhrmhGL
BCu0/Gx68CprMafolBw1zAxtehDtQJm7tpEOePx7jOBLdBJySunfjlUPwRufCNEJ7RjX9s5tdIzm
wvDi5NBUSs33MgV+u4+T3plJdQ9NH/BjUZBoh8E5k9hBOG0i+6OJ2PEfGA3nDz3YDiNabcfdi+00
y5jd7qiEV7YTecXZ9yeh7gunt5Mn26vIJlJ11cAtKdAMxxf8soi510kUzYtgpygcC73a0I7iEos6
BiBlGhNjB4pz3PAc7fqkHV+yqvK9nUB6VG6TOHacbVo2anqJyC22V4GRVfAOOio9BKXKI8ZjXFRI
SOFXCHor84j6zAfd5IpeQMY2TW0NFHaY6A6066BSlGNsJ4/1ZPpMji1cJ320+ttu+88N7e8bmCns
/9zApBV4NFd9S9oePyfG7v/cwBhrOLq1oh+JQV/eYWJhnnNGYtGda+ZT/2Mu57b+QSuAIjXnY+yU
6Y4SPZhLWph52/igUrBW/Ox9xk4p9wCxzQfSZArru/W7ssF0OlvIpNlf+bxGKXWkd7SM0XRgdYjR
552tJzR7asWZNHEA5DaVGGsNPlb5El95PCR9M34KO2fuBIFA58GAx1PM5dJqQFjKkBCXidvrHepQ
snkcK7XpR7pB2OdfftmlP5o0Ln+ii6gNFOsWw5RViYu+uTNs08D6Ql7M2MKMQxoe41fTDcJD4aFD
BKBXDvFpEpHDfZng/z0At4RPxxDUq8+tpSqSnJooQNvfcBhvfgKAKyeeKudEYkGY8ft9o00awANh
RnKj08CweHjysL1+ZnUIVQDxqFv/LuMqGJ783C+KR2X0Bqwcd+QOoRWku6r8nYZVa/ypw2oiPIV5
mDbor07dVeDWb95bZFlZQjfeSV5bTwAnMXWfMyGNDXe5z4sa8V6gYfOuB0el1rOeQoAUWYxnH/hA
KMWFhAQRvciqNKsfWSpJV1VCQpSai7Ci5tedaW47yL0IkxF3WLRzdD+Ox6ScoviB2DC7vKvihOW3
QhNqvGk5hTNeMG9W+4HGdwlntu6yItgof3LIZtFd0kQ/J9/iyBV0QfltaIJv/t/U3P8fVdOW+G+r
6eelxv1f//tPo379+HtJfftrf5XUtv8PIeyl9uVoJ6Rj/augNr1/OK7rmr60LNd2TCrdf5bThmX9
w7Q89q//U1A7/6qnDcf7R0AB7kohhLSt5Rv+DwpqafvufyxIviktx2ZLFbY0LdO1veX1v1XUjmoJ
WhswayuE/0Ae9Z74gPC5yxWBp0EDITrt7ku0gXcLic8Y7x0/Ll6wbZfnOckYpC8ai57nPV1D9Qgt
XGpGbz7MYmxOUep93R6B6QgPTjZ0a1UAGKir9DdOYxB6bU68FwrSCUkbeoEZ4QNq2e5YNLl47nwv
OuHlg2twe7lGR7eQp9rIlJ9DSZhwzoSW0Qgh40ypbbRnhf1qkDRuGL1/9u3qBSx9/Jy1drwZh7Lc
m06kngth4rgJ9DZqwo+OJQHiYgmGIgriEC1/Gb2kDNj2Js21dTX5xnOPBH9r4VAjJZZpru7TmjwC
uXYbfHW4/b055pgcJe49JRhRXPMETZvF8oFAl4LAvjy5IyfkkBTzhPL1PbdTArebSZ+HUbL0gpY+
hVRIHa0ofDAEMxaoCklORwE2GzYdVmti2uGih2hbw31Bp/ZedwbBqe7kviSqyUBlW5KRWeMB+Rz/
DCHAJo5R+WsBeD03BMSqpiheKaruKLDca9N8QClv7+2l1SYmNyS3rCWQLejJQu9h3yiaGE9yqrYu
fTmQjghapaKV4JcEiWVT5fuQVdviIZ+9D69OCtRYpXvA/vAjGKcaLigXcu7IL6WHQnDMEsPgmcNz
LJxL3o8hGSdcfItEi6oar41c+EbLrF4N2YMBE+Ap7Dt1r9vku5q/Yzcjp1U36kT7scKQo5ptEzkL
O3KI90Mc+p8gktip0B4jH9oOUerC1adtQCKyAmFq2PLSl8E9tWu69HaDTViRhGGNxfhWwcv1x/IJ
2QRc8+GpIVzxGUuku3FiBsztcMViBrTfa6GoCrXLcFlxqLRqAvzQscpRUIcsD3Obf98zPahTjbqY
TYF8y+LtOznLBQcpgbSFkxiHytTqkYlGy7vgLRaC6b2P2vxscahdW3b/g5OKtY/LmvjY5TJVTNKn
PC7OAmTrJmIDWC1rwzZwCXsZ6G0CMNO4xHpNzMHfHrfLY1tDfHY1nOxubB5ul5ExnZI6JVolbx6y
YRshIb80GIoOaD6epkWAclOh3C4x2sZzlQKfvX31fz3XV0l/Mvzf/ZCrY6ZjXH5LiMpyYXMCFy7B
QuO7hm3LpGKfJXAvk8JVNNJy56HhjLGUIullKNSP3iYBjckgpy6nfCxVbTzky8XFd/PQ0M9fHgxO
GD4krQnHi/SFNi/ElgUZVEGSgjFs7VczdsZ9PXvV3e2p26UWXf3XQ+7CbC/n5hNtzUQQ3RRAEE2h
qHH0H9u/PoOQ5MtpJ4z4S01RyrqlsYNSLW4k3dprmPT5Fbv+P79yMwYQGAsFvu/CXUxEvOwvl97j
exdViZdheZiRD7htEni5iWNXjECBuQDDSEjCNYzM2+BAtC8OTH7sLK6DM8y1+5jf2lzvsr7ibD+Z
cMo7in75r1fHf706lbARy7z89qppuqaFESALPmoVPGYGm77rIf+a4vKaVwtnuaJ5DlcQS0JviGJ7
a8Pl4/wyUwWeOwCZNa7Na+1JcCHpQmtCuECDwP/pRCh85tj8xDxS4/HS0QvvlrlL3MA70e+Mrr3C
H14jEaMCBn42k9cemwL8TTaCNCqH9tB16USTAxiGadaca/vEzx9qZupxnXhXX8VkJcgw2cShHXpQ
HhucM+GMtsnXs7mvIsjWZAWNGB1eVOMOL25gHSOjSh9uT6FcNlbYY+NTBJSTPjjv/zwHhPr0RXIx
hoYI9KCF07I8/PcLfkpoYhkO13D0YqLjifkxc7lIbP79ZY45Ye0ubgYnq9r7JAZv2Pvy3Q8zSq3M
tK8mMXBokCE6irx/tV1q5SmFhedMpuTEOjLSQEJlzGX7WZAsp/M5/ClATuACa7v7AcDFXe243qZr
q+4HcMVy2po+vgg09yZ0TTk9kLXAQ91ZBPjQLEN6jpZ6MhzJjjMQeECBXqyGxAlPkHRNl3BSvmTo
SIeB9LWKk8LFC3zzEqNIOZWmdYoROE6b23OAo60LnoNhy6rJwXv5c7dLWhAVLAM2pUQb+YhixnF2
honQLjas6pK6BJi1JNk4bNv3NjAtlvfuaRBZ96RsIXadR4Zqh1KIncqI/2hdZOfbq20AhmkyoYyH
cfMlzcx7ESjfnkboK+yn7svtKRN6jJBYXrMabfxt56Kd0t6TJVvQw1jcactu5vc9kIOmJ45ZYr9X
/SyedeDCdAlScKS2yh8dIwZoD34vTbW4mLLOHsE5Q3fH5X68PbxdUMZyuLLqaX97qOb8FHe5uBvy
5q0aM6jRJvxvVVX9/vZwjopLzsHsOcJWRCMju+YOSkvURR/gATA7LJwl5Agkty7RDa0Vd6TytpAM
BvXX82ZeRyeaMhXGav5WQFNhXRdkaeFZgIVUgAFtGwwOSVW/TSHOMg8x7yqSg/oIAhFjNWUORmmv
Pjpz+JwtSaQUwppngmsPwkUYB3vT33i+XW8qkVvXDoXFyTPicl8uUlAfK/OKluvw3TPLszwSA/15
xLPUBtfeEkhLK9Ye+kETvDbL2N/KKvSVwVXzKs2O+NmtAbZEkUvnzK3CTeaUQOSiModl10o4xNgl
fHJrzjgocKqLGMxYNIYvnurI7kvED09gt5Ro26/N6PhXlU4x2BdeSKv+JYgwPMSFmK82ZRDiP4Vu
3GuDF85+D9Kyv1yGWK/YVIyt6Y7tzhw86zVPwdLQ8Wl3t7rw3w+tpUy8/eHbq/XcuU+sE7uiJpxm
8iz3wfGpV2sZJIcwbKInIfgvQOMdvhHHhxzYDwNdgj3NxGoTuTo8JzRSn3qbQlYqznRThiMw7dz5
nrQ0+2gVILWHKOM4NrsfAKYeerNL/4x2swW3k/1sbZQZyo9S5vLEqGSl2Z4YtzQ50e7ac7ujFyJf
ttKwPdlA5I7RnHdn2IPiMDaRBg9VQauqg/kyc7zcwUNwr5Yts12Zz+8osZcCyFL3IRoyyu/Z/VGh
IpjHqNyYdeJD3JhA+PS6fVRun+1Ggs8uo47EYUqn/qQidzy74PL3JRVvIpgK2bE7nIfKnXaun6sn
Kvh0stA/MXY6dXkHhcFCHdDX+UfmeDSlUN/ycZg+hGdCz8nQU970vznBNpjZnFei3mDPddWWpcj9
9Ks3NwlzdJphse3aY8N5+rETqP8hWNm/rDnHcq6jr7qMjM2EnuCOFnR6xQ4abVi1HIKmyvmAW0Cf
+7DAxz/WeIo5iG8qu9ri8Y7eC/q4xxx6OY0pbs0QWXg1LaHBRmT8Nmw6ylb9xeT8y7S/AQMNz3wj
cq3wTy/559Ph9hAhJjTAHGnsuPwRRSJ95sNJ0bTgdqAMPeh1P1MwPxvbzeQFn49752fZn3SBRJhF
OzxyRwDyt0t5nzrcpHYgK2Ilq5aOeCbvkEoNh0Lnw7mwiOZUIcKzqpH3ZtL0BCBwmZeLSPk4cSM6
CPinL1sM1e9BLPp2c5GOoopRs2q+WQZ/T+Ba3qNumNZwQ9snV/jhlpPUdJFDmx4R4FebgvY+lJnI
OPLxl2ck7TPj2l5erYmkhbGccTdVBfNPZQevEONNYFVD9GURJpqLoP+2fdAd7gAahFEHqDa16mFo
L7bMb0XkWobd5NjarA7s1vEmDSZxTV3QADYS+h1NFRKfTPGGxnb8bsP4MpAT+ZE2Ot/mEjPw4Jvp
BY0IOF3WsE8yAo6MG8dviCo/XdihrwNW4F08t8PJor/MKlGTEj03qOqdofzSmhWF3OmAKdmgH1vl
ftPxK7+srMfD4pBdGA6efjYb+zE1gvJrsDyxAeNjnVi5xWsb6cPtedRE8zYO9LeOWeySLgxftcxP
JREXP1xcsXhYVcDSZwL9MaPvv55vrZCJredencSJ7zONszSZiOOyhPF70jJ+0rI4xK3N2S9Mvmio
Wm9dmStqf5KZitwz35q5E7Adm3p7exWfSrBxDJai26tt3lA1e4Z1vj2MhfsSmq1xf3vkdagAhCRJ
2mwgaBQdannPPjdVl3Ob5vJEUyw6xZ5rgMKM/RN3BUYz13Kg9DrtQQhkWH2oSNawXPNSgufbYcW1
ru1bOw+QFEShzjSoKJaGGoeMmwGEb4akxIbpimNcI1WC0NXd9THzKjycnEfCXuxoZRavtP9+afRa
30xujq411p9lADCqLIr8Eo4BkDGwo2REi+ID2saF1Gl6loyO78aAQRQTBM4IzOPOUdQ5G8mAjg/1
vUbW+uWkWJ/CKSpO3LcBSiX79+11J8io9r1JPXmxSdFKcI8TKIP4EiK14yKxzkZpyp2QA5OGAQh/
6rnhh8tpOvRLWsvNXR6XrPTNrN69dJ4/Yhv5eDy4zWNslfG+Dev+rNCbn0t+oQQURu+NAYtk1D7y
6SjTlzxt7X0nOvPOMSJsdgPRtGUCiNQYbUU4TGsfQ+nUJ1WyAMeODQ/OKWiqA946pDAo7pwpLw9t
Q5JzvuTxYmbIngF24FODzfbXw9tzLVrreHbahyR3s2dfxnpHxcU2/aOgYQsqrpjRK+mHht79CzrK
/MWckl3BeeihZ573Ys/k/0wgHT3owQWA6z3TIfM8GoN16nSWHox5cFGMsXY3yAufafpkyO2j9NN0
h0+y3UDtabJxJY3dVTXUG7MJvW+Iej+jojY/VIufvmxz0uoC1GX1zMqYOlrui3Iw9mLkTEyiu3ui
i1kfxDSo6zwk4TZoc+8x1AiCUSReVW1yApRxtUySFgJzOfbotoMcb3JKSO+M4ACGkx+w7Mc/id40
7pM51i8m7JLb030auadwBG68+Pi9Lhu+EDp+utg9n4zE9u8mTeHe4RP6ap8qVeYnpw32pgXIFDy9
NeCODB6D0Q8YRHn9C/3/GbnFHGeblrcVYiqXyCEC22vSE7/cGPZtV68ESR/3ne3299bylWeF8Z4p
Oij25bl/v8B6mu2gQDbAIP7jhRqi4bbuJMuxDVwidKIHWwuABxM2SSghw+728HaZquney1hSAZUW
T1ZA1yyGydC6JSv68lRqUlHp6sxvnP2hrccnJobjU8IRFrVlaJxuzxUGRLncABu5/IleKVxRFpvY
YDB/u/2F26VEZWhoJ73eHhk4XEKQ2Gch/fBuGYA1wd2s5vCvS1GTTIGK2ja2nW7yc9u6hzRDQ6Zm
ITcuxkTEBchoi+Q3wjVmu7BnTgZDaiyJTrPhp+xO7iiCTTsxfzZTfDtpbBgr1lLYI9h1d45h8EEO
Xwinynd8wJ0N1J9qJaZ+ON0uzJThfv/1Zdf5mDeAPg/TXJyGVhUnwCQOuR0z0VaxrE8DzMl4sPwD
iRP2ccCU2VlxiJECbbM762TleTA0mtYxT0E3bgkEeItFYKKbH8WjmpkwqjDjOKXBHbbed1hqPF1t
tI7xcG0CD+3MBO1wnQmEMpOLZEGpF3YnMruT6uQhqdx6AE4DDd3BEPrDEtpfka4ubGJU3RrFKXLr
9ER7Tq2p7zf1iDy84yy9Zokhs4F2myBHtZzDt4aOxwWwF9GKYSl/gJdbQQ2y1lTs91C4BRCr3G6n
nePJC5i8x64rSoJ+cOqMU3Guy5ZegftIzKx7qFNgwkGOzhRMLc58375r86FcOwJ1Pk1gICirhiDE
3JDmEXnnSP01UKAWyNs5Qm8UTcrVeLHn2T7j0zBOo3rG+h+fEjLdLQ4U56ytfgYRgBBptBs+qkRG
MM7c25l3X49BgoR5oPiyJaN26WZ7zlNXM6WpN3uTXoVj/+iO1ePtbuGzZOGkLZL3ElEoBtuY9g8s
dI4fA3PTYVGDypb/pk8bFvd18WDUbYOMeLmIoDkxBdssqhVQkCMmyTrjeDOlR6IX16hSGCZFS9+k
rZpdQn80bnY20hME3F6wmY2+PY04zFY5czeID160qwP7g6HkdEJ685M+fbvW+GB9dITZgiQszR+t
ZeOMQmS9sow/IowinBHhnm5FdsS/hO921sMj1uSDrXpMTP3FpDm+nRz9CikbAXaD4chChlt3sK+c
zH+kDRkdYsyYLohNxF3oL8wW9buH4yNMwfJyG5M5rx9vF2XO7s7Ng1+0dgi83NEHnLZIiOptRT+L
Fnjs7QZ8xzSdDvPgY/dCGa6sYF2MBp9q2e8QEt3XPk55HKL2M+Zke2svuIMyJ2qIwwbAWR9Fneih
UTnqoyHX4tGkROxDCW4ncdJd2pXDagw04WlA92QyxTs0K9WjWQ4w8zCh3Fd9TD1o7oKMnlJQIUgI
pkmzqyjw5bSNyYq2tiXwzIPRn9IZE6jkxOoNUcHpg1i1NCTn20uJgNxxlwk0ZwfEASkdFty3KqPL
Pk/pxq2tEpSyXs1mVO9Ca+ruxajusrIFctg+p2nFyB4yneNDuQrNJOVeleUGL9GHmyp6jRh+Dobc
cGhItvPIjleU9bgryxCIDZvauvPsvUcrmKHdYAKV9i+IEC6a+BB6Tf2znQMSlkXbXBZlfWJDO/Bh
1QAEgQEf20dwJ8G5sB+Ktg7J2yXtyM6o9EjwDevhwApbsXNzQbsO4hZKSUe+C2KS9BwiyCn0vEKd
buy04+cYN0LQ5UV0VwkNDYTcHvhJ5tZX9Qt6pI6BA5vF5MxAPSqcSdH4Xsf8h0fOmASV8M61dB9c
L8sYD2NVcrR1b5rdnwIIOzSggQzVND7YCbSisae49RLKQySzK5O1712OAXC66smErb6iN2sTDhJ9
2h3d997xrWfornJTymk/l7n/Hg/rSHhE5sK2b8f0wUcytsqT+SWm4FnTWw7ShWDb1/LVA/XbQXXd
lx4Bbrs6i/w3RR2F+r7+E0gbmB94+I2beM3W7hpuevvNt41xQxIq+aZQTBNT2acpb2Hn+v5vbSuS
jhsEYIOgudN3r0Vd1iSTID3u643jRdgMiVRAyZG06zE80kHM6eOhQe7lg1mDmZckyhW6P6SCmyPL
7A9nIF69tLFBabRDsg3VdwOYZRgK50fSFOlGyoiss25O8OmHHOEMTjqlwsVIJpEaa3nkvNXcN3OG
Zj8nc9CmlkosuLqcDDYkpp97D4V7KSYbrwOstNKdNlmOU1rV/ruumao79KDXvUhOLp2EwBi9rbS7
SxXMr02jvxvCdZEHEy7fohAeuvlaWui+8nH4TFL2qiF5SOPE3/cFwYFWNLzUjt4bUXBgXwyJY+Ug
BC5sg14XAkpGszGDq98NkO6CguBCQriAG/bHcmyclQluiCGfh4mDQ0FPKnNLv9/nqLxpi/zJ9c1q
W0tp7WaomMvSte4a7X0CEdg66di+qSD3TqryX8UwL7n0DSlwKvvtWbRxuNkvKE0YgCkx7uTcQ29Z
+NfJ2fUqzGM5Drjlu5YzrJ2CnNtYEbNU6Qw4PETiwqo2IxY6EIzZZhifCXSLIdX3P3Xqw9aoEvOx
YkMQmSSqwYrmvZ202VHNS4jugnIBvbOTCcOeIKyfPWhFcxXh6O/nEgFSTsZCCgNV0tTqGH6VgvGC
4Urssop0odHRqHuQnpEeLSzO1Ti9zdmp7zO/W2uZvhlB8kXOWb8zxbjnxA4Og74C+X0AlmIQH2bd
n3Tkb72AwEHEN+NupDGfZvBLzMi9YNDA8KIbc1OaBWFv6Pq0cE/4gxwyAXAjgLI80Peyzip+13ZP
C9ii95y6nreq7BCJSQSSJcLbugr9ylzXNTjcCuCKywxok3aalkWdfWJ+0fsqICUjgKwPNrarP9MA
WkXqQMgwOg9Lhmo+vSC4lyiBIaFFrwOyh1PZGdQW4R8vxHBfZuLDTuM75fHbcwcg9+DrOD3w5rA8
HKzYW/rJ6hQXO5Ls5qNtQNsS0wlF/SYugzef/hOuBXRBToF5rY4lGmldvVn4clZyhH+ur/gZmqNX
YJ0uU+uItO2QmD2zBqh4a1xDd1UlPzi2tgf3MI4u/SoWGVR50HGGZt4FkX9gSPc75wSvckFNlpER
nAOwRWYI3qcRewSExJhXDJ1bcmU69Jd2QCoxsHh+a0W8iapohqNaPclRTtuZUBd8u3sirUFb9kx6
E8Bse8uzn9Uw/aTR0e5QJ+7c1EAYXyZ7moDUUhlUrgSw8zmMqx20/RwgNsySaUA8mRBWitLs6FCS
rOeWWb7SLei1KELtI+7p/OLoE8ldPffEytS4zRtiH0UBfI4zfEAKcfkiFqw0TZhkq/XP1F4yuWz4
op0dbJA16g2YDo+iihBPyUAoUeSkR+7R0feJH2B95hMKyKXERlK+1sy+r6HyvdUkmgWT3ZwN1D1r
LyZ+FuWlA69CksnQOQ94k3cDTa91T+AqBz8P1F31JyQP+lGZwV1X5e+FQp0LKTDZJ7FzmS1s5u3Q
8F1L8VEpI0czJGmiyfBe2dw+vRnfdYsvOh2jl77n7clKZxuJE1yuglmiGWwL4bAOtZZ/LlsmHU4b
7uLoFSMCaZazKzecJYmkmjCUYHAMt2NopethCB/CbtrTuA6OqEHJlmJ18j+NvCQiUWDR5a4HZlp8
jghFyH9f0T0k07N0yUBXc8Xta37qEuR9tpx+YYpTBnhME2yiMwM3f85gQJ1xlqP6xP5wT2reLrJc
76mjabAy6xQfA9pDonKwl6LkizYhx1WZWoB1a8xhy6UtfvUGn3IL6RATNp8/rAgAVN5rncwDx4M7
LKfuZu7rYmsk1gdKu2qTZgGsFaP6KE1/PvmhbA+4cQlBFUpuVRN9EEJAv7szfSxWAHzm3mtXEAKs
k+nIY40H8AwYdut3CUbIob+rBcY3ydiSG74CJWV+mgPKTswTJBOUzKicruy3XcjuZvUUz/V1cCsE
UYRaLnqxrYtvjb5UTnO/XLUTe35DwpXH0gM5U5zRDVoMtYyszw950jIoezZNR2wIXm6AWnvFAzcI
rg+ULHXhbfA4MYrEXY1NMYWPCbdNF/axrwl29xNn5ozk/xqNn1ag+21RDYTFRv6lczVRZ8W3ciOC
xwa/fxwnH9x4L75wMIPHFeo8BNZXH0D76wQ8tHLoZ+JyAGvjkHySfYYee0zwjDkT++8YnEO7udh1
Hu8AZqN2VdOvavQ4no81uMtk+kUROD42QTs+KoZFxzKEJTB1zvhYkmNQBW20E2kMuoaTADR1YuSr
+wZoM2Mm/5HGr/+YYB7BspyqrW/mTJ5bguarJRQFRTcQoXDjuT7ecFXCSLDnN+MnJUfCZ5AxVeuv
g3Jj80vdsB/zPiQZsaitGqAQA5BNK3lAGEs1SIGgwmaFNuf2MyXUGfSMVRV0F4DLu7kI5hUjw2zj
weKkbbXy0xzjWq1QpuiXvAuMoyfZZuS2x0y+qgdCMCxjflI0Sh9uFyJlOLzSVOD74Gqiw/bVcyBb
wuDhd5XeDwQXJP16PTPscumrznvpdveRhuGVE707gTyKO9xTZdveFfMTWUL9Ux6axGLRecgyqU5e
GxEgph+BUTJwwv6X99OPPiHtB7rXEzYyMPHaiNYD7vS1rIvTqFkxXTXDAldftbYLsio51SXVQXr6
AaFVcJwntjGaJA5Hb8oOyGm2ehRW/4gGsrtj5PIzTurhqDxyqtKShF9cRjUcxcFyDrnAXjNaOMcn
4Ak02YCtOPyqrXAx79GI7Ws/OXof/UTudZPJa+RS2GVRcDTYwCIfwYbbPcLdBQCjSnvDHBIREVmT
WuP4yQl9pcvjkaqjtwNi+dHQNV2nJ5VAheoyQtFzwPHjAHG4Dmc+clW2FxGpL55VwO2tsCT1PoHl
6CjeOvJuRNaQE9NgdOLmuNOZr8/MJg5tYuhTasY5lTLVWKtrudXN0SbeObZC6s+QdG7t0GUWXrZN
C/RLLvrNNLG5w6G+173hIAJns7RablXiOw0kT9sihDBNNvsuz6HXRp3w18jC18R6ro1upuSnh7kW
7aecwP5iMgnWXmNRGzNo2TQg/L2pNI/coyYTuDk8NB6KORB6iW0i3yCtAfwZd301IGdBCLgPJpJ9
g2Ekv6vieF4w7GREs7PgLtKrIfHNhOmJRazIino7p+0zdrWrEITcVbTH2cgZNhBDRUQUgIG5/aDj
SLRycO77UpF1pHezsKJ9RVaJ9IlL6Y2SVVSJa4ldBT2N2qfDJ9YRQBMiQwzq6x92siit++EuAjWd
+NXVCOrunGGeyQSIpTRMwMq6mtQowj1kGL9YyUTjNeZTFBjpMWzGee3w79x1JUZpp/dJq2tiUFP0
QpjOwGsj7HwqK8IJgirZCuhFiGqtjAMHQSQINt4iia4apdSA+X9+FTIr1lkOJDFyeKNvFx+N3rZU
jJUsJ1+6uw+FSf+dgyVHt7A8IUpDg0i8vaHTbzF0eu3Wci1Gsq4GVFjQJU8Mkfep+Vb2SCN8r6Kh
lgp49+FeuZ69jhkeOmTrMjgv8UT6ZAmh7ysPqTt+F4BN05kfaooTCKNSvuZIrteQo77oqm1Y/sZL
kYL6adTRYCJAZRsU68KGnuu6YkOtwrkfPU1TPYc+iAdUguiaYzp68rMhOThKcJHS63Q22bsPtxb0
e9cc6le/FX9Cw4FvYxH3AIp02aiuZYf5tAnLB1u2DyAB9gWdeKfx90OEUrHW4o0AEHvNbxXWrpDz
wbHcfc+RjaZVtdi52drmPt7Sg4t3trioJCrfOyKdMkStxDxUn3AR94Hq3rRJhdq5RFU2EREMz8w5
EGJDMJvcj3JkFVWY0Q7zxCTc4DxEVGuabP+LrfPabR3bsugXEWDaDK8ilSXndPxCODJu5s309T14
bjeqUbhAwSj7yJYsM6ww55gzMwIIfi7vr/APRR5xkhb5e1IVGjNXY9g54qfwIKpHsOp42TrkjdNM
H7iLBYEXpjRwR2jDI8NfqlGvBVmk43sAgbZBaXb0JoEtmDUwMmfjMLrRPaErVTAkXJrH+RWsVLqN
NKwYUBOwedRZfLdqB5v0GVgKNy6hN2fHqd7bmqMRUg3tVxNgDa8CZUGLi4D976il9hmTg6Gy3JPI
zQdTI+VSWfoB2dV7nuylOkt/bMLZfh7Bjm9GhxCMijF2DbPYtpKYTDZ0+diXxAa2zp1HwEkwk2Rz
TLQCqcrKOh1Ai148n7oUaBSNg04Yp1t9jro17ied6bGF7nOqbW0H3+w9iZN3fym9xwW0bun531Hm
2WGD6IhlJVzRLONKy5CRETaRbSPDIgVQjkt9fRSASXatIW9Rwosj048bXCdgrSsc+x2QkyB2KWpr
MIqHUXcgltPVbrP4jxlnH4U+kc4zuQ4ZA9iGRv1kmbMP7ArmPXW1TzE3hFhpfroaCgQjkcD1WAEy
YeVSD9LM19WDzm3YFcZ8Z+OIRnMUoPKgxnO0MZSCTKukbx/7MZ93k2y7LTl2NUZZIioKr4rCZUjT
APnIxQOJvKFb1zZlx0jEjIi16/q3BJH+VrTz86C0s6ya4YLixGd6QchsHpM40uZAKOkQa8LmEK4i
o8G+SpRuVgCTtTLseDWTGZbYD107WWHUe9VOT9B96kZ+s/Rkb+UnW8ENtxFFSA2tgSzUm8KwnJXz
Qa/llxxvesP67AGG7wtdvcLKl8cmVWRqUw0NFc26YLZ+Spb5aZHA2GawPEGbi9MQD/59Oc9PSGzP
uOMuFAUk97TqBQX0YW5ou1LrKZXmJ0hU/2SlRrmJtHY/yfhIvMSmzoaPjDsjdmLaE91kyC9Esotd
+zgo1h6j27+VhsN1kPs6Jr3I31guQBZDpgFROd2+WROZWhPhk+M0X7z19i7u+iTsvPYpzhz7Zlb3
tk9pberiAOwJ0McJfLQoZbvVPP2taq/QkEhMwwbh6pDvUB9+RfF0YMotQjnrh3q9oxXLFzlQ1zRX
72xiACna1UNbzShB+vRiMl4JhZVeWp0xI1f3Z69yCUWx9DcjNatr3JX7yByyABkQ1Tc3fm8+I9bl
lqyueoe2AsQGyqK8fyOfhYULRRi4PHPbaHUNX2GCw4WDuSxyRjF6hMd/mV+z1nscJ/3PtMCRz/SR
hixOj2b+nse2y/ScVA2cnmx62pQyUOlpgEvqZNc2hVM6vc1C3eN3pXdpv7spfemgm6jqzdFqDymJ
BZyS2weQ9pO9ZNcamR26DTi0lu0fEaymgal3r1VssPvO6vexczKQJaxHc1f/QyF5tFtRrRKF+944
sstcrqXlvU4jV+emh33mjIyjOqQPtUBh7pfy2CsoJB5D9KDTdBIpUI3PqWpOeVQFra3irUJ4xdMj
qISrsW3FEyEtzVGw0t9oY3rwluEPAJl9Y6cfnsOuh1AIUAe4zvxBe03wmxwqu/oS2u1C2G+3erpm
TfvyALnQpE5oJyQ/KeKxGKyM3eRRmmQNOpL8Ix6TLbl2xF9m/rUwzNtB7x6bNr4f1MmoZQ+1tf9W
w0IjP4OKJsRdt1Hota5PCmbl3iUVQ7J1Gx867fLum5zNo8lSBVA3vP6DsaxmQW0JmmOGzmtnx9YP
iQXEkTgktBW29+jP5nNux1+4Cs2NLvrHDgkWhyQbkzqJ3NDo4g876202/ckHSKQ2MDz7K+q3eZJc
MLe9j07zxG5m4L0bvv1ePioXeUGpqY9ytZM1rf4CKhZPpCAJTjrqzbDlPoUignL7Y8Hkx8iGyBKt
/6P5oMCgWaJKhzq46N99Jd7KWH26/fyQmnTjI9kGBATSvUWJYmARpPFy23baGZnG8tEJroHmaCZB
MotboiZprftwGaUWdCLHAjCWHlkeO3a3b/WgI7zO2C/fTcp5l5b5hrTgdkpb6vSiZl3eIFh11W2J
qQ4iXnwHEXXvJmK9l+rDVl8sBTgLAaljfBRJjh9rMFFOJgje8cjdWbW1KnW7YV9r9XSAoM+JYtvu
doa7n6f1k0GeWpaCgRxTZkVQwI5WJl/Xm1ZO1J2fUv92EKqYwxOfdeiXWVGDJU/SGlOkBKxhZucx
awp5cbLnlNjRTUP8Wm+V0T3XqmuGm4T9hHUV6QSwNylONBvvrRTfIjXufOUAienTkzXPf2hhUImk
5UPtOi92wzzCUN09eSt0v+2xNG33Bp/FYfDeeMozQAgI8E+6gnYHuyGs6T93Wc1Av52xn+ZLghLc
h6gi9OSdUCjufEwevZX53tSfY9GnrMPSijlNyQiijF8FocbkfGefGiHRaeOTKiHSPxmDA2X4XFd6
cO81FZY/Xizpkpljxel2hMqKboW78TpAM8ENBV3dEXJmNYB4f5F0Ir5IyMGOrZIC3N2V4D3206g/
Jh5KBaTVYKHt+ibH5AUMmGkE+QEsC4DNGtAucdq1RpAl2WOFuZh9FZj8pGf1u7hsilvM1sFipMaG
mVO0YeD3nglg/LKLnvA7UGj4+VXP3Y8O6C0/dOBXKfS9znT02CrrRprOXSPJ09EN67xeW0sbPnwl
ugrzIb4gRPjRZsj5mlb78JVTwutaav9lINEZ6uIUMHTa4MM7NRneldwe7s363Y1hm7ZwxfeON/+i
iQqS9cgli5wI0OUxH1jMkGvyqLMcLQeGC0LT8XwnhIODFAk0iNbbSZEzNyCkMtkt+n35mNHshnb9
Bz/PgcYKlK85nee4Z/NhY9GvChp2GRDdjNsOBy2H/xoMDNx3k7Vc22x8HJ2RPqs1xGJihcfi4bno
bHPXdfcd1Le9S9ZVNLc/TasxoDeWTWnlz4uD5oXjbm92XGvZcu2mJOUS0Tno8jBMH+LmyRWok7Rh
fJ91KztwyJxRdTVhRH5Q5LnlHrR1+6DPfX2QUofKpDqYdHspTP2LepHBTK42AmkyR0M99Xzoq22R
++QEZ2rPBB6bIa8hb59dz/ozpU0QtZ3aqDbdR1EzBtyn6zO6rZA0z+TSSGiw1aohWkBo9oKZIidX
2rgLi+NFoohq83NtzK9s/PZen1B6rM8fSQswlkxhVqMm+a0n1G0lKVRTGSJdpotHtzg5hXFD9oB+
Q5bVFUsDNTj3yMDuKUJrh7DKzL0pXZyXkGJosI096UnWqfUnhpspuiEmTRsKatr4xiIRx/gtS5gm
Q1fc1zlbHBOo0GjAnbKdDFBNVu5rQ7IUndKd0h1F5rEMwAglG7326NsuLlK80DtkWpGd2ATwZ8dv
O9eaj+N1mA4z0D4L8FXT90yBlPnUZmQ1+PY6g2uLDp9CBbKwAHNMjh3+YsVRzeIu5b6xadz6keL1
HpCMG/Qzep5GYqNLIoDjYBEgCSDXDUQ3PxNKeG8UtnEocOdxT+sJmSYe834c9kJ3AQ7FCwFOHnhj
v0I9oLofbJwN602kN1NdZDcFdZ1F6qFKmuK59d5qAZ/GMutXbKXGLofzcu0Tmtu8/ImlU16tNK+4
lPIBzxLTv3rdYi7TSTMJgGKZo0jpEvvcybpbggYRj1po66rhTgxRdtAL0ha6pAbZk5f7eWycnQM+
apPEEhOUNQUiacGeIc55jkzT3E8zJI6/nyJiSFEaGavcitUBek/QauKoZtIJVh1skDDzOfdOH73U
FO0EYfTBpMYLytZiz4nXoyXASJai1Xjr5/deUQuzZfH32hIJJDDKCV0XnCgi68zik9lytr0Wr30n
THxii27NQhtv8hpOmttI57q0K1Eqwe4rG5bYnJboQ1A4zLTDBD05PbFK7UOKcHzftV55jiowVPZI
SsbiPGXthBlAnMHLYRHM0weScrFG1ne0c/EaDcaBlgynLp0v4wD4vYwcnCyN+9M7CHYILNEv7qRe
QN+tBrm7xcJ47sz0x+gRUkTyB5+zajNVL6LgLJEqKUPACNfWcFFD+OYdRINwnti7V6j7k2gio4Ar
72Ypy1s7Ia2z0D/ARfWBszR/6lj2jJjkm0Qyt12s9VBgqaj7984Qt5s59hg9rvrPyfVJXWmL7Vpg
JJ3+EZXuXdtN9iaVBD6AO8SO0VsuAfL+O1fxnyleiNAAtbHJJZzPqfOenLYIpTng9o4f0GzzXZP/
qbijIMdJWEzCM8600tkB6yRxFKCjNY28v6hoqgaeqp1VoDJGU3KDI/eSXLR8p9LksIbY+C4K9bHu
H7Op5+GwqKTXtod6+ZSivCe/1zkbJba6lEU2NH1vHPxdnMho37JYPyRwL0JGTM0CI88lSsWy0QwM
y72py+rB7sz8JEy/2kTfMJ/7bb3wECJGsiH/Hk0cT/ydmSoRlm0w/2BgGE4GjXTiB93St1yeWm2D
ZuOlYu1F8uHD6Ll7h+sCHQivvIGT0jUPjpPgmJRHyXwcQ3YRAG0iB1zL2IiyywmziD24Hxl3mq05
74vx2fXpZ1K+lTpyhybyP73BH5gYkdwh9AvYDrhohkCXFL0NZE5HDY7IMfNvEEripnfnn1nc4V3b
Q26+xhPO/QTBMZXit2lIJmz5K0//oE0wtblKNWRFhgICesLENRCWZIwPGgIeCDGm0CXGJH1Atxlv
qzgjWTLyjpFNhlDVqyNmrI4xf4ZrILHp3CkVjEbjs/mY9xEl09whFOOANvN8p0FIN6vbhuC9S9v7
r92weIyv1UWMkF3qJr5yd7o02vgcjYkbjLP1bgsiiJABA/QkwxIxPCYSufblA81AhHm2y1EKuuBR
gqGHddncUlMjRHrQwJ3P2FICIkrQ6sj6yxtYqjrDWyYwrsm4vYlVc50FExuxhsl5PbKs9e113rQC
PyvFIpmjNNuVZE0wpxtpspmc5vfWFndxbACaJB4w8QBl1LxphoGbtSC/2Sl3JksEz8rMoGvdVzym
5F420JP9+Ayr+rNikTThF8cZO1ZbkAhBRv+fdf6aXkCECEoNdTNa+i9vV8BkDEumT1Srxe7Qn303
bOk8SZmCbU42QfY9pkV5kIb7SDFAmFh5ckfqloQlrlEIJBrxvIkrY2fYA9QuGvDOKsAm/SLypzwz
TZRHk7YtuU5kC4yIDLoSuZhAAQE5Rn68Xd6QQP7WynjMU3LhjGoiZQQFDBK0EU06Wn6wlizNqx4m
jDDPDY4FOn6uewK9mZVpnzGrqzWuJg7MNVvX0T7nth3wTrPB88r7nBXJYXamiQAhAgKaTtws5VSe
ol3rdTgAfAdhZ/IFTgLeZoIaDEDqppXyzlPzd+PF9OcifgC9vbTmfWkxuMBTvRujlelgFHdTHEQF
dLuqvgOs1m0R7Qb1QBhf63xXa4EIkjQPS513l+L6A+UoJaeDn7G8mh068bJ2P8v6dsY81U2E3fT+
G95gAmhqkyN1eEgq3Q98CaLE0XZqEc94dRmAlVFoaXgV0/KYEEA/o8am1kVrgWABTQ/YH6Nz93X7
mMMD2YA+hJ/tYfNBCEOiwIvnIuBKtB8rIaAAggC5fREL3anLT0Ov7kA0k4MAXmmTTqpCMl0brJqe
Cne9k5XFQmlJWcCg+Adp2RWo5QWy8DvoLuJCrJB6H7/h0CHHMfGARic/MS6ohNJjDQuvZT6xiSFU
7uLaGA4o3Rl2UoHFNtOinlIQWZrC1VgFDbq/Pfr/l9lD9L8uO2zSLzckIzohM0yRTOKqfAxTE57o
TWXA4lrcPxMkqTZFXEZ/8Kf1kydtxDgo8AjNGKP2/vpZwvC9N9WHtP2XZooIW9Gqs9kRUVmvp0nj
MVkmdUgncSXGN1J7l2oo5Glk3o1DBiiOhtyGnDP6Fs/+jmr9D4GGdkDN0hxi1m2aZl3o+GiOhNWD
n0RhMuGXrauFBmxpNot9H9u8IuZUaaDkzGjTWB4TAmySKP/JB96AuYg5/cgeZVF6jJx0BCrE2DBW
0Y9JkKwSj3LSn+SYvqbMERwumXpSvuBdZp9vv2f53N3OWs69QY6sI6MvwAQPFXqBsMtbk5fDb9G/
8PPnPcq+ewR53Yxim2q+Rte7B5WOI7vHjrQ0iCgJXidVZd5maF1QCacShYN58oClhWvrd1hpaWjH
9EcnVsZp9r66Wnu1HNtFFUVoVWoJ5vsZgyd/bc8XTu9keIzr8cHGMMEoNmOaTWCR5FhjQkpgW6qP
IZxU3P01ZEy9ZMfpvFhjUOvtuPWJBd/4afTJzcvHvkuUa2V7P2yE97W3kEbX6HVY1+1+SJATOwO2
doeuq2z6PxOtvSlipDfuFO0cK+FPXw9YvTJCqCvt1b6VTvtD64o6vDX3eqTuEie+r5NY7dKZ6ZdK
ModO1wnHzOoC1t3kIQ2uhfkYjk777NfxO1REbk/p1k2KZ7SSNyYoAMKFadSShjmLwInVj6wpq2mf
LNm3MpjpoXvJt52yGNv4oRwoooi5tIIe40tomkoe7VI8K9qaIGuRBnPFHISPrTrpnhrM6Blubz1C
yWYPaD3IfcqDmCMS6Yj8dZNDaXOBsZ+huI1Rlx7zZvyym67f+SiSHRuF51z0NSf+9JD0Or0YrXQY
2TSjvf2oCZYbDOuhv3+XbvFAgWWYCGzIXWM9QWZduhg7aRBwPXK73JhIieQ6Fcsd+6mwsz+TjTZo
YtFslilMLYzJaI4AvKkxP5UQnuzF3lumgcQ2QWbOeh1qPYoLXZjurrHkweHAoR+yOL9HcU5Q4I9W
4e3yKX/zPBsl03wucyBtVaTd1jpCI+rcNx0SCHWE1BgmjeWOuXCE+PKLcBOaU+jZHOTsPBAvjhsn
GobQ07l5VXp8Npv8Te+Mp2zOLj5igDp3YH3pTNrBeVAMUizNHefa0D+qBViQOfpvAFNbzg8LvHIe
gViz24Wt0hNZ0/bJkN5TPVIj2YK8YOyGNS4qs1HjdR70PXpdztZpeO1Ku9xJC5AIuWLcdx9MPX4w
MptCDCFiOdvRVWhmiLX+jwIYxg7la6yomyVuQ+aWVCl1IndVx6i6bblGK1275grYJ/35xhDyJIsR
hnxc0ZxSNEX5aGxtANiI/AeCVPHuqaxE3iJJNUzFPUMiRaREcayYty1L/DpP8ga5J2rLDL1yxt+w
MrGAVDYtcEX0FygKd2fXJJ9Nrip3g5lMQdLSG6OiQSWCACDDRZaKkBWXE+jluC2L9UpSgTMtHExL
Gg3ojDjXW7jG8Rh1svr0wKQydKRxRUbSISIzotBXZI2yiQxJmyMk3pr3WU9Ehk1QpavyHppdcgIS
925lU71TddIEKPUYc+cfeaw9JrZ/j6+j3yLBhcaPJdauC9jlwUjFVziCnQQVwJlumLWPKZ7KdAoT
k2OmSjv4JKTwMDq7+La2kHIl+33ZkgrrmfHVcdhY9zA0CoYoSRfV1/WpigUctUPhLPQecZkkE47E
IayL7bIEcdQ4e7i01I7WEoWqJXoGjEHYFOPXwqDv4kaEo6FTTcNuEPSw8qdcPRazO5FTEI0E+NW8
4MGw9por86PbtMQIxtg0Heibodkg9CoMug6t9LMd0eQfs7TBA5SIEhSlQOynHUcluWBINS9Z9Tgj
Ot2YVsTUPOOUVeO5gQO56bT6nisLGtfY3cJ09DZmirq8c1qx7YhJDxJGCbT1l1xmb2Wnk99iGZde
ZxggPtyGQJpqAL1WiackqV84v+mtWm60kgVjhp4Kvtr0ODm1vclAb7DW2HJva0LtvYQJhr59vida
jaGX7+M5KFChRlZI1/QOh4BtCWT1jSMW7xwz9t8guL2Nt0XRMR2sTEE5Z/awrpm1aXYReuLBwU3K
Xlb+GKn+ScyTuTNmDXaFfCQs98wE5HNZvN9ocUmp4EDeCsI4S+OEDSQnpsX098gS8E8NX67S1QkJ
5qvf+9OG4Ee0CGWxHtlWuNiE+LrIdbz0hT3+XdIYv0kCgL2qEN8zBFFsPt6g5R4i1TWbHHkA7C3F
KD+9evObW2juXWf8pr5qbjwHg4ZNHlxgAdSCfQ9frS+J0dXs9JHAy/I2cVDvWgZxefaqoC7aR/4y
iqyX+MWz7wSn8v0Y+e09vDN1srP8oRMj+t6s2TjK5Y0fPmpRnK35lnHQvpzV12QibLfw0p0bNjsM
t7MPfOcIbzxCYOaBZFvTZFCZG9GLLplHWayrtknpvk+JecCZ9J5ReO1khgPGiBryH8X82siR4hVl
OwdC/zv4j1Os5XvDi9+7VotufcakYMh67EQUbwNf2/TtpVr5oJHp9KHpGd9+/Z3KRQZMgrNzV3FD
KfWVoQAUceu0/ktRIjdPteZLazFYOKS/xRXHpDndWbSnCfgndtl2RyOG6i9BlBQOY2dzP48Ok6vZ
R9N1T7XV7h+0NGM7a5Z/rTyHcia5rDXrLyNH50J0uILatPeLCJi93iO8TjMvxLHiCAWKhvYAH2wS
YqQMm3TMNshvi51uvtmmhXlPZ3c0x/GHOxlXM4O4T6TuNbOIbIwbXIx9bzxhuXM2o+Av3Er2l4vh
72p6KIMdluvSOllkl7BMYerHZBeFr/PVNOqh72s9mPRvbpoduXJ4FZQ+2KTB+owRHYMhdb/VbRd/
tGnsdZVXeEY8d4Ozi2QejZzZ1VuQit/EXn5HyLinqfS3VMvkZJsZW7Ai8cLMpTArLYc5pUuuATsx
nLGtmSJiKNSnV3TMVLBtBiyu2MANfnPPuhzthDZG3OSXK09krEvQh0jHfqvVfb8r6GuCurUCOsuF
ya9JXC2TSgNuDTG8ko00sWVbRO68bZJAZpHegtFwwqnxrnqj/0QsoFrCOsfYJvGPeRpbzZxglvpx
qkV7zuyXGYeYVg7DrUsI3I5e2NzYywkdwcfsw0fI2ycVLU6QlNz/ZxS0fXMlnoOjscLvgMZMVQvJ
uL4MK7iYO5YEgJFwDWWz/DX0Cs8AQHdnaLiIAxVCtETj1hn9E1Dsmygh0XVxX1joL/tKYyjPenVH
kDxCnak46lQPep5+W4SJTLI4shJ47QEmh5rjbFGTX1XGNKN30S/hpfa2Vp6OodclVxNFPmEO83sM
TSqoIY0VOreMxsE+BM0/qIgh5m5hMJyONrwQ4gQ8zld0NYEj3c0ILulIZsnP1Mt7XejpUWjLTlv5
ZaAEUToyS5P1/Fp5OF3jtCaCoMSwOdS/UjUdgbQorcU4XokoJYNscTeJTJ/gbhql+UwMX/GQtvd2
JPDe4J+hNhZfyLUQb4mbbNwLsSLYmMCOxqGp2blpQt2g/cWOneckIdhpwJWhDubque0lgQhowgwu
7dyABwphqVtsFFOBVKC7kwk+2WFMnksSM3yNQHi80/YGbzGWlXhZthaH2oxWGwwe4zyCV5AGbxlQ
eucFVwARttWwIoHG6B6WZUl9qS7VYt75hUQ+Pk7fs6X9Ci3hNFlIiXI4KmYF4tyzvEeWNMNOueHA
DS5YWv+9atw/ysydjWlY5mOLmTmluw0w16cXVnHtrlfJFNbsiIz0T+/qrxjCzx7LOrxbgVvCebbL
LPAYloW5rIhR7dN1gtIzL1m3BFzix8bYR/n8QN1+8CD2pl11Y7FPWPI8RsnUPA36zEQKoht3wgiT
F3/9wot+Bt8FcjoA37djbIr0dQuMlUWoQxlDGSbg/tVWpFf4S3HoaDxDPMDf2k0L3nEz885VZD/W
KMGO43SN8uQmmjPjwAaZ/aVc2u1cclUZPX9Tzw1OcvDuCxYGDcmKbJFr2/U8hLMYweXrJdPK2Tt0
lbgr2uSPYw03o/cSGSn7Dq6+G5stA1Zc892ppoc8/aHaQZ5qTqusE+AGeQT3aWszyrTET2zEFpS+
k4eRDfkTeUq6BlZsscK+nd7SiA7DuJjAETGxTy+dRZPsxWHc+aSFLLeA0K8UTs+6lOzYET7Gy3BT
Zs1NbhKGub4lmWIQWCRbcjEpoF22Ha3SEBEiHV9067dLWk55ZvNkRWwKg7HAPJk/4+g8MW2DxFfs
xqHTgmJEK56P5VfR5hfUrljcmYjMwDaMzuNYFCHKWQflX3kxB4dQR67uoenQoSGZ400pMVDZdrGz
fAsmD9f9rHvOENCHSUlGZtJQqzHid/ZTTx9mygYbpKY3GySAyQlwadhP8UdhWipEvDECKSJUmPvU
uRiGeU8c15arsb910LFtmH6SM42AVObRjkj307pBc6uv9T+LPJzZ898Ll5lTgzjdmEC/drNUSOn0
18JWnygPQQs7PagLKvo5AijjYuwqjWULojgJBJDxXbbiuuIEtpRobcQm5koPEUx4idH1Uv5i3agj
XjDEQzF2zXGiQZzqU4qQ9m5udWPLog3N3HggULSGvwyEC8w2asTsd1EcW4o3bis748EkyYv7Mtqd
BGP8UltgjdsqZSHDWZBr6KTL1XQ9CvoiON0XWxbarrdz0gim6CWRDNH+/lsCWhPbyfqwvx/8n9RT
4GOdngtbYaKH8eA7c8bL9SfGxY5z4TFZTd2UIeUpW//vn0/dpnkwreUBjbAK/nkVfx/aDOcCGMSR
CJ3qtGT+bZfF865dX5Ld9tUpL7zy9PfTLipGNt+S11VdyajA//T3J1RQDTYzQp2QCQwO8q743w8x
DAjLWIW+9bgayQlbO6HxwlRscuX5+71/342/H/55Wf/62n9+5//2mL+/5T+P/m8P+fu1FuU/TtT1
jf/XY/6+hn898/979H+e+l///vdH/PPU/+/h/+0Z/tvX2Cvwehyjd/aNZu/+/RA8xhIsMK8WRQWy
un/+3cw8PFJ/P//7omy2iAuX0f/7xf7+n5Sj/7+/Ld7ZrAPB+X+H3f/7/v98679+tb+f6n+f5D8/
f5wWefj7/f/5NWdrC2lkU8Tk75XDeGCudquPRguCgvZdZulzDPtqL00E6aJH/Q74ewB1d+dps9rj
Wnhhc07UcuEdVO0ReZ+/K0xUQYtiiBU1KgrjN2cCSgOP6mhpo+JEgg+3D68LEgaYiZFiK1/YZKJw
Ftawmns9POOYbNmwnF1dCECFLnJFHWkMveLB0iuqlir0e0Xast3bAKVZPSBVRiYwTUjo+End6o9q
8o9xSn8tWDCM9t2fpJ/yG3YIrxTUN0abUmKNSbvpxzhsx/w176gaZD9+56ZmXNzROVbx0qNaz4xd
/N3NvbVjWtMREdR5WxNf8972PaKdLPcV8hTtv96euMtYV3D0v1M39qePeEXNFH4Fa8D4ok1Vw/iJ
+o/B3FwRt2p3x2Qos72P4RCLQ/U1sA+21JwcAEqyghmG5kaQEIQARmxjzl9IY3c4qmt4oOyicm+M
dzi3qFX67tNpOWl7TLuBZakRIkt/bWuAc157VA5aSLLjUFysYbLSFQejW1URyYgnWLgECrk4GA2B
M4xn37SOU++aDD3t0DnTatzHx+hSd+Ut+u1x8V+Zqs2ANszPOC9AmlZrxD0FgW8yfnemjGiy4t2v
WVApk80Gaxomo9TVgYE3MRwyOL1A0KBiOzuvsH6mxQ7T3q0eF1XcFMn4yz4gfS6Qp4Qz2DSKP+Mr
slD19+OA20F/aefb2Hf6IEmwgkbGGPhWfddMyZpFyjiW9WgWROmdgioWZJU7XFLS7KlzEiQyrI5T
l22ywvw5GHSq5WXI8Qzruv+Oh/G7sbVf6dRmCGTu3LgoQoU7sSKwRhFaEfmyOLR4IwYNGb65a5CH
6ypm6dZQDvfwh0LlVKS1Yr4k/UFH4DKlXzo7x1OdAb/N81BzUVsKwUB+JOYCVjDjosadNmnMEI/j
6mbS6gFzo/0JNu646NEnxFvCzGwU3En6aVTChDeu+YGR1nx7rejrmbouihGu7z1qieeFIwrLbcRU
Uri0gmkBELdZQHfiX/GCuYE4XhBWFzY9LXeVtdoBli79ZeGbZ7DfmFqztgvEsm5eFG2iBrN/lC80
wK89KKyjG72yzgRXhDJjQwTDTVe7RVhGAE50zbpPEwoXeynx3k0a7mScZGch96RSc5pPcC9qYs8u
Wi0fYIcnOwhuuHdgTMTtO56xCdOY2ldKkVThpN92J/oDFkdguQ5MEzeKsJPMLHQS3lxoQV+xw7XX
Hd2n2LDJlWoWiKBWtbFl6QeTKDD4XRaH7qdhyrSVVfviToy6Jt18wRPEO99+4YIFxZGiE9EOYAPQ
EEZkl7ntfKiTRDsNvn1aqFWCYo62VY2uXoND9moec8nyYYZQvE3RgfUKIQB7JXVgY7BJc07ZKbZ/
Da8nbRvnFmaa8syfk/dDc3dRhy6g6BmjsK/IXONN2YRLuHTtIf3GdQYlj+ASa0eBFy1bkLyZ9njs
fIYoWiuf2EO/cvsmSm/i6oYQlu9N2fym3z7DOZk32Gut5dJ2eh+2GCODmVmPyMkGgaZSM9pbEzfs
6iiRMgUGHbKuT+e4+mNW+rNCFNc3q10WYbMZUYLnqbYHinybq+R7AIILvVZvt7maycn0eQcYquuO
eEZJvmU83SDqSvpN66nbxmxfu85n6T4DItDZfO9hhldBhkiJ4Lq9NQ1HGsDpKqaZi/mWa0QUJAW4
YR9wzbgDNCv2i5IfGgGaFxrSZ8cRD2qsaREYQm/iLSIYEq0mTngRI3HyupxbTi7uB6dGUTMdrCRn
vaLj/2A75J+RT25b5sZ7Iex2U3/ocXQSNeP5FVhqVQsMWi19autxBwtEbOuJbDYHD68qiiVgdP84
+AWxbT2JsSDu9k2OdEX2qEN193lgxIGkCzXcqIaPtDHjw2S0z2VRXBwb5atgJ7pM44ft3mWOuSAG
ZR+zgGN0pCw2gybwWf0PY+e1HLeSZdFfuaHnQQ+QMAlMTPdDeW9YNCJfEHSC9x5fPwu8t3ta6onb
E6GoYImkxGIBmSfP2Xvtht5RPPXH4lJbag3JNmFORKCvkk9TdJtSYYxfqXS8UzQLZtKvijLpdwUC
Gy51VNqmsow0A99N2n1KzTqjEPcGB316wBCbN+Ix18AtGaEdzrnMLeTbU8LDFhtjgrk0r/acP66u
Y1y4HiCjGcqtVJuNmawGr+pPgUVsHjSAYG4z3hk0dRUpyaQJ5qhc2HjlqyJi2yTxUFFsOY/SR8UL
noA1dGtf1rN0IQfjMRWdSZ+GowHAE/r+SnjtySbbuKW5Sn1jABOHE4xG1qLQOGjflUJN94pX75NU
+cEMy0TExY+RSf3l2W/w9FhJw3zPzgm/bo1x6WEhElq0RZ9dnBjoXhg2zswyf27K2N7JZuJYU7HU
YtJw9w+OZAPD0g7rI/1Or+KDj+WCGO1wniAO4czo0qTHJ8LwVm7zwTuntLaLKSkWXZg6i1MFAQ7T
CGE1UBDrhccolfGlM7cxGbfe1oVST1AMghBQX6jJSTO5MiDTTf2hEw7jgnA0t0Fd2Gs7p9NheUxx
c0wp9P7ow8aqNM8p6XxwdzdItAaawfFcCtPa5kHHoIrEOozIdzAS3y2ddd7yP3oG+hujSx6QRpJg
MRKlEgXV/aAJf1lvysG297LtYOUq4CAMF5GMkXxKvziUg3WHNVFb+cNAgnV7KDG5Ho0Bo7FaBdHK
09EdwE2aVWOeMyiZFb2JCm40lyFSG9NDz5KDFdbJjeHaorTSxc5McUB0Ku2L94SptpcON6YtDBYC
620MaAmVI11gQ9f8RaEO1yiID7Fx71tIZ2xlpZAQNe8YmZeBy6QCwirGEftVyZozF+QNNsK0yXDK
twLsjHq9Dnos40pfE/cex9vGJO8uyLQnzItmGTAfMioNiw8jVkWJdo3ZnZEqkMbiMgTuS2j5ugU6
hX4KgSZQ/zgFOT+gBlUzQ3MhlGq6x5XG9tnG9OrylvMnOA+byQKiTMqRSIUo1XrL0EyL1cD+ywXN
eKnKiX+yDPQhzFs9syHcSPjfhfHYWuGjqG/IsGmlddmFMFQAfiZD/Uwzn93SPwgPXbs30AEye0r1
sVl6zht0wnIWO0G3Dx0KaQ+tTzAUz74zHpRGh5c9kFBes3joSbYgdQgtQUDDkbTied4p87GTL7UQ
zwSYPBMSki8sk9SZIFA2TL9RXxVUmFzgq6igMWXk2HDVCZMlFkIfqCFNhCZgu020LfgxU+VpMsta
PbuwGg+gsZ14BUCwXkvRX2k2mZyqYyDmcfQYj9gkWQ9pmzL41gk2X+YRUcZenh6tGE2xqEzMUkDs
iflJZ861zSCPxPac+EuXpAfcVu0b4WrENXvWNokHY2dZLW2r3i7OESwj5r6NcT8C/MR0U5m7xid6
Fz3Ip69VFvIFmxhBJ0Aob/TpXrgJdkGPQXFHibfiwt9FBf3euUtPgWu3Nnel5uWrtEGgh2zIZ+Hx
3GtTOva+JbVoYTtR9Ror1dohTOUxMbt1XpOvQjZte6sYk5ypQba5sNsbxtXgYuvBUWO7zdyAIjtr
O/QZavWZw2RkOls8exMDLYE6s65EbCw0nfba1wMtEHUDrGSnWgY98BDlM0EU4sEI8ARJo1ZYCkL9
IcuzP542vtbuQffRbMf+iuksVI+KZbRPhc2FYtlPed97x9TqOflFzOg9VR23yIDzq+07jJRbqWAx
5inNtvwKICnHgBIA/Zn+Lp8ekCqIOVeGzmGXp18PNeq/Baolmub/+DtQlsOUjz0w7fv715VJUWEA
UC8aN9yqhc97q6JQRePSvml0NDBvmcO2L4vhbCi1edOtQC5E4L+WWjuF5xUdsjm1O3995PTpM2+V
uv3l75vc2pGwgGDWlKsRjN4j1AVjOTD3WLlgjB/LRjMWKerJjTZ9tgo6e56bKv1GTxYL3B6cjKXu
nzJEMPtmcrhNz/pMMrtylQdBD5DdnJMkXnd5zePiJTcC97lDhg5MVrd3VJbeY9rV+OcVFzyGVq28
so82X1/WR8suKIvnkRHxxvEKC8Ng4Kz4v1zO2UV0cHMDMBNl3ICHY+tohTx6tC+XCliPW2OolF3k
ErxMsQglXYJHYND3psQsrkxviuk65BBMD0GdGEt9pIBvcHa0naxuZup7N7f6/YmlpvUtR+yF/yVK
sEtOqqJMGvvOdeN95yF8aaJcveiKHy5Sv7qaWmBsCqkVD15hPFaA5U7V9CyI8KYVrq0dvj4JiBjg
QUnzjD3I2NSJF8AB6hmo96q9j8u+XaeqHZ2LVimWsjWsuzJGjRxUTALBBXFyDJgmRoG4SMfq71Ls
a5xuSRXM3NziyG+jSinGjxKnTdGPP3pL7kn87d51Tp7Qd4sXOv01gla9wN+Dk3YAOscOSMExFrlz
rUOayhgYWxqVkUQ8lqI11616w0qY7HWrQOWgERTrKn10GCPOiqQ3M7DvOnnFaiKvwBEWhsku2Kbc
8kUp28csgBkTNPIZHLpcSVsM66+nqYaSm7Vyl2DgQQMlqruGfLMp1SDcfT1F9+qsm6H9yPzyyYsj
4NO6zmgkUzg7xL12H/txzqkDgWflMl2IuF60VGUFSc6Cvv29itSUH7j6gW/W3Y+eMawHqd+BzXUJ
0G6ahVdjs2a5Kk9yekgsvzyNdgfrXeJy+fqE1bE3opnhM5Ao9obPrLZr+3Vr5uSYg9lYup7eH9pW
Jx+mX9ZgVA6JNlK2tOlVxDY2zDwpDJA9fBh0/rnMceUSo3AKsyK/+n77mZlQScGU25SWurIHITkd
wOwMmK94aPRpOFwQY5dSfR3pcZnbrAwvMVS9JWf7fJ+RrXpyCN1ZOPgyqWmdlHFU4C6LzEiXXhNg
XGCfRGwHCWUWB+zfhE36d1nSJrx1Tv7GSflVBFp9EToR9UM8sCsSNo9KN9IvtnNNyiy6+3ro9ZC4
XJuhbBUi/3SCfPf1wAQh3xEWlO9shgG0PVYcvK0pe8g/VYOe0hgO2qOr6BxumI4dQhJ8JMFm2wFk
4KHiBQHGtWcWqM+jsHMXMU2yCuB1DbjkCNpVaA8sFAyWDy7zd8ZgnCf8ZYvl+NzHBFQUOpNKq363
EPk+ajGhQlRTjB0oa1TgzmvN8fQHs001rk5TQ/lqcDzo63GtZCSLd2EvDkaff4++Mj2cyn60e2T1
GY7ES8K1HVtA5iCDIBEIBsp7oErHUXH8Da0pse8MVaXFUrrEkCbV3jX0ac6CK6mpxrXmsQ6mEnky
b2T2pkUGuvTc/eTF39IAPHbJdFx3R//89QCV7pk7nlNmYylX5CzmrHUT66N7yoe+x0mJOLMAGHMd
MtwIFPpzOs1yazhmfcTTx+mo7C0SeTGF6n2kAaSri30+PfDt+7oXT3aRew+5YzsrUxkQxJHSeI/t
8ySpTWfttCg7frDKdTV+LJ3c2Pmlti+H9L1qFVKsU5i0CyzihBUblC3e2J8UNe+uLJBiExW1jtXV
656TuLj20MsXDNiAggVKtbdpiI5Y7I8Y0dUVjOVuN7bCO9VOeFNTzbuvqnjN1L05Qx1KZ1QL5uMQ
ZFuOmESr+zApxIiJi/kyh3hLoh1IGNLCplZ2SWaVB9aCbAX8RLmjCsIlHyC/qNroORzy5pYETG/i
MIz3Rhp0xNBYcGCVUrlPFc3c4M+DLKYayn2OQiWuvJvW83v2OmzGkitVSbyp+wWZ36xoVlswdEbV
3MMw5QifcFPVKG9PIBIN8g20blHdyszoT35Yo/ecHtROH05Y7G+pSPutk78kHL8TNFtxkoMNhfq7
qTrLgUnG7YWWBY0ql+4dv08aBm2Dl4hoJR1LyAzFoX0qDTW5omn76LJAmePYJFl1TDiCeXIXpREW
u+khQzRkq2p4HboEFAJN1ErRuMwGLzjTT8/2mY7FZfqrrwcM1nD2k0hDqt1Zh6+HeGTtCzRrXH49
9b3SWSXoxVFORurOc/OHrwApmuHp5etB95FodJnTb0pI03tTNcflzeUmP48l/T06AOE6Q3e+tnBK
zYcw3nolSZs6lhqiXaz6qIOXgXcS9nhJMCAZpOQsbcKcUIqQJPD1EV0dKl4PL3Rne8e+4Aa2HN1Z
gTXmSGnhLFqSiGovNd0a7yTjyEHhsCjGRL1LirzZNj0wu69PDhEqCatvMeUy0dkLMdKS//pwnFaj
rAlrKPUGqG1DtU6dNKJt1Rf6xiotTF+I/Crwpw7MYb9dRHaYLzU4AZd4jFEwekDGTD3vaGOnNrCH
A9Ujt27kansg++6T1iK8gfzwINvIpeUuiAnzyvIWQgGYgZfotoFL7umAqn4WFzIhcYsxOZtH/72v
zXyBjBcQov6dhRw2ZPPUh0KBwhvX88goTt6QbsLO1Y9ZG+FWL8hUAQdhHKsx++MhqtSEwkoMHA7G
9KjUCTABrEvb1OU4oHCQCFDIbEqkR4sBj9aeYohzcUOBP7bVAxnU4acyDsuG5j8ydSa5BgdAVLPZ
oY8Cee2NIlwFeoBtvLXO0DhysKoAknXA4peugP8icsMAhzJ02lq2mPXaqWlBzUpLssxWbEfw3ViP
BqRo0AtIf+0N3WA+nkZbA0slv67c2SGTVdYdirKTF4kNZdJb5yUFLNKCLuZ/BGU9eCY5RLAM6bN3
PsUtihmTE6C35zr+SHQNfdEYbpgev3JXkb3pxWJR1i69E4yb7KZrOVjlNhwwyncVeWLg/zjoYytr
9OY4qtVWt5Ny1TmDNUtb9KnUkhqKyRPtXSYaqcUwo1nbGncmsaCHsud0qiOPZzi2qEqWXMMziZ1z
wgX2AdCeep/Q4eIK1a3hoRJjeOD8+p4yhF8ZsbHrhyzb2uogD4PAI5JCf15PnN+KMPclZeqt15R+
3mGxnNcZVV2V8QHDJN1LrZ1m5u9cmC9JNjxFCrnvflKFh6xZWNFblJfuzbANZ5/RhOXYW67sbuoV
60Ld9TQnmzC/D/E+xoFD191AtTaSfxM429Ss7Znv2wcvScIl8xvUzKnz7jcUePFgvjdpA9SB+IA2
LIx9Rl6rr9sPVZCzhO2r7jjqUtlzw8bLFqCnjqGwdkN8LWpN7J1f3JTI3xHXjSHXotITZDA1UbuJ
JDB+NJ8rrXD1NdkuH1G38Qf9roh9lMSIgOe1Z4EPIXKU6KhIWYZS+sdaCntFaq8+DzX9aZQJAsSm
Bl1M6mzpC6rf0r6K1FjXHoShOrGZQtThR1p3r4FzwCcKGDlitpUW5bIwrXUp0JRig71g2ZK+/F5a
mkTZ5rDCGIjCaGUfbNOjYSU5AGUGB/7IgyCUaNHcyPOTge57jYP1g+nQHdGfEmwojLTS2cqadw7k
0BvgmU3X5feWV20ph4BARPTdvb1iNQ+2adMTrZJZk9SvgWkv+X1bkOUCHA3YKmlToS0aVWNbkPiF
dfHcHSMPDhySsnJOC7O9FPMKLu3ZLrJsyaGv1gcszBYt496yuXwMf9iGad9vU37+Q5eNh6JS2YQp
Wn2FtklmYHNBL9LryB0kQ8YZkel7gNkrau/0YmcURiE6wFoCi85pz5haMtwbMs6PwkjffKU41F3X
7BFA0GZTovugiwk9ttB1VYHMZoUHSKVzRmWtN8rBCdV85fRJtwyieDyGBtJu2lz5MgSXYWTiqDhi
B1Iig6bjnfUYNoenQoCR6TLzwTolivNZEMtJXLeHSSY0yUYSGplbQFWlra0RmRmX3o/fWkTrY2tB
3EX/h8pilQ6ZtxWt991R73CldwnFhVeXN1aZk0zRAtaCrkF0DrSKGF2hPGdZ/Y5vErV1YJySHo5/
oU/fA7jIquQD6oxsLhr1aPShBVGg2WXY7oHqjGq0bvvhR9uHx64kjBfx69Yu62f0Qz5TiuC9/86J
m+GHaMe1pzOVci1+RxEaOzrZjNk05k6J+iYDiImFGWE4L5WnHu3MzKtADCb+izCGe8wTtHZJqJ34
cKH9lisGCBGDllVW096Vvbg1yu0r89Yh7Xxt5SjvQx+18EhWd5z3azRLqSY2HSVTR5rW0qyHi0Ga
/YoMDFywofegJaVk2sBvqWuLWVEwftLU8SJV0OZGPUF3UnY0yE6+WtQrWoLPlG8e9zxr+zSYkTW2
AYdh/oo0vRB7ClaZtoWjVGFwJ0QcGRcuYkW9tK52Skz/JZy40xVBAAtmXQtmnpQiw0deDSPL7XhN
SW1LW7ZtxTWCZe/cxTLzlomboafOVYDnanwSAc4pi6rs6xhM60O+JqS0OfHBiKrnEXEw6Wn9C0XG
rsEdQ+7GUkCFDPLPtKki3OxA7djQ9+0EfUu87sXVEm1jtQA0AtRlFvlpJ3Q1Yp5kb2o7fCBPfg8H
jXXWjl/91RDmAEts7qNssPd92dr7zm8+wgC7Hm3rYGHWJgEagTHzjfSHo5IxxarxjuDusRaxhlGa
6pipp4TKqaWEU6vIWOKoqeZ1WS7jEgtOwUxJdWCGJyon2EJ5Ilryh1BxZGX1Jew4N9ZT4oaW5i9e
ll0p4p9EhyNYD0FEVO7BU/ODmLqPGt7/ojA/fbzLkOObo+ueeiNEg5xvxo5zHNG4i8FXqyWTMMT3
DHTNgvH7EL13ifkqbDoRSqXOCQ/DwReiTi+U4nsdKBfaRkdpl5zT7J0vQ9IRrmHjIPYuxR31iLkp
e/Lfy3KHcM6nFKzvKyc82DR5qOM13zv6hXk/uN6u9iH4hg7WEdIQdkmZIAklTT2Hw87rYd5SBddA
2lwn4KrlKmEn4/oP8XoNVTfzhwQpWHviTARlIyY6U/5QfJaPwiGV2V6zQm0DiWI5wAGLfN+0MAGj
JUsnXsKRVIE7Da1jYyOVlyZbkd8rwzIgN9wru3aTd/cRbBQI/QbcoxbnIr2SVDf2Idk3RQjCKkKU
jIrzwWgZ1mYym8TPWFYBU26YVp5sbjNGoHgS1TsHhS4RM91OJs4L+qVibrkgi4lcx0en4J/qsoMO
6AxEMLRxkX3EtYhIAXYPqeHRVu8b7kRfjzdGWFyNynmOm+JWhDiok5qZS4pJsk3R2wKKno1qvqnG
+LUJdNa9IEFT51lnr5xX7rTVlgHjPgn7TDoNcmKC8zyb4R8nTpMT3NosNS5nEBsq+LOyMX5g29aW
CpsSEbbLVouXno2tXq9BphMpOE9R+WyRYeee1aI316i0yAMrRx+BiIw/iDCe+1IshQuLrqy3po6k
lRnvuvSTZ1y7iDjKYhsHL03uvsZ5py8Hr33NlCGcp0JBYhebKaEBBHc0xRYXB8irwvmosu5zqiWb
ergfrPglN6NmUeboFMPQ3WvaoxKhWzFtaj5VBdlUc5cOwKrZY4w+Is6wQ7kwquWnMajuohJEJgZG
iwc7PNAE2Kse1FyFqW9CHiKLqZJhBSOMKNOTrdCBVaLnU9m6tt5IHnJHL4RtVQX3WzLhI3QnW+aa
/YmQMgfAIIBQZ5QptSATxhaPBDyCpPRGE01lu5Rpoh9Q+UUWYUXSL5eiYPAUvbW60a0ips3Y4tBc
9Lm6VfTwqUIr7kLPUtAOTHrtSsHiUSnZZcx1g8yA+6zDLya07obJAlY3iEE/wDAQFMpNDIIRwpB9
V52bkyk5IiB7rvcNPhzYlSuT/zexxlswFoAgaxuUpxcvQVc0cEZMZoE9LU9N46SoGiTs0DT34/c2
h2/tE808I/PBO7lFAVCuivAuPNiJcsytSmMgB+eUy8Hz4q/mYzkVW5D9/fwUc/kq3wshZ1mWOpC+
92OqgYN0TOg6lfNaFiyPvoWf1snFc4lfZJH5BPop4XuAgGan2IpHi2xg+l6mbwMlQgdTgN/pm+Nz
nDajNyqE9oyil+25WwILQGRN/1qp6Q1mW0TFCSG2dbNuh+iYVFa2QkJRzYTQ71TFrwgNgTc6dvpH
fLQKUjZMYnzmqYFMtauCE5vFzIp4k2uKRoA87dL242Cj09mdg1lLvmdEKBV5e9Ya+yrb9lNlPWOm
OdV3NeZn5EpG3TxaPaokN5Rr1eQ0loO8CWzAp4nPRK6u8JtDWbjIPCypEm2Fac6wKWlfLXQcGAuv
aRcVYd6XSncuTKzgdtNbZNtQP5CDrCixyReox0Xt2v3C830s3AGdXztsriLT+oNtgH6Qnv2G32JS
/UbbDLsfPq9ko49Btigj7amz+yuWI4Q8Pc2lMYYOIeWhnwr3OjfqNe44ZFMimVchuQfksgAEiHp1
DeUUb70BIIu84oVpO58WZzaWuGI3jsaeCLs9Zcuh8pR3N6z32CKXJplgbtZ+oGnIt4YVvCDgUXcE
XnCRRP4cA6+/JT2XtnZbbEYVe7jdxWuTCRlSYQpNxGVHgp+eEPAgKSbDKx/zWchZhpACutA1rKjS
8bhlR95looJRQEDNSM1Vb968KHm08D7E6i1H8LAuwuRZCTgtFYa9Aey/q4GEb3pSbKr0yUsQjmtu
SbCCDn6x8XUc5iVIOWPI19CYK+IwsCyX5BMk9XtKnhgHAQRFshUPdNPKOVmbJGmAL21SjAAR9Nm4
HIgpMOHRV/LUaQUBI8M9Dq+bpncoNKnYaBHHHlmDj3gDpV/vZCz8naJoL3Ekt3E1MQ2FRNJjt2RQ
MhGYB/X4ONDuTLrxrhB0DqMR+bEJJCudiJ1dPaWY2umssUaU7mJSOMRauCTH/EErGA1rav0xgotl
sL9Vg/o8lKO1UKW3AVs57HGiP7McrirQtZEyjKxXjAzs0D46RoNFbMA7nUXZynIGBhEVqEqRtSt9
1O+zyHy2ai6kNug5d7qOsyhsZ+dpqN17F7hoT6Nhrg/qHAKothYDkxWfTJ8UIkFMqAhhdwoUtZIb
V6lOqQeh0ZLg+Max4tymee9OQT/Ad13eV1hclqCCKQEAhHnHQblkCAOMhcO3+kOSQY2AzN3mrfVD
jxTErggE7BjHQEZ3j8yVExzEp84tiS4hNEsNjIhf64ALxGII2rUoNzru/mjKcwlEvUTKv09J/5lb
us3EOKiwhQAuGF39UhDXx7/qc0gc1RrUe8OPQD5VnWBSV4FW+gQVQBSxD51b7ydaeeVmKvxBxwVi
pdFzfpda5h+RMHOjP/akRZJn+lbnjgNzCrFk7xqvRs6GT0ca8cxkeeJN1sJTUprurkHH0EZNuRcD
YFRRYx8LgGbjrmsWAMyshVmZy8iJkdGrocoEna4+trY+Yz3oVKbcsnERvUKIHLobpaWAmsOAwV0K
680kg3ZFJKo3L3uytdCtZBtEljP8cN0iLGwEGGb2YDHa3FbqhOXlvt4CxFjG9cyP/HxdcjjF7sWZ
zuEdX3piEWTpk6/Vzaa04dv4fgxE2mBEODy5pgLLErkKY9GFDnO0TZyr40bJIQI3mmjWpS9pDVUc
88yuia4R5lrGfFsm+3ct0Tl5RQ6e7l4GJZvgQ+Wb743eziLxWeSyOVRtTPYPlumWmK6VzkskVSrT
Z5pJZm2qvjCnAdMmCNNsWoSEWj7VCEKvFn6eczKTAWPncTvkLmOGtrxLSJuI4UzSbkGRq/lIOqlt
CxL2BNe+6sPsaBwSehleYMGyVlXqxhsclzdfd0iMi/W5qvC/i9TZKUFAtgF00Ll8Zo5AcEeKPlHU
W8+m9cTlTGepGnEo1oCH0BtU7AgKFAVwPYYide4RNV3lqZScAYZiXpjGMfcgjWPrtHF6NU+aA+mt
jLZt2IOHzqcmRMaYqLHCc6m0RM/r4vD1H3cJBW1pGZxPEYAw6Mm3nFu4E3Hh2ogecmByQBJYfGGJ
3w15qKxSlaJF141XURBL2VAVsSC4RBtufTN8pi18AYUBhlHURMCrQTkLpIAQMEI9ReLFl4e00b79
9p9/++/3/r+8z+wyhYNl6W9pk1yyIK2rv34T5rff8t//evvx12+2ZuuqaguO0aqBd0lIi8+/v0Kd
8vhq7T9QTHSRRE8xj/yi2DsAOU4hQFLHpPXPiLc/+gAVXWBcS781D65C402MGk1dnVg1vaSZ6QD8
DTo0kF0JOxrprr4lDe9ODpu+CctzG9nyUlsGL7JM8djrk0yidc//5nXIn1+HwY+v6VIzTF1TTZj8
9i+vwx66ME9SUO/AW1Zq3lYbbN3tTPhJe4FdGwKjNbKFYAp/LcLoCYIEMuOkOjpCKqfCdp1Nr+dv
RdQrJ99emWXmHWIruIW2PeyIM0jBRKjFEuMb1hMMoLbWKTdppe5JG1IYiH4tF3/+kkznX1+ScBxd
6IKzl9Qt4+eX1LEfYAVxgiVgs5BfLJP2hBMGM5xg77mx+qR6xrqjfCUOyNcXsD9HTlzVFYZk/Bl0
xVprJUtDEp04Fei9Zpz/94HUX9oCQfhQyPhmxbVz+HoYwVAcaNdXuPTi3mjPIA9pAqO0v5+OTvMi
y03I/MCa2pYEoi7BY9ZXfbXJ8mpeVkl9KdXBmxlU8NPdFD8gU+WYJeW4Y5QXP+aS64cGBNPooN/W
oslpNYfBqdGonWKfrKmvpzJl0R/NGCFInJzNRLe3iWfcfz2Lzcbbfv2m//Onu6D6uiveM1594Pn1
L0//dp8l/Pnv6Xv+8TU/f8ffjsF7mVXZj/pPv2r9mZ1ek8/q1y/66V/mf//jp1u81q8/PYFOx+Z5
bT7L4e6zYhry97t5+sr/7yd/+/z6V+6H/POv394Bp9fTv+axYXz741PT3S8Ed9E/Vovp3//jk9ML
+Ou3e/81iF/Tj3/5ls/XqmZxUM2/WHjOpA53UjjYtr79xpmTzzjyL7phWsKyp5vR+PpMSvSez3+p
/sWwdM1RCeGUKCVN8e23ChQ8n+Jf01RVhVOvClhtlm18+/tL/2Mh+/09+78XNkP/6e4BbEV8vM6K
ZkM11GmZ/3L3qHlDhliPDgNKOgmBhButxpZyylWi7OQZLVPd4q7X0vBs1jHFJI5NdlFA2NHoWo90
448enO0MCc1LX9t0PYWzCszWR2fMlEw1qwBlTvtQB4F2aGpDPdgDsoKS3sWYy2zdtw31M+EHL9GN
Fba9F3WiglZjMLobRW9vyi5b9KnfH0MB2znqQ/LORQUTeWDOX4a3qKxJ4wY2vAk45v3T+/h/rfo/
Ly3TL0fXVanbmqFJ2NJyWk3/adWHIO63aezXm6wLg0NjNWQO5LO+BhiCdLABHKq12GrD4RIo6boW
JFc0qNzuognnhfC4WTllTfhoEQGbAdx886ULXqJj2PH76wzRL2DEYPpZViV4xdZgE0shUg5ePzFi
lO6GCTJcDF8fVTD5/vwVaj/vB1xcpipUaXBaMoWq28Yvb7/M2ka2DXAdc+RBWm1+0EN/k+euskZm
+ASXOX8eY3OfKXCtgUe0GzP0AVG4xbhQmF4cTYZma6W1dRo8SCjwyfz4859R/PouSNPUha3ausmV
L1B3//wukD42CIjJcq05UcmymiAH6JvqnHlxe8hj8m+pv89WGyTHghczd4Xm32GBfy311FmVpsCb
oDPMKaYvdQb/YluF89ByXoYn2YJyisGeRip1VkziXWSmw6Xu1WKbOU5/sUJ4ccpIiiQyc1yZsXH9
85enq7/cgbw8Q5qGzTLA7I+34+eXl0cawaZCNcFIZYRBk0pIgyfROFHDr7hVzNJn0AQ8TgdKeZcC
ETmpJDoezUTFfavRCZdVOG6hE3DIRkmA4zhB5uEg7BFJfhI1V6xE0nWnxNWKEj3aU57qW9lyTIAf
6cHWCa294iP1W/V15uwDEaEBCDgD/PkL1ab36X9rKK41C9WRbgtVM+lnS1X7+YUipzNFZpNMayv5
jjb+rAFAAw44DG5Npo0Lb+gmVJw59+gkISj/bk9Bi80oz40okie6le6ytDkfa4qr70PQ5zs/oBb/
8x9TTKXcLz8m9Tl3vGNajmX9ekuQeEiNkRfNWve0jv4cQmAiTybqWVRQ4LIGWL7gLObj5WWZDOsX
v/Y2MOPdWai0/QVYxJvnB8Hu91s8HVJnXeRLiTcMNNMQnxTTq66NWc8AfYw3TTjAlwMvYErLOlD1
mlj+m1f06xov2UosVQrHhE3oqL8Wr6IA/1XTmV439DUOZqAOa8xkYC9GK3kf9z0mHJZzrzqT4BDP
6H3WayNNiBQc/VvZrIb9BN+eW+gMrhzF/c3oYKMetHGXlygMir40bzIPit/LjZ+qjX+uufXpevj5
jWAHtDShqobjqI79y/XSgbAVja8265TqHaISChZPaQ+uyYkc+3ZDU68pH3yr2wk1Hq+QHB/LPg34
gvQNfEaxCB3FPfjNiJphGPKXTG0WpBTNMJF0xwxvJHhEg54k74YvabGZCX0Rp7MexVAm73ELIaXz
NprSaPQ4RkKZIVL/+Tuj/eu1xgbOIFkVtmPo9q8bzACkJYfCXq71r22Pk9YkdHaSI5IA7Y7vqpZD
lKaXAnDnFjrdAAecNhUq9iu7dLEuUtpYuCcemFn+mx/t5xPPdLdy+QvdNGnfU6aovyxLaSZHFBJq
uWazN7a0rmned3W1Y7QOai2N9D1tSYIbDc7vJCoh+Mi/9yWT3r6PcX7ZQbHk3O30+fOf/2D6v17N
JpUUzUnqYWybktLonzdlz8LL1NRhDZlWZGtVC6tr1eOaUeBjROCs3Tw7IIaFoo6HZdjAEWLkRcgN
rchrpnQqCgUGG4PhjK9SA+gEi2QxpG6Kw2goD5yZy0MuMPP6JI8umzax9moEh8DX+0tIFsK2Cmva
IApd/P/h67x2G1fWbvtEBJiK4VYSlW3ZcvYNYbfdzKmK+en/QfXGfw6wD86NYbvX6rYlkvWFOceE
8Ob+2PZlwh8WmjNNoIPg+///66If+a8Dwnd9V7iWbXNUO/9VhcRDAwTGA3ktodJiBZrc6ZhUsmBd
lPpHhgCrXgAfrrsKWRaao9CdXossZtTUFAcnzny8gg+OD7vUxvqMohG6T21iWsNsFFSVDsiKCeaK
JearaTjvsd1y1kQcLLRWBE+IgZBLHfo5YaqrJjEhFEKEXBVV8kReFML0OvpljAWIZ1rmrSYUakbd
BVNnRrS9y/BSEeJua2Z6V3XFNQNCTxgHRlvhL77avnmLk4eJ2O7NGGuXaJFd4FhD+VWTm2qXP6Kq
P1O321emfyG0gqCoBmQ44y1ABQC0wpotd+kZApAzFpLcxHsQLttEbAQpUjJ20EhW8w1DqQ2WGbH1
k+ghXiy9olBkS2iXkPTSiIsJ88yPA6R2449v2jRF576AIu4O9kXMDwRbr40wU9tYkcpakjEG7pVV
jBcbD6N2jK5WqV0G2YL+U0wOpyQ8JGZxgtlOwN5Ixm7v60FS+XXgmLBGjm5UzQCsIe4UmJ252Jj1
IykCtsl5bUnzVKJGVJVDrRMRcMTCHtk9C75+BosE30VfM0o5lxpBDar/HmYnDDqMSz3ErSQ2fAi1
CQr0lClmLL9CUmMTRlMk2Lo1VCTePRwTFHPbqdJedOF/twZDquqXsFC01KZBGsnUbEyje0theuDU
tueVXft/8hHXLzfMSnJsrfrlkstUtWeR8uK56BagweJikpoJcFb/i9PlVa+lCeYfe1+mHO4SFpqR
kxEhiMXyUC20wql8TTt8ZrV96vXhWccwwOn74HgsZN3OJi8t7b7iwT86mRXM4gw5TCkbS1Jigbup
6sCMuISRSd+5rKnQe6Gvwta0svNmrUXdp6lYicNPOeHQmelItrnT+VB1CHrgfqUfRxhJjOWWZOqV
bmjPyu6GgFkdkmrN+ghtXE6JYqgHj5IFy+M0sWcUFvM8y64+p2gG2QYBL1ZE8FQZuaSGZP/gNBJd
zPgGNMse1R/bRvNhCfnW8DAKO/mZ2O1ZNoJ0jaR8aYzok7gWbN/zgVYs8A0MiTVZbiQIHJgl4ELv
xLoYO7Tzer+Rrbd3JiQEZQMWSeR+0JAJt2oG1gv6Pwg42+8BIwjHNgHyPtGPcEx5aI+nAo0prMfw
PuYnOCIkNhL2i76jP+dRF2/6MIIr1tkID2AkeJUPC6jt91PLj8+4NVuH3JZ7sNx6UiN7JxNBmTwf
2Aq8e3nWPjvFayocwgrDJaWCAXHiv5da8iZsAROODg5jFZ2Rcv5QkY5Iy6M7MrEeWkIBgxTl3dU1
clhHlXjF+3MYjVntkipqgzE3kG/c6Ykef3dFWSFWnMGlUiqfLYYm6ehoa22IzAvLZmzCUlf7MkRP
0igcI6rUxbNq8Xj2KTi/iJw3udQsmXSejeVBxHNDA9icgD03C/dnCTGDs5h8NyMwvyTdOAO+jsyq
nXehX0vbhPeUmMYJiMEME9Jy3pnSNGuy1qtzaPQ20TTgRTjCtmQt1WwznW5f57MWAIgyPmYaYa1L
42dkQO4ZoV8DxcnVP3RkNSslTewEs5afVOjtp9ywLh5m/huTbqq9/uRp6k2VbX7W5fxeN5lxjTDL
XDE3IvkdVLcbw5ObwM1hnK4umtCn7ZzHL7QJ4L6WVw+LyJefe+nFBoX64JejoHlPXmGf1R95BHeN
Q374cLU0ANOX/xlcV1uxjDxnUwZtx5igsyMz2aC0Mx8VSr+G924VV+0UOKPUDqhiv2sYMAjixfMg
irtbi+F0wtr27MBRPeMADXEX9Fonz9Ngy7OWAwPAlQzf97owwp/IGLKCAopEDXpNgIUmCMotnhtL
pY8ykwgTG2D0YGWDwfaQvINEjXXzpfK8A2yC8TBpEsyE0v23dkiunPPtr2a46JsUZhGcrivXLJht
0NmukLFbyBZZK3jGWO1Rw8ijGXLpDznqtc4OnYd5bKp9nyJ45ZLjkIuz4jnzjFevNuJvgm8mdB/u
+ODZcN6iCityqU3lGh5ddeeH5nFSPBkgZBW4PEf3jbb5nLs8TZPCrR/bsqyO/mRnW6QQxJ5yum07
vM6dWZRfEy45Ql+17uhT7qBv166373sKT2haMBdvAO1iPQ3VxcbafIE9jiY7gfyO0JQ3PxP52QV6
xcoRQ4jZwODwamdL3FL7MCzfa6gHjngJCUCEFozq3g9SNsf3+fLh9hkiPZTV/9c3MLMWAc8HZ53M
CcLquDa3bRWmlwbt7b8PAOCGgJuEzJrlDwyTJX9EPELQePNEXmUznU1bNsigfJQNSRudbt9ruf3/
/en/+VIUzcbPhxo5IHNpZTy4OcetnCzjoW5hIVM6t4c0s4EO9AOIzbAj2irzoAlSRRepQetQl3GA
qELcZ6J5Iva1vVOmOoNqdfE/52Alq2GI1g2xdWutGqvLEDNEZs2RPPrVQL1TFPEuq4yVIw35WGuc
SbeadkTme+vX3KaI71Sr3Y1hU39omX63RLoB2OdC1EOyGYlL1He88JaDKcjYACAM4HHMny5gSyB3
hfsM+AAd5tTttbFGTqZ75QuaQuxS5YNhvzBrVY94XeZ7Vm8bKsR0YiABYk9P7/59lQ4ezHkqAZA2
PCywFHOde6Zz0IAtJL3rSEJORXSMoU1Z8dScuGvyHANXjkcI8dXGC6vmdPtw+2Nj+W882ahjVCM9
gpAb9wXq6pnXI4qz5E8VSqtbM0t4SDvxNoDQOw1p6lLTyN8iHrxLU5XU3Y7AMNDD+5xyQgBqXjpz
Me+YrOCzaIqesgnCpDH/exJV9jQ+gNqYcGzZ0R1VMnrewgBn2eOd0jVnW2pkJDo+cFHXwrigRY31
Zx77TU2HdC1JrVxPJSWu32zabFnyZ1xnGVY0YaZX06UDqMaWHsaXJp3caG7ysVCPxui+DA7JiW7J
vjOHgnInu5f51j4oDasmNpb4yWI5vXKJy1gVWh0Ft8dNWCW/1L/MylgGYIVonqral2fM4mzxlpaS
NfoxFBwRKc7fIC6W1Kds0lpE+HQrA7mJB121L7Zs54eq1X9to/nbd1Z2mfrFwQvG+B4DG/pd5ceX
LhNF0OPlOVZ+lT8ZtvkZpWm1txlwI0q0ntohjt+12iJ0RxrXmYnyZqz76l4ULuLw5d9uDEseh6pC
eETkJNXy0L2V2QVgSXS0crunKPfS6xCinEK2h35p+bKPipd//7tVlkDYltdMuTPk48i3UH2xaMFH
NwV5XFdQ9pIfpl397vaV7mEZgZ5kH+CsDRuAS9Tpbe4fLW8EISbxsRdl117TsLjqRuec26Y9KdLK
gQ8Sl3hYvP7TmLyXzo/QSUWvqtzZUzYmD7HXjzg5A6V18UOPSAW4XHIn7Z5I3arrnw1+BgDJmKSj
GpMNw5v/TNCawv+qK8v5sYm7dp2coq+rZ2MjOS3uH8cEI6Zqo4OznA8piOr/vHI64PjzAIRmDbXN
uRgTkLa5OvDGmG8z/rV1L1KIG21p37etZ9/HJWOV5UDtCWjFfdRYz/3oJejroxTe0lC/2vn4oAA0
bm34SOeIVaiaEeLziV0aAI8yfZ8BfAxtd3jBraXuJDclMjBuGLRW4T7JWB2qEvpRH/vngSrfbeOY
YEg+CDt9+DdOcEl+zfgpKdS5+USsXxJZRGB5iT4B6/KVkhbL7+UhVGbKBgrHkCeoM052lyW9fuyY
Oh4UIjqScY9x9y4HK/lQoZPvRQwCyW3kD7Gq4jKPaRiIyItwnExP1PT5XW7jnKGqAUzE+5+Z+l9z
uKvd1sSJJqZ7S1+EomisbuNlqjhrhZxzleVZ8+EayYRlubYJci5iRrTlAO9xFFt8guCCpYnEm4c8
ggJXPlJ35JQngzjcvrxdnrfvGTOUWss34QLl4XgILSjUMcnO1B1j/4bNhNdk9N/rYjsOZXucmr5Y
88ZgMuee/velrNqcQLH8ccAUiyRyyJ//X58x0XoR8EJPtzMY1xMa47hRp5GXHVP3Y2TgvI0gzsKo
j9DN+vFTfbGW4isbRHSyZe5CSW+LE3QZZOUlBO+imV5SS7MeRj9sdkwxECeaab2uNNd+QbBEvHXS
2y9Dpeq1KpL/fHb707t/z+acyOydYfUhpZVVHP/NjzO0VoFZztU2rspsFxVpnW1rW1CCLJPHqcc9
33QkzedDOCmihAo9GHZJQZGRS4v3MiKZotSLtwFBzd5qTfeuqJV717fZfKis/M6NLeTF+pRWu6Ts
/ticFYzsaIXv2IkuoX73RrMgvexE44Bsqvvb98xOesfMJNVtavZjCuehYPnE7dRGbIZQi7BN0ZHD
M3idDVqQkk3oirTDeWUUTfkgPCLHmp4upKZtXitIG2fmsOoqvOqTlng45lKxw/DBV2UiusciMHrO
dB8ChP33IcG7vLnNyakn7DtdTL+3OTnYyHQ3Qor1qbifRp5VmwIj/w6K8TGbh+mzrMla+XeF0zMC
Rh3aDZMacBlN7R3pxNPCqd7wpWr3WaP9YkpCLJp5Ojk3idz3lQBBGrM9GXW32EYpuVFofnIuDsVG
ZYRLXQwWEjR3ychgxXXvmgqBDbkUeFuQykL9bdQi0k82bKbnZ9KQHpsMdAEOmoIQJrEcXVlv98eq
JKU6kvr3MAI3wkeJUs71YggJIVEldWHta104KxCJFCeDW0EoiUu0k8s+IqssntbzTFZ1KOQOhxw6
NwauiPXCNTY+ED1DVe/TTnPf7f63R1zwXHrxZTYac1dkMttmkz9v81ZxTCJSSbf/hpYa8Pf2tu8a
PExCrYaN8OY8FKbdIO9benm4R/dkDJ681C8vudFCiGDsDg6KWiFyK3c7WOmDFMD57BLKnTH0w7Zs
zOkzh8qtivyYtZV4STEsErdVbvTWaM953Ku7+hepTPTN+GBNihF+GNtlXgiGLH3oQPqiqoq/OQRn
GML+fdUkGBaXx43WavlGz23gtFyPGEBACq6MihuyX37UbOyf/q3wzHhTlnhXQy9LH2YblPlt+VSY
lbmjRZ2CgdEuabVawNtjvvB2/mqREE8lGkXKUHwIEthog71+nXVpeIg9xXF3e7X0YR7OEukUeLbp
6VZ1Ej2J529GIFag4z0akooWpWkKwV3v19LMyfrqjXRzuyDCsvy8vYDDXNnnssXghPAL+GaBqvLf
8TvjnEXfNV5rFz1eUTR9MN+m0CY2z6TpnfCUxdUmM1zI3cmoDqnp+Euw1WtZtRl70PFbtzR1NQCY
nDttuiJd6teW7OWuXejqwtDAh8KOR88nH2fGkKssVubGZwRxvLksu1Aeeqk0jGH5D8YLbT/Hxggf
cHmbbiu/f5dOWEELiGqyPG5/lYTIj/zPC/eRbU2fs2j9zei3ZM+ZBA8T+ba9uTnzPu4uuN2PODSz
NyNknZBm5VNYWVcQyRLmdxgT2Gdab1ObnuIJXVYFhKAI56M55OmaOLzhZMOYfw3t8uIUYQ6OS58C
35XOCk9Lhje5Hph3pPIt+5tNJUq8ZdNWZel3E4fpMUZkA8eJZK9xmbzeegtGUNO+z7tg8HKeoqWG
daM238DqkK0M6unqK4m7sYieS54oW0Dh4ji5bJwjya+lMAUO04yabPms9Nz5MPzvZ1qFwM5VcwiF
nflXk03yOhZpjvqv6Xe93jXLtFXx4OH8oWUrWJIM+HZeEmv5x9nLBVOND8BRCaO0aFbHoXWms98N
EfdsqQ+vfkSEcuv0HdPNryTU56sIE3lAG5OsSx5Bqwqx7OH2ezrgxNbYesUubsaX247VEsnD7Qi6
fRgy/qW2qO/w6KApzKxzBGJjlygmtENJmMrArPy+aQ3t6JTa1rz1/q54AIqY08XQrmAKcbfShU6Q
KM865IjLQAeLCzokyUSn/ORVtC5aD4F6MgV4NTSNH5qNClNL/fg8p1oV4F6DLMVDHp6V3LqCcRYy
hH89X9fH+b4b818vwTTIMFdjaIC5qfH9EsF+zKSHRuJ1BGqasYomEB5kU+Wm//ksMsQ6q2Hi1+gM
jwWpuEHNYfTp03lW7OW+08z8EEni7RPP+qt1s76t01id9Zo2ilkU+Iq0BULoausUQ6I9VbQTgzgm
SVgQvEp4gzEVb7UNoy4hm2mNd4TpvuvHm8Q2jlUunSCTpC4QFJkWWJ9t2AO+oLmzIemd7eE5wrYx
W90rD7kvN4XpwTHE6EaP96JJrl7IVR6SBmGXUPOZ18NY28e2ZMA5gG3J54mWb3T2nZNEe58jGtIP
jShsoQ+WzoiO/XjdF9aXhuU1iKfwkC0DDWtgWgjc5M9sl0fDBrRj5il50N0M6IIcXc2bA8gbUEW0
GPYPupMq3uslwBxfOTRWLNZXtkv8EXorl3zFVclXKxgvF7w65tot2EEUVHMrY0h5htcRkkIh060R
GwzckiloQDnA9yiDRh9i8IkLqiLfZ4b0QJfGyQkg3cr3yafui/FpsGrwPFp6xIOgEfJOr+VBUyCq
UiO8UxtqAWBqp3seTNEcbmWDv5Fh3PJwQgJcaAxvJ8BBTqvyPZftl9ApbPBvGJv2x9CVCdgr2bZK
ufDqVjJko0ARKNeJh7Ei7HaEQzCTyog8IKoybci9cnTE6pWtiIEkPb1KXYJDItlTbhCVwQz/MP7k
k25se7YjaPPLwJVvkxmzt+KKX0mt2Yl0z4TlFbp8OOvNWnSYno1svnaRS81lei/0CSQVzMT2eTkU
7aooF1krGVSYyF1UErqPJnBIlsDe0FvbeWEF5dwck8xdTzZh7WbyTdP7SaYSWVPWV6FxIumpc7Y9
X61Gcj7ZhHhr2q4+CJfTiq3aW5/g+NDUyCKnPEhkl69QUxjTS/9dMqTZkQnxLWCY2CJhyA3taJVI
Y9zPdnSuBTD9aQnTTtqdn3liw8FPuiti1VXBqL+EA2PVOgDcydyapmnwiwBvJ/wTZIMbbfWoflWq
3kZRe69s0z4QBJB7r+Ty4H4jxGGlp7a2AzrhkM8mwVfke7runyku99MIrpL17Bn9/BvsgtNkEont
7yojfih90PaGnRD7N2WvYdF9G0k/AU1VX6kdv1jL4DxxBZBvzQyqArK5Cz1xm+jGsTHIsB5DqDvT
zKaOl550aLUrtB7wWvzNTutpin+Xe6XjQATiBMDbyt55ZIZopHHWIszd1YxrZ6P9G2GZXMeQw+N+
+hpwPbao09ea37KX8+px1bWjszYjTYO67t9V3mBtZy9hgzemGCp5oDmEoWGg3HR9Yj/3aJ1WI6br
hUOoO96hnR3YZ27zlkqk/iBVrnaB/RXG4NNUYmUW/kcTojmvdP2xsKtkbfR/MdW4tQso3GC3PwqR
LRUorpoq/9DxqNoL+IkggjoNvTvcxE+OxO43U+uQuYidlcbFqMInoQFdDyMOqmkAV5fc1vtx8dJI
G0NGZXyS1raLBrL1VJ6cnHSBtpjzwbfLLy9qcOtbbPqqyG6XfgKOQRzC4KmbnZkXV/p3UqnykOJr
oj0nVLfc8vKw8HRFFNi2veGAakkCK/5we0f4NVs69BY0QOjA5nOZurtjfjCE/YGqM/oakZTQByNx
g76ELUQ/FOyHPICBgdEsoxUWVGs3/EqTEoqBAmQ9i+IPObZEClX6ezs4yUpOdVDleHMYO7+Sl4gB
rsz29uieTaY4mK/TD6IWsmNcll9KP2ANHCEAZIpp2U9nSgwOQw2NRLksyswaG2CYB347HqUJ5tpW
CIR7nXl4Z22tiA0Y0yKbBhXeX5u96Mc+t3BdIJnvyqwJFBsjfIOwe1v0MCySSpDNWnqJa7KiI2uJ
hsp6wvGW7RxzyRVxJ0+LaHoDkg/IXbGZC3UdBaco5qZdBrZhTSRTiqg9NaFdmHj4Gki0YMm8df+n
T9KQq3NJSW8abItYaRRzpE2tZ1jiAfMOxSDPKsWmUcQi2fWINAPg0VwGw+RcUv9iSPuvbjPv6jp0
1xYoZ63TYGmVzXOhrEOlch7vHr817ea9Zz6y9VPwCqof4aWfpZ6UH2McYc7GnJNPoEjLaJoCeEra
Wgz0G+R+vqD1QQoOlLng7Qj8AS6tyey48V3wpNoLB8m0gftmrbQbp1vt66rWHgfJAsbLsCTqSTJC
mfI+ktHUNg3SXyyP1sptmo3bpJ9D3DYbeB0LZaE2dgCaP3OjXJsQbyn0583oOJx2DGKhSuyhMGkr
QYjZLvLZSbK6HKTckZzAqrPn56Cyu681/JDzQEVhuvhCotqhpCj+OAwiVeMumGWbpBmG1bA+X2WR
B7EH6jVS7odMTbWSVrjz6SJnRuKssA2N1QcZaK71K0gS88YoWtUlsTMWAMdG8xjFdvVDhNpzbfv3
ST6QepubWsAYAEGDL3aNG7Z7LpjD3GsbmUh10kXjAecad3rb7OtJ90+5Vtw5dW5dphGLGUcgY2P1
wJztwE+/RCiGZMPjTUq1uNrO9fjbGWS99d7ZIm3iQNMYbzINwmVop2fka4tDeUOpC0UgIteW39w6
qukzjVghzxGWJX50vc+ivczx+lrgFY2RkV0x4fscRH1uIShtYzHu3TLzifqdjnXTfhY8IEPML2uY
3WxGfDApUWEekwjwmdf0MHWjR9vLikC6DpTyLt62tTzjM82CEdEVcck2fFXMV3OHK17Lhh+o0kOs
MdHBAYFFsDsPoKlYYn+yEW13UpINZ3X+VqV1s7L8fDoUOnumCAbC3KQPo+kTA2JD/Uqls4/8nrGG
/l3lYNmGmuncnLNlNRfas1XUq175rzBRrWMi02/MfxItJkMYvHOE0ZnbqVE5/fawngkyKhahzDxF
Jz90WBpr6SYrooL314UxMxg/g2nGW7/XgUAA/MlV8quTtJxpOmiIin11nFL42W1Ii2OgVmn0t9Gn
HLAnLlXNDhSuUtSLlHyS1a03IrSYGzQ4CaCsjgtYLUDkFJM6goWJA1ZP1lozG/uBE3BXFJwq0jE+
7DI+cKqH+yaZt3CjmSLSChNMUj+jlibaxjfWHtXgSo8obSCZsB5ZxZ41gZXWonXGpm6jmT9RnX15
JiDSFgUbXkkmRBONUp9WcMNnEMBuX2wVXT/mPv21HsjmTPzkHHW6BQHBlZuxh5A16WS4O/XYrX3/
Za6N8Vo+M6F7ncb5zsCZ2VL3h+Kxja0dWLRrbE/EwQky45FrfHkezwc9U6d0YrDndvrOk0z9ixF4
HVTazDNfoH9FbFcBCpgmj160qOSwRFxFFfpkcQRU8m5qxXOUwGZtM+0g4j/oh96o6RFMBXUpzvai
fbMTO380cHGgO4WQbval3NU5PGMXmouyW2RhRfIxOVizhOP4x0obHyNB6+H0HCmhijdMoSqPI0f3
DT3AVpZuQtlXZC/B+cjGr8kwtolv5cghcV2CDGWP2PFliQ2vRRy8BpNWwh+I1+kw+CuOyD1FKeWr
rq55Hp60qPjI64veth8ac7hNB9iG9mD01rkwGbDQjFpLWVPxvN0Rnkymlpsco9bv15HsSNlzWwoM
6bGmIOnPHxSyJeJeIqipgOZUErDPa/am+vZmfGF4IPLTXVNN6D6NOg4KF/kgS9tlSWYdTXteCzIG
do4b0rTgfl4rNz3Ax3pmoEIidUoyJoF3EMlxN2VsgwjmncBh6XiGsLu1/XipJ0zNYzEKXj1YRsKx
uUB68uMSjhGQ8Zuujp9NDtnluGFiKq4ll9K+IfOTIi57dwg62Vrh4OxTUV1lbA/MkJxp7VRA38V1
NElKnLuY7A4bdiep45U+XdKSaHAxVHej059H0OkXUVHX0ZysJ8NkgjOb5Trs3HgZfLEBrt1+H2PV
WGtGizG4tWFBZP2dVTCn7+WbMYVcaKiY6vjko6NeYa/GVTxpaJfH16F0ORDYGM2tFq+wcAZStW+t
vVgMve/E9D+KCDmJi8sqRAgPOt2XrHOHPTTReu0npiCjkVjo3vruZv+UzRACtXGi29TyY1S8M12z
7iyS8XQnYgVl+zhcY2MHQMG+E8SXCf+iybA+tib4guY5o2rdS3g/nIDQusqQOVDnTNvGFOowNDPO
nuKYAMPAB42OyQTUZUso7unoriziHLeGFp2hJP3YPYKc5CurEoLsC7ZfojZesVtvSTuE9UQqQRo2
ZAYtifNgnjgOS8WJ62lB7udkIB/ElA2bcPH4Ntx6VBizRuZcgfDKn1F5xV9g7VAjm4NcQUL71ky2
mjPivqQh7C6xvXnd6uKvZqALFVBoVt1YupvlW0iZ977+W1tzf4Cr3G4MZwQ6muZ7zrfxLKzom30K
Qa+VeY7tPzjduQGWv88E2c97ZuBVJFjTiUk7gSsLFjrlIekXi5LIeii8DkUCghJ2L/1HCBLuNMA4
C1oYj4Lp7slHwLHuQhgwqnE+xpz/UBUIFpqPKZn8QJBET9Y1KSMmpsNbTu3fng3KmqA/nqF6Ko/9
QOjsyD5LUnau53YGjGz/kJxsbMnqW5jO8T5rrQJ+dPE7ptQvXj3xZIVA0YIBQc8ASl8535pwP5PB
eBUhcHpfByXGfR4Qk6htvJI4sHbYYcGc1gP/PkdRtI+X0XNs8py3RzLudHKGuySnGjWFHgAXLABi
TkhKBpPbtbxO6SQDv9Q2dIg89Rt1Vm3Df52MfwxBpTlEN85nt6Pu+0BICgKEaca65cXXc43af2Q9
zxOQiPeuhrKrW/riG7YYxNTVISFQoSe/15wTtWssADEdsTPZrH1WCkSP34Anun2QIbGwHPptgH6M
twzGtEhw+hCZwqVXw3cdQOMPuQF23mWHUDPWFk7/i2AcfI5BRhj3KBeTi6allnsB5GlvoWlZKioS
75wzNRkPqyX2oStJM7ecDbn2HxD7GTzN4xvTeOY6JmZeDvNKUZIO5bQ1lTNsGeplQ0QdC15oWw6E
OPRGC4g8BkJWM6LQGLCb1lM31Wzl9kXivaIg1FwHkrJ23y4bfVLtEgqc9jj7kr8iteU2NO4kFIhy
eXiX5GRwsTkLsUefNjHgGSZDRiDyot2oRS4pNY7fyhIGIurPqhuaAMoR1IJ03iqX+26Iw7Ne1F8l
kZKrmH0PJBMEthYCL11jHHsARHepPNuHAZAEJS3muuZu0wcdRgNQYi13r7pZz2iO551VG0vJxgFq
61CUyJoAySODNm5euvI6MyfeMoVLSG+sj6nIwQQTWkeK3Aat5YsAmNAXk39F10DDM6SHCTbLNquq
kAmHQapwpbeUNtQUHm6vR8citSyQuUVXTMTlFrTg37QhgZbVs4vEE5pzs81DXqBGamRKNoRxdgU1
GCYtd01gFz1XjKepfE7bfcNW/Drn4auvs1ENY9SA5PmJLGSa52BVN6yuChLswqulA9zYRn5nzARt
eEa/M2WLaiuyd2Pem5u0ZdFM3kTCHpECcIQ8UFYUFQ7SLuCUIysu8KzRjrzvBWnUOTvH975YSGeT
CfVjSaPXfFIH+QRm4cJJBwuhUxXoKZh38jy0TALhoYo1YXlMgnyHWtVBYZsPmqzfAIryHB3NbFNV
6WcRxi+o7rxDSpxfHYZ/VHrfoy3HjO7xm2GZIDl2lxAStMpzkuBMbKIY6V5K3/vrD/7aH8loK3Lg
u21lbErODhvb81SQvtlzRnkRYCJGK2R5+O6nBuMgziLya4b2bMbMXbvEfIx6hsG2Md1p0IO2JJ8M
DL+6A1eoAkfs4u8eJjcYyiCPGgLbeS4GIja/LU//6AaFUlqPi3VWjudYz7qdiY8ODC2AvC5E1cgB
UzePUs3X2WxXqlFqb1oOPQm275WKxRXIASaokAJ/sMhCHKuejQQwUarG0QoERDELsmHgN+G+HjP3
pCPxnPN6V8nufWJiRlBeGjQgRhthBoifMZRzmu6h8z9luWvsYp2UFeEq9fQLvE4+sVgh9F2Cniq8
eeNqBqiAli0izlaEXafGEC8KKutWUX5vCu/sqxbHNdaSo6JxFIWfbJDhnlIpsgP5oPpizKmDkAzW
wBi6cEcrtEGsUK3MwWXqpBv5zuIgVhHL4mpOXZabXgBz29xWGZNzS1l/5w7yngf85FxT6KdZA5yn
jh6mpBy3Gg7clesDRcw0c5tDcwkwVWe70X0kyCVmLkzGQsKBy9NB22Z4UrYi/gAwhOqufCKlCUF0
BIpJQXWpShNiMY1c7XfNFov6m57XNERt+WM02OedcIYgJeI91SF9F9aiztX2JT/LDq4vNSsin4Pt
sb8g8DxMFBTEVnLet61zHiCGLwg27i4wNUTsIEXK5GEONYTljOpmFylSjYityhnST7l3zzZiq0/c
98QBLWkbeXbOi2KbZr6FOk2Ru6FwftDaf6mI4h5xRAuc51B63d4GSECdWG7IVO/WSFKYV6b1tGt8
ZuGdRp7ARL0TD53/UNVtgdNA8igXe3tiROaQzceYYbJO6EOfNN0M0jCzHikbTiyQu20vxVtVuOSY
zt5LbqKq1ZyZToIR79h1/THqjPe+KF5yh8NRKs4kBypCWo1RoCt+nEowHrKT/jduumg9F8MFU4c4
QX12N03dTBu4vzAl2N9tdYnlDPhUd6i55Fd2K77mNFSnhXneuMBKu9p4QEbFuDSb5n3ROb+6ZV59
n3coI7MMFfi40JDJKPIpoi+5O/xxkOEj5bROTd+hheWtkW5i7WacYqs214YA1MdumrOH0BbX1i2X
+JMRtGFH5+A2/8PReSxHrlxB9IsQAW+23WjfTe8eNwiSQ6Lgq2AK5ut1oIUWksZwSHShbt7Mk2Lk
EsmQ3NUG/gnJNla0jKxshRIAeD7NuK9lq3CugGE0Agh+LZXSBFFt5n9/9TpFPlbK+WGQfXKZluS+
iOy9FXQ+qkBtX0TjPy7DuMWbMB6YEzL6aaKtsqGcOXqm3xKfK96N97UV4yEKsA0AeL0WFkb4LJLL
S59U1XqyvI3aodu7wyowOBSWpyM9Qol1NCEqgTboH9L8pygZyXx9zKU4iULnr5jQb9JDx4eHtiOV
ah+Gdm5O3QC7lEEDWFvLg6qIQz8vvU9XRcPIpeszUrX9wO0kZEOpn1zEXOKdy/ie+fZ1iUJutzVd
5LoC0uZQzO5WB2kmwNwSgYXf/C6wbkEVsT3ejM4bj5Ig55y+gQl/kpkzAfyXxWlsTb3L+TPG37Rk
x5cWgAsCySW1iEbB2mGAZPtYyOWOD6p5r0I+nJ5e1ua7x85UzwShmZZazpGuuAvZ6qIDAb2pjeh5
bjv7DmvMKUA1zXrzjyvEbZaszMIMgq3NZAs3N7VIerT9WUvKlasxPEU2O7QosLZDWFjHaWXf0R/j
v4Rh8prWBLOXfvooUJj3PPRs6HsTxm1znJvxMekttZW8iYcWrOdAlBjepZmN3YW04WPtoZkExdqG
ITDGdnnwX8MV09HG4zSLs8uFYF81VkLrMp9tt1swntBbw/QKhBEQCJGoP64FEcSs6KXFMc94FL2F
lKDzZ9GGC/YvsWtEQcoECwdfxLyo09AFRTxhgUX5nShSoQDHqNkw1Vy1+2ItwcES36bEsNwGAgg8
riWX9PAmIBWsJrsQ89lCdx5WhmDNLXGuPK5oNgFVP1qQiodgQvbDJIxRjtJFDQUf6I8wkEMdqd55
nD87/R8bAfdrGR6c1q1wznj2RdpfAc0de0JM7J4C74qY2MZcFX4C31EbtjX/ND4HvCgMCKCDnkML
HiLGvmMUgAemXpnRKtpHg/dh2S4l7BU9rEXzTxbuc42CdzE8uFpB+eh2TffQDTcXO1fMzhoMP4Lh
zzi3M00DPvwdWVHcK5IOupxDczqNyQ/Q34N9r9PmHLjnkRqyKsO1BiCEPyp7mlicssdhST3lul9v
RuwRgE74U/fld43zAEq45uSy+a0lM5O3HyiZFIG0dj5YVCryDnlW8c0zlLuf4OxC+BSULziUILXw
LDz4VYLL88J+O527d8wED37VAezxsJkoxsezm2K3qpcQK7gmDJiNxon86Hsz3w2ySR4qlwJ7XwZf
iV1isM4+m8R/JLTDATSRHWLinreOhAYa1MsLq9T0nEUVDXVZPOJswTP6nflecSjrgceYLcMeQDzh
hLB8ofdyDUetLnpHHtatU9qXPyTdT2W/3ogo9nRawkF+1nmMCDxyo3SuoLcB9lDNDIxhk3RaIn10
Yk9o7S73qba2Qlie7hxueZi9Q9n3D/iWgIY3e75Ka++EY3bkzr6frek3xe4ROyIzLxu+QehFue9i
4SyOedIPGNIj8nnEscmOXwLXcXa+lOgq7n/S79U2kg14m6GC+co3xnENK57t4DBkutm7UuHFKBr9
PKkCmk26Lzu0YfyW37Rv1Nuol/ORFFnHikY8uU61nKyMgHiW8i6cecFttZPdg5WI3Yz1tzaeKVzN
Xzrjy8B6vClq8jZjIPbhBOTHXqjd8hoA3uYw+BjL+Auq2eT9WNIzvswsNljnbmvTFCfPHngNTerM
qUgSIc5yPYGFqJ7b7HkJWbjYFQashdoRluQX6D5rE1Ngby2appGyxN4xh1en4HZPWurmdqVx7/9D
NBVA/3i5Q3xmYcKupz4ZYLPYCS2x6iI+CU7UfBj5k7PYPER3bXjLM0B208kJ5TPcF8DyNk8hhkLP
mQjOZVhXuBz8QjXYJquNIqC2EtYeL9PKOovO/1i0y5a5Aqg4u5pJnVsycbC0CG8e3Hm2ulRfe/ma
iYbsFDfBl2HODYR88zK0wXNU0LDiyv4rKa0zzrNlFxptv9P5ix3mHl4h0LgGSDDQ7ckLGMLbkld3
7UKGpRuhtPOePNV9TdHBgAueB/yvAZN9sVT5WoXCO8DE+LQxaMSGtZBzr5Y9FQt8R9VXALRu2+Sw
2FIzpDrFZNctxvqDux0d01J3IMuM67r4th38J6h49zJgQRH4MGU6pG9nZqnn5m8sxhiBFj1e0djv
BsN/Q6Ep9yzQubdbr8H4K3GU+mV1DgXtNgNT/WEw07s0PXpzT07PMmPaBPoNyTDMDaWBQcydYXNB
Xsswii3MRAwY/BMcatZs8GaotidCu0wkER3oXtC/sVbM9oVk1p/b2IeALUrAXaqn3gxcEPzA0E+P
vTu9MlPFc5nAlLRdTizP+uuL4MoW7c5p51fPLs2D1bA0ISLIE18SvnHp8E34FG6BZm1dQheuAJba
9sz/nuuYtDPgy1UpaocrLUZB8xlqxZev57uyAcVOIpriAYhWIadO5r3Alj0HQ/plYSeCosdpaMh+
Ny7lfVTIA4DZkF0QGjEGoRc/p+okVegmZqMO5BBdshh0CdAGYV2gWsuDsoer49KvXlq3qOBonq9S
yYcFCPGpbd0jtWG0mopu9dDCzqU0u7TLOzEM5a50uRCVwdWjnhjFjgX9SoPFYAef3BafHf5mBVoF
Sz0zPpugW7boh2Fy6wOMD3y6LbhXz+FMmqZuxw2Qf/uCsZc6uaOKmifAFixP60ec+nQHWZ/5W27y
q4G1PwZZ8Fr4sIYnqY7wG6qzuYBwgSk5gd/Kz9I2DlpGh4JcFxFZ0rh2Gn4twPDohLcKxDybLzF8
toPlcY7yPw0bYtchEWegUSNy9T6GVmGED3YeLHEesq5NfEG4ukAuN0x6V9u3NbesQOFQ8cmNCZLE
S+GWNJF1LkyFYn4frOnak+sZHHigaWBjteAFrjP0Noo14nApTsACYs5APp5TfmrAwLKJ6XeBwWDp
Vt2xE/kfBhE35pptbDGrwnY33xSJZOG0F4O2FPKehI+DPIX9mKIodwOmRP3TzY/0Bhw81tkDe+DC
9JFPan+XiwLhBphFQbHa0EA5o1h1vbaSgX0Vtl427ZtjT/eRbd3XPRjPzkrnjVREZaPVzKNxNSE7
vf74E/8Mc4GFl84tiSTlsRSbt7b4l4UkhwTRYPQ5ngXJJGpC/BVumB4WCwdc0/H4D4+jm+BJGUD5
zGcb1bHH8JWEy6GT/UdeIs9mQ/HhVe2fmT4E4cg80BcpiLs9RaMxGK2UAiX/sev0azFZ7x5QtA31
6Ixv2YWKva2RJR9hkP7WnqJ7rB8A5CWXIcCQ2EavlMGVR4Hq4pjeuqhPIvQ2XLP2vWmPP3VGdhgZ
s1LGezPxOqT3CGmuxf3jZrjeLShA6UKKlm+NE+ZiB2d1m2XBRfNSxq9rrbN2EeBzad/n5Qd+c5y7
64UhlD2bUhwfvIZDoGjkI1rn/EVnL92vZXJVbfCvBYIQu/TCjvTw7luRU85g/iJcfeZReWJbLHb1
iLtBTreECiP3r0lxnrN+Z52aPPHulbh6pUJmxALU1ge38W4VedPeg11PRWThg39lPmdBTPDLSFmR
RDZzMnTJOd/VbNvcdXheClK2PdK+C529G/8rMiijakkPIYb7LS1f+5b9cLz+CBxlv6a2fqUM8wvM
8A8+pD2di/dUgkarGflI5eWxls5fAtcvDlPnFE7J8/qU5sp/0PMfgAZsYn10W7gLz9reqIk5UOmV
g0pyveXOgbzEW49DsoRdDlEBYV6VOxK+j36KzgYUiCb4SL0FuXggO4CNhthxjdXn1W0HexOgPgd+
PiHLknoHpY6sNFPNRWqFJVL2okLMlWwrBg6QFfFuoyb4qAdLaYN0rwgIow3THK3r2MBBgwiOGc8S
r5klOMbd6klno7+bKE462eIXMeVt8f1/Xc2vtZHTCOluE+yZ7FHAJczXIch/MdZ+1jZSzjSRIhuK
fwtvtq0povsmC8TOV+RSM+0TnOo3qRbinj/8Phz9g20k5XYsGccci39BmsVZuTPWAKdGNFH1vPHc
7lfl4rwMWY05AwQ5M8AYpZ9J4r+6jy49Xk9m+x2QMz0sGcAe141OeTl1sZ9V1bUShPmVFoTrfejP
jDgb7n7IIFbyt7BE3kvD7+PRra6KS4p81xg24y7HmpDAFGCHi5mwc/1TN3NWamMlsntUZFCQWdt3
cAga1g3e+9CzUI+M9ZWIb2MgfsVD11wKthDH8sH3CJ4nFAIru/6P1RqN25bHsoDLlzMhomcOh3Hl
o4onDbfZQR+CuTmWzkyXmruRAgbkmOxqmfJvohJprCJaySDExCP+6Mks/inFQGyrxuD49faB/YSR
wLtYYrgLVra8goZe667FgkKRSl2Y90mEapRX9FUUmqapQlx6KNs1Rjvbrj4g6CCNdd9W2FKyyk18
D1AiVsNwaTzGq5GPz4HKr7uQ7eCR/qG46nk/V3Ppbbh4u3EZ+b8ygZVrlF8NhzX7Met5JCa1cXxA
uBSlfinpfkT1UbZgzrJhrOLcmz4hnQD96fGGUFepYgBRt7latb8i4Zq7VO3FWwJ4EuyRMvMjCMZj
F837MsUUw+R5pGgzf3Rz/ZXD9N04ifhNlvy5yR2XratzaiuzRw/X2LiwYm/M6mCPSfNgeIBcy5+w
d27aMWKz4p5kFRh/LQDs+EKD8/jEvH0bZeEdeSBFXBlJcUjSilZ7pgAq/mbmLeQuyU4u0MO5sk15
JCaW7fC+v1ojdIfO8U+OHlYt+kxj8al21HUYlHsX4e8tSHvvAtvaS3ZmS1pfLBJUHNPJWUVXNM2o
ofu1sKv71uGLr7ouZBDuvngAyVOUe2BtP57XUt9M/7kPqv7USLR2JY9jgQwb+RTSUznJYv3/jHiC
f/oczNYNcZz965yxBG0b4kPRsuld0sDpUr5QK7jHXvRaaeaOQtMcMRi8Gqo+2gpCzyx1gvTk2Nn7
bJ6ydbveCpPSPDI3G5mlrG8MenBzxfRK4VGsDeyRwOXgiFvTzeX4x402fWUivVooJIVDG0GHyUcx
Em6EA8nRt0v6OqfmosS5csf0IAdSLrMj1590bca+6V/mbqj5Ic0BWz1Cvd5AV4EzmRRlEckMMeai
GshzMd6quXk3oV2fsdjeAd0B/+bJZ7/Lm9No4lJFiyJsNL+JgMUpBtRxN2TU0CdmUmFagLueT0WK
gwzZ03YvUepFR/pCTqIBpE1gN4mbIfsvM3ExO6kBV3n2HueetUzSyHOp1MMiV1GdP3fTe+4RnhPt
NxIDX1YYF68ocVqpt0F9+bV3P5Ds2w+ddPEhd2cXTAP+sOzqLj0oKficlI9W9yhMBncUE68ackcs
8YUfBwACDGGsB5ZuJ0Z3omMb3nyQ/uAQOIRhK6nTAIjvViSZap9O3q7lg0xGk/yF2ER0J3HyGq9E
4jjRUjFuLdKRuyD6ppUHmb5QF0eRyfSSFAm7tg5VCi++osTCifJ9ElQTh2wDencNqDTJAe7Yhd10
v7Gi6T87b0hlnUU/qHjmuSR4R+eCY4ltlfVfpaV/zboWew49xst5fsnbYodD4ytE1OInxGveVY9W
AlW3NW9tz/0zaooDKfeee7rDF0U0x1wQtVYv7SRZaGgf0gSo7htVTqwml269Z/g5xQiS1Gphb2bD
/69AQECUMrG65xeXeAwGv+heAjHCQaEeDW8SB6d4DibN9IOUusMf8WBLDVHEV5/t0j+NwAvZ3004
D2n30rPJv9e5+SEDPs3EoIod9AGLorYpbDga4QW15lFXWfM6tEu5y/Sy3HiTAnUf9F77Y0aUprx4
I2GNmQ/2IsShKULoLDa3FF4vWJxc97CMzbANDf5wURT3ZYPBjhaLvcQkSLtzcwg9dz7PFjDcVL7O
RlVg9YquWYBLcgr3rVFb1zkU/9HoB6jL5J9DJI62mZBbNx+tsKreOFafg651NjM/SloVC+DBB8FI
wvaN6yK/rYDqt0Q5wiZ88ARHaDBR2t0ByQ8ybAuBQ/36UuEb5AKUVCE+/IRHBJG1VUFK5fR/cM2Y
X6Pe4e7C31DOw5sZsleDclnEbsqup3soArhtgWCniXi371paOrCo8b0Fvzxla82tgLOzzCo4hymZ
sia8TiscU3vsLkfhP4V1D+Jx7X2luObFGweJ8Rx0fstdfoqccKOt8RT5P+SLiLNDZ4qDLHpDFF/z
oiOOtJb0iHLFcdJrF33ZPdoZQY8wWr6ptFsHhZYSXRfO+ZKBM2PrD5HFFdcmtR7UG0d5ya0rszjd
HlF7m/spsLjdoSNZvKAStAVOZN88ZDMfvDx7tQBDqfFC10sBEL8lgspVkoaDczJ8d0Y0XmcrlKyD
/7j6sLh3athR0j9RATqhTBEUGuzirRX2tQwNJN81IWe251m8AK1L7/BP87khxzsJQgmY2/E8qdoC
SsF/7TvKslPNBzRV2r5pGv1SePubhuQLk2O+MdvCPoFw2qc1WVKwDnccsdFJhkGGklKSk+HORAMD
Qq7OGtC67CQw9gYvHfXEmzas2UwWN9tf2AMY6a6mqgiiQQe8gyOsS4a/TobTLsn915Dq9U2JbZa/
fObZ86DhAFMyDn63PCewCyPX4iZZ3oFi72JuARVGDgZgrzF/QixO/WR8aRNXJdUoKibqyOXW+oId
pTY+tVd+TSha1muYgv24KCmtmBJ5Yq/QFR538nzdIZVvfrlUzNV8MOSMDjQhZ2CE4320XFPl51vp
NQG6yUXXHTbbZsFJn6pvo4KSE47TDzzSf2jSmKIcehf6xNwuADLPM/yPaDEfJDH4zGw+LEtxpC97
5Qb/CgPDKtatBkrhiBqOA8Buqo7L1Xmgz5DohrI3uGIWnf0rp4TadJ18hw7ofE1q2x16vUGAvnE2
VfcsgONeuoCbivoOXwPzBOvINCRZt/BN61ruNwZm4n2SDFu52D450TrZjhMcLNNKn/1Z2EdnzeO0
YWcQJ0XSSYIEqw6Y0I0CuWQVZgquPmbxS0WKCcetIz6LtrrsFoWBPttRlOAfg66n6qjwdpnJnZiO
ziffoJEa1I29Gd0HwEPbXInfMMzfJSWr09o0vgkCMFDFv9ZsnqFZl0gF5W8+UmRpJOad7+Xk9b0z
j+chauyHoem+eiSOuf4s2ERN1GL3DY2CWr9Ms3sgT3Dl7vBQp+NHgTd0GEy0QP8+1PZpttcbq6IW
W+NkV9nzGsZpSoZloyQh12gfg6fchvXw4TsEdiqDmpzJQs0Iwh/bUDFOut2cpecU942hyr0oVFyZ
C34WUnNWa1yF3YOBD61nS3+rkY9YJg5sYz+KzngscAjaqNBu86pFdcIUyT0yONGe5pxZRcdjljZx
1nrBpqzqc29hAmKQNir64mqofMKGJlpWBa0jyNDUggMjqQxCgRFVRdRpmtE/a6I2olvejXX1Mbfu
cvL64A45/JAMiASW4g4QlIgRWJ4OvTHw10UQsUxVlUeie1wLhkodtbP8WmoPQj1H0MqY3Vh/2VN9
qoJUHeZUlkzQhBStnHubZ5nbdVgAfd/FNUXsxzDYBU5EoaywrHgq3O/I6R6DeS0bZj/IB0vJpxT+
lQvvpEG54xHnpuQ0+AsxdaFouTGPzX6ZxHDkRjbH9CyF7bC6iE5B0ZSnJEG3WaZOx6bbB7TNksdZ
7HMYhDta/CIC1LBccn01Eo/GVHuCe/rsFEN0bdzoWQ3ct6KweLYq/2prrr+FxY9eWzVw0tb+b2ow
HqdJv0+ntEOsTxV2k6ngzTo/liaqVRDBNwxhpLhVcagiK4rXTkcvx+ksm+UuKOU5qI3XxFU3qkCw
vRDnQXbc1ENjHHh1cJ4rJJbW50fl2NFjIQrGJT/dWamxzr2/Q6qpEWvHy2BOEKAiVLWfCKkqBkSa
7nS791z/ShFnt5cSg605sROyZvFRezYJg4UCG3NWe5ksvwPoYZZffR3zH4wdXflSsUnnVVcNe9vL
uBsIax84meKJo+s0kegidIW5q5w9RSMRT3di1aOPvad+kRS+WuT8GyULOxaHP1iJ/goFTbNqooPX
/dbN8Nb5tCbPXfsEq4dgsJSHBFJRrW7Qph44mxh1PGbxYTwOqr1kPZdmmeot4bCXusPhM39zOx0v
JZUQYmZLQ7qBPQhbUtCaCYZ9ajo0mYDS8367xcdlUuVzHJlrAydmGx/sFPdb80VMgQADly771kYf
Cg3c5ixLEWi7H66TZjyuC+igBShRlP8hbAJL5H8Qo0CR5QaTeiu6b+iuSWIXG/2ZCM5JUtryFpZT
vikDUoVmY4p9BWvH9vnyeutjEFxSiQRvqI/WvInPtib6mHLI+4RiKMDg8kyQ5GCm5alX3AWisRZ3
RqauxqKMfSgxjoX5GNuYD8jBhFsp3XefGhv+G1LfK+k/ffDrPUINGz64AKzOvzNNmtENs2xjeRio
R7xBddFdy8Fu9iO9FJTu7LEj7yAYmeySNo7Rmvu0YudR2vpUWZzz9TIs1zHtzgPLwVshWeVyM6W2
Cn6r2QNb8WaywSRg6F+6DdwPmG3eu0mPNLzngMKJiYMAzFg/LvlJzfYhF+jUDXP9NjXcOe5iR6dc
J43008OUQ6dQ7BDhoGyi2esOozhxEdaES1keXMkTUicfxJPQAPmwHMbePpStIIFVFTNiBS+9LCHz
qa1jhci9hy5GlBBHPPUQWzV2T7KdT6FvQGMpuoOYYeGQ74msEUvb5N8MEb1HzGtQkGvM37370rCV
XwqsmL5BZitrR/ILeHNWm2PQQb/JFyQfMct3Buy932evOiKrjZ5yKAjMJIOyTza7W/JP/PY845gb
aFtkl46JDHfAELUExMqEU5ZPgV4mgm1eoA+Z/SymWlIpZ72WoY0S5IODmmr/lhmygQXnO/soKuPC
x03Za4ePNR+AbABvaFEjvGnzU2chcGqTtTlaJcZRvkPYssjRFRggFt1u3SJfqVn6K/HmY9j37zmN
u4BLoKzrJKHaNiJ75hKdy+1D0lbcNALUmqjANTCB/8HDVL3ktYMaZfVclO1j1JXdQRN6h8r84ZSj
vnXeTzVyXSaXnWPApRPpkXo/hWs2eK6Vo458M3Zl5u7Lhs8CZs1p31opHDB+/kxiT6aFp6ha6sOc
TF95OQdMH/9ZKQ+tt1AP2Vu3WUjQqkv3ELj2q5uyJSAa9I9uaPQCQmFNi2LQR0DH6hBykKYMAuP1
rp7DOMRMsWdf8dq582eQImxIu3/qSosNsS28TUhZI3m28pCYYt4KjapRj266SbL8Pefr2QwuZATw
EU8aJRODKt8EEdwlvoJ3y4b1svTBVdnXGtfFTiyjy25sXejWCwZnrnqdeBjG5r6KjJtnq9Xqj4rY
4FYo04AuWhxZCdWF/kT3JP1xvz3TOZ5RYPZiLV3MwKfHlM1DLFLjvZ8M1Az1Fety74iZhGzxYlFf
aOUhkwDORAl6OA5wWHZyORbZVzN1CWcix1jILzZxVWBLSp+haLHEdVmAmkHwmxdpcOSyRvk7Z44f
RhjdovDM2LSxUnUccRwd+PECS59YvmFvWo1C5cbO6YQmEBsgSLdP+cQ+QFTMulmBOSUIvYNLv7tP
dB4PEyGmKpn2Ki2pXBfLIe8mkhX0c0emsFcD0tkfMem2FVMB7dV5LCzA3srU3AIwI7HBcfjr4QKy
mWB5IJbhXtWpZH0/LDvTprIzyQlahT2uN0IdFQ3LmwjGAq7MsiGHafOvDXcAij5oF3+d8jDAryyw
jjn1cbRm7HMtpYh6rQptjPth8pmZqlIdYXVvLGSjWIKy38hjtkJvbR/TmWXBe5HINnXA2NNrwZq/
JvjW+iBFsjQ2IXFKv0X8CeSZLc2hSH3/gMmX3Z0X3TpKbTLDf+4jZSPH8+71NG7axGHrG4qCskr7
CcmbQE8OPsDJGg4efJGYTZs8eRBcAMmkq+4xkRy5srE1nXSluk7h/Gys4a9h0jb36gHR2jAP8wA3
1sA5QyDrZPhY1drK2od+l8RWyq9m+JO4gsDmtczet6UK485cDgMdYjG3uEe6gyDI1AScnJylv0KS
S+5nM2teGKTDipGc2hp4aniC3DlpzqiCKHYw2GN/ruLBqD99k2Kz0qfOlNHUcyKf4UGWezVlkLmX
4c7U3n8stZ4IeNPPFSlBtovviV1+5mHTn1oCMFmR/tM0TRL1rPelxdFVifCkZ8rb8w6bdgNib5vk
dNktf0WNOuuh/G+UcWKHzy6zTr5NBSxqyEG4mP6TQ9PBVmp9Ewk+YgG7kT712AzwuNKHzbxW+XhV
CkxZ6iVpGc0CKXgPmKw0fA8qQP6S0PrExvXeAtiMsbRhBUzYi11Ifl+PAWxnMUO6mBPGMlY3vWcl
3Nvybxyi6RVvklCA6cvOZyFHXB/i0mHI6ZYy/E+LQC/94fmyStZHrprRpvPbGjqX8Zams7mZ2Nqe
0EBjuabKTWwGm5FGKSC/v0BDxS7E6zJmzt3kZzcnJwEJcHTjMppwLc1DIg12hE+UtunUY+qd8mjb
ejPliyCGOSn/wVN/c/0lhL9Lxs9ql2stgSQLz8VpELgfBpaRXSCKvzDAIgTcTe2UOqMOdFBJLZgQ
TnpKfdmyt+MBcpApUx9hlTakA24BSteSBwdyXEvRGVfVkroLr7o2ngf4OXTOUQFk0Fz3FprGBo7f
IEcL56zoSi2/+tKNTeJNJMR3sqieU5t8STli/w2yX7vv9jNQelTtc1fnODdaij2KuvivcllA9M4d
p+S4w078svTjj51Zez/Exuw6wAoWL7mTjXaOXcVzI8L+ozXBp0lqMVYiQcFhjVFGQQIJCSizWCR7
KD0DJhmODYP+y9kncz2NYH4tdIaw7QBfDveWRg5ta4h9XtF/OwoGkiufe/Ifm4WetOPEGAeUAdOU
8UA3W7VtW5jIeVmfXSAVFSc6V/YGmzLvWyf947zH7d4O9QPA05gCqRfCM9vKNqZzoBvYe2LFVxUW
hZIYPdcvSSsQpDqkKLMX4BQjD4IvWc06xUEu8+BJhkQf6uHRHZE0ogIpxRpLm4R9wbCdswOyoPNp
lrCtcaTr/Z1KsngoFBRDcnjgqCLBh4PeYHZ+JDmj2b8rK3wDygd/ez/4BNWjMk/eEanAqoLvm6FU
lJi5ChoSNQ62Td6iSCAbvLqUgTipBsM7EEI1PCieKOFW1MIH4Tf5sCZ3VID+4Me988TyMyqGUDyr
dlzgCt6UmBswvl3qKPjDm8XryK2HXei+dQRfYlF7302RYJ32zH3SEjbpOMhsbd6qInkuJvXtBZKo
Gq3QWfXaencgkvGNSz4+hKdpEYM92ltZtB/k2W3Io7KQ2ooZnkRWqbuAGnAe2uRe1waemjK/WDl4
vzJ8yBaJ6yUUjzn/WHTQ+VCvZijmTKiUTsZLyPFXQ8dRiTCPdZO+pHNDUa77joTeJON5aBbUg5DX
Y+Ms20wS1oMk8FrNY38YI5oCWo065qIax15SfE7kgrZujm6lCTsGwYpMFRlZZxARWxfPxJ1LvbMx
mFuPPfU9GaUCIY3LAenRoVb/pl52XMhZbfi3qeF9PCbZZz/1rDf1yWDUHDr3v1D/9aiGLP+iasdh
HWSz3Lpr1Es4sH+0tO4Ly/iGy70RETE/8O6fI8nJZYVe9AvEbc87psN44YXm6lHFnT3DPRSS5OWM
i7BvaB9h6MNSmS2XhfGyX7ptgHo0GfpsO+0vuYIXD+/CQFW2DOz1N3M6iTApQF1Et2KwZwRhZ6tV
8tk5BHQZRP6GlLogI3QelEdOo7EwHQXdykhRUFUlWIileg4qvz95MMY26Qcth5gcohp3dti8JBkR
vKot9yw37z22Cg7YDF9CxAns/A18BLPgfQfGLXYTNxb4NNABYb04DUSg9Bjw/1DIWXkYAFAXBvcX
aVCzdSGw8W8u1MPAxZpVhXVfFZIgF43EJdDJyqkuo0mitmsVZiJ1V1dc9MAg7aXugfrju1FZRKMh
lteuEd8G2lpFRBYn8KWwX6RbAajDaKQlwQc2k5s0Tf6rZlq1sXNfUynuE77QBEOH0a6N3JTX5Lz/
BbHSGB/llh4MHVf0kuCkzh/9lQDhYY4tgLyULofKUBYc0pN1D6/hHdQ5i6a0/655C/SLjLUwb93Y
/i4M8Lk/kp61VMQPxf+N5vxflJOIIi4PPylCRvaS78bp7ubI3GO9PGvQqlGlP5Z8yqAQ856z9rYf
0uLdE1Tu58DZON2Mw7FuIaRMD60pb42s+da3LXpv9YQ3ADiM4qoqkkPBc7ib8vGBOM+DEpyQbWsZ
FDB4JOjpTSBCGpiYmdGz2ObwXCJ4eweP7vBe9C4DACtA/2C4awhNZx/chu7rEtWS19pLMoSvuZzM
nTTnZEeegrKm8Kwz8+Qub9Y8nMooFAwq3ElMGwV2oUUWXUXQOr/xcSiC2H/gCvPoZROKbsBQMo+n
DsDepFqg+sHFtuz7jABANq/ofad9qeb+Jo36G/X40e4vVVS+Jqo9J2XEHh6pB5IbXuL3cSBiYDjH
Xk37XrG66Ckfbml+4MvAoHlrK//PD7hWs4PfZdn4tUh9iwbsLr27K53lpYZ/4c6Yx0wLwoPn7Wq7
QAcSP5ExvSdA5k2L+l26H7wFzzf12hNn21w8Evw4oV6OVRPLZt3R6PClE9nNGHpGjARXDFstg97X
bjkPpffKd/w1R/OdDLliR2t4ylX+9j/GzmtHciZNsq/yo66XPSTdnWIw3RfB0CK1viFSUmvNp9/D
7N4ZzCywWKDRqPorKysygnS6f2Z2zMLUAaWF9cMuX0dNEjXxM2hVs4SX247PLVMPCKGcX+MZUyV5
yMppxrVGZHFwD1bTrHHurrMA/FvObaqPuLdnYioK6CoS+/Li9JrQaudeKt/2AlqUVzJgxOmQeYsd
58Ua7TffDdi1RsN3nuYfRueM6ziIrvXqdYR9QHmIlzUO5cGZ8JSJJbpXL3ZvETCFIidpyTFyeQL9
QjFs+ez29bo2I4SP/WDN28kfHv2suInicd8TtLFaVeD/Kl9IOeJ+FS/gpS6FHnyS4FzWXbVDhmRH
izqALaleI4SKYnwrZ+5HvbnoKD9cZ3zFQDGybwfvy3EKyU7BACMaOeMEmFisDO3NrYDADiaUh64o
yMtVNc82axOl9UbHTcWaeGgcMBcYgMJQu8ti2O74yo9xNrNBoY9a04bX3ze8R6jGj4XFNYG+IWN0
AnNZLmocPCZjKLKCiPqPNUVaOYE4W99H3c9cN/sgLu5llcLcW8UDqc0xhLUrbcZuA0tAR4aalXit
DfO5DltmM2SJRRgf4h7Vb/mkhyx6S8bwseeAtSopE3e6q7D9NKEmEb8Z6CotngzZ73WHDILEIqIj
kq67wQRgVpVHM8vvuiLegMHaB/3giVHw7K7uJcd4TuSOuc10/cPHVIULV1jbemzp5EQ0qMR4xrGE
R7hSAwPo7LYoYHGTJsXEILUNEBKkdDI8JS6tqppu/C4j7poGl7AdtpMLBKZ0tUctRjC1pUSqwuca
3yb9NB3muryWgCfZxXVbS+Kc+J1wDG32qkt/E4biSvlYyZjrXdB6PjqXG2AoXhrUpqzrbChAbgy3
3gBukE4PSFqx0zwFqgelbwdPziIE1QIOJsV7GAZv7MjaEUgcV72YNqHfkTX4pctJLKHjoQqs2zic
EkoAPaHc76DhhimqOvIcR35qNYwDZgSPCUcXr0FrTYA1iu4Smg6VGjXubyHiK6vZ1jVZmdH270tw
MsyQOUCF/hfVapjAT5yK6Vkxvboa98hPlyqDcheFt0Nap2stH5/zh8ayDgsKqukgWpSNfmLJhqlc
ZLD/KJNAlknetTS/zS2r2tvxnV3kt4NOscK8U7G8yJFmdQec3SgJ+Ms3nfK5DdUAXJwCvyAXbD7m
D6kxdmujBtaSUAmgh9W6bI3HSmXIsCXkCbpyaBBF+QypeE3xDePfMR7KyhhOFs3dG0iK01pkbNq4
vTEmFJE4ikx0TFn7174rDw5OX4iw1Mug9LgHEz7BbM6gTcAir4yejVWmyx+z5e2B2GmcMYSucnc6
1RPuGChJ1ipWYg+v6GyK4R37FfvNsP4upwd3jJnmM8zCXNH+ULMMJrvokaDvW6Y6XqiHzQmbiF6Z
X0obD3i00QTHpsLCVn5XGCQXN+zVQFAKpyv0el4HBnkDoSRb+v2YyTu/o+bwgj2/2kez8WA2Y7Dt
SWWa9TXLMs76kN0iLc6o6euGx9mmZfrtkcx7a2YiV6Q5XRm4+95hc0qG1e9HemQ7/2wJGAmdw3LB
uRx6RLhLU9jLFF3FLIf4slL/J5RcElgOV9PITDMY0Mf8hBG1VR+TulZAmIDHTKZ2P7X1Va8qbcfD
/Daeok1oq2utqvuNoWlvc5+eoPm+KDbapCsrm+O6fYEju5RuQdErd9IZLoNQpJGy5uQP3dl1cEw2
dUMGgijpKkVOnwd9S1cBe4rU/JjCgAcHxiesG+kqYmfh5Xk3HuxcXIqKvh+U1T2fQKJzVJRGfGyR
1XHN4LkzwC86bWSu52hvW/2OFTNdVXZNkBE4U6T7P3aZtVROk7Q1NM5O9WTslU5TtGw0AtuSEZas
bOtKn09uh+U9nKK1EBAjuKr4N/A0sUPSiXLiG2P/+5rHxncpzPSUiYGemTD2BNP8VWERvUYrO066
Nu/Y9VG+opdErrH1SLvG/BxLpn8gkbBlIzgY83nkmUHhUkfi1qu1KLtgg8RQhOIFDIGRBs8ZClu8
xmmtC9v0Y+XQouBaLVe4Gt5D3XxoW3JRok4XU/zCprwWZNGPtsmGX1cDkowzzGT22ht9GEfGMnaz
hoD/00zjtgg4G4pCHhC6rnvbvOfCN4AJGySks+weLshHYeg7yBAMljJ73HQ8SFdN7ER7oqHoA+0V
NB42ozqMO1Jc1452res+fNDJOHdz8CGa9KophxjbGEWdCNvelCBtgC79lDgmpLbvGgqOyLgwWo5v
2o7La67DxouUe4p0Dv3lsNR5WfJH6OOjFaHPczzBMl0fNAK6Kyst9F3phKd+Sg/EIrzG1Jqr0e+3
NVNgNqKUx3esDkGKWSdnd1o0FdPa3JdMBQgmy7F4hjLa7xoqp9CzkBYDDYNBXTprkdfXpAUeGkdj
TzIgp8YybDZFeEOcEm1Ax+eviZ5PvQTayyWNH2xFhxcOJKleOl1d2fN1T8KOHo8qXnfhnWkv4Cim
3+xd+o1EIKSTxoBbAN9addW1n2YzD7TxQFikwCmoad58SjRGBX4yeHEL/KBN1YTGq31iKqe4znoL
Qdhs5GIRtCQO9QzZIFJtenCg/tE+gSQ6wYL0qBy/6yB7wQGhiS1ucr6eZzgRMzY6vWU/xwLsRz42
ctv74TWzk3tV2cKbdnrlPEaY5LweTCXloxW2ZmIL7A1w+AyVvdbdFP4NwHu/Elgc8EDUbgO+nEBC
OQ7Euaw03AIBpEVjgbRqGksjsGI3M+KNbpABTourtBlw39r2GxN1kyxowr5HtjnDZyQiVThgiSDq
DOosmi7cx/jWViE22nAiEkcHVkJUvbqzTAB19FsaMUErauHPZWmQ3nGZGbgoGUOS3ZoOqbZC9e8F
rtkli3SahvnRac3bbq5gZPjbtnGaHZ2BP1MfXA9Tz4LdvSCj3xpDC7pNtZ4/iXznmBT6QjeGgM+9
6wbxscf/NBCm9cP6rhjcZ5y0MBn7UHqlh2ZnMxiGSgO7AlNO0X+RJWAwhnpvuXTkYZKSXAeax6Yu
4du57hadli4w4saTBbeTzIJ04HraiPrunayw5IestBjFFSLrrP2YTvUubDbUkV9jvhR7w2wee55R
6162133oM0Rj+D80A4He2iCZFnyTGMdpFL23Al4Lz0Z4P0H7wDb/C0Vrp6r4ODbDTUVbF5Sy5BOF
jndDftvUeGetXaEEze94C4OtxikdsFkcRWsXouit8lHu6mCfOuOXMoJhJ/Xw2Yh4d0PtSS8r+NzK
9eYe/lgN8WwlKq3fWm7OQZHE72pxcFYq+mz09jbXBGXMRN9bi1EPjisbr6hNsKRwicNb5luv+ae6
4eoK0Dyx4ImXjqhekMLXFAmumQrdcBUxLsJZO97jC4Kou3M5aSP/NTMfDQ+8Bpm9nFyeOhjz0VuO
P5z5nrQlQl1pr3My3rHkUInmI9VMgrzmyAzH5B9PscVYgc/OxKm+LUt759EJ2dT8rGc1bFtDcleY
4Q676UvOACEzsGTlWgcrgzWuUvBJVfco2xl+CDKnH7wafvPQS45sNisDwWis3VH63VQpyHreqDoB
DMaJ/7GGBOM70dtjAd185do47bAmvNaR1cFniDZttgx9RiBQgZUdSnlTldxc9ejsckCpDIhaZqMx
ywGZQOSYBz2qTsql9r5z2TZUWbC1RBZ4tuO/y5JLhs6oHwvhno8lO7IvFi7cVnPgREfgheMMz3Yu
iRvICTWzeol/FsxUl3OS0JLRy8R8CBwcrH02uNsU1Ne0nIIq5nC2Kt8se6DyzvZZIXx/18/EjjE8
sufl4QL9mbnGPGOxD8OrPLazNTMW2IoGLYajTF4oZOKTmZCDy268bnV0eOXwfKQy+9HwkZsmniMr
8q8/hqTaRUWExMkHeOGutqd7Kxh3YYe5YJodlKnbkEPolp43DBQyfjd1BKO5jF7nhanH5I+LFAZB
FiVnZXdM1rlVcpyMmdMfEKru64EiPdkXN7Fd4f4srlyBiRbxi8S0/uWzhg0GqJvZSjDvOpR10UR8
TpqS6zbad0B7jtknEZJX0RGDje1FIkATBME4+1uWQCu6ohzkUJsMcRnGM0wt+peF647Qv2JJeLDB
UbN5YEAXsIVIfGSOvrQW14S7xVd3zcFvV2XWTZoCNPC5yobZB5UuCev1ePt+D7wONeaIvYycNKaE
ZveRjeGhKlsonaW7r61h3MBPXECKDHJQUPio+9yjKuuzS02oWUwIQIeZr0kvJI6Ptygx5q3TkKKq
2tciqj/d5QkUilkAjp1PVfqWolHR0cWz0WYyvMEJdU3QdhTdGucukI+KdhlTfgXCwJvhpFd+cKJy
hpKqeUaRN5tdDDvf4Lsgi6iDwZRzC1D9W0SHOsWfYSaMwnVTwSVph6PR3k1cnMzceLHxyuae5rhu
Z0yaZk4mYXODXf1kzTC4O9Mg8cDeMiJCwYTb/Cg4eHHTdC3zmyw4NzllyWmjSHhkGbA8DfuwnY23
pYAtkkoJwKVluxWQ/K3YFMH+Bdq6CLLYJ0PWEg9gS0xIjA8N/62I+ew0e8DmFZ1HN7S2w/ipCwLv
WryMPwUbQ9fS0NUVa9Ek08dSDK/1POKQdibPCQdsVCM17CleEzyAbB0JBsK+i2jJGBWWpaY950kU
bCYzfyYyvraw1njdM5735xwCCPy/MVx3QX2aLMQayF/gD6sOHDeiM9c6WntlkxWAlklKJsW8ANpj
N9twbfrl5MSxUPchYTsuM/cuhv6b2HJf1NMG/2rqTaOZrVmt+KdrjLkFMaJWlvuaoQ1bUy4qmGVD
HW2yobxTUHCMJLgJw+I9rhL2bXX5CSFrlq7aKD1+IkI9nwmbrVOTEwgVynBUqGuYYiwtnWqFp2tM
22VBxWcZvNT0bV6P+MtNS7tr6v6LnPi8Retr1628oqw7Ww9T8M5M5Em5X3MPa3XwMccFuuypPCF7
MPraja0jzhlspIRoH3W9vhtUyHlvyZKZfv+6LBoygxI4hfZ9GsfXVpB9aqH+NQNeXIkEQQs5qbXR
1P3O7JjFPRs9g7IUTLAfDY8mQfz1WE37Kq2+UlBmm1wUd3advnVOpBiaJjAL6dpaJyp/aUZhASxr
PhRDXRx0Ac9HdlqK6YGTPxt22KwdiwxTj9V7mh4pEBvZQiWHcHw3WIejvL8l9/eCNfDoLzP52ize
/YxbopbWU69GHk+aQ0EmJ5JY2cegeTYXR/hUjDY4SuZMi8yG9Nl6wEnic4KlW5/z59yF3siW5CMz
q2OcI+qaPqKVw2ek647pcSvSPctlSlNvpsdXCa0tTD4ZtvTkllQByp5T9jBHOVZxkC5SRHfCZQzX
GOn7GE5XY5PFKzrnOLvO9hLcSjZ+S0pVJNiYKos1sQiarYytL4qK8l1IJG7K2v3kQHmdGpIizPnJ
fjxEAvpiX3zKDC5YYZDIqPCB2Z2+pgIC0kXe3ytYI+iQzp0/tC8Nk3swODbGQE+Vkc2hgysRw3/k
Va2ebbCp+2PrrhiZ/pSUeCZ5X1JHwp3Nxrpd9SjacMoF71b0mbMrxCpf8N3ret/YwFMRE/U4fzeb
+tbq6feItK8mharDhGRjWEhxRdkTISygCNnELZth+FRQ9H5/M4QKn2gNFG7MFXNTegECWd5I3CvA
mPGBRuW5EBz5k4mnmT/3z5QxbqzeIONaVbh8eWkJoPUd+3HE+nRX5nj7NeF8YOlaxw0jJmFzHGHg
NMILIKKEUsixAw1KzB90Vnr4tKByuPVTDSbZbJrvuUXdX16oLEmiBUn5ptgirGfJOqvl/sYtxKVu
UO9x6WuOzkibFLNhw3lMmO2l+PYhxOFOX16wLp19AY6f+IPB307KmwSJPjWPod8+Tcu/HBhVtjGV
Zq/tfg2FYNWb831BpAd6HbooF8UxA601ERHfVJFxF3KGIJB8UAK+GYlZl/yP2AlFi09QflucHFfW
wGuIbRJYqjylE9lCe1gbI09lduG4StzU00v5NGCPZ0Q4XDs1ukl91Y7BGxlPCHFSfPb0o8w5+CY/
U7haxu4ZEMwGphgPXIZ4mt+InUnNpF8vVEWkaT3gXKlVJd5RSXzVN/0Tky2SqQOYyFwLkDMQj3l2
DYx0sbs2nr5EHHwnv6aAhlkvfQ5pQrtkvxTvRCRBt1j7V/bM0ZZ9kcbDR50r4Zm6LBHwcXL7QYFQ
GTOlRUgUWy0wf1wx7Zk3QRDoQrlFsySXDT/HRUhUQG8ZJxiQfMkjNDJ6Yi4Unat+N+TGwyx6/E3t
eK8Ka935qdi5tZvx9IXbNgLWC3KSolYJOUUlRz0fU0+xoZWs6OuIYebOna8tTdEbzpEdJDmgUeID
q5FGHxApfMpuxGZYyvyZacR0BSpoXNXzW10M5ZboZM3MdpkgL59Ulj67A+Z+v10USrI6ZO1G6RGS
+oG9y8k4Fpt6RNspilfhFAdfp0SY58k6aHl1AYUTzMzwDQSQVeCuMo4HbYQTktMnVs6daxxpuIPH
QQERbPhYeLNer3WIdqs2IuFqsgxApXkV0u+9nrmz6njvDbt9LpxUB+LN1qU2GQSY80epsuspnqu1
3gkI0cidWjWxSI8/eJU+wrxi7D2G1EEwoGorXqlL+RhFR1QheZKg3DgGh6qSd0lMPy2zTMq4SHLh
0lCkvkO6q+p8fgdHo7bGQDmKHL5LfSj3AS6iQp/hzsjqwJAp51onJJpjKsJTVH806FgrY3bzLWt6
r+GrE0F7wTMEkQilDc05mugfTYf2xC8uTKlwoUG+5tlzVZabOiH9H8pOArPgoQ2IFJtPFrBhO1UO
AzFZkDDwq0xDXlvMRqnBp830PsKwu3IXQYJ6ogeR/7RdrlCraScKqfLDCwgZfNwQs5y3du2iuoKn
gpJked04k6ngTvKouRo2keCo4vIU4wll7yr/cWAyKjoQIdGj6JwGIVbem5i9RB9uuhxDD1PZ57TK
7zmX4IblXaBbapzshXWx/c2txVSdTCWMA2IN+GQ74xyF+KPVyFpeKvbDFlN39lrbcQ64Ml37JjOM
Da28jNuI3XuayQhXNx7nTN/GVlbuMyGgWfVq1ZZ0rqPTTqugPVG1i9cveu4iThaz/52bDfuH1hPk
/c4MX56tBeVvkMtZzW3xyYT0o+gXB6kJ7pqKwIwswBYDd5fiAY+WvFs/IthzHCfh1KymFIULfcIZ
uD8DjgNY7WnhBlNA7gd90FiiVnOiMaqKo+s0hqlsklD2bE4PHNeGHAZ7Y9xVg/mVSe5AJ5vowJmj
6kZYqb3XZwJhVkmC3GhUe3JcUd0QkbvTYpKzVoFelcc+Ci0FDl0F8TybWHQmVhxrQlQm2v3IKH1Y
90nv7LrABUznR+/UXz3VvdM9BDNyReuY16Zf9A9tlyTcXjh4cTAeOAn2zyh7p67VWiZdVnQfY9E1
06nnvRzgvs0OSkINMLIyzR3p5PGNCttykzaMSCjhffWX6rTB7uRBAQ3gooUGS8zxlFhxc62mhmFj
vwQsZkAKR92K34y5i7/qWL9y6Y56zqf5yx1RlDZKcRqz8Tc8Bla/DL3aO9cZwSWmEUzUsi/rjdBa
tc59QK7UdokjsYTybkZOsG2UXsMJP/ykZ7MFtuGOH+x96bB1Td0/oEshScWU2CKdxucC9+85nKbX
op9pPqha5zDlsWsdNXFylrLE3/8zZPDS/JayEcfF6mq1wSUyoZUNExvycA7QTFypgNTZGpNMvZuR
2V6MwWlIwgA98DPGOjjSGdgY9HL6JdpmHBWbUGXZzumH755pwl6bRXAxNLAitSRGnFbgiJf/lJia
tgNxeV9RRnyqxyw55YoBNRbRlDvx1nfqvW/M5Dg6uZMGtVGqKI5+RUXVZMHd0iSsRlOnwtCuNHnL
AqhuTdt0vSCKzC01rAmA+KzeSGvqr9Lc7a9i4JuA3Hz29sNSJBiKZcfx+9Gwwyh3XEr2tsO9f5AG
lbdVYwWC2SNsYD8t/FMJt4UQHmf93wrlPICAl/P3trQ1llf+BMp5Jm/iJXa7fEmKM9tCRycaGq3p
R4o+cgupXMJJ/eebPptyOv16ZIRtJ1cuRSBqCqd92Wr73ybQOqd1OzF7ctZ2zDHTDS+DskC/L7+S
cgaelrQ5qboJ/LQBFYkejackDNt1JfTgZAzW8kBKAe/aJnUAdkSummbUvZEuiIWlhFAsPZ58NOIc
8gHsFEweZvbK5gmdvPBgig+jpc23OlzIfSQ1nEIMNwPD4YBaY8idoCGi78T5w6Tc4CG7q5YHWmNS
l0VUqnueFaE1m1p6q3s2grESnCG3BsXlGEBYC3/r0gIzTE5NgzlyKdgM4JmtszqWBx2QKhwNjOIt
G6+jaDOMKloTVDcymZ5amfvH9p/XbrZkU5aLOiHRty9deR9YyXiREQ101nLlYluJz5OKtat0rJ+w
Rk83cdZEF9tJUCfEFH0MKCyrqMS3gwmw2PdRU59yKHYkDfi+Uw8yNiNWMrBNBRQtwGow+mPjEYfb
f9770FFA2hv4kJgMxyxrOrJp0F/++RKhOvmb39pIwwzKVYxZYBsUGIFA+n9lqTk9T7Aj9HIkf+vi
h2nIi1x+L8Ra1ZiDpJHtuZt7XJ5jfECHYphkzWBdZEc0ssi/tLhllddD+fBfv8qDBNPK8q5xQ9BU
FizgE7No90NTfdmhsDYZ9UyewU/pEiE486zNaSOtK28mALkP68A5KuMTEWO8TKLMThl4LFGo5jo0
zfvfzwjIzZK6ZvJAa0VxnnVdPSQWBrawNF57u2jXqc4xMsICKNsTV0RBONP2D/Fj3NdyQ4MEn5eM
KTzHRLgy9Vw9jC01fxLSLKZ1n1FUC24qzEzPIhV9TdkCQxHIq46ojjW00+usY/fhuNUtIZU7NurW
TWHZ7WPFETTMyvVs1OjNCoUOjmp9Vo6enimHAl80bbEmA/4cp+reos200sqPyHWnl0q3dKSWgbYL
u9tETcCgPx2TkxIVAxjZxLe2W12ZvetuDN0vbpl/kg2glnYdNMu74c7kIvUAnDenXQ9z1HAhR6qR
eaCnmIxyeFcPzm3d09VVNsMdZEDrwJEdc1YylM/Z+OOH80bCKhnJXtwHvqvuLelwYFHxG/Ar3Ys1
jsBBW105BvF7KWE+yfYM6VW7zlkzl9IpNP3YBHojjfzslz6GWogaV7BC9ZuA4DQb/1mswGb1/pbq
oSvGHZxIjMouAbR/DrkID2NNWKm0yCr2Ad1NFnluzqNw8HQ7mN5IlLC1Detd4cCC62t7Y0519jmk
UG1BXhkXYeQ0yozVM1E/AJAxjMFAYc+PGcneg/igAkDL4i+0g900hse6La3HCnet10LbuhmS7nZx
p26SfiihPBHXt4uCRs0Mfs3vbTGYSXT2p1k/D5o+ItdQEwisn4uml+5dtNbIHoFkd5IrZlXUS9Yq
OqswpbfRgThYTzQSpkJy+hjsUyHZQ5O/z44tw5ajmDDThA86YzKQyFbtzdVQHWxl17u8hHirclmw
UOIuAym9QytU+zlxnI0KKGYiQHbpDA43cWiwzBMejJ0YUnQPUTEzR4pgGQgMgP7CvL8ecTaCUMUq
E8U5w3np0svKoo55UbsSBHuUSDy42ZeEQu59Sg0IxqICiIZ+7lkvdm076PA852uhFwO3Ib7NCLF0
g4eZm2mABDCMMwgV1/aqmiLehkbizWiS37JIm8VafWMnIOUdLLggiCE1tN0+xNcOVvGuBi8Bb2VY
D0A0zni43H3Cc5SOOUpL8KrTfhmR9+CJGkETHc4OlFKA4WmyzpCwZFpThmNmzEQgrjLCCWmyLe29
SQNpMdZsajOHo1DvP3ZOtnF8f3k6+R9anc0LSothWdds5krd1cINdqblqpVbmjs7b+x9m+qvuSmf
2EdkbF1Lx5sdDIKuCalXcGuQTAEg2yf7jIsxjwPjEo00uky49RHTHAyd+om1reBchr0o16L3jCeU
avBFOQbb+r7JdhYX5SbuWmNXpAX+mOgVHSxasaiTUSJwCXn6vsu0t2hZ/6ZG3PQs4gxWq+spsS7h
hKCvh/q8Fr3+JJhWebjTF++XnUBaPOM8Hp94OaiCuHUKmi8m2J20K8kbO5+gLVhHTjUoMJJvOkL8
WMIxTIowDJLqkVsyB+sglMkhZcnNSd7YmfZTaHALDVUBARnSdlOAARhbnKAiSukt6YPj2EevJRt1
zNEQDQgzPI5lAXd+pjAwmX9GI7Opq+Sf5em0hWfhrzHtXnSTKNmC+KA+LDxE+kCmcN4W9sCxHdnJ
0+WIhFfZy0TGk35cn1x6n0eTYKOjV3eVEBc2vAV3Tf1VM663U8VUDSdSaWlEqfkypUKHZuvMPsyG
g721epGFf90aw5c/ECJtGuvN5eCWOOrEJ9rufJnsjVFg/7anJ0BYVIYmw7WW99Uhaimv7Be1ss0M
5rU4gmsGwa2ibSPuSR+ALQ857TePRls4G7jNBfWvbLssozw7jhPueqVTp4o8AjcGL6xAoGhEwpSz
zNYc6KmWWL5pW41Po9A4JKeG5C2oC2rnKCGnc7OWYj/nJYmZIt6JtP1qQWR5QXCXWWN7HiNZrpFx
zrLIaYAYEIw069Qn0Lr7+TrLsPjXxnQskV13btI8TaZ5/H0hyQxnhnqG1S0bF/3i50a2loqSR9pA
WSZWUUq4n5EsPeBNf2snvMuaU0OixBOQVf0tYfx0TTz7SE3RkwEMYiV6cOekSClRnPT7WEyvDRfx
ul1yK3aMkdFhIIbFMHmtOvZGS42KSiRu//B2KvTh1YoxvOSfsWIK2CcQt+yZoLKlHxKtf6JB7Mma
eF5GFwcANiDwEi7XRE8bK/Hy9H1BCWAuvHi25wjQt56f2ir+bGwoY5OxlQNxDam5Tx0dZfuSRQ3z
PFJIhWEj7MLbeO4+ZM1Qiza/dE1K+DVXNiGxzLixJv3R0rChcpBi4lOkb5gdrQ31gKruDjm7g1VV
MBAqTGZXPgg3RykM0A5DdXiOQNtihrfxog7vNb/+bEiSBJN6p3EeYkrz+/45ysCZHVVbV5A8a/hZ
k7JiIGWD/0J3+b3Jirq6RUOB4zFnNEvwetxQP+Q5vmaVTUdmsf5dwOyotaLvUnKGcPvgoYSVQ3U5
ZxBZ6Jj9KHr989e//eM//u1z/Pfgu7gpyMYUefOP/+D3n0U51QD22v/x2388FBn/+/07//k1//1v
/OMSfda0P/20/8+v2n0XV+/Zd/M/v2h5Nf/5nfnX//Xq1u/t+3/7zSZvqVW67b7r6e676dL291Xw
cyxf+f/7h399/34XrAfff//zWXR5u3y3ICryP//6o8PX3/8Y0vp9o/75Pi3f/19/uPwAf/9z/m6K
Niz+r7/x/d60f/9jun+TQOSUi8tESGGrP38N379/YP8NcVAXuiEsQ2cT5/z5K4dzHv79j2Y6f1MW
Dc0u0U5bgUNw//zVFN3vnwn9bxb5TuVYuMykLsWf//OT/7dP8L8+0b/yLrsporxt+FEMW//zV/nP
j3r52RzOS4a1NI4ppUvXFcLkzz/f78BYLl//vyJMe1xKNtnxCGUvyEqQ9Av32sJ2wCocUbHUFqQL
FsnbascbAvevcRtYh1JRIky0NzR0OvXs99lgbmnxAN4Sibg3qyUwI0GbJCFlgTA2D1WjXyHxHhy6
NTe0SxmbomKzMw44XbRWnhsaWg+9FV83BS0YggyTN0t9IQEcwpDiml4fnnU2S2s3QEqeJutiEj7n
CAIeIartRZQOJbL84rQ2gjXInOZmMmN8MdBwmdpCLAodgvbkrNmc5HSzjNCeXwecSB5sS3wdwIt0
kwltaqSUwgj3zs2Ne3L1KQMmUHtRR8QxqR6JKgVeydx3FbfQ/+Aa5pnu+Q3Zh8EiN23G+4E4exVC
6Qmdg0hAwQM+wbJkioaD2jKEzyWg16iPt1NGZDnT36aytW7YgQmeOoy2bUHphmayzjhadsycpGcw
mHgceoJjorUfqJLNbjJu08bpWTqTdWjNd1ZeZIc43smhS25rUyOuCcPU150bpzQfVdtl57rQbpcm
l2hhPNXQes05vHIr45kOjzRDgelzp0F8NhhPz4QTbJIDvPcVrxKVdhh5voUlgfpVQXJJ6UN2qHUg
H4pY3CGO6ketgz42hCYFgejOLLPFXhAFAVvhBl6KhXZrlp9l06MUySxfgwlz7p04ttYmLUrrQkuo
KqS2sqEObCOWFpNY3/IAAMHQWxuNidW6AoeytvRgbdILzr7HH9jaYQrLlMIUHmmAhdMrSurx3npd
z9fWkG29yZfveMCAkDHm8Ko+/nBTHfl6Sp6IYRlFeKEZWdNwj0Si1B4acHXH0q73Md1e8eTQ2TIP
N2Wszkov0nNfIxcWQQ9Jy28vg406bHUzlQk2lpjQ3QV8sjxZHSLVMgUPQfzDIi9KS4e2laSiVwYR
801vNd9hOwH9yR30EmXtixHNMYyaZzFfBe7cbt2U/XczcmKnbvJY9dYPjdr+wSmmrd7oP5PtospQ
EJhQZuMxZwdWSH0loRnIG2nAhUDjCE6pT5o6E4+djLtJaGZYx1Z3Bdm726H7c5f3Aczg7CbqGg4w
2AFkGBg7ydbOyNFVDSOKcU8ggViddgRP466bxaBot2mwBr34alvqAZlkG3cZ2iP92rRxlNsSWBQD
4kmRCeicS+MCdjQUx6I2O+B9pYQmfm2iajolWbS3HFrv5qi9Lpr+IIZywxHyC0AUQJm5fHQdK97M
JvHkTrIr1U2HqZAzvpIQTFZzOpEbRQFeVVn4lg/0/YCqidv5KU6BJHQOWp1mErjPQDzDOaPwaJRv
EBrDozZ1R9Udq+CZMoH/zd55LFlubFn2V+oHwIZ2+PRqHVrlBBYqoZVD4+t7IZP1KhmPnayynvSg
JzSSaRF5L4T78XP2Xpv0vYgC1sTluHUt+66wxvugrI+qkBc3ZpvvxTBuPOc5i2yStLGkFqFLfMHo
oDqw7YemSolI7Rqsy6J7NwPEuYpIBPDKHE+ccqtMTHchpSdm0PmoBvqGN2BY13b5hB0htBqxU0oe
FIPJiZ9AHlIgALX7rarMO1c/h0n2ODp35gQhlxfX4rS7HbIJdCcWr9EDsudAFe/yogRlwurbgCds
vAJZXvME4vAsAIOuZYTfT9Gn3+q6eSLtoNrNTnvTDkIEQMmMi4xp0mZgitzom11M5V7jTOYaYqMX
Ne2B5tgE2rsokxMF8FGfbIJuq4PQ0BeybX0SSqx3KDgATo3k5SYDjPKIiZKHMQlsjQkGZwq+tVQt
27GeRyVCnHSeo4Fc9hXfKNgM3nCT1f1TT5duBZR0V5hwc1BrJPvBgVoZeG/Sho9nFWCvZdze6BE1
rG/nmOknUk06JEVh4TMa8b3NaFoftmWhH3RS5EuWvMac3F9jFicYhRBQ/KU2g5RxR7+KF6GM1bzX
XLc1wtg87ALMGbNBHcmN4UQNa5rYiiGjDGvaxwQ5JxZ4cjSjaFsXmAryYvw0iTsa6+bKz70bq4uz
Z7saJl5hwlcCTiKt4LgZBW25F9y1oY4uhc3ElQoZVVylaevsrPfWh5J9vDI0kuZAS95q6I05OhIR
3o/JWU1Nu1WNyLZpsQ9aHOaJql50xD8dJ7Q1w7rOokHQOMmbz0ORiDx7Q3gxecY2Uvmb1uODjoHt
sVkjXArwZoaWWtcjCjZuEBmi0lrVFfQCs5avmkTci3SLcp8edpEj1aLhkTfaM96ILCwvmeAdckoU
Ux6BuFG8LbqCLBu3NjYy087tg1UnGuPnSm3L2ffAQBR7NZkqmyh9pz8JJxz/hsnpTRu0ao0khXnr
NLS7AhYOunBuPQrvRWYMdw22vyI2+82klfiaa7EMG/jd9XBnj8Uzkn1ixVAU3/EmQlSBsdm27bNl
9HcFu9NORvc69I61F+TXzCZZlmpsZj1Md87WQLxQN8RPhjvuWTzp5BoRk2/L7jfpm6/A9zu+qNZ6
b24DkksHzzw5TrsWGYO2kBHVHB3xGOrpLUds0MDJYK5gF5T7xnM+izop1ihZUJ1PbKB2HGXwEBkO
oDYXAycfPDgQP0tQy2CtF2XqEggrKBKCJtgaAfRfeKjHog5PFdR1EHZ8Oyhhq84rPjnrDAwLk3xj
TuiEkLIsu6g5EjDreqOLDI0M76F4zFvvCFKcHDDQ7ytOQt+aZryfX6Wm6D8pwz7oQxK1oBV7B2m1
Ssl3Evz+hS0wFFQtSNukstatKV5D/aWUxR7xjL22xvhFDMW0tRm70PzdW767igRpaIx+hzT+0CY3
2hZEEy5nLx1mpQ5N1YxgSvZl2i+ReDNJF7069ka6JpCMkxYbpCkNoiiN7xyV4GHRfrWV8cEsB80c
J1NBMeciOt5YeQN+lQ4GRxnioHxWEwgCXmRfYfKruQ5EuTVTipS43GGRgc6tBBkaza3f1Jy1Y2hl
WVvdOUDjnbi6qQmHJ94WRfXUs1c5nn9ybIU93pkNa9gqEs61oSC4b/CIV+ZYyeUdUMD3iC4z+S0g
9e7gudxb/dYiTBdlW7kEN3cJGQ/sxmb8XkxMdZwOlAyTwwe/7UDsxMUqIR+loFV9FG2DD77BE2Ht
sOOz7vT3oepxeubxa9w5zFcdlxXeq1tMkfq13di3MoWkapNixaBKrFxlPwaRtwzpWXSMQeS2wni8
giQiFqn6DtHhGGq+JNGdoVaVPIzxfLRmbrMg+R25WCY2c4wyUJuixp4D7JYxDi8D+mUQ3AljFUVQ
jSLVeU5lAlmyh+CCw4pMO1gcS7lsgJL5QXNfjhhWG7c8MNzamFrp7DBe3+YdZKSsvEnb8DnyDtxF
MDtpdR4iiW22ePYVz4OIqGCKEM5UT1/ZxrNa4R+3q+bcqJbJ0xivhlCv14ZEhTwC0W4I3Wv0aNPq
F1CEZykDe4Mo8NNMh6XVUn6xGZym2icgyz6aIDwXplE9aSQvllb2zXF8c6vRUVyPpbpuQ3Srqvju
Dk/KJ+JhkkmzqQqyOhVmrhoAUJK09ZJmDY0Og26HheoNKa6lYVGNQpCdufeoJ8O7pwOqMfzkewdH
tck61nndwP0DRglPkPqQCHaOoAGOmTcUxBhhGoV+6qWvYePKpemU71M3fqTFGyk05nJMreTiBvBI
vUJftMLXd23XfBMih0nfeUers6slFLRka1fZpw8gTHQI2MRb042HqB++AXqLNlZSvwze0S/1XZM5
qMJwB0YRqpW2JU7UdeMLHSFyRe0IsGgWI+iUt3DBojWtfoWdFT6U1t8U9SzvL8YPLLasTBaiEzLZ
oxwBUlZqL/PkWpTX9O/GJYeqFRNFmyw9Jpv0Ppe1Pls3zdjbzEeaVT5QRplACiRGSs5IFkFVEAUr
xNZUroLRca7Wnt6eTX26VhUA5AinzQIxxp3TYDCk/r1HhAzXwMRSajfjdTekzpr2zFHggHFrUtz6
LX5ijjQkRaxc1IBAeILtGCM1yqY7q9bvApqxi7BF6yMtFJV+TIGRnk0DnYVuBlfgQu4j03/pHXlo
sHSAL/eeEPNkZDJQtzEje/MnxcYW4zn00bDMma/2mDFapZNFqjsmu/TRy4N3v4AV6nns1V0q94WI
vwknPCNw+q7rCUBzTa1fasl2OsR4q1v9zOtcLKk9HwKEshhH2AZl1210+PYA8dkqiuZd4rGNjXpc
pVe06KCbUbZg+eovfVHeYZ9gYCiOnn5rdMEzuO1g7zDsx6OfrUaOdC2HZU3P3+I4tRnlUiI4KXaK
ifS1HFw8JtqBzEaH1UOTn3nIFkMfOl/b4YtRQfbMsuCqyCRmP0mvEVnsmVnNRPG5/tHcJhZnOnsD
sZ5erLMOtNrJZYXfjoJwURUJyPRuiFagZy+oRi25z+HbCZW3xwBZSlZXb6MvCrDk2Xhf0AOvBXZQ
PSYBUBT6fsq6HHSHuyn7+oh+HF+21Y0ApuhKWNJ4zNET49v9xI7KvSimE6VKc4ryYSA9Nhz3GJJw
kEMtgwE/cmRHf9OjP1DIE69QPehtd+0ov0JN3UXbjoCk9Kok2U7Dv7F3m6hCExji+GRmgjpanEeW
kCZrXnsQOyTieMsmHh40UKKT5sQHLGbjWO2LCq/sYO5qLXhDvVItcyX3AdUJJBwByqu9tYr4o5cT
+bVdfnFDgJaWiTw0t9NtwudfCSdAKNckJ912DfSKcs6GYXl3Q/EsP9HXXOeWG3FznW1Gvm5siacg
9fQF/p4T9d5rZAUf4UCRQrMaK0Ruz8qLG3IU27XrRktgtUh7GeauwWU9kQJlLUt6V5vOSCN0mjnp
SgjUyD5lIxrxotMHmX2CrXHr0bvW6w+94ljS6423iQXKxaTb+QHJjCEEN0Qa02zChplR3bV6QyyU
T0lntsApcKMkiZeuR0toR9WfjeLohTmRFt4DutZLG1f2MQMp1+RtieLUeccEg6dcau8VIhOosBln
1NA7ZU7jcYKW+2Fqrgz8nHPhtsYRxO0o73vwk71l6gfR5/DyI+asPuxti+nZMcatfUfNnOMJzer4
FGuYGdJifBqC4BsV1juQUPfAiXU11gV6aEz5gHmBjhJhvjSb4k65Qbj2aalnahhIZuvHhdBHcerH
othbNJ4yzzU3HOvfkenx+8f+QW+J9plGCL0SXflZZ8q+ou1+qxR+m4KpfmShjq6G/qibZX1ikHag
rYWS1t1PDR4uyN5MwUG+dzNbMOaFToE3bLCm7Bts3goTP7nczJ1I13FWM0ZWQ0+394F96nSGOsBT
Kxcw4irwyxkDk72WZQZtjVZ9ZZUfZhYgtoIY0zGQXBVWYC//f0v5v9NSJiLRdhy6uvTf/w9tZUwo
H8V//K//uH9NPqFuZK+/Npj/9fM/m8yGZfzhCcuQEmcaXWPX+s8u848/cW0D7a1n8Z7a9r+6zJb4
w5wb0tJwHHPuTdOA/rPJPP+RxUekSKFHbfEL/0dN5rmF/F8tZuFZtmN7po0+QpiWA8zhry1mUyfn
SnNS1A7Z99h+GNDFqmTmgwsOCfm6UETdswoLOk9hQPYVjsdfrtyfbe+/tLn5/r/9BMZfPwGS7sSS
ik9QIexLJ2J7ckI0YTn153HvKLSG1U3UfgMrxEzF4Bz08T9/zv97c5H/mwHL/4uzE/nb2QnC2Pzz
VSOqrH5tf33Ajfnnfj7cmmH94VrgqaXNyuwSS8Xd+zlD0Qz3D6E70vU4+HgG3Fxu/J9DFMP8gzQH
RifSFo7OC8Mv/PPxNvQ/oD3bmOAQ7zBJYfTyn6/hnw/Tz7HX389QmLj8+nA5wnJ5uPEq0L00pOM6
XyYobWRIGLXVlWjkpg/jDyuJxyuFxn8qzA9kstiEK8s/eO03bzSBkiYV0F+932KRLlchIi4oDRps
RynqbRkHL1RY1dbGwU5GJYAvLBoHYBbu2k1aj1SZhhT7QcVHt0CO0GZI2MnOBE2nR9HOrkbrKoTB
P2GF2Yd+gLwEpEOZ2bfZuNa11riu2ldfed2V0CxkdnTmLGcIeP7zbP/7l85h/fjlpftxXWwDayBt
2nkF8lh6fp0sJcqh1VyHV7VHwenq9I/TbJaUzA4NA06Oea4GWuiVnRU7tLs3TB7YiWFDxabTbGLE
p+jBPWNT5G62xo5JM0C3Y+x2w0aUU3tySv2jrDSyy0f/tegcSncB/0bzDLKJyZ6rfOQS1KEkv0Kb
3mdbhV1nGY8wGR2MY1t60zuaY8CyrGq49r03F/sFEZps4NxxaADY3cxoIvfKJAmqIF+D0SphHl5d
Xkk/RAMmu5OqdazTIXE6Qn4SE2AeYkUjQhfVU5lTLnutFW0Y/fz+2tp/ndr9vLYmUkqb9Zm11WQr
+fXamlWCRNXVLv4UFNte3dZehvxx0rY2YvC9M1jTGk1msoqqx7q11hrntCfN1e9FjQytKpO7QQ9X
JTpWCNEhqHeHsNk8bkjzFhnN88xIl4UBgNwcG/QcKj7buqV2Bl3rlQrQ4cYR4CChonyTR14KXZbu
1mi14SrtQSoNgzkf3Out5P28prXBtA55VWPXjzYvy/L3F8OcH6T/2l9+Xgzb8ARGOWphfd7jfr0Y
UmBFQ196Sft4LTBrrSa38lZu8t1uCDG1Q2ZqDgRZiF03wWg/lL2/iWMihck5XdGUw7+0NnOm6Fii
if6JsjcNAMAKYFy5mcz0exXXxYreOdfFRwr5+w9v/M3qYdvCEuzchq3Lr/PXbgJSG47yEgP7uTJa
dAEDGM9+LDcZ/YtKjyiOAc+3uPIXSe0e7VBKMlEHTEB1/f77D/NjqfpyJR22Yy6hy2LG0OWvV9Kt
lKptEV0xvc3RNtCN1JCiLDVgAivMwi1ESoaBJOEUd4C6FrQ46ytsha8DnqaFK4v4gYX9GjnFNvTh
UnauOLuNwF9fTwC259DXWnNPEoXaNROLAWprNdIJMqM1SAJyMSyHk/hsrLLQmXWoaeqp0s9WHqL6
dDEP2Zrx1gzwzrLUK/c01vONT99x6UheNQ2N7KaH5pT15rQajWi8LA0LkopBFb5IRKSf2vTeCaNj
mLm73185i93k6zOIjFFQY1HYzdvOX68cwbhaZzP1qGfjED53cOETMZbKc+jYYg6YMe0ObqFWa83l
UBM4mseXTFPgoUOIz26PowIQUpL0WAFGf9ySAu7swABDUzq5vICTa4qDliG9Q2hwEIFLGyuNhh0q
H15fjFma0LxlZevd3kH6rN+51qy6YZi8ZFGtQBHzTP/+Sxtz2fTlcRG67upsoZbhGfaXL03uoDfa
ho4weoi2RmeQ0WVsY2sAJGtAUhJhVG5Gd0fn/FBf5Z3u/sMyaMxb6799AIPqwPUcpAvO/HL9Il7g
JB1ZyrcurCxEyLTxd6vYuZqdcYzMbnIdZlhvAr+I9Xuu3MGpWNFYuP/pOlh/swCx9hg6hS4QPP3H
w/HLxyAmQKQIuC5hnW8txm7rxv70s8C7QeKNubZVZ7OuknNfurd64T+nSLAPTQ3ErdQD4t9yFPGR
6pxdK/T8BAEYHxE5dhNw8zojPSfWsiWIFxMLc4qxsaClScjbapqYsMmWIy4Guvn1C14rv9lFfmBf
2gAPsovqeBE1fvYPl1383fc1TEm3hYAECQn6r5cdpaQ5ESN3qaLhujc6DLt5kT8Q4Fk6HlHCFgG5
lBgrGkveTXXoJ0J5vGzqVk6fbBn5HCqtwpDhz27A+W6UOsseYGriHyFHtmN6kWbHHDH9qMGmQD2t
b4zchDsxau9JlchtbsEHaIrAJmx1gBueMvobSVe27XKbC8PZmSEMsdG+xeY4rg1VXpd65S6bCoCL
19rZSjmOd4RywNF/dPHRB+DGWlc+OiTDwZTAxUNUTXWElRHhI+7xj4YT52d9ojVLmtOCFgt5NSjj
j/2EzgpUM3gbqUjAvCFTEN1afRH30sOqPQaH0peXmubYRmUdjDEI+gWvMcJOMPQDOJHfv5Rzyftv
74TJQZDi1+Llc7+ctsKmpzGrtZfa0uqdLgFYNEbxbbaTI25h1WC45mwyuoeqAXRWwoYUxDx7eQ5m
TuWrtmJ2T8jNYxylDOphifbp3FtVTb4tTGuVgrZEPdI1y5ou6e8/+4/N7uv77MwL6FxSGxRpf32w
4h63WJ42FwY4r1Qe6tRN+rrrcOH7ovegiDG0MrZBT5tE1i3c3RF1EH/WJNtQGeGqKngwkGQ/FS3J
zkOFGFeFmKP84Upr4hisFPRGpYxdrHJvFeRwkdiQiLFUA4jFWMid2YPrQz1Zrjxzmn8y7A+//5J/
s1Nw6OC4LYSBvsv48vLYgWuOviovY89OYA/NPmCrXE71+FpWye3v/66/e1E5HdEFoL42DG8u0X9Z
mMrUwwym8kuSDeXG16LvxLqVm9//Hf9WNGBN5tTjzBI208Ck8WURzgpwJtI0L4mCvatMHXVLxEs6
2BFSKxsCS8qtQw1BDUgTqRnJ1aB2SGpUqY550mDJXdmA4DITgbldhFtbc7a6pCEQ9Dri17HbJFZo
7wuSAAWIg7HAAeYjNm3tO02533wmOUyFouuRHDfyARgWN0FBPT7Xb4oHbUF0YIu1DJpLQUWHZ4G5
e/kATp4RuHBMWrjS204tDm+CFCkhLWRSSF8teAW3JYOo/Ox3NYcKp+j+YSV1xJeXlWvnsXUKDo7Y
Ujgq/fUGTaURqAo2tdTUfR3YwdH10QGPQA6XQa1ta0GUJGoHnJYQX5bQSdgb8glZeP4IZt84pQwG
PN3Sd+QL7MOad9TxEOv2WaFv6KijDVEr3DfjGkDvbNRWG83m3gifqeBkMVkKXO+pFFAMTNdhaKxF
Gi4OFOJOox1LRM+pPnI/G1M/Qldk9oNnzyh9izqmAlTOO0dMtuw39ZQmu1qP2eM6fa0ESBZkt5of
yFOf5MF6YlGJwpUbv3CKFsfB9D66MiRhbZqByaZz/P0zyWb0NxfWpvKXOgpH3fpajxW1miCIqIuI
mXpHqWncTvNoAoOsApB+3bsVfKti+LkXWxCbaEwbxrKr85tOx1efcpxeKWIaVnDlyUiji8xoHEsu
x8kAWwNiuLLd05TbhnEbQx1A5RWiwJ5qLMKBPRIj5cI061D7XRAPnU2rMtfTlDzV0jb24IoyxpHo
wyL7Wxi6RFIXeQEnXRnrJBUx0WCRuyoBic/TXkSHKiagynvL+4KmMtAFnBXDJRkPZg2haZAm7QM3
kqcqBKtSecVrkpnuLmncT488U0qKDOtOtw0NflfVyulIaMDZmEg6DUhwu07pBec4AGDDoHmD752M
Bq8zXydwVgGSZI4fkb1XSYshHS01onja4FWQX0zHi05hXLyP85Erwqc9dryKThHdFmMueZdRrfXE
ibp9BrCuEe/ouQhRKMQCQ7N+MA5h7lqHWh+eadcsOVR82nFQrpwGgwO8LnAEBTmP2OtcwzvVIW/x
EIT34OUSMHiEDVkkXMAAcfZWHnfbzvIswD4+Pm6bXEpIDNoSdZpEuk2UkciyKycrv5cmOeFBDp81
a9dBIBwCa5stzhpGs2V9cbsPhWZ3+aNSDBICF37/cDpfd4D5pUe661q0Qmk+fd2hpxLKKeaFi5bE
/Y5hfsvKFA1bPavlwnSwBzq9gygxoX4nd1Pbp5Zz7+s1QyhlY7h2PTwSA28xkamAmPULOcpEWTEH
PUGemKfNmr6UaXPljQZWUg3Rl3A/OPWKQ49UU9MIUWC86/JaSy6Utc8U19YjtSNEkrAXdnzIMgI3
TbMkV5gp0UpyLFxj3GUQHYs73wXRZGLnTTTOHxGYPgk5hb4IUtvOjj7dpjmHkntWZXm5wVCMqcnF
Kjmi8tS0bljTqy64G2W0/f2FNb52Rbiw0jYJsrMMeuHi63kkarXQsZR2bloUY90MaKy6zls5I9k7
uiCXtuygKjzogLkdpG7/8Ld/7XfNf7tDw0vYGHzpR86b8S+bLYh/y9cc7zwQ+KxC9eAa6dHAvg/a
nJ2+nWk9RewS9FKvrRCb8Owi3dYGtgEZffaSHhNqtat2KrwVNvqDkah/+oR/s9swq5X4dblMPH5f
zmsiSKqolfLch9JYDtaHl7TNUhbDa9/wUYpMvwmCAjKE+zK2JGNJklYpkGHHOyw7YyDxnbZYjS7S
h675D1cPsfnXJVvqum47YERNcEvm11OUK/Q0nce9opYbakRC5OKpu3e0boZ/QtPKEBTXwk0OfugD
s8jU9USLBLEre4vS1M5s4okNhbEeEakKhvg5LxrvMSHO2sMLpIUK1Gac9kiFMIlL74Qcy1/Dmpwx
OMp9bAlE3soeWVfa2+6jK6FtDWPj7hiCYxvnPH6QyAShY6r2SNhY9pjGvICe6jSmymyLunUbYuHe
tGWjfv6nHRpyp6ON5IzSrSYA7Ddj0/b3sgStIh8yAyHDRNDevtfokXqD57zgBsBMaZVvE3nlERGQ
i6SJwo007ZwvlzbLNi2Hg5GRKeBkchO6dHvzCeEqRmBSTQYBiuxMMeMfDZhyW2+MLu0EVZCfQPtj
M+7o1VrNaGW9svpDrYX5BnrzrsVMsnTlRbQS1oR3lpUG8L4v+xXSXEIAa5KWkL3chqPJRlXHxsG1
w/Ix11EYqHYMz53blo9l099rXXweKO+fZw+NPXrJTnZRtklxXkNrIWZzTO2MqXN2G3jGZ6fcnQ6f
ejWnzRretJ3gcANEzuyVVZEUlxQrWwmUI72oNw36fpWPJzswbxP81zTVp4MRKkIMrKnamgR77Gw4
ottJ86Ft4sapwuGbZ8SfVkEESVghCQ385GZ0j7COp2u2UgacSiyUC5tL9mJja7oPnpIckTbeWYN5
bYJYSCNnhivQps6j+rbH+Ssm1CuxVd7pOBt2xLJ9hNh6yOqmBSNK0ssd86oBPbAsW58WY2R/d4Wt
rtpM7LS+/R47BMQ3orhiLcM5oJobAIe3subpsqbsqZriB0pVs91WJMmubPe9sASMyfGjYKrNXNrH
D0WHzuZwMoSS+azFNWMLvtV1QZu/Owxp962s/W95grjGzGzY1/2726MK6xILkql3n2QAEkR7RRCw
BLMpTqB1IEv6L53jHnL0e31PoWy0yMKaHlx13zI29glLatKzdOIn4iff2NSfwtjFdRQd8hFpgEKs
SOIeGQEEAqc0451AvQ1RGy1B5gekb2nfBt2mNhKRf3Gz8THiQVpGM2VRTgj0OqEdUNa1O1y+h9EC
GaBajyRbTd1poVejW0duxay9BRsNyDGbJABIpKSZUvnZxgC6NbX2SRsitIw2jOUkIjLeTQF4OvPI
BABAiZyDUOgx9HcCC/dFkqOJ28UsuE5oJU664M2Jqza7lN1HrzndpXG4kp2391qiKJrCWMnUWkV2
b228Ygpge6VwX5Rsl9ZU3xUx1PPQ+p6HpFITdGEsRhIdLEG+MBbCE8llI9E9bgWL5MooTZ1UbEIq
h4COHUhtkoTcJXFyl8oey2MlAVhpxAgmHlJY2ZJ8SNSZLTnuBPSujyS+gtsOnrsMvJiIwhdBX3Zp
kjGc07sYbHg6wrAK+kgt/gxq/VzzTg3uCqTPpVhh9MaC4lnlSk2oxUA2bpIp/tSdEmhCmnPLhuGq
VcOjWwMWqABZL2jyC1aQcYYBgF/rqvBDqzzCPMz23MacHHr9TUtHHVL2kxcgNEeVQdLRtJhwLKMV
80mv9FF8VSMxEkRKHDWreUVKDdRLPpsJNkcGWVHULoQ2m4oU0HpCML/3of0iUeKhcdEMjiZUv23y
MIf2LEVJNJU7mZz5fAyWWj5xISXgFx33O0SmHQTPRQXjEEpa8Y7IQixbUEXwjocnVvonv4z7jY7O
ELxku/Rl/aI88RGb1O9ZnUKS0deTH910dTodtOKe5MEXHdvuWtoDIXrJk9UCaROgXowOyC8ORg0z
ybNrDPG6DRW7gFns8trEwI5MY52hy78yFNKzXNab2E/Jf4efscClC08Lrf8uGvYsX9qthvaJhhKD
Ezt8hwFPXldBipwVBC9RE5BRYJfISeNyn2ESqS0/WRG6g9JdnYd6qJZeYvDuUtouAn0glcnQHu0k
iw+Ge6XsLjxHbU7adFXz7RLzQW8IB5mQVg31q+lW5W42/G+J+DoWvZEdUGU20xroSb9JYtIX8KVx
+oHxkoOFnpHqUEAHFmTIy7uRXI8d1nTEQcigEIv1N7KScl4djslUvdAxtpcFo4E4MItD+q9/UIAX
hzbIiZjkpLG0I3M6yIibLF7HGrMDGz1ipb6hBHBCkEZJkiJgm3+IcHJ8Zz/+9cevS8gcoT0p1rGT
FIcf/9BVCpBywpI/9KG3JdusmJY//gRzTn6o01dVEH6pq/LZIcedyj8OKBgHTS7IfTX5Pii9yTWv
3Dvc2d8b92ZsjYtvJHcJ9RBtZf5+nAf7rOMZ7TFRwdgezUOeC/Mweg56UNVsBtN8aQl55khoc6jT
QjCf5aKOjCcTElc1eSDTM/vy44rLbMgO7uBse5MfqArAFoqDKOYZe0RCbGh9tDaiSrsz55d8DGdB
BWvnakL8/BIZ7hJD0bmnPD/0Q3Wk0ppuR0NO24B43inCB+ehoFwzk2JaSaezA+jLMVfoBGf0T6lJ
l1O6+OlqlNap8MknBARObVDSeisZs4q+sy+G368tfbyvANaiM46T8lE2bXTxIvwuiM+XHl4MR7gP
LqfOBbVofqo08ZzC3ECeXN62DSkbXux/11SePzDbnkAaGFed1iPKCuR16U0GokBCnkGIPTtCn3lo
5mOWWuF1XJ+EXckzBj7Si/BlcBqJF3gls/WkYnq8HGrPVLvFImndAri4uyFo5m2QNP0A1q2G3oAY
Y5U3RpI+IojzT+jVNFKzq02UwdaA+9YsPbh5SxEE/bHKnItmYHCqAmvL3PzFbYiKhQRKBEal/GPj
GNdSn8KbcgxOasLjJzrnrYqu4yC2T3Qr053LHo5Ra+CZRbmfVoA+c4Jp7XejS+/7HOSP1vTwE0S9
J6vgSXdhqHtQW1d4QRzXBw8S4SpMnVjuGhxbYcmJZmBA/NARg9D6ecf54jS24LU7IuEiQTPMCm6b
vL+03HMj8hCDIQ/eVTyTrPz9xaUmnWIFI2VUkNUZqY08vceQlNXjj38TDV4dzAwaKeZMcmOPjQo2
xJOXG0ds20QPFdNAD2MrhNMuhy5BWUhYjavHDvt4CBJ5qp4nVyL9RJ0OCSxYQiPYGVYwHfJI1xCo
Zft8bMttYA13csx3qFPrbcHxfzExsi6i0lnmvvUZY6s4urxPA+vNlajsT6tL7WUXSNryljueQoNe
YYhO1db7hxKN3cJyIvzJlV2eqzY51IViBYfUoud5uTLGuHuGBHobFUN6MArSwJ0JtV1uWACSdEXC
EHSQIFfE8giUcZ6TesfEY0HzmqeefscBRuU504mezMJNpZw3pb22XYJ4Ouwv/LcPzgJx+KC/xFHb
n7NSMJg3wSZP4W1fJaR00oC62HT/XamRb02iGmHQVbdvVbOoIfxc/aQVZfVYbwmu3Uy1dhCjM+yK
1oyWZCo4e6H4vpqTyNtGRO9MRMtNH0NqsYcyPRkDUyBLrMKx8jYYQNSFu0hi5p5t217GfgdYxq0f
2xAdN1nMiwzo4Y6G4bBKJ+tg9rEAUGNepZwPTnlumkvg8vQpqLIZxxreYtB10hf4/w4GmnXR+hHa
SroWOlAGHML6jlRAj0OWjhEpa698A8onL1qyB3b6hsKHMHHyz2KLWpFqAtoEOYtLw4vIJIS9Pmat
2A7QAogp1mb8NbZjMnAeOnMswFnSY0ic5KSV9O9oJZ8SnSRf0UR3eY9DH97J7H9hAS/QhwQ1KEsC
57fKtp+jbgAdq2ffKkmAtoCVro3jug5q9zbUCANzvevY0/yryBanUITMU3s092NFWcYyaVWlPOWs
o42DRowQOGeXoM1Y9gSTVVV78ByoKZXq6lUjMC+nXVguJpN+sQXteV0kWAvcZu6uMYmdXKd6zlBA
A/+FzGd32qpjuLhk1Ao93TLGbZrfhkYRPSR9v5NMvHC/GdUq5rlZiMSlUNWqZNsOLWZYKFJsACRV
OGmX/dgGborM16+JfEKUqrxXWg5I2rk9kW+RvtRh0aSDdIv9Jt9ZWf2kjIA4OEhyG39ivdc6aPEh
0c0axjrIh6+Tfh33eXvo5vDUoIWZGNMQADggjzk53EtieD4Mvv1Wt0wW7LbmzNeJ90hly6Qfh2Od
BMPRccaHjlvJ6wtj3DOCK6fQC84fxc42CvMJCqQNAv7YCQ5euE5KNx+OVDLjRgvtpZkZ5C4lrHsq
pJ763+Sd13LcSNptnwgT8Oa2vDdkkaJ4g6AcvM0EEsDT/wvsOfG3NHGm41yfmwpJ3RKLxarMz+y9
dsJYkGPdOdsa7KDYLXd6qcsLk/9tktE2VWb1NroIj7yKTOPIJdgZFxNa/jI4VYMOVkbo74n/box2
e1JkJR9yMki0KTgwpde3uRMrmNsV5g8h6kPeMAYdRjvb1rTGtHjAlWK92bhDF22lUz5ntLhrzNu7
KsfIDtemW0vRhjt7npWMkQJOIRxAJbZ65PNw2BqwXTQm13XCSbJMy4CXnswWRg/RV9+K9ONQpJdc
r94sr9d3kes9TLNpNrxLASwzDLiYaFyWotaCKxPuU1qXF+FMyRdfoOq2+OZNZj9bez4UWBckth4/
R5QPMX7cPaE+LR1GXB5yjKriV0bp9zy05dGHzwPqhSi9ABDLPcXs09n1uDKkzwa1iKzDfBQVMue7
JzRmm9jGDWLBdCJ3+IiV4WoVkJ6yIrYP2aCWTDDEIsORtxAEXp44CBmbF9jUAr2zMeQT0MSYDGKz
q/PGBicAodco125KgEAmJ23naRPO4I5hSEnGCsPp/NTp3ZdIpWrt1GQMqV7LTj70HgJOYT3ZbbB1
JIHhRSbCS8dI1/MYqcbBXeGzzDiyxgkGja1OYG6Si1ZZznHIwrOAfXrktVz3ZcKgtJ70lQ1vKZjS
hmFl+rMAczlX+njOUMc88HasZUtSU2a45dFq2zciI5O9lWr9sWrI0Uqyu3DyZKfno9q0TZyu3CLd
SbfqrlnT+Ssb8fhqotxbwZxF4FaGGiZUnBAEKDoLxpVqO6rhKekxgPuRtjZ7n44eKs2SMdJO9512
bxjW3U5UtfIHJ9nWXYJV23PPrBOeMs/70qfWEekaIzCN/yRdjezl1uWtEB0TMYK8khgWKDI2U+zc
aq/+oGEo1lyy+nbytGZZ+N/6mjlltO/qLLm0yIEEnoO1HkfOMXS+9ViqVlFulkuMPVkdU2nXLrOP
FNQO77NtJ9Mvetdax7KC70ga98kpX9NqDE7MaC6RoA1GfuSh1o+0HTQBQo60ydnNLz42ehy22jpo
6ews3TqziKXpY77nMYJbMU7mMnDn7IpI7O3cenNdxdzSEcgcA5Ug9VqFPvbIJoBWqtvTqslD44CQ
bW2QH7DtArPApofdg+euFca5SKuHDZ/iBMDhhwwAOJn9G3V9cNKRbyyM2X9ed1jkQHz/6lzzVzsH
0UdGhuO1NbeqGuqlIilIxqHPvjPA1FiEK6ckaFWvDlFH2k/vBj8icrPYpDCxz0mrpjDSiP8kNWtd
Z2+DIbtNHJYtoQLRiwfCf0FJR3KWEf0w8vEVyeNisDudt635INEj39El4TeI2oCjr92kpuevIPFc
9Dr6bpQEWuUxd0XE/PNmIHPqDNbKqr6SMR/A5bzRUewcVZkPRlHEsjgwMUdyzeqc/KQEEdZepyrQ
1aCfU62OACdlKfcff57gm1qxbTt5jdG9ZO2LUVPWac1RlKW9K/TE3jiD1m4zp/euEbiRxdRkINWm
KtiKmZKjTRqsOVU4s9g7BXhkPsMAYZ4o7FPQH3Vu8nu615g6LQWV3JFguZzrMA5WTAm4aBN1HPX2
mdmhRNDKQFpZrlwbsulXXksekWnm7SXp2lfP7cJN5GpYPoRzH7MkeWDBOJknWBkF4XWi3eGgxs1X
9jfgm2pv2DFoIiEHYqH4QbrdeKpN7GCVNXyb6K5Wactt7Uodb3Xa7ZGU3kShybVQMai0Im2Woa6M
o3WQNWqWsMby6FbqqeuY7Wmk0FXwQvBX2w+txU7Fp41UnH54hbzBarvni+l40BFzXczS+gjYUO1K
0geVbUEpJ4bpmexDPCVTdk0a7se49WC+ySzeAk15cgc+IoQzQv7yCYcoM5asbcEaAdI0ZK78qQk0
8ewLEKA6bO5rklTf0870T5VhvvDpRoVyyMxW/9YRAbbMUk5nm5vBt9Jx7U50bj0ARljSmeDjc8zh
z6+EKBumIvBQUkrXpB+HNbGlpGkL6NBhoH5MpWXyNq2SC3zVaTnUhtwUI4q+UtFE4Scplw2XVlZ7
1lFy0S4GF4vuKLQ9ZpxoGWmCoTkYVnJARLMCm+kgEk4uIaw/pL45Nj3tpzVxZo4ZeBXRIOnQbB+b
KQOxCLbBMhFgJkJSYHIa0ZVdwedn4oQY18FVX/ouusrUPfoU4vfOsc5NquZXVT6mHLHMEANbbgnz
ZLZGSedrG64HY4kH2F3YoHtXOPiQTpvjLWA7sPUjqqZpDNDlJeWpNOA56kUTraRLaWtHmroaRf9k
j8FbojLOv/g5LQd3D0WdbfO8UsMeZh2Kkq9jOv2XuMs2Pf6iI5S6Yw8wb1dbAO9LTy0a2RHIHBFw
ZqF/gM0GG0wTrP70SG4SY8DdzzJw1Ceo4MjN1h1H/tIVsM/DmnRJmXgvmTNah9xM0NOo6a4bGNty
23BwsuUE2mKry/ryyZCrsIrDo9BfRO86FyS3C/YK3QHNMdmUrAx9yZ4iUYzHOpC/yBc6PiYEu+Tu
sgUXkERmczeDRizbqn0dFBtfvUAPHyWhuU5Cn8o3w3KcejLaiAKaeUM/eepq82mcJkJ3fOk/WUN8
yur8prAHrC1Dw90102olndQN398XtEPg4HXXfKqks2hVQJxj4eFbNtNxy4YtCBvnKL1yhXRjwnnG
mkDzHQS21iYko+RkBCVBte0pBjOIduGu0dGsrAHiNwbLEoI08zH5qs1bV1tm37k5wY/p84C3gUFR
BL8CMqzWJqkDO7ZIy35SL+iN0r+2Yv+GWt3+kj79wdj647f/XyK3TIvl4P/dG/X4AC9fJr9Zoj7/
yl+OEVv/l23rDJkgHyMMdWz2oP+GbgX/QiFuuGgssEPZgYui9f9AtzCFBDqCel3HLWW4ZuCywP23
Y0QzjH95NqvJwMfPoHsWGvT/B8vIH6JvnCrovvhHQH8hdZv1q7+vigM99u1emRwV07QwAq956XFD
9nVfXQh/i4FH00/oruQ4KvQPWcH2LJE0sR/NruH482+v3b/fY7+5o37XI/z1bHzglTavFyGxn2aD
vy2umyrWGruirnLrJCIGRh+WUdA7TzU4uydkoA/NT5wTC59F6RdLsPNs73uyu4decrCCHlt1CjMm
gSTtMfS77h/W+tYsgvpfVSDPj+UmonQdqRTDJDv4QyRVu3WmpT0Ggtrv9LVu4NH3Rpu4Tst8a8xq
3CLHKVLPWsFs9RdhZRBoFPjdpmL+3drCurpjQrxgDNoTuOF49rPgrY86Cxgu7lnlw4lg4uedehEB
aXG7azPG94zcpFXahz8r2QeA8OmJRaf3S2KfYJFbnKwGBJb//pMweRv957dKeCgePmhsuvmnlUHp
TAyLGDVvirf8VZrDeQoK+6obSLmCfGxxZAu1zB0sbDrhdjejYS8Lx2Ngdj+9jnSfV2YJ38D7f3ST
oW6fD8UIJ7VhNsxN4e2T0WMbDhSsuUQMxmERJt6mnhyqH9OkKY1K4tUQyOWEhGHkTwTBeUQ8nQtR
o5UDtG9copQwY1s8ZKibEFsM5zFh7Y5Ug0KscyB5NPZwM4X7Ezv80HXdxa4iaKMOgZeiIjG6I6Rg
x64WDa6ZHcmTj/96QMMJU23QHVa+oDVikPAjeog1fIhwa8aU1bTH+imMm0PpTWjf82xEuFZtWOdV
P/pC+5bwd94MoY6h5++8qXR30mzFIuphOKHZuFHhotK2QmY5kXHQkp8lpLYVbiCf7TtgoE9FG3Mq
41gNRFHQ6oir6Egp9twmXbNRWHVV1hwCx6LYallHO1CEDsymWYj4JGSZ01YDB7awctCZXT/eMZPH
l2J02dY3xaoHRo+CbCWhfO6bzPsgI8M/AHO5oYHzthRc7Aj7CpmFp/MudL84II82+SfR3C4aLMGB
cR91tZeDOxw1l1yNyLXibSNL+2LuDDWE59R38WzrGRv10E6vnDLpta64GvWaNW1S2l96NgOn2u3F
BSWff0BqFaFAytNNiFlqiyZhP46lyQLIBskE/eteJ69ulK6NOpWP2YS3r1w6cC2xy+e46D/SzLYO
ekxUjRNl2s7yY5AkzlbT8uycU6ACwBcb0Uz9Qcs7d/ma9ohQmeQJbOHUFnVPWnVqbhve8ztbSLAQ
ouUVbS3/Ugj+AlgoKEFu+5ah6bvICMf9Z4dnuWGxcW2ifd2yP3lJNBNUpQT9cAparbj7MV6jwAZ/
smoRWH3toFJ/Ssf7tgm2k5mta882TqOe7FOzTR+AzFmx0URtBs85Y2wfHgjOmoudtva1hGeGKECK
Q8xMZNkZJeVdoqJTDusu17sXVxovojVp4np7pcOUXguRSIqy5BFTPTAqDlymzy0zRNf/xlT0LHBV
Q9Aixz6Iu4SFYW1tEJb7HLEzFagDx+vOawU0tdf/ftAYv2uVfG44VErwuIzZuAF+e3Z2/O3Ip8kC
9NuHpJkEebKMS9abbQQN2V5yBhpPEHIhV5CUAVt9QLLAeHNt11P9nghvnQN4BO8D8+yIYd05ovfK
2kWtLOufvFF/XkwmB6RrOzo9rM6p+Cmk+9uzZApYWXlVArSTNiAO7vSD2cOrHfWFKKKI/kaN7wW6
KsgV5KAOO4Y1IStfQy0z1zP2fWJ+TQbIL9OQvvzDKziXCr/dSqZpGcC9XXtWrHoYIX5/CQmDDeAZ
dISJ2Vp01fAFLBLgeG/ViMLCYWTzyp6uX+poZB+mXq0x1RHJ4VJ7M6B11q4ZtjQUts8wm52pBreO
4ZlxIdOsfRmzrR7GxYkYirchLe1Dqti7+zQBeqLycxtJqIR8KEQDQQbvHXzn0UpevCB5Cyl4F2U2
Fge/pX3zBtJAslykez3qN3zUAfD3dYDrLdF3aZmoU8mS9kRQA3lbRWeAKfetZ+ZAXzo6gw998lzY
KCQmO+RvsDmaiKcz43yfSnJmm1hrn+BkVtcQP0qeWnSI80PXReExComiTxgJrCI3EnfXeYYIX99K
/kD3ZHofaxjCGGf817iP8TDNnIHCSV6mGXqPmGg4V+ysVyYVEKxB2313JmNXE65+hilYnlM2ocvK
/DWEuvc0RFmKjWQcN7HOfnFsXGdNanxyGcvkG5GW5jO0xdiqjkpmzV8PsAohFMk42yfzN2WKaVr7
sZGsdT/uGZkBgZz8qjmMMi2uLVNjxh7DNZxEvSiCrt8go564w2qxQGSm70JJvIkzB0e4Sl+UTTke
ZY97t1cEpqag3hlRfDSFe+wKoDKLyvhGopj30y3VR5FLAcPaRQMSDCxWBytZQpfuidvgJQfuFRFe
FRSLsMkv4AsdBBnGrmOkfndgwmHgRLRgasWGD25x5/9+zOmieE2YxJsi3wzM7S4aEWIL2xycFXrg
bB0X5a6OrPoV7qHcl6SYBWHU3AQQ+Em+OzYBBxOazTV9VfFwONAwzaNcYbXpkLDSSgYUbf8P5o//
KIpN0wnmtk2nQNcBvv1hXClTJzatkMVJz04CRZYIHr6sb6Eex3uf22NTAnDck4JDbnEAyIOg7fYs
CVd8ZOrmTcHbP3zCzd/lkhySpmvMjQTP5/Mk+sM9kcoGi4s7sPC2PeJqhnZnjQGD+M4o3mvDWLEF
PpptWX9oCaWiDoMKe/am8CJ0b2hqt7kYmwemsWcLYBx5FYm+zvMmfjCrhOPSmuk16hAItVl7iTL3
JRoIZErbWL7QHotl1bFIqpMpOhFXCwE6zafHyEeFn0JxJn+1OTaTeypgXHMYmuYL99Z7aGvbxPOf
B+FUX4vBW0gnfSKns3lE8wPRg8RzZMH983dhSIpNVqo3L1DVGlEldKIir7+FYWcf7CYZz0OnrVPT
iI+fD4jo42NQKBJJu74APYlwWRoF0SGd0T8CBI4yGyhPLMKaBs/m01EQpc6aQr0nMnlJMEmDQZHk
eLHDXBIm7p0M6Fd3M595tFV2ZKe3IR0FS6kjKSQpMVhxhyhbvniiMTcpRc+1tKZxZm7qgIfb9FrY
/ROFSTwVG8tq0aR3FfG9Gu+OaiQfPjJY2fgJg4MJaNIB7wcCxpwZ61ShhQtZ9aDdU/a1ZZ9LxhGp
liVatSFln9b2iqTULmAeYrzlDAef0/mhziYWglZY0icNybH4ZmR+eMkgUA59ET1FEcfilIXTOSJ9
5qUpNiEbApMAsEnzV7Wh6Zt/eJfOlqi/N0fzmxTrjY19ZEaA/HlHdgQcWY1hAVsO8eNa6TcHVCtr
xzA5ucQDgFNz71U/frCl/zkP+o6NFetrk5wqPA0+4hD9e5v9k5j3P+5Gy3KD2Yntf17ef7YxjZe2
rdPEzcIDCM1P0QIHa7j13gkljnP0FF9xpZtoYDu1LEyLPUCS4+/zEYf/w8vzHyUEjlzdtxyc/4zr
jbmn/3uh43o43ZTlkeLm0gUw7CUZkChprEDnpK2GTRXH6CNm8yY4BTKwsbQvqt7lehpf6zFjlG2L
fu32BLCT+vAPT+53xTMHDNAIQqmYJti25eC5/v3JUbSzfUI8t2Bdg5M+FY/ZrO+zlw5BEH7Tu2br
KuV9qdjtb+v5tfNNMPhEY7BVioxd43j12ivJb8yKSpx8epMXs5nIBUfj+9+fK+67P3tTi2frObPP
liYc3sUfbbhoESJVs05SjdG+wAp/1evg3o4k2VHGXRLD39StyE+sYIiwbp147bj7xjDFmjy2ZpXn
G1uQiNro4jJ1xHt60roalf/U17ImX8U4tzNBPEMXQx8RlnvPn1N7RZEcOHCTdWicYRF90bo6BfvX
kADS4cnsesYCprK/IydBvwwXYl2Rhbxl/aA5X+p254TE90ZRwWSSRWCR9ldbhd/MQTmz6+LidOIJ
OyrMh474JT2yX7ucQr+2431OU4LkISSp2RJ2s3b87sC7mIEfZuNABY/BpuqJ6441lP7cc3/bunaI
GIXsuxDalUbwnZeH4MSZ1hqVTdiDJ/SVYzcLnS/PNLqNjmWkzbJyLDYwt8iGmE7Mq6ZDGqiXWDSC
XNWJPlbIJRS/VSY9su76+MtomIgCsiCGP6EBIuvIS9rGOeEZcck/08hf5sUuffKFLUWo6niT/LwX
lZdxQgoUeEoCwfC6Kr2RxESSNHaQFaPfYBMqMkzLik6qayzvkGFtviCQf7JDwptAjYYpoqp0Wwwk
INeJS/fv9t2x4dIO9pKe/TRGlsk4Nq+ucxj4IYRR4UmdtTgPVeLcmTYkyI0WWWDUhxSZ3KbgYO5t
LaQLwY9aZTqSA8gVQQRSAKmsek3kCcKt+uK7dU+L7QE1A16r0hlM6QIM6OhmWLR/7TrCaCW4WTYV
CS424sNlLV7MUD6CwV2DQA63pJosbBcpcmyn+RPACnwNeOfLvv2ma7ZaQosVeyrLftGe+KU4DVQ7
z36OGLxM2m4hCGFVyWhCkFO8yVEK9Kxp9yazmBUnNRG6cEhWTYrIQhNkg061h3AoekNCnSBjtr1V
mBOVCsguWU4WVJZgSM4YvMlwrsQ+Et/HJv/F6Od70MY/4VdPRzufXd6R5yw6My0WalqG1oMvfFCG
bqKysYG8f3DF3IEGBkRIlOs63rI42QGSe2BZket+9K72YJjAS8kO6XLuZMLxPCW7ZTVgLcdj2z9D
JDhmbXwDuAZlMI+C5TglV8uIkO3Rp8QjZJPEGa4F3A+8jOoBk2H5VveBuesncP+RZ0L2HkhsThgL
/VIkda38Ur4iu34ymrJ5YvyyMaUJ3ZToWzA/CM5iORxoPHakcT53UwABAV8XUUjTsIlL+1dr9s2m
AZJHKhTSY5Rchacm1CVmtJdmdMaxSHx4IxR7AO3HoAmTdGGg7i3Q6qUrSUU3yOTAQZoVp069W/ow
8E3lFbQ0tQzoCDWnq1/qak4dN2baccTCymuxC0XpUvUN5MR8XIE8hSfd1e9BRRaJQ7GtuN433uQ+
LAzks8DoVYXZ2mqDCj5r+E26ZYnjkHcnIT5q1+bdinT0Vzetj8oJSSvNPJJEEXIZ6LvTpg+WU0vG
DVOTkJR7DMlxQsJOGJNyzLm0HJoV59m7kYckBzOI29bjF6Jd+Qgxbl2OeoM/0ydjlXVn7mTyDdvI
jsV9gDA9etazHB25StK90eTbGP/cykOSzBK9+zG1Gn6s3AfgaScDlvUa3C/mb1qRGnWWMT6nNmwb
4VhfEAwyK3H7V8NQ0071PtMe+4tjJSz6n7wMAbeKsoySadgEHWWX1Fn2hfWEqsclubIhon45kFBK
Ozji5ChC4isrtQ6q2YVeNNuSpexhdNWFyzrZCb0+RVVl73tjVcH13FGDYywuiYhwW/dcFIwv9Z68
nZil/mX0ddw/XnSdktcQLfmR0PJZdrXGJ/bWRcolasJb5XWp9knd9gss0VsZ9CEJRNOyShIH48n8
auXBxRyIz3RsoW/VvC9t1RQf65AlGm+U6r2J6jvi8HpHtqa3IxMb1MP4pnqiY6KCiGkyIEi4ggeE
37jC7M+9vvQmb2vhSlsHRlxtyEQtVnXz6InL+MbrCpkiqitcimPNZH1UJ1xYCBjLXwMGwZuutTWD
5p9+9cOSfXwJm2BYqDi3d1kk+iViS/CAk/NmQA5nOq3xuc/NVULI8topcg04cWBvh3B6YjCzLfuU
yeRspcBWyJqYlDJTPPVqxCwncfkVkXrpCTRd5qNj7L0yTMnpZTKU6BgKPYVds+kjBO5j8Ro7CP4w
YqCw9fUHICD8iVyIqXQtNBfZZqiM8RDk5U3oiHOyguB1ou3Ebmyr9MkWbPbYL8dkGy/tqlpSJy6E
jns21MvPaGxOkY5rqURS7//MgZpAvBw1anpCJOqmKZ8bghpEigTHMoPyK4ZIr5vX1E0/EYWgZccm
He7h7PjzLayjeecs4CixtwSLcY910tN9nLhMfL8OTWNszYkfmJHhqCGq0D/UeDApU7qfnDcPobcb
iulVGDrN96aYvkitlh+lP8QLox9AsA/uU9t4TM3IlBRdHSINKgTH/DCsLZ2e30UyF/gpLhaUg8pj
Gl7yNkCXeK2BJnmRz0062+u4uIMFgjw4vn22kTnaDk/V2hJc+E+JpIblTbIGhVXzuiL0dWjHsWxt
qiSvD8ZwLCzI56A/NAj+qOXiUruluVZv08ZHDjk6xCsY+Ic5XJ1toE3pKmGXffRUMy1yuqYtjCpr
O5Iw9yYQtBjIiTHa8GNLM6xqrNIBHldpvBrZOnykoYuycSLdRG++R3lhbvVhJNncCjuxS4TU1rIu
PsISNLRhIyvEgACvtCO6fmw0hBghh2NIiNge7NSxFfG4NZRZvBhhFIIZXlhV09EkauZxCu1iN5Jy
da4kIcxmaBlb4fZPRa6CuUWb4j25Ad8j6J6Rrty3spfDuqiGcOkThlRF5KBZebPXX+oA9bQlq2ud
xQ7QjzDnAth3pKPfJHTsez8/TJ5zkIOF8GdWdY+ojK8lHZKS6uwEE2jbiYU7A6S3qtDQapPhtBWI
NG7MiCEKi2eILmzzqm4FuIXiqde0hVN34zqwCnLIc887ovT6OvERRUdnWxsM/ogDTYc8z8E2raWG
Rhk9keOdqXQQFbG2Whojvayd1+KaBpO4Ot145y1a3MYIpQyU6BaBZwLd2GuqI+I1ZzVOTNPbyYb5
SSd1tYFabBNOK/AsbXxPfDYplZ7dxoTBQmIVzaZDDrBuoSgReReZZ8zDLIFA+6s6SC6cZ+GBdCC+
P80CgcA0+5qwmqKmZQRl8sHjf2vXAbX4ajAycnD6HC9x1RfUzPhXvbH3l0EZcX1DX1xnQOwh2gcf
DpMos5r6u1YH4RMSR2NTurJb/fVbXRuuQRUv08GP117fxmgZvuRdpt3lPORQRrRtHDu8Z6F9NcnH
WhiW/WMk1fOVdDndoyp3o8ha8lHDMCPIBrPhjnmvblb7jN5SsctH4O9sePJHZRI0o2QuX2s+zTmh
jwe7cNUJkfFw+vzV/z58/lke61/BpOMz1MvvU6Zrp0pFxjXxxY82TTlReSdvapQzRwSbO5PAuYso
jbdgjiucNC9+SZ0A33vtGIdklvfqXb/NujzFA66ZB3d+qDttW5ZB9J60UJzGievWa5EeFHicFkY4
JQ8jtXQi0RLE8biTznFTZqs88v0dBmdt2ztV8BwHrrZM5EhhlM6Smcjk3EBAjxpRP4RqKG6x9KKH
MjxnaY+q2GmC304HNOF65zx5NQw+jDLijplVrolETG7UkNnKjGx05KZdd5vCerZCs10BO6rODMmg
2BNnt3O9vDsTXiLPVNSPvLDHwzRfRVM3nrXYo+dyyeJwjBDnmet5X+WQb4fRkj8qxcwyYyWPgSCc
9i6ZkRei/fCZ12azibLnxnzWa2jTnw9hi/pQb0wyEGNL3lBi9HvmeNEixkp5K+Iiws5O7UJzGD43
QfgSWV13KIO6fJCIam+YiwRsNiTi2Y5ZuNJ0bT0NExgL03hplUmMQ2GZF80aWLM6Wf9Vb3qktQO7
1kr28oLCK90o4n0QwDnuNR/gF3VNgDgHnWbiGKRCxsm6riz3R2qDAWPEh6nYIVRKMgq4ijF1ruJd
EwVdc5LFV1KheSAo5OBklrVPjIBtCzKg3LpbWdY8lVlNgLfzIWZVSqKdWq9udoxmn/HQhSfXEtpJ
yY+koHQfbUmXIrPw9Png4SaNR6M5Tnl0MZDGnrFCBU+pDolIBQyqW5LuhVuHX62JXsh3ZHT1S0LJ
o1aPDkKxrUi6xt7SyKT3pMIKJ0O/Xdmaaa1nuoSjurWWSwXaSSd1g8r7lwwIrC8r+vKscH40UyMf
eFfKR/FkYDiMC0WZlAePtoqNF9dKv0gZBt+ZLTwzKmpfqfL6TaGa4pAaNmtcJzz0ncrXiF6jS1+Z
xn6aymbH9B5mDplEhzahTJlq19l+rhnGfqh3E4bchdeL+uYPVn2zMlRtBt/qFtZ/dnYtHzpcVxwn
DvxFbAww93KuBicrXwy30+++9twHfGFuWu8kCq5LOR5j5jhHQxKGSN5iVHl4sWBvP9iMezubiTVi
LvNDUQg+92P6hLwg+Yh1BBxY3X/y4RsPVgzYSAZuP6d4P3oMNZsgrapTjsl0VXRxx+6zFvcMAXFt
iCNc8eTZDdlnUT4OaWrf8t53kBGyfq6SsLjiLuCuq+HFkeG0EUFcnySUqZNOUPKp5lbYNHmSMnYZ
iqWjZeVTEE7UFVW60YIxXreW7t7k/GCnA2bYSmNGRh5mX44xdXblXlB+u+Rl8EC7QPyRCsptrix1
TKwQsLny9wGJhavBQUvJTNHEosEWUQXRXdeokCyAM1qSBtWiQ01LBHPqbPKm8E7znpfcLtc/pSGw
yaE0LvmU+9fEdL2/HjDPYrhnwRe2ZOqWfZlfg0BDXJYJ/cMhSqASwvzhTx3ShMp5pxqUT/gocR7I
orqaBBV0EZN4J67y17FhNkuFbR/ho0gzw1QfGP5Lqllrtg3tnUbw6toDivsBIl+aGMwqUnX6/F1b
4xukNo4PGFluVtQYj6aGbt5zwxBR5D0hNCrWmRaOV78RrOHdG7Fw5crCenOE6tgcIYlfJgyMO4cM
uM8byZmvpU9wIvXXmuDp6aC3JuITPIcopfO1jId+Z/sshGXjTe9urfH0yUcuYnDxlRrbK8tZ9zip
X7Gv3RtCTZGIdyc2SSYCbgwGvTCtlzT0GHnlJuvqUbgHh0y+hSMi48ihoh9lm7YH5HeM7icgddp4
HCfbuTmt5IGWFK3Juwcw4dBbffsWR8cI1Q9QCCPfjw4TfLsekCbFg9plhK/g8WB8KiPnPfPhPFUB
u7DEMsJzAANn6cSj/S5i89dYEpfFP9qgoWmqSz/kTNPnz92gJcuxwxwW9kn2VNqKtO8k5s6E0EZc
uE+mzKS/6TqGgAQxa9Ra8rlu98AHaThC56rptXv9/JUM5JuWOy+wDIqdSQb7Szj08SYeTG1t2CLe
m5pEUeohZTZROx9BtbbrKM1YnqmQmMLKbjdKz+29aQ7GVqI43NrMBVY1QD4aVAN3sitpYoLgZkR4
bhLjLLLJ3k1jsXKRVpyxmWVHr3Xlti5qInwbQfRU4rX3UpztZdhbw9XlZr529RisUFBD9RnS5mqy
hNhA8gsWNrNOZpcyy1CC4WomlXSRGiUAoZYzZhzIjM/cVp2S+QHU7UoGuMgNdrp0WZnaKld711Qd
bpTmE9iqlMKazKe3RZFyyMETmMErdab2UWmM84guGm9OpspTbNoCbJSJmKox410YvPYNHkip4Qz3
SXDEym6xg0o52sv9RFW30dwxfCcjMuuc/r2wEF11UpPULN60bzoIX97YkqY1Dr/K2uk/wpQZp6Oi
nJBDvzw3AQYy6Lvqw0i7U0qI0HNsw5u1kmavIPasC3QtH031IVuj43IK5baCcMEMI8y/1hSlhupR
U/TeC3jZo5dU7kKQMcRbKwBjxYuzdv0KAarn3MiJOVlB4r4PvsfsK6+nKzHj9iX+H6LObDlxYNmi
X6QIzcMrQsw24Am3XxR22y2pNJXmkr7+LnxO3PNCgE3TGKRSZebea5sEuLr+0j5olGyhPnff6bRo
DJMlhZbdMK1Dl/9pj/gRivQrzV9mB6MKZV+wt8fafZV2R75bZ33MovfWrA7zjk91bdLfeAv0fm1X
lvrj9/qG5t83XKQHDKjzabakcQ0c8iznCrfZQhyiJq8Qtqq36p4eoGUVDgZr1ra6zmqmDe6nh3XN
qEf1yIiwYRmJr1bcfFJU5Q/OoPKzn+ERI5KiJvCLNt7imIAVci8MUpKul9LcG+REhGnTPbuTv6z1
cjkl9yFl2vf6U+yN2op9rHH2BVHwupxJF7Ky4asYHi0mg582MQ9RzxK0EWnx1cX/Epm/0GsaDjVZ
kCjVzPJTaR5kQYrpC7URwnGOgSwm0wkGcxUlJuUA7loI2PjY7lttF/5Hx2ETiwjt4cuQG9klTTvz
+b46QDUarr+PBllU68LUaXo5wjqNiXinv5quAj3LowQoCXObyKq0U6AHfRT4dfLSEXtIapV5s5mV
hvjk8rVmTM9pgYe2t7NnxO3NOdBOeYaXhNZwvsG2tDRBiyW/+RHLCSAPRDiS8GiQtB/wyeoIAVi8
s6TOEW396H392hL4EdnW3wr88gOTDZ9ueN8QvF2R8Xwfu9q5z9TfJyRST95nA5AiG4J0LbRqb4jP
wje+QMc4JI7p2akHb72qLewrgkQUvhgOBvI/qICm/LL0PmPUof1JkQLGbLHWLgZaoKobOfjJQ+8Q
ldHgpzsqrrZlECUawXxAVqKmMknS0qqvtoRzvcohjj8YosPHIY3z7yPwa8ZB9enNHhD1S6HeZ8cr
X0Y/+c8CAUMSEmJsXBImtfsnLwaaklN7BIKstMpQ96Q4l96FW7bnxPe0C4bfH4KQzD/x3VBSe8TJ
dQkSptZ9IzbLW8XsKVG3dd900tPHBYTFVqSkiBbWcijdynkaOyt76mbnYRLSuhmJRmBimXXR6Itn
lnF2jcH8PhKxtcWk+o+cRraTQ5zempLk9lw55THOVXpTMrsgJs+uDAVB4Q1ut817e5UpdoxeLi+O
IR99/DCi5G3UnfMU2MNwG4yEZR/65Fp3848C3fl5sZm4IRLvdnHV+Fu0AujLs+QFXOBdsUaWn0gf
EL2rWwWkhT0MvTG+yjKYzoJ1J0ndftdz5SNcy3kN0p6UFwn6g1Sg9Tgt9c3IUaQGXVccR9eubp09
nmbNjK8mRERIsCwpXEmosv2/Xc4pHcyxOrTWQjrq/WEDWn4bi3Fk/oV/xSn76U/eN89dao17N6DP
EuQUnnmhX2JzHHD524+zwCro41WYCENCRlNfvLl49a0Ss2PPap0n4JKBVcvIseLyvZ/vY57ZMPYW
WztTS9RbkoIJmZZ2P5k1PavRFtfJke/SfO3mWL4MREBWA30zfwoItzGD+Wlw9PNMPsuarzfZS+U3
b1XNG4PejPvVCAkYVK/02PFl73rfvgGiYFHB8bj3APjuvfuXuCzAcEGZ8r6mJNhmTSlupdtMKz/l
LM/yBh8y3KxHTyWfS/IHhU2w6qemP2oM5S/8l595wRy1cQOcizjbUUTxMCkRN7mtd8sW0hlF3FiP
zA9fmXlEKnGym5viILd0Turfw6yuWie0uuoDHYu1cVsYGk41dYenYCQCLmEZRUopk1umTU9Y2ZZL
2cvsqNUMIgiOGTXefTG5DRIHdaldQhKJGLwu+lxGTubZVD584ziw5c67P0QDyIEjO3SzqGlXWj5o
D5a/wQCbRXOCIqeVVKeiEtY1hVtTW212Q66wHFO6yOyUC++Y2WNCrGw8bmpb4dsx8qe+Uxygs37F
7orzJMdL10IS9IYfSzZ0ZMklIl74PlGopnOeJC9+bWsPdYAwiGrGgkdjGFx6tSxKVZxu5oF+QJ1B
tyiL4W2hTuVwcc8Wu9J9hvTsJnPj2a9079LQaTyUCc8vuOxxzTjkVts8ZCh028mwTqYHX51E9eE2
wrXc1MYwb+qR3TUtqoTj0n3FumMTfHaoMGhrCY1m5Fn61r/I0uluM2gGMrHsFD1s290Wcj7g9zns
S2w8p6PzXNF9fmDSHFaBSJh48AYc1kUMX1cp1anIY+MIoxhhlm6/dotKz3Iieuf3OOkkobMeY8bQ
EkEa2RzjtJQRvRW6HxZBZRxYKMS7w0faFFXzKlzpPKYVbRuM80/TAN0dv6M/zdlB6UWz1oFBvkyL
t+GvmEITHsxhKMr61rssTFW+sBkwl5cOYo9JGbJ3yslhbMBlHGoSrOWWZ2pLf/OBEYUSiNDBz2FG
w+Y0jgNriDm44smvW/WMi4ehA4sbpDPzCIeGfnyX4qIFS7zJsSZv67r7Wy/WeLl/1503xmfLZOfW
8S4FgVw72UGY9tJ3BwcvmKdFWzGd7tZY7dKN2ea7WCYQ7YRNN1v0/vtY6bdRWk/tCFlQK70H/pyd
rgJjV42v7KGDc2rP69KO7a0mMiwD1g6RZYfEZ40H8mP2Wm1Tw5rpwfTOjGnXjWv+LSF0hPBGq4Oa
lwqOwoxuVagnWyvV3kVjdeATbA59kHW7oIauMepMATTii0ESdqGmK289libfrZkCqCgrbd0KMGIr
fFyfSaEQ8y7eRQDoQyRC9ORouCdJ0tt+tKd3P9fjjdO/JjhY9wsW7IPmmNlmbueP0TZt3K7zZx60
tLlUgwgQ25iXx1fSR2k7zrRePWxWOee6/W2URnaIjbICJDRWh+B+83svdbB3FEbO+P/O8TSm9sA8
stPDsXHaw0wI7IEQUJomOmSRzLA6uofcLE3S/+fe70MxLtqewUPV9j2z4fy/NyaSzUg6wXeVGOYO
EMVmAGlyaJCOEFIhxvWU0+OP52ajuw7SHF4TSFZ/+L0n+xTxhp6CVW9gjU7pfKjTgN2i5xESFlh/
8UPSdDN04tjvLJ7fm+n/71U+cbm+wKNMj2ff1Vd0sqRWjQcOkfFA/PR4QJPB7JLlfS1b55yXNrCG
iqReP6nxid7pQylNgoN//9h+HyZUhoD0rm2VBQSom58xm1mlEnKsjAndredl6/8cE7ZEvOn1wHl+
H//ezDSTLXuAAswkB0k55rmum7UlbO4bObvKdkI7zQ7toiBLSoDffLNukfFROdepm/I1Keb42KaY
TV8CwMiAKHLwFyQmy2NcEhZti+lrKpYTiiRjPVvzlRKewbifMT/Ifm+ZCT+lA3MczUeHlpqNsUpk
1ZNSzjHc3t/07zstmVCtYetY+Gbr9Fh5HZ9HQxZD2bn94femysTwn3uWLbVt2dn8R1Z1aMekxqvH
PbvroG0xW8h30DM2AtfBoR/kmlziHxg7dkS7hNRh+Ey2tmA6austBMF9a1gYUJTUI42fHTDycUSa
dAz+d/P7s4ZLQtgkxkPmccn4PbQxiuLpnmYou4sO3ivRj5ZNGGuj+3u7NW9+4mw73+oA3PZZZNrA
KeiG6uvElu7h9ya2uEei6BOGzOlEZ+NBq+nmTwiSVo49/21TAuQQjrxwZ11BGF5n4/SiYw8OO9u8
YFlqcPj56KudZb3EuTxEsfT36Hxw8ZSENKcapPmgxXaYCOSNMZEmjTJNdFQkbEItHdJ6CXMz+HCY
bTJy6h8QEHBYJsGfXMkPRxb1rsh1hjQd7hxEtGhPGP14JzQ7zXkE96EMa35U408f3IsiZMMcMXT7
NEpXwnhrZhbwkNuMSR7h2Y2p4xYAMjCPj3OxPBlu/VL5WCKsudi7Q7tjN0YjIWYwr9qaROyOnX4S
VO9KVmiP03NNiu62ZtmgQX2lxeRtxjx7VhZHrAH6ny5Nhz+2+gHtExI4rkW6d5hRKqMxqOgE1SDT
zLK9lXaXbwDcH2nM71h/WKWJDC1Mzp8K8EKF8ZZtkIQrdx8jueMenMi0otYct8SWXpLY/0Oo6BN2
UxdhrGds09qD22A+gt4dOPanQybAwZLX0KHh7bId0hSyDV2EVSbz6pUbS7AR2WPjohRKBgKvg8lU
uzx3bmXg98ciZdUfY2e/oHo+T0uyA+HAKiRLJqYUaXrgjJtmgQaDe3Y+WYbHt9j1yy6eZLlXcWuT
7xJQF9reTqLfPGKkSqhPkcS6iUUGre6pCwXN91i+tYPLLlerngZ/vhB5si37fm/iDY/UxMum4/KM
P1xuLJLnaW/9dbTYfgiS6dpp7F2SOn9OdftYm3C787JBvDx1tNEBKRpjH5nTTL4Dqo3JdOOoBVEY
Zsh679HVG02WWwrTets2rPKW85eR61c3xtHg39svjcaMMD7kATxDHxUE/mqE/YUE2iqsB4rG16Kb
zDAVIl/LzykdT4FGgESHvAs3PqJbTSDfKVwAS8ttyFG+YeXDd78ns/LBkujS80AAHZTVhsQ2Ls9z
/6Hlb4koKL5yj5rDy8pDif8izNpcbW2/bzaLif5wzLrhVNufYwqgcmpv9FFxRReRXkMW9gIR5rlb
79Kc2jqLx1up05SuMe0wUTrHwglnUxp7WrXDap7cm/LLCn+OcyxJ44H5OhGCCpEPFaUXgRMn8KrU
cOt9a4i91mA14E/1pEKU9taaYMYR9IYju3xHtXfpwG1UKsiiBWFeWJX11vAbsNFdJuk5Jt3KTuoy
AtnxVhJTk7oP7cjEMHaYvpf32bMl0Mb3f/BNPOsw05tkuedYgo8zqh2qjA+zLV8lhWiZ6fJZ8y3G
EzrSwe4urXby94FgibG2Tm2tkzqlmn8y8IFUlLQ+q/iTmgt0XNohHrDffdLUV6OpmZEU1r92/Jmb
8tkbOXgtr+/WTG9frNg2jk3RHqTn/CgPEdHY5eqM5YKra4z3gtGEhc9hzT7kw1F3NCpyvda0krUn
Z1rq+PUrEiChHVLK5MRmWI0Gaa6K0zAQKt8yTMA+UrEGjgSVRUT0Fu+cfUzmc4cvDoN7S3OJtqD5
nDnMAgnKinej2/snQIw3BN5cxyr6pVixNyrwnOsAJgEGf36pzbWDpKky/Wlfk6y80ZoGPoejGTs9
DoZnT1n4y6DdDq2P6tGdm3Udi4+pPTNhz3hXAxBAhPrhnbCgk74xIhZffHafEi0LYVPHTHjTTtka
F+v6wmYwfq2LQ6uSajcrvC0coSFTg9cECd5CWZs4XB+dIIyNIeEZzkvgyBvFIPyNzvX2sWcJkEmv
mQ4cBbNUHmkC3s5cPum9vx0900FQiiyfrGqqZPpTnNA05OJVWv0jbd7cueS0aWVDLq9NFIqvqQ8x
niBIw3QorTw0WGJJzIr/NbGHfI/rckbouNfIN/h876I8IAn+jAtOvG5Iz32ZuoSMD9pjtZC6PDMH
MrnozElFs9S4mtbHlKJKKR2tXRmOdmMdYWwPbqCABzyRY1Y7dJ8bKJOiQy7Ejvxf0smo56vbaW39
UlqCMWKDT6rYDosFPTWFJHq0ek4/a3AfOxKbt1mZxGFpfybT8mfSYTq0wr9OtZUhFTL8bXtyFOas
XrbNczr0/4xi3ARYcF9AEp3bveb56PkD1GaQ9sDovKetnT64lRstkxxwVggdX4H8M/l1+oSoflmV
ynFC2XJ9InnKXQUu9pe2uzDPOPV2/lHGxS2oUBs4ov7x24LmXbKlo3bhHR0T6nD6d+tS6EHouHLa
NrP1mFf5QTqqOvuU+FmsgQz0/y2KebZCT2hhVwQRo++whmImwjE503Igymg+6qOGqNQ+6Iyc6L9X
UNSHyLYXVAYE0JDXwDW2zjnnazGAM2Bn38bZFOVp9QrWimCaAXA9FE4MUYis6Zs6bihVSSTFVEWw
e/mlCzwhC+bLOKITdB88lIivVlcfIYbBwvOIxnCDYRNwzndoNfE+v4s7xwFwFLKTFkePhSpuAszm
xM9goY40c3ET2jFNfnRVwmnPk2turYJThyFCv06W5661yPYuY6CKFSnwd76o+JdpLVq9Lnuwg3kv
apdEt3SBgqPhlu2HV8uA76T/GYvuSAMq2yLp3JJJbZ7bbEHpTPzsChMTIqi/Pewlbyg/2oGre5M+
Gp1PjHQBFKsgBkFQpG4sj2xsxG4ujF7AEhJVQIwWbrT8250lE80032CykHBkjXm+d6ERh0XZryrS
niM6nj2XqgmQRI1yyG67jwpyzir3EaR0mXqRDTvYsSj+ZSVHtB+MT1q3PJRcjL9xWa80Cs9Hf3H/
Tsxc6BQv+FoScfU7/6GA7YYRnEAMkMMqJro5hvQBW+Wi+O/MOPnyS/BpooXfhToDISM57KY9vcW5
OYez+AuEMApMpg3IdB4sr8AX4v5J/ODR7riOJV5c70dJUwCxcc9kqPUhnc0BASdd8jwKQ21mLwO7
lm/SrHFJPnlqcENtCmN8x5B4SBZG6HGGeIRW572qBdokqMh0102g2kx09tI/pV+++n9rCusA3Xs8
VFsOPNaFs2m2rzL2V76NcygHJ0JUMUae1u+3mo1AGyiahbx4TuoC6rPsDu1QfORLAkoDCceKcLXI
7kowSIl4pGHwKdzi1YbIiSoWiiIk0+CgT/FPHnBoCazXBvQPZ3jXi5yLu0CZLgoRSV+/jLH97Wny
pdCKreVQrbsISvC9LWGRuFOYIvETSbxnnK1IVp8eidCWnoZbu+MHfdPvcoZd+wRFd1KPOlJR65Dp
g9zHpbZTfQ47Dl7UqgB4ZjSBt8GDa6xKE0aUoXR3N5ruU0HwToUlbWswVR6+DYfMEulN6ZbuF9t6
kVib2YyPXPheicWwo0kSpV66fzStk9vGs/8FeKEdTVroNlRJa8GgZcOc46mkUMMsx1eiqidhNdGg
+/Y5Z764sXKz5pCA/Lj4SK4STb/hug71fmZAUwBkT8aTXmNqtl0TEVnLuq0jPDcg4Kw8rebdt5DR
wS1IT0EtKvqd7uhvbt989/fgXAn90MinHWI1PcyD5jjoxrNM1HXw3aMjF+ZqCKZhK120IgvYNt75
05bYYql6GVqTOIj5bRElpajRb02H+G8F4XqjT1xuCnzwyEI20hk46UR/DEiEZn0ctn5tgGnfLLLI
j7pgr6CS+axPE8DkBUG6UHaYOshZFbq2DUKYo3aH45mzgGuMqnFpBmLkOaaKvgRIbr6hrp5XwmHm
p4/IMxk2cZhr1j2/ZduV+RWlcXknXa+GoWCwVHwVU4Y5hiI+rqd1FjOm8u7bmCLBJoEDAmTSSXkg
6cToOMhf17lnP6Uw8FswAq9VLJ/aJQLeHuxAnz1rdvJeoQreFq28ith86Nwy4KtMvpb+E22JjBJP
3drRqleNdN/wtJFP0i2krrqqDktNo8KG0uA2NYe+TCHULaw3A7uXtUBgdpiDTB1+73lpYsOYxY+g
krrF50LvJ/MY9MPt0spV0+BbiNNKHHuOwWOV3kYjmx8QRdLCTzIKnLKEam96HJrLtKfiCp7zPNW2
iiM+NNiwPntZkR4WLyhXclm4Xg7jDkD7Hb1MhSa9ouTibatDbDo3q6kZGfWxPDUucPW+EmZklk5y
GBY/yvKSbBdnjtEMkar5aHIkej76ktH28Aq4roWucOR5dpCt87lKI6zn7loto3VhSFDvWjIiV3ig
/QgPLTTOEQy46vJLMzUXUZfTSXq52JqtbVHr4zjpiW86Ftn8F9WZy9LWtSyZTgJwAOtWmyPh6boN
JQ8t3aEnjIz+yUOWGo+qG1uE+4t97Kz0lhiiPSnmiIdEw9bDp5REDHDfJlfHqxGAp6bHpa52ob+0
vd5BC7r792KTABUH4oezIEPQtVDaRBstzrO+qIqzE4YnvStd7xljeVb6WDgObY/K/BFIms8MAUzM
NVC+6H+dyzFfjkbtzcffe1lsJ0jeind476SxLyNMEiuBv9gOLQU+nTRlLOCJOpdTI00WGn7gQQlt
P+lz4T+a95tewSrXgtxFpaezO3KNeZ3f+6MyQeK9KkkX4jKoDwNbq+y7NDP847z+Rmj2+0Sv4+SX
A5VW7ffr2bMs0piYX9FWRzMVZ3uEUumVWIM75kNEdZ/lO8qtl8rOvtwa+KmZF/FGB5D2bPS2tkI3
WbJP4O8GaXoKRGVFKVqTegmyLRDSv4keNFe4t9ucKvetCuxprzetHmH8MD8mQgHlYo/MvrAN0a1y
wa7bclc0s8+Mu10tEtVAbRgi9HTl7Ezd/HCSnlhpMf5gnnssPc+AB8mLOlzJ0EcYxrWIhbYlbabd
KwC+59Fu6NLXXVTVQfYHtTcN8fxvVxMXx6ybPCSdGCT0st7Gp5Bbd217bhm4/10CfJGd5//rxaQd
pqLSDqkykgjJvvHpmhRurvs+gKbazylHla/DiVST+Q/g4tWymZq0VeyHdMSvvZ4u/+5+FCm7jGo6
viyQs8IJajUjHbe+5CbbCpeLI5sIFG6KsyZMa2tLeBBwWyBUlEZecC4LhDz6uF2qOL6xXRGLj0wu
pyNRDaXx1nWDtolhW6Citj8D16vZnVVi3dX+eOJDmKkIOv1tsG1i7tCPrK2+A3qrapJCsPCLLGEc
Utp4Duo5Qj+wZ95nXXFem9t+QqpfL751HQuYuBasAs7nlRYL49jHRryF5Adkw0UGoZnIUImrIh1l
gusbzIcBqtyuTrT2hY8aIMaYa4i+qp05CucVc9S0C6q0Wf8+xNYhd0NefGmt/jHcxax+wCdi4nFi
uw0h6SlzJ/Hkun35LPBT0E3xjchGKnOMB5qQo94EV93mX4yx/+DWZnDNEhWcSfsIf3/3e6NpCLgw
WjchY/GPqivktVvYquBaeJwVxtRcX17RtPZDW3xOlXstgvScJtUQSs0VO83CH+9ilY5SycJRCZCq
eopMP7fwImux/zgZxCMkxoQScX7QUe8f6p4QDuRADvOUaQbh6r1j2L5lzFOjTvvj50X6LDukaoWP
3MyDlx26ZKFvEJ9tDN0XT7834FnnqvwMsrm5JoRQbhHGcOP49ds4EzCate1Xhu4YQHgaRHKpqceT
7Fw0PmsBo8Xt4ur+UZ9abOeMq0XQDheK+SCs8mNC+XqxPIMrRT1vjDtaoBmy5ZCUrkGQw0DZnwC4
bT2YSZqM8786GglVNe169msm7t2CmSEm7QGcN4s0FsaG8i2eIbmk+bPnIwTBUFduASJTdaeWAc9T
3WHQoJZrNI4lY9SwlfPpHvF3xRNCK9Bn1IDySw7Ous/QdILO9Ci0DhW9i3WRA0hRhfuIbgp9ncii
3C1Jpaj0jd6Z6NdKtRqHGsITGXpBgJopG99GjZTIrioju8x63KXySfl+9gojdDWxdDBBDZOBZn0f
zGFdc0TNrV8jSlahlnehhQwAdbPF9+1sdMwouPOeQNWel8I+WkLucsEZmyCao0CDaKOyHRI4+A16
eSHe/W3xCgbaeXDfwHWhPYkgHGqziorxRTUVLvjCeI4np1iZFMUrd4zHXenlO7xPSVjEyLh4tsuK
1REQTwJn3Zg/cSf0xwmtJDO5z0CHR8KlleJ5sS9SLPlusoqraLpvV6CpjBU02HImigjW804UBfIX
u3I23bQxqz67CgvbWIV5aVn+Ot4M2UinKcl8KkT4327YA0QzL38H6D8tYswi22EIDV2TjAl8RT2v
N5sJngKn5oCVKNPJDt9Y9M6jjs1GZMJIoFfokbnOno+MZCTIcWUVa069S0UrbuUFhOaAp0iBO6JU
gsa460gb6HA4wM7kQz3NqXxkIVnlqYqQts1r6bbR2MTNxk6IiZoYa67KdgTTgcaJKkW7h1z02or2
BeAlfX5uudis6uKT+qwNe53NjcaFOpzsJUUdR89fIhzkb20CWKplixmDQJ8BlfpTZjaXsizDeJDu
XV9939/L+FAiy+/Yuj7cK7a2o5TDYAXt0FsYjaKn5nwMYtWBinW5huDIH8wotvdl1TJ+N10g7Q2z
91mdYkOcncJ5oZlnhUnBpi2AASqk/8m4wN/HvfVo+src23VACpC3Jd8z3dFNgl9W6l+L1f7h851X
ZntnAjsE0CQAmlP7Ypk+er37kjBY442dIooRTNSSoBQTXe62ACm71ib1d7REt+/0dAalxviJiTJn
eHAKKM3xRldRHJCRyMtTL1Z4jz3iehpTWKthkWBaPeuaz3fqcpDXuzGtLulYQ+oJHDsiDScVY0Ml
CLGFqkxAWltGNW9rVe1IRMA9EbfjcF3q+TMYSRfTvJI/GLTwK4al4Ur2REF80wDZ1qv93Zym/3yA
VQm5CucRUOw+YVq8Neq53i1GjVmxM18g5ngAdMIyAQPJ/mibC6mg4rs07eWHqnQmaqb81jvatzoX
qY0NI4L+qN48ol50dO9iMdsPOzQtobqHI+i9NNadZyIakcvRHCa1932xp0//DbaKitpFu96npM/Y
nyoj+XAYxtNC3FEBhJ7mMj25WRzcuyDEAXcbBVTX6yqm/BwWQoJ4HxcdmVOWkFuDxJ/hgaRWsPyd
OWiAzDX1RF54u7FLyDctXfENAtnQ/JrIb2Fh8PWVOwHD9YP5hZrtHf3BZunr8ujX7HxxBAOc7eF9
xnSPKgOsllWIm+QaH+W5xRA2xw2HaOcDucbXLOo1TLEzO2GUVabDHlvPnnw6QJwc9oVd9MWmJafp
mbNX+DRWXY4oTEvmo0yY9ojUQFDcvff68J46xC8yIYt03bvHU518BrdD2/x0KeQA1tAe0D+GGN3e
gp/bERCoIVzKvs1BfYydjrGQTajiXAwq+pgFzXtO8XJvlsztnNRjaE46R7pQy9nJCB3ZHZ5sSGv0
NEAOB7DVbS87xqr/owr6HphB6Jyk22JQP+6Mp4qM+WzuX+mmfBv0EY18+WlKQAAe4QvgXTFptPhm
+n6VPaHgXJmV/p3mHxPX63CBcBCou0p0gYuVPgr2fLnS3l31DUnsUUpMH/3ARjGW7Xmuc/qu0kG1
4dJ14cwXLtpad6GrMQjSf5qcD6IoPgy9e1VYg0PPxWKV6uJTEz6EXQsqq6AZESxTuh4TmoVmSgER
DEcFfHyT9oRWWGzCkjk/kHk6Rx6rAFMfDDaWHp/qYdhMtR85cbpvTFzzhHIFIWpbDnjzi+XjeyiW
m24l+NO6JwtBg2E+F3QFMF+bF0tf3CgZfBK1dNxzs7+zPbVf7NZfKxtjZjYFz67BBtLtiLAV6JWE
M/Ybd2hO4xAfoMYLiqHuH/uu97miYzwayuHSx6WizF6YmJyhWi/bXrFzssFADZoH756+lgJbGSmv
2g+l49KyJRVQh/099ajiF9pUYTXne1R98ZbzMuzTqaMlwIzKsRmHgtCioqExZrdBt69qwWJkQoWO
Y2bsFVPUBpkL1D9iBX33h+Vn/S+b0IW0GAGQ2BNWnJrvMi7ZxSUPrtF90Gl5ZBeAEb9fT4n+hUpp
g1SH86n12D7yHbATt6+ytZ5Jrgn1oPwQQQ82U2r2amrV+8Sb1HQO6qzau/zZDN+X8clIDqUf+19p
jDkqd4r+YUoowEU2yxPdzmEcZ+LPXP/ZqewANx1CxZS8iud4jKcdGmE6R/eHyvFtdF2Ya++P9NTz
nhKskjCOQunUw6vJsfYCAVsymlChByY3N62XjP/qlcjEsKgc8fz7CAvIdrLqlAuOpKgx8+rye5OY
FfrNPCYYeKwuNp7NS0d4QDKfvIrW7uLU5Bjn9eN9M2tQzPKLZfFXvz+Lm545+1Cwj8qUd7Qs4R9/
7yViofJtetc71vcbr1vo2VQt5YlVsI/6fdLvb36f8/vQw+jkxjMm0TsNTU+lfkxjPCVlWTz8/uj3
nkOUE4G896f4k8FYrZ65UsXOf5/zn1//79/oPqA5aRvO5vc5DRzR//5r4/4SfZ2KhyL63/N/n+VW
FNdWzFp+/8NFggUgxU50fzDcaa60dRziqukn9FrmUakyo9QmRME6R4OnCnVJ0Ug+wxjZNSJL3y02
lvvEGFsuxzzLdmsQ4sQ64Wrmtx6k0tz2+L6S9JEj4h6R61qHVCrrUA0tIO2s4jJkWFsbZYsq2Ep1
wPnCJjjq6B2qhJmWYZKRonKbfX6f+T+VTouplM20H0CCxAS5rmA6iE2ayHY9BqWPxCDVDqOwY9bo
dDygNMFMiP888BiRYntZOwGdOTOeI7I61Il8Ebx8HQ9KoisDReExLHRkgP6QtDU6h1aDQhbcAdCk
qY17lDW1r0KicNqDyeUL3+cf0gXatelj9WTAd/i9sdRUQ+ZhGrTLnAmaKb9w+mCiL0jUOGgQBuzZ
x6g1aBJwgWztIt6X/Y8To8UtIHyw0L734s1nygViptghHkIC0ALHs2Lvy17AecGuLR5resDbxl3+
EAsv7jOnlPLhVIwajgMLzgK+IoiVuX1HPg/s6/nQek+R25LdxXTTPyeYvvKcvljbRlrQHLq8eJkE
6zIh6IwWDe84kE2ychqOcjR6LzJPDsrqMZqPzWGcnH9qAVepXCyWRAl4d+hnh5kvAXCNjmX4ypf/
Y+88liNHsjX9Ktd6jzLAoc3mzoIRQTAokiKZcgNLwYTWGk8/H7K6rZneRGBumM1ulsWqcg+4+3Fx
zi+y5xnq365LXLxJuJtl3R2TeSuy/ifWvnt/9A8UO69mBxvHEI+SslR/IcoCwSEUGJf9mlMc7gXA
h8OoBt/7CkUzVR+fRIObulbhVTmD7TWagz99M+EN7JXRfuwsGxc+zAfRZ6A4y3hCYL0j4z4dhliN
yQmJ+4HEwr6J43iXQvXYzcXwIQO8EoW3QX0LJviDVvhA7lGshZcZHLmrWVAH8YZyAGZ2jIs9RUdr
vK8q43vXR3v2HqT5QxLLmekiOsFTitT5R80o7nVG7SKedfeQjP5nSq9IchX+cVJw9vMTtb1GXPeh
4iLx22GnoNrVVJF5HfkNGHj7oFNvZHq1fZUjgYtGV+Z0YACBewLic1CjIFHczcn7wOXMpvyNKlkp
IN5ngPD0Bl/pOhvHfRwm/SX54wempr0aLC6dSYINLJDIQxS3PjdwcQ1YRSHPPRqfLJtUr9LqV5Tw
jCudXvGCukRyep/3A2gfV8N5131IC+BCLaoI0EjwWnJHjg+9Qj52XFZfU7nXGHEtdCyAhoCPMQUf
sr3fjTflVH+uh2Lh4wgWp3a0VE09Ki4Jr4KDoGDYAgovQTvCv1LH4p4D3GywmNZSJ4U7qR3hw3jo
KwLoa+8dd4HP2K6L3+qFNaZEVY793Og0vyIKu7uyCkH+BuEHbN14WmNhzB60p1RGXu97xaOfPAVg
0W7QftVo6N6kWX3DzoVWgXkR87JDCHN5qSElgKXFwS7RTExrpK1mzTyavf88zb17Exj3JcteK9B/
0Sd0UQd8LrCXXGAqqb3TcQ+7ca2jQnbqyh1SKGAenuBXIPJv1ZnqJzEPuXHG9XexTxrrdA9pD3UU
vOICGFAzDJkBcYEr7kXF31bL/1+4/XkqX/77Hz+KLm/r6ekFenf+j/96ITfQTsef//0P7aRuO1KY
zfAt/yb/H3/LtgvE2bmMaGQmbVtHjBypu+GlaZdW0WbHN8ux4B6oeHfyb/4l267Zf9m2I4RjQ563
TGB9//ivf6m2C+svV7VVHd640HXddf5Hqu368jF/aO2ZwEeh+erCwH1GY4fg37/So20UG8BrR50q
aWBj4u0xzNyxY7usv6h6Dy3zIkN6lKwVDFPbeejbnmojCjuhRpGm5kXdtZ2avNN1Z9RAJGqhv0fa
TXNuDCscrBuEyYYAC61CSz7wCkNft1R8vb+yq7gGvp2E2a+JK1H4CfKNc5GGdvusNmnETXEpKu66
qGh4hGFWi790h5RE1jh1veM6AMQMN/SZHdTP8VQdHEhKN6LJZ5OskW3zpHR6o7gc+gEOfQyJ2QTz
FNoNRbuowCxZkJGi9m7nhxnX5JFaut/aFzwg+gScZcKOqBYJ0H47qPqfveiyH7iJKJ9rtuEGcZUh
6nZRoYbxZ92BMXDvsxmRlEHUFwscMJ2aF+V18lMZzAkbozkD/xvqac3W5MAP3YOigN9CKcOdAaSO
RD5cWcqtXZzE7wU4JJIdAkC+5yjVYhrSxNCYGWnnI7A2OAgAJJtbUyTIcuctmtA8Ulwd55USZYSL
akryL0hzVtybYiWe90PJMN7EwxSVXyko2um3qMUK9nYw+wBMndOkzTUbnJO/mBT/hnGnO10Flof2
q+lj4g4Tr3Pso6YUGKeR9McxTHHA1Qfc4Un5uEY5XSLtHPeXqhIIknTQ3LUvmRHa4sugjZg5V7Ar
Q2hppkZyB7L7eIWUZW7f+4qOzASQy7xtSa43xQ/V8TGNcjsL5F6as+Z2NqqLHyONA8kfK7byuRyV
EjpaiJSIaddDt3ezmQePVqiqdge/NQm8ztSqS7O3gvcDZAFg8aEdfAoaw/qpIB/wMkNsjK+YiCg7
8MFFeg9ErMHnVhG8XQtTYBdoJEsCLRtIttqgqDEYFfE0XNQo2C13art8Nkyo0HcWMmR8IMzj7FBo
Veu8U1MNkVveui0K7JPhPiNTjFfKWGm98R7Htpzvc5ViAp9qKCRzRriDE3BtDTSflSNsvRtiRKUu
bRE6PWUIK8yuO2wXnI9RTfoUlYg8zW4S2I6fMYmL7B/6wiC8LoIsjz+kpjaPx6yuuhzTtWB66UBT
6ehoijGfESgLFIh/eUYC8FcclBHkKQOA7V64Stoc9aRE4Dg3J/PDjCc6l9PRqL4pU9F80fSZmg2i
FzoCXmYLy/Inskpl6k3T2MS3CiXK2hM229jVRCaiucl+Z8bjtEuBQaAGhm5PVbZD5yGT56PNY/WG
eXAB5/f3eTflw3uLpFgK1sKwYF8jdIA1uR3bKN1rDYnKfez7JXW4zHTmI1bwYf/VSNm4jqpeKhPx
z1ttn8ZF89PtkaT5kZmILD/YOEOUMBY4h+PHHp4kbg5ke+Nryk0lF+I6U3x4ZtHkpHs0GcjLoNHD
HU3kke58QSkw59UXZ7wcfHIxSqY8ZhoyDYCNo+iRK2reXc2ZVX4tB3OgbhXkKgLMVYkve6ViebMn
7jPEu5Nocc1uA6fk6i0yJz3C+7Wb/VRQmbm0Id8jbxrHVQ7hMx9IUTc4G/KuW+q78TCU5SHxQ7V4
X6lqCBxPr/v3bk4O7KFPijK7sNuxR0AqibLm0kJ0yj3wWuZ61lihg49AIXxvaESByEYXIuA4OATs
YTRhye5ctZiQ+26nLLwiNeJndwYalSnWgejhk3mKiu6yc8mSfGvaCa/0a0hCJKZ/2Aj4x/a+1kWe
qM7VOJdg/9+bQz8ZGmXyiTsQei0ITVo7w+2mGvhbYXQf8ihV6tu6HQbsfQKM4h56ra4/+0o017tq
ELjdak2BFTc8LqLBdCuyrVEJWv3CVvEiPNRKkoH1FI7yBN1tfJ8qBiXNnAxotAsmNEd26aSLYDcg
zZrdhU2N1lU12+OXPqt6alqk99pbv6jNT2qjGc+qATVVqX273KU8IrFL1Jw6pmSZp4BlIgUBLkBH
AE79KuHtZKDi5APybUsDHSeczy9t1cQ7i0ssuzvq8rCED91gs3HDP4GLNBS1igUrSU3wYFU1JP9v
7mTeS/HuW/bS/K/lsvej4N5MEa7933/+IyY9/7wL7r+13/74h8Pvy9Bj97Lcj5ou5X+loeClWP7L
/9t/+c8r1dZta9HQXrfJOeY///TI0Zb//u/Llmv/hXC9ppmGZhuOCnjwX5cty/lLqHjjOI6hctVR
dW45/7xs6eZfpsr9TEUAFslhc/lX/7xrWX/ZlsofHRu0iYZRjvifGOT8qdqrCM2wDdpTJcXt1NJg
YDlWeqXZR5VgtwbP5Kjh0rihUMyl8NVN7t8dLJLfr25wGnckLeZQvyqxrOYd0De3A+WZV6P88Lf4
8mtDnT+Fcv/d+PJVrxr30czmqkbjlNB25jDskILckAxe+93L31813ZeRptUkpK4aJC09EYZoaKYN
DH+McjdMaNZ+/fL3V10EXRXF4M5Gqg2kLzAHTi4MfODP/AAW4uvWIVKEQEoAprUUGh910rlfYA0q
N07nj1enh39tjCR9YkVD7iaw4uGqMrTpXTKLevKmxDLnA4/AfkMdfm2UpCcAoKNmxkuOTrhSoWiM
Bx5uSRycW1+x1oGkgg/e2eEJpE9XQ5u76QUsweg5Ci0SHqdH6c32Edxf3jivptnl0mY1wMIPrRmS
3JrnafoUCmt8d7r5P7Xz/xkDNC9FcGwryTSMuX2omzxFQSqNTe6EKuDcvp5H/Fe0AUxvq7V2+Pf2
/vfe+UbUvTnt9CiFNPfZxEGggSxm3VM/FSmSqLwfln71lDvv8fSHrY2bFNyNpbK0AuDq2BDBviZN
5nQX4SyKr6fbXxs4KcJtt4IF5pIT67TSuMMaHBhpq+QagiFOm4/I/M3ke3lflk+nO1z7oOXvrxYC
CNyyt5cO+9S1R4idnd9BAO9QLjvdwZubORMjhTxsRyqTnW4enHQqYkpsaLX1iKMmvsldCDwSgtkQ
b8b3p7vTlgj5tyL+v5eeFP+lDfrbRD4C8SeSqTxBHA9hgxoFTDdVUIe2RmrexgBev5ts5VZwF9Oh
YQaOyG5P/4S1L5Y2hzSYsj41B/MwOPBD9Lr4FfbTkdstMhRjsOGXsTZv0gZBTcoanKnF4GRq7M9B
jQf2pKvpxia68gmyqw2a55HV6LV5SPQoelEL9AeaBjSyqpskIY02ny5Pj9XKenekjcLA/0mPKQ4z
VlDO9En9QZnZ3gUWue3ZRXgd3qO1sSmtDJkjbRF1iqAIOoLmoS0UbF5qrUYDAFI0vKjTH7PWwTKa
r2JJjIEGmzfm3sozaLxIkiQD0mtmkX9mB9LuwGtayYuG2kteTLb10BbOrLy3FUMNNnbRtelYvuzV
FzSO2qkDFURPtyHnD1EIpkDpQxyZ8betd4BDwquQlPtGd2sDJu0NbpEYMEEm3ysUB+8OAGklqeMI
9VDv9IysnAqOtBno1AMcJHRtr6UEj1+NVeSknHItHQ9A5Iet03qtGyniq+V9p4+Z45X4Aj4n9RTe
83CvHxA7DTc8u9a6kOJ9SEbKmKrpekIZAVxpoOlu3IH84lNiOtB4T4/XyoTY0rUAh+IyQdwaGlcK
bkaBvX3vBhr0xPOal6Id4UhKZclseR2QXEQ1YQR8seaiPJxufmWMbCnAu94ubAf6i9fDUXgek6E5
cJZSz420rjxzhKQY7yLqDSm60p7RQLA+pJMzKkhXT9G8MUZrH7H8/VUIJq5iVu64TEFV6+5lFXax
iupz2bVIsqArcuZYSZFui0lvNGW0PH/K5jvhztW7BpTR3dSb6cZ+u7KZ2FJ0L0hOM+4Cgo+0DxZW
0HnKx7ohH3Gjww9Sr1vEdu1HKEa6dd71TDYnAcqHD8ySBO5rpskLzQkbY4Bhir5xMK59kxTpIJgC
NRuYfjPrS/sSdL2CIooQfb+H5BhpeAD1tnrraK02fjm9qpfYe+NCY0uRn46IWxe4C2N3JWA2FIEx
Nz8abMNLUk4odD4msUgp8Io0RLctFqX4TAYV4v/p7le2hCVD8Ho9Tj6ecA7ill5mKxiLGKmAmYGq
1+nW165rlrQlgA8ao0pUrge4qC4Os+ZDjoeBl05eAEsuAJtmoE1szE5uAsgjeXaHT6ATI8kiTHMj
5lauO5a0caQ1FalpRKbE0JHSDki0H2onzZ8Up5hxuPK7jdv92lhKm0cFxSNWFNv1zHSgXt5pi9ZQ
F9VTc97ytKTNo4mqyRRj7XjIPvsgRBG5Eh8RKzUmjEs68p5iBiH5o8xmLMdPz+DKfiVbK+lDnjIV
teVBAoc8D8lIo56bBNVLj5dDuTFDa71Ie8lszBD84WUfwiCl2gQTGqkYlfK7Ca3j9IesTY74c6Fb
vqvmMXJkHu7zkN4iJHrTEh2N81qXNg5LU0NlZNvz4OtCWmu1GJhNITZ287XfLu0RvAYKR8PB0BNN
lWNIo33KAwyuzvrpprQDkBbOjZHqlYfAy/w49LnQgR5CjzuzfWkLCOMOOaB6wpnCz9yjourVJbdc
47yhMaXY1sveLKGBAiv0Qf0ZWe/g4J74G+tybf8ypZB2cviCPfg9D62mvQ6uQFdGzEkAbbnJ+9FR
PCWxLu1yXBihx9PzsXIGLWXw1ztyrMKKGXyIFqKMv6hKpCCUMk4XqYGiDVKU1B3bdKOrlbAzl/X2
6jICKjmcZwxMPXjhL1WICPqlgTFMDhXItjaGcGXtmlJo673d5xi2Dh4SA/WT2xawZ4wi2bg3L4vo
jdPTlKK6zdn8QHEO6DZWoLyqGSmT5HYoDQA1hv+5KdIOWH68sdjWpkaKcq3NUt+hKOc1JuDaotZN
GPbiKik74DlFjYzimG582NqwSSHPoekniaa3HnJQvrarTdHs7HCEjXN6la20b0hRn4F8rxXEIQ+u
FVc3aqeJG9XBA/106ysnriHFPJQa1+h9pK87mFplUH/Kh/YDNrG3U6Kdt60YUuCT3lR6rYsRqMD/
p3nva0ES3JZdnr6c/oRlIN5YWYYU+YjV9lXQi/EQkN+3VUrrNbZRWIPip1XsexXyCB4d2L4BPT7d
49qUSIGPQViClRfoqmpB1uoN5GlUu7qN1temZOn1VazDNTOEH2NYXebKl2CEe9M37n3ZYOSE7u6Z
kyIFe1LONbR565+fYIgKDaPe2vqEtQGSgh0GnN/h3otU8+JqIJbWEenean1tgKTgTnBLwJaU1qsZ
Tr9ZTg8BuanOQdHAsvB9OW+SpbgODWh8qlDJgxjipdBzmNLIsp03/LoU1MgTpE4U0Dj6FhkwnnBC
QBn7hNM/fWX306WgHluyRumU8NNFfWW49fuxNRBuMubLvjQ+NTbc2PM6kkIbiSSRF7raHcjvU6dX
38VJ9WCO8fcQKUlE3zdyrGuHuy6FeAM4qSxCzC2CSFsEW2+dxAVYWO2sBLNS6MthbzxmmIdVvnHm
p0kxrvpmrU8hekljN3FbQZIBzPVFM0bfDERUbZgsp4dwJVR0KdqrxsVRPIIcjl8guOgYz02EH+yN
r1hrXQpzkhY+Pk8+1MoY0a0U9QEPUxV74/BYa138uVONnSHgqbudN1MNbZBGzBYezgjVYX96cNYW
shTpohrBU5dB75nJVD65mPBclnAzlqWs4WnqmnfZ5GRnfo0U8FqEg06BjbIX+E167cYN7LIknjZu
JMu6eeOUElLEdzUQoAAtS6919a8I3N+MDYJDuaNsDNVa+3LMo9uYTdNC6A4V+Mzii+4Hj2CiHk/P
xMqe+9uc+9WhBEoaua/cbj1qhdkFDHv1okcZCnnyazeBcni6l7WPkOI8TxoFNe+u8+rIvEOWAEkz
0d+3SHqf1/7S76uvAF0Bx4/HwEHgZZs3/vto0j4JlMpPN7+2T4klUF6170RDoHA7mDzDn1VPR+YQ
b2OYZJAg00NQoL1q+7W+M+q2uBvxEt8bHeDI052vzZAU6n1gdjjU160Hu8t/N0F63aM8Ia4U/BEv
Mbjrjuf1IwV9V+EAkPpF51FsRyI2QetJ8K3lwsOs3F/ndSIFvu9Eld3j8Iq5C/RUrZ7v0aNBcUeU
eLxF5x3CQgp47FCMqFSy1nO0+MXqzAjGy2g/nP6ClaX8G7z8aikgxNXWmAWym/QDYlvBvT73N2U3
Pp3XvBTuECzd2A+TzlOhQyP6jWP8UHxFWeDMn7/syK9+vjEY4xDh1ASKd3hIcgxMYvR1hbFxQ1lZ
rJoU6MXg+0GrBy2nnvKICMR40TlwQ1scGhtVzzdCYuX40KRw17SytGcFsxlofTcoPmA5XnzwbQ1z
kOpdJ6qN68naVEtRr4S8PmoQ17jHcZfzkS7Sm0s/Cw+np3pp5o2TYwGN/TEV5TDhdaYpaOr3qLOL
G8PcmIW1Hy6Fcol5kFWUvJJ1rT2WTXGV4dsBQ3pjO1z74VIQY7o7hh3KSQfEadRFVMl9OW9EpMBN
3bgu52QxESqcb8Kv3iWufXVW06p8TFd9MqJ52npTE2vPYIuEF3cIfZ9ufWVByoA6B/BfrKbw4TT/
PgkND8zSjSNKtODUR9GI85a9KsVuINpAQSJJObAfP0Klg+NqfauaOcf9s7oolfS8halKQcyqr6pU
5U5gIo8BWwoqk9GjDnt6rLS1wVpW7astyGl6uzVMnHTHS8cbj+FnwwAtexF8rZFdue8P+QE5vfSx
/uAX+62U3kpEqFIoQ+SsjCqcWi+ssHNRI+SNgMwXiv/99EettS/F8kAZbppyHwUhhHUiyh2o+MVP
UYga0HkdSCGNFoRKdZIOnNR8cMr8O6iHO8dyzzsWVCmkAaFOauW4zaHO9IdRJN9Tkd41trnR/MqO
oUqBrQ0RAlgjUnfuoBvvLLzZQA+O1kb0vX3oODLWLsTRBT/lTjlg2tLCau++23OBJ6ryQYv05qwJ
QBLqz1U7Ipgy4JzZerZQIRKqCeCgvYk1arovq6LZuu29vZDg//3ZzaIM5VMoa5FYLb8pQ/9pMIvP
qp9uXPfXmpdCu9d1tbZ0hgqdMcovy5GspFzH9W5uN2ZjrYvl76/Cuw57mzLDyItCoF0y21/jaLjz
c+fD6UB4eyk57vL3V83Hma0adohBO/pYd3WMRUpkOJF3uvG13y6FcRfUYK67nseWOe0NtT46loOb
zLwBXFv77XIQm0o+BXrWIMGBvLOo9a8uEoJnLlAphKcQ3yknaxvPmPqbECuwYijuqz7bCOG1IJNC
WFBPBcWu1F4y+E8hrOc0Vp8Lfv4OTaD5cHr8VzqRYXGFOeRub9BJ5Ua4C7sl8vXBF6vIfip5cnm6
j9/3q/+8dzkyJA7PqiYJkYD0LK3wsga0rKmJ6cLARlUftNuq9yELB+GRKlCyG8CA7xfRcQNLQy/z
EVY6/TNWlpoMlhsUsHiV0TFdobhvWvNJMexnGHMfz2t+GeFXYdIOehOWVtF40Nm8QJh3yAEd1Wwr
c/f2Ge44y1e9ah7Vt8SKU6P2BvwlbDHqu95vHgMdCVVk2O4as97YTVZCBmrpHx1Fs+E39Zg0Hsar
iDJM7zLnvFuy40jBPii1SMGY1F6Y9eg01rYV31VWidBWLMgNnjcPUshjdjvmCWoH3jC1D9gJoXVl
fMI97vl082vDIwX9CHI0tcg9sKP0zRWOU+0OZKe+P9362hqVYj7A4pW7jKi91NA+wUR7glGCCmC5
sUZXfvx/gOHGqkzgIjUeVj/GcBAJlqa7gFp1svH7l8X+RqTb0plthEHgdE5ae/OoPEaZeE6r8mHM
C2/Mu40da2WIZEhcGpkVGQG6aPwei8DgDmGBqzbKN54ta81LYfyb/lb1U+3Vuv1D7eFhotvbPmrB
EG2cSWs9LH9/FcnC7lWzj1ig6CU2F1Wq3QRVCZsUsb+zFpG9zP6rDrJFHGJsQj7BCOoL3RL38Abv
w9r9eV77Uhi3NUKjhssMsKHe9KjVQGT2HF+cuYakAHaxUu3iKqjRJY8+As9+quryvdUH92W1VZJY
W6ZSEIMmAGkjkhrZNnisCaQ9rbrFnON2qJ3DeYMkRTJp19a3BsTZGsv5ZAXW7QTGAGXHz2c1L2PY
/NHIkqCMOVIZKwxUAmQ5TQc7MaM5bx+VYWytHldKXLioy7njB5RbH2uRYHvhfjj9ActifGOnkAFq
aEWFU26qlec4qRVdhEhZ7JSxyN6fbl5bVstb7UtxHMcu3Kh44udX5YfZzh5qB1c+pfmOM8iAfYv1
IbJFt0MTBeGOxO4uyNggB1rFZ36fFOVIwFp+5uiVh9yu2GmN8a4foMuf/rq1wVv+/irCOwXerzkW
lRcg5IzOqI3EdfmCE0Cykc9a6cCUVm/ZtmFs62bh+YgJkudQ93VqWRuhsdK4jMOoJ4UiZErjToH+
XJCbR4SLzsKQoHr058gYE6IIVPorbyqbtvQ0rapwXYHBuFV9WvnxlrQ7TUnXOXXml55pBmqwT0a7
7C461x7qjbldXbnS5qRlQjUGVym9YqiuZh1JH6HcztN8NWXKjYrlmY00LVL2+8Tl8V1E6pfK2iob
rdwyLWnebXscHZTpS09P6g+L5Qd6GOVvkXKktaZP+BfsT6/gJQzeCE8ZgdfCiJ0aPSdhN8/5Sz+P
07U2i+RbMo2YkJzXh3QZGaPaqgdkIjwUzgocK+p9mYinMdXOW2syDi8VxZApdlfi7OeUVxPKvpcD
klwbp/jKQpNheD26K1OZDqUX+yYChgU27rDy0a07PThrzUv7k87pYYqJmXZzv2pQx3V048L0C2vr
dbxyxspAO6q+SZGXfYmucB57DanaunY+YCjyzQyMM+/LMtLOxsAOX7WaZWS0aPw1j2E7f3KdZiM7
sTZIUrAH0Pd1fLcrz87dr3kxaBehgcbueTMgxXmVTbajILoDmUCpvyqWJo5dkvVby2fJs78RYTIe
rYpGYKKOKLw4RsPgQ2DPWpVhKVP7+pOldnp9o4S+pe4638YMrkFPsjxiXo/gHMIlpnPsKrFYORmu
P0weLBp92A/DFNffEKXL4n1OOpxzFKWV+JgNWGBfByP0Mw9V29B8wL+MwqyrC6v/qrboxr13/cJs
rywT4fk93i/qdDlgnxodLBPn4S+jbRj+Q2tYSvxdDayk+5nmdkiiD+Pn7J1FBkG7qDHCmm5avc2H
w1DWIwLJteaaT+6Y/Vb485GQ1XJ96q7I0mKjN2BXlYPxLy31OOR+7B4LW3f9p24ckXFVK1/1yUF0
upOfea4tm+qrUzkbkY5NOh2vSUrjF8WQk61ELfP0alnZMGVsHsjOidtjWnqpFX/tsXpyUdf07ei8
+6QhbQc9FaYxFfx2s0Ny1E2v7cL18A05b7s3lgB7NTRmDwRIy+LSEyjXXvh4PFyMY/wT0YWNvXht
eKRzv1YD3UooU5J5QUqoYCfQB+UrXMzn84Zf2gliGMV9DiTSi1EOBwGtpJeQ7SK8GnE/P93FymZj
SPtBaEVqlwtM3W2qQGi/Otj2prXxdLr1lZPdkE72Ogt6HLh6Ll0jZkAAiOMbbsSYo461OE7o5d52
mnpWGdeRMXlVHrXwe1wGCxb0hZlUH+scO9jJ7zY+ZmW2ZVieGtXofziLnWRbmcHexfD9KAApfyF9
sikosNaJFM5aHmmzgva9ZwWZOR5CJSpfyi4c8XbikzYCY2XSZTxem1UD7lMt02Kkv8BwX5tKU21s
GSsnsC7FdNkNdV9NuGWQD7Oe8zLrPiezUvzMjGn4MhV68euspSUD73o0P/W+o/iKbCeyuDoC8RQX
FUvcVsmMLGkfKeZ0MRIv3053uDZoUrAPZZ5izRxw6jvF167oBi+Kos2D8+1zU5civbQHH8M9XieY
hNaYWmDNWKJZe96NYhGaeb0RDirkdjMiIZYXaXodOvhTtIt5yXkDIwV5E+dB4mNZg89XZ1+Hua5+
5Q08bYT1yrDLwDt7zKoZqdDSS/BvPHa4YFNuxxnl9G9fWa3C+XNkhJ52brQccE7mXBtp+Y670Fc9
mj5i37FV61v7Ajmka23sRt7OnoJY90sIseFlzrqs3Qi4teaXT3t9ygk9j8M44W1o2b1yTBaVfdUf
BnMDBqItq+SNO90iCfm6A6jGCMGlTu4B6GqThyjHiX3n27ko98jmKc9Bk71THLsXlyjZTdql4i6S
wVpWCYwUFdMsNlbCytYow4Ga2MgLI9cyj2MFr7wZb2Xhhd1WhnRlHLXl76/GMRip01h4Qnsuzk5X
uh9GV2lZnvlmkFFAQ2JFTp/omWcUTeRNxlw/F7HRX4U4hGxpt6x8gQxfrG2dKzaexBQhqtDBLzUm
E5uFeZleno6WtQ6kLdBS9ZmnD3u7j3ZidpuMjUOqaazaraLyWgfSNjirHZZ2vcg9XdcibmtDPBgk
yox+S1RqZQ0JaSe0mjmrc0EHTRB9xnPkKpy7TzBcfpw3QNJWiGvJ1LpoH3sIDzW7MdB/za259dtX
BkeGJAbINDZNYmderxpYiSfXQjQbF9mVbVCTtkFM9lRM1VtsogfgwSg6eHkoHq0wuENV88NZY/Mb
J/QqvtowrfFw6okvExcCQ+uHCwrx+cYuuDKxMiJxsJHWzZlbL5qK+TZQtXE/t278bDih2Fj9a11I
i9NwRwj2uZpxVc5j8FLOlY+rQzXNZw6QtDbrMg8C30X53DXC4dZpXXXPaSQeTg//2q+XlqY7JFOP
kRbXYz2E0oyNjDkfwzY2pv2QKoX966xuZABepkRN1btR5om0e0oLDZFe9SnQ/MPp5ldiQEbgIXPY
JcGsMM26ajYXE/JnpNOx0fY31tHaaSej75AgaR21DrjNpNiEK+6VlvcPlZEdVEycq2K8xPz5brGa
XowLYTdvfNjK9MhgvDx2HCUBcHloZl270pM2uOwnpXyfh2Z+3vpVl65fBWCKEminiib1os4vL7Um
QqA8002vjUxnf3p61r5imbZXXZQ48al+lqdeP6c/iiq9EQqQ4MmfNyoEa+1LB1A3oZjUTfxwrv5O
uIMXX36NbNyY59TFtfi8j5DiHPkhFFrxkvfm2v5upskRz4b3ZTxt3KfWlrAU5kavUm+H4ApNG0/2
i7rSw2e7a7fgDitPbhmDFyFEnYf+MgV67ENQKKvrKWw/x1iQHNIES0hEq42NFWUxrf95M0S//s/p
LkTcLQYLqafV2l0cqdFFl9VQ+jQEpxDT2XpSvj1iaIb/2Y2LtOlkNlz8taHFnDPqAMhiDyWqZoMT
8faysmU0ntMPfsklmu8IrWmvJbpx35Si3s2hVp4166iv//kNiMSSth8qZR9owVhcx9gJvBOiNLdo
Hb/fcm/NhRTdFpafo2V1LCuoEBl800o1kRlBtBQ2i2biaTSWRbOnSK8mXlz7DuSr2AmLT5oJO65M
cX3IbEN5sgNMELBCAT7YHuwQcebPZSG04XIoh7DadWY8/tCRj77B27e9njAdgdHXDRfu7IZReKFm
kTE/hwgnx4+1H87TPaZLXfAuLkNl3uuZEjZ3eqHXuCUJv+jPunfZsrbLFI5jgM56eEhbJOTzLld3
c2o+nbMfoNv859SZs1Vh6UrjAY5y77Auc28HK86uBmxsP53XhbSvhUqs9zNWgF4bmx8bX92zuB8T
ZTpzfUs7Gu9lqnjWkGBw2WALLYxjNbefUTjeeJm9veegTPLnCCHekwVzMyZkRPJUwGCa6vbgTqBB
9nNWKfO1DYHcOTauEp+H17Bd6TqDI7OJP5yZkPZWrAPC2ellgAuIZVHWbyFpbRw4KzucjFQMyR5q
eq0nXrV4tcwzFpYUsK7LPL+0hmar+rqy/8hQRU0Noi6pu8Sz0i56D2reuHfCYPw2xpqykedd60JK
Qqi+aweirJJDM+pYHU/p2Dq/GqOc26togDq5sc2tjZe0zYHWCLoej06YvhRgLjtzxDA0hrIQZRi0
Ywy8WWpaIevZMjYxCEkN+XWaeGr2y3c+A9Q+tLP+q4xxTqnLY4I3Niikd229laN7u7ZlyxhFZSw1
sh55gmOwchVieIzs0IXastVU7cWoZQeRVni6nLsopD3B1v3EmVPb3aMBZLdHN23My8JxwRRYWPOp
Gwt8bV1IW4NJ21aEIM1+LLrydiwiY7HMyB9SS9mitq4c3460OyCHVkXRRJXOtk1c7CItWMTQz0t6
oEv3597TR+Rkdcw/PGvSncs6mqJdnAa/Tu/LKz/9P6CLeaWo6WIdlfnp0cXGaRLtxsAvl5c3zmsZ
tMjeqDZZm/r7AHO2UGXRNj1ubngOjB8GLbwtt0Jy7RukyJ8Rckayg7sg/hvddeRCLEptODinR2hl
/dhSwPumjSirrrj7sUPN18nLBotD1TxgZP5yuoe1QF+MbF4/KpC4rX0TfR4vz+sXEVWf4TO+Q33h
sR71S1+x7scec3lYPy9ZubWqVvYxGc0Y4C+lYL2Cweck0su+8MdrrWIva/RA21GZcTa25ZU9Rdb2
U7BYN42sjhDW1G9q3bjDhfB20IeDqeuwy8tbdMlnLjTj7vRgri0GKdzHWK26Ri9cVl2uDJf5wnRB
2tGZ9+e1L8V6CLS3So3cRZTLug1683Iyqy+nm14ZKhl82EN6mIugIBZL+6M/2Dul/+w0XzO32Ou5
eOonbHHwdzvd2co4yTjEGaWrpm/LiFRqoO5xoe1++XXubkHpVqJGxiG6ILj/D2dXthynrrWfiCqB
xKBb6G67uz3Gju3kRhVnQCAhBEIgePr/63N1ftfxTtW+TaWsBqSlNXwDy1XKdwXrYWY7xbA5jPr4
j58FfL7++RE+gXTl2YejybIthhRbLa/iFR7r5061Hf2RZwHwCyATxpNcU8BpYafYQ6J2C4Q/LtPY
D/scjNjph9yWkV1NyEvHv2SJn73TD+c4RAN8cpLpUgKNU31Us+maAwT+bfTvNvdHCT3TNFNWxDLf
eb5F6alQZg0H6H2DHv7Pr/STPPcjzm+clN9m+AbufQ/VSCXmh0Z0d0qMv1OyHPzwN+7kJ9HnI9wP
mVJKLe2wjoWac8CIXMHgpXQ+uu5Y/hdE+GeLfDiqNp+ZExMWgfuMKqMuvoOl6XHd4lceu5///MI+
W+PD5cykhyKKBwq/TbaDMduDq+c3+I79RoPi/Z+X+GRXfcT09aooCKGQSJkT2ZXFxbRxCIwc/t1f
/9B6qItVERbRad+DGVv2aqzvdE6nl3/+65+EgY9YPob2FY2zYdpPxJmyyQRgrxOPK1mwv/GPPns9
ly/zXx25ZlziHlPfaS8gN/DVNiNUtDICt/N/foJPspiPGnowbV6Gyc8QCB6xQb2DjjpJb5OmuDYw
qjF18Srzv7H2PnuUy7//16OAd0032Da6fcPj7pASA7NLWEr9JVx+crY/gvooHIA2rSa3H/p6n8bp
HaPAOHM3/PExiGLt+uuf39hn6yT//yn8MqSihh/2XsT6S5PVD10uz9oO98ytTxcmzr98ng/HO1U+
i+iAL7PE8f2I4SwmpzAuilSZG7Fbm7/Bbj77Kh+OeLTZbhCaQtsJJKIdB5GuQpD/m87ZJyfkI2p7
A+cDZuKjg6ll8t5o9giNiT+9rf+Sfn3y4z/CFWUnu763zO9TLvMyShhA85vo9//8qT+Jfh+V83Ss
gGbsUZX0wnu5X0e/Jjvpu6Y7wAVQwyhwtMnfJNo/SY8+QvXETAWLWzyKXsZ906dnKM/fog/3hlv/
UPTiTzEXRxv+xjT4bLnLB/uvw2ilyKcpw3JTM57WYbrhlJzN+jtNvxcAwFVKFtcFQGv/7k1+OPqq
RaApYEGzL2wYy6mdcWGNw1wWU/LgOvGXKehnm+1Dxc0hujB1aTruZ+XnQyeLpGyiXN/UK7yr//lB
Pjn97MPpXzuaZduILxSjJIaXt/25sfamq+X9ks3v8dD/TaHus4U+HP9Ndmzr0fDZc67h0RzZU6fI
xam1vs8n/ccM81/q2M82+Yfzb/I1n/JC2H2jZgl3wvTiJWxh+57BbnwM5C9n6ZOT+hHdJxjTY9xm
WGYa4LRWqxizhtb/JXP8D8jjf1TjH7F9Pl434ccaDQSgd3OFkeVKD6rulwqSwDfLAvq2isJrysIR
vOI73rDhAMnTsYyH9DClgfy7/UEvn/O/jpWgWMqDqLKXw/Qno0UDSTn7BM/IWwuZvmz4d/R6AEP+
/zoYC6D5vnJ+YBEsIefoZ6/N8z9v8U9Sgo8AQBUnsVB0yA9D5ruKDYsp+ZKKa+E6f57Rg3gBNju5
Up2Qh39e8bO98SE6xBqowg1ycodNBJ1WLo6n/pzF2hR/CQyfLfAhMFh3MSXtLT8Ustj3big1+ZcJ
5kfgHzTlhmlN8KfnJLnammnHYc74717LhxAAk5NGyHzAa7lobxW1G6tu8H+TJvwkWNIP5x46OGA9
rD3bBeDyU6NuzGgfSJb/7UR+so0+4v5SaEzJkRq2M7b4negl/TVmhT95IfiX3s1vdGm/eTveZeO2
XgU5++vBTOqLgrTQ3neSlGH9jx036ESaske4Gidly9Xf1AY/CXsfgYPGxgMMRvscYwDTvulBY0C2
xRsAb/FwYpDfePrnj/jZOh8CQhMpy4pFZIfORu4aJNjV/E48+CDXNaxn5e2EdOVv1KX/vNv/EQWT
D1HBBfjjeuP0viuh03lQ1xwxsPRXQVX8sJt2z6G8umH37T5Uw709FdeIf/v62VZJqXb+3wkO5x/x
hqmmc4AxnN4r9hyyrYRO9l831X86t//rET/ECvAw5brgc+3HkFm+VpmMkBjtlPNptpbLxBjOihzA
h6vkmPCclYOHKwke1PAgSTVuA/ZWry2scQ82rlv4g7pBuPga3tHZ8J3SBVBMtB7aSZXrWC8jjHub
hsZnuHZ5cdsV7RjlxwAZiAEAt3Sx+isDJ6d/7mMzhnJO4EUE+SIChVLadmSwFcyKSDMcYp2tot6t
w7zA8o3xHuWPaGBRH/KiPVFFpwqTf/s1hRlkqfU2fhv7jf2BTQII3/k2RPkZyuCdgMM2XPxKbkLc
nxiGuie7ZOR2NfwCpVmbgFK0413krkwqWPN9KWIbnYxpWe3LvB+bE7CM2dVimL7yRI73iVsx2lMN
sPZbIRX8JjoK7do+X7sDmre+rtqw1Ic02lgJx9Kjlnx7M7OpBZ4/4bTSzRLCTgjaVVlLYB3tSaUz
tqcJb47QvZqvCuOSA2CnO2XTX3ZcbyQYQFWch1u6wG25B6VAzMtVh8awstNhHrmspvzY1xxx7xYA
xXtI6v7ytS2TAZ6pcHJ4p9E7CKe3RRTiQzp5db4AyKsJoIW2mAic1SDV1pUi668DB2U3RLO7i6eJ
VQUV/Z1ManEFLDLVaM5ySPih+7ARbBwCum/dIm9Ec2+cVo4f6exu3QZ+N62alLBEhkIsdLvLvmc/
6ZocnQlPbeuzclzSUzfqG7GyKm/p3Sz1gazFbSLmb+Ncf23l/BtezBrC0nYHEpoCA3QBDTSSr8la
P/vJPaQbPscw0LLANGdvtHzvt/RHbKJXxtm72/itzpuqX5ezh+mDjJKvC82gkAwTaPj7kn0+yLcC
2jJgD+9UMt3pRuWV6+af0dK6Eh5fe9YMO+GfOlibj9kBNs4VmVPQwFd6TRoHx+74iTZ0x+yYl2tv
v9ANmq883KbJa5zlB/gr7EOb3pgkB8CJ8a/zom850V/qrf2+tuFG58U+tTOcL4Zd1Cn02o8044co
ju+0hFe84+7OQakH/rq7WpJjT9praD/sG19cw/D7CsIe51qacmjjMxye70GaqXd90++9rI8w6asa
1XzDViw3Le7ren0VxO3g0VZt8Te+8gc1h0MTbCVqu+tZs5NAfZkVKnKc31n8XbssCAX3rO+vpw27
RNk9kMIP3kUHn9k7GAHDNNjsYWSzX+AcETve7kav7+tmvPb6d579TKh6AV/oyjQFWCpI6lR6SoSr
spG9Jo1EAQoDt+5oefOUFMmRWDi41Kh64FJwlTBYBIO7fJNQclDwyClhktpUxbjoG7eksvRJ8b7G
7aGY+4ekILoEpvkH1KR3NKt/hHm92y7mFmE+DdgDMPI8jHAMKDtilsvReobf00PeJg9CDO+B2Lg0
Qi0luI7IthNe75mzFPyg6VdaDL9glHEv4ahzgHP7nWkvnEIV3Y88A3fBug4mAXrDxvC7GRXvLmQw
iq4nyLH5iLFvmxLmCQZl3JZmCpvYe5+YZ99i3AL3Y5k/TEnBntoQODy0F+OfTNysO9iEYguoUVcT
/MPJKn6l6zhWBuocWYX/6/unuVujBxZ7yAw3Qw80ZRvFoIN0BO7ppSxUftUwKl9ZB5uPKkl5DzMB
qfOhzNIhFC98gZdmCZA+FLebluUIAcKKqSzo5J/ZPJuXjteQhI0ZQtBug/oYzr603d5BIHgH069t
T0c95E8jmvwPAmqydL8KoGtOaZ/pHwWmuG9Fjv5YP470jrEpuk1Czyqx6I7t5iHU5uCCH6N9F3Pk
NOkWq6suSqcfcQvEbFu00RkgKF7JjdY19HVH9dgKKOXjJqv7t95If+Gfs0rOm7kRS1NUa9eZo0yw
wi4Jmpgj1YNPMdKESOgxa9eZ3/CNRuy2gBVC6bPB3k0Np7BB8BF5bXUcsvM0jrG/0rW3pEp0pGk5
2cj+cEGGH0Ik5sUiiBxxdUSvosVYs1zwqgCDxgX6e9V2jneDs/wWdLA31XE8Qg53uv3khhQnco64
32lXgHoJABM9sbhPD2LyZjy0euKHCeZ2L01StN82IeF8nYFwKR7DKOUOAQs/xbn+OOVx8wQgKPlZ
1xB5gAOSDPRm7vjwp+4cJXtYJPlv48gD7EZnXb+NUcbuVBOSXzSZmcU3p/11HZP1rsEX/66Ax3nr
GdADLobEVjl20MCa+4mf9YCG4EZdtldK51ehaHUlCFKHh81ofuVUQh46lg1foJZhntZuGK6Z5yNO
NcsKU019hiafCCO5xncrjpus43JmXfHazDVaNDwfcUUzt311wBu0pyLJ8uPQDs0O1jffx5g5s1eB
NtmXno/Nt4s3WFISNEZ/TlHiD85zlxwnB1OFew+N37DTc4srb2U9LXvGzYAzyfR9Fnq3j+KofpRw
kH/rCsydmSP5cz/F3QkjgPTQGLNc2Uk2B2hfJ9c8zdc7xN/5RzZHo4MfxNLu1DQV16zGb1pXgMIu
9tgVfGyjx3QFEWHNWqBkc7xkRKQoWitcm/PXMcSm3fXtms6YBeWc3mxy7tIq35j6s5C4e0hbt0KV
fJZnsyz5W07rroqkjCtgF2m1pLHBKgMuRJR8svD1bswbqX9nEsMZWUEIPIcGRjosKWFVXDs0PX2Y
C0JLJGTF28g5e9WNgD/6AAfdGhxdn6XvBtrPzQ4+fXFeFaSO56MKTZLug3GkRa6ywSXkOoDevO43
UJ2icpuDfUgBn3VloH1NzkUcAf5Ihrx9onI24Rft2owdIE0OVJpUBAc2t3IRf7TXZolKojc91NB6
zP3s92tn0Y08YgU0VPc86rOfnV4AO8KbJOzL1GUYrqtM8UMG7Ztq7MU8IPtT00JoBWZyZyvG0iRB
VmXol6Ztk++a1k8plHmqqR4igdpyEE8wrZrnMqUiu4PGhuffXQpMUCghwVYPx1oA8LplMsVrhCGV
AXiwruMdQR6rz9TQ0e48QukXM9aiuVlalVY8bGE8dGuwawUfXBL9yPBA6y3pap5c8SLNk7bqs0i4
opwUCfPPRUVA6kOLEkopNhTbfNQE2CroEy5F12fVnHS8OTfaq/yxZ7CW7UvbTx7u4nOy3iL+FOsh
adpY75emi/hp8Esa7eCISMkXDfejeUfC5PkZMsW62C/TSt6g0d/OVa3ogqa+7tofdbgUg0ueFPyK
dYPpywYaVVtJTGJeiUJ+sgtSwPy402FLd46l9ntHkCkD6WgafsehEbfujLDpdtuOMNJ6qB0Enfdp
t0TyUGALBrzvUIe96oo138mFQkXDCGjq7tbeNL9BWPDtte3idnjFd1mh1YJCw1e0kcRXAsd8rsiw
QLisJg5ZWgw8ICCp8ElUGG3OmTiAP5u7Clzgnp5ZMhX62oAi5XctrO3YHd+G/F07g5Bj11b2e2Oz
qCtnC1b6YUF8Tk9jo9T0Y0gcsaSsFxpzuOCkmf7ZjAOUhGBc0q3mCRTnfr0Fw8IV1ZD0EYNrnoz5
sQH1eXxWG4FE7UXr07z72AzjkfBN4vX03ZWqmVDPpGis/MItKCYPZDEbHNuED+nEdi5yc3yqh7Gl
v5SNtTy32UDXK5t1c3RNaFjWry2jLPkGtC/jv+JFibu4n6MTED/bT65jaAss4OLWhAlAmOAivZxg
cTdv19DwpG8afTq+6+DhlT2aPOjtrm7s4K8bwfrsISFk4y9tvbo4vVhb5knV57EKWdkS7lTJu8zN
pxh2hD1it81QqWHIxfid6Rto/FSRXUmxkwO2FHJk2MkfthyiATdtv27JkwxkdHCUL9i2N7hpi6gi
WHU+N8pxscPNKWQFIgkEtNuos/GJXIj217Zt7foiJW9tVRsIGrSlWkebX425z8kxIRcLpNlnBRJN
XdBcbvBngaXpTzF3/jkHwDurpJhgy1TnEF2oEjpk4Qx8aQ5twElv0X5tOvZcQ+ieYq8xvl1po2iO
irIm8F7Ha/Yv0NxMcUfRrtMAJFG1YTC8QMpkeV5haT0K1DlTHkwZb3ZBk2XJRAN/+1boyzFa/ExT
5AMBnuVg+HilvrTEuxiGtHby495Hw0T8IeWJmH6QaEraUE4LG9R5Ca6Wugzws+XX0ElAky1Af6C+
SxE19Rde+yW7XRjUtB+dxu4+2sKhDOtFN0a7YUnEekPhh/kAbc/aPffWCnS8V0xUKRSFcPn+lA3r
svM29wW5Q+U9ioNhUTKchtozXaAi09PSlkugBfZ4Uzf6PqagRh8DQHLjbb9kUwNiMVwhgTbiazks
I4+PMeVuuk/dEJkfSRMKfZNp6lDcG9lp+csu49jfeIzzNaDQa729iChup0etulTegYbW0iNkSzJ9
68cExr175YnOANyPqPi9wTQloHQZZ/8+w1EYfYi2iFl7ku20XjZLR5O6BDp7JntnoY1RztNqkicT
8eJEk44OR0wv5+SW2AZ+wNUYRwo3L7Dhy27ockhDwXNi+Y3qs0NchEvjZMsO1GCKwNok+qdKun55
ZLaAb2VdNDp+StEnJ39wcGRyTCOGUm8aER/e6wII07bMVa+a9xmw2QjXGx1UWCo35Gw8xtFMtneo
AcvpKKycknuzLS6+gsdJeMj7yRwd2t3zDdoKmfxO5z4Tr2RM6fRKwgpEaVVnkcdLX2i9oaVgNwsB
z1Jm8TaScjAm6u6LfNrCrwjmgxRgidiAALYT3DSprvKl9tm5ESZZ39WY2/o00QJofDTxoEUKOSjZ
qYPRTV38RjNAxM8Jdk84zEiB5gcSR0X0TFxSiNPQ6Xa85U2qtl0+S2IeNejnKBMA2oKbRuky4OuL
23bDaV1KCGXqbdcvZAtpVTgOAH6IRUSOk3Ck05iSkQJG4EW6TjOKZvi3IRek6Ayx6zpdMnMdAPhk
u0zKSO0MKax415ldUM7SQLoBFekgE17CXCFYwOGyKVMAE7U2Pqdxw+b72BAg/TYrC/4cLILHoYiV
nJ4j2hfYdjlB1i+aTLaQe03phr6Ryt12trrvo1B2SzpqzHSAHsR/SJkbbzHtw2+5QPxUfTvAItY+
I21I0Fhhbe74Cepj7YTRublEgnpEOyir4HOY0f1IRGIrOEB49doqDO67G+PFuPKSFNh4LxYHjb6M
7bhSCzwkbgZa5Zr25BX6Q6umu3rK0wTJZDZr0A0IsRwdgnns5isVcBq+pejYzIckVzqucNe6cIr6
emr3KUYON3wS0TKVNDbdfCr0UjR91WUdhnsLIFLTjhZxDM0rt27pGXPAPP1KKLeelF6LeP4Csdh2
6qrFQZDjhkXDxfauczZbX9WCPGipgA9tMS6kK5y4r3B/49oxE6YR90OSCXorac2XhxjG4y1QJKmT
GigMioDqytlYVR94KxHjQaipp++i025qD2lnmtaUAno1qGWLvjNpX2rZrgYG4i5TBepytgykYi6L
XFx2G9rC6AAoH+evYutoccId35E7uNW46dD1qVf4JgkAYE85JXny7iMflq5k60jMLz7LojVV26Ik
FmXahUsmbSAwm/4YgRphSyloRC/9rrRnSpZgqHl9zDcim1+wSr2A4eVUpKkptUM2YMuBtmY7yHhL
4wNcYJv2cYkKrnmps5GTirp5nV5QRW/+DpQVGu9iHlJ+jEH5DX8acKO6+6TlfQZBEuVYeDM2EnY8
4Ozq7YyLq5+QFBbp+CcTBuJLpZhwTq+lyZf4tm+jgryEPuL5i0oVP7LeGzi9dUv+TaKgn3+o0TT5
rg19CrZKGLdLhpoLdCiFnxXszkYf0LfADn7NFmgCvxQLjupbYQEM1bsIjdYJnhdcz8sjEJuqf9lm
CLSWE6gHXcUF1cndiiYq6ZHrQWT6ULShqb/UHfqY5ynkGWrljsgBbdKsQxXDkg4822ypV8tKrlbB
0jI4rReOxMQqcTUm1BYg0bQObfZttvgEO1AGQ3S2Jm2Hap3t5XLosjFVJ6dH1O+ArqJf/Eu7qJ8P
oe1Udsw4WOg7W/AOldcQQ+WoLhskR/0TWmt8eHahjYb7bEs2e2iGWmQVokErfppOSbnfhlWEojT5
aPRLysH6wbQjQU0DbozIqzFZMStFTYNm7uMGNhKa1QudZrmLMoiPngYbYHyMLkiC6fDkp8U9JhR/
QJ5Xy2kDH0l8LnFyBR/bvILVT+4O8LcI8r3BiqSvVgO5pnuWwj2imto6ig6TA6vlmmmwZg6UgW6E
kFQQ95JvTYJDKaD+bI5zAJfvQBJ0ZOGqK+PmrnHjAFFrAlf52zGPRXIPNlYMzirpEd7gjLS1YC+U
yktW0z02apocg0hI9paSFg6oNYSk/B1RLERvfTzNQ1OFHB3RP0ts9Qq/m1kzeZUvcyrfwjIP242S
vZp2cbAAhOAjNb5xVd2ohZ3G7sIlQUPIcjgy5QFXaC/iZjfAx4N9D0nf+WrpR4C2EX5BvS8lwrV8
nreh8C8CEjHF736Si8KfRV5A3iNqTb9WvM8XXJbjAs/pu2AviGzehjG6BTXGoXNsx952b8XWU3kv
AAzgX3PTB9HAKwEGmOsuLBMi5TX0gHx31WsJG6fV1tvy2FKS8EcQRrb+GqOnPP9WSF53zT7KBiXO
yxZlvdzDsXHp5n0EvfnsZlrAZCgOCCvrNlYk1d14bFvQ0coVToNPa5HC8KA0S+bzr1E7u+VQC2yu
x6XwRn1LoG/FK4HyXt0PsJ4tvqLPWWMLpctWIOsUqKXCY9ZO0fhkHaXmT2oc/ERCXGtSAWDfubZE
giTMrw1YuOzGbOhw/hn15sHvJbCWeWEq+P5mTZYu/jrPmSKnzU5hurY9IJ3Y0ZYN9oziEgreVBNf
vySbMG5vBFEGzec5Sh7Y3LI+L9FFofkZDNjVHhYKecaD7GEbNZTRXBhzxLgkQ1aQzpjx5CXTQjXH
1k3Z+nOeeZO5ss9diJ8jV/f+WrIlB8oBdXy2HWAjWYvrlZm8xS0WQVbtK3RRuEFjPGXq1EsaZnSZ
cKq+crR90QqIeEZqc+zc0gk0vVc+nURDc1rSLQWzTwq0qx9T0lvk8UPRCepLNA9yDJoMU61J9g5w
U5feaU8WvtyuvJYuHJyEwh47pHmjw2vUreAHljKeaO8PyKNmXL39lsXqu5ROtxjFzzVVty3iUH2/
drFbVjTDoVIxl1TWWYd+jlPEtgc+brVu4AXpFQhq6PT2Fl15advo0vHvfXGvOW+X/LjZ2KJBsNE2
H92unjmGcyU0kgrf7pec+eIZUaDrcKGOzKsXG2HU8oA0YBwe27EVxe94yvj8lKqGpl9lnBrybFev
4i8FmZIoQLQR0hzvUCUUIWCC3OEqgzcoThndkTSbivNi51DjPKsiu4nZ1gyPqMggdqMRqJa91k4P
KBYJEaRSxnp3XptibW/zJJf5o0jtEl5Xb2WLPpNjaJr5rhgRkCbwfC5WsfPzpoE3rS4YkPRGSraR
X0V8gcBdS8CPc7QMxTqi46wjTKKKxNvrgTYpOyQw2VreuVtYe5gMF+w8CDU3urLUpct8RB+95s01
pLH81pdxZJrVVqN1dahGvYLVgH2BYdepBbXT367Qzjf1vQFwTd1A5d0XL8MYQ1aLhW7t94OfpmUP
LSFj9kat5AYtV/KlRZjQJR8xlNo1cRS+d9GEKjUsqBlRAmfJbxFt9RNF+w46/2uH/j1vvkQ1vKRR
NyTJUgVtYlommAEajOPS+chwK63QdvJMXS3Y4kPpJ8ChT8jfqD6vSaHcCfGXIixmIpl2Iub2mQQi
tjIkNkItp+s0xXQXed3DmCDm3HFUrPwB7SA9qyrJSQqIQdsXHSZeLMnGBtqEOQrxqILaSbbCFMCS
dSMVrAOy6KvKEWhXxOFvE0hYKf7Ze9TOaartUtncxtstW9dlqLZVJc0OI55FlFHe2KSyM1MFel5F
z+tyhq7+TcrJgGVGFvmXuJiG6JtuKf7P7Oj0FoBuelhh6crKjUziEVxHfoMxs4d7olP2Hp2e7Bd6
hKl7jBjWubLQvqqrNOD2eKzRGusPKYYryw5NZTNUYcTtWUI8PkkgfisSdKbLHlwDi/ZC2sRI8nVY
8u88lWr7ii7KpfZZY3bg25bfpA3JojPs6WZe5bC9O2tFRXFjgYmZSmNNI1WZoM/XPk4afYUKomXL
VIFWjI6dNHG0lhJ5PAEnfF1csQsplK1K3kL5RmP1nL5krMBEo0bf4GaSvv2aMKrplZR1goH4hMUr
pBvDcuO6dMuve5Q7l0va4xSNruntLwVhYpRPAdT9635oFBgbwxCtt2iBWX2VT3WaPUQBeUmVDvly
6TOiTsV8L4VgcwXIXwd+p6Ax4rdKs6cN4lVv2+rRenGjzUSpF+TUOx8BhFjOShHczvPG2wrE9PWJ
Ff3QV1tON1UJl9QZbONTZLnRioIZt1M23CHJDnRHY2Z+oLEPjQfJImT+SNrj6JCqDCkdcjHzw7gu
IKmtCcp5oMELzNTKbpRcn2OMROWdb4p0OXpmIwqlPjrhZCB7+2kbz4YHeFYzjJqmuX4Y0YV1V20e
DZgimWEDhCKKLqg5Ledhp4aWPmPlju/WroEjRsPQXCsj2+AYAfI2NAcnUM+gFFjJ9saET1GNKhj5
3Yre9XYfrUP3LVsnp/YixSGlspV55TvaghKZQ5+4HPMowuhWOr9VBHkp38+T727dtCV5Cd1aj5x9
mNhtjctEVh2SgV9Mx5DKxUi1xgA+S1VSQUduNfjNTgBA1qFoqJIkH9tTv8V2O8kmGWawc6h7sND4
ZF9rDy/RB4z90OaF3Xb+MvOaGDTjpQkQXcrarExDnr/qAUUDRuANOzNIyaNFp/rN30KxGTYgnpKs
R/M/UUNRdTFkjlCtAQtKAsrfYw4IRihzlALuGVdf0oJo2jbxPacYhlUBevfpfWfItwj7kNx2ZusI
ZgSOPi8U/OuK1CpEV2kfkfdC9+7byB0I8wyB3lQJj0D8Wdm0DGUQQ/Gtn1ZxjCVQycIJUOnjKHpR
iLLXa1F3JwXa6ZWco6XSU4YUJV20fTZ1N1z9H2fntdw4lq3pV+moq5kL9MGGx8SpvoChFSXKpNwN
QqlUwntsuKc/H5U1U1U5p7omJjJCkRJFEiKAvdf63XLZf33FUkbaKUd5dGdH+xiY9Aq6bedXqRjt
c1KTLheNTn9V6GX3xrQX+soFw4yLk+V6lqr08q5HwS/Ud3U1lX3hJMxuJHl6v7DyPxbMGee2hETA
vZRCheZuN7FqRXo4WGm9URHOH8tuVDfJoo9bGQ3xbTaVySa12+pcOlWxH3QYDlbj9Girfb7PalPj
My7jsKxdEUx5MZ9AUe1LD5meCDNzjwshTdN+WBQU2vqSbuIagemm0g31ZDn9cmym6MEZ4+x5iUbz
qU1K+GCKGy9OpvqcpdCyMZO1vEHrICTdqXxdNZmn3lhG+WZk/p+3KovmxbQVfqen9R7bpHml52ay
A4LTwcmqLNr0RdS6yCDG6rw0Wey3jM+cAoWRhIgjlnI9kxxWnsRaDp7Rlkg7NLh9xSiKXb/KKGgr
3fUZRDNHPmIi9sppWpY9XU/3AZ5ZMGaU7g8GDYY+czqEb9IIQOYRYw25E4dj0haZDxKpMHaadGMr
k+1VpTPUMSultWGMq71dRiMluyyu2Oea8lpfKniJWmNu1dCV81uTRvBJXdsNr7ZjzRu3NbOrYkwh
CUtwyIlxPJuFFG4fUGt40spCC2we8JJibm/NuJL7zunz1euaoX7lBMyhWYgGiZN+aZpNXRTXkSr1
TSdy54Gupd72U+8CxhdzqOp5KbwY0cKWs8/Cd2Eopxa2MmjlmoSmUzjfpC3mfWf15UOtNUvuGVZV
fxG0DmAeOR1sRcl2b+fdwhq6dEdH9hGbjs0Ea0vvAd/a4jj2SQq6Aol+tSrGGNSR2h5XmowZpsp6
n1ELhUOkGgdXQ901K8T8mCt0w1TIqPTkIlVEwEbyNrC3XjW1mwfmLBlYEovqpIHf7BrLVfclBc6H
NWr205T34t0y5+GgGWXP5hoNtp+7xuj3zmCGqwVLOnSkdwZ56mp3tblMjxYZ8jex21qhytX2ahll
slXzDBK/thADcLNMmS81M/dTYeS7Hqo+mIaxOYD3jVda0TAmve7a5mXojXQzJmI5WUQIubuJzY90
gjHbVIjK1t2sDVZ1NPKhPM8FzcVGn93iMZm4Kzw0Is5jYufG7Tqn2R7aZHyome2D/IvQOD/qYjuA
6zYk5WbpfGNgaQPCZTF2V2aqHTZTDIgwuMl5qto2SjxMhdqHIuNqJ9ZUBN08lM8ZlDKuZpoeujsk
QM2sfbEHib6mKOUGRDA+K3bU3s99B+EYMTrkAZRZbBGC9NvaVjMqBNTk/kiiXagKgD8bXuBR1o2E
KOid5jZp5Rgaeu4+YVVklZ2rFDvtWERmKHuj9YtMrDciXWfpmWkR2TQgXGQPQ95az22f9IT3Xkp2
tWiqnRM7+aUlifdmbM8vTeLad1KZO7lplVzPDkCBLvKJPo+Mbzp4n4m+RlSaR/66sSf5bXwUOJTc
LePMZvewDFlk7zMYRnaepmgovHQ9Zl0mTNkb3akTR21NJMKNHj3FtKRs1No0xIFtRN25tvNmByBV
MrmtmkMxVMqmyOFq2DFswB82R4Q7Jkuzz5Lt+guzP1RARbO+nWWvnrUxd+NdC/R7brS8RGyVCM/p
dBOjHOQrfUr+pW9SSw3R6CXl9SS6KbrF+pmDmy0N9aQjn+g9pywEUlOHt86x1lThTym4PYGNFkEb
B+3Wl5U3og5hq5pUWbduWM2Glbz0JvcS+6eoRdpujYiCdQ3onhhRsV1yZV25REgaAB//90rZv9Lw
az+ptGuipN0ote2NUNMutJBgMK6qTlE9MGjPSxSrf0ITIvaOaHHJJCAxTYX9ZiIZqfZstD67IUfw
T04ja+TfHNNFDf3fyU1/8nsQSsw0zwUxPKdb6zfF4BjJuaasbLc6C1jmK5oWG3tySEmFHIfYlj5s
UuL64O+1/Juj+CsN8U9C8HhehzlVOntTU5AVQZpY88mO2Bx1URs7tBaWs//3f+9fiMJ/Hsnctf3S
G7pubdY4QQOFUImJEaKEIdrlad1Nf2Nd/Qs9/s9JiPAbrVtOmrmxnFgLBmLtwjZt0v+/P+LnMMSm
M8ee4CNzM9olZJF4dNq4RLix/I0P+i8+pP8rCLElqKaJI7zxDDvzkm7ZR252Ta7Z3yWH/NXH85OM
e8D/gAzAMjeO0YbYIGhDcBb9zcX0Vy9++av+6FCZx5RIyxTtJxwNC8oYeSJxxr9RaP/Vq19+/odX
1/JGNxeFz0ZbS8uzB5eB0mv9N1r6v/BE/ZzBanWinHDAcdkktqt966u0nHzVWkj6Eo6GuLShDinZ
bQezuf73N8Rf/T0/3f+OObdysks8QmJGESoX4yhtqd/9+1f/PPL/Znn5DDH8w8dlZ4tujUtsbGQW
tXbYq61b+wxdMPNvVlkBWtFKxIOXu02v3ShJumYvol/VKLC0TI+PiZE18YNhtF0aGEk9KfGP0/gf
7/P/ij/q849D6P/1n3z/XjdLl8bJ8NO3/3qoKdbK/7w85//8zp+f8a/tR339Vn70P//Sn57D6/72
vsHb8Panb8JqSIflVn50y91HL4vh8/U5wstv/r8++I+Pz1d5WJqPX395hw8aLq8WI8P55beH9t9+
/cXgzP7HH1/+t8cux//rL35dxfU//kdw5//Pn5/08dYPv/6ii38STOlCJwgSHihK2aSmj8sjQvsn
DIKFpYAyWWio3n75R1V3Q/LrL+Y/dcdSUc0JU6cyNC87W1/Ly0NoV/9pmCQ7u44L54X8W/vlfx/d
n07P76frH5Uszwhfh543FfB8f9qqHN5aM4ShmfzTTJ3R1X++Bak85yHRnAQhAERL1Bio2+woDboy
ocvpWs3TZvQgyrB2ntLqhzmtU78n82vjol6a50UEOCffaWgRiFideiDiYUWHvFQB7FJ1EEuNENDp
0byif9xZMq4P5rCYXqXY2J9c5abo5VauixouELEFGutuoV6qwHuNOA8tSewSw3mXjZlGX8yCQZGk
Dq4BtZGEKlSbw+cXGsb24C4McEOQ4uVArMCyyy1dkrppi/gtLjsrrLX1Q1uWLjRj2R6my1MsGzl7
K7sxWBjEDJwETkTBurFr87ukQGvT6pCYfrGa8UFvlPZQChQkn19SmFmdySa7sSrwdiyyCoE8QjtN
p5259khfcohTMQ+wqMu0Voca8rVPxsOYIdOsk2oAhZm6wovLzMCZZ10blw/HVQKdMm7/+U2WNrg2
Lj9OuvymX3OxqRWMHC10YoARU7BoolxU5D3BV+VuzYeNXanzgbCsF7WsoxC5oOFfSiNiwM7AVY+i
hvxU47dsKRZ6jq4FjFo9QhJ7P8lSA/lPQ6VgXuSDRfw09dG6HR2lxR5zt2i2Hq6lQAir7fG4tGd1
2LZzpeyjeSAgcIm3iilvnAFZidAN5LU9cKJuz+dKfndFYnqmrWjB1nK1c5unEVWPUDxXZbLU0DEO
JB2KcK0uozVMqR2WfnheSvt2je38nNGEqva1C2kXJXu9pDLtJjXeqh0S3KzQRo4vR+MiXmylMreu
yMNyau2tGI1zKoGiV3rpmDzoIL/fdWRhPDYAKb4lZ7wVEKghiErYzP03PQccW+vJ3EIHQ0Ln53Fo
6BPTOWGkSNR4UYs83Iir2V+C0TIWzKnmcLSV+ho9HQgDIM62i9TCV5B6Sju/h9cgudYdNIQ96r5v
hzZsDT0NmCgfDL27POBh0/0yXr41bj4icFuR+NDPPhX2rbOAEM6JeGvMpvOl3AF7uZ6sen1TrHDn
8bJ34yYEbH3uRhPiVkDYFu2L2TN2Zo2n/VQvO7pWzQc/pWDPyhpfTe+XekOf2zIz0Jj93rrw1j28
vNLRjJvSB/3LfTLjZn+N+jgwyfz0s+6YXiLx1hlotH3kLoDaz+GqzDnbIr3V/Z5ZUljFhjVHtgN9
5huZFSTIRPxOXmeXg4g77Wpwl8WzO4fx9on5OFm9vpsG/RABcXgLgwVCxa68rHOXndXDEqMS6jzs
y6NfWeZ9YQ7XC6fDqWMEg2PVbvK5hlkzX5suvc3iL0ItDBJDpdfTTe8IOuq9rtCiY2OqX5NI+TZk
NhhnLwYE88YVyoD4YLtKh0Y00TGTRK+NnTKmr8mVU2y4QAyIGoKUaJyNyo65l0uUh3H26KbJFw1L
AxZ4iUDZIsBPmj5hVc51T3NejSgLFoPz7jpzfsX4zWibW/UGhtk9J+5FSTftsClgZQDdCoqme1IX
BCe96tjEKXIlqsmEMYmFtFsdHzXDnrXxXnMauWGEAeue+W7TVlDb4/KMmNFXZMaVhiJpJ+3qCwxU
th2UscCKoARST9qQxTwJoW5PvQNDLzpj75IXH6RZ/dHF7aZflzFglnC+Z0EuvG4w79GFIErucFQV
Fe4BfQ463PjeMjrbYUR5xhY2szUcmFwldpkyXGUCJ4Xq2tZxgRQ360Nla8WVTuZBqKv9d3U2Va8c
NfOCjAMTN7TGIpVA+vqXviCWpnGHHVzvXkfyBdI8H3My/fxNs6oN9nmHT8dR7WPRqzcMXsKKQ7O6
mSxfVKa1cxmBXErn3cmnEtwtqT05xg+rji4FiCzaRvHg411L/TGRr/mgv8crOciaBeirPRl13AWL
Xt0zSgp5UmXIrWJbnE42n7o3QkcbMY7pGNc4vTXI/LOwUlxMxnbNS3uLDenRUvtzRaW8nyIw4Dhf
jquS3ZVx+UDDi2eyrjZriyGDmUFmoGK52qWNXtKpGk/sKe0uUvE+uFUcosSERi+wx4kRk5ZkLU5H
RpJqKZ9FFWgFBg8kDMjj6vVrIT5k/b6OzqseIwxy4NK9dRj2spjuU8j+0GjuVDTuoCUh0wlr302j
+y5FFaw2+rs9SxgFTcUUqRrpoaj6O0WjdZhjf6nRec8yr3zDEa/oPJ9sd2KxGD+iKGcMhCskdJI7
YoMD0I8MpDAXhH1z2QFLXWGaZ6sGk6kFajyM+8ypA0BS5OqDqgSNdcM7O6GRVc4mU+JNC8Duu5Oy
AfSHPUxBfJnclNTpsjMn+33WEZAL5VHLhY7boQsuhzLN+aNTGe1e9CcrJuoYQYvupXa2H93O3FIo
o0IRmq8WOjphI/ZAu17s0f42ZrG6a/o+8vPuDG5gkXDrVIEFqXvQprsFcfSxU5TUX1BSB7CvpDwW
zik6aJC828wQ7yWK5ZA6CuMXmMMO4X/qZc1Lmuvo1Vn3g9pVvUaUKzLsPgs1NGJehfkCnlMiYS6/
ZoONjwvvd3gcY03zqVDaYOUeFShQuYGGO6VeGy8rGBSRSvFMAlVDKaTyk3WfzXq3QVkTrG35dVSi
OKyxh4oS96SUV6NsIzwXsg17y0SyBvPmuW5zjXA3wshYP8kJoXOZtDu7yOsNQNgN5tvhHEeOt/aw
e3k+uRtNQVdGDBKkNfbXcMi497OavKhGVF5SVQ8L+LQf606xMaYIG6rykCHy8MqoVjfCakxfWlUS
6Ao2maY46K3gdDo9+0a/zGSRjd+zPAm7fFQ2i2beLn28hOBKI/5Wrvk2NbYqABPXumOEn1fZZY2n
r03CKChWzbhpog6gHKdJqsZ3VJr1vm6q97EbnE2Ur/fRoqh+PWPbrdmG02yAgO2hEHvH/l6m4Hdg
moxCLsUQihK+P67FrladDBub57Co2MoqNzaWMOoQ/SFfqNxa7QaAfzqa3VyTR+TMuP6UPkiRQgbW
OKK0Td2PgqQNb0jlbqrqU6ZUD1zv3aU42WrR+iyLeNpkOC+HGvIdWyGxTN4ygPqsF6aiB0rzxsXO
ES3VdlD2w5nozCnQzRnkINPrU+46yA8B5+cx3jSts0fI3vgNQmn0mIEY8aqqWCGmthbHrDZehWnu
WIrKXekeI4f9dtWCLBvSg+NCA3Mzh7pu7y0Fz21ySDhju0zXsqNVfAUSBqPkIo2khlPNfQa25/oq
1rA3yY1emUIZFB2DgA1LYnCa+uchS0pmxIg4GAWw5pj1aujqdmDTyxxz8sa6abGCDhdi6ESm3ImZ
m0SZtFCZbIzndVH6ybtOkDkLxWgEAkLnAObdOA9KURNh7mqhmLFECdTzpppw3S2x3w2Vr9tYoCxU
6+inV7+ljqqW57mc3LBG6AzWQo5XFuid4vcwiEFmLosfWTI6WJaah8gBTBSAIOAd3k8Q234VVBuI
xLdlFsZdd0Tl+3Wd182K1dmbKDt9aFonKKgG0TvujYK7GwNI5o/QWegnrSwsxu6dK3nm6Ft8IMxy
DbP5rI5rQ7c0y43AvzWP1luEjTXWkwFZWxMFzCpcBhOh3CifLRVrNgzkiTkEkpnO/TaxjMpX20ql
yGwekGdx7ecw/F1cdIgpZhygQ5RubPPVmuRxUG7z9ouYNAl7qiDyxCemTc7tOCAwQqZWbKao26R6
rh4xjBFHU5m7rhXgxWsnIEj7O+ameFY0zKdZnd5XRy9v6lp+lQNB772rii+RehoHpQ7mMbeuXcEQ
kWTVGkYB5ZDEdqdvmygSu9Y2O9/ulPSAhGHvwHJ5jR1Fp2LCxW1BqnNRDfvZwsgoi+wqsUqEubO9
T4fkGRGLuCFamGmYw6QFJFmX+5T2gSIaW3VbZoDRI/N1SFmyN6vVb6K0yt9HNOlR1nxBcj9/ZR7I
c8JJ3Ixub+3I8yi9KlOeEjGat/FQwm0x0UMXO/QzdAzwuf7cRCmqzWHYco/TgTn+3LrqtWHaVUCP
0d8Bnb+UeRRmsqOqGY2wLcujXSlN2CvY1bI8LW9snGtHPI4PfQrrUnbyW6yl3Y0ci1NlOR+KO7XX
uruNVmu9qdPxI1HEO5mnuDI7GxmoJcet3QpyOjucgW5MLzWOrDqV+kFYAeSZSRq+SJikwviTnWFQ
uJVyXG6X4noqzex+wpezjpyier1mTR/x/Bea58xZzb5d5ocy/UBXuKKfde3QbCx0TZo1tcE8lzmN
Z236nz/8/IILxrpamHGJjMBJjSt1+/tjP57VL5N1VSe5fYVEUfOXiYGUrj6S1fT5w8+Hf3/OIGL3
aKkPWpl1v/1G45hEliStQXlQtNofn/zjjTtLpMdZqfGaXX7z88VmofF8JkG4GKLH8sef8fsRf/7v
x1G0AoAgst0fv6J+vu/nw78dvlMRjQBCF/5+pL8f+I/D1JZu3s/Zuv9xPJ8P/3i2lY0Nq5hofhzV
75/F5zswZtTGBmvqKHyL5H5QXrI4icJm7Z/01n4mRH+5NnicDEC2b6E56UE1FzK8JsSMkD2aEjnX
LjxUmCG63takbKVNoT7YJa1qbIwLLJWV7VJoWr90k5u5sm6l7Io3uw7w131ZZ127QU1SXQ90QXVf
NLelVF/7ZGhhNxPaFuDD288vEHF+hkPuxq5Re+pj5JyEIfafjynyEoLOLAPWQofW3zWYE2AN5f2F
K7qbmjvTWH196t5cVxP70azd+7hXX8e8+Do5SbPTmVL+JaoSahwnnn58u1TVjlAvengMQRcpU/cw
5pncRcuhpHP0+2wsH5ESKtveYvabEokywKWBKUXB509uRuatrb7eTcV1w+p0KxF5YRBdtW2czPot
MhPcJfUStlNp+Dn0sOa69Q1lxNEYeueMmbYLRsNwd2nOWDyzdRZvqJ3xirGvWRBZTLwyauMNt0GL
2Vgqm1qW4jHP7dXPV6c8qJavVlH0hLBxWxXWQWts98ZR1J70LYcwiFrfLvM6+jjZxN5esoHFg+QG
A+/HedbkelIVZL5JFp3bpk8fESb4SEXX71Ol3vZVRMNnGMrJVopbkjS0765KUZBMKAJ0oWDWtJ5p
rLykqcVbiuw1REanHGQ2KQcAoe+q2+Veb8/t+9B1N25jGYE7zvaGj5p0imbRLgVIEphS5u8wiKjj
0pcSbzCWLLzjNpWOumTdvowyZbvOQtxaMdub1RjTvrJtEZqRej2m2fhhxcMWdfCrQ2e3a4QAVWpQ
70FmemW7OLdVbzS7i2TbGwxdo+I1xic+lWCxFO1VtJ0a1i4vWjBS4nFu822iuu0teoX3ZnXTbZqA
t2SVDrtYXeWMG7xhlkS51waD1a/R6ns9LyJQOmvwyW34yrSNh2ZIGfCVZXSLkmq16pJbElP2tWFr
l8lBUYCISj82DqhjKU3pze2sXeWKQZY8lG+lpcZBndJvOBxlWPYJ5viCQgJh+KUCVAqbyUkq0hBb
tlbQ4L32o2xyrp3LlxUXN2qbOOzw3AUmMnekyG59JXprDntBnENlNtUxi1a0eX0D3LIUzxm33bYa
8/WoEZ5y/PwfMjmghEvWR8tan5M7cZNU2gcxdflOtfXkWqhDcq1KjIrUi2Llw1HN+5bRFCeBuHBN
3Is8n+4Y/TqJyTR0PWGjgcm60Q7JfEvc6HQ7W8Sx98P8OK9cVYmC9weRKpMiRdZdDaQl5MVqIMEh
0S1LBJH6ic12P/jRujSDv/b9ps8ZsIw09DQ1ZnwvrL7b6xgLvDJd3qWWNcfZapM7vcO93do5bqK6
nK66qT13cw+Yx+gLT1l7sgFI7ceFADJlZPVuWUf9TEKMFRQIWcLMcNNgTUcHUYWlnyfDdtHAppRz
dQJIO1XXq7nQb5PJU12PK/n/JSCtrDIt7Cxn8Mwhaq5oe5WNoplP2mrMh7SxC0R2sdjW+KcPsyLG
3aCIp1EhzlRZBsJxIuneFxPSx3ytFcqCKrqnFcU8lZhhriIbVWZ6O6UnqACKdznVyZNMo5RB1xXT
btvZCtHEYdaMs1cZI65T2qU9rItyj3k63uISJ0egy9Fh6kUTaC6BPg4A7LGynXI7a+uduxK/Q8ym
cvj8X0J6EalzBG4OjU0uj/oNZp82sWDAZAvAdpJY9jDXg92P5UVHCPHNfB5WKHBQrr+cNlQXZ4mm
1dIB4gk90Q5z9GJPUxEKfKcn0tveTWMGyHSK5Ww3YYaSmJSOrL3Lc9ZPoaJUV5QJXS3T+VSWg12P
rsrLqnlG05u3PsFFX4p++e7UX922F6eirxHRoPFp8+Eb3d10PUVmRY7MmGHBUdwraQi+oE9EdLbe
Jo21HrLLl0tcIqATY5JGkFytI0FGT8fiKDMD+a87xQfOH4rCVUNKQVp3lYwv2OTn0+U/KlkJl0J5
W8i2v9L1r4spphNXo59i17jGqzuGQkkMvISmecqeZW86h4Z8A8TU1Yvsqx0CnXdnaPYk+uDqcdEG
pBjl7SZNzpFaX8KaJBbEbtxMWXrT6XxU+RdhXmIpUL5EDJ5TlYgluT/V9kjIbzt+UbCz+p1ZPlzM
J95gA9yoZvu6ZuqhoL9ZbO0dlakZogAllwTkEXzK3OE2Dtp2PDXKuE+KxpMmFgzVI9EB1zqcphdh
jSXyJv1WOvmXsgYxj1x5bGjBRvFaRIBAnqUh+EYpeeOC2tNWJBu9MfeTYwhPwxHrORAk/VLu7bLb
reSo4ACoXOO7afdEED46yUim5zifLwkxMzjyqgb6SGtr45hBDua4hKsVfmLlAYkxz5d3z6M8sGp8
0llfBkqBmQxVYZCm5CC5596u9UDJgX1sabKQLHQEBhcJUlRf2M5BzdSzS0cD8sT2bEVT2BGUiTbi
yGDIZ7Re7B+jWvqSnUkdLO0oxmivmaiQUD6zWqhQKZj9QtHEe0yhN1D691bWvtIm3MejOBIsi9kZ
3sFTZnOvaZMd6Fm715xlCMaezwntOHbc8dKQE/2wgPMXY3VrW1WogixfR7Y81pddNzZasC7TeARb
7Py4fUDNewUaLK8iZo73qY7ykgyUqbIRxBbyAojSrsQQFl47t6CVpvsA+NaHdXlfRqSOkZ/4Pe2n
A2YdFudqr64tKrA5ezQNQjAeLGG5N2NbuaFot5E1L3eLWZ30jGjUSJbe4oA+tZZztWb2Tln0U1Hc
ukTQzPg7/V5TdM9GOIHFuX5yVYbXGdFKqFdc3uJQmnYTDkB8xCqrMna/ZD1SVk8+0nHE1cVRifX5
aqzb5Uq2jkbl9IqB0p/kFIPWzd1dkXe7mIREr8rNjDFU1c1gDvuVl+o0IrFEqtCUCVxjqWMYuASD
GCUV7mCuX12ngstnoAz1vWWL1lh+rupxveJoPSkdjorgAE921QZCEoSJlAIiuZj+w6Zs6uv8QEgY
JmYbK/ccdpX5yDTlAnAXpKFwtVtn5TzPT0ZWJjsBug5QY3xtB+N+oZFTmOxUWtZ+oj0LTDEKP28I
rSQLQHrcVxXaIBsZgozeL1xUWN41+lRucRFeNVYOWuOQy5ND+nr06GvVXInaJmkH9yciLfVlNeJ7
1SH+125Qvbd2Ue0jXs/PYwjRlNoB4OzQod17ykwR9POl11RSI1z1snpKTDwymhDjoXQcIEBSerDA
JLuZ3wvyuSy8Yi7J1jFiUpfrOd4TOfyu5Kk8c+mgP42MD2g9l7A3pdhpQFp3q6p/V1J2qVQFuFLG
TTQ22rEhaQ3CLAV2oKY8Dox39QilzHeEAR1FOgk/yjUCu+xxOsUtTX+RrYNfYPskNL5ZT7ZlWD4x
CdGmydd0a04tauvu5EQF15EQBWfZYU9vymFDtTDTpAk1YMtwJvy/uduTvZxUx74Ud/VSvMYLH+RL
EU3fjNQw/TG1D13cvVgTiGonNcUrjW5AK55cMQiu4baXhJJwThD4Ed0SF5oGe9W2m1HkyGWblOCt
cXhCr0ww0t4y3OgWsfqjwXjcQ2W1e9SWZNa668aNCfpwI5f7WIdL7hfIU0dphkBbWrAQuxgPg4FY
BDsMV5BOUDtShPSGjL/M13HM+o7N0ODmAnGyakNFktBgI2onA8pz2rOgDfcaVWhbZ9XlNs/sbMPk
VTOkfIlg0IME/4Bv4cv3MzYxrwN5D6I1+zYkNbEmjnaTk+Ljr535XbWyt8EavKzuxQ4Vaue1TcOs
0+UkkvKtN91nTSmv2swBAqwzQDBUznorT7GFMrQrqju7lZlv5HL26jS956KANDPz5qRl6XudaI9K
cbN27TU+p8yDrHJCx7ESvF0zhlQd8zKmeqJSZvcUiepbtOovLiAEU2yeAbS1ALeeiQlgqjdDO/DK
MFOHgaokw0i110rCyhYueL9VxyagikfSKBV3X0hGn6dF3XKoQ3tQlXg/mSapU1VzX4/DXQa2uM5O
dSBf6q3s0OYbSxyq2nicVXmeJqfbSJdxTLVKl+AWRViYGu6CXlhM+V0J+BrR1RVN37GxUmjnwr2t
cx1tqVZtBiIzPM3AI1jDsQ0IEbopTQLLaUgu65Vzq+bMeQJtxFf2qAzt18lOpGcJqEnRK/vEsUJo
J0bPTZwzZzDeE4bPmwlRsWqdHzJl5GAorDG39XWeU/Lv55k1W0urNJCZ66CukPd6JTAfoEoixiJV
Nk4RIIEmAU+rw3KBWrB13EdyMTc0lXrguOlbrKvbXC5bXUv2kpE1rDgxn7dTv4hk6gLGVSweKWmE
YyzIZesy24AkUksl36O07PyFuhAIFVIsddwKI53RfQFdnHdlS0iLW5eXkVp5fj11VnbdXf7HqqYE
Ro/zKUbLgPbu8kPH1bjaiyj2Pn/x88vnA1rRkyI2TGtQFivmUEwGqI4zLA6ZS+WYufdIYeSuqqqe
AhbOBvJddZc3M8/yUAMbHpI+38xRYQbKMn7VFa2n0BYj3vszZ9Q44lxASX/JoADxFXr05C7HMZ/J
MXCnnYVBMyCUvvXL6atWmouP55q04xogXxpmHTBbBwpfIXUyYW7iOBMpaSWYqKqSHTaKQqPCMK/H
MW86te90ICubWEJtlcYFe35HOpVqPqaZrG8yZvduaRFLlPD/RdR5LDeObUv0ixABf4ApQNBTpEiJ
RWmCqJKBtwf+699i38Gb9O3u6FtVIoFjcmeu9FVZfCqcJr1n7ZXfQWoMwCAOfl218wty5bDvbeOY
1ar64jTtBrIdbEfF2OYt1wdlVs5GMpkbijPMbS9le601nLYhpDyG9KWPwTI+p8jSBYGXn7EtHkU7
Llecpad6SdwVsKCPkbwOy23iY7jQ9mZo3MyCV9dN9WIl57cSMOba6TlCAzyi7kueWZvWDMHDwxy6
Rzt1/5WwCKh8NFni2uqi2d8kYhjv1MyqmVkfrNCqAtxMHOiMmaNdD7qnLr4KRmFcTy9Sl/exxRXY
h+W8muvkmwnLCprGu+yax6RyaG9AS+w7w42Z6O+zhptcOjmXaCo+TSmD2tbWZtihjWOlkIj8mo3X
8NhW1QML/Dmup01Yu7XfKM6Hnj5EaAAL0H8LA4U1LJbAsnkZq8y8KbdE2qGfxqSAjUGX3ljJ20io
3i/DfN05xie1OIXPdslxi54PQu6fjCBQZKwfpSqvUhPHuja+CyYuTAYmm+xXuhvN+KUg57p2poSR
KGRBQuDvcYUTBMzhGhfeqz3O9xlMbzIuWNbIQZp0xwXpd2z0a4LaR1zvFhD7ZCNMnd3HQVZwORag
n3SaerdFXQW1ZQMUicdtpoTXPDd+Ut65FXGsL1uLrFVLUGAmnubYgCaB1V5Iqx5TUhpQ2GmlSd2/
5rL8k8QGVk1dgiuAUVxVXYcBYsoCjGHVumyDqrOX47iZ8vmndXQmnwBKAl5AP5rzHN/PNzfFibqo
Wu7yZdzpY7Qj4a+v6+cvydd3Ruh5JANJPR1fuWfZADBy7lfEdJoVHYMQDUni2+gBNj/NXPbA8tJo
wYHI8YqsCG+fBPdDQBlVrjCPCQSF68wptrZgj3D+6zeyWFaUGxDVCu0/9YxFiPx3uVVqoTFm1s45
KHF/TMW7XTTOGit7q++JHAi/6GvlnszpR+XO4meWFSk1jEKwXuZzIpMJ10HjnrVRdXaJQaIG9E6C
iaYgJxRzzLCiWD+qQzj4aDIXpaqW77ojxQtZ8Y9DBjvQ2RSDuAWs1+SZPLpaGqIbC0CR8Ps8uTAK
0zqYSVFIqsYWO03k/UWLl8LHtVB/Dysxm8W3MPLKzwvMEBErTKmlRqDknXIYzNJhzm/9LYg34x6R
04lZ6sESVvgtp/aGrar6Q9JTBry93bGbY4sWhthvRxOHzTRMBzvkEBox4bVJYn0LYowe8fv0FuX7
1MmeSgsWnM50Xh3BiHocdwNeuG85hN/mYltvsYSxANHO3hmm01+akS/LIID9za3TVKc/DCReJTAV
XjSp3Wl5Rg5VC+4xmhkFhiWjSzXHhMXNPvGtytLIPoGiiB0jXmXVxuiLf3mlMldiBX2ZOqXctjNT
FGsoloeicefv474/M32BUOtIgdtiGvfESQrub43S1i+jUffbYYnlWmF88On0Duf1LH0UMhLbklI6
3PXLoW/TJlASvHBpVGxx2If7diIMNMXcQuaCP1tS90DIUrlvm2SrqdkrueVtSGeHPzXK30Wmu2R5
4UR36Fwr3etdDxm2g4xIqjIwh/YE9GxYIweRo2/ldmqLlxZf5BgCeOV2CfWUuiivjNjDrAgjcOh1
Q8/JNG8uOnrbyRRLcYxEOwZ6lvC8JvpblpUfM4zMg1Y7h2dSfK9k+CUHU9s4hXwD8bMhqE2AD/AC
NF8DR2K1mex28pOmBpxm7HM7wiwWvk2zRSZGDO7JIV3K7VP/qjSwaYy93/qlTzhgjswjjUg5Tql8
nk8XbHicImGChmYgTfezaiVQ4hppGyvcuZGmV0qxG1TrMtjLjxbp+2Wq/y7LbtCaz34w98WEnaDH
NJODpZmRm7xiRulxh3htaTE/tWveBgMHhIWuH8inltOjpAbslkRaOF8SgpOjb0zGAxHVxVfWjSI9
4EStCRlBI8xKDiDKIl5hsDqX//7igEdcy4bpOdmgg9mazeuiMWIw88BJhhFPKbO0xaR3IEFsCMfF
y5sCHTRygzyZmheblGZuqtvWSl9oRoh8pS/YhoDP+/PyN9e1+NDOUxiIwgaBM1l/ZGTrR9fEx+Mm
MJQSbIPpwJ0WhterFtYfwCnvQKc4ZWT4YkZpLkdQuGFr12uTISSE5CbHYht/z92HGzYtCR8ixVe7
6xvO5Mq9h0N5qvKLMeXKzs5gTJaUHOrEMYdkfFdpBsVtV2q8FYkVtImgaJne5lNlTz7TdnHAd7jS
uHKuHJv4UAYxNXD1dvbHEa9GZTlijXegXRn6KqkwLcR09gHrQH/DrlGCzNw+xy5963jkB4oNuRm5
J2QOtOqCzk6qn8hjQymWbxJ6X43KizDE9wwv8TbbDMFUpryrgVaupCF4jI/QfXPn/sh5mpG8Zi0I
O4YcsaMluzpenjnp0GK1JE84jk8scEXEkaG10s+rZwp3Zzn21tGKdyxgf4RWJUGctpjlGKL192jM
ufXZ4NsJbDCgIfTVm828TXWtWtHVytKGR4XQ67YHpe5Pz1iuxkp3TiB7rtGWznFuvvUjGSmJea+N
VEZ7EMZMo98btjzrAKL20I3B1uEecY+NMw2btwFTiN9Ki08Ay0cm38LSeKS1Ex57QumrikZ63xqi
gIwnVyhmBVXBFQPxnXsGbjmmx91G7znGhaAUMm0KV7ptLPzdyo2rb4XKS1jYyqGYez7obLB2RTlt
CYXjzjLyhRvdjFyCcrQ3dQwaumGttNzIfWfcgGmJPLAdp7K3L2NmrPu2nbZLjAMU7dTXwlHfyy77
gaJC2m2qx2DkMFcWAmwDto+VxXDv9P9/0ScZrgsTCaVVWBsmK1zWURdGZ1vr/boobao2lq+0Uxq8
iWMdmJlBOH+8gcQs/WyqBby5YCrEb/W0AcI9dYOGImJGfcSuql7t/FGK/RwS9dNryT/RE7cyx48Q
TcgfXY5sIqOykBbWA57FOtAjaxcx6+L6ymefMugzJn7bUlbOVkzknquF4XyVXNMk+1YcrQ2GoZhx
L6SvalowMlTF5GlRexYWhTVhyiPWJ/ZWT/+BZt/VssyuEA06L3TiVVt1vulqp4INnRk770GIWbVt
hnjT1KOymrtGD+ykTbdDI7EoPOPt3SGcrconUml5snRvKZLcunBn6TG5L2wkd7Wi7FMN76Ojaido
S3ylA4e95voUAyTCPcAJa23lVe5bcfVoOO0QZsZvAi32I7b7D5is9sptipUzD5COZx4z0MM+efce
KemRLgskeeZswuUZlQz5T9MY7hL0DHh/TFP6bkaywgiYJHa2tUwMViMNN9HSPD1X2KqUDjvIMuY7
MxHOURHZP1xj32ocg8pDDMWY3144xjSB1QvFgw6iSzwFBa73JMY9Bx/rxMmdnpT+NR2cU0x+f5Nn
4Z3UQ++1c3MXtLedk/gnY9QZqwWnatBqJ/S0f7WVGLdCJkezThlRgN/0SNMf3Qih2oiVeh13P00R
zz41CCT9OaP2k1HhTMM321bFn8LNLa92P6xFzzGFlRWLTHaFLCN97q0Smwy0C9QYaC9tsOgcNK2S
a27BhTSKE5frC6U1VhMSR0ieOlQBe9l4t+PxQXI5XTfYcxTr2WxkKfs6QaWxtlpo3QrRvTNK+s7j
ZwAb6QfTCGj4QUP4lBWTFflaD9mOw0HGXEW75FF3iGNC3yNJYYZazj6q7N5L00iHg8yAJZsaLLeA
6o1JeyTZ0DCF4KJFRNur9fq9aUPcPkKfALy4Jm/HdJ7sHP9JxEwG2IvxPPNtp4EbrmZWPrtK6ilp
xwkJa/gE1x8v6KThE3C2SpquRdpaOxeiFd4SrioN7AsKxeJV+sy4tma7sVKM6xF28Cm+sisYqzrX
PuFrUBng3K0yUVdDqr+Obtxy6zVXnIevWTO1K0Wvd7XRLN5XPdcHqYYwDbm4Ym/fDCEw+MiyX6yW
/QCjJ0Mv28VRknQbVPe/7FQ4Ge3md9IlTIlJpH5W8NBGQGPYkjB23bjm3kViBLnTQLMxWibl5WmK
bGQEI+09PXZ8emOLjdRcw3snk/8Ph8QPB+FgsV7JIuB+Qun3GbTYXEM5RuXLPlEMLj+F3BYJpieT
qTFOzTpcwx8nUBe297C17mJMhqsx9Ow0aFDTL8+puk51ZqIYcUwm0LSI4Tb0Bru7O4s1BaA/WQAi
QPSg8l4irfinAbLBZMNqCabzAMVq3hY6fyLdSF6b1vzVGMDDlLE5buVsCrp+rkbOU0ncYKpvyoc5
OqwaZlV7NgkOTGq65lkzztucQgbAsynM8mdtzMAtbgEz00V+DCgJYjacR3M2LoqJpFA2Juf84Xtg
SfGIGXV0VZA+GJXyJbIT6BOOuAHUivw+UgzmWjQGJJC7VKdqPavBsSFKA6Axpn2nHi8KcEovT8p7
apZP80oWpPVC3bdYdolGVkOmLg0UHhbuEsdKdFXCrsXiW0qOAxleyZwA/SKdP9LUSTfppa8paQLp
ejU4IaOaqrigXaVB+BzK6GnQ6qnmN7jdSHljaBXUGXvxjA2eLcAXnPQ8jNkgNvBTZ0/pLeFXjGIb
vm0LAauJwGCUxIATCwf0bGAwEJ19Dif9RU0xODo22UbLFewvwtzo0TaF9bhy6vZkZ9W+iDou2rB4
YDnAUTWc6DMMRzzZbbMHvBvYg6t5Wu+4XuUAocnyF9mwxpY693NuhDtLUT/g3H7l7HMrRcBIlO12
eL6Yoasi9TfFHzGwpiWWGpS9Dk5yeDSaeKL8xm3/pkMg81I93TfAav776aBADZhlMxz0In/UpTxB
v6G2rEOi6rQVcNRVufAzGmq3JlNigw4jATVUxhpCz1dpEx5X232F9nR0x53pbkrlZrSQlAz6bTw3
6fbC6kkIOG61dZgQ+rBPTg1ntVMHltsvl1M7KpiUjNTrypFxsIkpEcXpGrXZldWSL7prkaI7a/vM
HSh03XHhZ4wACbXym1wwoymWr9AUnN+G9JMLRsfBaXqtpZGtG9BO3iXScnQqpTxSBX2fjH6XDLwx
GOW33IYAe6tW5OetfsUA8FfFfbYw5ZOzeRo7PElwOw5ufil1FyRrSI4ttRMuPLpyqIZpMyEIeCqJ
jTO4W3/WlxXSALP0el0g7eh5ulqW4TG5bnGY+K1aqZ9xM5MBUOAGOaO+pdLn4GqoiY25XGZGaYFJ
3Qh4pAASZ4KrzKR7Z9GNB/+6wP1Cp1OitrCFla94VaLsrx0snoFbMOiRuFB8w05QgAvO0DZOMCW5
D0bqrqOoRighJuTV2uscFk/y7FdCgACDrukxxT/mNiSPIZtpcMHxHd0UiII+uPuGL4eJA7zuoC7a
26zsjBnCiBJNN1N/UvcmVmPOCtSC3CTNBLzIMT50Q6Fqyvg2zaUl6IOBvIxBXKOH6nQTGxJ8Fpiy
c+F2d7J/l67FHaZVsPUGpWHSHlPHwvfvCCv1J+xiZlmf9al/IQr7aMr5JW1kv87Det8nwMrULCQm
ZbzlXEuwn705Wfhj1XWAI1Nft0O9WYwGCBm0ND9fN6YrTprLv2h67WABW8bB4+i+q7YY2LPqAMCi
3ba5eh5nbYtgQMjCdb64ivrjokNFdALOaHdwT/eBdjciWdjcFdJ1dnww65LFodIND/rOgfSXtu7R
ST3SNGiOrPIh6zLSiX5M1WEnLVaKWFUAnEl709ke69pXHDtrgBu60na+1qnFKuX09MwnvYwXxiLd
Fg8YJiPNCkwmxdro3ENczf3QYQbihdqZxfICTfmqunRwDRqjgYIY2bre2m78HfGgc72hLcZVb5AE
bOyzSImRHKEIhz+hzm6jqQbvtO3uACZzDZ0dWlM6xiK1wHvmmNEjsYdNYhkN9xRMhY6rbiUiGzNw
yfUEk92ETaq0R2+O69OQ6C9ursxb54c2DvG/D8AqjDPoTw+uX7pxDawN0TDtRMT7E6fGVisBfbB2
QXx1GKWkFwz8RDHdeIeGS7Sl4r/P2CMsDcpFm+iXcSCo4/QhQ0tJWhRutngU0fBQwTDul46CGeaR
RwwnLy5DLHoLSbexDYJSoGx4KOSyweQvYz6WxSUDMi8LA+ei3AuOB5u6Lo5zMe0BdtSk7kYq8XoX
l5vNyjBCIiv1QuNT7BjRg0SRdQp0I89uRQpEnJDBpnw6IwSspn4YR4wFGNbnrvzKwv4hQXKy0JIc
GkXu9+OTNdsVL7gfpD9p2ceQjX9Hs3J3Ndqqmrt/q3x8ZbOFuv6UjTSeENSEP7THIEbZxgew8ltq
tr2XoNyH2mPsBGtCO51dVVn8RXSGZxXu3iSrQfiMG4Xe4dqfgfx7EIZpE9FgtGeLvCLWhOusXh4F
vXFPBANqMfssk0/FUzqVWiceY0CPvxxIvrjUoYNN+7Qai3M0bVCtg0zAzYoJ8AZdrmTbPo0IjnZz
t4WlyaihnsD1KU50NnEaNSlGyoY7HzfGY6T8lvC68XLitlREYR5SgHhRLUCXFWUaLDWoFRNDuTI7
/WHs9c0TGnOMG2cPXr1Br/ArCDwnu1XfFxwjJDYUlSXY3TbptJ2B3gapcL8st26Bnsy/cyq+3LL9
pEuMqLI+nMC7ssKjvIGfmYKUA7XuEn5BvPVgtoRgYf92rpmuZKLU3mSRlLIkjmljutFRxn/d8wyH
hwIwudctSDUiHW/TQlQW0ygjJlwxdXoVdfRuzfV+jjhoR81HpbE+Wg3JSmcqd3OhXkCOvk29uYk4
5TBg7G/98GzQWbKV1PoHOy+XbxvcUnEOXedqm9E/SYnOKsGUYCrbRkuOmET/CjZ/WfBDKEr+nor5
0cFEplbtC16IPi9ePPKqk/X5KTgTohCeHe7lPrGYTR33h8lq9owNX3EmboeqWpkhn4Qj+XCRbU1z
YHgL2WgTWXybLrU9vthktF5gbEw/6lb9Q5jz2nGF5la8Nt3oGxIe9Nrn7ow4owVtzc9r1uGbsNg8
Y+ANdsu7Z39lon9kTXhS9Gpr8456CGQHacH7T1TlNZ7cLweHP2ZmjDJ2RDBzSb6Bzl0Whe0qYnKp
TjdNN54QL0Z6XVZjtvDbsLqbNGktQg3aXIkZJC10VjGoEvk6LEiIWuV0nNVmw4nuKtTR13Jiskgl
8MjtagUOKDA60szzwvrGhbIhwrSKKjJd1nBJua+ZYUqT29CuQ3yujlFsyVYHuiKRFscS8J6Nccu1
d/0ATVeoR4wUW0cUfGUojM9F2Mn+yXrGBiPOzBpXqKaMG4nTxzxW5NlzDwwznGlqLUVYX2dKBPkj
L76DsaayEB/c7pMpzdHsgHfa2q3nCpvpqMxpJj0Kox4tTU48k+JFia2IvnXnLz0tq1ZjVWeQGa9C
i/y27cqvei1ldF2Kgy3A0VEMYeVbhMoHRLZDoSyMDXhbO87EpIsjZipyD675GQTAP2go9NvYPQOD
iOokSiyQTOL3qeA002LWDK16b37Ojvo53inOXbE4mCuetb1lRd/RWO1oDljZkXOyehfmWUVwxpSf
2GUIt3Dk04QacnOuWahbjEQ1YPhQPTZmfkkZLTWRdceBe4MUsE2EKoCWNxssT+De7HeISGf6tbhm
ECGxTH4dY07PYsFtpEdIJJ3+mDsO/bG6BEX7Wcy8HgNauy+G7rubznUkfgZwAGs15BDPJRn+6fJn
Zon2nwe8Vs/eJ9s8ZEr5iC2e9zgL6hw7jM1aDlcVF0tf7aBG7PM8/AJCu3eU7qBYj4msdGcVO0lI
JKSaMcFBAocXp4zyBaqfcZDKKDOHHt7Y9bmL2dRBcm6HMCc47J4gkG3mTnX3PF1a3B2caDgwvCW0
HRKmmfTVWKZ3TS3eSM/4z21BDOl5yYvPrgDTbSP/UXXzxX7YJBGvCfsMi9ZPmTuPioQggoexmQac
1yirI2pZPIxHLVX+6q5VBmGT/HMtlBnHGjj7N3sTNTtLlj/FkraeNN3CZ0nfTpl7N5Zy0+hGUPch
SYfQfS265D2iMadJbBuje4w6Vv7GljwwLcNtymyeuDZOGRakrazlh1W0HOA4DTV18czXYFV0R8lF
mZHtoVHni4K9lZzFvdFZdMfnpl8s8z1mWdDmBNUrPI69bHyz728YF/ZxNiFQqPmpk3caLnaOA6Wi
mcSZm/HJoK/Fr9zpFvbaHYNw6DVqeW+qNeF6fMszBVWyJunkUkwWbrPKiX1gzdv8iU9E9mZPX/6A
sA2Ivz+aWgF6FXYoceNFZtV57Ahl5S+lYXHsjsIvVRsuTRl+thlkAaD/N6Vx745VgWXuHnoc3wxX
jbmh10h0b+OM88Kci/dSt3/S8dvRo5fJ4aoJuQUutEvrEI+MqxAun+Qz+nXn5s1+MrP758goma9y
Csxc9bc31Qx2BPAENyZ36Bj3fiQcM2k2cdkuPAkeJKUjUatk02UOxSuVLQaGlfXSOuzZU/Hu2KPF
VI5u08bSSAqw0NlKv1YM9xV73dWSiLJRNx4wF2CNqYz7QsqM5DLgxPH439ek0CkEkoMvDBA1uDCe
jWSy74SmfyyVzUHhHN27w2tZVeuxy1/0NP+NW1S0N+ksv1k+KHSpTLfuFxedto/j8WbId8DCb1re
sZUm7SV0/9ozG7paJIjdDqn1eitUBiY9xWH4cLGrISD7z1XN9oYEHeD5Epll/DJPouMRAvjFOqw/
Sdi4dPJmx+CSRX3TPdWQrsjyXYXIopqXmm4aWfbrtq1R+w3nj24o+wpCIhjmDmoCkc7UYKkFCnJL
9Ugj8lf+yWK5ATi4xs/vW09MnioF96hm17mMtfnMSxMFu082Wtp/m8R+8NQCReYpCBI0Nx2h2qxI
fK+ZwxXo1cpJMafLlD7BuqDi4WGi4BjZVcblPm8IaYzAMWWBv8V1jXely9dGH3lZk2Ht4MJZKGw1
PIXxEv4rtAlrns6n6zLvXMSNx2tDCxcjitR8qUzjlke8dUuNJjbnb3YXY/swOhzCxzmRtL6A8tWG
4rMu0n8U/by5AhY0AATffAe0GFOFO+0Xui7WeBmZu5HzBl74BBq4IRZK5S3CfhRPxVbvef36pljz
svpoHkAVlpyxtmD1ZHSXq+89x6tNK5JryzV4xN7ztC0yQ8cLqNfqmuoQ5KQ0+SxGB3BFDvtUE1dL
X255Id4T972s8EOaUn/0EDY2Kc1SCSQcXVSfnaNWtLAtp1C3GYvYz3G0ZBukdhIT7wvC/muTJP86
M3xR+LNXA19QxwGo5NTmxwV+x65mW6Aygr9xgnDuDjpdfZxUJ05At5IR+im1+KaVoTjPaAEh2m83
WV+1KqBap3hdUWsN0tmeY5ADxLWk916dubfFZmI529hj7a46k7tjftHhm1Yw3uvGTrKQRREXDGIH
Xk6/USynH0tRjn2pfNVNeqaq50cSewe+f8AMnOJS5ADbkCJXsHVEMGHiFLKcqdO0umBvLY3nFSOU
3Ykf8pQCDsRQG538tOpejZHFWE0HTMkt+ytdEpi65ovRMb1OycGjb/IVFmr3YjrK1eW0BIW9wkTQ
r1WVKLQ+DcgiC2IzB4EVd8N3UL2ml42agCmPgaeQ1s4UVbPKE9Togh6ZyJ2LQyqwRiGyo9T0yVrV
4r/SptBRt7NbWJq/sz7q60GN2egTbo38X/DwZMqR5uRvmoJQWp6iyPSDrwFI1CPSJoIe6o1p+G3E
Qz0/SZGyaU/68Mbsg7m7k4FPLOhGBVL3G6a4X4Adm+V0Uo2S8Clf42ICVFQabYOfVOViEj4Gujj2
FgKOthCcLrqdgBuw6nuuKc5s/NgLkrBtdzuwsP7C95on6pEWKYySRp+tJqZV6pi9iLwKybRJsSFw
uTUlkPhJtr9mknmRqD9zJfpFK3wOM0dUz1quTUrd8F/aj8WqJtw6azMzbVCNv3g9SnRLHDVZVvPU
q8aI64fC1gG4cdMR6HBxn+bZu7DxeKijtkKgSXyNVM8qwqGuJca9FqLGQt75HFVCL2yrz+VKv4DA
3MW7R1kxTb95/zAqhZ8vG1fRyMGcVlWb3xrdL2OPQlWTtAR6yfgcuf+Qs9gbLawC0oRHM8HNFJdb
krXv5Hs9XLDO2gYaNYn6rcn40lHvDS8j7QifmgVLfeqeE7ZTr5MIdebbGBro7zYT6gkewSau3XNC
t9dGey4eDNmwsetfsO4+7ZxZ6tytCfTfrS6vN2VZOfwEHV29KQF1hclbVD33IedFzzn59M4KGaik
tILbMp0pvtogFaV9c5mb8dKjEhU03L3kpnE1Gx29bEhwD4TFzsheI+uf6nRPwLfLB4+km+LwNKeU
JqWjaKlzG43kxyrrAPQaR4ZnsierlVXcEVZgSKY19Jqoha5fsk7+SzJiWTPuQ+JB+FIFhPjUYG5V
gkRBh/f4qQx0Z0Q+SfEDXYHhAZgJIQHCEDb1KcSKEBknm8IF5oNu3JSbhJzku+jj91pQT2eJ7Mcp
uhu2SRul0Mfrz6WQ+0dcs6a6T8ME1cuYm9J/TmQBtKDPpeLUaOX2o6IfGa+H+1dd4FaB3Fm5mnGp
FKM71PO6Uy2Ut1RnqeyJmmVpw6bYMm2tiw1oHqgIeN+I0OuaLHcllxkK75JtZtYbTAynTmP6S+T4
btLiTWLey/LizkwGLaHTRcnMukc+T+2A3nIq6PFsbktRHUaeoos+hBujcl8j8k4AiNTFN1u8XVVS
wC91Lo0psKdC8fRyI8R0Ma3jXtzH3Gq23XStOwp/6Jpl8mMccXNyDyGA6GuxE/KJHtHGtA9JgDFB
7X8fSn5uyjspaJHKuUZTisA4dDUEF9p7fPopmLm0zXXM5uF55hOrRcZ8zzN8gMQ4Fhx0PP4cpAxG
BgImnHcrY0avI1qblntHruYFgJm+T+mHXkWIvkn9toQOHT98UMGcue96Y1L8I0iQskd7RhgOq9gY
bxUyDgnejCkT2lCm8iEJCwOWSiQYd0N6o5vib97XB3gOp77nVAGXeG8NE1rzhIWmYwNShzRI5LYe
U+5t1xHt0KbgiUv0lO8Uga8S8cgxnvJCThwl7IChIYFSmNn6o+iPiqkc6oVDpTv7PF0paoV+TKz+
NtjgDZCKD0Zu7TNFTkHBYUDMWUa4U412xBnjlUl2kB0hvY40rpDYGbkItPhnHfaeTYrPdWz6W2vF
tLMP7w0Zj0umjX9KhMaEqaavl/jeFtTWiCPTlV4GFOFKdhshrxqdb8HMbu0v3Ks9eA+YqEnEeyo0
s9Fm/yjtkixrJClsbpPfPgbybc8ThdUhwIVJEoRqoV/ZRBNs6CpaW5wldDZvjDNjT8W637rDyCIN
3XmgwoK8IQHucCYTjrWb0A0bUNMchTM5W7B4bZArTIkyMjTL8KEpbqDGhJ+yDlA+laPsQL3tR5a4
TLGxksxwSMd0gIZol25KsbKcdJdO+IjpT27WxJCvC40ZyMqxwtSXCfxYqejZdrXhrnQqONVW8Fz8
tJYhSgY1o7akgTbMPrJiOCHvjiUytMgQPHUMlNTHar5BnA4Ho9UciJSsjZCp8PStRbW1HXp6tyiL
83hrVrg/nENqocckqe0GtVOv26bLgqm28XjEgZIJ/rcusxXmq35wMZqWhb4VSz1jBDVwXnHModOh
Ddo/i1Nbm7Ho27UNbDdJvgdlGHdWn0C+pZoWTjvx4Uakf4Yy+sWV8mZNNF7xK0zcQCaKmHl/TexU
fUU3EMUyQc8U0mwt99qpnRFk9XGmtnNbVjt6vjmIZtG3dDfPHIKlVa1fQM44zRyMDX15qSQ/tWKr
t74z/s5l9yiXyfQtWiNIwW7+d4K3KzUge8tdReP9Vq12JY2/ssXvQTsnA69kvGkY+jl+hQS5/5IM
H3c4+hYv1ebvriPYjvQRUqrCQeN5JmqphW8YUpLVf+RK8cA1MuuhtpMjS+nwTJJZ0GCgfjvJ0/zK
HaCYeJ7b7H1gVrGdaEn2q9m8pjqna1PDSVpx1VWb5FldNGwNm3N4SRZQKYxTLyoo2vxgW5slck3Y
7MWigW4FPFSBaNRwHA83thAmzCuG/xmd0AxnaX9DdlknJPYjKDQriRqP8szFSBlOrUl0beojfEiR
1a9GSgVXEyO4ALLlinK7niPH8wzdm1z+x+m37fP7/DQMtwUE7rqm3gw314dYXusai8OYLtzaagmp
pzv0s6BAeH447C2e9utGnErBE/ybZz69Qc4bW4ea0FDZ6IU2iPKEVp9oSt9inIgrtxvXTowaH48o
gWR+K1X8RO1SbSruEuzGvFkQUH2sfmA0soOYY43cAc3EtARoABBNIhvKMIxrzcGM4zj9UQe2z0+C
bqf9VhMnnrgIwUfEzX6KX1XBmbAu8Lgtg+iCFpu7Pwjx21jRly3au13gX0qeoyllfFVIk/k2Nb3t
2DK5HCiEygwUIHisWTihNpR1F7gLb8xrvVBhXo/1CtqpOHFkXafN/J4uZFIVEso0ggXl3PJ5750B
iTMjHUB48v+IOo/mtpU0iv4iVDXQiFsSYAApKsuyNihJtho5518/B36LWQxL0tSzLRJofOHec12m
jSuZWN746VL71LU6GJZx6hUzOGJbl73jLW/zOOWHfFiDZmW17DFZZsEJoVC/xAnDzsxGBdq1MHVY
ocRgjfjPsBXfjK7F29S4l3wa1ouoP8hwBNrVSO6mwtWueeaxR50wgozdlxXJhhoR/zsJhA50v3nd
gcGG56ahePLa3w4KUs1DkI6Cfd0nCtsTiU8k0RWvGmpGFC0KE3q2zHUosKcG3cBtYKRY/dteAqIk
bsdzf88THBubcAvJfmw/IkrbLclYhRnn4oggbK+n3TsJCRwUjJhiMrSCtJX8qyeLMRxnwjazyezp
FQhNG05u97d2E3KVJ/u9jjrtLu4ddICJtzPa97hTQSYhpBmjcapZM9bIU6iqV+mPDOqOPBcWUBEa
MrwK401XHYmBYSlg0fR35XpaxHA0BGhEUTcfiJxukTQhBvRs+HuTc1NshthJsD1D7zoNIj/YuvvB
ilr6aQn1HTbHa2LP7xIRx9FcjOukTsKev+KJAYZdlr/SKf0iJ3ZPqvF07WG0Af76TO0ZFqjXhWnP
H0uMwEFNRkpym/U3ovXet3A0Ys08eqZga4kNXrdw3GF9BLPj9PMNi3F2WnSBcEHp/c6R95Ty/Ulh
ms97MBRkFOZ+RjAJcv35nmnXhMAo/xIix6Ly6nU3PRKfGrfvFZffcUzdgkOECKA5E2HfEVeHXgnG
VraC/0horpAMQkhIj6TA7uyMyoapsbDhErvYc9nng9CE1fCQtvozMLNt30jAXwc4k25OZkz314IU
j/xVjYC8YLHqh3WJP0QHhmlQLhnhZCI4286IvojMD1IgucjsN6TCISsnksDZX+wlHUKp/cGK/92Z
vwYS2gKGEE911eFlMauez3rdl3oDKMkcLokggtfNwebAowGkMqJaqdzhaAn7Ho/yBoSpgHwV5lvW
smXfZuHtRVubJ8l27iisx4Gi2uYyETaDI4wg9Z54mHNM5FtYRepOUNfACeOT6jT5uIzxn7bEYt6Q
IQjWttR3HiJAzg46xdqIvoDgpUHnDTRV6PVYjXPhD8YbG2+mf8kDEvQtHRDrC0Sivat4BuYOiS+G
XCq4NOZpcahLRow06HfUl3R4P00t14MJpaFjuYiTUfrSfvFvbUR97KgvAFHEf0FLKL/SokveaIwi
e/oTl83GnGwLt3ElzAymShgNfXGdkv4dkgAsTyP+YSASelAig1FQVNn0VIWJWbwdhKQYhl6bRbh/
kuqaKvpR3BUsUxa07RiaTrMjPo20eW6S9DVWiMxmm2kVzz3Tp72uxOPsuOW9SGZvTwhGIhCWuNPb
kjOMSawHIfUU1wRHE8Mff/TQ0sGSPVUGEeqEMCEidMyzNWJq5gpEyDwTNp61N93DpFA6/DpEXPLs
KjB1Dw0+IJvBqRQu43zIXn2W5r7DJUCslnbwPCaUrTeNpynP16OLzi0Y7OEnrrDQE7827k3HHRGP
D1x9aIT9bKPZrbL8IG5UoWBPxDExxBFzEU12imE+M8cTEZ0JIZcHfWzY0aTJ09jU86WgEarYF9DF
hRHTSfnlTo156+r2bCrPPjC8U3gXUOa7WRrEOrdcnY7fpjZ/UZ3rHxr5es2sh3a6WDxpFsJt9eqJ
BxmB4DZew7Qum0Au2nueNvcNDb1PgMxTQkpMj9zS17fPSyDOitiCDPpcncZufBllB+1UTuVRNfpF
IbkMHWVjHCjjM/Nph26kHZD5AD429y0zhd2K24Q+mZ6yVH+SSVtPVtX6zcJ6QK08k4qK+NHI8462
FhtBbN33aS73BAKlx2JUyDFA07EYyOrAibgokBDOPCbTH1n7fbl0oRUvNTLjciZtkoUy70kZty+z
WWRP48pABvHibQKZiiFni+N28+fBk/PRgnczZieH5Qkq5yw+zpO+svAxaXS92B916Z5MsIuntk3W
HTmD7wx64yMmiwHSLaQ/YzBnv+bG21VrTMDKxOe3ui6GDCwlJm7ZogMr0Ngzrp1yAZeS3DaSwW6h
TGVHMvndhs9DNm0F+dSs0NnWr0YButSPdNtJIE3YB24X/6kM3A4i/8xN/bFLBfxO0SZgIP4kA5LF
Wrr2frOl6/3Tyhz3ULRJeSUUHkIwoL9hLogKZalQu+Mzquwdwo7mhZMsEJWDiSUxwhbyo9/GNVoo
UXJtuVS5ormjHnZQzjjx2by321hs0jysPCjJ9h5OsIRn886rK8FGGBf1Yl6VfsvT7QhMjZuEXXHM
rGz0x/7qaP1hRPxy7FT6WuJ22hkTvyA/xUdMxE4C6rYjzjzvu/42oPJa8o7AsEojsYSUWzt7jQnq
MY2St2ELM9b7GRF3pucMYxHnj58I9/oT1m4SkdjuB60ztweRLc8DwmzWH727j3tLD4Rpjfu5Z5xl
GhV6genNI+D1goLOcIr+WK6bOrVo3xG64LQkoTglXR2lHdqchO4VAORtZtt7SNka7x0t08N6yHZE
bkJbhfq+jbE5F97Tof6kg5a71ModX5EYy1R23eMjfYPlfolKIoEwLhlBfesZYJyRq7Vlm93prnrc
6k4+BuHeG9pd2q3NSaIoyFveM4EBMITV/k50ITNkHfmlQmKLSZhyuszMYj8qRdhoBTkGC/wa/UHo
JK+p/jG46XgebUYccf13WpDsd6Ir783M+DOvTJNKht8LG/8hUWA2G3QicnkZ6+lWj07MmD+Zjph5
Hk0cZMchRsjQiRmcV2j20M7bwfwTdc25HmYg0q5G3KeBEWNFnB0J9kEVBaRDaPE+XlbK1voBQhZb
P5RR+9YdzmJc7GAYIvMsvLLeA4pVHddvlYAFloyK86V7NBxnS7jyPvsNf8duQ++Hare2WuvHG2+L
2de1nCqDSz9lRz0RuzU4zXHzxtAlNx2G8/6+Brvqz9rjOOCVb0Aoso6ac5A4qsd59Vfh5kpbl13N
q2uY8ASm+Y0E3dQfqsbaMxXgWbrqS+Bar3HWc9Lh40diTzqeSBb3vMbvXVMOJ70izpvc+kfo794x
cZvfomnfkrh0jwkJb6dykockFSdSp0p8bMxKrCW9dsDTd43kc8yNuQnywQHOPMT3baQ1J5XUNv/n
CnzVgWjRojquCmO56ETTzln744w8auvWgR0NnYjNTmC2YBagbUDDFx2QArZq+C82Quf6h2lFdG6H
pNy5S1P6zB8xFiWFeUALMOTM0h17Ha9WsWaHRfcY5dQDT9zRYJ2WZn7vZS9Lmd1LRzRnYEKbDocn
bVH34jSAWtoVBi1/foG9Y90BFycUPTUJVCJQESICNja1rwp1IzUISKhe+2icQNz1z9D1kdGI6UWu
4w21Hkdg1VxcB+IFWjnTH4pXSMYiqDWEPkwv6p1T6GjZ47gLItdzd44RGXcL6ZoOuj5toIKZe7J4
Y+2cDvnPv/+B1QodVv1Im4e7zMR+NFXcOG4hDzya0Y8SPx5QnBOYlZef8cRUAOaNrWMrcZXdvFrb
eI4M4F3j9HBwupjGuRF4Jgtq7I6g8IPo7goo48zvwDLj03qnwoD+RTlfxM43YcUXk3R03EPky9Xc
50bePnqdRW9YL9oBNUHQxOtDU8P+t/GIUa0gNhXtByz6/kz6+A/3G4HafTrtm7G8g1T/1WglNjTj
ac0KmA8JT+0Y2QJObunbi0Xqw7y4AaWCy/yRshjTBxpsFxFynY1XzcYVhuOaekAvrobkyEO9Y+xR
EvSa+FvNhkJsUX1H23y6cuyEEYDl3Qygm5QqDFIq1Gp7287ZSxYgLSXd7VCaaE1XhMZZIxcm0NI9
sopEKg5EgSkdDUaFVjPjiA/SfH4winimCPNizMGLtffyDEvjBDa0zqoAM/5r1sHy2Jbhyok+MLcQ
GIgra0ZH1DggDMRcYCeZXZziESg8Fl6brqP13ZUUhdkcH5Mivs8oaVgVnzIn+ZUgdkfwgLzX87Ll
UJzHnuKxqG9GzOg3mvidEWaDOY+wKXg2k+6gt5kZGBNwsDRn06IP3V2qe189EzJuX+zGtY0GbkjH
B2/kEVKO/OEiHqpT57C+HvSj4UJ6ZWwCcB/1tTeynsq8aqbDTh8nF3q4vXJDTJZVhP9eClNdHBbp
R9k2GGbG4RAr+zBUBXTogQ0MMkWCCzguLcv77vp8pBJiTWRo0X26iPLoAWRkJs9idhIv0B92CYHh
MaepG5O1yD1aIvMCKD3N3Q/RJT+6zO8QakVh7cqbkYkjBvDOF1ZV71Mdhz1gu4IudsGVwRjDx6uD
902ze1+2+rHbYiDTfrgUg4amqGdI2eDTbYFXEmrhgtoqL12nV8jSxHeJK/xU8PjZ+hR0M5a4UfsW
ZH5sVkMn9ZdYFQdcdmSVDPmjU8CYGPKKmXw9/2k6fJuiZJdhUxftLTXFh1HPHwoWN3gegbJUNGiF
zBlAAlp3bBQW7owUBBoSx6/2G72rbzta4qMFva/Ijj0kEJ4eHEL7Joq+TevAArvGTQl+7oqiWe7y
yXq0qOtpG0jnXPmJwdTroH7380of1apfrSTob7X6Y+Za031BVGvVKNhnG7Padqtgdmy0NOpFdyXD
sqrOD243iYeIqduecLAtphsUQwFzKSJnFkQay1ejwY+R8cxxjObkORVXKNMnRMHHZtR+aWHONfRi
GVoI32Yv5/5KSld+LRswWG6nkqBO7QV4Tzpe2Ro8EvrISSxJ9DAc73dvLqctIVNwGBuaqP1Wiw4V
gkjfiBYTe8K8z2OW46PTLTuV6AK12eDuU8MgXTQaI+Ta+OpHG4T1gI+Ig31DZEXjI4bZZO+tzi9W
byg0JKTTbINPcwh29DlgRmGtcaBt1x0mLg1OFeZG1nsOxMhCJ6IgYuO1Q2NV4hkpvnsmc1o+PoNF
LaC2VyiHG/tsDLXYp2wFsMegWzfW9NYYvmWj0mJCjHdZBKqGOCfsVoSd3Rw8La3PE+11nBrOg7WM
9J1kK8naeowdhJLIm1RqvpFtp32Jzrw6ACr5IzaCSY8tpu4WHaCqcx7M4qeNXHyeGfn1enLqbSJE
NkCgZDN/IXVbh63e0KE0w8UhzBhMjYbRFgdqpoxvpl+Wn7SO7rP6KS6EIaN0qmukQVtdJsA289fh
fIO6drfq9adV26wvvFn7bAfto56ALCwOC6bGFW9qzQOkcXv2Z9O3sPAREIp8S6ii0KIXQe4k45Ny
v5PSzv0iauOTMnq84YiBoEVU1eP6ibAm4L7CIbItziZhGqjJDNQnuI3pl5n92qt99aCfalnqPtvD
2ry4vZhY1qN3ixuyuIfVs9je8RzRVypm4aK0VR5lDXEN1XXuIP+N/XLx1ulgmFF3znQ9vurNUz2L
BpdHdZIFYrfahDrGVL+7Y5w1MPYVml95Vk5Gr4NRyN6TF7Sg6lSc+S4kZWtwjirZgIwuxDBTq00m
uCvHvYjvipFCTANvZNgkFA5xd3LTdggLodd3IjW9sFiMQGVDfo+tqwwS1p6pVWx6HvZdUZW8lY4c
buvcMFXibqHn8XAdAONhDv04MCY7EiK6HCtJ08GUE653MWJa7+uXORv+dHWSheU4dUdA+NRFXfkD
BYDNF4ulSE36ncOcF5YEm9TWo4rupI40APo+OxOaDuZ2w48Z3Suhp3+xE0KHfzRxjKeyfsrtyrkX
I4K4lVOlRues6oVbgkRWuWJ33Zb6RrbAg4CL5dmAHJLccl7QkxSMXmYIRPG4ItYQN9LBH+vWsj8W
M95MbeX4uo0kqHK2tX1Je1TaML41D88x2I+kYL5KgXk/1Sr7QNv7jDRFndMeKoZL/CI4Bpv4ejmw
xGgZ/ZsoEtI8ry9gDhlag62d75vW+Gxj7gmYmaS0WZu8Euf3LhrF2wwS8jx0RYL/WKRnnr7ELXlM
PAEaTDTJzKyyEocSBodXgvDKY6QjAikqW4S6sWYw9VgjMSuiWlaVH0loPE5kPuDUyI8mc85NEVkc
2+qvm9ggKaeV3KgVV2Auznk+D8+EPO/cqI/9uqr7l8ye7V1kWosPYZnrWGarnwIqv/MMxMU1M+aD
VjlgJmtZn0Fhen4p2hnNfuJAc4zcV2UmEEHcLWSWMBzel169QzU6NK1+F5u4nWwNYEkT52edCLd9
OSE06aeke+3znkUU/FHmNHwr9akIWIwmR1WP3SsREpjKMcmOoNAPKUDzV+xWc1C5fLT/vhXEStGp
5vbx37c45/CeRK/xmiVnTl0LHitBfPxrhgh1loZysS6d/Uyc6M5m6PqY6OmtW2m6G7vPLuvaGgfl
GAvhyTTLuVsPyM8VbBoxFZ/Y+I9rO2Q/COwwrlmBh6/8I54x6TlNvx7caavcqDp8ucjmmVsth8xX
oCSeMYQRO4VaNHW6T9G5p8SQoQV6581ddAZmM/YAlzfF11DuPwEwvhXnGKrP8zREiF/InxeqTH6l
/VLfBmoDuhOR/JLdYSS/GSIyIIqN6BRNXXvYWuuwn+ikrAIVEzLN+Ko1ZBS3OeLIMpdjWG8v2LTc
XbQilV5WPFeaGJAglu14dIe2Yn5asBHI7fX276VKGwQnhQH3xGMrgQb/b8agkIiA564zh4d/L4NK
Rx/wVc4SOAdBqXnafqlVfUb7EyCuivZmYsTUU/DRSGd+XL3mp44MkiVIbjByYV0YcwkX4olSPTqq
GlKVBV8DAp59doryEDPfJ3kmOacQEJnxy+wqKnUrhsIMW7s5NTJfwn8vTKyeo4lfxsBZhGK+IjTU
TZaA0xCyYUUlhfjlbpB4knLNfuNIZeeU5xqKHk7J3ivUySspQ/SxM0A41ncKcNyxxK1+BGv5Utb6
fI+xldrHwsaDGp/FHW011j2zOQ6t2gQNVR+mBCKP9SpPsrKgnRbZeXTVjb3O9IiR9bXT2UjMGSv/
IblnmnjfcMyGI61F0qu71WqfV5jq9/Wc36VFOh0cj/lO72leONsGS2rVPRkiXl6BdWImpbYBl1bd
8IQgb4rM9eytVI2UiBX5RIHIKL4kagSK9p1hTZj0ZdtdGH3W9520n3VtDG2SLNROooWlkgNVMov1
mnM9UYJ56oxv5VdCG75PJ6sOeCK5T2sLW7b7xsBtow7eXprpmC/oFAfbvrEgTF/Mbj7R+2bsF5H5
mWYUh7PDo58jGHqdmVz6RL2hw5ueuckqpEZP2qDXJ8yG+r2Xe89YhgcephsZlAIW9mtJHVO+CBvm
kBbnP32ODVNhTNnxmBe+1ntfXAaMusqKdJIeQFQzPZuCNI/UyI1QMhmzpBpunaLwlRMZrJpnFNes
a9B1WERuO+t4jFuCzG0nMcm1dzRQet4Jx8UHqXHRiUTqp2HsrJMh9GtVZNNTFjXyTsXLTZGdt9fR
5vhmMU3YzteFLImU+Z8NPiNDD9pqy9ksLf1ZVu3RBk9XwgwOizJ6EWUvLqAazs2Ck2RAXH6EjnIV
sNh8iBV/NM+7Xww+yMWCTVU2EWqrRQagooqLNgKubHCIHJEIFALQn6n6O6fUeW7g4db0BYKyJh4N
nS3r3BElx1/yleZRftHjNubIjMbAg3sWqEaCb9Za627O0VX0teCXB4eS6vHNZd1voT65JD2LKKZM
f6VLr4hZvdlXU/8+lMbnaCzayQA7xoAFgmaG35ggrbiWLyu44rMT19tcPZtOOijgXRfhQoLufmT6
gEcAQ5rdTA4KGqSr05qwUs/5Nava/mUu2F0HUL4dT8Owto3XHs024x/mAXbJ9qOqacmr1AYtTSQw
CWhAELo5v8Tl3O5nHJFPIKlOS1vIzZyI/FXTmCOms4D6xQbc7RE1tOt9H9EbY1jQA4/EE4AQlBpM
qaJ9Y5BFGnO+ekX8goGkoBTR1O/Jn4gV2ntSnluMpkfHzjiszbwnJkW7jUrIw6S8jxJyXtACLUtx
wr0Qi3Tn5GE1Ke0usSe4NnObn7yBbh3+Fnv7/sSu+xL1DM8LgjIkJ4pf9cbZ+fepEwWyCeVwzI+g
tbruxUqaNswq7HbdJlSPE1jNScVQzO3LTbdeSKhsTDEiykZcZDjdys3wHOu/0W4/Z1rsnFvPZQg5
T6wUK+rvMmaqz92SNUp7sN1zYbjafjAQ1NJ75EESWzNRgcw8k/JekzNb6yW/KrCdAVyOViszNumZ
vQOz7ifmahLEZmTbm3TXFtUzd1PBStYlTDu2w8RBjpG3tPHmqBFujuaPEd5aXwYgNTLSjwTcu6QR
YSX21HDf1sgFKUk+RDTiUKqUHYDifDcszz1kBcJkMrs80Vy7GEiX1SigR/p5SWANl8jH2nEeT81U
Py6mYYcSPr7ZJA4rQ++9FzocGdlQkm0Tn7LMn2VSPo3OGq4jNtBlwGPQ6T64xvYMmSe+FCccNF0g
Aaki6PUeNqTRQ2e4DpsgByiqjLCUSgKPopjLZBneoX0ozcGhaH9jWsKdtXyJMTNO5tTvxkl6RBQA
tBE16ktDjWiweWxhLX8jhwGOQ6XIebIa+iigZrViwWq32qmdDdIZC+u46CsKn1riZnbdz2yBZ+fq
iKSiR0mji7pRD8iBu6y4odIRo8NmcjzGo/fxn09l8U6a6QYEe0x+k7DG1ZqHsorXk0i6sy6IQEoL
kNimByJNJzdZiN+F+T66f1mOUXjo+MgLul3MwKUe47zXp6fxa4n6/I5zGy12p967Lp9vjvJ+UgtV
PLUGQk0N+LTslurLaCJ4DWz/EX/drJLlZLO6vyLlPfDcZnuuaasvB27vVjhfhFzhG8vmYKrrkLU5
R4RFSin7U7dCKqQmSOe4ZXYoBiQPzruhESG9FaYzOl6/z6ITtvLNEQVas1TWSEs9NkEK4kRKXRwU
pnAAevEDw+eD07tMewdCTaGIPG+1WDRzAGcTVbBhJOFUU/HOUReS6IC9MRPRg1sYz3BzKYm17LEq
oOu55WBeWQhqlEDtnzQZtcBu5UdkGY9aSlQNRywyjezVW6LDqoeT13NetdUcakX2Obesr4zY/NuQ
UOVPc5ht+mGDrLSjCynn0IKDFkPyakN94UgrPy0wMPsaEVhAJb5HL/ZbZgtutDRyj6uGiSLuineq
Gv1nyK4JNdF/wnXT6n4MC+pIyml1rFl9BiqHbgSoSfdXrEh7xQo29/QHpjmdX1QmoWJm8mE7JPbU
bvOUxulmrCOaqoYNvROtNR97tFjTkNSXtAFwYSJ0iNMKQozXsC9oR9DGEPmRTtXVIevOVUOvF+vN
qV8xgWkzt9A6Za9Zsxni+w+q3WO3lij6W6i69H34+6yDNJtny6hGBKoKP4QaTqnFuGIwmq9+QZXP
jslPB4FXEkQ4CJHpLhf6/Gp6eMbqX62bEtSDUCeUIeTIT05Xirxl/dPkJSgY+nlG8eNDJLmcUfCN
K1eSm+57YsHgK7ZhYi88OfrspdFh9uVENcQknIztT503jBsVJjFby6HRWNM76iJ55yGC15pvENMl
BwUq2IQJ0IRv8UqY1uNaj2cmtTB2eoaxra79NeKgEz+FuZ4aCuIZt+nelO7nFusJaYtVRdw27Jy0
mbtlwzbp84MtWLVhnYwxDta/uKO24p2ZFZDi4kw4OOR4q3MCrzyuVZITtmrSMOotI+2+2kdJ+2ol
Rk2kLn5dxtRnzAmMHh0yVfPewJk5UhKlWrIG9RaUWSdE9tLfMcfhvbI0g5WCZ99UgaJ3bidax+Wt
wxfHdGY+Qp2gWV7tcwEJZqr6FAqqwS2lc9OmpIhN9ltraUHWzdxQfLeDJvBX9gn+k3G5emMdFhEq
hcK6wQ7onzwbS0EmgRiU/XD0uu5ZT347DUCStrcfC7v8ozfWq7Kyt6S6jb3DRLy4F3lf+6XTHpO1
OjsOAmbmaWNEsBcQnfOsmczswYFYEGw9/cq09Te2NMhJIHAfmVmy20ZY5pspGmiR229ZGFXwMCgO
Ht02/Vzt6Jtt1oM+2HczE2NuVJ50q5wfujj+EhGeU+wxnf2mUuyybfqqWckT/La3pMshcf9ex+JH
ZP27KrtHcnAQp4KUiRk2E6qcPcKnAzxmTc91H58x3IYGQiUXGweTVP3a6thHNPFgSJtRiucXUwVu
VNLcs4knYeBGeUCRQJQOAUOnVmHBmb7NNX62OkQk2lj2eykx6pjJnzkDmaMLjuF8Ig5Ch4+EK5fx
DNnFO5VdRI8mJdFx1tkasY46S1CDQMCdU4nuQU2ohlTCstKV+dVIEbAmra72zJFD1oZIIpzsvMlb
efrVu8bgr6x6JogTbTTbgo9FVh91L+0gKh+BBT67Kv+jgdxN3fUd5QmL1eqoLcSB5viqfWB6so+q
oz55e37rC05ek1kJMd5ruXokp+SPsey/dDRAtgIWOBGDkNgflV5gMFMbKEslH4LDEKAiom3r5k0K
Jd+y6/BGePDrzVYgKOFRUfg1SaEHMip4GLAfd7vmzt4kabDdKGZlGVCn7lu9YH6bapc1j65WRB5t
s3jBWoXtgPQYqxTap5LPnq7N3VSTXS7eOme5jrN9V2qc9zL6MyH7Ic37fpZYwpBgY2p2eGKx13gg
C/fBntYzBTR4xQKtMypI6EjvEttE02jPEBQ/tSV7I/4SwG7MobG6eJAnjAp4AJOfcREHsZkIM1gI
kd2EuZW9ulK/kWnXB0u8ALZg5o+45lx43PTc+I9l4RZ+aWeHyKOhoFnic28pmVFY8iTHfZN30Wdf
IuGNWglW0F6Zn2QKmAfneCsQVhSEB0hBWU4s1cgOSn4lJZm12chgS6uBdDHSv1kWwgLk+y6oI/VU
DN4Lz1pj9xrHrP4dicZfXTWn842RrW6bineuWbZuNRIY+N6j7YBkTzBEU6yENZSLg6XlxEZighuJ
47MaRJRVwrnEo4m0JMzHqkFilkpst5JZ4jih9ZoS8ZYNsIBsy68WIsoBLTDtfShlYvlWzrK0sOK3
ada/hmxl+dx2xR6r6YOtb+80UnsHMQa7xIWiB1DuFhw8w4JWFX9SioD4zsOKsY8Da5VwCN225V/D
rEWQyU7hTr1OpgqPcaR4bNZ8G1kCpPuRNFVTw0sKqOxBgY1ZMsiFgLxzaKidEZBqzRk0R6SMIrql
incTYuSRnCMr3L7899JNLZia7eX/P/vvq8iSu3JQMWvFLdvdpgcI7f5FkwistRhInIWLO7Rr8Hzu
9jJN2hQUVfmXlKP44kZptpVhOJJXSFKkSbGY0NMkPcyzSYtpCPqVHDxbg0pj17sIIuyiW/ZVLZdL
xS7WmhYrANn20XSk5soMr2kykIMRT9tI16b5J2yiOxRSGEFOzb9fTEfecXwz7tfk64iq9zesKdsf
zaQ8lsN4K124tJPrQD3ZvkKXah4XlQYVvoFbnwG2JQSv+J5r1v12/uqSjP1b9lRGeMTvcY6BkS6z
cywr74M9rHVpMR7U6fqptzN9Q1wkh0i6vO1ZWT5ghSJy3u7F4d+3mWt+9kvVwq6DIYbW4qXpomuz
qvkdoU2Lq8vUjR2LOo2wNjfkCma8w2SB/qcUJzAqDMEkZg6KhPfR0KNf65j8imTOoLNg4+HwH8vY
5Yo1VuaqThdqDlkxpRouOWyLuxn5JpAGPYjaztzyvVDZFFZ722hku1xLweQq3hrZdw86aTqHWCK/
LpP5MloZGnMehaVKjbtKI9hNrqGB+MzHyQfJfBn4KoEosRjilDoue/emPC1uciJW5MfccMX42TAU
xCStIujdW3iVSbPwliPywoB0nydZ9tZR6+dDZHasJdKVOBcrjV4I6svg+BLMteTBVmsnq2sjJaWe
VEs7+uyK9sQUfiNMm07S+MVob31ssFM+N20WTjxcwKs0zsHuW3VQIP7gxh9sN3N2giLdL3SnRaP5
4FAGMxrjHRow8+wSxrYhj2F1tlMbb4IiC6miaCKmCuf+lpGmhhY7eIc2robecmfp80lrXd2fVkBg
pfqsVxst2Wp8j5Av/TKmJLAstwY0xgsjTV5KuAFTw3IqU7Qm/37m5AYqfJLTmH5kg3loqsYNutxk
rurdmmJMd025kpptMH/yFLD/GYaaD4L2bYoNdayGWCcuBOEL826/6erDQtAQypsIsgbuDjqWbzeu
DYworvOBJP64tEb5e+S4MaRp3ZKK9LWouIES2FlOvNmOo9BtPC+sPCamyF8Y50TAIr4zVkg+Kry3
wun/yIW2OKVXO9QGXiLFQldQvzzr7lCFM+EkeTx9acvyYKj+2o+qDGJYw9dyNkEztRMIBuWys9QU
tdmkwYbIjTOkjythGJCuWpcwuXGoLv++7YczpjaK/cp+WqS16cy44vUNC7hMbwONzrHq5+iW4174
78Xu1ScaGC3AFrhLFqd+siFZwg42TN9iJAKwDY7JoS3m4kExQaaEXoNK1uOhK/KnMiW5Ykf/wqJW
eEugeu53QRLIjm3OAh+2KS4DqSauLKn2xjLUu07LqEf4/t9LPosiyDaOvs4dklhM42WKmw4vVhWO
28u/r/7/8u9nYAUxM48Rwk5RkYE2TynUKA1lRwMHMYRW54Z4yUFkp2TYFzKGN9nFThPGRorWydn0
pCa6VQ2V8zkl8GHxJN7WevtA/73Y+RiF8NrPi21qxxRL1HngUlcdI76dx9LgmhmNQP7MloLyh9nz
0LCYyELQpRYuMWwf6TxzbCC2wINstWGvTxgNVNWGOAox3aAu9giou6zwjMm0Hq0S8YbxP67Oqyly
ZY2yvygj5FJSvpZRGQoKD82LooFG3ruUfv0scWLuRMzDJYBLc6CQlJ/Ze+07KN5wlGZr3BY4H7cx
pgAUxezZur404CQL1AkNSvWZldINdMbmvzewqS3U63TDY+z8YM/v95n0VqntwmBcZ8vZhOdzIAr8
Ih2dIScUf2aN72+RyHMmsW1IJ8V29jFxCDAkRXXKmox9AiJ91+j5VFvezIv5kyviWVGm5WDeyaJM
qWzsFUicz/wk6HjhOTMwQVZ3O8cx0Gb3wWjEFDT9Tw1E7NpJ831EvyvSASBQHCzWm5l6IK4WXtcW
odDW9punZClQ1pCjmNn9Kc/MwEbBxKhg21fWOR0QztsUCNI+dw0CtFJjZmgDgiOZ8at/80TJs0TV
y2RDrmiZg7KUBDsbwm4vb5qGP01RKUYAx2kcEE21IXtPqntFslDGQjhJwX9Tgz/p2rlHOHOYUX15
umR8bpED7uiTMcmriopPK4w/7I7EnTlEHVEdvZTXrVdksQnXBoSqD5bNbJEK+AWEDvo5BiI5W4sQ
30o0x4yCbwoFsbSOwn9EbF18vz9nmJsHb4COt6IXl+iFLRxm42nZO4aB0HQ8S3u+178wjPqaESe7
iYf0JUn1j1mBX2vxnbq1FHjMwmNr+F9GJhGnhl+lid3G6CbYNJE6RiPyVOceFfQhQhbkudgJnfpK
RuHS5oG26h/PawM4xOEx7nkJ0/rORuAQjxSCQ+2xuCCCQ8/GQxMGkxuPR3gBH5MBMclKXrhOCKEn
gyTz5DOcFU6lxrovPVJROccOKiw/cbSyX4ChLm3zpUZhCjqgRpRGBQdTIdo4KLViLz3ndfzoFy1P
OB0Gxrdj8NLJ9WVeX6sk7Qm4Zt/i8jNHXvM2TXdCyUdFT7rh8D+2RZLDLjiQLMQFbfJnAGxI22B9
dMDeErdPA+Gpf7XOHpM2fIhs78jDgHOs4ZKcJrryyKo+QBK8N7P9YWUf1Lk3KH0YrUts4Skmsd0U
10iLga/K3GZIkhv3GFBwX5ALFBfjXzPh4mhGG5dE+sP+4tWlTZ0nrnaw48+yExFWRXoBO0HfDLii
GVwWuREtef9AXXOH9v/c5OIpFWYUuKlgYlo3N+gkDnZpcrVJ/qr8gXBJwsvjPsIfUvfXFOXQlIuL
5NLfmKa8zerUZC9PkTmbzkJbiu+ayRMdBHl79AxVT1BKcXWr8EkogyPMGBhchsYhtGsEzwUhdNQu
XsRMI4kNAEK8QAXpwUPPBShtgAUhlk7mmfw1MAKv06fwbjJAWyoT547JvNWOkSY3xEdjmQNoFm7E
wH+f3cVKq8VyawDyepqfszLpty/oHGCyqssooPVpgDc84D9sa3gXXXMgn5vhTa82JribcfYfUQ3s
Kldi6Bbxp1eLQyfIWbTMANTFce6wxTRWZWFe5YclcDSw2npvW5gSC/IBPCe+V1lz9DEE4B+BCeyT
sYivmAx071HdN8Akt2TsMKxZHtxi+YkacYIsh+oQeZ20fHBpoPGz8bF3nZgEGONiwKWyO4vg5vDS
Lv7fBLzDbH2JAu+V0XzyVBsQ84dvTYq2SU848eu100encZYVC+iQxR2hgxshkR6TucsDYGQFnS5f
XgWIyT756F83UWj+IQXLty4l2HGOMBCiK2kvYy1feP4/t6jfx/B9jvha1uXxjojTNXODVMnO5He1
XoDkARUU6C9TDmBloxA3Wov0m/m4jLgm4pYJjEh3/oD1ORrvOwpzamhuUuEwInbrVVWo472Nmnm0
+NfaY3AUek9gZGmHrqQYf1kR4kFtN+mxyFx+Ce3cVNDI7MmYzqGjP/yKq0VT7RNo5wfuPIABcpBN
9+O1WIE8PLBQe/4szM9RUMSkQXICOjyJmTf2gSzqi67cnwKDHi+I2MyS8bVTlh8+XqNDxcNPzf5X
1poKjAxrx/7RJyQPcxlIuQxrHBNL/MlezH+UhJKJdQmO57DYLklH2GwTu/suc7/WK49Ih0PMrA3U
0PgxYGNG12Vy9PDAdjPzfsqaa+KzMS0RVFszpmT2Gb2zRldiod6UB4Yfn2KI7st8lUH4M9pn/khd
JRBFkqYApPPTLXhBHbSzs4RC3C7jxyifAF6+C5uSM+XBt4WhR8W9fkfbGe/RXjONb6OjP+DWSXuz
3/qmS4sV0uXoID3awocJtsqLaQmuOfAG1Uwr/8TdhYL4TVsDyh58deiHvqfU5vEYS/tvAdmFA9rw
82z12zdsA5Ynga0VoGfJUwaemA3zJXUygA8uiuX8Wt5KrdixWAzFGnVJaA5TAuhnm4rOWpqzPTSH
LqwIuHHOLMd2Q48Dzy0k3k/AzfvOvK9Z12zbxcIGbVY3TDRWtNPU7Zi11OND438ILvWmR4vvP894
jYSEGUvk4gqVq84h++DNOOONcEfcYNmj10SPNqaJJB2gdzPbzdWrtzTovHyUNLK/WqrnjAcMSKX0
MAIRKdUIacV9TRQ5puH01LrGvo/mNwT99j6M8b4gz60HAvoaKHLMVUkTqxj9lQWRqJH9mfrxtzQd
5mIk36cgtsWquaOCvChSUfGys0QShyhznoDouiFPOOWBX0k9CH/L08CIVmCyyOPPOgUbYGds9qR1
aNhcFW6FI6U6lcK5tGUBRApw8WYo9KV1i6OKuKJmMl9XFsQMe+QwGHe/j5UFsq60vXOa/FM+A5ty
Ml/beCQ30vrr512QN3B9ski96sV4gIqVZh/I25m5CXVMdfqdogfINVIjOQmSAcN/OeG603cdUug1
rtsx0cH+vlj/ohn6U4kdviWUwctPEGNKCOM0ZYDJxHRGYNCyyNMWptGZW0eZQAKyqjw3mXXfPc3I
pSZJ09/ob8D9lLdN+bJ0CmSNBOBlKegcp7UeriN2uP1kHztVvyST/LRE05waO8IGssDanAr/oXQZ
g0l42VZq/ilbcAKTM+KMGlcYv3RPdeT+i+N8xnyO0tlzpMGgzdDsxJvDZODp8k2OZ0hgKcwU5jsI
Lndu6sNeJ2j1PJvmv8Ux1UGZ44OrtRvUTszWzArJupv5O7k2aLC6Py8D9BOUAp8iy26I3/DOReIT
wQh8hHxoxOY27HGnQ9agfPN2tMUpclJxIvvsPgnpolwjqvf8+421GnjVNZdQRLq46xiCUgooE27x
4I4nj440G9NDX+rkUPtLGlDgr8jOK8IEdZ7isAzGUX9i+oUSLhvQdUq+DF4bb3sZW9A4p51JIdwL
5o+px1Ie9Gu8r+lIoKIXSMp0XOMjAUEXWJEu9lEc7lhSjC9LaPxpoV/thhYvfZGKbTKzjkYTiV+J
vgbBKBhJmUzepc9LZgTSYNyQJdYNwudyRzGfbLu2uBC2lxBsSr/egOcRNfaV0R2rLQXjzpfOW2OE
NTM9gUCW48rPnggIzUAPRNSJcX7r1QATdEQdUwEAisrxexpRRZgumN4U1BUlGVubEXi05jblIIt9
xCZ5jBAWrqa59NsCpTKI9kdnzJ4KAx1qt/hBUgM+bYr+1a5/nf7pX158pK81IoGyaO9zRUT4AlWK
5NdtOVdEsB4T38ySi+szdNDloc/lJY1b71AviBbWvtlvxh98uRnNGbl3dvcE9Xa1D6h/jPninVWW
DD5Gpz6bHhub3zfL/977/fD/+5Imj2CEthzLSeXjz+A3rk4De/+040QfahbSmbUAcERD1+ePrQAS
7lEwIMsHtevsx5gXUVrsHwZD61OMnir1aTZbiF/ZISlbClOmL31mmQcs0+IemHZ6WjFQs/eH1Zli
hNXfyMwJupiheFJX96Ew9jHLRqKceFBZyr31c12yzO/HnR5IBvGGw2THxF8nJaLDYXqofNvCBusA
QSRR0ONc51LBykJuCBinIcGdVWOjryg7EvmKWeIl0tZt2ji3jjU+UdfDIDfJLkJlV5YmNUMEMaMH
QCEQnu+kUV0H0Tx1XFEtdHKnVXTUuALdLry1GI1uQ4FyGHO/sY1L1ke4oxrbPhr4kHGXZt+Jdz9w
tAZV7wF1tuUTiN4vjLbPeQ0MYLGmf7UxRiDX1FdYgY7pT1ZiQR7Xj9GYmicVdSzR1zftEDIDqsI/
iw6w/9GYAuPaIm2/+lZ0wlp4hpR8JxLAIHVPTAJCkKbiITxiVMC+l8I7iW9NswTRqdIzmuq7Me5/
8mlyDmJdYatrNCO/1DzI9tWCUEWJ6Sby5/MAqweB0iMCKlaLfs+DHlg1fh/skRawIdaSSU9KY5Q8
G4N8pM5AjKLT95zwT5g/9/OKwO3YKRGMkZFsP1xQRVwnoxvuwwVDc1jpPypjM6AWfUCjfhNmBrun
CnCD3Rwt3zpVHcy0haF6K5uTuYaGrNhfxyi/h9a96GRmk9Zdsz591cNytBp5X4V3Ps49YATVE6CD
VzcyR+6fn2xIWZHZCMi7wmB93bLj+ICmgSZiGetdlFLCjOvODh6uSTEbpvUncOoASwNjjwJasyVb
aFJVs4lVsvMVG7dSW0/s73GiRQzoiOAtby3poXTDrSXX83Ti4bsxwlScGX5Xu1p9+jE2l1INQGjC
kc/0YNjCCqtNmxiPYer8reewJOBV2ydgFyAyE2xtYXpwM7Uik1EohYZqz0KajHV+35VJDjy2HaCC
hco75KY8DesotRdNef4dqv6+9/s5dZwiX8FqwadRWZ6+kbW8tfw6ObjgY7lf12FT7Og7KdzviUUp
MczMoIb/DaK0aEBbzi0D5v/7+Yi0kkM4TQdSCfPpRnZzczZT5zy0WXnwTLhF0H67xn3HzQVvxtpZ
vvlCYY10F1ETUm0Qgq0EbgO2ZZem5aOs53c7N58tgiN43rKSI2Y1wwSx+f3eVibo/0riWyDacWIm
cbvXEuh2VRWS9OKk/uMTtk4iQi35C/WE00U+KvAG9ChNJdDtySWLRrFZWfOZqUF1UMUaAz5upjXD
vIP2Meg9AnvOUIcU1qVlQlzy/bYmD8cOOf1ciRMRz/FRx5m7Y6d0IQdpMtLl3lb9i9m63WnNot+4
U0qmkmiA1XOHHTWoPZ05K6wa9ybeULqviNx4VH+rpA1jPq2JF4pDnHhsnkYa9RT1AnMRQGxxdFmQ
1iXCh4sLArTRdh3IRvN00pU+Mje5DcPIZ8lPKviKQ0fCYu6J6a7PZd/3ZIKoJDn0Pvtaitfz7xu+
Yf3fe876dQqj2xbaPRC99cPfN//v634/NDrt8sevDjXKqDOVfbRpRIiBdyHIpPGe4sLBbf2/MW1D
uvC5W9/8fu73w9/3UH+CCp316fcjmwPgvy+zf+e8A1itpLCQSKWrN2d902AkO1frm98PS0zbRPsB
M6rcyYPnpoGN9Xibqi7GD9ZC9xoXBhazOf33TZz1eFTrdzJ8uwqiQT1NUc2ma+oK88ze2vjvjReZ
Lwk86HVMsdYJG7N0IVMQXw6/BJ895iMDetP8JqbuK19EFYQ+ze0yJ8Gs6fEtMrZamIVLRPDUtDwt
JnwmFi/MeLC7u4DNHagzBCYCMWTw+Rxr+0AsEJrDXeJaw7mhZjJ56BI/trzVafWAf9mwmyDWvreP
l4LV0w8waz4Z+++KoL7I9W6bLrnntXk1IlrlVu+TvLldMuKHxMw/8GRxSTJjCVznnzPjtZPj8pVV
pr8zl+g+ZwbqDCo5DJqMSb+2Dv2Ur2i68+/v4fX1aaz6I3vrr77W93YIpc+x5DkN50AIzJWR/E5t
LnHbXkgLw3m9s3HTM3+cObzNcdvH77onxoEpx18Ej0z1PMqsBs8QZRLr3hxRmCe5tMn+DGoCUR5C
n/utuVOzUOAOyF4Y7AcbFByng933YA4y/29bdJxFgDemqn2YLeakGBcWrt6WIIrmb9l2Dwzyu13K
H3MTL+MBqsA5bJHVm378br/idjwxPJgyMMlG4rX7yPsZQAHdARf292KxrM0SyycNxzVgt/xKfkp2
Fi3OmkTlX5ze6L4fQEX+9bXx1gwgGAdLf1Rx4WMPG+5aXXfYva34IS7SA/6dL9j6AFzbBtt6Swye
b3/HLoQMIoqGQ+M/iOXd8lpoZMsybu0qv2nlEyUdkGlJw+sYhXdwfI+hb2afSoNenGDp+IgULSjg
iR2Ay+R7Em+27CNINckcGsglaS919IOBaGe6FheGPX2Uaxxj0b5UClcD5ltCMVP7WPjLn7QVN32E
L76sKDSnDqFT4g4YBSgQfxfZUQi5MWatiXZyzWbJSMtMVry9g7LMUuv6vL9BbELc9xKf1Lxc2E4P
rCiBcqrUwh5ForJCRtvhmoJxQ5nkJCO9Uk38lUcNmiPcHxUxEGyyif5x3vuYeVNvoU9qPbxypgjt
oL+tex+XoYYwMXdvjRA0bQV+h5rR4kxmJaqotdqGKzRhRdzAGmDQayK/zyqn2CmnOpTd8G037Xzi
cGbjAM1MSXa8NjQ2PaaorCZVBhn84HoK8MWxdlL5o+Mp6hRhffYMx806vnPlcVnD2Kuo+BOPhnFQ
7vysG5ETKkeIeV4cR+KuD8DU7U0NHoWabJ73ioFdZDQBO3tuMoh5u8IrgatWIbnYsOIxcuJuiutm
P0XA9XrvyPOYUUySJkd75GbGwFsfm9Rn918StuX4jIn9jA5FPgiHG9Aym9tyTOVujPEd+DRnGxSl
CeASMiCcJLC0xOoS8Y3c7sVmnsHmgVmpSRkb9HYS5Kkb3Swpca1DxSEIRAkvTI55NB/+NeqYZ+sG
j98XA4RxNqolutpFBsHZu68bujadIMqOeusrsduvkQw+IAFskZIsMCxCIqFL99g4oT49GM7EFQsh
eYt0+eSTMAGFK94b9cm1FgaJBMoRUdvkiq6nZ+YQi5js0ikcjmFS2RzByalaQcFEi1h4d9gVEqnA
iqiwTVRTcn0ouxYztit8d/yw8meiHTgvEUgTSGrX2CHCafb1rePjpdK+Vvvxjow8pjCy23vd8Jb6
5odVd1wUM8OIlqlvOckfHyVOotTbyEJ4O2XMoSZlP3r5t68JpaIjGmlkcdnp9kEmCmESwyHbA68z
lCtXdKLfiJfoIcxv0WC0G0ZWZPSF+K7im74D5KwH1N08hQkh6wwY0YYNlm/y4GW+deg/SPxxA2rn
B8a2wWRaT6Uq8Wnb0WtlRiy0zTljJ7eNHRPjJKlaG9OueSJZct5rZLWye0tdIjw88Z4oke/FNH/L
nOjveVm77oObzGlgreVFCSDBhEsrJhXhAtF/TDTRKBoAnNlb4Xn3YZ3/tVOwrSRAP8EdPQxm9Tna
3lvTusQGVUy7DEyTw7PjeEiqOudVFfXPZMMR0qrbaacDKseUd0OcKJyb/IwMn1rLah9HI7sC+3uU
6B6QVyqDRW/hsa+q/pZEmzhaMp0FZ8OGQpBrM21lQaIN4DNEk52XBunY7AqZ/cSzfDHHEo/LiL5E
1AsZGKYETTAdWhS1qCx8wpiGi214T4A48xsntR7Gvr66neMeJ7Ov9p5V3ZfN+I7MhRwiNij4wVkM
1+aOBSkHOPidAxX9VZWmCEofd347wQwtSNH2ETFIizU9ppksoNY9eGwcfdt+kQPxptxus4jZocTe
2RjgXnVpT+/zQULDmfF5uJcmyyG0EqhPJbGG9cJDq+6577RevW8wJEeTxD4pzH6Xf0zJbKCnhHKZ
TlO9GVYu42IB6BTldB/PK0Z4GM+AOYnxkWxmKu1xkZy54OqYxrVT9u0c8chfXJPdZtSwwi/QF6Vn
TfJwyFAY76w3XvJ8/CjtoAiKuuz3taR9dqEkds4ynIreZOhc7iwgOev3IW++7gFcwZDcIrTN/Kk+
gMdNtssE+6pgrXlIKuYrdLcGsyPQi5EjvrjLxTEz74YqfLUMM9nZ+DO4qdFFGiRA5XpEMbd3elLE
ilxV+wYVEMC1Q+aC9p2Lj3LmVBd+8jTZ1rEl7ZVjwjtOhYZ5qrGHRR4wR8dDa03YE6zd2rgXSXj0
O0wFfZbrvTUMM90jmzAWBO9pDHnSyVKEdYjAbyriLJC2Ma2su++RUv6mJdHLSGhX/Rw8VFgaz5Ez
0U+x42DfUPW7ZcxvemvFRXjpnU66aFfUbLukqF4UCZ6ncuoguFbydeFoZK4uCL2BPwh3+xp2UHCZ
66MsWSqcyE6BU9kqd05mPAKL1U9OBhEpXvrXEjVQIFlm93zHUFAGp3Wzs9G9Q5oilBOr3SFMm+/W
7gNfmvPG9OHZwLllC6gfmgpjfEe6NbMadbY79hh2lqWsfamKvdmy2RwAWMAyQF4FMJchbP61U/kn
lNnXnI0RY73qeQxVdJnyP4YP9qNCecXATMVbeorxMISrMhAq41BlB4NlX8BAEf+39vNdbxBnKxho
bZzZJxtJ+qfaLLaDYLGHLSbGItFW9zJm3tSob63aBQEAhySxPjtStqnK4T4vLCcBY3m7uYqfFyNR
N1nXXyZ4fgGYU+tYoLNeJocbKkI6F+bexWPqWUzy3UWUFSBB39K9jicA4wUKOfhd2GhY0jT6PHhx
eyWxfKJGaGZtX2AkMRT0LHZYPhxbz49oyPAdYRb4xry67Ns1m7sMmRibDNh6UyIUNwjHS5GF+9UP
tfY1j8oHf+JAK9ERYIbl1V24b/atbYFiGDiBLYvWyPv0uqo+eEOLkacLn0Leboa3vOAwRysckaJj
6jOEu4jAmYtWxR9YGtFh7vSFCcKT78zXviAmHvys5nbx72ajlgyXjce+d1TQURedmfrwHMsBJrSA
9v2KqX1qlTeT4z6GTiQJISA3u5ptXmkvupk7fmhVSxyEwDKA1EEigky7kKSFF0PwyHNccPfrA7Rg
3zIZIC+VhfA9m+lfo4pc+me4GdHRJsmcPVeJTCKveXSCBWp0iU05iXhJObFBYc3H3PW/4UOkN8Jm
zulaaDVy1CesjOTWQjaI5MpYS0iq786FTT8uUNlkZwe157zUjL7sehZby2MnYg3yUxF+SBZ2exKd
sS11zsaNwd9m2nJfQJlR1m2OhiGgAGirIb2t2zrBjwMjw2F5G7hSs/3Gm54SGfxMqNm2dL4tZRfv
TkVgjZvxY9SZfxL4Msfijysc4BCowQajBeAu7rvC/5MWvXqyTAs7edrej147ngu/ra6Tz1qHgTkR
XPmnR3TnZlljoAr2A4y8IJsKlRWHZOYZUaVFcxwQIBKNLfInV+jtNIPXBJLDeyXYRy9P/kxzNNyD
0yYj4IhQBOJNjDksxiRTjJZ37vU6IOgNQBoCerIxd7BdkhU2+uhjuFrRgzmvcPaWC04FRRb2wZI3
HsJmGHC2cawvU6awNXQTGwDEqZvEIRmSyNcymEfXQdo1PcDQNIhHiLGzev58rOAYNrkF5UjjfYvk
uqWBELBb7UpunWFEd6oC0tRAPjQaQjKsqfYF1HCVsp5yMJZ67jTTj1CiS1+hySJdxRHjpRvoMo0O
Hjop1dmmwMSN5PSRr6EqcNw38naIZsTpV7WaVVDI0bk22CEYqk2drywCB04zXMpthZF11/X/aONr
UNbptlg6Sa51gbEaaLzkMjnkBUZGD9R1HysBXh1pQj/1QRV2pCVUw1bxwkI0IpYyjG9rNz0Tn4vZ
OXHIhpjwVI7ZuW0UQE8Yp/x4CC26nMQBdxwVT5V8PLJjRguR5UfdssqU9MDlTOqZiQNgE2dCHD1Q
mcov7qLRPFJwGQdRgBpqjOI84gLzF3LqnWRL97GcpB3fCAFFjR4ADnMYHkEQXkjFfoB7/Fm7TUo+
ErS7vqlv2CTNlitPHavJog4fUKkngWmgNBkUf7WwQxit8/ZYMhoOwkTwOFT5S9cZw9ZMXAaP2cSR
Wa3kHBuHE3ZAnJ5HY/SZFkr4cWZEJgAoQuq/FhWwetAYaXbJMH6aqoSO6zo2Bp1syQ6qrV+rpldB
641yY7GYUigpPetaOAnj0qRV8OGjL9VO7x1r3BHuLNVL+DrMmAci13geDdAOg9YrCFPPBxNmh0gZ
4lnro5tsztc5fSQcikUqwwcGAmjvVH9lpo/PoDfRqC3lg2aIcjOYz9ESVySOTAzkzRfQKe0uWWne
wjQZYRKkDgfOf40c/KT9oq8U7tm2HuHXTdCIS2M+dcI5JnXzGof628WgkMcC4Dfm9tlhvDlpwEVZ
9necTDLlDLKLbaMhlS2Etpxjq0jQMRBIhpk9bbyT10mkuTnLFYH2L3IeloJddsVeSsEeYaHDYwBQ
x4e2/4U+6Iwkek6T+l31vBJlZlytZc3u5K9IDVM/Sb9gs4mSf6NF9I+gr+u0N2drPhEApAK0yi9t
aWZHxsMx1A0/qBA+7CF/7MMCVZwB5DeoYPZjJjjBdFgCrLEfjZk9sELeeYknt77mDjMLiZmi8u/b
kfgrIjYu9cxOVHszjEweBPzfelcnAp8gaq09SS8oV+mHIAbySPBWJA+aIstmn57/zC0Jjra39u0j
gsYxCqoCsf+kCEFrSipvfgmOi3LPDMPeEjn2KiZmeCItQGKxQNKjO5wdVlvkTkEJl+vJlBQJTrX0
HtMqqYM6fCya9KSbgroXGXHL/ZL1Ewh/s1ArKjlEkOocqHXrmLXuEu0gC7YH5LyfJfjDfSUuXuVg
J4tmk0APBJWFurNTsrSdWSa7lnUHTwSbiFQpNrFVRHtU/oQ6RTwk5mwKZgZkkzRSnGLsvIu2nY5L
TM1H/7EM3KguhHLkxTeo924HGWc7VbKDthFKtxaJnYSr3urqtknEsItKzg3XBQXQdeuyf74bRP4N
ow5QAHJ1RzzU1vhBEroIRs5T4pKaXyVOl5AJMBKd1kVFs4vryyoyjHiGTj4ENjdz3zI3+lQ9wqmw
8f6iS4QT7rCCy2JTbTr6V7p2tnv0Y0m2EKrMw2GhnhZTf0GrtqqtsZqn68Xq0T/VioADk/3xCBCl
Wveqs+yioBzVLWm2/VHoDMfu8gftHfQfkH7MBSIMkEMUdKEubqI4u0UWSciZ3Qz7sVbvFCruUYcJ
GZbWe8jGOaUkDBqHMCatOTsJeJpRLmsDCvQguQLnkhg3wWguodbRJUeuQweE+/sLGze2VoFgTPEA
olcNUYdz/jn6aynzKMBcBvoghB9IRwJ5sIAttE7zs9K6d1SL1oVx+gGEzA57C4soVi+bbuqjTZtH
j7LQ6TWlK4zlDIdfL+/FOh9zRvITSjTqK92F+5wk+GNfu3fNPN3CGTC3AiFD4nvszu0VXxCiM4dj
xv5b7DG10gJKlkw2PktijuB75ZANDGLTW9zueKwybI7FfIgxq87FfhkIjenWIKfKmmPCymvCYhht
Aj3yIbXdahT3m2IYoFQBON91UGZrd2WoNM/FAmzF6vOfVrZvONtPqcu0pE1jsYUtvc+1NhBCzm+T
zfPLd+wT5KDPGGinShC/YW/N5QTtk0DGlLHcHVfdyzC43x3WqB2DyP0kAaTnZsFYx7fMbT1x8tHo
Rwba7FTCD7QjTUed+wnSBjhP9Lsv6P/gV8p1xeOpnSOK/FTYH8CH7yuKnSCqw7/vypXAZMq4uWgc
adUKAK/T5JwjQUJB8WA1/kuS6fd4ROyI605u2npCwyCZK6ZSPpr2xOhJrKtzZgFNRVubMRDZisJD
8DTJ6DBJJI5W2sgDGTHP3HiUtgQt1CECkzQprrZ9465xCVIM1kFHC4/QbGfnxAZr1nCwcH2UDkN3
qJb8gaEp9h+kDb8KdfR8FB8SREVuCqpxy4pu9KzlNpqIIrC66WIUcjgxkQp1MwZzTKHpWdsRwvWe
0eJtnNFuTCwMvYRBUcsg9xgXPVJRYf+h8l1u8vqjy9dycynHvZM9RBWTqFQ/kNDmc7lJtBrGX4zI
35iQ34qEaQv9OoqlOXkbgAseI288ErcQbUN/cc8MHDe93R4NbeZ35LoFpq9pv5z6PopowyfMsDto
sO6+sIp6l4yztzOld8P/umNoDfq4NDgtVUxG1lg+zisw34mFAMWJxgTB0SHC6LKJbR7xXTR+5iX1
YU+EVxFhc7QdV66qgbPvoNyD38oC2dglraiDUepvC/pWEzOCIxVvBuZBbb90qGmJkEtPI7FAOC52
rYMDPPcnxf3KFFChmLaxL4/sjLbTTyHougfwwjb3Bx2X2nVTwWUpWJ115w6KCNcxgQC+Ub/mbC05
kEZ3vzIweOSswsY8gVH4KRFfP/sZCAvpvHRlVxxtQ/5kBu54icdfmxgRycE7EUduRxEjnzh8JXWU
HRKOczRmp3RorW0qwEuZvjmfmD+SpaRPrkOfG0Iu2XszhPcO8LLwlXvMDcWymkFlaqAncju0byJH
o1exJ8K0FAaYAl5iz/ijCu9LG/5t29j35jL9dfMMpD62OJpC859pUdTBMGDD62D5ae60B7S07iGo
iRrHR80dOqZgCht8gUCQzx1HVeCCmdgYnARlljNfy5LwAKToPTacx6iDCWfoKBhZDckBPIcZAj9i
YOzvzQ6LZXglTpYViIMgvjPa2yjxPmwQ3TBY5JUMqG98bRdCrR8MdsFBPbPd8yfrZuAqYZ2yVJs5
Z0Y605s6DRZ/p2VrhdWaROETZLhkUymqHMRWnsMSuLKo4MpuYn5EMalEGx7JXQJmHP5tfZKIvFn/
Q0bU7NGsbY2xO1lWVpFGNtSbWEt+QMy6hyGq02sUm59zwU0qq+VvbLKtDPP+ZM6sd01G6fjb5xGD
C+/9vimoa85IgVDRlzzF0KgbuYYIgxDS0wdh5BinWUbtRk8FM7Oa2yK5MlPwD37NmMys2Y4TGzZv
86bRh1DM17HmqUlCiXdMWuPT5Fg6GBVEiK5rr4i8U1K1LTvwppZVYcQw0B0Kfw0Mc45R7SL4HXmC
xBW8fc4CfFlzfEUbfS+JU0b7ABuv8f2gXPB3Sa2rA6rUv5lr/B/GzmtHciTLtr/SqOdhj9GoL6Ya
GHe6DK3FC5GhqLXm199lHtWTVYmexgBVCQ/XguLYOXuvbexKFK4Sz2TU863OnbNj4P1D95AJJe5I
EoENjMmq5w+9z4HWFMZHMmVXLEHPNPShK6dJpjNiLOrDaORPWrPoR2FyekF99IB40lvTE4bdGTXx
ZYr1pe5AhljTPN9qL6VphL4mZrmfYr69MxPuo9/lxBbHXXUR83tt63rJN7WXQ8zBbBXlxWWS7SID
yKVXsTTUpaltLM86iC6+9bSe2A1ligIBwWpjKb+ihHdblNO6sId00xRXeMlvp8QN/Eo+WeUMITCs
LkMPmYVlwDAdSvmRZ42+jlwSyw32Oq33LL/uOHY0MtNXqT7vCDd0DcypAG7wtdCxrevwVTrmBxNE
2Do5pXSlJbs64nvzFCFAN1DeSalfS4sMzlzapGx079B6l82Mf2ocERFIUd+SMTKxhEeyOU/aGwiP
mOFOAiu0lsl5ZSEXgmezYdBJCFomtDXfN8UHIXqMr3RG2HYcnYNrQ9YN6H1JMGMPPcCPwaYPjU8S
ZIEI92kXXza9c9dWgcIOgSVxmf3ETbktOv3FnWrouQCtMK24K4Zs+c4rIwILQja6fq5pEebJvq0j
eYUDOB4s+0oFHUCms/eGQSWU5ofZDc5FUVhsdex+QiTgT1zzykLOTJ2HnOJA/wn0pbPAqUdgukZL
d9v2zO/UTwaLfyFxm6USUgHwj8l0iZlyKWlOU0S2tMBMj2g4xopd4mPFYEx9ymoNnvJG36dz/Zww
9FgQzaByzTZWAxdkNJnvI39Y0dmnqayx2pgK9+DAjrZLhFHWOG6GTixXtOuVv6KvHhAmvzaxcYjB
49+apnFRN8UzWqloHdAMRjxLEGfNmnhjIXST03O/dO4erxvQwQSBcjlRboaEPUvtligrcT1TrHiW
VW0x0L0ZMoUcCHDjCGHRXKMtwucQ6VewU76GS2G08YbJJbsO9gUwlALFG4AXYEdw1PjSsGog5mdH
qy0CqBt7Z+USKRuTeU5Zd65h4nrXfdvDchroGYLNJU12VtM4WwCBKJiKkrH9WDsXUun+jcGE+jYE
BdtQ/DmCImABYBIWV8Qz0U+kg+JER79uaPTtGBh3jbcvCWZg5aYdOjsio/PKVip0vhbZTSe5NJgc
D7SHVWTHNjQ5geXTWVPqSrWXrvUI5oNouz283cmHQ0fKRgJiVxpgUN3avh0AqLXIk/cEvaEtIgIF
Ez0rMpIVyHfjCFvGDQcEo99OthGx4DPWaKM+DBsrA2OUZmcbhJeN9quM23y7ACPxZa1f0rHyNvF2
7DA6EWAOzsuugCijIIZcc953jFJDIv18zAwvCNN5sbknSlexMzleu3VOfMs0GTSPdmDxwGVxfttr
RUBB3M37kF931zBiKqdl10VFsCOwdh/1AUoke6l9pA97bBx39FNnFmAgynEg4AQYWT0w3FiNHeNZ
9tkbUjdzAgZoWIx2ctW4qVy3RCHTdKAfRg6qtQ1NA8dAzXnQpDmPU+kVGypM+rx8jRBoUjltR6br
9CO+bDuG5Dfad0L0n5PFErmcUFtpt/Q6YbtV0SMcFmrWwnme4RX6ixpzOmlNqUwtsjUqHPkLY9Gd
IImCoOkzVl/FwRvtcxVBQGVjw0dzN2L25DHArL0yqvKSGohAFRxga9HnP2SNt71xiOIc5XjUi/FJ
XoDHGHbgoxnypUi3TQd4vDddZLjTNkAmNNwMZJpWGYF2iHEMUMDrBXUm5T+8pWUpboVlBrt5LXI7
9vuJ4hnMiXMcF9xqJEtvE+tjAr8BXAN/jAgQuDBnXufteHRa2t6WZTv0JwXSYtwWuBI0I0zui0ze
z9jhiY9PD1oasAtJ8Z7OBkLn/dTNFwlRCesiUfJCj0ZVDqDMsOmRVNgk+goOWiamT9JaSDdhdBBS
utBuWEZYEGLcZD27ZajLVcaKVStYpS96pvmONiIm4GCip3hQje1gJhdLxt6O/JwTTbU86uSEFmMK
vNsYj03KocKR5iPHt3AdtWLjFAGwzOKuZrYKy7pBFN2YwDA5js9e9jzCv/TT8MLT7XdPgAc0y9m3
rOGKBX9NKg6b5zI4fu6Vj9IiP8/VBBMBSbM96mDoNcQKmrL1Qw9FHQe+26bxEMvDhStpFKQxkVLY
LVicudZVP/Dpqo6mVd01TGCLyzHAf8OSBjgPwKg+IWXZLjeCxg4KPkFgxQa8B1G0UGg6VBtNmCAY
dhFQNjEn90FpbW0qfUP7sGotBpHef1Aw+nOHN3ymWe/D+9/Lo/qcWSYh4WSPBszQlafw73mEXjlt
nlBSsrYu43eJYklvy3d8DVvYAiFpLtF53waWv4BmafTlvB0a68DAeRnJMyNQWM4Ev+NQOJSYZw3U
Ituo5huh5XkHvFLfxCP8ETdsrybNeDdAEsN2yd71DOBCbBfPSqrqmSZ7Y2vR9kdWKc0RvUDTE3QW
4KbwwE1uQ4sGQUzWMbxzDjpRKmy/G1D9aHr2ViRMX8bA0TigMpYbPVZI8KdYazkePv0S/dtvf/vP
f/zXf75P/y/8LMFkz2FZtP/4L/5+L6u5icOo++XPf1zE70hfyq/u9LD/udtfH/SP+zLnv397l//1
idTb+Z/n5eX/eHv+j+7HX/7YFB1HtJv+s5lvPyHJd6f3wAdR9/y/3vi3z9Oz3M/V5++/vZd90aln
C+Oy+O2Pmw4fv//mnb6n769JPfsfN13+yHnUfxcwCH78cvfPH233+2/S/DsWPF0nVMIVhqMLnmj8
VLfo+t9t2xGOx89Ir/N0C/D8Lvr9N838O10oyxPCtoSQpqmbv/2tLfvTbbr7d/Daf3ncPz/2X36/
n7/n3wrizktyhNrffwPw8dvfqu/fWX0uV7g4h4V0XGGi4LAMz+H29x+3UGS4u/4fMxVTPyeslix2
zXY2W3r6DEUzDekVS4hpk5hMi+yKNTJ70msGCmFTAB8pKmM+Y2E704k2mD/PUX7WLhSsVd9Zh4rT
5umq0z8AUfMzJvYc6ulXouzLUjxxadXRdW9TzBEtWMCw/pwYQW1cUGusXhQ5JYxhqDith5/ZvreD
uAe1+s9/csVdKZjbrYQitZikKwDDsSrQUd+XB0Vs+b4IuhDffgOPDbIjrNuhn0lOgO6tsUMmpmEd
Tbe3jpHnXFBPXVuKGDOCjhnwAAGSkVkPfg2yzKAYM2DKkXUq7owOgCZyIdHYikkTb4jr1NbtRad4
NSgS8dPS1PZAphj0HBxoDLiA15xZr2ZBOnQA/GaeADyUCEdXZma+yTh97EJwyNRgQHSS6dqNxI+x
z68QO1vA2C6QZD026izXRvWI1Cw/aBXGLk8vX1OLKitkes9yG10XRM1zoQg+2Vi+eokx0t04arR0
ixldouasmXVcDib5GHhxiIl6NhQbKHSR9ITnnePctlVdrLANqbaaFz1wqLj1FGHIVKwh5AuXgaIP
pRM6DXLoll0127TOB0Z47FprYdMsJOSPNh9qsg46ouYa1Oh079dVT3INFNC3PMcdLSkp6hQNn2sC
woauKAjczrYLwbv+oNc3QYhHrwva5FDb5cpmaigUqBMu92UUFQ8aICZW/dRdoJlwZm1hbn2RuEyS
ksCCWYZ80+CiiFxw80e0WD/iEWkBJpLaGp77UJGRPX4dY7qwNYHcMbkepvla2ip8NFNYI0WSGtrs
Kg/zqyBPP5Op+OHU7kUwifPJNh+FIzgG8yltbzlH9a8S+uBVVdMRALuHJ7f51IjJdKaWGUtWHonK
XsPNYbaR4vGvDWtL/XoxWGTfYadeZaXCbTS+TX1kANByaVEFTOW7RCCcj5T16hLlKW4/XDs5BK4u
6BBKmnWCa9t9tYVT3IDxr0q5wev5VtvZzYwsekMgMWAvku3onnhnQjG/RuWXKlEjE3MRLmDBtGGX
4Fhape7yvNB/SGdlqAqf8QmzoRfC2UnMu0cSuyPCZ5Vm31+AoD8MiEUu2PDsIkjhrdAJdhF/+fTA
lvtK0m8No702j8tNkKCDG1psrI55Fo3A0wgKjiC0Odgn+wIZlz1euqYFl0/lCIW0Dc/gkNHUFv1N
IAmZgJtwjHDDAIR0TZ+C/M1OsgWNZxwewrm+M7z7Pkq6rzjTHgMpkACGeQuIhPRbL9uipVzWjC1X
MlU8Y9GjqzFhWBuTUR5CcUeLDgTO3Keb2X210EffeRgDMKJYvjkFe2FAJKWBg3dwEE+2GeJvrQka
IOiKKONx2JEGPx0Zpe6sPsMXjXWHxN+02k0GzPnIq55kxm8zWLLcUpoSvst7J/YKqs089oLzd81o
RIxnhclczJPygp5Vdin04A47bHaQ7hW12Z0eQILC6Dmv3LRprnAtpySOo39mTbaXaHe62uwOIWLG
qidDGqH80QN6sl6cetoWLH7olgn5XHiz77F42QxEzgD3JROgSNwXdBL7lIryYbHG5cwo8DlYUVft
OrSQNAqybcyXwIZMroObRHtHygcH78hzZHIcsRtG2VrqWzMHXMAg0dlQ6l+MjwageNOXRzuSb3xB
uxrN9fXisqPUyXDs+uuItVak0eupAp0y0wouBRgxtC4Zo6JL0c3GpfalaZDcHfssruRWBjqzH6dy
Dt0Q4Z7IBnHFyOt5zspkm7NAU0yI5p7uITyQDKmTJ++RHlnvpDoQbBRW2g3FMV0sK71FgaitaVVx
3qrC+6FxpttAO8vLvP3htYux6QSbuw6I4FyPZIM9TZ4vRdu8tqal+amWFscGoCBlKhQuTfaHpEYo
1I/2uIOPVtKQrNrLAF0ODrTa/sGAlLQ8Fo1LMxEhNRm4CM3pZUH0tBoiYAosKA9LaRQ3TdrtYjiN
V44WEn1eymaf9l1y53ZRfJnJFEp2TRYtpmN/4CQDOJF/ZnokwAuCeaOr6XVIe+pstOnUIaS+QCtC
p0+vtjJ2QNlFiAzxr+hnvewvexZae6fqdlVtBesltyQucESf8F4QLnLihC7GHHAYegntEuN4aHV+
GbCqAjrOmVPErxm+M2B+ywvChzM5T/OPmIaTxZvH7dnt/lRk/VHL/LV2+aV08aiqdMOmpUP1pHuO
/Gvpgl7YgkBjXJERgH2nmkIaffJFBLw12SbojwLm5e571I5XPa9uNgjPY6+dOZ6Awt4kAgBJVTx6
WCzOgkxFi8sm2PZyeXfBulNYw+RsrYY5fABwL3kcbOfdQ/umjrufZjf3oNIYX1bR4LdzOLEN02Sh
QMEBjjKyDj0/BJ52HVf44gZjBHyB9P8wJKCHOmeZb0NDm1Fn9SzvHd2F5kGnFw05P5xOuvK//7Js
obt//bp0YXoSwbCt81WZpqX/UulpdJoK0x3evNDgXLIUhzz0btpyRAArKPGCPqfi47tGX4HvuCL8
jr7afYjVQNPyHwuCEuS+JEWo/mrdMBCWasRPn40Yj46IsNbvvbZGYRmZ24gW1jBDeOx83dHTKz1G
GTwij8/rgaQLzA2aUxg7VsvvHkNmwwqRAGeQskL8heshhhWTybuhS25nJnN+LX5wsKH9WTcP6ago
NEt8Zxxyx2Tt6oyogIz5vTSamN56fzmG0fWECt3v+umNlJmswjtABBq2cFZkY6RtGw4WjozQ+8jo
wh2Ny8WujUODJEPIZis72J+ONn30aEmwzdUPpRvEq6GeeP+m0257dD9dQN3l1jekNzxVAzVEkIyf
sL5Yu5Ed0ITiOhqyHabHZmPCKubrjeioYczQW5a8CDtfyv5LGLjq+KZrf0hB5Hi3bpFNa1sjR2t6
Dyzrw+pJ1Uwq/WEaveDYyvw26ePzKDXeZflMoshsIa0svPGM/nR8Wdq4aZLenTc07KTuJ0YSX7Zj
kW/DtrAUlJZWUhvQ4z39M/a0XKC0H5whq/+44fs+FeN7niI7Pz0DZiOd0rkHOQmIv0MJJ6EbTVMy
EyNjcOSca4FZTT2vXWYlzJXy7fQCpzf1/SbUjZmUxUVSXP3pfXxftMPseiY/6nB61PfLkfBSrGeg
JWwJfLTv1+h0Dl110zDrVk/486lP96HHJqAolAdlBBQQ67jL90WPRk4t7PD785weS1CL9AfPxiwt
MvhGQf3Y6ba2L2sH5m04lZen67//bLs7wu1rQMvceLr+dI/Tn7k0r1HhC860PM/pqp93IxPjcnbC
8Pjz+iV0EvYxXWPuCw9sdOSL1HMsjx2TpFY5ASPMCSL3LgIN1dbU9wat3viz1QfkPDqi+8y6ANW2
E3ehRYtHX4qtDfR81YFameHHH8DW6pyWmLtmw0bAkiGXxDq6fUPacWjuh4ENmIo5rPRbrYNZ7cYS
W9Eyo3dw5XM+Egoh01BsPQiCbUqRo4bGVVStMiO+H4hqo8lwZpkM4TzMFDsq0L2FQYGdkilUpU/Z
rhyGBu1M8yPV8j1W7dZvNXIZSZthNFzyBIVJJwWBkQ7VZUs3HZR0nPgIELJkeLDMHM2MVtwsbX0u
6/6LLjbhR08dIvltZl6l1NIbgstQDcTZgpPIfIR/JtAQXWP1znaBSDB14N7NMmSUrkZscxb11y2d
KLwcBPDqDKbjqX/rGlakibOjPriOQnkjgM9zwsQwi95tRD6ifdn57ezlA/oc2rGBQVh7pqM6l3F+
N9lMu5GSYOwfp8lPIxrnDWKBSGWbREF+7lbqsJBrq1jLX5wGMmZVLebaoFeJPzSdrzX8yInZrKVV
PcdRrCPoP+Y9mB5Oo89WUVx0Fd6nll5uU4wPmhNf9DkppqYwn+Ocgt3RLPwMhCCutHbYaODdX8ua
UHldZhilMJP5UithLA/Gm76QxIjQyhxNWOlThDPBeBNMFYaIHYoEL9cEo5TY1VudVnTWJOa+Kilu
ONHf2fAR7+L6IZBt/kLr/YWu1aZ2UtwYrUUpGyBxdZqebEsHd0oTMkhsKWtWhafdYo4qXhijzGuy
M2IKoMGkvQ7iOA1Rj1i5ESKoQBCQX3SLOkoGHfJ3oi7WAxI+iBJ6vuLEVV24EbuJOT+m7chP5uVf
i+xg+fWkk+rLRhp9tO+gWJ4ZHLWJFkCcaJf3FStRUE1ZODoPugnQQXNp3eVt9zJlzi4NtXvHQDRE
ImVEzuYEslifP6t2wsgwGNNqXjDK6wvAcMu6qNoU3uAcW1c2VKo14jD7QJPioR42Cf4HvyqI4Un1
Bah8jW63pNZAQ3U7Y67YxqP3vASSsC5APkvKjLPA2gsatJ3WgxrTljWjzRjQKq5kziXiIfaibS8Q
fwHVOwYTp9K4HK/Jg34ddBjH5FMBO3BeEVNWNfrCVkJNkA0wrUw7s8or3AjpwUB1vqJO36R20Prg
Fy0IHgdTYstbmrHDMksIcDGikQxdyZCY6CEWmbTZ3lgmIacF+063m/HP0kDbSiO49RGLE9hgd8y0
Pxhe5Jupw5PT5H2H2hy5E91QzpzT8BGOdDnJHArXNlX4yhni48wwFNku2YB1Un2ZDd+NSvSbp4tq
JLgt1NwfwSzPJSmce0xYjB2ykuGON5wDPksRupE7XLXBMcvc4mg1sCFPl07/tJY0Dpq110dnOEYx
0t7CNZ6z2n6xgdGe0W4KsAm0pGYQz65apOVRqq6RVuKh9hZAOatI2am/bz9dPN10uufp0unu3/c8
/f3zPt9Xnm7/eXcAYrzQz+f4fng4vsHnJFpPmfpP//QumMk1EaXF8ftiqkz/f7rpdNFI3JA0UfWo
73v9m2uLfKT3++sd/m+P/dPr5KGRHfoW47SeF0c3DnJsghA8+05Svpz+rpaCVzrdPp6uPV38ef/v
23+968+n+t/vfrrl9HK/Ptu//PtPr3569n/18J/XTa2znaDfffvbI2Vyj7PUWeBY8Pn+dPEbVnq6
dsEmx2h4IdMFpfGJrzBpUXs8XeoVROFEWGitGBPUL7AFPTNtffPLYyjEuefpkadbTo9hYvjPh/98
4n9585+e83T799//8oVPVxI1QfFmTjqx5j/f7unSr1d+P9W0aOvG206kwPRFfgcMBWhO6Tw7M0mv
OI8w2qbN7cTyySe2B3sJCMF4kuc9NkxIyK5xkQ2Zgd7mLIsqh1gdnMwO0ESiCzaNMFhXvcNPIeEb
NfJ6zPHEo2lB1rkpbbp8+sJyKHFmuI79a77oDw5kFJvp+zbsGP2QZx1jOidXzoEKuiTAIimhd1l4
nZbQWGkFvIw4PfEcG5L183LvJubOBjxvGzGWXqThnC9RSk1B9wUFvD32WnQZaUBGO4KVG1D1oLRI
JauRBMUuLiEdshyhFySS4k7rQ5WdrhqSelC+Bk6Je4CsX1ETiWCdktpmNA22kW4gKlOhay1NHdVs
wXOINCPsfOTroC/C8bbsUXUl7rspYDylZJBHQzOxPne+hsF4LkmOVIvCQzz+wAQbE4NDTGsVOClR
o15Ml1g2axTrAfhvliLon+jl7iHJPS06VGD3vTAAoaexP4Y3Zmx9oBd4zTh9I29DoDIZj4UGkqIM
m5L80gBjLOlIvtv1V7nMIMV59AxGTzv2JWepztE/S2LNUuzlkS3ey9bzgNp7n4bXk7waXGPsgVQR
YkooUQhEGEqFRex9ztqsM5k2g5vD+CIEmbDINBLUhps6ThT1eni1PbSmsnfMo7twCsMLRHQOCn23
Q9Hf6y1i91Injo2emHBIfkcw0VE27fLCylkdtABKEzc+uoQUjaXszpqwEbuUhYZ0PeusWIR1Nhf+
KIW9o6K85L7GzskM1iktkpyRSSAhksExdPrg2MwhVIOsMTY0duFNpaO9bmB8KXNuttMHZq9TtKBr
y6tdxtcom1LuW4N2cY6PQ/eAfVfncZ+f5wXWHgI5PJhscb0hZtdV8doUpTYxXXZOVnwi0w+B9GMl
Y3ARi0Mrh3JypezfcfrU452kMw53KzWg1DhZc5/G3cNUDpBvs2BbZS2JAcsEwAaKn5ORVZnDKgMl
bW8wRbwm5vi2RD06LO3ayZ3pvCAr1a2YZ9ftYm/jlihB4l/47C1plbJiAi+4cen6YUfYAPzPJL8x
eyBZobjIPlINuJChITrUs4D4spxhq/VZNbaxj9rwKrSt2ylFjVhzNodegmQ0yOlhm2l0mRGQ5+tE
+1rWjDpbdDsROQG0sYYmKvbUEvAvMW2IpCqsutVmnJWNaHZIPhg4A+UF9hLMWwKdiTEvu4kk9ms5
d1d9kMi9rtlXWOHGqxpztJZfuPGCEsNOxR6goFAbxMsgzR25ImdEQeVre04af0oKNjZK7hVxiS0d
UKwuiYfEHrJ0v7GATK0sDIl+R9LuGn6iP8DtYnZVSN/M3Dc7W2gWDcvdMFkHMwxskkZG3Sff5DnK
orPYeOlZnRCW4pEL4+psGiwpFiejFAvH7WLG6Abrq6CGl6Mv83q0wFu6YkJR2bvdrsU4z5fMUdXL
CBwNOrr5uJQDdtHBS/Z40eJNVwccd5bgMJNwMkgmMbJqzK0mqKRSKl/jjewlHD3qWfJgQXQWseW2
U3KIOIAy3EOfTnoxPTxIk5GwmTWYT1ljMc0zb3JcVpfWRKM4LbzaFxqcEoo3fMP8UF3tHmUO7LtA
9bexsVXCe8bWWVU4NcfQwOKj+1mG264nTHU7j0FGLg1UTkpDfzQIkmxhnNCvxYzESXUHEZ+AaWUv
65TRLMVxtijr2aBMaMnJjqaMaUhxORAv5rRGQSgGsWclywl0PAuUqa3SbA7MZH1qBh0QT1nf9Nte
GeGosQdgl6zr8AbiYLZpvgXIGI8xHrpAmelqZavLtT2nsddJ2e1cfHeTMuBVyoo3zcrgwIVc2fRE
ytilNLt6nygTXxhg53NChHmFsvgJZfYzrIo83zp569Dgg5VAv5RH+FlSGt1WWl0H6cIP6YbenZDW
Syuu+xguQmqN+c7ujONiPi+LeacL+6AwtD4RDPoaTwfRU+VHIibQIGN238ngtrZRv1jK0liQHAzx
jvD5oUuTCy9HdzZWOH0gC4qCfLNVb0/ExyirZNgJThqYJwPlosRNic5KmQo6eEZ9zBxXPixhbmyD
qQ13yuO8G1LeRc02EGghk2Bl2kQr4zvKxhkyrPFHZe3M8XgGyuzpKtsnvA7frrUWrkgLKFyZQ4mf
3JnKLmoq42j4IEJspAgSzgNl35nUAb/Aa0psgL23lf00zJAokzKMmqtUWjyl5lB21UqTj7FFx3Iq
STT3OIdJZW5diB5ahbp5q8X5WZoAeQe0WPvOHGOKNUnwSzpIlMowO0XG7SLwOxXMF3Rlqu2VvRbY
8pXW6HcLvlv9ZMDFiRspS+7irHJl0ZXKrJsr2+6AlpXzWKvsvDRWLhjDVijkgjeB43cws/BsiHF5
hyZm9xBzmJPmwbr1eNOWlt70UXSVWp/R5Dh+n44udg7rqVQ2Y6EMx4obEjg08Is8eE97idDKyvd9
zVCzNFFDFxpbWO0Wxnlh67hLD3Th6ivNHI5zMUzrShmfacDmZ6YyQ080VGM3srZ5bDwPdbQLeuvc
6LE0aoJ8mxzdXYkBec9XHmxT2Zzzau5Z5rl3ubJiF2Rw5hwLoU/odN2YxSrbNqTH5czGyW2z6yMD
LK8bQ482g7J717o6ymIAt3CChzHnNxqGrP+VTRwAHEsKZR0f8JADHRhoVY5bBr3DjuEbqi5lOU/R
Vvq9/TIqM3rZ1veLsqdDfH2nmfkyKN+6MrAbONlFpbsMtB0DBwkEKAf1IipbrO8ZHngGxe2OMCmx
6aebSdnkpTLMexSwnM+7rYaXPlWmerKYfCg21LwdYry+oUugLPg5OXZ6oG0zb3gMmwgYbRxMd5gp
bp2l9Iu+lnBHkTqXLX4BgtMxmuD3j5Xx3xkzUu8dqGiL80gYyLAGTWwf2Jof+lEyddFIS0KNdtlL
oAICukCqMAOOAg5ECj2gwSDwFIwASmANKoyR00h9pTsfrr5wWhmI47AUzMBSWAPDdgBpSBc/ORcw
MswrMtKmDVUpLoERAHc9X5v0heiB076KEGNAcwCkMCmkQjQ7e8MjRhY67Z6kyrtGQNa3xatr8QmK
pW53sbMlqLjCXU08Sk0aOmHIG9u2wg1nP+z44dZQmAfsWk9Cu3Qw1e4jOBCZAkIMCg2hmiSsysFF
CAWOGBVCAktGtZunG1PBJVqFmRAKOGEo9EQAgwLN8Z3QHJTI0CkcNBDrvEF4VmyncZvDsChJHzqH
CzxRGjd+eowV7IJsKjSM7cwAJwxTuDiocxUcAzygSwkfSbQPtnkWmqW2ktA0GlpL+Lvmaw7Hyiqq
Ip4M0A5DM+PlVkCO/JXND0SVAnV4CtlhKHjH4hHNlIGsHVPqHIzxrC90YB+twn4QggH18TUuhzu4
2iQnLe4xXvBRAkPBPNFuPAgiMMdRREwE1IMWsRVkxIM2QvveJ1tEma8joEYKSRIr4egJUnLClVSU
GgpgkkEyMccaPTFsE5d9cDrBTtQBdIR/YsFBSU9AFMgomtcCCidXxEwA+cNO6U8QFbIfGZxC+1CA
FaTRD2EYfwWkV8WhnmzTE4xFYVnscU3HmlOnANhC1jwrORguMSyXTEFdCD8hTEuBXjyIL40Zk7nb
3LZTNax7BYWpiT1SkJgmX8DFhIhMFECGAvGrgihTOopz+4izDtCMQs40sGdGw3kKovyNRI9d3Fd3
jaeyXaDVhK5z3St8DT5jGpJqzPwSTl7oSzg3UCAvDQW+wRmVbAfFwsGitMnGS6T2H7Vk3G1BzcG1
8BhY7RPleHGC6jgZkkMX8GXMBA3KElppMGqVgvF0isqj8DxJ6Nwt8HoGV7vRFMCH/I3PRn9iKOHQ
0BsMn3b8RdxRG84K/1N3RuoTcE8JxLaDzGVSqCAtuyAfNLyJYQgNCiZkOmCFwmDY2jSnQT12N0Ca
UIwnA7ijuuS4Bi7DuO0bmngk1TEOglvkMSIoFMgIVRNKXkgfFcsgwhNeDXN8cuxuU2MeXTXXHelG
CPiLnMPycqFrctolcJOEAiiNtVEdXcKRYMKAWLpJFbDPVMyl3kKCVSpiDzQmoLPq0fuxcZ1tLJND
b7YsmYp82OvKqp1qgBFspAQbcnAGfMggf+e9TuY9IChPEaECNztMIwnduqJF2WCjCsWP0t50RZNK
QLMpuhSIInNTt/07i9X3URGoZIrSVIWZJknG3EBRqsBVdRH6JsBPw7bODiVAq3ZqamzxOeL1AeRj
sXDqiQjYwsm0tchi2/aKjQX+lHLCbh86CGfMwpzDBFpvDMRzG02M7RRja0QhwowL9VXQtbCD6b5L
62bO68nHIgVgAVjXPIJDY2Ja7aUieYX0hPeRbpFK1+sOZelZGPT1xlEEsESxwKSighXgwZg4wAmj
Hoaa0GwrDAdxDesefJtOTC3dg9HGqmF1e8BwtCnalATrSL/vTNgA4VC+FBEAMMfaa4OGgTT+QB70
Zime2aAVt5XqYQJ63rr2FhduudWnakH9QvXUCw9cagIhjbLaWpb5QDbYRxRBZMc7g5tCVJgVkwqh
NbbkSTHXdEVfW8Cw2ZXD7BQwW+0mgA28/on2NVs27Lb+QiqSW6uYbr2E7tYrztvcmc+lIr/ROvjK
QcFVigmH6sRcW2DiUJ6wsu4CVtCcWfoFNz+jo2NZYfrWwgyHDsA5Cx9Bogh0Ayi6VMKkY9lPQ6g4
zIpWNypuXawIdpFi2eHqro4GeLtEce6mFtBFiftg0ysKnupXFGDx8OQb+8nCfqqIeYYEX50WJPUu
r1Ix9WrgenX4RSO4OZ8Vdc9U/D0NEF/Us8VC0CCNHEifVLS+UsDtqwH4kRNVARiG6ZdZzLTacQz2
RnZvgv3rT/w/RQIMxXNY3jb4+nY4cehbucaHo9iBtaIIqmRq4m7eY/CCleIMcswEK6X1lxQCWGyA
EaIHJsMZPGEKppCsEvRpl/Fcvi+yR9QxOClFtHhEap9u8a7eNcTIMfiCfjgoDmKINslFPbIhe3vZ
8mplMB3MRxLcnluioP1ppucJVzFVgEVboRaXmqF288PSR+njAgPGyPoFxUR3kzMHo+JlOzJwz/VA
OqpK3jntYZicmxzC45RnAXLpy4ClI8LP8BbVB6AiVBGDtaB+gRPZKGBkjCWfO9CSJPuFM4gzrKLh
eels+D0KOGlCngQkS/GesAcWNpBNCBkfdDOIDhKsCgFXOqQ4T+VynY/deyL6vYZLYNZR53ixc4xK
MhwgYgzqKG5hq9vl8DENPbhybdv1u0y+M8cnnbr8mgFsbIehPA9m9uaR4f02gbvZTjAVwHBW8Dib
Nkbb4VxELHhdMjXiGlIJ8hniHPHaoUQjhqPZsjaqAX06AD+lApM09HTGUYMTgGQc3tVSSBwg1v1o
orjALktDFIwomiEV7TGuhSKMxvi0AL9vqa6RGdUy55FfpqKSwotd5Quc0nBq3/t4fjIUwRQMX0Zn
CKqpVHxTRON5iSs9UeRTF9BFqYCop3+mlur4dIn2nThGgFN1RVA1cKbQfFCA1USn8Jg0d10p+Gql
MKw0AfbwPkjOipjsr6YTqVUxW09X8t3QbbUVuDVRmNegtFS/Mi3gVo0Hl50CRRxQyk18arKTGZpC
h5xQXdTOXa1Ys3PiXTIhDEEyRvqxjwEMhbW94//yaCh4bSOgnOIZn5no/X+izmy5bSSLgl+ECOzL
K0lwp0RRu14QtiRjBwprAfj6yeJMxLwobHfb7ZZEoureczI10rVZoPYq93/ksplTfyX/1EZesqup
YS/r1mS1E6lVTqmBcFL83EmRdCNgo3jVc76uUHZdtWWHziG2XTezK4HFW4Hbs7M2PjeoYpDQII9h
HZ/eCb4Cd82ydcbC3CY9Sg8WmYBapFmHIqogQnHY5ZTgrrW0SfcAvNGswEVdJRXWKF1RhPVhfo3d
Ybm6C/FCNG+zwMCRzsl+tuOjPplqCMdQFKir1hBPMittXLczU2J70lk2a3YXJq7l88QGCVAr1nGg
qMcAGgZI4NTkXeaItASHM0dbln6Kl9wgGwCZwRPUAKYcmxMvC6RzZAQUZpl6RUNAjNhCDYPZutOY
XQV9LhSiudczksoFsR3gzdxEXwp//EgzHjMK7+y3erZBvwS7btanDfPYkMby6wIV2qs8NprGh4+d
WwP/0yt8tDOZx/ufff/g84bN5UL9t+4fOFG0R01K9A2dA35Qtsf7hzhqWsZ2AnYdMQn3vxsMRKxo
wOwfbmQP91+//6ud+k2mAiO7gk2tCRI74TuP8K4RhNV+VDs1kgHVEUH1/350/7USynYzmd7OtwWT
jZRGPQNO/jZN1x4h2f/vR/dfcwTU7lQ43iq1Ulg0EL190N40EK1DrWjfAdjvDvz3xKtiZQQ0e6jZ
1JslbQCO2JBL++FvUyf1xo89hs29Ya8UfGPnSymZ0YFzF7K6TD511r4gGpx1+rMXMPmNAZWPGcRy
RhUny4Ndm0/QzE2w5lik/uqt+etMIoHTd2JGS5x2bAS2dpjocfLFJ/C1S+bnOGnVGiJmDuL9OjGx
GhtYXQxeHUOk9mwvD2VrXaXCr2fJm7nUj5TMnvvWhatIIxtcu6647RyEydly96hAuhu+yYpQIIaC
9Y4O4DmHOJa0krwr33WBwsIv8OFHHVJ8lhmPDej44s6QBybPy3lYeeDlRZw+jHnCzZX82QKAfgBE
n9C7nADTLwymw16x6g128awkQkdR7Bli3jp9vGYO695uPFElMtc9nzZq3FGyTh5aaTaUAIUNrrH5
ZwzWg9+lR13R8wMw+rni6aeKrJ/O8Y8c4CSOVRUuRvuRsmqatOyoC20fTA3b/oBsyeJycm+2nMU+
O8Xxj2KI/vcPiaL8W7Zxw0f8mOzLVqVLI/e7VlaAGT1ALvAEJAgDQJ9+S8t5rsh/rPsMpwC4VSTb
PwvrtVAgHdAgkq3i6kNhXNmdQSoxSKCtm8W/JHj/eJz4UEPgsJPA65Ea9Hb5uOSo5Bx6nLnTAYRY
hmHb4mu2C5rqll8+Oub4rEkTl6t5QTb7Cunwbbb/leyd96JKdoLMNYNmayHfxrUbeggKF2QMLNB5
W8LP0Gl8z0oLStZE9qvwBV4eZA551oEQzJ0LnywOYeQIeBPH/UDFsFUyCBsrxIwdIlCaCIEvgulW
1KKPyFpEEp1SSnAyZu+OZUIvF5Bfu5xSeYqDYlQyChcIK+dxBBUtpora5rulxF1hGcpnXt16L1kX
uC1GwZwt7+ifjXgv5klgRKEC6tNA5D8InqWGPoRNgx4rH+6GDfXT//4aCTsdKR3ajVQJOIzGhRmG
ksPsnnVgMDQVOEd6WDts3VxCWPDHimjRbhqsc9aUuwYyxFCDSzjr+3JGAaKRbKDpgR+7j4+IQa51
ixq6V+KQpsRx3qYK89u8ZUoukndoRvzCONpt+twaza0kKuy4HX3OBE0BhpIkUT1nnCUO7pJESUzy
Qr+mXnIRCMEk7XA+e+OPIMdPzhQ4i1KhxE12iVFmOUELXMBOnz0eoCP6FHL5/OUc+91HrCJdZVgZ
OSG7g7cJFjIkYJ7TPQaTswM+bZ1bzF8W3zZOQQb1WNQc/0lTeefBbgi4+l7K65rSQVrzyoA2sS5r
SALauMA5G+dPSBTjqxaTl2SQHhYlW6x5Ztjy/8eWr+QyfQOLlmUWOV2LT9vAHQypLjuyZdyARTKf
Ro9ONaruVwaHAOGVxEZisyG/VG0jJbjJkkfinuxLyIpi12jSHe9TOysvHtxyHkGhUTJvMeaMOuM7
FrCU9x941wwoU3D6dCgcZkq34+DdSZSAR8JPc5SSx/SWQ0XgktcjRf+Khex58FibLb57RIx0cpjw
a5x1DkZ+5NKjH0xhwiVtHBCWIsC1YzWouLAEMb8PdgveIJrvw9HLUAkR7OMp4LAaVZqhwEA4NCn1
UIODqFMyoqIPqMEIThIokedV4fi/QvhsPocilDkLQtrsCmtnfaIS3WIu91eJRH6ULPautdAhWUqM
lEnnb48pSfPtPYshTm0WNC954Kx2TjArAQbFxzSLVyPlvIDZ72fCwrTw+Oqf29y8kr85ToI74cKL
3tdZRnRYnEadu7I8kghZc9TnlaHYEPnB9bD0cL+R8PoTb/mtcEO1lCnDRumiDPlTjp9xGf26uKQS
a2bYf8fBlD+REx8CpZ2KlvKrhOeqP+GofCuVnCpgM2JXf8wyZ/+LvSpSGqs8/XWxWunYrfoAw2YU
Pcxtre38FnpYgkpddY46zFhjOZ0bmwFJxYZq1dbWOVUWLSxNLVatmlCAyeqj7PScG3n2t8K/xVsD
YMJnDSsXy5LVnKqrj/fXJgCnYwLJsHhF2LwWrF7ZWDLSaWOmDt3GVeKvHAOYHVt/a4xgo1KDaUoS
1sLsawa0YYMSiGnA8YG9cDud3zsMYxqmsQzjWN26TJlw0GEi8wFDs4+pN0Mqn2unfxxJSli8tkBC
Bm+BspkF3ZYnquKQP+nKdjauWuYrDJfQoJn40CYPrKIT4Zaey/jWsleB0BAH5rn1v6JmeuKNq6C4
69IrWTGbormHeK1vHfS98ZNkixZ6Ss42Kk1bi68tLqEM42+zwZdY+NwWJXbLMbxlmN5cjG+2mTyz
GuLTeuF8+rgUzmmUGed/wJKjuypVMz/GKrqycclZSipn+Ojlxu5UYZtLlXVO6eeGARHd6Af8Rpba
2KFJwipbndLWlYIUnGphNVC+255dM8sN8Ad5HRwoMG9zJcALlAoPn8XeV3I82x7ZEKDLc5U4L0dt
w4KBfizOkQ/pPHc49pqUPw1+xMpR+j3o8X+9XAfUXcdhqWu/owXUuVbSPspGV9rKf+n3qz9xsJXc
z1tZSvbnKO0fPBR2A/XjXCxXXnLMXSTz3dbhKz/0XxhSeJ7Gw842h48eq2A1VW5oNbOPwp3X0qTk
g6DGxm2Bj3CeLVQHCAodpSoMlLRQJrcq1nmuITOMsBqKnAWxpNdARPArFSQvk4i7JOCD1YwTkXDq
OSYWuAXrwzaVp5pgekEpidANkoQcAxuaz22AaTFlCtUgRMEZE2xnJWMMlJZRw89oE6M9UvTb15N9
qhibAudH5mgprWM0Td/UCB4jeTAj73mG3DOYSiLZlx89Xkg2FBhTzIEGpJJGdlTTOGZdA4WViHMQ
TuglDc1j1mose4NTbLIIfnfGs1zHSplTO6ME9RpAkFI00n3MvG2VQiLd8DxZeNV9pnr7ob5INRjj
tY/9csKCWSod5uKbZ2JBkfHpKFlmRrVHM9482/iWrGhlSqmPC9m0ovaBTbY4WSVuVWOSSG9gx9/f
Vlql5+zxdDIFHADRNH/jyvlFWp7h8+TZ/cfF74VXe2Xg++S7+pyUvLiLfLz5xdU1SbfOOag1z6SD
48ZHNzb/6c6TM5EHaJVUNLoGi3fL2PGSidGAHfl8P2EhjbCRamZ2Lbv50TbRlFr4SiXTnYYtFTsN
5l6kWDIUbfHewHLaYzv1hbYrOu2P50+Q2AOWs4N7mypwd6a/mpUwleDUToBDq5f8a1ZGVUKsKz84
d0q1+pd+br9230Z14QD66T7MSszKRYKDvpK1Fhw+baVv7fC4mto+MtC6TkrwqmN6zZTytbTZalE4
og3LLHo7KjVsBUCtaiNsur21nP1YnerQZuOT1Sxhn/JI39Hs48vT8MbjYZ/NsdD2SkfL9oEAv1LU
+gZ5EpTCy8ZXAttCqWxNnLaukttOWG5zy2Eg+djjvlXXGxfkmy1eNBpx66XjDCj7eTexKXETwASa
8ONt2iYvGWbdNm8fnH58opqxazHvxtI4TrxG4pauTuBb8X7E0rtIHs8e3l7mCG8Sjy9Hnl+RmHyb
2NOfWfNCqZS/KUczt0ACbOYsgWAAE8/gnaGc+WtiX+w4xk6naP6aM/crdZsPWbYIhZEMTzOfoFyJ
hxNlIMZE3DDlSzLvt4Bnue3ZmDOv+rJIlqDlrl+njuv7GOw0tupbpj77xOVPJ8Rwm+RD4jXvijU1
KDFyxvg08PtjUfM7LH3gjPeTjqiUvbI9iTa79W1xtIGKejUrqjHm2ToIcWuUkNm1DK4KFTypsQ0j
nM027maOeJhiGvPaDJyeaNu91NzHG8ezwzTKX6VW7Q1M0LxExz1NqnnWnzBDwHDVgu8gZV3mDTRd
lofC4m8Mej7aazE4DtLcXkLYL9u6tnis/Bb8pljbOD5cLNXJuKWotDeUCxaiCPxefNYGb34dCo8W
z7WnhNcdYyFTKbAzXNgpTuxCybE7UzzOZfqXvcO1LIZjXM0f1BpDpoyMjrz0deSNjs22fNAZ2KjP
VZxYZxIhv9VdzX1KKJxuOLchAwBoqxTeylHTTs0rkB4G4cO8GwgEbpyl+IHbx4xOE3uLWrPdBR8W
hnA/Lv86hvEoBeeuhJazUokv5NJh4+zUp9Jo5+c57roQd8ZhEsOmt9UiYo5f7YCHJ4dQpStvlbic
QffJIsTFxO2NbTvcLBznxCheFyU9H0jj8ZXbdkw6YVr1DStcI+a4QvvcGr0n4VrH3kIGAPRJNCY4
svEQTf0ZitO4tv3m+f4qHBe+282Mqb9uvsOjivOhO+EoDnvH+IAUrD22hCYbpO4FdvcFy3uXBRe9
YP/XjkruFdUnWynhIzxOtLgZlHUVoKWFJcPszP8of5xmgLusaZHLLz2aeaXnnpR4Xm++2k6xNAKU
9LrzsEzETLpJ+3SVtN7DXj/FuU5pzJsZ+DfzkVT0fOwyH9B3Zfxbqlag7kiw8glLnO4f0mpgKjIw
xRqkhvKyx7eWmCwi+globaWkosVsKggt9DG7NR+IgKJulF16ckcjPYkxSk9NWdNrdRsahIjTOHPx
zXP/4X0CRftqxUGaNpgL76TvMtD7ExdbvUcAajb6PnLS+Oz0jnaKXX40ZpxEDHAuHCK1nYM8y6p0
3qeCJgiOHDjRK8I2CRfekw/M0Kk6eWRZ7lOynpc36y8+3H9qxj47HxmloTtkPtFF1ztSuOEZjS97
M3dE5DMn58MYTaTtFrbu6tfMtlDURvXD+79jZ5a3yRwOdJxB1vpUqW+soQw1lYe+fxAldRVoUSTB
7z9P8UXo8B6KzJpOvkq6JICr1h1UrXkMwAAlGY+P+w/7srjxeKYN6JDiJ/tDeP8+hYuBWBdleUUz
vg18079wnmwnGxKSBzzJGcUtwMupYVIIvT7+U3pl9HD/IPopglzgNLtolm8iBvs+6XyqCJRRiLZv
FuZkXpSHqi/qEy9SDretX53uP+U8eU66wjx0vUT6oMUbK/azBxDUXGaAOYaIe53zZLjkD5v27C3y
Kvr+78xq3vSH+kh3KXtORLFtzIRuQjfXW9LMKVmL9qcc9DfdJjQY/CHF2RFVZH0EGGCn93pw9NRX
Fyzby5zyJiF1amH2DzIZ9V0+b5fWrD4zq9wRvfG+IGXCoO39b8ufYDYHHkMpu6THX28bpCiRoKAl
2LZtpsSMuZN4b4ax6KQEucV7ccSYMumdMK0QNXmd9+A31rqJcz+c28reDoKvrzmpnVmhC6BIAWeh
+w9dx1fAjCIc9Kjc//9fMdS/55HvWUkO5Lw6l2896OOtN33FUUmPrPMNgity3w/CuNQdGYZkaK3w
/mWOFsG+p+ZN06rzYOXxzW+nTXyYJza+mUs4TEQkWWDg4YoV1zJeWiYnTI6ZheGS0kKt4XPgUe3Z
yq4huZ+26vwEfd1Kk2cTHgQt6Q9nHOReJPl3HDNrm9txg7iRtx7bVlcPCENzV4Ss1uSDMT9aBZSA
qB1JM3hZcIw5XqYAgXdtlt7oeIZJEcwodHJwyFW1LhL6cxNDYhiAXKf0Kvu3+Fic0qba555/4Uuu
7yteOIkQ5HBM+FLImeQG6fNypAXqBTaflJZPgEcckf7TiVkZshuDi56E534tRMTR0Y3OMkabOmKJ
eKgRRpIDKe3NaDJTM3gHF9ESX5B89SevRoLdLB3stPnccmk+aLG5mku2KMuCyWLM43cvr6N3Odcf
uskiK+7nnmqTtuxZjTcEYehPxhlkOOnv4qK2nvOeCBuwQ1wemrv3+Gw/OSVpAb1prlo0fYrsXZZN
fZSNEzxRSfsJOoFGjZNMLbhsEugV41Q/GTGzgEZv4x3ZTf3oMG3QXQaz5SSC0NEY9LGKbcFfIahL
re6RcfHFJ27A+zjca4nS2LN1gmJ0MnaWmb5PafWUT+6XKmmnE0tAK5uIvRfmjSM5Oj5k9lt9ghUG
WHdawelOAzS8Zf534G6+mVyd2mKvWvfCARipzbwxMgXcLzFbwqjlKtcs6ZdVTrclcuzL0Ev/YNj8
prksPXCTRrkZ5h8vsZv3IdWXQwdescjJLlFd61+5q5gn0ydqwgyufw14QINreJl986tV4AvCi/2t
DPi3bXt5KdUHcnkH060jhoVTDcJFz97Im53rmtJlbDUXy5fakVWztimqVlKpgxPGyOcKvSW6Be7V
Jj9+mjRa6YUs0q0DwYNILCHnuXe1HasZ3mqs+W++kEfFWuzuOpt2pRTTh+9GNM35riGHL5TukuUA
ZC56obr47pYJVMyuLRPjn911H7CR+B2aq68LhgBnpgjhZALk0xbymK4gciP5xn0pLfsBCIl/4NJ6
VBw+oVv2d59Z3zOrHXoG0zVDIHPOh/m5KfIAgCsvpJnPQQGtk3sIzP3KlDs7yOYn+iHvTT4CFZlr
h/delxHWHOehIyliGLqf3QKOSHdCAc/Kj6Ckm5q73BK9znqJFu2pbtgUxzP43Uiw9Il6+6wnRAEC
5Dcv7BN/TKK+fJ/QpUyD7Qg+9FMHiEk9rrtM6bGcc4vBp9aeGtLebelET5Fm4KhxeZdYxpfen+aP
pQsuUpQofCDkTotfhYELf2HSm+5quNwZnNa2Q62CP5jorf5W62a4CB2zXbFwOjWIknH/YEqzkPTj
2Jg+EAZY+aZlnYtaRYiS5Di0440U1+/QZe259mnHadWcr/QT5XaIln6ZhX4FrU7YXUUbeNae02p5
jDxeW7OR3Lhbo9GJbFqmEGZDnqX1apj89GCrmoTftN5Z73hJ1DmXrKbm+1yO7rczu/llpGEJHg3m
PZXjq9+NXJt6Wult9KUJM78uMWFKmPsjVwlGBElAHqRhmKnNqjdfEvMka8B+vR6B91qP7QT6oTL1
ZheIYM+WPn8zXe8ra7koT6l7kewu+TsPrNxGO99X6Q86u+E6dt/cNmKwrWW9TeL3rG4hH/Upy5ui
zF+aJTvRNmdC4XmI3vjy7Lkf6js2HbDW2AM85M5h8bFOVa7LMzYm+GtDXX9HBLNA2wFETEaW0sOQ
A+5M4zbkAgwXkjDYyo6093lgQkWeme2Y5TGGLVIqysT0E/53NmKwiaWJ4TwR5qpKrESgnSjNcqV6
DGr3DFMOqrvpmXSsJvPst3T5e5/qip/Ql++d2F6JluS95rPQcTxW933H/zolA6g4xU8Ki/dkOjYO
Ijn8gAADxdpP6YPDQCRBXZA18fxAwtHdelwtt4xFjiUvc+Lllsc0YGIFAqCCLHgfZovLM0WHvK/F
x9iJg5Uw6hIJJXopAehi1Hr/7BJZXI2VLEOhl8gh2TmRW0j3vciC0FOTu5b80DrPOBpbMguN1BnC
bpTGVVY7DUXn5v6hnc1HXa+TrU7iWtbgdHjz9b8HMRjvblxxUfLBijjDd5fNx2JhVdjjAAjn6kI7
oj4sBrD40a0vCF1AEcryfP/6mjoGUor6EL8Dm3mtZM7lQeyamZhv+CbnpeS8Eep5beNPx/OTEAg/
DMdMey8r1LtoXNCSodYF3ZyuvEgft8TY8g1nECv0iuhv073EQGr2hI75n4Lns2kM+5/OHOdomU2x
IYRrzV9isrYU/S7d6CQ00ecuLAfBy1Cv9sMCvqwdSH52Rc65UQSbxmHxShZYI8FX7fFTQNUSLFBa
hgF4zLxn6i/PSWVABXIk6hAvy3jjpbsxmON7ZdTmK64Ci36ILaERbe6PETuwee7ZmrZmNk/LeLLE
jQAU6UIcFEd9ILsJec4MZaMbWycRAJvTPlmnjgJygvbcLulMEreSL3lEWRx5qPMRZMVT6WXONpOV
FdZN3YCUZjOaUfjIHPcPO8whbFN/40KiEJapoYLtdzM13A2kRDjwhFQRFj6bBSWUIXPdl4FXLjN8
kqWlMYcpDrRLMBCgm6xlp3EiYIVrPAaQ045aLnez+vKZWQeHYADpT8VHDtCLIZYgfC2fK1he8fLH
ZtMC3DnrUe3CxkLFdsujfl7ZbBo2tLmtow3CDfLs1B3zagiuDm8GuLy6U6KPXzJPkQD6HTwHUKZo
KD3yZTW1c7jw27Gz8ZCxZN1a0XufDRPNNG6Y2Rxc9Tk6sL1uVhFRgr0dQf3PpdHufQKylMvJsgI6
ofZCIcmLeBADsuaPkuTxJ987shHsdp1vnvoB5Cz5ndsip4xuDzGPSNokvlscbS118gx98G1aBGG1
LFrTR2XQwXRiH1Dmx6vA2TNq4s8oUnhXc2UG8wxfi8G71zPS9roAMFEmDglzNU7X+t5g2LoxAXrw
XZMTcAIMtcFn0W6ctJ8O7Ky1p9yG1IOu6NgZf2uhi3+mKT7zqHkn8K09y8Z+SQiK/VoSLaDd95uS
cf7Flvl3ALP4Ldcp7jvlPDwUODYgeDE8pT9u7AxmOrcETcAKlEOKG+cpbvLhd1xo7kv1TO664KZ1
nFdk0/onPYOqC+8V1qBd/uNF254DKwMIUXnUyye64kudJYe8yq60xbbW4HlXq/c/XYZMCmZrwR2J
86vDXjgrZri/nJ5OHCGcC0gpuSlJA3A6lvbVcq8ZD6VP2VQ5m2YmlJxeWUgENklbTo+jEQg2soRq
sxyRDp/87Sj5KnAKtK8OS1/2SB1I78r8dVn+Ad0keMHN2Vr3ghSPaSzHWkveFywfh7rtg33Xlz8l
E3L4EtqyaawyXqcNshmyFBOHqAEuhYycD93geRMH0HQ1r55PrS/+5XnnhLUHTs1n+8cuyrwmfr/V
6XZtOywx4f2pK6Y81Hzjn5v1vPv4R4YUnyR5ctriKSmWXjtygIcYYFbvZUw2R1Atw79cogyf5bWd
K+9oWIm3ZTmJu2mebhmVpM39Ddmt9Uef8vIWuR5ZPViIG2KUnJQq3tpE/bsUrbapoWOlvOGO/TQe
F51GjmiGxyjizUfEPCySJXvjQjSe24DaVUVpFAqIhQCofzEFxD/SckxzckI6jA1IvDpEf80JESPT
Agqt+FVnGm52lZK8s4ll6ZFnHBzdOnOl8t+i4CsfuFRwtk0OJPUZk/G90nV9xlaUx0QaFOkOvE51
SW4+jGACf7I91MFr55TRgSmC3OhLbdyixElPs4r2G4ZZX/o/pQSAEWXB2nEse0VdAmCQI1+60uHg
qdU4lkVy8vXaIwZLZljzJ9QxlVFd43VJYZT4PE8lO9i5ucSmWi+P2swKrSZNkrVD8ZzOo8/2M7ml
QdtfQBe9VtMI7NIcbuyuJN0IojJxri07WmDvfq5VVz4z+C0VKnLu0dB6BT81WU+wTjgMneOGk38g
A17T0xPUvnqiRRHtPPUZXWux6zwYsTFseGpnZ99gD9WjJmJW4drPruxUpSvdZQZ9BuGgfhuSyD0i
6ImgNbjawWROuRon+Gqyiz9nZA1UrqfTnADlrvgTckqfBI0S4xDX2mGx5yEMhNl9Ns4tgkX0lFas
N7qp/fFkFZ86DHg7hgNJw3NZmPiaYr8VuJDl1ix0DpJD/t3mWXSK0oQJTsbBuSqJHXbE/tZw36DX
DKWkE6r/azJdv+U9HgflhrI1/1zWM18Ter8wJErKv/VtGZrfrOc7gg5H+VuJmBkltgzXni2+2RmO
lPlC/Fw3CK7TddwS/z3qllnvTB2fSl8/CM2ebzZ8ptDMpn3GcBLy5jMyNFjLXpsiuyBE4Bji5psq
Y96XlP3Z1FNPZqvV5Q+VZfwbmsUNI2scNyw+aJigwYalRZ5rTCb94GT6L3XB4TIF8kmSPIsg7W+t
ct5nXgzzM1BiDG/y9jph4JXbGu1T75NHro2mWi/xItaNyQVS6pTrSTVhFps6jptZucA27/nKcCbI
ImwHnv0sdNtH/kIScxnBweSTtoUVuet6G/JYxZk2Yu0o6UhABRK0xwm8beYBoTU3u4jfxLy+9NKK
twgU93H2yJqBzinhdDLP6anmmXpwxVPeCAMRhUe6om54pSzdb8FQbmNbRh9G+XmMU3tbI0cLG9O+
1JkDqCguaZSwM8Nb55NLXSe6pKXOG23d13tUIKvRovBKMwvEymB+B9MkSEoub5ZWEDgPmBLiAzA2
tBogYUvb2bAeJOudmJD/qq+i7njJRdrBrcurXnYOcytvJ4xDD3fJkp4IY43ocb2ch3Kxn8au3c55
wt0f2jRsvuQcO9FzP5nNIRgKuPBQTOVC8b/u/eTAvIXGAw3z1TA30eMiYiUWSiF+DcS8OJgBu07+
RdEQk/FlcfPguraxEdrANizXz0wOzLD3DXdlp9NRjAOayooN2Oz65hYThL8uRE4DTWMOYvsGc7Gp
3CbtF7eZJgymvUSNIgU91BL6fdEQ7OcCUHJMOE7qHsdjW3ZRcYaypoc9CUhj6HCEedZXM2n1KZr4
WloAfQ+2Uf2xnXq80M0eLrlAxc2ai06bbo9nfOjyjKLgwZraeX//WXD3rfNC9bjww4yj5cRAC+VM
MJABnvruIFFK8NWikx50mHj6vGnVb41Cz40MyNfDopD4TFiDBF4p6NZz6adXEwDV1vYX1u/gUB+s
NI43STy3e7Bvj4npv6eBX1wGM3igriTOLjg1ZkqGHZquze2rKS5m8kfyYnnqpf1MXudxmuZXgGvZ
Qw2+LOozNTF5E+WSv1S5lly1agpds8jPIumel6KYnkb1NM2TE3IIVSnMQKK53G+nOQi7KrBv9ihP
PtIPOWfLoalAC0SslPeAcbmIJPDHOx6ZOS0srW/ppcjmq9YC7+S2Xg+D1rN59wsg62cefXXsFlmO
en0xEtDCerFZLD/f5xYZn6HXcHBzOzFhsbc6s286XDD2eUCvkZ+V28Ii44md3jq5s3HJ9ck/WcO5
Sgw4YERpkpTCOZIxQmgul/IioQ84dtxC85mYmWh/2X+CDK47LzTGtKNtabH1jJxtIGvKoy3YOTaV
ohdMtbj/jw1oCiEofKfSN57QNe0KvpqXYBRbuv0gQdtbUchdHqFpBWlTWpXYuTOXqcojLdQbUPyG
Yj6XGps6IV2xnRxx6xtpbE03iMKBt2KC2/ohDRi9oaFkiJUtm8wvbl69hMlI9c/Jor/JoncPVjtA
OSjGSzZyH8vS+JJa9UfMtIL/btqGo5VJmKsmvVRwVqljym2+GN2qp6pBmNtLr4Dt9YvmsRZZdLiy
rHocIHx9UmwhQXUYneR84paORqOyyTeNbHUL1plhUXln9s7IOXPq0ghCaEKRU34qdBqfUyTZJoEW
g5jIMhlQGXjlP0lj7NA4NCfL5QCWO662sQMOQrVvgcSiLRf27ERXtdWLEyP3B7gA+s7QqOImURev
Ip/KPcIUQthcUE71DI51bJxjK0nuuQt00DnNCCC5NOfb4dACxTo3OLfQ8pLaTxjbIwwgvWyW7npu
/XLLw83+yG5pO1ShZnPRwl1rA0DlXFnPXGYTpkXEpdgYVHzWj1j7Vnktc5XN5x5NlpSzFV3AzqCo
2UGYXBs8ljbciF9FjsQSglawTbPXye+7x85oV8KJQQSPA4tz6N0MRxl4tPlrhXKALBm9c7LTm3ay
iJBXRRcuDlJO1H36bpmLtyGyv8HjsYuloeMbrFdKh7W1XpZnbEHsmdB5HAYCyCSH0uIJT8XbYvSf
hcWlh+2In5XHKXMPnS+jz0A6PguHNn0IRLkKRGw8miTBCN059pdb0jP2av4B+JSSNdBsKcD0Y8Ii
4tEm1e+nXvtk+hFEz7JJw8qee6Vd6JeTpz7kKXpJx/QpfXefOQ/xvb/k+gMMy+XBY0FljjFKLFJS
AgsQD4NpWXgjT7Xk7Jbl60h/D6RonZ6twCpOo/PEVhFMr/rAPsT+74/YicbkFxSrQuresHE5MZKC
iuAe+MPe93jmJSP54NIlq5w03rBPi+YpKGP+z3rxT4/HZFMzYgVoodQBjkZnsoOEgvB7ulBs3rC1
rV90wQoFKWcZLDNkXSxP41jybcb5kRdQA3ALDit5KFyluEPAb7TTIcg742p6EPHUHxWVW8a+Bda5
+MtNm+92TqNt0xocSaPIDzFmmZp2GQcPDTwaoB239c0Yad2xXECz5J0f7xxjeQeREp/LpXooGTfu
l44yhqE+eESfN2ye6nWXONnp/sHTgx/ZxDq7jUgeWdAv+5bPUOyP05G/xqGakbbZHOqSktRALt5F
GoF71NJdh8l1K6YU27bOHkzaXD3RigZLe8vnR38K2PFEzJiiDoRFPNBLI+R8KlL6Z4bb7dyh/pvp
2RepEGYfDPPG1Jk2Ux3JlS/9zeIy+UzZYSVV06zdyWEr7myK3mq32gLgBXZ0ltLdbGKN2i7Jh5U6
xLm2/ScBuSmL4k1IO9joPmlNW1JMb0g66S6d3al3mN/x9gNJ36IA2UvZbB07lMvwnXUt9aV618T0
RUHTvDF8JzVSEwMo4ZWjgSZBpS8EdbQz1nQwGOAD1yLeiQlMCneLvWlgB/Nj99glHPJFzmen1r+L
iNsZihudlRD3yf8wdx7LkWNblv2XnuMZ5MXFpAeuNekM6gmMQQGt1QW+vhb4sisyo97L6q5Rm4XB
SHfSA3QHrjhn77W7kxsiAi3xwUy0P0MdhaSv3NfahmDnEOhnRy9aomfbThebypI1Ywiitsgi/lJN
5qWM+nPjW5CC00fbqrmvzeGlIm5rKG383chUWMTGDWl/zc9RInNPUuoI/E9DYL9UaMcXaN7KxeQZ
P2o0MlBcScAejReuImfN6W2dRH5GTU0DVFSvfo94l3EArnR5ROJTrlP73QmihzSWau3uC0HRPOv5
QEJxbw85WF9iObk5BIsPf1cU7qvv2biUy/Bec/V76k5YpBvoGQFKlK5y7zT4nMziPt4eBcj6ZkJk
xHYF7Mms/3TWITUNJEqXfDYXtW4Na6IiA7seWGEyxEUpwCC7k2xichq6WniIIgxlAKOWFcJ86ZPM
qsHI8CV9xywYjm14S9oeOc5Po4eBKcBGvOgEq06l3cXQ0O9s9rXLycbGQg4t2CD30Zs0wBDRI3L1
aWGP9i0gs1ssJFtgN8/emB+bBGmsnrYPVem+gqRfVq0ml9KlUW1J9mUd+lvy/LQG924cYXQGQUKb
Dscxyuo3Q+sYBqZhNSTVhAgG/3xkXMkiQskDvEpJHcWhF65j8wMXGWrACBIQnYgT49NNmvpcEvqw
JJ64Xgq73dq2+VBnrDLz42RGZPwVFjP8DHAP6m01llfHQVhRZOVe61BSwSNYTDCDQf60MMOoPJsN
CnvWOfe52EHceFOGwq/TUqmW1UtXGKiKEMFbHdk8RY1eTTfT+1bzn0RaPpl+9FLn8Z2vY9PHlkdX
MgAF0NJRjZ10lQKjYF8C6EB7HlLza1ajGOm7m7b6ZhjcZRkH5xHg5K5Fkm4pEnyqJlgT63I2RVLs
4kI/qCF4TxPrrckwByVBfNLa+JIP4geGWBQp2fCEaGZHw/ixD8YfCXxaSbCuTFhPuaXLlqqC6yHD
B6mAiZDzF7C75CwFVKH4RbUyXjUN/mTFtrPOfX2hZmfdHKnUtMRXxoVxqBL5kBUgoXT8IsbULFnt
uMsQwftGTdUL3fO7ulDbJPEwE0pEeYHrEBbAQtae5ekeposGIBINbDSm1VddFm+jN2wF8akwAPQn
lwoL2jJ9andQpfxdwLCYhmhHQiNYthNspAwyj+19uS1p8LEBir9T6KAUbYIobk5WFW4cB1RNYMtb
bG7B0shgYrdwU/ywDtC0JA9J3chlHdI9mdLmNDrscjzL1JH43uSxeQ4jGvdJZO5kDP6sCBDXIdGw
116AnyTCaISYsHxthdpVjalWRVrfZADhvCKi70KBbO3fBaIdd1kZ3eewndj5oyT0qpEPApYSdjyH
irqbgGxwa9LENAe9Q0bded06xRuReVTSlqQPlK5L3yKGczU5bP7cq8zQqqcd1ucMkAk7SnZnTrzO
S5R/gckoqo2fgyImRHQbSHg9qUtNRkRUtuojZHcEsC98igSsS721KmL3iiV3rVqTGIg+SU+2P2Pp
puK+SZklVPjZjJo62A0Tvx7iDcRXi5WeNyPwSCs00pvAr7Gt9IzNxBBsEMKuyyz7YVqyujZ6RC2k
btcypGmu5W+tc6sX2vBkcPGkDvVG7IafHey5eKBSQWAR64DPvuJOqMDAWkHBCIyOpaEpDPSzYsTd
NkZVLfRKoJq0uqMVmPep4d1BC+MDoTQIOs05+XojN0Y5krkXrxWMYV0V++9+pWEYj3ETYqKjh03D
wDRAjorWIG3DNz6ButOFJrqKlvCC0usk2Y4n94OOdnqo5UPp3MrSfqFc568zQkH7wGT1PxFUYJBT
qFwsyaOGP34yYE7HFBLZtjYTV3ySI+TRGWIN+4KEueqUWjBTvCcVnxP1sktCtCUb/Zzo0XLdCxZc
1CMedI8Ffpz5jwXZHggr66v0zTucM4i7BTwWZ7ihHflC0PsIJx40WBV89AEFR0mco07Gc1Z1nxNp
tRVEJq3Rp7VDF5RgiXKphyisyz77iRSJm0IZ15gQl6Iv98GEw4lymX1o5sP3VxOKHxyd2ktsu87a
nR2N8Wy3ZM1bH4oqQcj2/SUgQL789dT3V/LbBfl9YBWmylnXEcMB9WcY6PdX+WD88dX3Y799+69+
5Ndj3z+MxiI//Pq13x4j/QeGzpQbS2fy8TTMirVfhygw//zt9xPfjyV/feLXzyVRPTuG55fJvr/8
9dTfv+xv//1vv/b/+LLfp/en3/l14rHrhH+c36//8Z8P/vZf/vqdX3/sv/2Rf77C9w/+25/57e//
9arfT8jIadZp2HxgT/tUnvLXoxOtByShuzoja7PL4L+TArIkqPFJpqSFduNYL1tTmKtRX39fYt8H
pwZOMM0F/zH7oCamdm3W7AarGA5t+sbtVWDPBLViJp46+B3e48qo1pWyHlN2qIe8Ca3N0Gl3EDk+
SzmFm6ZgkdRNVI0U/fBl1CBD9Oqcwc+D4xeVxeHXIUr7YTnJEMOBnmxLNFu7hvIMq90C4S3kk85L
YTqmG0l68Yw/9FliuZfaTH5oyho3zlAz12S52HZ1bW/TZ2W79s4J9VXYm+kW7f65j7rqMAzJ1cON
DoIDlZ0929j1PMt3UQYoQBnPTAHZJo8JIPSaAIDl91gn5mIqCJA6o6GBEfNgYz3aUwdi44qbXZsP
JEZ3NClFRoXWbw/+dA200ALkhj5Pf/2+eSbH+eMGhdNEzUXX8C3VwKVYKmBznGbvI8oOQrK+v7QM
KAYOLmjZtT+j0sci7JJfDr6JaSg2e7KMsDmOpBXRzn+kHUyxM0F2AY7FI5h5JUs0ZTqU+iED5qJe
IqtF4pTExIM69SKielUa67DSHieMIUuK9bddB3urLXFH9PEWrg2fXpfNVCaWssBZmBL7U2YMh5BR
l/0B4SvaFL9VKGvmXcgpYi+3NrQEIvp56Lpu26dthrFnn+j+zifaaNFGk30ajqKMsIR4AfsjMnQB
rh6SeennglxZoQKmbWKwP2MOzjOkqoDCaJ+G6r7NCrSDmjksiaQ4Gy9+H7w5+JCR58t3N0iXqV02
0D+5gkvfkavSDDOUlv0NF2NPWinptfXgnGyjewzUbPKkTr2XlvpSuKl4c74kImXaiPHBd2I2D1r4
M+3tB0PFr5R8X/GxsOmm05AMLcV4aKKLUa8YceHO0GCYQ2NRDDWGcWuRXWKIaFfq/Z0wxqdJqI9Q
L55isJ5xz+Q6L0tAhD5WULrNdNpltkTUmfdPSRaf4iS/FFN1T93dOgExOAddTwqqiFeZSXdfn7MY
NTTFAGSAjFC4ivfNMc2DcC1wqy5zMnpix6PBmTvv5gCcq5dsjdnBHd18g6prBA+g6E05gzwMScIe
KxiLtSW9iw8oc1EVbL1i80loPvGTSEKI2FRouPsrGwusKma51xPzYdAMlCpNfuvgi6xC99On+JiU
6bgo8UeRijjsphg6LHJL8C2Z86Mmz2Fbmowqg7ZORXatB9aufYfXiRb8Drcbbk6/XWu19aYB16Pi
difi+sYY+vBH/EmQzpOpxbgB++aHtEGd+glaGkxrCUuAXj44Y0TYded9FhaUq+oBMc8h0Y2nwmT9
i+vkDRwrCQhV/xLr3N4CwSe4B0TpHmZAYmAQ40P+ckEkUWW6xCxb5v6QWAuwFUtdBo9ja+rrRg+3
jYMyFiQROaBOuDGbhiZaygkHvn2gkHNK2uLDYrURUuF17JXJWgTPzKHVHaqUHYMzxtetU/KJY1Od
oM0vI8Liij4C4BbciqQFNDMeg/I9YwAifW4sjzTXDplC5R5E6iIiSvIEGhdr6hgru1YhRXIVUTCx
SF4AEzZO57hkRe2CKioVZxJYRMniAoGKkryMfCTLFLmFNPSLUXqnss42BVkno8cOhZsi2Jpag+Yz
uWnESNBzIi+ek2tAFEg89hHd0aEZaLv0P3Vpp3ujd5+SMbyG4RuZtTcUYBYNq2kEkuuBhB8jzIHr
qH3R2Xs/Mq+xHxIQOsmbNCdtIKztpWrKG1ZbBw//Nlvt/KEa1auCg4uu2z4kiPAhaxFZaERPgeYv
7ZYCsN40l7aOiTJu3+uQzknLBcKqD5B0Y6TQZmR7skb11FSZOLQeOBN6vCnARCqv4IuwbGbm2zT5
+S5DHbgwZ/e3nRqfeg41m/X2dC0y72Wal7s9W/kVMUQnL0TBkQJh1eWpNj9823sqQdndmHp5ThCP
LPTQ2HqkxfGRk6TajTtYqMl+GsPHNgKYpcoX6eC6GsjlYuaY842TV3SNGqCf8cyInXUsWDElHTvP
eommaVqCum36lzIgiJBpHAlS8N6ZIObYXT11kUAQsu1bYg1sKNoLmU90dS5jgoQYTB+Ton3rhu1b
M9fT6zF7p5Xyk/TXL12U2Hfn+mWYuAcMkLswF09VPz56jXMSs7K6bDAOFGb5Pk0E4NT4BvAo7Iwi
7zY9UbqaTqJ6KubhsiBwIadyEAcR4RbCzfA/TGsEEGzyqvyqCFRAZ37MHOtJ+Aj1DLuik189GUVL
xoRegbTx/aMjH7vYvrdGOwQ62N05NGOBZ4sPz55hwRh4vSFh92LEb+BFsx0dPXr++pk8o5WqUGQb
k23hf2RxUAYH5CCnpOFmYtq8RrV33DV9mV9DyR6rVVSM+4nuTZ6SZDIR1GzIADODe7D64NLKZBt0
0aot6erXHlhUMd5kekgYRGVHyHi+kjDE58Ulp3IfgsIcVESZrMp8AEjEZs8yq7vAaU3gcWxLzDo8
VOiEsVan27rxwbJ2UB0x18OMJEDYDtzPIiQQwsSqMkb1uG2q9yZic8RkeSmkm+IBDjdhph4w4INb
TRMkrv5Xp2xnR3tyV9XR0e7lF1RZueuMfl/74WakH0S/6LsabWX/g6BZ8mP59z+LkP1zguz/3n4W
c1Br8/tL/X+YM2t45LOSyPtvkmYBRrRd8Jb+OWv2+1f+mTariX/AXBHSE0K4xLLa4j/jZjXL+Ifp
GpYN8twybVcn/euPuFnb/IdhO2J+Rpjk1JoEh/2RNmvp/9At8HA849gmYUjyf/2fc/u/CJs15oSx
X1mz6O8IwjV1aZqeZ3nC0PW/BrYNtGQnmxF4GaAu2nflh7JqWOGTfdOYraA+693LkGwft2su6H/L
q190zr7Detc35X0eYKExRLEXslGbUtCu/9N7+a8C5Zzfz882EEvqnnB0l7M05qzc97f/zMIdQNHk
aHghOSkx30RxPQfZwOw4tp1JowDEyIZs9l1fIzwg6yG+1gCHsTZE17JszYMLuE5kUfFQMZ/XRtIt
RYWv1PS6+0SapKLKrLpx8v0UkIw4NeS6yny8CK9+qwryUvw4CPdZbeOAZ9mwIdDIXul5hW2xit70
0VAITNLgkXLKNbBgvMCzKsDiG2+BqOy9Z03BbT9Y1qXO3Zmqe2dFQ/bfvUV/jQvmI0R1gHSDS8xw
HdswxF/fokqMhUt+5chWzzCwZSfy+H1IRSuP1VB0e0DWKFcaOuasuNMnXVCgdMyhojtMkxnSn4TO
zMIoMKA0jYa2MmBqHxULUABO2pU0tOcGBMkx6Uz/6mrdzQSC774QxiVAn7NtVEA4b1n6Z/haAtE3
UNbaC8cTEIuVNMMt5lb5NHAWaEYt9xing4tKD5xGFxJCY0lyaSxLX2kBStrR0cR/E7Tnzu/AXy5y
W5qe7llE5ZmOaTm/xexV49hkuEiHJRq2UKluTw1IB8U0DHcAJbGutdYKzFF8hGNMalc5hQOmmVas
NMpIR7sb4qNntaQIO5dS2cnG6FiD+IkKzmkt4KrayVm0TXoOM/M1jZW5/X6oRWFD3xrbfeEo/Yrr
PlmltlZupsrTr2o+ZA7wKmPQ693klQAY7Z596kwbiwPxNabNLQLj8lpP+mmYgvKI1Lj45wHF0x/f
Cr+kYGnYNAYS+1JPjnXR4yICN0syJeifMwLA4qz5MMbJ5PU2rUXdWRbzEsRxN3aG54N3zNgpvVQn
Qgr2vYyafT9/9/1QFAbqVHZRfAjddG0NCfEF+dgeW8KIj5LKsx+PCMMC+1K6Pj2vAm7j348BJiPk
Xz8+gSkCJ4I0SOB26aH+9QLXEq9JuX3VspLooczCTMkZdm95W0iO76x6G+j0qQosKQ/IW3EhY1K/
hyGyqUKqtOB8g02taudHOlCvaFt5V01pgedtvKS5FZ9wpiaXhpSfhbykfV89liOZUAk03XNuAsG3
gokddy6Hc2nDz/j7P06SG/7bH8ccz8Rgkf84/4m/DXAsSRCotjFJJ8Pw0/bCYa3ykAauPUb7IOCW
ornTG8r5EdI/t8f8ka1mdNWE/x5Gsjromg+hcn5o6l1C50Vnbb8f+z5kgh4FXKFg5Y/6NtWs6NFv
yOXq48TGQ53g+m8KsdFYtCc2Vgq7d/BgzAe3H/el1veXIVPjXVf04lCZM75jfjJk3X5nuYgbWmaA
Lc4lAf5kdgrqtySTaavWA4D3/e33waXovilcCYK9GrUL4XLkTgtLvAnPuUUMEz6YdtlvcwucbkoM
qObJ6EWOyYvhD9VVN7ri1rAwSflkY9tCoxBdk7nHJePxn5TUj/PiIS3SmEgPy9znM6ifmAVcNxh2
j+h58KMyWxEh092J3LRpBwMQDoR56JyguHa4OB7LEHSgkTt3g11+/P1H7PyLj5hBWphcvny+rpif
/9McJr1IRLo/Ib+RDk2l2r3Cbknui7FQFNqfg9x1XgiT0hqgEIzXaNa/DxadR3agl4QsiQMxn+Wx
B0u50dSE+3IKr47s5en7YCaZPFmpXewy8KZRKwM8/QAK+tFrtx46y1PW1/lhdNtjVKsG24hV7QV4
kedwuik7GDSdIAWZYgCtJRsGALkrj0Gq+udwlD+zwrE/KMi1tYURpaAy4SDJW1blOqT3egi1PUjD
GoGJh2WanrZ/CMHA/3FwaZD9/dtpGP9lTSBcE3G5w35fSu6ZOVX1T++n0gwTuhBopwFnqLC7Q5wN
84J5CPsDNjFaB9rYt/uQyNA4d5y7dD5I474xLZ1KjBtcOvwvHa98/HXAzoKVA+Zz1Qp/xoazZMAY
UcTCeHIqakCSkIF9XlOZImj+QKZxv2XwPIAcYsIf14FTxLfSK6Y7OG7uingLbV2ryT0bdnkqAL5g
iu1gbziSGCPLfvIMbhHNG0ZSSiv9VFkfeMWJWXAx6le5XV+b+eCYFEi7BuNN5cxUGplfDKwYSEHr
K6ZNmrudrS+Io9ZBFLkT+2hML4XKHqmcHTWjQXE/hO0N5ogDiFTn+H1gA4x8QgtfHaQVpBc12rkj
NPTcAKMDxLvTWsIXx9GOrjXZLqPR6ufZEiOb0dh5GoAEdz5UDel8I0DtC8zXdqMIs5tjRMne88ru
OgeCUJDUsgu2fKgGAS5jLK3pW0ufywkjhANOm56K3h6Ok8v+qUnz4nWI1HNXqvqOPimycU+vYMba
+WuZtvckGgynJhzj6/ehmMatHlXmIasniCw+XVGQpM55iLV3tOH5+99fddZ/uYldw3U95h/abfjF
9N9uYpe0FaxxbroMsRc6fXmX9VO5q5H+0DQN3TNat5yIhhh/manTXSU0kkVlsu/HBkSESptd1uZf
tQPcfxEWXrtLIvfJzz2m9jr8SIgr3Yaafc0xXibEFCd5AzeiNLQ7e6So1jbEZkWjd/o+ZFU4bKiq
NEsyZPoHOIXLeoimp7//k7n6f98doNkRrLwYvRzH9Fho/vVOq7x26KQ9mx3nuX4s7r8PsEJmhYZ5
N5gYqcnSeKHBCe+kDQlmEjLbGzOjy+mT6NEZ9PykARxfFL2KHmUeicNABsPy+1nhi36f0gdbNoMV
Pio/9LeoFJ0pKjZjaaQPco6xwfqHTDO469FE3GmYKPmfCnX4/pZCD5TJMPSYJHXnS9mWfVYF893Y
ytu6lNqiIb0Ef+a4pcqoljm1SaNXw76cqse4r++rGNuKEVUfsV+BwwqRiiaXfRNGHzIZyoWWjOsp
8V5pppJBRZ/TaV9Gy3uG6EGk9SfCjK8cM9BEw2KpNIrlYQJsxWJCswqKbwUzJsoC1NrB+FYNAIZ1
q9i6glgjRUrWEt7E1iMDaRmlyCnJuGLdOcgbVLv+9OrhSl+MeXQxKm3dZvltXFPFrNEcuckbBIGt
h1Bnrs6ny7lvuISSxhhuZcbsmrmgM2y3GIXfKDVCtqesxroiOuPdixf0rBeh1s4MweQHIt5N13us
ohz/EUz4c63dI23+0Y8Ee8W2Q10/b1/bOoNdKIYnDUQWnRRCjau5Zq+0m1ga/hLZH85nyhWxrXVL
TG5RM2xN8piEZ4DzfQg9nI3QAc8+mpEErclaBf1WN0p7wWpgxWRcrIsIWgscYNxONUqv2gCyYuZP
WEStFfZ7qncA0ha6U4271J7Sne41ybJjfgemgpGUqOnKsDZGQglnCrsYToGz8wjCWFBurjZWGbyj
sdA0V35UApXr2MUb+Fv2xmjxowR3SItA26Waujj0hyH8dfj8ixv2PIxO+CfhBD7kplqDr193NsBz
yL3OPq2xrkIY3hp1OqxqRzrkpunazgRm0PfR1uk1hABBeJhZ92ZHlMKAy5z9NElQbr/tUFaA6gIz
SVj6SSuTI38ZelQ7LRY++pdF1ZmYemu0vqN+Q7TKV6iV+rE3g2gThoh0tCm/qzv9Pta2HRG/CynL
nTBLIgLYJKt+AoLoHEIP0SO8tVtJmX7B+6ktypnfFnuUlkbTuJjJ9DjVfb5ubKdbJh2PMyG6G8Go
t3NMXAYqTtc2m90dAVtqjV9Xi8hpb+VbVgC3iiBNW2dhKYxuLfABper6PtPdr7T2j4NjhzeQ9vdj
zQJjIKpghZv8HISptaBbo90a04/KyX82AQraEE42AAWDYticM2DviHzFlEhL3zTOpfJuOxKH1k1n
btvQoM9YpUtiZB41XX/T7IG5KHhKYT+NIXlUAjznfRQiO05b4vy6wr3BvXujDDke2qfOK7kNS+q9
cBe8bIRplWDnnCcq65WwiffQfTFA4q6iYSzx4RqHXn0mXVq8ZJz4oBCigF4Bs34IrFq/yUYEiYNO
ud2suJlBnt3RM30TyJ6pqldAOEMrXggilhYEqwarVGJ7cyNtDoRSX3kBfwDQy/jgRPGuCYqAsEcm
QqtrUMQMunkA4hAuDSv5KMl9PQx5ba8nUhDgowt4VyMq02LIV6Lpd5Ed/2yGNN8CXjpaY7iRft6t
p5E0PBVQwUy9/NWKRgKzyvRxKsUt/cnDQFrJuh7UDvXD9I2aRZSOVqiHkrKrAqIwkk+prYfUqjb9
1OZrnzbd1hF3MDTrTYvKdknM3bibiLVFoYk92DyUuf8DTxS68mWAd3TZZP5rZxf7LvVJWB0E/grD
eWTpoZ29wdDOiigF0bvkflQU7iMPnhTNFV9Wz7jpJb6V8cIH/hWnnFdTEqZRmfj6KEwXrdZd0dxh
rHKqBU6MbYmn/OwKUKOBWfIheN3O6WgV9e72O2NTpNveBdDdzTldsHSeA120exLENqh502UZ6iXO
iwLZWdU+NNgtdwmJX7yYWOlW+dlFZ8+4i0bxFYcO+LII125Q4xoxKuCEhp+d63KaNmCXntoSwQ+y
SiwnPhruRgxEUcA5W5L8ES37qMU/M/gfhpV9SsKzn7PEX5PBlS/gMme3uXXrNPmDplV3tTl3gpJL
3XTXqN1Ug3VPxFkEXQGiLHCFwek3ZYwjojexvDooNdumjjaZUsNKEyoASaAQdzX2p58KsjGaPAGp
9qOTAwlhpi/RMafRXQ5nKnUcvN2mOlYtolwvxv6Tji3SNAucu7cxU4M3ziKqXLLcKxQLItyxemXI
GyyrVPpzDPgaoHwvvcajbuzBJNhakpzLpuqWaWLkaxe8O3jaNQUgnb5TuIqiD1NO1R5bPgKhKcr2
dlWdQIERWKmgmXs1ARrcCnTy3j3iL1eEmeIgUvrPsJT1DdbddcxVjsJ9eqx6RWGgd61zHWlnZ0DB
Uer+tTfd4YKZMcOclYCLg2LmRdit0hrSHcblVYwKYqGP6kGy5dpkVvFudYFctHH+YA3m1bd+xCBf
lqJoHh1cKetBujj2mgkzDEJbf/TXoZZ3y87LlwMpEqsqBWbk0Gd07M5ahiiLY5cIEo1l8bHRyudh
UB4rEu+nXnW7OqY37ScwOYeieUe1cOqpdMDVQYCUqd5dBxEFrDLC8yBDoiZzPpQpjq0VHEJvNYTK
2RVLnWD1qc/GM4lF4MhTe9iJFrBjZw/h3lHGWXf8O2ib94k+bg2uMV/UOLoHnClJUN8Uc9QAXoaf
wApu61hzd95IPl0mBhKGcvuIgHA6etlbmpnmEqknBiyFsTqR0z8PxtgxNTH5QadK6SjV021oAWmL
Cd+syh9UIfNjMKeg5amdHdlXEHGj5JcLEgfBIOHujkTBN+ukQ5dMJolWN9dEu2TSalblamTMW2Ap
6bb+m9nTZXFAxlMCppfcWf0z5uNnlwDQDYaOZEcs2AP8mFfyYeeqRbbvi3mL22jBOqJhgw4wqTYR
kO4IFV5KTliDk2BZK/nc0N5b4GWv3VQcKRKyfviIKEQsLAeTEQFBZCPYscmqogRYWEzABKurKPJ4
3XtgQNp54oPQa7pQH2osRNnsgulLuj5NPP2k2idWts2YWY8uDaQEVliWw1tKAA6uGhmRnecnT9az
PSXuzqatuTJJm6mEPayFNgNitXLh+eVwW8bO0uvrQ9kAJe4ckLlOEb4EY3OpKDzW4USIW5kBgotW
Yx28hoLrb/BvYjwCrsl6aOAHxoF1zOi4R08P9yGS8qTpPqJA7LTGpjpc3A+4tBK0jyvXsx5Aa6Jv
GwJiCeV6ENqX2dIkDW0cZaaZkqjkkjpf9mucGHMF/pRPdNqTNjcWUXAwvZhWomrffSVPIeuupW92
z0qX9X6cDi1ZhIyuc8gO0NxwnPZOit9kWpUeOVBgV8GrEA+X0l/lY19Q9uCUaJGsJ/DWRgmUyo+p
X9W4jgy8xzF5issqmlHWU2ujUGCr75rcku2Ur5F8ZFwPGpkf9jHGvHQM50OQVbuhc9z92ABIGgrM
KzoyUeA1AFjKRRlb3ZoKeErPABPNvanqYZfkvbaeFEDV2sIenOfmxjM83JKTD7etENHSS6cKlwZK
RaLekOr28WaUzg3bV1aptBKhC98SwDGiSQRcJHt3oyVghOOpeor8/gSTZRdH/m2WReY67qyRRCsv
2mqeBaovm24SzXyaKkTNXb1z+vCmyPncJKZiqcU1fgpKBaCXDoJZChWD2HJrOBgWcCPbWvU6SEGg
WslC3nIwxwPn6pboO2NtVsImXO2ab9fUdACfl9ZdWuBaHlp46DYqY/amDDgROUxmxoLWDAxx0JN8
M1las5litgnpWH8QPoykk7NbJMdW9MPJjy2Mgy7pc0nkr0xVwcCHIFnkNdZhpgZ2QSCre71i+7bK
OUmW8eC1vnOebSOjjx6CWSOw8xo7OWSQqblRMhj2hR6t/Tj0COkAidthKa/G6Q3dkg1ysTtDxFw3
XiMWIKnbtWhwmLkVe5twmg5CLzEN6fbLOEIH7b2Tl4lr300+pRkp6I/UNk16EAue07fQ1tP92DcP
ZZgC2ommDfko1rKsDSaRqMMhob8a2pAeSKOEJBRVr4hvIkrUNMyhfDcL4Ck3/vhCzPZNXGkV6KEQ
Lgj7AtJT3lJdD9a1iZsjmE6RqSKAfkxFZsn91oYX0NbYdCfU/UoKSeIvGelZcMZw9xEh01GZ8Da6
FQbrUrlyWcXwj4Ysesz0Het68i2t4Bbv+IPNoFKqPEPfw29Jor6Ff1VKWyV6eJdFoCSwZ/cRvnNN
hPYWXNuIR4IdsJt4wx2ikH3vUWpPmpNhmG9mQDi0kwlmv35ttHm8gwe1chlfdrUR9exl23ZJ8uzK
UBUp3S4gSelcay18YQW+ArPxik8dfoXlPCSmjbWucVZaZd/06kmObO+nZ78jmYrbQqPFiE14sud6
wgjRPTRPSaIZ28IXD8Q/E91gTh8pVudcaLTSNagNLaeRh8G5LGFijT5OEv2sm13Im6qNe5dAN/44
lWKeIGlq1eTC3fdYsgWYCI3c4jXT3GNT2m/cYdEKoCcCCL0mk1fPsFdP4RtxBizNUTFCpSJOkHVp
4m7QlB+c1Gep6TFBGYa2CIO2xtn/jFZqVw68gNax/241OCoFYXSmlULYdSaISyUuSkxM7tCduhg7
BRkBTNMG/j4yaLOuXdSajoHcT+8JoV7NoWp2IuAsmk1CIoEpV34wPWHTuFf31KyKlcmEfNBEso/o
dy0nDY+SNuEhd3uMmJr+YlTOhe6uv5Q+w9XUZZ8BS1KAtQ4owW079O+FrfJ90dT7YNA3UZK3F/NW
dsSgUEFuNjQ2JtowpDqltEz3OHAIUemtrVYQ4tjFcJl0SCjUR2+rSV9LLBycsFp6BWNeHQu5xtC1
QoVCig4ogkVC+MPChGEY9bXYtT10LM38AcUho6vWr5vB7aEhOl+GybhIw4ZwI8we/g9/uoT4dFi/
RdWxxLYFu7Ja0RGNb9D/ffQD1gpNJQdPyXCZQIBg74ucHR4Cs9kX7sSHSlU98I9oA1fkK8RXus01
RnJff4GictSyFrvNPBQFRPFQnED1F8xIZpgNiP7F+j/YO5PtSJWsS79KrZyTC4zOGOTE+17eSQpp
wlJESPR9z9PXh9+/bhOZdXNQ05qwBO6KcOGAmZ2z97fbDqs9aOFtrMTKQgTH0GXOHwf6hz6kHwpC
FB7ECXxy7jNHxxdAL5pmh7ua8BWyNM5Wbyhzw+RLwtFGwFK8IvAUeZAcoc1k3lVtNDhHZfxsk5tM
clLeLzFos7b1W/ClEVEtpBNvhjyAPzNyORK2zah1Zh5MD8uwTXT59LVqka4gw5vTG/nv2uhaKtGy
brRVJ5K30tjZJJMvB5fQBFdxl4EkZ8bxentpWc+m4it7dMT9TIXFxWsGH7XJ4Jekt8QlvZm4N9Lr
+HdGAA1Lq9OYkU4C+o6geNa103WiHAJXs7bcQ8Ag0R4cFHBkSm6wwI5ISfOqfU7DbU4WFSEBTAaW
HV1mWzFxavZnLw12RtP04J7UhRlRIiBZd5iXQfLVM5durW+KhbJWn4duFOwwvD/pMv4GihdsneKd
axSeK7PUPmPhnMMR7VY0NDe1wowhfZBebhK/VwpJTglZSTqlOr7r6J1kYIAe7UKNiM2tim7tDDi7
OvUFzlC/HL2WYNJYP/S1ES3UgMkoKVgtPFmHJV4TYcFyv9O9wWST+v6h8N2Fo5m3Jh6D8zUHW7XL
m/yaB9VREWm07736GH9PSVJxe0y8yGjbeMjmvlUB+itDuUL+NE+9e1ZqdwWMJ1HEyQhvgJoGO+lH
4BTbFGlXbuCFD7qI0S+rdnmBdrFNpmgao1+lmsG6hNXsYy/q6SBXtnJMG2st9MpDNcWI1AHj2aWa
eElLD/orrSNBGsoy84IXYJUeK7fw7tk6UkMEJixOcO2pPv4Un7Ga/Kq9Xg8rqxWfPSK4XeeO6y5y
54PhFthzkJi0MlcXTJKBtaFLjjZw9SA5xsYMYoSYWXVPSljJL5Fo2lEW4nMVUPA0vEuJw4q0gI5r
feg+HeBcb0yyWWC/FJ644ARnBk5tg55YC82Q7mDIzKbvxLNhla9ZT7VAc4YpRzu8egneRT9VPyvS
02e9AcxcjITRam266ka1WFD+fk4HNNjknz9BNUfnl61MFuYbz1vV1aVUVXhBUeGQKENWrxJSumit
t3VQZd8i1fuOjRCkihKfGxvXGzxKzCWuuKh+/RULlZl36H1za2cZxslZw4m/Q+6G1L5rAVJ61qGp
qp+R9lXYHpR9j4eILl4kLmHw+KCmlZZHBNpJLu9hCaWT7g8at7Kpk0sd+Ci5A3dDZG0zxZkNcmuS
Eqy2OlrPXrg8fsr3uB/8xUFVDWr4RJRx/5cLsqc58wCioK09A/MA6N7Y/ibXLHky+ozgA43Uen1Q
ydbY4Zh2ZHY2aIToCl+Sqdw0IjXxssbHvGPtVYbUBxooCg5Zg4G0bm6dHRKT7jue+hcGUp5SfvRi
d2G8VfScQqDKHBu7H2TWAmwPT7G0p5pE8YDoJGTZSzXr92g+WadHRsXzmCkO2dVzK68+wk5V9920
GAxrc2312sKj4gKtx5zbjX/sAYwDcpPGEsIUpJkSsV3f6agEqE7o8Jb5xFQDtOikhG4GUCQGpUHf
YYNA/UcWV5SIKxBUzIk97aYTmBBgut+iG19VhL4RYAjaS/TRRmPwmmWiHXiijZ/qZCRFl7KhEJAv
I2BO21AzcfxPgeFp338EfrtF1g8Zf4oa0r2nWIhNM9Q8J43oNRZw1trYu6lGv+36MdwGBvYKXy3e
OjCw2/qGabc4+oueehnieQW4TyfydeMMJx9NuqOJZsaV+FksLIS8y0ht6NGETHJQbH3SxMDXkRwa
bi+GC6i6IkY17jiM+0lgMK/54FnGf0xjfrTFbkjk06AFO3A2t4AZSS+5gExsJKwKuAHJwVAWpdbQ
bnGyzUjwOXifFuZFsBelxMzfm2/4nfTZSF90Y47KWlbld4YDBYapYswz4harCpVt1jhrmoVftTJ+
5tQAFyy9PjSNOXIShGAGq/OAXmZHHOsmdpgrkT8G4NimX94bgGrVAHR1Z46ruG6/2WRNeFl4HJ1O
rP1xO4YsvDCGort7oXRNiSMz95DvKKSW9kdvs1qGWTsxJjNwErQ/dg7lyxoGLIR/D0gHKl4hfVIf
Q1oMhT9lMpNHnrmq/STqaiE0aOFAknMaFjeCac45COHC7ZNrjDHM6/D6BtvSZipkBwkcxNJLUVER
I1B9whzj3E3RS5zINfr9C/wNOSMXRLBwVp4TBXVu5cLP1Jviiw4EaAo/XuBSE+dOjiRyGvZXEiXz
UmpPGK+xRJfYTSuL6TKtTXQ/4EznHSUtDxsMY5n7yoTfXbrMV8gZjo92HvwATmKsmwhiDZIOLtNq
WPFXEMNJALRS69q9k4V2J3d7DTwKM67a016SrNE9xcjQrqjD2W6GXWql3pXho97SrecaMHwIsIDj
56gR3dODLCPVcVx66Yj5J89YxgzOHgFJfdJdydrMyw54m8uTIjt/HXWssJSXtMu/yDUPXrRsooYT
ljLLSndAOoyNzzacT9MP96KQ5SFM+hmEEnrTWu6fcyAg1Clzpu0U1Zee3n5XumyfWkO6FT6ulC7S
ylOaaOZcy2vCS3vyysgLVUErrT16oyv4HNqxNKkJkEhYLkqpdkeMlQlUp3RRMCu85tkawkh1pVGI
zjiDfY0tacJZw5YTHE+1J6usg23tWcS7mFH3JGur3NSSOWsTfjQJhs4wJAEi0Edzj8Xgm6yU4PrY
hK2MV77Bol13nK1PKuLJZcJ8ZX2A7MFw212buXSk8YRRA0rTVRr4/drFtnnpZK6fm5ilhPbWomog
h9UNLhGUwwtBDxiSa7fZTC92cWLsFAI9z4AL80VbhLRNc0M5U+sCV9FEFoprHxxAV1UrG9rE1Zk2
ZWVwD/qkNURmeXWIXdzzx39LEObDUFN1AuCFvLn2Dy9nzUyTHCk2w9lBMxVjUepGcbC0pWJ10C07
TC/C7o/qKNpbEj8PMi+urKm7GzRWfAoTJe2xq44QqwRurNXg2D+zhht/ruIGl+nksSnvRpR9RU6q
Hia75F2mwkbHmDirx4ukrvDU9kbM9OFVJYb+tRNgscgkTDYO6MC72dFPxd+7ciVTUHim/brSgVkr
gZHehMdXyFqEp7JXpTdbNApUecU4JejQ1SifW9+yXmZfIoi8GcLG5OibLY2dUSEQNPT6k+MH3tKv
fNi9YUUD3f4gBs96L+lwkTUmN2VkyEtq0OToW+uny4p6GnQMbpqPPvbfyZRrn+Gsa2gD7EsoFY0Q
7rpAP9V0i6as0vVUPyVKrAh3gCKbfYLiPA+THIGsaL7KUtxtMNJXqewF6eBKC3Q5H5KVTpf4YBBo
MjMIEoMbdfc9wtxBfKAdarit+/Jkh7SVa5qucz7xsO5qXF9Z+YzpvbhFrJQ0DWrQ0L5mGoETrXtS
bTwRpZZ0u8HDmKQVwtvXzJusVPWI/UppgZl3LOFzqIsskPUq3FiKfXWUKDuZChTI1O/8Jc4UcVQI
xvBiTj0nxZ3Bx61fEpKjC3s0ubY8lP0WbSkjU5aam7uvJtOtnWpm2D/Mrzw0CFoKM+UaheV96BSx
00sJPJk/allDcDpQXrl0YSAWrtqD3Ah6cURuqy3KEEkcbfKB6kWMsdVI16UZWrNsMj91hWJeBitO
nyhAr/qidm5pk17TKLf3reHszBZUpKSINHMmkYdovEOjJwVZSPW1HB6NFEHbQ2bFQR8Tc1c0PPZ9
M0ZAmsw9OHH7xKHvkQrip3QgNag0jRSl8vjO85eElchWtk1AIr1Vk86rOMkVfH22KaceZmZ906vO
2po5Eum87g3uBOzjGtAhpgunrJQYHdNErkfW/OBXijO242rjlf5XV2ny9NikvbWxi0TZDEgEl678
BC3GYEok4FjY36MJdRLnOX0BSSu2F8YhYCxylKY8RQ7AduF4uwEc/LJ0rI3DgLeMqq5ZS4sLNVds
TCOutdVJHJmzmkb+Yp0BLYKxqYWDFlcBBoYKZvCUZAMhrz3g4soJfA/y+djmw95W7AjqUcBaoJik
vG5frVLu421A9LeXF/qPJNUX+dDOEq1SX2NtANKGQIM2dh/dzMxaaHoo948NdF65V7zXsk3Si514
xjUV5KvJ5puHkGUFkMLA3KKRspRV72D1xFwk4U9DMI+Q3mBdJIrKWeZMhZ2RQm1l14eUmOh+rJA6
ttHCgjp8cojOWBS5Qhh3lKZnS0XXZZu1v1BjGvwstsoP4UDxf9LGLr9GjMoGSIsddZxgZmhWQ3PV
jtGwlHLhD4m9Cr0GCV9a3hKwil66GaJxeBKRlT+7nfJTKdCqK+FwCnoWFTKKtmRy+ofYxEgnzPCo
KkChWt3E3Zaah0JW8hQqxIoD9DgCUHvWazp8XeRpF9jWtOJGLZopOn6ZtPe0dZrkzhGIVMITr6EW
3egUQJDuoozIL0hhMMGiRb62st8TAihwn7JAibTAP6a24R1tlIkybpaWaM0l2Hv3kKcipYYnOiBm
sAwjnlBrRx+Gy9gbWx+s/4mI7W6VVTHZOKHJvDPuVuF0vNfTEh3EzKgig3BEGolOpY/U5sF05oHN
IypsxJJgY+CiLCqfwbJRWw+N7jCkhr3vS4GfMYe+GlSGspGDO77EhrpWCKT5mGOm7o6ai0Ur8MhM
0FQ7pFWkcFM2Q7TtsjglhodN7IYUG1JBS7VDAOs0KP9l+F26z42W2CCwbdrlPM+NZVzo7hVmGykk
EYUmzYlWLUlK98qqnHtWvAm6bE/GKK+jxiM+HZt4BflzMhOiZRykau5C3TuxmmdtWBTBpdqM9PO9
WNcu1MWUo6Z2K+y8OpkwYKs6CYqLLvfal3znui2TZRI0VJ2KNDlINdn4yHvmw5jcE08jjoUSGSa4
BhEiQU9PbtTkT2YT5k+ehmmxumNGKoHTuOhnVe8Vq/lw4ia9tJhBviQLUeAqi3SCzLZYnhd/zHOy
ztzSRX+MCY7MxbvaNLuUlvrCchNzYTHB2uUT6Ih2y5p/DUOzRaxBA4f32e5UYtoVp1n0emLMCxGH
dD3R+xlqrp4Zh3DU1ml/d3omKaUd5itLsSAyU23kvooWdVEQJaJOYWixPSwzY6hW/IJHHk5lzyGT
2nerdbGYQ8JxuTNevHGF59kizMj6nEJHkt7PrppfY8OWgEC73k5YoxAEGTfqsChtK6HJBgbPhWHY
yptDszHNLPOmO9SjSi/4IKyEKqCXlofCRfTSqE9GrnmboVRveBC9A8F3Yl5+K22SM3K70e5uqvFA
dBVqsGNA/BAZHTWuCQzRGHkNlVr2PHKdpedROkJVAbgnBjXqusSDj7hPVtTy6TRoKOKcgsx3XGqF
PY/HXDw5PeCmsfb1jZF47caFgTorWiU6I3uj11/Wp8eegIlIloAq11WahrsscD8Ms22Qn/V4Mzu/
2XT+CNnKIX2b+mp+LRwiyoz2J9rQ9Mlh3nCMfZY31WgSd5izoc0EyCP3UJR47VkgNDpjL633UjfP
ntFcVbvUTo4bd/cuvAtfFc+PnVS/5Y4inmLIJCbz42NuprgVwtF5G2zoGn3ZUrILYqy5hXupzCG5
/L0Ckh4PAsc/O0dsU7cNoVMjkKbAqjVZE/4kNS4iv63gAVezAOEL6plKvVghvBBbh4lshDlpbpMZ
ItBSb6Y2XrJIh56byB+2lpPIhe6S58iQAuS8SE2qqmNHGQ3Niq+/JKEXU5SA3wRPGmVhlpM+C7WM
8mKp7ylIT4KNFbp7W6K2t6P6yPokO+d9+IRnqT0+NqCXtUXaI6d57Krhd0z2xj4Rdrt3Pbmo2gre
eiutPaIc4AWBH+wB0erbIQ2LXVK9my3DVVNYSA3VJvVXRlh/S/By1aFMzu20ISqZKqeugXKg6YSU
xY/ilQ4nGAF+jF7ZSp/jtjZhNZqoZbIWYatrvfQNqRdJBlkHCN9mZMoBFwr9KotmIkdS5vP8O8ab
bjsbxc6nFpy6R8KnzchclOu4zepXqMwJoLg4PeW4jinKwU5TIje7NlSIFzLu7dXjytODs7Rr5Vh4
/Tfh9uELLRn8G33s7Wr9tUdYc31sJLT1yVkjVtk+8+P4BKS6OODrXNS2kt3yurB/s0z+5gQ8/3ad
/K+0Sc5ZkNbVv/7xb6Jh20J1bdi2JaQwLWFpv1w+gC4JHZ/qIz3UIbcMMprSerb83pII89ZAeJy3
yHAWjcp7yAbE7g2zYiZwQC+xRA98YeHKjvocX8TEU5d5CS0oCM6DDWxW98m7i4zSfVJ04ztBxNit
R4QTvosALte+OVgKF2nN+FUl1bWFvEz6cUZpuqBDrmn62cc3sP37W+ZXr44tVSFs6Ri2pmHdm7yT
f75hvFwIP2z54hS9jWZUTT6tRPkKNCa1hTJVozVa4a1JRC+XVPBfzrcxnc+/3K7YIUmC1hCKACcy
fj3faiG7Oi/qcpY1GcG9o5UtImdY6G0mlq5mGqu0R2FZCdb2mivUg52aC7Vyg6eaicFToKK6y9Sy
3gWI8XKi7ck7yhSoPGpE3K6TvzXe1G9pT1i2UeMPoPhkxu95vnXyy49Wdd+JGK9PmihpghYVGtas
f9KZtb76RkM6fZHAE1d3WkIfBQOMu9cS5KO0zMI9BYlXlmPJ7e+/j4d/6C+nhC9El5wL5N26pqu/
XIJG6lRdEKgMb4PxESvBe28Z2zYJycYY4cxFmrJ7cLtKADIKLG8CNEmEq+dt3VSbv/8s/+naoEAh
oAE7krtC/PXa4DGohJlHx9kV6c++KpnZB9uo9U0abQ1hoCpab2NsNlkh/r93+TOtUSbdh/zzX//4
kTUpTY3rJzlQ6V+MyBaK/f+7d/mYoYD4HkCu+rdf+s29bKj/lDpjnyMsncK+OnlLu8+q5lGn/hMA
pa5hXWNkNHn1d/Oyoqn/xM2MzsVSHdUiKZBRlUdN7f/rH4qw/okywZpCay1Lp9Hv/D/YlzEEMjRr
tmGZUG6nh84vzk6PvKCKJk+H35S+hdKWB4EM/omR+ZO0AX+t+cQKtOQonepM9edtRnJuZJWs2VJw
4U2Rr5gkmYTklIsOhcaOMNnTn87ofxgDxF+fSY+PKA3HNjkhNm168xf3YoHV2MgEeEFraGASVyYC
ytEl+0D3x1tYLsL61chZzVJ/pxTiY5AA2vIjowcD8Nsab45bass4prkY11pIYCUug8IO8CVYQ4TQ
0hp3iB7f/8un/uu9+tundhCWqaajmva/fWrf9YlU6ySF494vaL3Q4go0mb1XtJDBNWTfEyouEFB3
laniAMbeTpHeMjHrJT1IHFu7FEnlrCRlAvq6MM1U/6aQ4kDaH+wjbTBvdgsmz3SXatoZi7HSzJUt
KJxZRBu1vm9sDL2lETjQOP37P+3Xv0w3pdA0RzMomvGH/fp9qJzOPsg9FC1Wq25VhSriYGinpKto
PdlwG0z8vluP3gOBp//F7fnL01hq/OcWyzTOrylUk2vir4/AvLbJainzAVOLvjcNGc2QrNCZVGDI
yEZfKYGWLYNKjNvEW+q2uqRnD0kUAA7Bf/V/ORNieuD+MTY8Po0NwF6XkjtImL/ObnPPFsR6msOs
8vIeFfL40flGeOQ5oNM7YfiyJ8FTYtpglj2yUNTUxKBSsvqMA+MeWoN8NS3ne9BNXCgdkeRgXAKR
1yv8d+HCHlR1hgwQTcbESfr7b1H7D5+dex5RkO4YcF7lL2dSMAsF94S1RiGoYm0HaGRChEAWYkN6
wKTIEco9ACBb+CIBUk3G7wbnn7GtAQr+l/No/ttncZjb8TFsSV3QxiL21291pF1C5JRtI/ur8bME
BmLsyAFhTY0bnUzE+TCig+JMQQt2tigNKtIAz0Lm3MyVZ35uMcMGu398bLix4K/FyqbDWbMP0l3T
dsH+sVOTtLi3rSDFwhk1cs4q0Z2p+XMfVuIbmZ9oyouOdgMdkMTp6NpkGDOVOB6fQBsUcy8Q8c4j
hwEClKNT6q3NmyyiW4bFjEUzNVuM7eahRp7iY4HRF2aWU9Lzu2dJJ3dbOD75ekYdLweQKuRrR+64
pK0Y7v/+u6X9ORnL/nxl4tfXVNOi96xSJYeE8dczmpoUa0yTlhWpQ3R1vGZLdxw8L2GaER5U8GIW
pXJWmtTid87gf28p+ez1KtXoL0w/ehoW+VkxZOgWLKtGDMhPv77iDUC4HaC3QKB5uTJiKmN2v+FB
i9XQU/5nU2hN2HCPsJ+gylhypiZHCe/JHq80v7/z8Z7HK+YUMdRgZsMQr8N7/D//4OP4L2977HYE
LbAQqQ0YCfZpVMt5DxD9kEyjBgAnbx1ZBKElZn0z49A6ZrJ5c2or37PCHi55RPVZHDVvqyumOCho
HnDWxKCTQ3Rg3UBuILGz68pLt44F3PRRBae6QFGp1gCjoiYnk35c24PQL2kgzI0StAUXQa3dwmlT
3DWyUFexMqRQdH1BH9QvtV0AOKTuiuQH6vG5Q+PSzTzt4Pr9SzX4wyqppP3s6uFrbY3Rz9AfzkEN
ubvovTcI/s5eC8FKycyUW72yxYaphD4nvAisjwlHLhg6f+P3UDBx3maY4Y16XdCWv0e+wqDut9lP
OBcbensbP0/iF2+pCBUiuT3FSEiopU6o75AOMaelSqJ25Jx2ro6ZME5XBK8lz8JnBZ708BB7wMa5
2t6Tlra9njQV3l+43RVpHucK5SzBwaREV1Y+78yUbOA6btaxa4ttbP9wgCMmeaRSx1asFzcLhpVq
NOXKQ98Ro+k5FIpRbCGH09j0xqO0uUPr1qeOG+sQ7ip7XGU5gkw1qoAHdbKi5+c950barzUs2CRi
G8p7Ajia3kp28wy12rdtSxEdK/vaLfiDXHWikPYGbCyp4dhvEAwRQWl+4F0+jYXVPJuuLTdU/HGP
61J7E4iJHm8wqOLBbDXqvWFl9JNaoGzO9zSU5gtNXBJ9G5U4N9mYL6kLsDxBU4x6mV2/KikqmYEE
ucWu6FVK4LLLT49d5vVowOl/A4dkheuJeuMZjPo5qoTAYCbAIM/jOLPreQpMnE/Lq54c/vwqY17D
cd782PgAkFS6GQGNj4NDff46jFRk9BbVdaGr7tXUM/caKOPNRvt7fBxyMUhuwxRl0mP38VtQ1n/y
mNApNvBLNDMjDA0QNx67fCHEezVKvZgaXgs1i9BcV5pyjqdN10fOShPc01lQKOdIeN7FMmW8I7Dp
5+Mdj+NBlZNyOaDJnt71OP74NyyED/TKkqc/jrd++trp5EjGpaHNqdMFl5DewiWeaPKso8A8TX7n
x7EsF3IuiMBZPXYZ1cKLkTbdkhycYeFTQqM0Ri7qWqW5Nf9tP2lSaxuhF58R4BitVIlBbDCUEOMO
LYSURt08bsvo+jiWIVadkeMykOvDWx4v0BlZdKkon0TJvCRrOB8VdsFNEzT13InIKS7boLzBxQVE
LW6PI6kLBk137IjxgmPIdJytSFpcEtP7H8eG5CtDaEThkDf0tvdp6TAz8zI6EpAQnvsSiIwTI4c2
iuxHglvp6ofC2SlV7vPw1a29Vev1PBrCN5AR8kWxgpCealkfpRjCfUMWzEp1gA+ysMZBoqvRJ/Um
hAfG5+izEi7d2rxbhRasCqUhtQ/0OMmY9qXGfsWI3NofvuhQJ5KWfilN5KQUwMkRqD37Ax0mAQuW
/660MdLXsU62ZEJSu0/7y2+/mbseMjcd8nWeBsfORYxtSDe5ElAkFvDhmRUEhhg3VUJIGYq36BC3
cisQJjyVkEKe8mmTQaqE7xnnCyPjOWw1obJLYlOs2kIqdNNcWhzJAoJdXGOX1OPcPiPQV09e4Rlo
LMfgxgN3a+WFhb8l5DryIrebB4ILChbUs0Xa8aWG8PzHnul3mxZ7z4L0BgYJYxRb16qdRRxHxVs5
qJ+114xnjXiIk5JhHkpkOtg4bUb9wCOWIUd48L0r9WR3uX5wpg3yUG1Tx4hKp//TI/qc5Jzw1iiN
mKug4fqkIkuaTTGm+pMt0ZkGdnlxxteoM3G+kSoXI1A/6kmoLbgZTGowOVbVXkeuQgFm3lJePT02
/fQTTR6xzjS/mb27iEYuj82YSv9S18omDrX82E97j+O17n4F6vCmdX2NLp/HL3C9fqa3JttKmkxs
qtEn/EYmz7hzKJWh2Hjs4WkJqC9h633sNnXozBD9ABMZTG4l3Vyq0FDQKMqCRF3VuucYnQev8d8q
l+SnrKD5hHpUZ0oX3DRdmbqQbPTff7JMI1+PeMgfx9UgZ6D8/UXH76lODfB9SFraU/6N0R+maMdE
WTHcR1VFvoS2bQid36lq3ULKMdrT4ydQ4+Fh4v8qHof+OP54USf+aO2YOcILbOPOKjPH+gaprrqh
XSKJL7IXQ+a9FIH80nEvUihSde8IXgPzTBwvTeaGt7S3yV8yw3iNL9W/NSFKB1nkH0rbROSQWgEE
H2JfCertq71qagcmH/mH4SDrT+SbiLKKJQ/5NaVh+TdHAieHVshiF+dMSFZPHxzCKZ+Fvt9EYx1P
joXkLmQOQF+6U46PTZXp+bLzkujZUQb62giyWQb49iaUAQAWG8lROY7yUNg5QrPpJzV1x12fguzI
N6KuGy5e6R1BVPBHPn60MbAy/Y7nbo7gKLRTWNXT34eyAYPqJJ4wI3dlF63+FjUNQXNq/ML0Jtq7
BrCvx3GNqQxJCNl4jvRSPPEWbH5JNe5HbzCJLdOCs5P7L1XYNjus2hTLwcnF+Ge1gzbQekoE1tIk
r+yjXgv7SLu/xCWSSMxJBTP6hM8G42RfleayD1LttfFA8MaOnZ+zaA8tJXrWkTTvclWsoe93X0gI
1imt+Gdaky8lTsx5qCn57nGjFi0zHxihrUPmk+7h5Rz08sCy5xtBcjUuYxucTmJ5x64tDEgq2iwr
NGONDRPX1HRezDz2b9LFhj44ydPjyqgj7afS4AsFeIWgrSRlgajrMl5mA6XYwfCuPZ7g82OTJvfA
cV8iJx/vRcT/yOW+fOwptRjv8ZCu1DpZYS8Y96Xl2ujmR/ucOdlXnpCy7lG62Phw6zZebg6wxvip
x8G9D2vCB7xpfmR7+TVzEhvxplrNhmk3tbLmZHUgtbXBJakbggJROKkkfKUjNLUpjHUalu75sXFs
MjgtI+aWEHTdLNHb60Qv7AsUlQhXGrRMo62Lc0lApudrB+rD/7MJJ91dgniWVtDQz23wAwtrLAe4
ETbxo0MIovtxYwWWCNd+hs0BPRlaBR/gAigdKC9uVuwVP3tCMN2iTSvaTTiAMOgI3UCsER2SMGuO
seycRWMzNtCuS5iaOwjXeuuCGF+dZUwOEFZbxcIBF7OxmZcT+Km0J9Q7ziovq6c0Q4ONGj19R8z6
4pCi9umTSejBclhFuW5uhYOQcECOfnRzij6U0D5CTUbvaaHA0MSXto+sFBBXqyP+UbuDQz3+nXS+
aNk4irtNx9R4cUm5fhzXgyxe5Yo3TtYf/81Xz1199cZO+aThfw5bW3sPQkKycOPU97RD7SMTQzkN
mhVveh+yjT/K+EACubXyhfig3SKZbo7l2qhcZx9HUbyDEUFXW3YtRC8U3D0CnotuhiQsCl88q/Wh
K4iVkY3m33vItXCMe3Gqmo7eWd+j0FeS5jBEmQrcPK4urI2ceUI6wWtsQJfAb/Tiid69B0ZAdFKD
TIKZYasG5TROBLQEQ+uzq8TVdP3kI2lLaNWtTxKBgaxDoDsvdMJ8ocLOPHrhP0C9LDWVHBtksv4i
JpH2p00OdhCr/StQU2tecdaOIZoLNRUxEnQxBdSQSabZRXx5bOoSOFJUi2LdUFDy5g10kYUyYNlo
XQdUbkm1xwEvdHKHoDpRXei2ozNe5bT3OPTHJpGZjmxZLKKCG+GBJntsSreN932Bnras021Q1s2q
rI32DfYJE8Mi+F6S78LtJqpD3hX5WTU7jTkdgkNzbLZNHXSnxzAUWlV3Ykn/IjS6EY6VV+vHUyio
8BTibie7mbkEswd2i2nXSwqDxR9SuqAA/UgcIg7G+psoM/vL6v0r+iL1HTkBMNyA54riInruSMZF
g9LfjI4YqcdPj2OYYrrb46c+UAIW3gCQLb0dUY1oyUlmoNQTrUDnTqv5YCg6Hfq+tadgUULrNCV4
ibKkntUufy6wkH2ATprGGypqq318fc1JSeKbrnv1axHGG9mChZ1ZyjmvkS7NJGVAZBHMKAexq4d+
1SRJCGCiuReMNq990ZRLlwoFNOmxO1iyrJYJkttXQ7fv1KGyXV32/Sos1WtsavozArJ+zTS227gM
5vdGM75XYeP/yKGLGaLu7uqoE4GepLRbxix/NkT0/HiDkVPLwTiX39q88ramNQRrxDLRviDdbKbI
ZtJf6zWDnlU9B1ZFP0wM716PLjub4ukex+Oy+e14BAfyT+///bjv/Nu/4/G8Wtdt0qyilAcF+k14
nGbrPhcKlVmfqiwQclQ0uV5hVyJEc/F4tcK5t85qgStlevNIA2Bdh6JYPl7tXa3DwCMpLE+v1q5r
LZ2ByDy8VlA74m68M5N1AC5OOGg1HCknOLCvdPHy297gFHcwuo+dx9vR8t/IbGtO8K/He9UTJhPZ
cb59vKMMmnYVhR5uwZ64ERR8V0JgzCuBiDHLz8sDQPa/qTqz5UaZdIs+ERHMw60EmiXb8lw3RLmq
zDwlkAk8/Vm4T5yOc9GOdtlVvy0B+Q17rz1pstov00zE9f99A/SDW8KveP359iFz4LNlPBp+Pq3W
f6JF1LnRuyXY2lpK5yus4dlrLPyqHeFKP5/+fLAaHdRX7t4MmY/PdePJnWSuG/58sWe/va8CfP2r
d1jSTdwyBrqPUzBAUFwT5MQkiiNGJf8/fwbI1gwdrvAoI9KO4UmBm+jnGxUxcEYuru0yiOvMEQ5d
f3SsPU9ZfLZ84edDZqtHqfnZpXcT62pn+cVGXHQ37KS5Ox4Cdn1S8FmxhpzhRebnQiM70agrdTAd
HoG2Mg5KZMkvDNRYbBIwLnG86J+MTrVK1z7pFOuDaaH21LNK+0xKY6fJmLwvDshYtXP4c3EagJFk
qhcfncBNMekeqPP1om3gtf/3z+PSqHbMYZdf///7B935nMgy3tBIDq8kFtjQzXwZDXrFp23l7B2b
rNupSsbX2Vj8w7KQi/Hz1Zxf59Rhj97+/F1TYlnUUv/D4AcNAYB2X4154lHX/XaQDUY8zKyTp6b4
yXJJ5vn5hnHUfsV0TM9OusgjoAly6gRBVwsgsEuVOr/9Qdo3Us/7t0EBg7aAdiBPKx/suD/Fqf3u
YqfjL+spLFcI3daoVb/jimIutovt0GJ5MHJVv9heeXen/jqbvU+4e7E8E6cFJHEqUjKM1PJcZ43g
Cc61ZnHyr6sc84L7szsOaeIeu8bNL72Rt9vWcgUBms33T/sG7OfZMeqWaqJ88mff/ZNW2W+Cj+KX
8c3VkVimijQzi0iuSZt6gGeVuBEnvFdvKalJn6IRsAKQHobMsstPXOj1Rle5fBgzRq9lYwMk8cyA
kyyjgNcmQGBBr+99ozIfBQxhVBa++JhXhILNSJUx6AZxqv7tJjoypvZU+kX/IsWYhjQc3Qmua/LB
Y3DnFqt8fBySR6evvn7+WI8ruU+rlmS/ycq3+dglJ8dAD+ZYRAlMwegAH2GAQY4afCvOWfI4fzMU
K599EzaGm2f1H61enjjth21uD8kevp0AIsK72Y1tf3TiQiBxyvHKUKAlEwL/2FOoMrV8iRqWn9EK
g+lph37lDFBk3MgvHHQINXPCT6omoR8Z51Lb82wl20Blw4qIDLYY2+u9bFkZTlVJwJq2yINja0h/
ButiucV73AXWO1ZjhnaxQoOFe410JWC82FrfECcEYXz6eTctCzkTgQgJcWMMUddFB2LoojhDi+tC
jVXZtbRBmhTLcklz8hUpFfpLqRHQ4HStfTPzWe08CtnQlXN6oAC6BEUJuInxRqkRKxhbtwLX8jk1
NOzozsFPR/Du6BKjPiPZiUt2frSydjzAnbiCQDq63UC5LJNwQmh5WvryWKzh4MSPYm3e8dKOv9Le
KsNmKKeb7orbqGDY0Ibat8EYjSgomVsERX6QrA8+uV/SKFXZY0dmbe9CzyUPtqabcp3dEmO7azKs
54aBy0H3SudBWaN9yyT7kME9o4PF77aYFykqng6j1pMN6wItI1KUm6U/08NZx8SbtnbmgEGo0qy8
qMF6U9lqcCKt+8Wc9xBvracsyc/wlnlhliVDbz6MZZTBn1Z1zcpq3fqIKfeOPCHDcoX6/nyInf4i
FBLKXCHAc4La3QUTvYzTiycxTDqBNTw2LQ7wY5W5I0narsKC0b4iH0M41znXws37B0cCpliQBO9+
Pl2/CIBUXjGbiZjZX1ZY/cOIaXJDaYs1FYiQ3dYErYCRC0063fVYNQsUoMlaDZOatdVVYJ2ARD84
jcPf7fVL79Xjua065N5jj2Vuzp2HhaEO4v81q2Yia8RLyNoVSU7R6jzq5fw2e0t/rlLV7xufpxB6
qBmfaGZHRTx6u54TiC0a557VD0cPX4RjFfXZZm3ZIVCMoDcFO2gMSESd5W2UY3yG1aaFrk/LWYwk
YQyIUU8EozOC07uXNK86yCn8zGJ07qKYjI2h4kujedaLRkhoL7mDsEZmw33+F/PUvCdGHl/0mMDU
RkmiM5dYfuX+ENqq9o767B6yVBSQROzwZ4Tt6O2w9QQifRA4kQrKHKpzek1m4hEGh+h2EcRpiLUx
cLX0zqPVe+za8cVLGocUkYFAZyfgZvYxpxJfefa7Kr2aAeaqdr5Xo4hPqLwuYuUUE5SNU0aVb5wU
/MyaCJKDkdx8E4CWL+9YVeFqLjGBxgku8uPsuW8O4p9r47bTVRsWbk+eyoAPGUNrup9EbHGzczw/
FbbDJYpgurm1o3ghJob0DaV7pGd2/r7pcjTuoviXKs+7rnM+pkQm+/W23iE2z17aRcCasL5dwyEK
RQvwAtc8Pdgom/uiZy/FXNq40D0Q6oMtjNWx4W2clrHputYblmmvsXi+BY3xt7In/Tg52nxz5hkH
f2I/Yhfbzsi6zp1W+ufeQFM5jf1DoJBI09BBW1j0936hMlFB9ZKwF8EkbEEnLB33Ijzjd5vWPelF
lnYsNASU93Ri9pK1uHpwMtEZW8I71731wax9PusJImcbp05YIzKIMlFl3K3jm2e1jBE97n56OB4I
Xv3YMoU6gZ4PHqrcaXdeE/t7zTDAaTgF/gjU0uemKufQrDoGjeLRxlfDg6dX70lREQRteA9glK3I
8GrtkPlYpJYFSZBLYedAGM21VQjvqX+FI5h9SYd9oUZmeAJIENvA8JqpIN2bQUsEbhnPt2TpBQQC
btvYN8TeaYP4PKGSjPo8JhgcZ/rZq4BydA5FZ6HTi8/JO/7f9ob7CYgrhjKuMjaQmI9wr42vJY6u
XVm1276MzeeFV3pRMjst8MuitLomBQkalt7Vez1lRT3DbowAcHuRn1HiofBOYWRa6tAoowspKOOI
nOJsk/c1DCxRnqRC+YCQtt23wN38CVGKBSCSJoOcc5WDjKmyujilHLBkGHcvvSxDg4XZQVtmexMD
Sji5zO+HJlVHT2SPEnf1NFsQcATOPkskt6womfXF+AMrgQm2WKx7OdT/NE1vmTV06dY3vBe7ZGCR
zfUnZYWBc5i5okjjTdMUhHijaSPOA4FmMBLfB88mqZY50uxUC5PcMzb2GruUpIHJa8Srka6/hOsW
eILa9kXDBHToMGT/HLlCuDkWxfzE6dEcaxy8e7tLe04PAgikV3ZXEAU1c75f7lfsT8sTFJyqTPxj
PNb6Ju697r7o5u1JVkq8SIRCWDcZDQfYM/c2ya+/9Ik8B+zRzLUqTedMt6sLIb+hL3n7yXvM711V
x1GQuH/6xexumJFOk2fsdTY1YTO29B7FYENZyGCRAKw5o2V/60bE4YXHcQzOAGRMZpr7JQ+C5yZ1
GApDYQKHFDNax6IAlaMr9hUl095Meft6Y6KGjvtflVbj0wgguhOi8qrbSXI0Yu+3r3Xjvej9T23d
YDh9mTKNYBQ1IziuMngdLIn3UDqHi7lY5JXpnranKeo3QlD9xaIUOxqMLQQuB52K9F+1noAwFBeS
VfMcw7Dv5w8NMCSDZS5i6pGDYdTaLQft9TNhlzk73kEV+aP0v9qZxWTcooA3lvRPURq/Eal9cyBa
L3qPgjJD44OeADt0b7i3LOBHYG2yt4EbbC0VeButq+woT6GSa1XNTVCKxwwQwN63Z9z78BsGOMxb
fNnWrsH1tNUHa0OdNO9G/naE583YIs7CVGzbaDCE0z65rvPKZmmPLfMQU2Ug5TljyCGX183ByaQj
qm3PfEinNMHso0ioMPs+zEf8Lz3JlvyOp24cj/3Quq8k/4atmSDbquMRzyJ5txt0Gu6GGLs+MlmL
3zKB949MDRn6ohheFq1EaNe2nCZ1+9o18WYSo7z/XGujptpdUs1+OBlA8gzpm/fULMz7MCRbe4E7
7zb9a1zG/SP+1qj3O4Y0xRddSn+cubVuaZEp8GXZGmNdXPyheGwUicppZ8dHosDyt6wO9pPIQyvI
00fOygyxd1agXw+iuvF5OnKkhwmg6w9iRtVmwKx0A3FX7Fnuy82S6MauqxSP3RU7hqF17Kz0Oe53
3eSlt7mvCSwHTJmJ5owJRHvuwFlEpqzInCX61IjR5lBecF15YGUCdoVcEH6UtkV2SBy3uMEbaw96
6dx5qcne02DpQw156vXk7nrajEy6zcOxhb2Z5HX8m5kEGAvnl2puVCjLhku2fwWwllx/wrbJ4RVX
Lza/hmnvytzY4YHeSnLhz4tyXmLUg4fe8d9H5UY6Ts0TY9MK352NvKHwFVdlOZJNKPx3r9QuELp7
1pJ6ejcBdDsBqzVsZ7O9JEdea+NJKsRM0jaavwp3Q55B+ibRAiYKD8IHOgjjrBfpEVgDtwx2stUE
7YH+GmyhQke5jOmsKXhHg/C7RQJwnX3inBiQx7CoUAWg3xdcKDkD2ol/uOsvph1bWCBTttmaASEX
AXZIyCCmIsMvX+bMxUbrUL/bCyM8A5poFt+BoU9Hpugtbzgx8JZpNBe3dFB16tOFh8urb5IZyYTn
1zjh256asxqZnE3T4u6wudgYzrZZM7QnHxhnlBbpvrbHf2yM4VH5RRAtHP876LlnNHBkz9UrdoOy
D3dasWMz+rD41Q5pP8BUi1gEjGARVm3OriFnLCLA0wPqCIsyjyPlSvzr7PCJrHHvTqX2C2mbHLde
/7tz1XsVdN0fm7FNL7udmfYvShf/SsgSOztI/FNazSS7s3pFiYfObejzT2mzjg8I8dOEYT2h9oOq
bVMuJMlEsEHsYTWQT7kwi/PC4yrEDsh0SRJ1K+tPvWSJ6fL8COq4ei5zOkEwitq2hahKTf+vrqew
H/L80aKwr7pcbHW39rcarxjV7TaoES2IqU2I47x3hp/d9d4mb0RCcdD5ubZTXT4SBjafej3f1Uwe
d6lsYZ3NOjyA+YWJTXEtTXhTsine3JmFo2UUeJxWFe80pdlWq+m7UGHg1dYAfY39Il/bIYlE12jX
OLlDQR5DyLEMYuFbNjJfyO/CiOpN93ox7T2wHY1zikHBsFCn9BbeYPhQSMisDxSYWghrV8L+DKxD
7Djkp1dletOdP1b9TzfrlsTSYXkMsvLbKZLXvG3VhURCmAkYAna+zyQPWbL7xfmWWg1eT2x+O0Fx
HJEKugddtDKU+c7C5g3zLCU3CXBwKJ0GxJZEfRDGtOfk9A5WrbMn06qnfEmaXyVqga3EZk8XQx9g
yFLfj2vzXHferU9jf9dwF4VErGydEacQU859DteM1WCN0yv2QvzcbmQ5xocNSSJI5EZzhvGsZ2+9
5iUk1SychL529QkXAz1NRAba16umcvuSDiPg1ZLkmFyFadPYRz2uuSft9LC46tYg56XB6Pbsk4g3
a1QENBsAy8TGCgehHoqG0YAKbGbWXTtAXTVJsQvwj1mt2qnEw+FQQiHmUjH65L03iGgMoBH4zXIg
l+VNkyyHisF4l7psQk6N+bntGwrvCswYC0oelLa6eiZTX3pzN/Tc8S8q2ybMSM1A8Vju3dHNjj2G
jLPWxfdxIEBdywEhUSZ+ADraQpfKFBhcTjNYNDzRwbsU7zVX6Z4dFuGXVvJrAGLpVzm/B4b1fgrU
1uS1XtIAthTsr62EhswkB2giwYHoTVWU+E4SzqpGlam9WjV1FhHkuHE7SLsuJLPAib9sEUDGiIvI
qJc3BB3j1l/clwn15M4t+08S5k2Gre0vQwgebTQCk+zAAc5JvoWAEYJkym4lDlwufcpJlwYelxOq
BGhu1NF7Wycap8p+NZNbXloXlKg3oLdl20zjYpd6BBYNWqmu/TW6nuLLhdU/mqy4gYgfa2+l06Ps
Odm4VWCiwrJqu13QG0zMlgnFHOsoybB8I2vneXa1w5IOE5lfXryh9DjTUg7bbrJ3KZa8+9Cmdz/o
3hRRAyBFvhE7v5TDdLFQGmPHYau/GOYBxyJ4IX6WF4hSm8yHhzGn5onCF6SlVV1mKDiIofwtUWPd
phi0BzxSZ4Gl51l1+C/rvB23gUIlS8gUSyVMlN4EeVR3Hhzfh+WQpS+e3h0Gd8eSPCqVHoTubD5J
Qr1i+1MauhniRT/RwSbksZirWLK2HB6OqC95NM1ncMF//aT6003ZdxJ8xUbSH8vYfzazJrvWunkX
nrOiPQE/Cg3pe89WEldy8pGyFSa4vuHA7ZOt30GRRtAILYKcBrISwXH2GLAyiUVJWa15LPDWCQNE
kK5X+aHMtP65pe29WMRiVZQnGBaOvtR5p73mq7PZCQYYO8vULu7KBbkDkZLtVxvvndGJKtgXjBVf
3RFzmAyy3Wj15LSNgPaW5JM2qttgzWGkT00EVQb5PYjeqJghBgRmIN/n/OL0gyKHwSoBu8ATtAEU
UUcAJ/IJRRkN/QS/x2QHzIkpv4skTrd2Yj3lCpKIz/808tercjFP4Mebh4U0Hmy88XSJj3RhzDXk
eO5YbUf1BNq42BPs2mzsxoO9Y0eq0Z58TivMVaN3WlpUa4QKpAyU6gCLd5WHtch7bPnkrEwDebai
hz+Hc6ILHXdCcFM9lnNPUGft027exPBtZPBKDX8ZGRPt4/Gz7wm1LIogvXAVFltCbN5pXXUeeFO4
ahtg6ROl2WPFA3P52jRiOY3dcjGZzMeCCVCTaM4pcERyNmj/oC11G8Pr10QqCizakg0ENYxlzAq2
Fei9Rqj2iHv25BXuxnP1Z8aYH7NNEzW13kvt8oIgNmAtPZ543LO+4vanlpyYdQRdAvcNNYOR2G/1
OFqh0DomymN/Bzl6s9bu01ExSk350EMR4P1NoO+RyG7kh3qx3uF41EzSGJaOUWtkXKso+5HSFZsS
8RvWLyhqiyzysJ/r91hc45i1uukFxBRAmo3w2NXHPocYrC0aqbfNcoV80V5SShepjAdpKLKjHXrD
TCY7TBwxFvtwthBQDPOR0QsHoU99x2SnvKAMoPId3Vs9Zju/9p6q0lYPDQL3qfGJzWjgzOqFtyVE
9zdxWJuaexN/NDHEJI2HTr40oQcsz1hsi1bCvZDrfEBwEqvyIRlVQy9/hJM5Yk0HW+eYPOF5HNxy
xKlbfPNMAwNGvPbDssjgjNn7RSdcm+ALfjfQEOz50LMrh/cLsBPRcfOJ8SCZJGDGKnEmBbY/j+b8
vdQLxUNNqIMhvgx/jFIPfXxMRkfIMWkl6WvXpQ1RMKVc24BvXc083bMMvwT4l9oOwl4A/ciGh45s
vQ1C/H3qGkcHpfbe7ddY3omF4tQ88HRFeE2WVRJnLTjfZ29S1BC6oR+94OgTsrbtuVU2hjZ8ABw9
zz4iI79WSEgyrgHSdM9Dh20cT+DG7lxSJKYB5V0FH3AUwgmrhm4wmx9xwTRwbqDSolYLRaHt7K4i
VCazD8loHTwvoV2dJ/tdd2qN5s884U+NabOxcbMAqJm/F9EUpMMBBfNjkRZy14OaD20+AjXo5UZI
tyQXZO1SAlLmAF4+A1WCKTUxK5QLO9baH4nT4T+bBVcxEFifx/3BzD1Q7v116DLnZHPHs7gdzi7N
g2EHjxoDqdOi6XRdTXzkjGwBtvgfdcdyiBuafY9fPdDGN+RXpYcKKUgaU1BMqS+PI4I+QB5fWf1Q
uV12VKN3DvIr8ql666S9S0+rHSqEnWFaMHVcyvlV6y4mx8ll2tcs+9IZ2CRq/WwL7R1rR60/ADCh
XACwF2VBdWUIkW5UHwCkGNSmSpxvoZynoEb6ORa/bXvm/limY9KTdG71z7ou78JB0juktH6tPUUa
JSKxiN9Gaj6lFpGVXat/i7xO9rJzTuuvxCIN778bcjz8bZLywojzWnXBRRbBibE7sq+V52CKr5TT
kYrKv1DedWAT41C5I4ewqEKlnO9Udlwkg8CelZyCRiCIXYqtnHGXKcM7V8ovgaUYVYg99gUl9akT
EcjmHNHQ+IW15Jt3dz+NoJeYNs2h4inbkS5JSZ3pm9WRuqnQZm9s4+LEWbpJPAdoqrt8to7I95pf
3vZNBR/Vjr0ve+y6KI5PVHp+fgjwv0DEeuOe/yjWKA83Vg/18A+e7rEcCDRTeFw2+Zj9YrnI9tEM
ANbhS/rhSGSWjOxJI4bCjam+fv7s58NoaDtsGmCk/PTT6iRwU12AnUCEtTyRkDYeWwvcvDYCHy46
eDzaGMDDKhSM0FiMkRdkrPxUigYD1jcI0svog3wINAvxJ1dMnlraNi5nic15PweEknmlJFUjt+OT
SOFCZkmLxzAw1zATDhTm1+s+SB3FAIF/ap1/xlQxkktZSnDazjmDQrkVwXkYhoKZKSQix2KizaR8
qPjnvNUnTjAegC1SIU+5bRJtU8CvJc0ugpxRMcJvEbODk72OnpUfZmKOQVEaSbjoODlszApP5voB
+SP5TqpefTRNEJojlcSUVcMjy/Itop+vPCv7WwISa2OmQN2HgB4014cnCeSTI/2uGxppPs7sRabV
d89Bwt+l1vtZiO3tCqeDNurMjHP7PRX6s2h8i3YiD64FjY4L8tNaKaw/H5IOKaKeuJ+iZwG8jJ18
JhNjROeHQcUgII1IJVOCVcq0h8pLL6YaS7YAs0CdRZjAAEeTGLj4ffGz9sTOYk0Q8VMMi+ZLw6Ke
99L+8mHikUBC22MK/eHng2+vR7kDZYR5z3vgp+jw3Umeat/+0Ke8whulHrHQFSE8dPjtZYzLwKvO
8ko4u38TVhpsyinA+FHqdFlV8lyg1j4h+24f/SZGCFjcNTmzQ7RZ6Chz1EKCdCc2nhWWLCaGTAqK
AGy5azP7tRsmksssDnJ2ftfwOB+kd8Ohy/2jLzPMg+bBQ+RG01m8Q44Yb4NT6rsRKTCMErE3lEnq
Ug6tuHATfzfa/Ye3QHUcyr8p+8NDZTfPc5ZltyKWyxWOrtTZIEtzfFABU1r+VbTPMkFbqst838kT
L86W32s5BgysoEfEcOXrkjTduLjFwhbLVhZJckpqxmF2f8mq+m3SAHkvBBxtEt9L9jZDs4fkDyY6
dS5nEjUCIIX1qHHHWL6+sf3yNZu+20kxTsc+v9SauE1jqDXTUaqamOGieW1RyV1JyhLYxu5NaVzy
oiCy1skOprTbk7DyqtyUvfYJDPsdmRb547aw4czAsaRkrI7xXFKUV8apYK0D3n7iwe200KiSd2CS
aNUKzQ+Bnn/POo4rG2Hgba4IzwFwsTxqn6WRg9YuzeXuMNwLe60QYRZXa33NZI18Wf+x1NjusHdF
07OqugokjFsL7dJJCUc76Rr7iblhH5d5aj6Z9bFGKcue7qaGxL6lU7X1B7/fuYLLo8lImbBQzz3N
DVN9F5vzn7gj+GLynA/HooRWicnjpeBgpY80duNMxEjb583vfN0UZu6jgdsossqq2aHidrekYo57
p+RKNbzE3RfDbFOle9q5yliIc3yWT1L2fxLi85bSRziatMURgMcdUfe7jifqr09WrfpKmA3/8trp
VSFdZKMRpkZm/gKtDw1rNr1nn3TkiPFiBuQxSY+5ZyKC05KdNdjLNRaOFQXgHp+TOMAeNUtuzLF7
tQmFh7rKTDJL/mHTBG0480JZlXXMSYc+eK6NX7cX3sVqQXvxXx3iuQA32LYsDkvCDSdUpQjcTxwY
KUPERr3BYvqjBqP6tscbtJLgb+u1/YbTHCGrMhi/NY4G2M6tiSnu3LOCF7fjKeez0ufROo1Z9ddG
XjkyaoAnGAzBR8kO7L3OG3c7ERRDaXijWmIKNZHCtJSBODislfkvkGes+mq4ugwfo7yS9puXJr+0
unf+8W5uFysG99abOvj17nkoJAnxFMtnJzO2OUD4TYqdOtSNqj7pnlWfpkb+74f/fkpPVEeOJFNp
zPQvfD7JboqxSTjMUzYVoOSXpKw3Mpfa3cBq+RKP1VdD6uX15zOjgrqn4KEx349fGqRRL8zblp1p
KVw+66fxiM+Amh7Y3fppXSoI43Z/TUV8RUMNqGEA+OuuxGvOtYf/fuCaNehoKVA1Nk8/fz4By/3P
dzTAF2+j9uJnwa7rJtxo7VfQrsdumvMnAMe2tQOTky3OpwbSawPm1YpKExYoUN0arBr/rxVYaK0S
Cm4JaTI0JAMMcoBgShe5FZytzPcJ35pQrK6fDiA7MLelfJkFYXBGLsW5M9WHn6+K9avZaj2REseN
7RDQQxeXQ3oHKLCZmasu3rqtTcY/0zAGJ38Ofq0suDM+wC1KDcTsk2MftCPpzTSyOysQz5A+rpKV
JIgR/Tt2a7JVlj8l9zfRD+SId0pcWJWtHSKb/TIEJrlsCge/WTMp+vf4ZNAcGz0yDEQkLQCw/IHg
lWfNltl16qHnFvOb78OKTJIGKaLfXLR0lFtPy9EXWsWXpWnEHDX6CRk6TtUtqow4muz5xPNdbYfc
SyN9HUDEKeC8ch10ldmroelr48JTGwjEFjnNefVLGHr34ZvM2BhlNjVx1URYq8LaBAHs8WryMKAk
ryoBK9UR4zYs1z7nH84tCFbVwpm6DPPJN5COTynT37gOLk5wZmuK69bqXgSZlUe/YglX1t1fYp1h
KM2+OOQkJllOAvtHu1uTeRw4Qh223KDGayTbc/bXWYwpaqXxoMcDe3NXZ9jd0JW2w+U/0SKSW1Ay
PwggnStJ/yP6q1JWFeo8VsSK5nI7+RnILBoV6zwcz3PUF2C9LLu5MtgunlhVPyDN2PlGd5wnMOxe
82km+DGtDpkKCyryDmzct1AKWbU1W4sY9a1pmtMe2aYepbXFDBRrUAto58g9cq/wBqixRX3Hr49U
2NoOK2SX+FiueYIyB6RrrX1fn+NLQWkZa9eszOYDtDCmXSwBkGIED2an38XEWavHpJfECMqOKJAi
9OTAZjHWRhghOI8FotEJ6twsfaLVkLH5HOiDYRmRLVxnw86mwF0dqjY+5yoDQLTQxHM7Lxt+95SN
rPOqhA1XeyxhePqIr1MWBtpg/1nMeYfcbA6ZOxPfpCPSBcWz/jxkVox+cVEk0TSl12/cKn6eWCvG
Bq2eZqPjK+byNJcEE1a1QR4eXQnPmYPprhdTUb6ZMaWCS/M165Al6mmn6VDH2HVbUj+tuLm6aW50
/aZT0EnnZRIt1GZZ8YCp+vdMv5oZ2V87ix8suKSbLicqqAG5u7Fqjnvd/pjaC/NtLxoEWUpTGyO1
5z0R3HqRyLbENcFGb1mEZ423Tw0YRlTdNP2pqaI4s7beWrrgRWLDBK1mYL+sN9pXT/oR8aQply7R
0zYU9JjViVaXESoktRm7g2ENmP+FPW8ngymPfZGIesMMGWK1wNOaF0ogZaZ7JvBHadR01n3SR8Z6
VABhwOMw9WfHteItTWuFjJeAOS6/qJSM8vy1VkGIsceYF7o9GZyuKKKScrLAhdkVlruj11s0GkVC
4j8y3XpSCQ7WFkfJZirmo7FSx8ayMMOVa628p0IQcZEJOHZ92X3XXsB8sb+42fxskeFGra695qr8
xc4pO47Iqn9qZ7tIqmgmVKQo0n9Ny+RyyuV7ITPqtyXmzcwfJqtRJylTXC4YKcj9yp4q7MG7oneR
kK8feuQjodVmzSaYXLI0kuC1V/UapSHoOEwMBnW+g8m4r/IcmH5aPNWehkHT+2tiSJxqNiZtI5c9
VQP7m0XloWIjUukmhnQLfYhW9Nu561BkVTQThiF2boAlzU9IP6vMREW2K/diNj9m8JIABhm0Up0S
FrS0DEAK9WckzQZIYfHdsBm3iaI6E//zDkzri4Vr6IP826NMy0Nuc+JHBFx3zfwiuW/nypKbrygI
fBp46sd+yQy7/FubTn/2h4UUnbgOOXXYc4lHTbG2qb2B9YmXH8hMc7f2K53IGALMlttqfhow7OgN
Yx8mhkPE6kIvhHnDandIeMWxIvZRopX/dDkP+7xBiSCTD2bMLyIAN8NLkdMjTbTQ0g8gr7LGxwtH
JpjVHj1+pEi3AjNEBU86g4DNOqVkAySdoR984Idn5ZMyrov3Sic5jFqKYpGpW5sf0bwiESnBawrv
BWV+KHGYbXOfrd5Eshp3mb31YhJoJ1R/TSYdiM4m2jRjW1k+xUmC2EVHazyVhEhw9Yd6urDOwHE2
MNURRbvJNL07mhOvidkhI2RLyJSmmUv94FSxt3FNuU3WALxAllE9mG/4Ldk+OH/aDG0SueRWJOe7
jUAUeAJhPCOUfzo0llnTHe3PGX4adb0X76bB+8Ndxumodwxte4Tx6rmcqOYXbgGezjwjDNP81SAK
YOcO3E/ww4uBJW+MDK8Kem5H3kurlVtW/07kZrzEZr4ZoOvviPBZIrXoW5GbQ2Rngsp2TBhMcexR
BxL/4Gvv8aCQc9QUxIWqSexjFMxmg2yzvnHp3eEkmGn7nfEjn1jsM4Konsmp3dqVd0hYEu8aYz7p
ATGk0wCknSjj7Oil9dGWFFsoKvRtlnWHrEQsGnOS4i4NCStwjrlDcmSngcH1vXEfTKCEeYdr458Y
EVCZNbB/Fr992munLHAuOKHR10xOdV6AP7CbaI9+KvAYugSJ60fDpYTjuFwDmHhblhD8/NWd+D3/
h68za24bW6/oHwoqmA+QSt0HDuAokhIlWfILypowHkwH86/Pgm+SSvKQqm6V1W3LEgkcfMPeaydV
OnE7k0QkzN8Dej5so7niNIt2BvF/miufCordPUiEDYcl7yshUhu0fqg9Vt2gnytJKLYH9B5R36CC
/JOn+FMUQbhr0b1sCkEfFfl3S1f5ReXDW+Kp/CiaaqmQzq03HC2XeTq41Zcm65+yaSJKRaiXLlvh
niVWr6hJlksL4pysrjzyPN3K0TzruUoeVO+sh1o9xrKgwO0KL5gdnCTa0gS48bDpB11u5Dz/LnhJ
qcU5bHoDfbmXo0opoHw7BRzzhg0df+MvZp2KHjyUUGkiZhs0UVQEJXKxlexmxoZ0tcq+T4JbqHSM
32HYBqZrVzw/LkBu7U2OlhMv4C4sVLLLr4ZRLyG+9NeG139FWYJvQAvXujdt9KlZBHs3kk+GHQD7
eUvbddND1ICRdSwjq97BG98P8xgeGUYy/jOxcOUWVoeCMfjdErsJHOvaRl+1beMtSO1D4drsHu3G
W+D+NiN0Yg2TPN93RnGvluij1qGcIYtmn8GEYAxMmlwTmI3X7228buiqt3Mbliu1VNLC3TlErR4q
Egb1efipdWw11lDRq1W4Ta3X1MZfhQEkYEc8HLJW+GvQnzxurYEpsa8CtLGfA9MQ6iHBfHbKbujN
LG5qZt4RL00Q9hi2Uqcm2Dpez4SGkGh8192kC/hh16U5PlKAf5m9Vu95WAedL/wdvRnzmuSPLBWZ
TpW7sgVId3ie2NilJP/Wkmh/SyYI1cRkH5f1dvDeWDi+l+rP2NXeBoPncwUXvC0r1sw8JruZ3Osm
IkklatqbGIh5yrMPttuBZhINHMX2u4D+v2lm3NgkZhYrO8qfigyvG1xrY++5KP2mntvO0TDr07Wh
vLsnSUq2bhlua3AoZFyU+WqxhC5Ke6RhxbBr6vlVjumPPh4o5d9osVEBdPqmUtnMZJi3vJoVPwvQ
6sz1e2xA2kNjkoWEgnMRJvAYcyjUjilTTNxIB2sO6cJc7prUfGE/T3qPE/2xRhTg8Qhfl0YWX4dU
B1MFDm3g0UiWLiFCROP/lkaFcML3n4XL+BcUMkPf+snozbeZH43Ys5QqgR9fQ9bvTnF1x2fXrE3m
aDB+0VRNNlO6fPaIj51JmfG21aA/2H36GufQ0qt2C9yc2ZK9OP4Mmqk2abgI9HXZto95I9Xedqju
mIgiYOgJmmEEZDfZr2nAmAu+gidLqmvkIAguAPiPg60TyxISlhxnOiN6qAEW34h2K2rXPaoylGRd
kX2WgARHv09VVSQ88dI5o0rOCXwpm12cS4OxKET3rDJuvc5fbSxaX6x9x9wmc5ERz6rXn5jDVSen
snxuYlxbE9esZbPp9ROegszcS46AehUPN3NkLTIJjwIW7+DGnvWroxnf5oBQoLQgck/SCcZ0SRmM
suvsuxmVpFOToAImh3h1LetG8g0dsWFtZq2zmfOi531KZ+0rsfxFvpYhXmUwvXY4gXciTtHoKetc
ZI8GXsR9qVm3KdEIdM0DYTlfFLSUxYyft3o8nlqNWHrN0ll/+hE+kNn40SajDMIS5qlrGZt6GLiI
4OF6i0QqMezf+QJiH0u01BnRJZbl7ls608AY/E9Try9zqyHe6Oo0mDPiuYQeAdmf5itaLfATWicf
HMDLrBtNQopM1PcDpNUNGIa13sw/mReJrQ/9VrhvldIZZ/keUwxB1h9nKmBUjNye2Xlk06CurGYc
kJo4WQMTeD908+2N/8jeLloSaQC8GHoCbaGbm5U1UzGGlvXb8Qf76kMa8hjZsz+jqDb09G67Fhka
qXhi5Xri+V/tCr1m+YFCGVhIkz3nSj2ASqei8jVtrzucFXVaXOaqWQHeOKdILD+iCl3bTAxzN5Dp
NMIZ8UTOVqxT1c7ViX3OIELY/IWATSK88IQ+x/UmdP21oNJfm2OOSsNxn1HwyPVIrq9WVKfQarS9
TQ6pnePicgpibv1CoZVgzovCRXrBkPNVqsT9YIV49fqBxi61BUoxjyIsJpdSEd7mDjyf/MwsUPks
oiI23jpnkMg85yXUnvgGAP5CzWLlU23a9jsygD1otR/u+qJ+7Kf+V9zrD34UTnurPZGgSj6j3fMY
cNn1GD7cXHbrHC9V8TuRffswyK7GgZX4a+AOlKfFaB14l9qqRQ6n+XNQ5GRhiWXEJLD9F3FLQ4yU
L4ryibAK/0lp6c+MLL7XaKNt3H3rqtOC2QP57fautzE83EdZyZhTSutog/lZ1ZZw1xVb4ZUNA6ys
cZ4SBtWbLN5zSqOmZzgd026pX47DosInubDKHgaHVCO4/7R1Q2Aw6zQtkwQ3HwhVnMzkRrsYxLrk
YZqmYbNMBVIJHEFU+Ydqa7lLjOx1qhtY7Vy6SQPRPi/yu0nfz2K5evC8kTEqrMItQ/wG+VtG5LTd
P2eYvdc2KqR1qrNNLzXfBkHd7yUzF+B9083WSZquJ8oMkjLTtWWqoyebkMQ6+ommMVEOTtHRaPOE
GTIi5Nii0uX1zSaGdjwq0bizcDIz+5AyknIWi2dja6d2MX3+/Wz2tfGBRJozMu7ySYAx31YWwaUp
GuWayThpLCc0lZ+pd2+pAm+d38ZPbELSA48zGuJpiW7PovYAEy9+NCsdSYFdvjY5O3vdGK2nQZFX
Kgx5tRUSJHeU444WL3w0RkzUmkUV1A4fRmXQ56oO8q87X6y6HR59x8HVExcXEwqyXib+Y4Oh8N5K
FC66G9q7KZb1Kh0T4nxHThvPJ2ayaf0rwOD2OTHa7pmJN659KEfklZ0owPqLZyWIptJZR7HReIBN
MOX3k7AxeyCry5TYuCzWNoC150nh168pappItSS68kGH3hCwgiMkcSYjofducoBcNNT0WqgKQQRE
WX6IJVB96zlz5kfcn1rATNfgLdHcl+Ezj6R8mOte8Q0229iHp8XAHV1ciiIRM3UNrucSp6Cbmlj/
9gdjuhXzwSjCs7AzZFJJzbs5+tHrbNOPNCB3zn8/LXssXb1Eekd7KknvSAEqtkhzdBAZqxrHEVeZ
7V50vygutv/Sldq+cMg3oJIUKzadPj+c/QBOY8LnSnqcM+l3p53jA5Jn6lw6NcJco1eNcp+GlPPU
yVDXdUq75sQ5vA5u9MEUVF6LrmYek+Q2Qb+Q4mJmvKmJJzUBq4CvCQECnaj5FJLYdoitHoEeMNXe
iS8mu/ldJiFtumlvXUbvIsrEe/j7SatnFlS2FDBXpCdB6tnyoWtQrhWjd+T9tSe2YpNfeNcuncQV
TuMTtV9GmkyYo4Xtj9FIOchwpViKNPUoOnl1CXSmoU/VozJzJCCU/Oy72gBqPMEmvF8jEK6kfvCw
AjH3dG2ih8TBIzxTd8b5waXOvZJVEO2hRre0D/wK2R++FycvMFvluTx6FvQKjCo7lLzLxdXE12T5
UE3MPJEvAMVxUDf2Ikvvfz+Q7MA8tn4fcGMdfa+Onv5+IPt7pYX+QzPwkhcAXIKpqacb5t2gKrt0
j6afhz9G55on8NiQdMUiyJ2frOUCiGcAH6LlpOMhr265EWPb9MKgy6nx/U6sldUW5DLY/ZMks80a
GdFi1B+Uam6GLe3n2Sj2eim0PQZz5nPKl/eW4CkyKyv2Ic3BsK1t6Kpvs5TQUAVY+QhAoWS0HFXW
OsIM+2DVxnSWDX5lwqV21dAwmbYt89iFSU/+Cu6QYuyC1MdI2QE4YLkQMWsOYRmlxu8sGdm0j84p
wkvA7bmtcAHuC7sFw41ygFvs2mYg9UDO1NoEG6c8tPybosUPm56VyNRjKk+4FWoCO0OrP/QTscqD
2MKdIcTEQfEXG+a6/GIHh97OudZuP+z1JtuRBWK8jNnOVGAEpZ+8w4k3iN5lL9fICI4b53bUKUBJ
8qMNs+pBVvOrGEGbZhjOGMz5mKKa8LB0ieYipCG762bFCNe6Hv2x7Jl8Toln7J3ogOkhOen9ceCh
us+LEu2v2x/dUKeeQEsrRPVoyfIFRZixwjskNl7sMxQnXr2HnstXqNLjlJiEUEQtuGHZb5Yn/wpH
qpk6v2w8tW9ieLR8bY8X6BbSGt3CxPx2uE3ZgNbHBK1qYFfuVyMpGqaegkYSxOj5RnsMnQlWFANV
QWF8NImfW2GLV9si+9YqIq/jktFPl8SQizp2vJqCz4dinl/+/UCF2wRhXryKQveYt41yg6dnZU/o
4P5+SJc/37CGYeQ7nfqsKrGegUBoT7GyvpRhq02JfbZKPR9dLV3PslkUCgOCuxiio6Q5s0g0IcLv
4kaBhHe9aV26KtoSSfE5hMQoRTpulDrkPICQe2QoBnqOMOeVGVIODD3TLTAR0NQRsvYWTuBGKPvU
zdNzTUZ04JcSNdwJ+NAA9ZfAm6KS3146ECo+Gm8pbGYM590m6dyv0hp/NyWug7b48IZwXA/mFZki
hTBuSyzxOkOl1lxXpGeuwvAkwG+KcPgpnJgZVeME9XSYjWpi3yIvqMh/xoGhRiNjsvkGk7ZVmxnP
LWzcErXKrmfBmUyWy53sptTFmHuSMht341zr+D/J1g7FiN7DMg9MJl8xwKc4XRCZCLmjVtyUbf/l
wcZYa0Sg8hcHs2Ikb5dKY7G8aLaiDzpaLuUO1RdN+TEcaG9jZrNtVWxaOa9C3xVBqyIMB8IiYnuh
25W0SO0iV1NOzp6ArNRdahj0ilLvH8rGmbbGoAh/nwlsJ4drQgQJ/CF21koSQJzL8bnBUcEj2PzU
UaCcfUFHG2vK35Zt8TuqgSSMrQNFIVGSZqtA9W3gRcUvi+KrJoDq75LeLkmijdK74ZqfUHKPYJD2
RmFv4hqKd6P759IPOX1xLm10/xGZ3BO9QmPRgqKLZHOacIkC7WcQYlj8OP2FNcMtMidjZer5s2QE
0ymPCBc4UWs3kj9cKbeqKslN4fGhd8hibaa0I/mpzbCMGhwGsgH2r3QrFUsJf2hOIKG+Hex3i4bj
E2fi3Y0ISUq9iTilvKH9qR1mcCK+ho6I14AHcBaqbICkOc4QFhH8IdvxmcMNTzTIvCkhAi3usnXd
h0zcmu+08/Ntuuik/n4Ih8FewzDJ127tIz7ceZLwKi1vdcSh5R2Tk3u0MX5sQ1PdCB7jZSKGzaVz
3Y3S2ns1IwQ0sBfZK652hu6rdGgIN3oXo1/sMmPAg8Zm2qg+Kycdj5hNWALo+pmmDSGQMwSRN4YX
fHXjqp26E2RIEeAJRavXCXR0dzts1bYenc9UOD8iopNcw144MddNr42rk6FsjjHLMsWbOv4qjPys
GBEERWR1DwwbXkskUDuQ3fF2JjrwJbNtB086I09q3ndd1AZRSqysOXZ7BytN2LMhztuX3kPumESi
o9DpHnrTRj0W2d4KmW1NjI6ao2ENPIN5qKZSxmh8HZ+LynSJcLFsVgVM4tFgLAulqNygybUPTkqJ
lJt3l433arIaNJylvUeO7xF7jAh+UlhMy30a91BFS3ZYGfDv7QJ/yzS3JxiQ0A0Oczs2QO2GoGxG
FLxI7KLH2Wf7h6v5KEr1aYH0WhVF1y99OM95q9h1i6NLK1rimSpFaruJFN402LM7iRlt/IJWt437
6YC8ad9a9j0JGXTpJM+0rnj1TVT1ZghVM60RSif+kw6QkpDG+ZB3Rv8MRXQMQLvuh9L8KF3jQ4AU
GwguRGaab7qGjsCulzjBNHwjzRDEpo5VKu/KbTwaV613h1Ulokd4xH+sacZE6tRYoV2aZX18lRjC
T6PsjwzV0daxQcg9wt16sgAGw23fHFHt/cxT+2wQXpCXFs5MagMW4HKvZfWWjE6KYAr5Y1UTWt23
vxAytc8lfv/HMF8SRHKN3PtwGX/xHHdLmex5/nWrXBe4RHXjWBaxE3j4ocG9C/3kOcO0oyi7J+zn
EQYj1x9EbgP7jCnDE/Hkd9W8JpIVEgOmiMx46broT4o4/3F0xnBTZdqO7Dt1CMdJkPnyC9FlsnEK
di16aCY4s/KLMHX9jrR100WTtUmT9iicWmO1hn5OlOYPtoc12DC5gmLRb3KW1KOdfgyZO2zo1l8Z
CWaHlq3LutfyJzwYFNGxtx8UNAMbxxStoGZtZFHp6yiXf2IMfFDIkJwYZYR9iIbHqOOvsEo6yAOo
QfoxYbnboA2a3PwF0CG7l6FDZBZ1F8ZBEQpkqK2+C+27r24Md6x9lI5fUsa0LI1OnJ0CS2ABKBOC
IHEs9AXdNsv8yNXuTYIHZfYv/ux+u7P/e6oVnX5HDLNlDqznZxL2sFqlrwSHBu003AaaJFk5gOor
3Hqeo/8yoZ7sLBgYFns7ZrCYh5WRUTcoluCl+jJl+hsHoXl2+IptSn9F0vBTrbdEaBU0kqVydmHJ
sBAPJvp9otbrDAW4Q4lkhFeehAelsvdRAyaDRByNhOO9x830mifVg1Mat8rMw70sOWGr2d3SpT/o
WL9Xsdl+2qiht3N9s4jf3lq2pDFMnXBfjBPLi2llVjNJrRBtWPsnd1NnOZVnnrnCxGZpS/RlImVg
LnxOVbhHD+svRxLxL0Z9cWPD32pCYO6ljp1Grgb4ZoHqEzT/CRplSLKLWclkomy8ZzjmoMmqD5uw
KB9f1Yrw4GQHshcnTLceXM/d4qQaOAMZkll1uLM9k8LX2syWF9Pfhuna5lLXJ76O13sOK88IcxV9
9GK1cCM7ClKtg2fhnXM3aYM8xHLFxfaRo9SaW+8zBKKzKbXiOpfIL2bUnliqtqbNqGB0SeaB6wyw
mTORRZxdX+PYJZIZJCce7Gd3JGq+TJuCZOct7yZeo9qptp0lsq1gYCd6ttukU2UnyWChmo0bWJhu
Lyqe6ejYamy65hv+cvOhReWw9qtP3wfvlS4kKlyPdWjcTbSv/Vc/V18OtOQ+s7H9VeJPyaQlrHUy
77k2EXvck8iyzlo5Xya757thMQZwG6jmpRNfVi2LXdi4X05iP8bjY+8sI9msAlrRmbxn9ZObxH/y
zK2Ru9/1pMCHUvSf4DKm31nFZlWi/SySs+Zm7sGZOYTQGTit5h/q3gR+VSEtIIggw+s8+/j9cibc
OTwUZ7C2caKtSTqsghgu1ZqUqGYtSBMwLe3coNNLTXqkNDaZ9qwGfJJxwtK1jG26TcYMfr3sKDOq
PAPW6CrEP25PgSJuc4NMKwgbEhnDbM63PacwhkXmCkXhjpSMJLYXlTrhhWHdCB4V2dUmr8ovD3bM
zST9XQEVXBAzeJ7xG7DSjB8woWZPERRbNoZSzO1+bsW7Hfn5xULYjq94Ir+wt4hPnf+kfjSvYRy+
j38IaNQe9IX+EwP/8SBS4n3DApy3+RvU9Bpt4pfRZnsvXGjak+EGUVLt/OFo0NMEcd5dTEUiAnWY
j/YOcw/7exIzjo6XHVVIFzE7nBwlQbZu82bMA9BJrXqo2gwnP/QJJco7ZR3MGyiorljk/aP47icA
RVNIhLn6qEdkCao0b73s6+3UDFdrNHTkpZg49ZnRt5i1dd2O7cYcvGxjEGmLPToF0tNPct9FdPQT
rPoVGdq4LyuNp1XEZ23HIQf6VkiIFbqTWdsxqinYlqFPbL1B2T00bk4kVXbuFPpRd8oRVtYRYeHz
LYEi9O5BPcuEfCHm5wcoicfRSpJmBfbG7mJEw+V3Y6dQS4y7lQ6cMoyrNRzbuT7LgIx2HgyuDZLf
FpcUhyXMFa3cGjMnpQGlrAdcJEdj7bD4i2VvHOOQ9YqOEmROLW0FD4iipZNfVWcuR5Xds3vEJNDG
Y8gj1/ZRGWNcHFV7ZQThr/Ok3Pemqs9pW13Ybvx0QCfRHqCEgNH9ymo7A0BGMF/HBopDG6j48iss
v9WO+fRdl2O3mqrhe4QatfEGnLhazUPc9GB9jq/K1kxeV+8ssxgvVz1Ym0zCBwq5fqNIxEFZ3uoI
9xwkvYeuy1k5pMWfdBje64ZbpzKROfsh1QIO+GpLyR3kdfzYzr370nDz2aO5q+B/kTT9p0Uvy1oY
6BXjPs4sMseEvVN9pvaTF7JYXBLOK5vwsKbinhlQQANYPRAd522j5D3RjRRHkIEhh/q3GKaNAj5/
gyODJD8rN4VmgcjyX/Szn4eSIHmoaFrSldfO9JciwT0iBhr2cczyt5IZkhyEWjItNsXIcMxxGAvX
rn/B7FPuu5ZEJQ8XGN4lTOZSHnqWXbka+GGcRxTIOYHkvEiQuxwRPlXYobiTy50+m3vo9EtOccwu
qkXKF2IcZP/iuKSwg/9NWNLLIhASMQo2OH2VmUZCXUe1LefShmpQ0J7pxQ9mbl6ASccpW9C7DY7O
JXvTkuw+p803HoIg6c1PKxqOC1RCKQzz2ZA+jO2oAMmO6S0jTH7FmuCaTfSxRUs2EML3Z5Lpj5AB
kEef+vkwWkO24zqaVpZKgsrtZ8IyMXyCYHl2s+YJOmLK+mczIRvelTSLvm3+EmQmMYof0XS2GsWb
FVarecKl4UZJvbNcnPCt754naEgWh/zZFjVgh2z+HJL46rkwK2JPPGtahX5FNxaHzgePlw+rry5T
M23TCmdp77GXAhp/dOf04pbCgqNc7dK8OsHttd6V/cMIH+VQ5VprR2NKSDFiMUW2MQSF2VVUevLL
bzR5ytgP9ThTVyKaimPjQE+tu+ZI4FcEWgs2P3LmLqjt5HXijfJk+6e1yjqYUk2w7fJv+JQ75obu
iSzzZof7p9/1evU0Sf5oiuybRAaHXY8/n5HGW5ztmL9/CGX1kapO3jp2PXAW1nkoJZPgEFCIw4Jq
HYrqDm/ZOcdZfTRNSLAJ20gnRoafVDqTE8YPeVvv/aigL+TRlIfcPFxBKMtyO6U0sbNVFULnkH34
q855k0cgr4l+TOYZ763InsfJoE3EYL1WEy/KbPNwKXDP5ZosN35o/GaJ+5hwtz67IWS5Umq3Lm4u
1aCJazET+NNXHNaz7uFqVbFYMZsXt9CgVAmdIJ/rcCU0gi9UYX7BCeDydUTxmpPCs9al9d1mpcMc
JsNWt8yXw47SivPAqum7ul4CjnbK8lxMOnoh7AWEg3Cx5tO4q8b84Hns6zqGTjhIWThhiv89Tdhz
6xFWbd5UlxYO0QbU97FodHuXYJ/Kh6jdQhbYdmhGN8biFNes5uTljya6efI2qSCUPRNkEeHmG6NE
sjHUjLubAGkEP2jk1HM6PoVBU79yHxVdonwdPUvxNrDSzBoE1DWNgOY5/kqHZpUN4Xtd0gN2Eq0e
2p6tV1jlDrvHiMiOG8r1jOoXEuyPPkUzQGosxoCWFJAysZ516SKzCLWTq1z77jB03VgRTptwcVZ3
FlrmptPTQ99j5yxVqR+Q4XxbClgamTncZ2jLdq432DtPJS8O1S0AIlvtw87Lz8YYLgklXol+O/3O
YzEea3P8zlKuxlDI5MGNWx0DzbwNOxAvhhk2gWxKmwR0QYVKiANb5Sp9AsvIXWWQPGGAA7X1NaqQ
7qAzYIB109PsSGNRpDeK2gJNqj1Pxe/asn8GsiBP0nVGMFnZC5uObj9oVbO3aUBZJfTHMUVbiESS
JHk2kM6QrOADOFn625vFn8z6LoY/eHBeiiQd3xmtMLXj7Yb9TbxMocOMj3IME/kJmDGnEXxjIieM
S5cWK4i23GSShakk52PXamZ1MDv9pe3Lz5Q27p40xS/ZaS6TNc6+pgmBCnHEUEOdzdwqr5GgfBtn
AttbNmg8g6nXXNdLXtL6C2VPz3yBFPtklO7WzIG2819K8NToM7L0oNs20QKF8ajXVf6gEvyATTMl
Tx5a7lqhoIuSg+9zUgkYecTcwKMBvvVLaxfZpsPBgMbpHmUGQ9CfrGZAO7ppvZ/t6lcIy3TVdkoy
HYLDoftxfQ1L6BseHc01hB6yXfTT7IbZgrZFulcmcoPcQUALC3bc1EgeTp63y0YurMJw4wts6e4w
VEWEPhIcCVdxzywqCD9Ma36NE6jsjoMtOPf9kNlj06ytpEp2WacCAWW2ZRrIhBfakhklM/D7iDLh
6gtEzvS9GP0zfJ9MQyLMZTlDSHvEl5e1K55KFTkqanxcHo+PfTp9xmNtH2E9aEf2uJ9l4VWs+WQc
+Fbz4ELcOflwpDANGBfE29ZjHFdP0Ba1TdGTIcCAUGMd1df7zjd/19RYpwnkHrfO74Honp3Ve90j
Ih7jOM/FF+7BPa5ij/1D/2T4Q8dV8GG53qdI7TnAZhwh8rQOjciIPQiXqkq5J41Q7LXlxAyBJ8u4
gZOaGGjdsgjzpW7Y+qaDN6MczJLL1Y3SJ56emyIzTk4+bsbRxQzeiABzAbLTQg8ZX5/4ikxhoMEz
b2O/fzS6bjrCFWPx3yfd1iynfgsvhhLQi7tgFtO7B9z0pDlyW+m4z5m+nUWbxpcMWXbVldNJt4Fp
Dql5nDoMryFK5HU7jB4Taov1aRO9NTpC8R6a70WEQu3hDc0oiKu3NGeXp1oSecMUpTCZBniITGcz
e2eKtn7dJ+5LmiQSpww1/sI0bzXPPjbFZ5zXkqwMPhgiM4/+jJEVuFGa0DYQbjGyR6JVVjZNuGbg
cYtLVCRNL66tmuiiJWxLTlJ5jzurO0TudU6ppzKn8i99ORE9J4x3CSI/ALnp7cBQRFtvOZpN86Az
OXznk1ZXEsVraZ/EO2xb91j5yOTL2T/47bTr+vA2hHARgGUjIcvRvyoWaVDOkAe5DqdKFL0gQQ6D
ATeDUKZ3krqNMi1liEA5VJy1+ZiV9iJwogsfo2cVOgSqAdU/kyOx7kCGXF2XljEBl1eJUn+bFVPK
iZj2JLYfsgZjMPn05UVV8heTCYI4sgr1b/VDL3tsIT2hfLEMUEs6WxCbyAdRB6UI7bMTxw4SymUz
K5rTqDceVhbPXVUW9XGqyhef7FkqTdYcnu8crOHqpLYN+ySI7bre6YR+2jGDNmEaoKssDwYTM9ts
JFbFppGZVbr1SFRh/CSf7c7CVVrkvCV52h40XoF64bNGC/Q1s1MiqaYrmWFRALh0yzgWxAC03bV0
7AM0XOAdEy8Pm6FVlvVy74OuAj9IEnBep2uGdwVAhBRanOYe3NAIpIWskbHqh+Fa90Szm13T4dPG
34mHhjnLFBoHdyTanqnok1bS6fpExG/cZIjOJgkedcuzu8T3uGEe1HQM3LV43rWVTdkksQMpSAMx
GnlqhHrbW+E3RpG91jVzMCINq/gWNgPd06qnEkIzV1biDUvjGVHXIn9goFhE5T4KBd9FPiw+ZqLO
zlqFzB8Mooswp3glfTjZDVm5TH/oHTxce+uo9F/1GrCRvugCxsMIhuZgRAF05eRoxO66rEOxJ+gu
cCDjgoOkMXTpIs0sPhe5/jZNjlqjPP8ZRv+SEqZxdJPwGd4PP1bkXVO9fE99c0nywaKQoWjfjt5b
TigUYtq1EYNvKrNh1wGYJnSbVGropyhdo62b6jAUvAryPCZBMMMQM0qLdU7q8NM0pqCRRRF8juNf
yopMuv+s2zvu9DB33OUkP0IM6ZpdNOZ3lUqDxjASmxEvUAYf5JHn1rIIGoMJCwNOHXeLVLE72nr4
YxrEG3XOGc9aGEQpLzfA3EC08e9oSl4rVoix39bXrKPLKsPGPBhGLILBHlzMoR35qgyx0c9DRNTb
JmHZwiwtduSNtfoq7EBoTBU3tOO1fyIkEsyIyI4jIO+hgRYvQFP5eHcfF6XgRmiHKfOSnavpOrEk
JS5/9iWrUjxniENWRdN+jwUiKATDG3Om4ByG7C4XKHG2fFA1XAiYEVS/lVHvFgglsJX6oJz4yEjR
OKPvB4NbURMijTg3kRAXjbaNywiFe3zERQfZxbgakZkdWDJU+G5cigcGn1eoAkQN5bm2NnsWDy3u
fAZvShx1o672ZhKyKuK0yT4rnSOTBmObSd7PbmRdgSntMTOeEhYnTO559o/u1J9bjWK5kC0nPC8Q
1iO0ijDkUK/FQ3/QJUzarEgw/mYJfoww6Y55o3fHxk3FjlrgwO8KSegbB1KX5nCn++kJHsu0mal8
WVm1uNn7HgU0Q+PYqr61ErAddOrpCCIfcvnygfl8tkW+zmZ7tP9EGjHh+vDmDbwozsSyJ+Ip1qbV
0SpLRO1J8jw6E0PdkLoYSA5OnoWRM0Qew004Qx54fK/6NjsA5HQRPF1nvA6FM+qPkc6wZTKjV68d
t7WyjaPjZnJn45ThuZflwagjJxQo3ciDtg5Rb3p7pIIbOpkFFcG4UI8wWXVqiSSd5gLRK3Z7oyUj
zhpDH7341PXHf/6yiyzkW0XKcJCbLqjArmBLfJQ+k/zGgsaVxmhl9cwfj83UUQqPMJpYwrVHoIPN
BpL/zDAx9I5OrRvbf4km/PYYtGGFquzidbOG/n3IDr0mxzdEqcy3lftcovO9sOxpVx0C+re2DpkP
Eya1//tpX880VOVFs1rcC1ph7bXCvDT9NO8jL3dBKCQaMPP/+pA6WgOSxi22cM7+5//4+1tMJoyb
CbPGPICNZ0N9co2uv04LWB/OHu841rb93//p08L/M/z2Xz/Hf4u+y/8MlVb/+Hc+/ywr6JZR3P6f
T//xXEr++fflz/z37/nff+IfD8lnQ6vz0/6/v2v3XV7+yG/1f3/T//rK/O3/+d1t/oOy89qyFNmy
7K/UBzQ1wDAMeD0cLVzrF4arQGvN1/ck6nZXRuTtjK6XGB73hqcfB8PYtvdac72377/8BStN1E63
3XdNAHnTpe3PT8HvsfzL/9//8z++f/5XHv45ztwlBvb/nWa++66z93z6a5T58g3f70teuWH9J7u8
YyPYdxzEJf83yNwijxybCmoCk7RZw9L5lhxbIGHlFt+jlMG/x81D9W6RMfyvHHNp/6ewLVwwJk5U
qjFh/U9izMWSAf7fcbcLvEdwtuW0w6CWn2P+FneLxzgrTZw6XifbrQtlINz2ymbcWjKBbVClOp65
kHC6qbwswSV0dRyA40me3wSAgXC8batY0I5yU4Uqyo/2ktLzbGgGyC+mH5uff7UjP9l19fCVIMG/
nhEzr1tmpBttNg9/ufD/Wp//kXfZTRHlbUMa/K+JyD9/IVt3BVHXBGwrU/6WiGwPTRJrAQ6tnAEI
0hL/5C5/WKXL+7/DUwyIcp7shP1I4+XDQfHsB8VwhkWCvsSO+w0YzX3Uuue4CfoHvSho6FfNuQ1R
AMHfkLvSsJaoqd4G8hQ6EJiQXSqpk+z2mZXkZqpia6hgQIKKQcYX2S7s4Tj8869p//3XNBl/mLoQ
tLOkY+u/xhQXdMNlXxf0+MrBOlVlpdWbsci+6gZ0RsR0F4/wMj9qtFOUmXJnVRPQWDcwHzvfrq/b
Pj1jTh0v7Riitvs/6ahBl51xYl07pTDYgbXxJrazeq1Kxf5MknV2SP2Zi0nYgVdV9aFzfHiWkR5+
lGT7yIPCSHvdZxbSusK3Tu5UW5T5+nfZB8YrIQAdLss+B7pPKxZG4VVzFdv0BHuMWHTstXgPMGbc
9KLtT02an9DVJXs9zMGdd1Kd2OqRaaUBsRm9Utu0AfD0869jjouqZCB+FUa5c3IG2OXpTMSVWUJU
N9UzqAIcf6L1TVKIeevjnvS0lrc5MKXkbCX9v/6IjOYPuevi1zzpZT2aKPgtE8GErVzEQr/eqFY2
ZVOqGNqYSXZcTZvlnJYpPz7qU3wDe502PTy8WFxqZacbI45n+O2yxSwXm/uQXA/UOMRICBzIFXY9
nEaTjoahMi99oy5Y73GvLWsgQn3ORLyIDiQGRQRlg/9yosY42Yk5b+3USdf/vAaF8be9w2RdS+FK
giFN9TPk/fP9LsoDHkzjf5X4o+Z+0Y+kMBD20gxw2hMdfUXshb8LKwOZNdrN3Shtwm8cHxQzWmHY
QaGpUNS1uOpL+LVSRhUyKBqBo+BhUY54AX7io961zPMowLi52nT+549u/JuPzpHKUSSvwiwhh/7X
u9LrRVpVhJ14Jb1TDHTq0Ms4fRqKAvfM4JzKdoLrt0hWHKqzkzUyzcZ+84coefbq33dfE2sVcyJy
YAwQb7/tvs1IBii9Q8widUUuB80xNIQpNoRBImujney7IgOQyleTnle7Ji+fmfLb3HL73rVuQ613
j4UjXToEfDVaof9fXwWKY6SBnWDVc6Q6G8is173i/tA/mpfWcv2nX+XfXVGpFOvdQk9smsuv+pfF
wISfCO+SjnOnldOmHSFCteYdgAfj+PMv3fJQ//xqhm9IrlMz7aNljfz3HwRDWKcpdgnejCJn+/Nd
kdYBaLL6lMvSgc+X/GEf/XcLgSee955hSz639dtCKLvWdKbEzDy7R5OqMUPNLBpHPdPjTQCvc50G
8VdWG+4h8zUJd+SHriV/eGcZyx7w60sYW5crlo2cNSB/38zRC3fktWCxBw1A+ksVfDLWJXkW3uyK
fZ4hWYCrqIkEAq8qurHDqv/D7TP+vk1JXbdMQY3CLiX/9kBMUdZhlYHOkGKPCI3WXGtNWlyAHdDv
1/2TUzQfKjYTEGNacIJVyXF0uJXVgk2OyvuRdJaLsnwUxEF/0ocCfUjmdsnlDw/u3y8VJk/TxofE
DNNS9rIM/7LMSF0W2L0ZAoYargZDM+1LjR/sKJpljXTVubJ7dy3bTp7DDOKXER7/+RP8vBK/3izW
CT/asiTMUuf3Dd3WDJKoBDGHc703ZBDdQxjxQqk/0YyvXpFAIIOrMDMVXfM4KezHatLEwbJgzSwZ
I3aT5NvEocHj01PHEdzwzJsCMoo/FhtEeGJFLEezilt1p8Md2kjbpX+DAmtLZoQq3eLF7hVZD1M5
4l3khZ5h91hrSfGMJwYdnZoJP6oJn4/GJtn83IZH1Tanf74MBhXob2sWETYuONcwuAq69dvW1fpQ
HHkTFOgbNNPDztrFDuaviKaDG3Xw/2udSJgMa+MEMaLDTBiAGDsRJonpMARCmDXZMbGiGegEaeoU
u/cMOdO6/sNWL/6+YmyqJGStBq9iRxi/fdAEa3cBs6nwnPiIUBZFlu4O+lXY2PqVabcXdwr7g9UR
pt4jAJ+U/mDUufkI3/00pzXebYRlK5EF/Za3VXDRW5Mh7mgf2hZvXxSF7h8qhn9zYXXToFxYZhC2
/P3zzpMuw5H3+H9Vdm1FC0uhkz7TvkERFbsvQ6s8l/t9ldb9j3++q/bfb6rOVkixygsJFv7y2f7y
dMFNkXEsu+Wmdu4OPQUyt9nUAPWYXfbAR+aphwvwh83n3xQSNnAcS3Ka4G3M+P7XH9vmTUBfmx8b
oh38GGggBMgRK9HR0TZDEvSs8C4ZyesGUoXcC2+9V2s9feMqnlZ6XVieYNS2TaP5o1RVchm7Orvu
EgYOSCPae30eocug9vofXyxbSClsXiDO37eiynAClfsqYynrKXIdYD8qYpjU0l2sUfXtsWY6f6q5
/lYxwLXhLEnNxXYt+PLXS9XZ8RzPXEI8dQabtfFK1689JtjHXSQhkWPbXmYX8Px8ou5SAPUyQuLu
6Ch6HWTpuQMdH1sojOgPN8EP1rXYlzL/xcTwtmohSNJ4hw9BrEKyUJo0y/rD8laspd9XmRIM402K
RkvyUNq/rbKY29O6NUaqWFI3wpW/rUesN06kbbuZ6G7NCRm6kx6ZmpG4oI5bT1KL73oEKkGzDuaK
BpxkGEaGibTmdK00aA+z7wabvoT5WE0+XVJLeSHpJ4ix05uyXRIKFEyBYcmwwih3S/42EQw9ht3C
cC/U1QsAB2ql1L5Be/S5EW1ASkvmqMkpcds7Ji3OXYP6iC0Gx4cDZSQ/FLF2TIzIOpAghTFhgqqB
mBIuaf+EmmFT5XN7wv4DGkdvQoKXYFLQ8M8Q+Z8wr/Ronzd9IUGw964DEWk2kcEzPJXtDGgbJiks
6LzGV2uW4XdTEsrS0BnOqblhn9nMpbTuh2KUs7Pj/JqGmGzcaQMg6zSU2jmvHh2/ae5vOcqVm4L5
IcJ91KpDg4HBgXGpj3N2MAUoCYeT+Tp13wOd1FXKDbXudWUddT/ZhxKNUZEjUGwG9SKiVMPcyOqD
lIsfKj9gClvVSTCeJLLFUZPlPeigC9KK+Nb2Y9sLaNmvNdE8mzqe2m5SzYYMbsJzs21XRDdFbAsv
MoAQG4Q+gWrSol1jlMe+yEYv7m4bNUAMMiR+tRpVgp8bNH2F3m3ATzMVKkvmgi7qM7vt0RaOz3E2
faCnQeuSkflKtNDArWXzst/riYSPMRWbMbHyNbb7oxMu9qXRMrfNEQV6dRJCuxrhEeHwGleK+NfV
lBdiM+XaZ0IWrt8W43VgpNPFKQwPu9oHaoqIofsANBnepN3FK5KxvIzTHU4jPBjdQg5r8/fWp3Cb
NHBEZdZtRuGHh4bMn86h5eskVObUhDRbKGtWTd04WIwOM1KJbVLBHp3D8BRFCcbc+iUJkWw1mvuF
Ij67HkvUBWZWQjNvEkjjDnOWDpg9I9TOTxy0Qea3mzp32USHNGWI14H8AXs+JNNtUffGJXD5D0C7
uhUtaX1BX32EKO6ReQ/HWf9W8PBgwyQkomGPISOSJZ6l8rkKsN/V3QJgR+okWHuHAVU2YeEjDfa1
Tgjg1ppp02ekFnNYbfZIfIkD6NUK6SMY6LyE9ci1RxwJciYFNguuB8UVk/2twdU+RpA7oOfVG1QI
NbkZRJxOozbgFsk/s2nR2cTtqiR2c2ctynjBUy44l2y1GR+BlgJi8ls8RRVcEo9QOOaCLSGvUXdL
vOsJFHuydieDGMiN1YRiXzXtrpqNeQfQ/b6DZrUB+W6u00MmaFNpCba2bswOdYL0cRLgQ4gzBxFU
EmaUhma0CQZ4fX2HrLxhbjwbw1dmx1iBgN2HKA05/APaWia6rLRRhE+4r4DoKhJOqfOwVNrutE5x
YNIDAM0RD03n1b22qRViysnV7wnqILMmxgwDO77AKJYaOy0bHqCq+61bgTb+oldoMDvSHyp2JC+1
YCoxtVV7+tiI+g2foB7ujF/U9wkbzC5ObP3gzK/I89TWjPMPtag6S0nanrvAgTFzkTg/eY5s/A3F
5kOYT+EpiVuGewaz2Rp5uj8dzCL04QPgPl7iJkaTnKgBQ4InZFxuIsabq4wh+to32i+XDkSZZQGU
W5xrzORrNzkS0/ogikMUBq+Z6Q+rvLeXKFLQYjlcmloDT+FifIpkuo458m5ighfWQIsar5Xp06JR
iMPSfKlNvtBYuJnbn3XXAQ1RtJ/tslMAc9BmjNzJiClVw3e2pgohMW8q36cSrWBUDt1ZturNajqM
TMP8FoY/QqIoQE6ShUlnHxdL1kc3UwO8psbzWBEm51VurK3sUXslcGLvFKW8UWVXeTH++K1w9elc
hwKX8RwfOdzjC7JilAJk5UKEOfu5425Ubb20i6+X+8s+OKM+CGlLEsr3ghfb2MbDK/w1dVumBVqj
EGalVkBtGSOAaVCJAQzqz7Ng9C6MlNNDP3u+hf0wTe8ALxDMEtJvmbXknoFc7zl6+gYTcto6tDOr
8Dp8oMj7zkBP3o6NdW79et8AAEWGXomNWPhhaOJZTik80CArMq/Ia6TV9IA4UaDDIz9PrNUcELE4
yoUcK2a0A+lzb+HFHAkG1DMQZfIwhDba3gKsCMkQgAvCkckJtp/aSu7HIlWeTUoQkyKihLIu+AzN
ekCOl3W7wn6ztNxzwgYOjDqDudBwI4iaqQ+owCC+ZsZ3LRXgONmlX9ItzVv6ezQVNbWepui9XJZG
RQQkb/RiRTy69RqiFqxMgabH6M5dHGO2sIIrXpXkjC76T8wKKIBfQoM4r8WFs8lleI3275KpwcKs
57xzCsA10AGTqMaBUVyjzo2lX7FNZXcNstpK8LnqEhKxqGFEac+h4z9w2D6U9MT5Zwug02Ru6Mo9
BkssxcCLgQF6TBK1tWmOSAbI7CQIRO7zsowOdAwvRmplW2XD5WMmf06ghu2Mmh7qDCXQDPTPHGMr
et6I1iLi9CyyzVVYxM/tVGnwvPjf2SvejUK/FoZLIBRGZfQ1q7nO3xHI98Attc5Lqxlc6AoVb7uO
85LIrgbmoNEhM4O6sZEz3HWh21vDHpvrICxClvkkyAXUwJ0r8TkxsF8xChfg4WwboiLbXd6LRyvr
+73kUTpHaeGu7GWNwincF13xLrQfads7XgZ3bxElmBtGjuS0QVig9+vcUaBeZgOXVsi8Vo6Yqtzl
U6adld2SXLXBw1BGwnzljQdurY8pI8CqDzZwcqk4Z1IKkrmYId/O+V46fZuSkPcALeWW04d9ehji
LP+o++KeRKwaaAyIsbSz6TJXVbAJjsjMXmAd3ScJsP+i2KGooBwhB3Nf9+pgifg7kmJvpdp70DyO
uoXgwtxPIJjWwKSMdeZie0OT61ns2ithIWP31y2qHN4BeH4r2sSbMGCb15MTAj3UtoSX1trIwBV5
sqHriCsXMb1q9+BiC6oQN7zBmP2QY77ZVEaO5Mgadm2DT7KjJnHDpCAhRUx7UUsmh0bw2ZrKWMOl
BtRaXaNagH3l+GfqtLd4yMyNasoLYuRXrDsGvaX0EGCPIqKd2hSduDf23NOmHbZ6pKg723VWzc+d
nPZDCf3JGNsfnZw/SL2zKVG1EwYOTBIEfSfJbmQ2CvG13fAaU1hchptc037KMlBo2NeEo8HzGcJ7
ZF8MizFtxiiHMwvMIUgW85lT4oMgKws4kHki3Rtsta528MJiO33N3JDqKjfzFbkCF/Csu0y3u4vd
+K9gOO1dKlAWFjOuTSzFq9IKBOei9qbvsmDT1OouJ83sDmjto4xEdcipO4TQb4Z4dtadhaK9dvKT
Xs7USehqKLSHEsL3BHGsSMzpzhB0AKaIDMmpuMmcxj3EwuTsJC1iViTVZxFiCcaYNpntPTGZhMRp
zT5IYXV1kkhAMwYQnoz6dWHsVZdhXutnIKy1IpqOzSSjC4lMO/sBjRBEDkZVDpBFhYYoxcxvIVHl
CF3cG4AMCI3b1jc0fbE9RlqwmfDQAsFhiE7Agq3ND4OUH6OhXZsxWk2jPlXgPX2zIrduyKjv2OaN
pv2BDUPp8Tf6HKk3V3mCaKymHhSd3OFAXRVCP2N/3XMquZFOuSqrBysOyESQwwoY3Q6BHFyL6TRk
xhs9saVCe3cNievnyeztW1CbG6PPD0LQJenakgre1O6mKLyYCLEcnZCVSWE1BI5/VVpLkkLe407G
+kcC9i2VTnRbUVd1em7gb2mfOZQkJLZtNY5SSDa6JRLBP/amO596HPy5C25EQfKioC92hCW81XG1
hC1DGAfX5NEKfxisY2qlJlQZlRFtFWsPTT6cfOQhXuZjW5t8WFzLJyX+MDi4PNO9CNdDl+hIPn0+
r188R7UPEkzchcI45/FOz6ObVApjVTJdw0HwFRbmbdEQdYD5NfGkMQcI+Ix1R8eOd/Qrw1biwACl
4VQLH4cegDCePRmUyOcrBL2a/NYT60PXR6DRuk/kS2xiTdBGTOn5hZNPTp64Wy2zb5DI0TnGDbCZ
pbMY0J7TxH/kySAMSOmvke18yI5ECSFeJFcWPck6zKBvJX78iMzuakDLutGjm4bSn/53sQ9zOezU
hBL+mbMlPI43YAGvUVnetq1KV0S4rJ1W4uZ1gnbNwSg6oNZfEbX7lLryOUvEpSptzH+ijthIrWAj
TbiHlXGZfBu1gjQOBv4Is0SsieqLT2k0DW/L6yjCBVgiR6K5GdW7uYL7Veclfg8BQKdI9aMmfIEy
0aBboT0RbgWNKsINfeh6/cHPkaTC6Fr86pBwRfgjj0AE43F7mkiWwiMQ7xzh3pVmtsOelK2csDxn
nO6Qi8CzFI24EnnCCV0L1Dqn6FPFjHKG2DW3TN8rqP7GTLZi1srvWDM3mcnaYZ/zC/lMnNOnrXFd
eV9fTXZF4YuUht7d4snjKKAlGILGgug+4pg3kxvtMvNe2KLZcwQndSI+oHEpPIWTbNWZ3Bo7QF1M
PmLp5TOFDp76QxhFd2B73qMettEKisdiS/QDUoTGNwEvEvJ4TGhP4SKu184I3+FQhG+allX7UJDo
gK4O7kGCC6tr6kMh1V2VCY5xlPo4j6XtbDh1cvGSYW8HJz9sGMotAuGptQn+MgwvzRFFJzSUAmHf
E6Cc7FXE9GGyU3bJJko8wpkI/MAq6KNYfpayDncZEs7t0ooBJY1ozErniwM6w6umRFuza+qclLBF
zfbK7CJnN2HZAWEAYA6N9m2ixLAXCalMQw7JPIQ9sGocgkImizMtCGe2In/pmWv9jez3oRWCbEZ+
evIPkS2bo0kQM4npG9vk9Ri6jvA00R+IUCeVY7SZF0dvlWi//ZpqSfr6dTdIlmkI+q2mimvIxmJC
gjtMws1CZP9dYMPW7kiAsnalD0m1oqvR4duFI07EknLA+7ngcpwBfvuYdrdJ0R/DQnW7qi0Ow4SY
0yIoUyojPelVVntJyTLS8gB6T2z6ewRyP1KjHo+hUuvA4bgwoXrajKF8lXhOOU9ynVP/qaKz7SFF
kgi2ingVphdpsFCwrmKyqOZ9qwMp6/q02zp5ax/9CfV3NrgHsxsuSME/xwG+V4n3tB6Ngesu1K6K
mhuJ1ybQbINIUnRrkSaeUTfpOw2P7bobtGmjgGlUEMgGGRJpjyUOzmF7qDNtO2nEoDBSfNHG2l3r
QIPWjhXcOZV0HipQGr7FUC2rPyYoSRAJEWH6gJw2Da4Qt7d5uY0jx5kaBnuiHYgCGk8kIl5CEMmE
9EBlwJvMWNThgNrDDYu3BMrf4Skg5j2ujukg6Ussx063/nLJu/U623/D0UOKumg476qvHKjzasj5
tTD73lZx8JSOwC10uWxmIy+qzE70DUHtbxqKNkMYh0lNO4C3bAP+Uzi3lw4FotPbJ2ZZH9Q0AeAK
7Ol5dWqzlLvTcQvN8BnnCL0WqzoPbwyUOf5aeQEPrNhADiZRQRnIRatSeCOblI0fcd3YDtkS5Qc9
g0PQ5vRR7AyDcDHxEtVwXlc15My6cny07FwQzOrbyKLxnmJa7wo2RbxIManftMnRPHDQK7uM6hQ5
TZo8NiSfmwknYavMDxNutHUCyhOSdbk1Ms32omE+jgoJ64wTHUxOI7YVZw5Xt3fkLxOOOJbElcqS
wtefkZHX68yk+4cPOgN8aZK2S0Xa+zpzgYC1T/B7RVoOEnJTAydl3KeuERwjZPdMT5H/6aQLUk/O
T4Md/miVfKY/smst8eYKmFzSVfAlex6fHjEkw1Gi4Qi/SAOo8YrGHWklA8RbIP/NQDtUhGTPy2/2
VPzhEzcNtY641jmxYr1ziVADQJBVTySz3eY589olBJNUMrx6ZBhluXUnIn6TsGkI7Oh3VSiRMvjf
2gTjo06RjVoi2NZahw9MYHgh3oxCgypHp2+RmjAF62xEV1Kjbw9bul3L/aiAY2uNrTbj2N0NgAd2
rlEhOESoyFEvOAFm2tSltXTTWx/gYnfqI2zytLATz0hNWhDk06jxEv3U96ZZRgBZtBk6jNvxwtaz
JgqYYbIhopgsTCJDD4VGe3JJ+Vghv1yAgmMO33gq7jQHIe6IRSoPw3OQNxvVVjsxEr+VAoRnJ5mO
WaI9Ez2qqocOM1efzvLWNgaaLHBFC6s4ZMP4jMAn9/x6Kg5Fpa1r8IaRSUyZH9QvnCljT/VgD9uq
fqzwUUYDYbdJ2F7wR30QF5qvFjLM3JIbqQ8xsIEGxC4cknpL8CJON8iZTbinJw68wGwfK05jpTU0
kD96bLDgSe08YcMTOv2TSuB1fiZ/QAd0Q7cQEElp0/mLO/2QtS6HSiCOqU4Sl5DoGRw/vjCOSTwI
e/iqSX+ByfiMRvVLWPC5lalZrA5THSLAGdYIjdCcOq5KSEpMc1/4ytNc9E3x/GhaxcUVcDVT35yv
5qKpUI2PABYHY+vAigFgCrk68/EUDsoFlo5ioVDlZz5N4d5ZJeCPIJSjmbJW08roq2SNaaxdpZXM
zx0QDYrahPKnRzhjMSzI+wiz59zsDMwiSryOEgfmZMyY07lB2zSfr9t86Ui62mdLrVBlCPLmrFg4
zaSjlP1SMFXgqVM35V1c9S/6hVxzXrwBY5SM0IwQFxIBA2QDU8tgk0mu25kIz3BgI+JQzoDfxSsQ
S7jjTXenJbR6rAq/ypIp52aA8GXEyDFpeMypFFZhmGImkP0jvSz89tCPdrpuYASZs08t5EdVeXur
ScZvhcBoWmQAtlWCKQ1izkyjTOC3M1m/DskTOwXqcyMbw/WijymbvwrugFcZ07SqHDq1kYzclbSI
2p6HXTHMDzZMulXYtwfpC4uITlaFCHyyxUTMEY5zQdv68a7Q34Wfw55DXc7jFJ9oY1IjoR5nnBCv
tSlnGmHSb4Xfdgc9GUaEgXU7Qa9NFBl+hR5Crh8OPLJNuiNZnZDXYU53sWpDT2PijgCHXA+NEFxb
Hz40twl2UTgfTcGawild4aWQpM4r54uDFbu1NC91Gms77HRfTH+z+ylAdh/yrmogGywiqIRBiiWe
cA1g0/CGNm3JICaklW6uc5gMgomqln+TpsfaVfcWpHheInQS+nA62SL4gr702DuOdYiEhnuaXTrr
sJKW38qxaUsWzxJrsBb6T00dfzWa9mZOQ+Npvl9sVXOaRrDrAb8GFxLVk2zBiYUOchjecxVbM0fv
MqfxV1hmsPINGl3BRAlXbuOeIWMX5IAGdHTjvcRlBKVgFCOphm73nlecEkRAXhkrbugiz48K+WBO
uOTsKbvqDGRATunxQr9TnEU8IEZJ3z7McU/0KsmC7Go7aNE/giG8I/iA0XTOMdDxBZmNTvNda8al
8YNqO2jmY1S1x2qG0Y7PF05cNXg47td+OH+l05VdZ0StpR2vvgxyV6Bnm0CVzzxI1APpd7Ac2EYB
BjkLePGFyA7XhrNocuCFlnDUbEYWtTuptVHLx3bsqDJzdiRe1W3vX0hF+sat02KeVV8T3Qi/jJdm
qIk/I7kpzRo7LZyXfEbkbsQ0HYluA0hXWOdyHLd6HbhnSbQSnA0+ej4+923FALEllVtABvEyHhXP
xNKn9/amntqvFDZU5pf7xI0DCCPB0bzWxWF0v+wKbsjoP9DauUeTAfJ4MO6wWr90PjtzyTWg23ic
WLcW9yueTH0VkyvsTQOO/PHNtgvTU4YmIRT7674n9d7ik4/vOYNiowan6Go63dUWPuz0KaeW8zC9
+9KRT62wIJvO6sgg44D3evbiAqEjyAuCvIJzBPkaWy6laj1zkRWZJ4R1Xifh8MMx2aQKQlGR37d3
FsFL2hLVEvfPLfkGa4UwZgjDh9DB8jvxJ5FiSP/nyaBJQ46iboOmwtvYrLMxWfDOGb62BodGkdXw
oRp9MypanU547S74Me5qzFQCJq5McQJYDUZ+WLClIqICivKSr9p5sQGgJPIrF5yara+HwLzTYaue
B95nZcj7shpyfWNlzTPJpE341hjasJNRS/2X9MM2jvC7NwTcV8DH15J2lzdw1jOI3vaUVT6ZEC08
VxH4DWsUI6hmD6vkQ9QuRVHJZqNNSGTSbtxxVJxWUZVVhypmmI/yifVJmiawaWPj07uioKlvctHk
m9bUfa9W2TMdV7kTdkBz1IIxA94EsgEwSHrGOMDp7Qwc0KD3lFug1pxTu5WIaInHBUuv1fprG/b0
erJpXmaInjk26Cz/XLzblHRrmdW8cPGPrtjcCBiZ+heLvE+k0xo8Ki3+UjPTA6schlVTZid6QZSK
2OJSm8PxHDAtZSx3UK04lRlzqrSN+CgD9sWgq04SdQrjxiRgVu2EG6MC+m9ib+Kmf5KwfEDJjTUT
mKwHWz0M4mBlmeSQpCQAFTPN4nZAepHmN0yjwedmFtMn4AODhB+TphXfpfaicA/dOEAgDOlaxeup
4TiLt7pfiSPRDjlIdtzLRPwyxPBXgNptsl0aBjjNtK0S7Rj4OHWZh62nND46Bs0s20yu2Q7WiQuS
VC/mjGvHqmyQBpB5AdcXKBoBBVbg7kjje5ZN+2nRbaZJgE1IdtpLsDD3HOep0/xrJ/c7pEX6FuZ/
sUEGSUVFjNqGgCXlpWXHvMhF7VDY7Rnw3meklcWec+UpyuUVzURCyanwYemQCAE3KJpID2OanNPD
GiYAM+witeDgMI7QknKOtjXcZ2bZF5EGw2rQ0wycVfVSzN0TcNoTIMUfuNme7WmiFyeKJ+VWw6HC
7uJpVY4/j5RW0jvuSR8pPDvEsmZFSyBWeNB7zQVHwxLq7APC7csoiWoSSj/y0IGc6GMelyKFlhU3
z7SgwcqK65He+EofnnwZjGufzRh2OjrCaqROyHx3QxvUxUUPdG8sPpUVHxEE8Kjb9jlG3UPjCS+p
0973FJ55ylucOAGIok39+q47mjdx6ts5SUYqcgl9cdLjh6jwbydVveM1p670oUMpfByoj0Ana1Lc
Mrojhw4Ahkcy38hXCbDFcH6xJsDtYeF89jmHcSvoD2PvflV9u7aM5rlufPgjkXwp2UU2omVP8iv/
uvLFmvCHbWDcpmlN4iMH8dggSC3t99TFQZQ++01WgrD5UXP29+YK9MCMdDDOH/Uew2PkWGcy0h4M
V3tBfXYse0EiLCHc67wpQ5zXivIzGwlubC6i1hV8W1p1fTpeMpZMXz30KdUJM1608wlmBS6nV9BO
T+QtTS519IMMFldAyBhQr7UvFr7oREKc032DLkPKELt3AmOkJNvxgOkoQWbR7uaAJ3zQsvtY1Hg4
A33NhGBTQ4sJc5oOTaNX2wzKE+59wkpwXruNWnyKFhzNLOYVLeaVO8+39gQOkJWK4254txIByF8r
MKcagCUT6tNiil+LpL0Fv1usG+7VFu4d1D4nhZnx82gDgLwAo9LQY7VNEhAYxSEamOp7Q78j+/rN
yut92+SPTZasOXWYbMf+aUI57bk118+JqD3qgq7OMpNadYbtHsqsf7KZCdAqykZelAPbIceBESXg
Knb6Az6Y6KHQ9Z2e4Quv8lu/WRiARvWuShqJRY5AzbJqz4pwd+dk46zISP0U4VfPqGOPrcwLMumF
XXkfqx7GFTKPjIMA0C4oz3c1TtSYXi+VhqLsw+vXOvq555hnTbw1Oi36SnJBOkOBNwXFCc3BKb2Z
m9ty5ASk7IuVZzfo4FD1CI6q8LU5A+zCzt65oV5tulbtZ51ZyUTBRVzpS1w2nBjpW0Hxpv9m2/km
NQ+AOt46g/NZbczvFgZ5v/50XDpVpdES455MZ+QxI6R7ihUjpp+datNjUE/6NmFwWPXuGZRKyZt6
MTVr2RVZByczKO7jhnm+S9MBpGtysWiX7KWCZCsjjgulmW7xeZLohx8vrXexyUcrYGx4TYKyh5+H
CfIEqH+XSPprVlM9YYDHQa/xOtPJk+AFQYoVPtrePjblVySndUGFxezCWjhMIbZ9ffLCyTqMHYGV
Tak7yOn4zIkR4rdcgtvYadZR36PkaOpdgox/i//1VuEYBLJLYAoyfC7yNXxZWrMdXbuGMLg2Npj6
sI+lcfjYqV478g4m6w1zjEEjrafzXQOFvUwazxk5mk9l6qDrdx5E9NlgE4U4iuMWKixBsLQ/i9Hc
MT3+DkMYdlBRX9qce93zbickTW5VHr/fZZlDqWabd+Wkeco34W/mzUuvd48YLJFB4HfmEOZyiOjx
22hbfYatXzR5vvnfXJ3XUuVKtGW/SBFyKfO6vXd4XhRAVcl7Zcp8/R3idMft6BcFGzh1gC1lrlxr
zjFlxXFYBiczoGdGRqHbePYuI40ZAztENhgqi8gbHRLGgcvk8jO3KtAqTGcWddd9hz1yJGRh3K5/
XEVLqOnIlJ047sRtcnKi/kAhDh3F7MQ6yuLXNNHxAKfYWUkK6VOd4XwPiWzywn+dVk14XxDE2T42
UjIWyLkYg407lO+jkfzVJaoYFwpHWBdoFLPmH70ews0etZ4Qq0v9Z3vs477ubEoPkcLkw2A1mH4u
yEn6kG5xtw21cVRC7GLN+CDNeBwFAXrKeJk8b+XUljw6RGwIhaLCCH3GNeRcMUFO0f72gFoa868e
jN07AYDOuG7JG6ZxCmuUyDYwMeAohHyVSfZep5QPzA2eq3QGphUIjwdscPRj6NhSXkQOscQi+bDc
ESaIk366A5KSmI4ePYZXAkwY+rB4r0wQAyQ+ANRJCjIoBNxIhFcJAzN3oNjKIA6Y2a6x4h9R3P6S
b0qbs65XnUAKJ63kTeH1vUEFadRwDDoDz37kJivl128NiVesZ0W20hzQ2wVCAjO3ZvmRBUScWHEe
kX9VXL0bKaapKZG3UNGld9MJMJt6AjsGmN1SaoWOqCVJFvqJaO/6UP2ay0kDTbOVV8q/AVE2UKYG
bd96FtyqlhUSKdnKHMcPn/gCPXNPHj/MmcxvcwUk6ENaJLnJigAxT2yN4Y9X2uKIyui7nmy5LXyS
jvTJuoTEtsExcL2F1lLXqyZ/mCMs22788bH70FPnjVM0JQcPLzC78salhic6t7aXfRUQd+r4xE1L
fM403L+NiMyPchy/et1xlhPyyiVttQ375rhMTOor7C5rLWnVbVT3Uif4zgpAHuHC+DG6+lXPvrF2
t0vLUZIVb0TC0Hf0b5hL5SUauwTJADFjeOWnRTxP8GjExZA4gmyLIwelfG1tR8GbmoiymAfozton
EC/0SfCDCHhodW+6ERas35QV3UvDePV0LzqNWV88wUd4lrnIGIHpNqrNnjzDRtsbPt6ECMIw+Zgt
nWAUOiBNfcDO7aFu6NgOgXWVUf+U6snWKibtQ4+6e5lF20lM1coCgrqe3U6BiAi+SZtTbP7CNf0P
L3AiDH8VsjwONZvGoNJr6ojOuLXJayH3Jv0n+rooi4VLj9QTksmUqrehXhS0wHPnOtgWwXzG3dDo
jdrhCCqkqtvXkjcW22F7mpLxgl45vbdluGFgfcQ8bh8jYDzLWE+oX6c3raZlpkdQ9boRiVbg0JcN
humvS1k+JNpTVKYn1UXU63BphRdbB10kiHpc91xMhOmVMRIMYkgfGXijZYnYeZR089UYNvvJbStE
c1NOTikgDyEUjSp7uA7u+Akw+DyYGBZlMr21vV+fPEb5oAqTfReb3407raomMHeOpx3Lmg6rlWTW
EgvTl9CxybkI28i1Dx+SpnCjAa2Ic+SAxamewHyzgEZHO/1RigW+drOri0+HNTiBqm6O3aqh4UtY
iVMHaxqE+8lKo2VzHSiJD4YHZFdUihwhz7ui4J97rjHsXUGPU/AbJqykfXA1tAQdeO119EGIwJgy
eS6G7ozSG72LDZDX9bdlNJYI7smOGOxdm6qz7hXpVU71TvTuvZPw2PuUUEu9aTZGN10brdGP8ZjL
hUtHnrqSGMJqcFdBzFy9qtfERdAzNhwWCZH7T0nwOYwpuZsEwjR7Qref685/WGxJi7Lz6a8y9oAz
QlBLiFpgFLfCyo+V2UGdILYxGa+erTZB0I5bPHn13oext+hS8ZbT/F+kTonmTsvIefHnsQN7Xw4Z
KScP7sUwSUrt3SL6R1Sf7ch32pbkemBJOPYDpZrq83+9H4crPcE4aaI7Wdi5RjpFV9+aoTZ3hhZv
Chc1adzX6FIorVa5zYkvokdbaUTayh5hsi+Cn2GaDpIwvVsZDSmPRQQHYNy6/GX/eo3x8Bp7EQdT
+zAY+j6kBebNs03r8PvSYo8HaolUHHy5djRDksD0MuStTnGHVnmg32zXac+k0pBoURk3OV/++7zl
3ipXjsfG8nC72EowdK6IcIIKGk4gTPJ6iJ7EzOP1Ow3PqWPG29p1xY4KCgiUa+blhfgNiUNz9Ddi
fukOerjRFN0/FiCNyEVOmIPnp2fWbevye+lcmkWeHdL2ZhB0quRLAW935BDVXoc4HtAKWtUDDXpl
A8G2Bi88aoE3vWJF+yrNIrj8vsoQ76kgD+99py+72W2SBv2VDdy+xPRKnr2+Slm3pbP9/WJshwWZ
kWezsAk6Hhrx1DlT+SRtBha8CCu25rxOL2kSg4w0zYdlBcZDr4Anh6K86EaU7YO2HIB+tvYW2jgx
aboYbs1T3jAN7UkQjzqXynqMig/a4M+qJ6CChD5/IzXmlkxbo6XJ8r9n36e9/etyR64GD0yM8aKo
q+HYzjPN30tKstuRzxFzCST915FJNk1zGufL78vfSy7ts+6CxuFGojeYFEuHsLyDD/7t/5jH6lpj
DO0GP1U/NnfzwwHFdpeB39yF5/vbpMf2ZX6Mpn6dAIBU6PnfgXRqrFe1PPSQwMjhpXL0OnJe6Vrd
RirHNb83eA/RZ0dhMS+0ouq7L+z0UuPseGmN5lvOr1wS0VcD2XwA5XpOzW70mjNXOCpo9MjJPeeO
Xnv+yu+lbgmbyDL5hjr3j46K7XmUNGkMz7Fe6ww8O8zJ7pZVfbt1Wv0lCKdsCUWSo1fTlBubpsDc
tHgtiU1btJjolsOgauKBiC+d/GtBQ+FK98C+2lfXKP0rZrluzSEIMnetWySYcXGixjoOjvzjRRYt
ZEHjwjXr53iMyovhNsCeSJ8qfOkf82ZP3APqzDGKQNKI9vF7adPyUAwVPWo96x5DG+Dq8WKgHJ3A
GqXZH4Tv4AQcPzEJapsCL+t/n06p76BuPoSm3xsjM2/xOGc5DVOxVCiiV5PPM4U+q1tatc0NgxFj
qdF0fPFKtyDTRnSvJGEjXiC2l614iXo8PNVFnr77wcHDoLXXyzp7Taqi2SuMMw9tio+YBHsa2xoD
FXeo9pnTb2pfJA8NiNgGcBdgOSTPHPeFyZ6AlAZNKBj8qH0zROH/o0/bzGnlvZ6zBRiuOs5lwQLz
0ESbyOmvae38pVlhr3y7bRe9QVDD75NGvSWeaJ5ktiGfXFBQ17IaNtTPxlFDDkTM5Pzh7wX4Cmb0
kURCL0n97RC8aZFnPnHKj17MwcPmrQfXsjTgJna9Wmce7uW+b6y9XQDU7v/YtRkePTXItdt2+aEq
ux+drMZt2lIdghmwzNMon3PfkbNHhVLe7eqN2ZTjwe5FcgLxAtrIvrXsqLd0cKwt/167s2UvoWdT
S0bmJrP9EBILl3Qsov8+Ksr+T6ljO3BaEoDctI6/8WahK2VtfeRWYhwUGFeKcyu8ZXQQmY5/kcTk
/iGZiqWUts6Tgyxx6xi62uKITXa/67DpevkhxDW2aHTi8QrM32stDi9ho8QDt2d4Q8H/d0C8cumj
zl+HfrTREPAd3ZYVWveVw3nC3VKp5ltt5PwWDwrFa6kHxBGxOIAhxOXU8yYyet8YKHKEToMdd0Zz
dwX5hGrwyX4s6fgUSfNqFgIRk09BX5Zx/B7oUbypo7rfkt0Qv7ux9yGyMt+I1uT4Vo3tMcyr9mjN
H0V1DGTbSG8hx31m1dWH60bdFrm9vfFdtIftCEUk9Zgjyq7X0StaZJfOF8u13zTUscffV/iIeJzD
aJWw9P33DbgYpq2n/bSBxSSVXfuiAUru3PZqB1l7dWLN2wWp/beqiwOk1J8c/Bdj6zh+gVk4MxDU
o9HCYWHynxw1LPgrr0kGqgMaQ32lW99ExDGuy4w/IkRAX8QpIvbaHm52Wk0XNTKZ0f3yU0Rjs/Kz
Qa3rxP6XmX62ihQDRaKlUXcEXUal6zbOEi9YdG6qgA47Q7sNUWktvVzrUulKPxfzxUzpVS1+XwMS
jzZY9Mj/nL/i55JcPtURujAzUtRURYy0i+ygxGy6cqsHprQEDQ50ezLm0mXRkCwW23r0NODEeDIR
Qi9IAmf8NpuS1WjGx99vUdLNTrGDSoXboXTe6J2+lZ7Zfpde+Vwax4QhAPhGGT1ZcwyI5WokCrkB
OGCERutJ0NX5XeXQTKCnaDZ+hY65ih5mV2Q7CznNLm78GddgpQu3vfVRNh5plPcdbZO+Pf33YT+Q
PEp2Hp7ICP2ZTI3X3B2N3RS1w8ooqcmNwNDWRY6muMqEAZsWWm7AupkSJxgVerr1W/fBYCLBBcbs
sMhpl7a+y6woY3Qci2RNvefA6RX2BfXf2Q+aast6bS/BecmbGJJDr7MjAIHfZUqU67TUorWlf+hJ
Iy+3jgfj4rDnrLyq+U46U9tqUwsm3fPkKerxzAmhTwyI5N71h1fLr4tdmmGwNszsBUGI1mu3RBtt
0PLjRCtWovbjwLm2CmzaPo/fTUrjVWsF/V04zNx0EolMS8BUzki/NyiJy978a+MJXkeOpR9Rw5Pw
x7ijNez8orQBdDlpRj3cdZLI0ds5mmNsy1DGp9+LqRVHFcXDNmGJYbgTtJtRJe9G1rDLoYWje0vf
n/rROBYVjfU5G0qL7HWG9WnJ0vQX/mm7nfr4moiUDUSI62TVTJ9N7VgpUq7ajODORkedbkIkuY9e
sbX0/ky9OoCR7tcJ2uRz6tq8daxzFurcXhrJS5N2OwCfxkcWkjSg6S46PMa87oAWsY9JLsdZXZ3x
COj7EojfziMb+VKrvmKsM6bPREzRSssMcSkkOltNIySH1sh3Adr694P5M9ocXx2HWDUw9pH4hAZw
h7rLf86i4SGxnyFWRyvZTX0GHAVnnquAUra5ab74Dr9DnQZPiOQ3I4eCqnqv4sI4tpyml05Vje+D
re9h7tsRKiSwhoXXn5vEfZMhrQFOAcOZ+nbYTnEjiZhJAUUY80PcZeJpMAbxZBuEeLbagyjGVxvb
GCdI98lyoLrJhFkEZNzqhk3vo03ofRKJ89w5ZnetZlQYdyFBLVxwq9z7VLOP8Jo89IUhguz/r3j8
rSB/P4dk0kVw8LdWRnXHzYkbMU7zn1R5OyeNiQJv+m5jDZxbHRG/RrOy2Df4K7OJBKe4M1xrE5lA
J5z5AKBYLi6p3n3DpuNtnZEFv5dgZM4++gQWK6CWw9g4m8TmEOSPtbhpEHjWfmkeDcONjs3oql3o
JMDg6OsxX8o7shdYsgytkGfWP4GB4RDp3amXinMIc7RLFEbGGX7ZKYAb85lM7S5qeFvIZfPaXdYW
4ypGgP5ZGzP9MfVf8jaZ9oWMvwtRnk2I9wtdKeNqehrD64gGRtKNFzyw/nYcJsZfhamviY8el4E3
54+4dbj/rSwrLRpgOHKnJRO5FomkB+igj78BeeguXk9wT2hQCebIjvadTqvVlGPHQQiTz9hUlGAz
DCnl/lNGZO9ysHuLttTLc9fU5VnURHbY9Xj4fWWk8uDrWXoe6ydaNO4tkWZw11ztaUC8bcY+AYfG
xCBRJMatyaNw7afSWdXzy9/P+Yoto1ezKXmceVtZVRtHmXR8yHHlqzLHYmsz0Dr9XkrHKQ89P0EU
efWJxAItIiUeYaZ9HGVnoHoSBlpWbzj6FQPYGnbWyguktUczxL1fBUNLAt5YvPHnYR5ejp8xnEee
0qzYB6pnGOowTO4Jl1jxfxKIYDv3OXH6U0lH75ODDyEinqK3kiEVAvwVnmM9TfoF6MXo7EIgy9ue
PMIGd4VuACcf9HzbGb23a0ynfap0ouKwuRL6BO12qZVefoor+zDguWMm6Z26yUkJIZqsaBO3A2aa
os+vU3sMcE6+WmSvYaQYP1sLc1dYOeM+EoN9dyr/Jca2CnkAFi3nFefylvs+oglDMHichNOf6Rlf
xi7Gri6dPtulgfsXRWKxkTOFE0PbO0IkJBuZSqD95hxXVUzzq52ApdtEgrYSq3jjZThZDct0YIJf
fBlOf+1MMP2GbX7hr9IxHq/1HRbYW+Ha4dmog2IzBUTMlOgyNpGTuccahwmtGh8i6vzHtzqm9f5o
yWvKROrqquRh91J+lVVwMca0+hSGYiMng+sx2ET+ptk4noqA1kTgCXMbAhDmiFvp5IdmaHd6X15/
P4LOo66RPz1jQ+sPZU2703USmADzuteCkyT28j2IU/tS0wLcCUf9CxNe/fYCfj+vel1sScDB8zwW
NTM55Ex6yVyaewiABiqfosWo93+/pPXKX+sgU3C2u+bBRoj3S0bR5hXm9yMrttQWEsNrW4Xj8X8v
k6r+35dtSgqcktB7/vuWGHVU5dfkKc29it8f7fcndeYxSRQhtvn9gowpBg1jTI59HRyBEqtPw2Kd
IlvUY9iTxtvQmWBBN914kk7DiB83Dwqo8Q5pcbiTbrqCtU6gXaeqeDl9lXVX30OTrw+W4E+pkfw1
f6OIesEdbMJxcc304AGhW1rRrWZQfyrnS1y4iOL+93WOAtB3squGGf7L8Fy8C3XT3juf7uagSIPJ
LRRYUzStwfH90Q37OYqx3yq20U1s9sQj2h/oZDDr22hTPJ18i8TGGm8lG25nVuk5jKc243hD82Cv
QflN+CnD8C7NSD232vAZM6LomgCVYL0J2dDOrvDfGbdr22hYd5Vrn4nNCrdAjbylba4k4+plZafa
Ls8G43k0Fb43Bsik46GMGzIHfnN54nwzl2IJx7J0TgLu+ct7dvnZEyu17jh37MKuQ1DuNAbo/+67
DDISGhMplnhb9rqZeetlriGoRrkT4+PRCKgpqRZ9DzG0Hk/ByYIrdvKHhuM20SHs6AH0vnCH4fY1
cJGawA8Rqz6mcO376pA24a1qsYpX0HlXJn2/qJbTscJYB6R8A6m3WugDFIbGjdq1XXmkqU5AZEpg
9+705gnGgcJiPpg0B9ps/yydgbadQUmGE/9a5ZnBmj+sxk6ioXRJMrVC6J0Jmn+OFM4G4LqPAce1
gPWCAqcft8T4ai4ztDjNhuoGKXqEt1xjoJ1khwzgOy0wzFxRUd6kAdi7pUuZm3m7rkxSZMP025Xt
jXjkTkv8a2jVb8TWTHcI3OfOV2dP1O5SETJLD6vCD6GV+5rmAyABtEoyWDQjjn1k6QrVlt6/gHXF
oAR1Gl07SW9t1lenZBIHpqcT4TdhOx/Wlzp53s8cHG8gg6e5e0ZHXe+fbNK/mRHEmHk0+Ku7geoj
HE4EKSKhsUfvGE/sWIJ4b7PJOhIOySzpZQazOH5ryvy1njz6EjrqtFoX6zbWT4UTho+6ZrBbML2h
nXSkD32VEOAXpeER/5OzneOSge442muW7vnutBZB1Cny6Lt8xylGX9el8bcWWwds/nJoO+tU5kSF
1gUjbXhXa1evbm2OJFoLu3PQNj9lG39p2BuJBeiLnSD4hwM43FufbLll2zjfQxJjVlBNs1Zj3+A/
S8xVGm9QANccbPKfcPKPEnIu7U/Q0OhVsTVEyALylLtxgnbref8cNf5lg6dlYIq/1Vede+8DXTK8
UPTem9E5Z3ofr9IAGRXmV3Yje8KsVScciR1+Sv0jJPdoi1PgJhmYoJ3PP0F/EvkU9OvBmCjyw2ZY
IigivTek11DLP7XUqzvDU/7BcTyi/FhSJnmYAWrmRPXUHuY7qNCSg1Y37l5mqDcLJY4Njz9q21CA
W+jHHMq3F+HdloxLjBqSZmqMaMYRhcxO5RevN+9DqhfbMa4/VDES+W4AHbG7QK7Q6JarQG4K0/Mu
sBOZPUoHTxchQGal//gdLQ1Gw5yv+gyqZqp2WO/zzRSma9kYl4g3cq3lUbL0gIrgtoCnIEX7ldbg
CJGxo3mZ3hqz3Lb57H18VYXIdugM4Qn3lb32ZfEketHu8yS8pKqGqKIqEi9tRuRuyiiQfuqqymzW
RfVE9Aa53j3ZAsHwbnfy6Kt82zflXrU523+XG2hAYKsPCcbUAA1B4qP+0r1+hEegafdwb3dRvo21
hEVXzXnbIvoXYJc6IJkqVrLFMOz1xVpFurVPdeQdHNrWNOisTdh38CQ6bL2Z9RwNk8Z81NmYZYOC
JjLJzBoU5ledQ34sNpXtn5Ui6GfImdR1fUxjKLiRohfMrh+B7I2JCafVy+g9awFV8ROkDRzrfovz
z38de5jIYYHXi7TmpePLT1/neNb6R9uxiSppMQCXzMB5stnEY61DJ+osqyycDgZhdRl5kGvDgDsx
kHC7HJpCBxgQoVAaUXgLXxy9oP9CNEOgs2ffKwsgex/6zJo6XAgmMztcJcEi6Lxr1mjxOstbTq7Y
AiTyq3EwkUkRELrLTCvDecaCiMoLASC+5QTZAMsYKwbVpRODrCUka+FyJuEhGfEPjGF37DpxHoG4
nk2pNslorENTvirfoh+o8dvaFZiIurwEKVmThiuGjVmYBXynGMfj3NJXJbMh8rlxevdMch1Sf9aC
wd2S5QKPB/UE2kq8chKFkhOmh0hV9Ynh3Xs3quNYBNpG66ovj1kMGXUlqwF9hZQWt4bblDk20W+0
xDk8f+Rpck8jfGhy8jRqgu/OdhjgVF65civ5HfQor/OxODI13459+2R5v+R1coCETR4SAdc5Fp50
pPMMI4RkjkY+p7n7Xo4RKFH1XLV1hNRFoCQiJWwk6uDuTaQtThrTKBJ//mUBKbuJFqxTQ5ksdKta
G3EbNhgtaAnt8gLiAMNiarpxHo5wzCljAiN6V+GerPWNl846isQB6mAaxk0gjyUTeVpNcc/QNCFy
VZi4GOxk65cGPliWZQ73GrsSTk+CyPO2qNdmTXSMEf8ZLZQ4Go4OVWjew3BNJvDYPspJ55Vzy1l5
SW83rKMPxRiJCKZ+fJmbEYr5mSiCReFzxmkQteYdI1UbRT3y/MZaV074lkVoaEPvBS53uxronfGY
BMO+CHlTKMfagWlpGWmfTUY5mfg4g21ib2JB3+lSEQN3To6Uus5SjyLE31Bv2f4ebd1woo3xTORi
DTwMERisVp2GDIMA9OaxV9cIgiO5Bky/T8s+5Fk0aIxnIHy0/q0UdfPWmsUzAc3EbmiMsxWAX1LT
8IyG1yg3Jnay8SgLFMwiYYbujd25sHMC2wmXxMdIRKuGnUrDtohWdx6Wflt9QskBYQdwBwngZV9+
V/pU3WsDg16XKJgfYcwIoKCRmRX5Ws3nYyvo4Cs43roz0McLc/gmwOiRdt1FidbYh3M2OKxjmfrW
zo2MT+eJCFPn5g4+qgcHlhFnUnYe4z4hN1+5tbhrqbkY8kkwlgVREZ9IEU0PpNLskC7Ea4vW2ZL8
rNlRj70ykvoNNsuu+uqcRruyGeO+FLAAoomkQYNjQdU4W1TnKN9uIF3NFbJlVorgter641i79gFO
dL3MjfaHR+mPSt9Tr2vWmQbgOOwBKMC8vmSIOLHKLZNAkRLrE7yqmzR7ydxiap2uJ9/NVgba5pXt
SZ2ncBC41gqGE/4/s9De8hbvf2O343Kwgxn7xDhIiTkEuuWQIU2JnaZtTyRfyVXjSFLDLfVPsRoc
M7RMlaUACOhM3/sQPbvWorCS1qHsTPKp9KdesEw5BCbPMCB3HWOKx89PvWZ5Dd4bUt5TZGUos62t
hjDPJ5KDSfwsoaM5UKbkOVd28mVobJ9ge6aRI4qtv3cmmIvEvgZJ9IojOtmIGc6jE0sftYRQ9g5C
MoehkI1ZTRMYvcaNnfvgJEvvQBPTwBjYL+0sbDbx6MQooaLD6LOvdhgjlhx+f6rJQ3rRMGGOPfML
uaCxUIW86mPkYsACIehAACe3w0uYRWo62uBBPfqMJ9PJySOnOiKn0oj9F18s2akqimNEgdGXygRS
5kS99kG2K/Jy2JM1/em13bKB5hsy0llyvCKhsUNzHuT2HukPoZ8DcDxk4h+V/IAUORsn+Z3dKaAj
osxj0cInaswKYRriTrBpE+twaW1zNQV7FZOWbCKZUrH/nngaeXFTuSE8B/wM1OsgQfBRJd4HqXsc
ufKHE0SzijbG/JVm+8bKrspv/9HcfYlYPTEjBiSUHpuq1E61A3oiqz6AZe+UmHa+8mfyvyT3vKLy
0IeHqiZCf/KSxCXSO+UYb2FJk80SIntR8IYWKXogN3K+YlSGqyyIaHyoFzmBJ61CIsEkdRNVayRO
pCoBTGuwwDSkriJL+8osDJw9dv8eBkoVQdB+mZDlFyPCxFE7eMVeqz1jaxPHiE+kfBtd417jGVFo
K4/dlL7D3jM4eTDI9MepWZi14K00SjxyeOfo0k8r83OC3MdeiCjZS3mPIu9MMNq11hysLE71Qg2z
CbSOyZvr8djyzq2L4QVyVj/z+r7QCZgPO1bfoYaDVyefw44tFnBWyH2mnAZgQtCu9LkmNkVl3d3C
+/DaHGVie43zjvY9AfLbUnOZYWT6pzP80ekrJ4bzlhjYXy3f+27KagV295dt9dzXhNzzbDx7Rt/t
cRsyPOixhE3O/Ci061ZxRNVya+/p4xMAhQWw21vAXrsk/ZM2fmctYyd8EjiIkXMBEjRSRNScVKoO
ieJIkOaqt3qxKSmaMxfqiR2ic21Us5UZD+A04ndAeoqnMMFJ0mFcUmGEdLtz/xmTR2RU9iQrEytL
Ky4SdYFBVxELdAgmDsg34B3n5Bz5e20k06ZFwiYHAoPToSao8X2UvmYpsc6TH6cMDjEkcdbrkCxi
vORPmofDDnsZ03cUfQ29WSo3HT4Bee3UW1BLyhgJFr1DJ1H9yiOGDh/OU+5DHdECrKz9cMS6suLd
/4h9+DODTL40WW+DELqgiyGNwcILQ0GyYDnQEayzSKrpmxNutwiCif++IUCSRq9chbwhS6IMdW3O
jI2/+g7fSRoforb57GrOK67WIkrN0h8IP96igjhX1dHF70483FtXlh8mUXasQ90t9rIvPzM4K3ao
ZeW0mRpE7swqvvOhPoSpPLW2JEeuVWcoGNTIZv00afba1kq044Z6C3GjLMYk+BdPwy6NWJs8k5sF
nzF08YXrVm+9b58Dk4I9MmwWyuEkFXnSdt/Oa/OPG8VrVZ0m7UlvaBWZZkFRj6h8SB9V758yKzhM
ClinkOVzK9zXvEXsMw2UrvNPXWfdiwMQIaedFP/QHickZjShPmnlazVwrKntF012eA5L2iWm3m8N
X7VMOtQWdAgjo7AjbBUG2cD8wzOLRzSO/Yr94QAvfF3be586KeTdXemIGHZjN70aeVNsdPZJvHtW
fh+Z1/Hkr6ta5UTTsoBAhiHbNbQXVqMXsPvQMFQ462HawWDTCX5Bp/qiRTg/aaEt/I7Y75oV+yTB
WloFXENXp0obazqT+ewJy7B2nm2t6xaUts2yC+foW7e6DT5a1LqWX1WkvdEVqDdBOejMXK0/jvuM
Yh/ggORdwnhhrOfVooA9Bjo8bJYS79xsoypQ6UZ2u6OdekVP9GfW24QQJTaFJUDjaUgcXRWuqTdM
xBMYGZvBeZ2kfEbfATDNLZ6J0DtlUXANa/YjV/+2on9u2CYr2dA8j3KC3RgDAyF5Z3o9R/FcelOe
4Fi8WLpGRMvgLE2XxwnD0dyf8X+0BhNn0uB3a3AXw601GVB60OeYybmGw21vxHcLDxC9hX7rjfq3
7XTPA26HibNJQs9Ys8tHFMJOSaMI1W4BYUNv8m9Pa/1dXwiTldD41mJGMylz5ZUY+U393v5DG4Y0
cAsXUZA0C5lzcHSZ03ArkWgelD37DRVooT2igk0QjU65tjgOLAxjAuUdY0ZUy7zTYjTCwbup41AI
GwwzlSvWAXLrK3XjISvUWdX2TstJvcj8vefSO6/6j7zRryYyyRVyyQs4i5slxxWdpWfbxxkXwxHh
uFysK0GQWu5o1IYGHEDTy1n7QIcsW4chpVMg1eosc/PHhMW49iyoMHWGclmOot5SZpoT8hPXaC6x
A1LMDSWxrFTv1JAjXmYSi4zxc0bMWA69aWdAyUjx+DyFxR+MKjRHE4X5LDMocJjvdwC6bFhfFGPZ
XzGJLyPrnjnUwWLokxXc0lPQtBiMNZw8Doc/vLoNhBDueo02LWHFPGY6uKWRLLpLxqGI4FTw/evK
sPjruxo9M3eLO8/H23HLdO3fVDxSCJbb3kZc7PUx/dSOU16lJfcECcHodTQJHLWoxWiv2sK6uVXx
w7CgWgkVPYXIF0PA5CxC8bqbonDhe6FF9hUuzNZ9a2T6WaHfGxlornLXPBsjw2aJyqY/x1h2+x6Q
EHwlf92UoG/mPF99QA8cY8cGMQcRcqxIfbaj59YX9lIveBBL5VLNOA/TFNG6kVAaIi9+jYMiPXal
qDZ+DB9U7126ifU19gO1IDZ1XKcTN2RGnEcf4OgYAZAUtfbDBLTin99pkdgVfheda5HzlpB6ilaS
CCsvYGIzkv3cB+th4pmjYNhPfsg8SfOYGabyTc/L8ISaCoQV1QukQWPm/YjBtBc1o/LG1W4OyoMD
MusZTdmyisvYX1r+a0xHag3OpFiUM6+n9j+iBtktBwda2YP4H8bObDdyJNuyv3KR76xrpHFs3KoH
+Ty7a5ZeCCmk4DyTxuHrezGqursyCqhqIDOASA1JdyfNjp2z99rfqPiJHmZ3XfK0r1EYLcQkyrVW
ls3Cnmh2ksBLt5lpEsAJnW+tvQ9ToI6Iiivs9QqzOIpp4LYQLbHvrVjj4eUgOiX7OoKDxl6PD2tr
6Gpb4UJaJI6PyVocJ9e4z4Em3AW2twnRVHDZTo+mSKo5joBENKSIeATDBWIflj7bNU8WcbeZpJDv
MjTvmEEwZSf0AsaI1lblel+InsDCVPWB02i+z4rxkcYfaeCFcQS9+1bmI+PtelcSkHktam3f66eK
ZydtXGvRTgK23fy4Nh0BWqKTK0vv2G+68DkgPsxsn/qBu79Oq/nuPYdG9myFYNLaxqmRIwvYlUlE
qic1yp2OM2lF8fVM0reAQzuuLXt6DUyDzoLtr1Vn3Tt6gLaP9AuVgQJ1hdpPmiCMsj7nmrLuPMH8
OB45cgm61FGPJWOkxB6xNhPQE14zW3z6ijM1y9WeRwAtqNmd9K64N4RRHDMVbDmbZySVuRe9ij8s
WTEZ09oZi3PDnlDOV9vS6NwnSBVWrUeQHW6oZcFA7gz/OMTcrH3WObWN564QI3lsuOS71TpgLFim
1vjUO267w4/go1IjeoyyqDEo8ro0YKG2Y3NpddbJxl0AXLOgj2w/1k9anM9+HncAXp0dRYcSSOsU
t1pAiJ9nMd0dQJ4HDuCTLEm3cdqu539rAsriyjVOpDnL5ZQkaI+RqWBuN26Iw1yE7sM7MQkW88f1
nLSZhyZptihSEc0wqBxoWtIyYT1NCLvrCTRkFg25q2o4nPjJmrPbBj3t1Zq0n3lcrAoDpCebTYz/
zpmHCOEhc9/aXIt2dQPyC5TPnaEF0EEdFPYy9E6o4UMGy3zStETXho1PQtg5ls9M8M65Ir9NpgoX
wnUnKlj83GVIM8IJKg7dHXp2DBVyrchX8qf2POKTsnJBmrnZvBSw5Vd+NEuLtH3bOgdjGFZBzYsU
AgtCrJMQWjUSfamxcZ02uLkux8UqosSK2es/TEteBqLFzUzdwFHXu1C6B22uegGjT2uFxfxOa/ur
N0TpamrMLV6k7hxxa8UVnXXVQvIORLjTTf3nOCGv0S0CiDXRsquWx0C0NIlsaMIenQajXSRF8GU3
tg8DD2SKyfO+JJv4EzkIzbmYAdZ0ME3X2ndYqd0gv+qefJmB0gQ8mTq7jjSdYUEyOxFTC4s/NlOr
b1WTPDduIF6pAAM8GP61to3uzDG+P+YelXlaJ88MdcUpcQd3Txgm6Xs92pLyIyMHej/UX5BqLKQB
zQWGMNMOAfaShLjgaHavRqprRzOsTgCj7U3chEwVypLF2yB0MWEJ9kZcGM6EZSyJkM7EcNfH10Ix
vAkb4plilL1LvWTKTvL2Kb8XbZvs8kQtW2Y6nGzBDqGanTbDaBQrQVAX68oiDAjeaQagDFA8D0Va
f8tc5dhK+nBmKeGYhOi3coX3GME6aaqMPcjU6q1wcU6gKll5PZWdMs2HMiJ63HS8dTVEG4+2YzkW
1iWF1PHAswU4tnmtNZTMKQ1TfWWglPSK74Fl3xC0LixdZxLYcz7otA5hZD6wvvqMkavAYhIKagDk
7mfSVc+l8k5SfTqlODeYnYOxyl5t0G0cx3rOr2ahmHNX04cM6CyY0Rqk0rgwWjXQDlF7A4bwIbGe
w9aO91ZQ2IsK7MqixV82xHREwLumOEQBeYwwokasMS2tJkJDSXiuV8PIMiJGcj/1MLxZcfwAhtze
1DZCzwFDRNrS0HQCvNVVXb/YfRMueTupO5PyoFWztrU8NHFoPvQBXITZWWOKeEXI2U+NWs7mULcy
pmPDdGhTGM6lqL0zQe41t/8oD5Eypx1AE/rDoG2gLgSgytr6cWhN6k8ytzf9xZtkvlNF8daT+K7r
vXHGwmwsxS/UpUVtRygv2AxvyXIFChZP06ZscJYEWXVNvK54hlL5Hix1CTiTYxACWJrMQTmxM3RP
oeNhM+SO4pz9aQdwp9r5cB2yVIY6aTq2EZ50AOeL1ukXxp48LA4XI4gwGxNHy4wfFV50iSwKB6vW
A1K0i+/Edt79Kr4mepGvR4YRcFSrR53OGyKHdAH3YBcIZmzUABx7pAHexVtpVOz0ZYY9AxK7fnT8
GSowYlOAAABdpkGSPy6tdjRxrQO20IxkPZj1o51+u1VvXuirdcgsoyllH0QAeOqFe0U4e7RkVK2b
/KsUnrVuullKw1KSUeZh5GM1s4o53jYt6QP717hv34dAf8otmxYkR980cY4afrQAoGnVMC8dAlrV
1EMgIplRsDYureYdyQoOcdT4y75XXx0wn5WRpc8IbQewPzxehkqeJlKgoOSRo43LcyjTbVX0Ci8r
FXMwptu2Sy+x7YpVXc5SK2QlIJ67hAVFNrxDBDbP1XG5Fnm868FLZVbj446xH8u+WzLff+cg8iPo
KGGnxm7Xwhg3dVOBvhngTUjmFk5rnYl7BycxvJizvrGpvB++XXybs9jCMaHX1vRARC0UrR3YFNQ/
P4upflBTjjGd9kqZwp+GhxNBCPyJTh+rYOdOdzq7oyO0dcHE0TbNK5FphaiijWVSorvle4a2agHJ
qeShGbPyA538DySr63oERSp4saLW3Tsj79FIau7jYBKMrbQvvTL3kWe1JzVs8jK4d5xhy3dfNE4d
y9yPYaAZ5POi0z2V8N+5aywNbgSDi0DXHkHOeItJG9ZujUmlV2S5lYK44vGIBgWjMwMuNO4ZrTCI
zAolgmzzn1k/t31apAKu/Okr+aXEUw1vTjH8WNs1aO+w8cxl3mP2rjX9y0sQ0ArCSMFyTcMynUS/
ixEDeN9xdo8v4T2RaUN751D0DGnddIy3FUZBukigwAYOByY13iDsE+Bbhdi1qqc9JAvBmIccjjx5
9VOC1AOWbDKB7Z+DhoRXZn2yQNL+6ETi1WT0guDBvNhpzObNlDwOQZliSwnJjxiHDUgYgn8X6Gcu
oUwWVfmzcLZwsaO1Xic/yGtkpFx1SCkmp155rVUxAOSA7ULRpzkeLsZGAkVPOAN3gEI020RfkY9P
IhEHhYZ5ojG/CT0saQZQlgB5N6K66Iuh1wF7KBZ5TWiLXnN/VORTAdDEZxa0/BdKTbAvDzqcjpIM
2aru5pau6azjrKc+DV9q270nHmI9jW64M9rykqMwUXzfwvGZkgYAC+yi4gmMw3f2/YGbcEIewhkd
GmDPYhADRnO9ZyDCzdEPWcH1WvfXvmde9Yoiw6jVwfAIYXCj6jJhFVlHPUI4D2u9rZVLoUKWXxJp
ZOp8COuGqnWfOcPLGCHnK7Be3EWMVpibVzWIbLQfGzJ3l0EQAx20oVIgpwZGmUD6mwdhnTN740hL
NNz4gOW4zeOfLKeKcfDKarkH4q6Xm9DEappHwLUawspjifu5C6el1UOu9jkIQeOfdXDqswFcm+OQ
YRv335Mcj4WDRtggYWivgiXHf2/VtlyirbDC+PJnKgKyAKrxWet4Eyuk4wCGnjx9wN9a1DkzoIJf
6I7btk+uTkrZqFCcDP2IJDFgaIuiexlgSzmOQ7p1um2pewmzAXnXlAl4paQTK056ZLUb+hsaUiyE
Udsuk5RQq5AonkPhm1cbpVDU4wpqpfzySzpc+HlPUve1bT/hP5NOJpbOmPc32lhtXRxcNISEXn8l
zHG7INjStRnuHDqQu1FCLmS+s/cC3VpIJ7Q4FxS8Jv3Bj9NzV6KYLbn2nAB6OPbyXZrVbex6Y5Xj
Kb1OxP7BzNiFuZz26WSJlUk8s437utXFY+kHHeV62K8JC/6ogibbRsgL7Yr7nLL6U/rkFIhZq9/k
F0a21X6Kig8PkDHu9Hzjht43tvnXCdxpHMsfo5Dj1hlhKencB71KXEYA01K3x1ttKNBhtAiKykoI
oc52/rkRqXsz+unQ11ZwsrB2rTC6psu6TLtDWVr38KGbe3OG/IwOgcbWpGiT9/Z8ZEZcQNF5LCwP
1o9ummtXz42V0EV+qAuy1jSMg3nOSoL3INsUlmltBsqUMtMWU4CGZQIHty7D2StP8bQZKhzfnttP
y75R1rI0NI/zdHOwjNzZKFzMK43b/U5qc8Vk7mekHbkOxgGQL7AJzI6LNkKT34pyA1Tfu0N4nJ/7
Bh9gs+d98xaaZvB1emELijok9lJts8x6YNVnAs+MwzJrsctRL9+5tg49D5xX4jOnKvJoX0mOYALB
150JA7QLjfeai1wpQRNX0yP9oGvorIwpsc4lWmY/KtVyom7kMzmHSeMf7Ch5jpthH2cJDacMJCxg
B6I1osfUZXA4xNknJLP1oNQmGbP7CMm6G2pbL6UX0VlDcXFJ2GabX/Q2jzaMKZzUXj+ugayBBR7o
YecmfBd7+Nmk5imu4WwrZIO1n0cb309vfQHCTvAcLPXI/daD8tiboYRJne4sWXwU4MEXLp1q3HkM
vx3UD0ar/3B8oweZldAOadeRXjpIw5WxGjoHfGMZ/HST/CGdmJLV81BdUupYg/fshdGnbxGFI3XU
dd7AU5GLmHyfLkLpwnpDfAPAsphPE+I6M3GWxkTTMVByVtHQ12Ak3BJYAGxKxRYLhTg1kqWNYhuk
Sy1oStuEOuHAPPbB+NCbES6h8MML0OxOSQZTM1yFBCZtHAp4guzspY/qtrV1xPija+/7BNd4ow8n
UVQHSImoc9CndoyM/33wmPkvEXFENDqOa8s5iJAQsDnU+Z9i2ujKKO3XoDynmnr0uI9H05s+RpTW
d9jiDwVJR2cR296BWVW90if7gzJBbUce/hvHkIe21IvXVkOplBguQ+lZZkXyzcGEL8NughlFa2nf
a6XgKY8erFoT92BpbdbkujhJYQKkIkoEs3+OjDSjbTwm5jUP6NfmBcQg6C3PViwLJjlIs0sEjHdh
Plw0s8sXhdCrLROt5lI6q79nw0YtpqjAIBz7zhwTrGso4ipvdE4+3sjVv3/z5L9k3DmCmtcB8S0N
05a/B0RLbmzUOBraObOy52AdZ+UXnbdvXIb1oH7A/QuIOVO9HMsGyUMpvXWOlJYCc9zXCYgSyUAP
LVywTrSQkxhZeQujirZ1nRCYEUA0EpG5i0vCOeKBpqlsEKotuqIslxXApJvVVRim9WHjZaZ5kEVK
CHDvMFfNAu/RHbUlml73VnVDtXYBZP+H/DXd+5fIb4cGihDSMOYgS9v87e5BswiiRSLVJc0LR01h
69fCDw9xq4UvFmNv+oUBc72MmXyJZea1TsPvvhkQB0Uc10UaVbSuco5JGmDkFWrqkbUpH88J6BZc
QAGuqs5Cm0rv8FeE9ARfDKXqPiRyZotRvrmFNn8YDfg3swAxkpBuc6Sy+JB1/tnU/StQ5hkM2BjL
oe4rvLtMcjojfuo9HU1fS45b1tpLTzTdZhoL/bHVdHs9yxNXARr2O1OyucrSKB7SOHjg1M7hjybP
UYYCoBRL313klMEetlXKGQYYvwZR8Wz3d05FSIc+/2DXwzIr41TsEP3PCTaYeMqkgXkHniZrgRyN
fisu9JOn3aAsipEi7xcV5+Q5mlkxfYAcOHUBPeqS4i9zjU+4v97FQubqkYlw8sNxnxH+sK10spst
OXgogYP3wgx/Gkq568GFltWkiOyCmfCeG+SX/wpkTRMzgbisQL1omo7tTtfPtaAWqyE0wVeZ/Urb
X/GNlQSQOjpEEPhdFwH8d6+DD8wH5EFxDi0GOMBcP0ciwca1PTPoQxg4+A30468/htzWj5kn7sfU
Cd+4OBDlHauq7J/8prSXfQoL6FfAelUo/1C0H0TynA0UUFtCv6INYxzvA9gqJfmIXLWskSNMzdoo
eThXgWOIzw50ycKsnJMkpvXMFAg9vNFcmJC7yz609sjprINeTiiy7Sa/hspA49OZn07ROxT2zGLG
eaBHW/1LjoO+aZUYlgo62W2qf0BMPXJ/ZoQW5NPJMIJy5VWIBcAJgnorqvCWKfESFVEC2wW8UTiL
Fuq5dGa+B90SUubJtdG9iYEBZiPrx2SqZuhk2dCHhD4ONqR6EywhSTycq6G2HqYRKXSiEaJIy+XO
CIXxZDcw50c018sphLloyanZQTTLr40CGl3iKF7WTiw45CoL5T6GQd/sGa0EfYIfoErWvxa///4x
/K/gu7j+Paa2+dv/8PcfRTnW1Entb3/922OR8c//zD/zf7/nzz/xt1P0owYv+LP9t9+1+S7OH9l3
8/s3/ek383//x9UtP9qPP/1lTqlox1v3XY/3302Xtr+ugtcxf+f/7xf/6/vXb3kcy++//vGj6PJ2
/m1BVOR//ONLu6+//mFIUl//+59//z++OL+Av/7x2OXcXR//8hPfH01Lkrn+F4ucABsuHiGPFg7M
P/6r/56/4vxl3n0BVdimJWDpSNKI2aTa8K9/SL72K6lYtwzh4SLkh5qi+/Ul8Rfsc6bhkvpt2cIy
nT/+z5X96RP8f5/of+VddiVNt51z1ef82r9/0PMrcwwdpZcjEVFivqBVJX5LRK4t4jIBhILCjwmH
6elqHBjkvoYQYGjHaMMqty4oNgJGYvV9MSbdIqPJdQw149mKEkaEdEL/Q0rp74HWXBMv2LCEY9i0
Wm19TgD9pwLFaKJJhB0zGcIInn6FNGtGGK8sZoqbggy1jVuCZwrcYbhNQ2BsOlvz/0M662+B1gYH
A94PshroEkpi3357Wya6v75owZQGCJ6XDMTQYsMRSsjK2KgaZFGDIXPVmM7XP905//h8/vR5/HrD
//SBECTOsdi06FdbwIl+i2hFJZCXQMiASyXysQAeuuMwb6w7nXaEcCK1ZyKIvlZlJxxycp9LEKNt
BcqRxZawGzsontgQURUUDmTsyoblGAKlpBUwzh6tDD1H6eMibQYybtMz2aPxOg/ldRorOpFQg57D
hi3aTGNovka1b8yvBCDCNnVhmKO8YuAwkzodUGOQimYELyMvxH9QEWpY3L/2Dr1g2Oj1LdQDhckx
ruts7dDteR4ZuwP4dDDuPNc9sZeZ7Mo9YiFqcQetSViK9/ls0IViuI4eiI2YKrwESnGNAKH+Eq4a
HED84B2vwMLryi9/hjhYITS/yY7vY1e62zEfFsb4HBGQTOfMvBexRnOtkNPOvcABAYXZiWndhl26
tiVb14TisOn05iGPmIjoyOp+2eiaUAUnRlBIoTj6thAKF2FbrFQ2aluzV+kB07+7ImGZ93aKw1tF
cciW5tM7DMbysa9xaE6zqMfzUN3++/vE+y3Jl+rLsV2LV2OSIcz68lsKbmqSpjZifQX8aV/KTgDb
0dxjXOnFssoPQyjyY6v0F12rXyQm2FuUpTe9lqiRowCadUirQ4dHuGgUGx48DoLCMu1d09H2pA26
b1uGzUE1cDtx6zNKk/S1SoVGRwQSUWebFkc3o9GbNvgv0qA7BhF0HRE3mJfngUuWgiJ3XHdtxnNk
krwNefIjjWmHCvXoplhc49GPICF60NWZBUJo8oilkz8xKFiHLgqdPfiyT5RyzpHZebupE/gZbWPj
fpdFtM0Ha92Sc3JIgvhejbdeTvG2QNNha21xcPLM3eaqOWX6lWyB6o2BvLcYxiL9ewkpdRSAJpVR
Cz3gJorkrdDLW1Rx4O/oTE6N8jdML/ZiZpomSB1JrNRndrDlH8pc3HKXiWaSt/K+hRC4SPF1vUVJ
d4vIQryjAY8ECXrD2j5UyPZPDioLz4ANxFz9398GiCHkbwu4wVHOEMDEWMalIa3f6vHCasahM+0f
ocOclrkONHVIA3bvsi56mc/tnBwzXY73pqlf/GC0L8hg/G5a9FOvs5bp3h5pB01k2b7zLK3tQfgn
QRd+TcStt2xYZjdFZ13iQR7Syc12Kk6sO6cLl0Dypl0P8OAOWcENatu2AFK+MtAuYc1KsAa10RLK
0dfEKZnZlPbWERSZQD9b2cEIyhcQ/oJGPX5gVVD1jNGTCEwmkSliVPiUEDXwksXpFn0ld7KwxXKc
BmK40ieknvLBtSamzeZbFBn+RRpE3BOgjSAF/f1UkngwFF5PUnL+IoPu4ExMHWAY9Lc+vaNb7KC2
cZK1gWSs9ozxoQWCdjfgmP5AAr0IAf5yjgnfwGAba9vy12RLymVVdI949u2VWTwrGd0IHjUOZLzx
FNoE6YzMuXLljWRzKPx/jv0A789dJZVDVwyJ/K6dEN/oRdbfa/VwyDwD/oRtrsO8n/v+PA74Rdo9
wY1ge5DWoiM30zsn4yqpT0MXhVgrPvqaKbBntkvXFPVOFwK7gxDqAjL/J4vFtG7q6SPvWiTbZbzt
hh0y7/vYtrW9Yh+o8apsMgPhBJbcq07jP229dYBOcpEMzZtLcGSgt9pukJ65UFaLjnVEwuod7cyy
LsgHBPKGtjplSt9bSQ5dJ9G3xkSyo+U30c2Eda07PfSKW08k+xFoGz4O45rq/XCWIkpAiJscStCb
pFzro8qm5Fz201OTN9Njq1TCqLL6xNBh8hqrfdUXBR8QIYkFMYWEJAYbv+KMHyqia52g3zKMRltb
VruynMVN9NoDG0v5SGJtiL/PKtk6rTa8gicCuQ8F1bLibWR0+Yn94Cx9NIhNH6zoYbDyRzR0OZDS
+IJKwfEdBjxtZzDG7ptC3HHXKESildJRBEYwQ40k3IemOAATgczbEB8fquKpGWpkgz3Be1OQXpCU
VqhQ14EZh3cdeMFDodfNEjX/ykpVvs3tJH8pKwuwI7iWde4OHW7w5ACCDHyshyCs9va1mRK64U36
ZbIWqYxv9VToG3pXDmD3QaRnBfZwOaHfW2bo869167+lI8qaQjA3K1LE9ESG3smofh6VcLeT+Y1M
gWkJslMVx92uUrhf5+bYcszx+KOluCt19ayQX8/xe9kGUeYtwjx31iIEBJF8zASCd3/0+jUiLLKb
EQYD0+NdS+NtjoUWbq39VUC5koAtzFiQQ1eyrmNNv+OC14aS7S5sjR1ggqOXMncISrzoNEIWNU/J
wmsJi5oSQKY9UXGh/62Iydq7o3ulBCPoWidVzYy1sxE7Ln4vDcM1kMBFKA1uGzs9lk3+U9NsH0wo
kgsV5tO+wQr6gM3iWU7BDxkb5tUELxDpzAzgIb/YENJzEMz4XeLFMHXWLaEpRmCuu1HezKHtHPtY
9/pL6GunoNESeMIdz1dO2NuQeWdi5rT1QBP4Gkv1bNf1Q0ZuMrYLYLvdrIvRR2/a6K39UDpTdZzQ
VJdOde4lL6eAeHlmEKzrZr2SJq8/1Pah5NMpkSjulVH2Z6tolr2PTiVNred8JDJ15NO59yKjojM2
8DxrS03kc+RGLrBoDxkwnSy7AthWUHfGdoHNXGPu8NVCCOEETw6oY8PS9+0nTfUvZJxh/4rGfd6B
z3IBrG20sv2ZmKZz1rNLMTb2QbrJEt18TcecSkINL1mH/LWBESu72douNX2DVn1Y2xOiAU2Qt+Hr
OA/aVK8OlWFlr631PRVJ9NQ3P/KgECes0wBGcM+8Dp71ZtSxf3ShpMdxmUIhS586YqTAjdOiJBlt
hYMxprZBeMugmYeTHQorTdmtUOiRfovnwgwRTdYqbw5x4M7yG2QgpH7B5n13agIOklnbSDbta5f7
+kKFMS6h2eE9m7pqwkFXkP5yatHS2ebmvJfHxnPOSr6xsdhYuWGe1C6W2GmNkmO9a/Z7j77lne2V
9a3DlY6aVEM9Nc2UZaI5I7rCDAv93eDWxs6IJZHlmLuuOf1sZH8SEzDBSTgBJ3vtqZb0bATVymW/
rFH8MJL00eEaWnWQAua8ojuwprv5ls4cPiFgIcuS7U/zXqcgW0dOoZ+1bo+npFzbLaa6jotk9qut
IXIzZ5Y5jkSA8eXBHi2xc0y3X7HpeXF5BVDRXUZ5Np1gXHNNqLdikT8jN32yWJIubsFQUk9RlMJ8
zcw4ffdntRsYHio8bXp3x7o6Kb2h9WSheeuqGiaV6QFUKp2TUYifVR5rT1FtGkcXRCN8lvtE68pr
Nv8RKvE1wA27Q21sLMM+LDfoxR87T3sbO8c7aRyHMX+F30FrVkuVNtlDrzefU91PZMWraCOtTF8H
SUNwsTJ2qdsAwgu9aNdma+wD5dqpwKMZZCe1VOsbP5EvgXQ3vpYUZ6xkxbnA6wHbwjsnJXITN9bt
z5E+SteU/nfQo+lOZguOB3DKdcbDrz9GmlGwJ5p9GUIdt7sKTWw3wYrDz9Q0LjSQmUnS25dG6Xhs
I/MpnfmZQKqXSsl8kZH+zvoJaobNv3hKkNDRcxz+ju+qq7q54JZLT2JC83AGuFava9royKjd/EwB
73a9u1ZRikGeemUlco88a6O2jyXLSSyFOHITfIZ8OoAigkOt+ceqMqGhgTFVtAjXaNrPDALU1jFQ
KZtlgHKoQZBF0e1xqEcriRV49r2sfdOwtuP0ruOHO0yRb+JTE9OuDdyvHhnFjYSnZi8TPj52sWHr
pk6zder02TMpej7ciiLOEBoeBtzPPk3I57hqTklm4KJsKCBrJgDnjkQmTrJUAUwJIJMR3GwXbOhG
MvZb2tg3ZF/9aR7isZsHQES5tMlEDpz7luKlppT8UbdxZFmdc05OyEdrsHV2Zu9LXUOSHPfqtQnx
eRU8zIfMJlM9VUSxGTaRX07cqSfDj8WcX1cenQSLhAP5IO6i8bVzmCEmUR8QjG4q/hcZOafBnuMA
4W8WJuG8CfUn3QfUVSBrtIJquri1Bb3XFMkXCzaaajF8FLmfzNGAGO472d31KJHRQAwXk9n/kxna
2X0de0vfSxCckdW9SvyxOKVhWZy6zjg5oTZuDcfs1llZ/0xUOx5MvbyiqtA2uo0XRrXttHDs+keU
q2Tbo/Bfkz8FFDXsGW6RaC3xtfAauw+rIHwyDbSHMfHgmuN9HetAn8GM4QVZw8G3ZkhPiGes1ZuT
4Re7oWijvbAjZG6TKTduW716RI/tCbHom0M6MCg3Uit6cUNuPTI1nky0mVwRsyAJCoM43GZJlm1G
7IKIb2HXLHWPDhJxBUQ1BmoRe5gWEtSXQR1ZN3s6QVa9aRO5FkpD4wutAKaLMD9bG6EoNFXkC30S
PJHG9SOAI/jFJA8D2JYebv7AQ84gdCrJ0eYxOxpWywDfBl2lu9mhMovD8GoHnnYiFyx+MFFOJ2Z6
b2mOsfMrAAS13zh7ULWswTLaWtoIPn8IWWZFKNaQUSbSUuZGdGDOUbgdrDh9WvJwOhS9NgFCelGe
OK1f8Xf6xJ+ksFsgYto6MZz5+GC0gzxaBfUl3CiqQrhkmziOJC0F+LepAz5R2Rg/Gebqu3B6sUHY
HeBuZdRGG9zUc2hAIFjjIAFoXfrpQ6reC7gWsh9R9PoGPmZu6GUNgGOhM2EmuItBS1RXHc6d9KHJ
Sf6ByriivcVY2LHk3rCg5DGmSZf4vDWyaDNC5CwHjn6Xv8U8RWxEfbBEV2SShJoYl7JMSVR1skuI
uPkJRYQzA5h8NKNL3U2TZdANAZS04EcvknA3IXbjN4ffUo32fek4G+LwMLehDly7WKO2ZaTkvhzj
e4JNPTS244h0zTkLty0foVprojobrhOesjR5zlSVr6ZhMo+ldLi9ZbAWGi6+3tK2Va/yh1DK0+Ca
Ly7zTfxCojz4VRqvmozc2awTLprA6Gw5PYELSUXYMYRkZYC1b+FRXAcGI3XhP7ha+2yFPqlOrDQr
Gc2sUa98K9QgNk2PcGRQbbRwJ4BNZKclqLw4L8588KZomY5UdnSl6Y99QOIDaeMMY1jpng2FEDFs
Ckw5cZwdbRpNd4Ox4A2A8gykkcDVJKt5oPSuXMXk++yCYHrIwmYPYY3w2XZkKuMGl2oygmOWT6/1
aKVnQ89+6AKWINyXCZ40U0d3kM5lTHP0nb6gjUPqJelO2SdupZw8xZCFFVtrpGL3FtQw0xwzO9ae
fKLqq5Z5Qz1DMX4oOezQO9aPTUbed+WS5Jck9f4XWxJuL+WJTIP9BH7CCYz0WitzvBUGKp7E/mLe
E9+yagTF2OAZIRJzXHUTVtCKlB3J2hoQjGls2pb/XmU+gYZE8SHvsaxNDi5q4ED6GbPb6SjFsk6R
bFEkqxgU9HGwmLGPZnRL28BZBPF3Be1v1XmjWrNtxQcPWznjsR2hgFi7o3JckStdLXWSZ696XKK2
dOVbNBX9PncznmpOgHdETJcnwCnlhdwd5pEFZaHQGOHD+j6jWW8Z5OOjDLXoSBdLIBDu4pPnFK++
lvk33DlrwyQcuiVLBD+9bm3LJGNaG+lHzIvkPckO0G8wQMdwLLoip9Kq4p1f6u9t0N9D9kvOdui+
5VNWHwvFstmRArnUzZibdUwFuKvuezIRHaPy2o7xZC9kb1FCJOMEs4yw+TAvd8Tn+LesGW56RaxN
QBlX9x0GqGQSeyEEzny/UfsiEvlLz7kG1S7KRXQaBxidqGJMeEmdEtYHdiD0Y8YOvHv5iE/D2bQa
ACvHN8vXLrHvnFf2LvHD0EIiujLlnM3ctQ4O+saF21XbNDb9c5soa6cYYAK6Gt8KrCvPTcyIP057
/ZDOxq0i1/y1vJah5271QJsebZpQC48I73PukCHQ1CyNDSbh8H+zdx7bcSttln0i/As+gGkm0lsy
aTXBkkgKNoCAN09fG6oadA160POe5JLuFSkxEwh85px9+sbm6xz3bLdYU8v0r6vcvR2Z8VWxIABH
9c9nTp7vMsDaDgbe7oTSZYM5B5l96AO0LZDQY7icPE17VlgF1642JUcvCsdtW0ThpWzQk5rxcIPP
k5xifsot1w1uEAlzR8OSc6ro0Lexk11MabpXKCY6Pn6Lh33SL+FFqIFmJj5mK80rzLrPUIepxiqP
VUpXXxom8/iELflBkqjaNEZTwVYc6wDt73xvFu2bhwR0ZbqTdqk7fHrI8IGC+Is9KWGuJB3BxM0U
Z3fok4MPmmw95FF5K1h433rMlb1mSmrXTtsBf704ntIu6ZgeVGpPGMQj4BPufE80fIJmZeQ7slzn
IwnoOkymjTZg1DI1Gy9qz8UzhuV9Hn9FNQPVlGZdCPd1osG+pKIVFz3OTqB99L0H3oQMY3Ho5XLr
E7V77qG7YeYaqkcfZTcUhIhrQzd5dwvGSlM5eUET5yQu+0yH+qy+yzT39plyppcarLWPKqrJ0x+6
S9BXurzVwCzWMRaGd9wra80KmSAnBNAzZkK8zzyVsmvLsrp61Lo5sJPF3hcLRMlZPoj3jniWhWFA
WG9t4IIKe+/QEVC2zSJrgkljvDYGllfdyPJTjixqleGnBGvo06cbjbUuzeWf2o3mtnaU3GSj/CUN
zX0u4w/pWuFZafmbJGNsY7lMf0v/HKX4RMQUWBNB4JEoXy3ScNfpgLwB9GR9RKVcVkT4suu1Yvug
h89plKlN28XVc9cwhNbCMtq7AE3qSuGn9+snn7/64HNzk6wJ3m5qyK1skje9Hf72arpOsQMN46I0
K7nXy8uYlF+EtRs7X9PisyEPs8zCSxK7PhVc1p0w5+zQt1b40TSEBqb6sDqMZTUu8704tbrjXICJ
uxc141ZjRwAC9whYy0BtgLbG8Zt7qsOBQYNVUDUQ1ys3ZT0zDCBWa1+bWMO9xjf3Iotw58NuEhgr
D3MjjaM0m/eqt/0gG/k391lZvmEL2qkCk4nFKPnESTY+l457L6cquVKK/mLTpU6dXT+bZA4+C8bW
JOjNt1qMr3bXtXdzzrGKMKsHxFk+MFd+2SNy/B6LwVnMQPQHo4w3eXfmETwdu1p/zjrh7Zmq/qVg
9xcB9U3PZgPNPMoaqGHZE+SlbgYObCGDxsDkzSSGsEPKvcDoZ0ZvhCafDZxCV8kcmbgdJuDoquJ9
2gh91STgWBKrqh6WSV2u/OR5iPJjZoF+xGcWX+0JQb1HLGMZi510Wv0+2MWh6TENYKQkH1cbpo2T
6AmFTdnhZmFyVwgm3fbUlKdWKQLGB6THBH/WF0wb6cZHrXLyOl08NR1ZU43htgxvLPuMIOaRFYn7
Kqo23+lUoVaIIhsIsP1CwLC/RXTOGHlKAySNwNMi+sHIEKe6ALetdyh9ow7OS9faAKEQ2G5oB+R6
MY/MWBZejbbqD4mM3/IJtKlnjzCkaOnIe5onmpduR+t7IWfoYA9eyN0F+FcrBvCRrbPrDQ2YYJdd
HRcfKtrKwOSYv5RAaTnFnIOfDSHh5BmWrKpmMxQTv1SRPOjrXXiwG8Ij9RrrmS5eo5gFi5HAI9Oz
8BNdcIZZaxFvQ1+A/HMOZ+BtxUyoTq2eEQt2AV7OX3i2YCzkHMhYQg9xJcEi62fgB1Vt3UrIYlir
sMgJ/TjkfrRh7LLAWqLdPOvZVtljDB8k709JEv/0m+XVjHprPXq8F/k5I19y3anya46ms9/soohU
MBwxZyJCbk7hBuRQfxFfZFw0SaZ4ZjEgcgYbo8xMTEAYPys3/UxLhU8oeu5DEOE+xRApZe2+mgta
Ep/yQH4DM6TeYdEVJ94Rrfu6F3m086yCQWiSn2rnZPZwVyaDfFB3JkzRqRK26M7bvKxTchN9SlIS
HukM9B+R18gDebhHVx/sX8q10LrHzR6s+ioTA7AxmyGjlnYA8tRwisv7UA6HnCDoPQbooYqm17nG
i9IbQ71tJ6JPylBtkpg3WDMxUqt0N3J5Ie+8dCbvbohHDUAPDkfpGAd/1OoA3jG6YtBLKxYjN0Ya
+kqUjaSJbp44BAi777UgAh7fEWHBiIo/lw7TufFbksVcP9v6A2gTPnbVJ9rWsEOyfcwzx/k3IJFx
LStyMGyNMLA8vVa1EeRAN9acI1dZDWDjwWMPS7LOiN76YFRTkOnnuv7d+QMy/8hvN7bQjG3ucv/x
OOHd4ZEPdneb0Mduvb5RewRHb4WRlAdigmpQvRc9LZ2Aq3I4mQB1NSyPHLQrR9eBqZgtdts8Z5a+
rGGbxXOjUESxql2ZhONtcsCVRyWMv7i2VrEyjUsbvcs+e8RcN1tVk8KHRhwcPBYCilWgFC5BAqZK
WY4UfNZTeJM4mjoYj8+Y5m6YPQDWa2QnS/USJVu7dR4o6Z/zCuRP3xdfjLdQcVXuZ6siMrccaFoT
8+W0ZaA2r0oHr4rlmW+2nzLMleK1t3g8yoJ9EWsFvvfUWtsmNwrewOHXBKEQCa1PWIb0AqDN9jmu
f9wWrmVacQtiXiTAssej5dDAnn39l2yUdcqkfhvZ7CVzIm9VPHw6Rb0rLBOPypx8mv1sH8Mmupad
Zu/HMty4Itb3lsfTo7O8aNvjopUpK9tSjwPwsqikYbFuRwzmOWjSuE68U1RFuNfAem14z8O7T+Yj
Mzi4g03JMgCZ54qAbpYAjOKDNnqkfiw3ueov7tgBbnNlGRihKJeuAPO4MpmBESFvcEGcKpgEDmXJ
vtSmD2IYGbgZ47brQ7bcNaQ+puLe2mdoq+r61MKv3rHyAVidk8sNoJgKCqVXK7WZGD37bzo1A1Ge
efTaM/rVZ54OxmTskmKtwwM6OTr8EbOoPokqsI5TBtMJJiygn7jKj7OK7j7yXQmNxZHPujXXVwMJ
3xOm/rVjKXIOivbWt/5ZW/Tkns6hq3icg2I01xbmWYQA8aUDTQwjPjz3ZqcHjNU2tAOsrvOgKant
3YLdXcMzfFPMSx6eAZqiql9Iq/CflrLfKAW5HV722lnOi5OjDuJx5q6ALmDyrOq7rqbu4A0DoOVo
fiLqslhinWP0avPKbaarr8zwMjUieSThLpmZVjQplHfSutw6aJoxYgERIUX4FxLKTTn6ljrUhLmq
CJOpO+acef8An09+la8NcD6PNpMf0m4fPNz1lbIj1p0475KJYK1MDp9TCgsrz6mvIhuP2vKp50i7
DXffqIHUYRs7gZEnwWzZQHI4Hdfu0tOmm2RM/nL3WZtMc6419wU37IRvpZX3dEKq1/LE2bJCxUwp
dBr6Jnl2U42pwOBey7qmbmfqjq27TgNZxsx1uwjlbIkROHHIOxzdIaFgiT9sp+02s+sA5jcy+vyq
uk8GqwgVtxt9IKIZld+xRDkWjLnJCiSpBSUy4VKE0IIT0Hj2D67+4rvuucWDz86BPk63tScv7niX
gQfqNdQoepCa7r84mrGgALJlUEKC2XCgD9u4ar8y6S4IvXX6JgZjupda9T2A0jqA8tl6fr9UBz0H
HNgwPzxgX1H7AXeZCnnX7GZ2OFzI6PN07RC/h6H9Rh72vJhbP2dBhIsk6i00MdCzDmeyBx4Bw/Qa
UVC3mmV+4QFOmprR/uJzH7mboKo2kbM2Rzme6ck40MMWDDY97grgBjaA3gPQ4I9XLQaWovvZfBAF
ugggFZTa2KMu7F7ZQ/7xolHfl3BJVKScW5FJm0bTPIgsfyd40rq7XWsc1ZD8sXKGnX3YrlyOPQzl
858oI73b8gnsas03z2hbrsyS3Yye/xkAUp2yMDsmOfzuajS1c7m86Kgl1qWLoKZFYb3X2OeU9MTw
NVFqGxVEljROSIrU7WmDecTExaoegKAZeUhzfiI2LjTxtVv9zPraRiAgbP0Qg16eQkNwg/iMZ7Mo
O8edfjV044lUAnFy4CQex6z95hmdb6qeVsvX3Vf4l0bQoQwkKZwzh3AVhFYE8rIKSJ/GSaewbyAz
Dw4MOEj2m1yk3xF4MPzlDHmynERB/FD9wkIKTXKQLegbWOT9rnpILYUsEebOGVP2lyRVaYGcpGev
ogAc31LNWYeRc4FTo296bwI4xgSMJycLlpogGyQKD1Haw1n47gtJEWtSFoAZGXq79TlnVloPDior
LSBWkXXsM/LNOmK9XzBw7c1E/q6ErJ4E7LNbVfJ4d1VYvRUwlMyGcCRILwV42yY9Ghnm6CgJ725d
Ym0U3UcbZ/m3yMdbXlLlyDZGY1GGzCZRImB251f/Xoa0IE88hf+9UoM0N2JESpF0fntye6PeG2Dc
LnnVxDty6YCkuqXYWEwC6CcxBvUMSNhHyCAv3figSonvM0F2EtZFDJmxnV/5E/R+5XT797shiV+n
1l5Mwu1p8KT+yl/3LoravEYlkChZ4uCN5aL+92wXqHGJrbtvDblnbzDtQj/q38iRveijOwLCdm0A
4lN1F5CRGNtL8vUgR7GV6v+Uy0uCIiaw59E8KdPu72Y1wKnGAXAopcYayCxuUTOI11FBW0QEYeww
1sWPkHAy1STFcehrgYFj+WUMb5xgvQoKpKC1mlFaBlqVQ0kqNMx0WSomxouheTGd0rqIrj9q6EiO
o5WcbZKo7kWTi4PyaxWgAQzfO7qodTvmFgivmBqPhS/qBPfYR6xZ2KM5t0p3vso8j8ggnpGHNugN
W2uKPjheltgB9OGqxcJuE2V4nJxfXifij3YY7VPo8Xz899tEgLFyoAwf4PG4z1kCCi2kBavrlLyN
1L5r7vhutVr6YfulvmOiom0Gd0w/tOXvIEn9T0z/tIeAqr0KBld6n8qPMDXCIzFkAJWFkX+4XhoF
uZVnRzkHll6U/BdzPQg5vI6iaK9tDfiiQkv0kYjW2zQRWRFE6uGtT6fF4u89+bpZf2QZDm3PiJ8L
a0K816ZvtOrmMS0o6keuiZMzDLiKMidBowFn5wN/zYSYiCcGCBJJtNm1H8GgliPHGYtw5257ntqY
VQthFc/qPYb3WDmTeao6z2GBUtrA/n1nFUdq2mXjePWd/G4PZE2jFrsYTcP2IXGX99e22BeW1bpP
YhA0SruKTq/v/vIiM7unmJ8lDy32az3jBrIQRzYKxnjjwmTtDo0NGY25K/SGcCMigdZa5N9GY9RP
Meagzte180RQEAeqfutNcFsrLgbtgGDmXTOhRNWuK1azauNdbCbnCabKKeptnRqJOXNiZsX9v18a
4d0mb1XXtUAUpBNbF5oMYq1jlXrmnrUqSwvp3+LKT7DYiLNl80QRz53m4vcN436NHKDY2gOzAcsm
WrPR50/PZTlJY0FGb8H4HeREYNQ8kyM8eVsRWQbpVLyYIjZvmls9UIZ2h7Ei7Ylnwbqg99vV0TRc
K5/9YI0rb6fYN0JGLc+5jr7Lo2EyfCmvQ+k6+7ggmqBa5Fj9rl4CE4sS6Zc+WuYtnyeacYMedyrv
SIaf29S2bv9e5s59HVJdUs6nuyJ6533Ir04aYuRr5/KWK6MOWqFNqzLjssy+OKXb2/ASifDvnLLY
8cj9Obrz/Gwx1MMp4+jbWuLrKlvuMMVyRCsjY1dw4h7+CR3/R9z/v4TrX//fevDzz5Xwz3rgItj/
v1sPfiXyz+8/w8//8h4sX/Lf3gPL+g9uNUv3hO1alvB8ZOzDP++B6fzHtARMdN30TY5fgb74f7wH
muH8B909kmIMtKZPrYCk9H/MB5pp/sc2hABt6WKRsXXX+n9xH1BR/G8ds4f9APOBcFH6ww4APL4I
8f8PrX/pc2SE1aATKd0s2ATVHdj/J1c9y5msZWi5Q3lCOzwFTHhzgMp0flOI8EoLGdNTNWI4ZWLu
1W13C02Rk6FMnomJcH6LSEneQICFZBA27y2y/b3X9yWubsA1giYxnh6wRSM4YZBqEJq+w/yES6gs
tHkpmW3Ai0kJZUavz8zaw+TZ46kXNMieL7mynvQZ6ZfPBPcQJYPJOgIhuET0a0GXbHPc4GC1BzSU
39Og0lc6ESztReWufBDxZ+LbOlawsbph+zzTs7HjYyXFFGY+dMZC1TbVO9TR5jFm9Vdnma8KQyV+
ss7cSRiuyBhh2kocbXHI6oGxwbwxoamMY3GauzwPuo6jeSBaToY4WrUKwQSl5mfaJK8i/O3Jv54M
f1falP7yV4w4RvLXLQOW07Gts2mHLqs/2k6xj4yx3ndx16F9ka9hpuGaZ1bIXFr8HTAb/DINjjDl
ApiSU+hDeOAQ13u4Oax8uwPpkERnB3U4OQ9HsQxWvZE+216VMf9Gctllvb0dy5xV9VhXJ4hMmwSd
3q4zh+SS+Sau207/wY09IaWXP1GZKv647Pak6Mlzh8h635KduUMM9VqVtk3dJdpdt5AJeeLSzDbq
pzQH/VCTV7xBasPyreLKIhq9D9A6RQ+foJsgMbBcW3N8boj+XSVuZ70MAhZx2CpB0dUe6OT/VGVa
vU+crpxy+URHG5Y7D4aZlOCdEjjUKxTDv6jf3wXWydVYNSJIayyHdfaSNMUHzAx9k/mxw7izeaed
jxZ8AfwRHHQi+YyIFnhA/pUbFeHobu0ZhHmfuQcLgD/7safIrk8IgqmbuWuCshIbCUCH5jL5VdbA
bljzHjuQ7rSCQAz1sQgmPUngwKa/3NnQ1n3Yo4706PyrEX91DhbDJKUcoyFwwZK86bCcwJqZTJoR
02AyHZBOSTa1KpHLfDvbjOwlVo3m/IwmgoPOZZgPuXZa6aH9XcyoWdGBcrdhWeyQVsSl9O42v0MC
h7+g5gwIZmNJb20r7xaK5lrK+AlpXnPl/olfGBA+xUwix6Qp4c8N0F9mO9q1uPDAaygoOAbwO5G9
pDNafz/Rj/wI8lrnt6IP36vQwIzh0nG2KPvJ52tp2kLSO4QdCnbt5Xly9WpfqmKfJkp/ogoK4gRb
kdTana/Xx6ptaVqi5sFNF67DkIOBHEfkUoVzpgo9RS5XI7MbcCroIlECxKv2PBoSqdXsOZdez9au
A3UltWpUmXG/S22PMI+KnBITXp2Oh2TSEqyMZV9thWx/j7T8yk7eNF12Wxix8wrOeryqtOZYOD4m
i9ktuOrjCaIAxXrLrraY4/TdduVNQmQKBDUrojxOKlC39IcD/RKx52TZZfZnbyO5zOsd8RD2i9vm
15AzBg0Wy2PlRQe3nTdpVV9zGzwyzXA028ZqThqKhfBFl0l3HULC/Fzjy2Y3vK6lXp2rjjdS986z
D3q9ylS10ycEysIKFUGtMtr3idGv+s6y14jG3hUZBcRqlUwV0SDVELOz+nkswpd2bkFlAoBYiYFM
Sp0Vk29Z2U6IA2LkE19BgvSSbPhSgkve5pOQO0dlt4al6aqNvZRtvtPsvSK/ZBzka5KSAwpk8hLM
r4oqbErrHwa2j1Tce0dn1wRJMqOrRd/v0nV31d9Jr5O1yUUeGGM3MRg3CGHQEDLRZC2HZblNKoWP
qn9KaF54zEBcHdjFrltyPNn/2IzII3tvGGqHrh9trxY9dKFDHXEAvSHP8TPxFGPSTpW50ebi4C9B
J9lQB6bJUFpGVrn3RRZeaUjUWpRybZZlEWSQzoTqs5ORd6xSDcaBmeYeocxvUaGVxPHMMQ1BymD8
SivxxmDoGjGPC0a7DPSqre7lMAVDy9pGZxCZ6tD14uQTZh5xmMgpD8Q6QHsfl8ZK2Se4JdfZw2Pe
9lmzr5koMLtN3Y2oNMBXh67m7rHDDHapvimFtYP2RTPgua+qSp8Sf9pKvtMmZKKzqkyWNzW0Dn7I
4RNdzG9kge7GjY1LEhGLScryoOuERhhOz4+JzlBUVtAV+CyU7Z495ZqBjIA5RtwgMoG6wO0/VUBQ
ZjX8GBJVfOTWD5SiamcRMhKEYY9TfPkV5fKWsJQM+T6KdQ00BgJY7C2pByW/vqYFgCrVqr3JUQXH
BwCQl1WrxLHB95PAgCPZBWuehLAfCLkDzqO+WUclKz1Fgh52gIOSsF0ni+HBHfjmiLMYIPaQx42T
CZsxyzXiQGnPV6C1rixDva30l7x0fZZAHNE+ZF76J4XoBe+ahNXFaVX+OECF2IuyOUuNjZd4kMjK
4W+Wqld9cHe8Z+rT1vS7B86ZOavadfXcbWDInfu2OImuPYiqtz5iZM/YJNZNWFkbNC3Aepx53tjs
t7s+ihZdshYI8Ihc6uieI48HFY0ae8uuvqmqZCsxxjkE2kUjYRH17SHrXWduf2J/j92GScSA7GrT
liYx9gZ7nj9ziFt8mBJ2EKP4wSJI6YRRjUhVdN6ifKgxHg5VS567pi4mB84eWeIHfpsePD0ZZJYP
zhNnFYaMo91VpzipvUOMntPsGb9XzdWRnoHCjwAMPuoJaz5ZrPzfNtuH6Xc/wRyXbf5Rlk5M8TXx
SVrFJyQengjNoF3yb3ucPlHHMagrzd8obayNUeo3e3GMgFDLr9g6Pwv2xABtol3cX3F4ZM8TzFjh
x+xlWn/cNR2He0jTlzVZe3eYdsLwKSzGthw+gFIYxyQZ9Ru4zmkfFikN+jBLKlE73zApxbjUAdxK
zSyo/HDaTjsd1SjrQAgVXsWcOUEEtPAzA0ZQYoUc+IdPp0yRc6Co4cBIXiUSzksB3M7AaOIrFszV
8jQ2fG2hv1jk8Ci4romE1WcBv2TovhKSEC9MeOEKjXB40Dn1Z53bRlBCCGYDZ6AoSse/OxNNiaWO
5q4AbqceUP6qjUji3+CIntuBkMSBxeXgsFdLxieky09a7X7PTVvgvfkB2VGHYJZy+D3wNgMAetc0
skjBch6idXy2ula9GhweCZ7/O52ZJ/umQgGmvhF7foevU2pTdjvI8v1q62jhU+yQ9xCxPjVj6yJ/
T6gICfQ4uCoj3Sfp9uVsEEgWbYquyU4FCE0g1shb+xhjB1FuGzMCAjqVG0WxFYjRGoNQmS9mo2NF
CgENGml9uxSpWns4vVidLxM3jfkIFGhgy8yoWoRpSituWoqrSm+9L+kgZQudP0r2JUTppN1W3hm9
er8S0QJnR/tw1PmiPo3WTL/Z+EU1CDsYUsaAxYgLImFFxs4X1g3P55BJar6roJGtRtdzN2HOQh/h
q0FPsQtVyuS/wIdgdn8Q+Pcr17Y+dT7jnkUTi0cDgSYgqtXUgwEb4c0iHuS9FeixYgN0kHFF0uYH
3uxA0oWibVV+/KgSKRHms/CA6iczxAeMm4gPyJKH30MPgxVmbxi6rCCQvQKHDPe2jUJxHrpuYxl3
O84A1tbD1wz6c1VRi1eD4244mHFMtuE+LxFwudA8Df1NK7VPM2fMNwF8WbVN9tkkFP5GeHOdd3qJ
eRtKeYsSqBehMYpdZOKmmLl7Jm/glvSs5y6185OLkidnvHUOYfhhdvluAGSjFwRyHUq0HrU7MJpv
tybm4p3v6O9s41klI9fcRhYqwGm46065JXLkbdxPJhl7yuJbxlHH1rhqtlUe/XYa/yfpNXRmMNwc
7VEh6wMPSUAe88pwbSfNFX6awfwaciDMB0Je3JkQBc3aE5pyRwrxYzH92JIeHgVa1F21Ad8TZP6l
0MlfHYS2m2EkNc6kmGc0xcVrVvF3UtIJIEohomF5miRMbuJcQqFSeAwQ8QRcaw5qeGKj8hihSqsB
CYrLZ6Xz4bVc9YdeyDckfUPgw2ofM4fFS4e/TONqgGyyJhP5byz9fls46P6KuTt2vWURUigDCzrY
o6+LaxOLZG3gioE1XiSBHX0wzRIHkZD1U2XabnLwR2RO0z71XfQ7N15rgIF9SChH2AETmaX/bNOK
rkaRL2QyrnWyV4BZDPPDd4ZpFwMXOPkJx6AqYlSRmNHBTZcIFzmEqHCSPSEjBjpIDdJSk2sHLQen
hTrryYLk+9L17XtV6cFQdvzrweuuorza+AnpPZip16w8hzXqLm8bEpq6d4Xaj4hePtAIhlwE3Yfu
meOe5yNkxf4IEpzkp/FtdNuG5MGKpeg0k6mWit+tSJ7EEg7UdtZN9QgWctsJetmC7Byjz5K9esDC
grmyxRKsLnkHTfF7gBtie/Yfa8Q8Z43j1vHjgTJ5mA8ZCK7Yx9DJQqeDwI43oSD/MQ/foH+RikdZ
h3n3USbDfqys6aBIC0AAK6IghG0XhDxKITvisYzKls7QrWi8rGI3Io9Djl7SpY68Y17ZfMHLPhY1
JTB5PtjRGYSQUsjmshkslC7rxDGSVa65/bkYKgClHqxtNCMr8iKIRSj31WQQUomIgL6DwE1h8pMQ
wiFGnfo10h8QdtcQcmycHbRfPpYy9B8H227JknMJAgpd86uwyXhnj5kiI65bhOPwiuq424cxubA4
8bBYEXJZDJepjPpg8KwGjORr2IXxSRjN8glgHkybT6o/Y88Y5FN5sMpxgjoszKP51WtAPKskb3ZU
DxSDVndpc4b5pZGfTebvc49J3xzjTUPJssV9mN7cMDt5EYhuuOfO33p0vpyQAjixHm3UiacUPT28
STrSqTvV0gZE6o3htXAGSupeuxUpXhmDaICKXEmWM+pLlBvcqrCU+SB3+idFe7NnQd6Sj9J0UE7t
q1+hNZykxaBY93aFazJ7x/4m7eoehWS81F7kHltXPtJe6mifPOMYkqqm+0dGYDznXMI4Nd7h43+/
6Fa+UaL8qXGMaaLQ10UbVkSIcLMIskvZ8ZFyXGjMZ8BZDQ3pR/FotFvNEWhglYhvnls54JjqQ+ZN
9oElA8VLkz40vf/yh2Ih6Ng/4VATVKSzqZgltQeEIAeeQj2keHvxeZqQi4DlW8Cj1pUq73Xe3UUk
/1LV6eu+8ZI1Epy92aUvsUmIiezse+f213lRaQ9yZJ/ddyxaEMn0OY9JRhdswp4NH6cu5GlFw8iM
3D8nFYg2ExVBbwLN7NXR5KKSY5Q+fJpFPIt4H8IySCTaf3i6AJaWFAA8p4SHtA5i+ErOG9UWvxLy
KjakbyCCKav0rE/mF47xfCvl+NJKC4qvDg+R+VWu2DWFqQSVjj0OjpAzbejZyWsx6FWRqla71iFH
r3Mh3calLVeGpWMSsMpjB4R4ZSY6144kHadFj1RmMRET+TOZaoiIexZGnFKMu/6UKlMgdBsEXQ1V
nm5sMWHR9tU8wlXbf1e4Z2aLPjZDtb1Pqlff7t6W2eihC8W4GRSPw5n+M4WyvsuXcAlApyxlJ8td
kQfKvj/1dh7+J2q9GS3vsORZy7gnxz2rN1i0/y6bAR2m60F2B02rSQly4hNe0r9ePG21kMBJV19R
Sq1H1FSbQkLazrl/tqN58wdshrKFnlWidCOTLe3cb9foeBz4DFlG4wP/FBFXY/pDKz49TaxIsaGe
2Orz6yLcms3w0lPXnUDSjvgxKuQrKR4uAb4PZKe5Bg9CxhI5T1tnwDuFQ3c9THRAiP4hz1TzF3K5
iDodBGVLdhbNS9bu1PDWRklNMCWCHK+ZgiLmI2LpGLClAbYmHVCVIBWSxvqGqduesFLl9rzparh5
RgiNMx1Q/MlCHf+9FPOAg3sk5TAj9Nzs1VvEpG1JM66O/15qTNE5cff83jQVZ+jy9VGlPKBuP607
UWUQGkzICTiysK7OGpESOyIbWkhlbb6tJoqghtwJR7nfjJ0jEjmrS0Oo21uGa65Cr3FSiVkAVJ38
FdxyVDE8h5wZy6E2hptJS+9O0sXYIPAvKRwToLEJPqO3YUXs7tmvjpB7ywd+DH7gznwNPWbgIbyf
LUcDBF7fv8LCojdhKlOnM5nhDVY2nEDaJhmQsjgVWWAdRgsbdHQyecZh6CuyIhbbsVu+zAn8UHYC
duDGEJMj8mc2VWjqh0F+5pwK6PJGYoSx7JO3AvK0cOZzbRTRdibqDGQ8WViT1qA9wUGShP6vLulL
BG2QN83UOE5t+Qxiu7QLol9sONGDIBH77IB1dX2kZmHuljtdI0BUOmW3baFKEB/fcrE2ztTt6lmd
cTFjpQUUjdrIOhUSnXMNnVqk6hAy913rnf5mm4l5iSoPNwnrBkzBPNlLe+MUlbfR2B/fK8ryrVa3
UNcUhnny4EEgKwJ7tdDtdoSdOlp07KbF7eOD/UGYEc8MmBxmEHyyFtZy7x2NHBn3fJjMCW1Mw0AQ
jm1RfjVMtoNRY+CFG0sGtgLrqQygmKIPVCXGnUN+0KoMQXEX0w1KS/82xCHpTf3JEMjoeDqTDEST
sha4l0XK3ttqu0UCG/MQxhCpWcStYfHvg9TUXpFIvZD2wLCYwedaNecVbizwsCw1riVyyaDvQmI3
zVYjCIefY/C0C8FVa6joLgL64mGYsts4E8PapGbroSktCiLDrXepsN5j4nFzaVZvtg1WBSjRGjHI
U+ZV1T5DHISNwzxxtbwloxUDjnTDX3rnb628uzkVmJF2CQ8pRvK/EjqOlam51nbOKEI7As+s0rOu
bV9+Uk3Z647hpYbYuBdUS5Wh7U1m/Kua5T8R5s3dGk0ihaKSAI4p+8Hm+xlnSEUnTHMkUFJao7Vf
4/d6E+nwYSJw711G/H2PjAty3xL30DHARDBG3gXXTlXDT7BIVGxZB/fNrUMesSrtxtvHxrTXyqLY
UJr9NMkAajyP31I82ZndHNKlqehi+VtO4ilP/GST8vz5L/bOZLlxJM3Wr9IvgDTAHYADW86kSEqk
hpC0gWkKzJNjxtP3x6iyulXXuq1vre6mF5lWlZEZgwTCfz//Od+x63tgI4D2zJnvYHLHo0FDr4Ti
W9CtHnvjD/4MH6cOtMSS7Yk33nxTonQWkNARYd2KZz8X+tA4td71g3ksLY5REcUBqcn2nIA1B8ON
hYRuPLgZ5UJKSmKyIYb78T3mkcT3E72BsOI8d9HgOxrZClwAMOleCBXU4FOmD9RpbDp6pYupXUFv
tTmiB9qdaw84sWq+2qIAmm6QbqNfbp7R1rqMHNkckdyB/7CpBKnMuYYXnXWr2IeawXdo61BYsQDr
mK/SId3SvCjWAI7NxXmWEsXaSUnRTwE3OW/vhsZwrsg+pE0xbusucTZ5SoQJy4IREVHCtkzrH7T8
vT0Fb6THXZeOwKGQ7p0/mhXLBCXvdcF2Rrt8hBDuaEKjgG2ZQty+5LbGqlUY71za+LxXearhjPq7
Pz8Y3/6NztD6Qaj93/6FP/+8reMVKGdx/vP/dDQlF9qxSKKC1KZSK67yZIGB1Ln8+ZtPcMHud1Zt
Ra/EqbBeN51zLQXl9lOKON6EbnBwgrLepuUYX1I8IMuiA0USkM6kqDX7JhXY0AamnnvexbtycN78
ya7WfRMb68w/e0Hi8xJpzEXcJlwWotRZGqRJzfypmEV0n5oQdPmqP0UuaxfTHM64iaKeSs7Ux2nm
DT73LxcodB7yJ+2dnaX8/C4l60Lrc4p+JbbmbHRbhxjO0i2bH+c3D+BA0Kt4yJyK8lA96H2u2BaO
OH2PhuwS+lDJcNdpvAf39VNr6kbCyduHiXNLYjJnhhZH/FDFmG5K9dXTbX9fJuY2MgZxT7MxdzOs
pMtcGcGp8OKImi/02X6eugM8PG+NdWsTEVfKh6I71lUEdMFslkpzMUpZoaIz2jxStV+f1KDoBwCh
vdJCblA63cOc1gbmsgngeHkrqY3wmuqZ2MNo5FS59I/RhI1O23m+1CkLWhy1w87cUEuodpDOm2e3
8CnhVWrF5f2K2A2GGXG+sZDqu1y+ch9TJ8P2P0P71vnWWRBvSiIG/LTnVnAa9Eh8X60DQt4f3kVW
LlAUx7X9yhasXboZ9Av+EBBLggxnbskv3qU62tkoURbbY4sEPCAsddYltmoxxjELjpkWHIRNC3PZ
GoL8RiuzvkpI88IOpjPjkLXszPAbIzsnl6PxGdsWte6TcW86/LfaSj4zgGQb1+jnbc5V/dyaDTwb
A3M/wa1+ZWVVvOR2kC7inp6zKP7TkPPT2Ixx+MG+qe9kfAXr++gaM9Stid7d0teswTRws5LPO5sa
LDxhmx06oY8ofjSjzZqMZ90jYgZ6WDaevJ+Dcz3Li5UV49p3AvS0mWRma7EgU3L+4LIl74wR1oRV
cYRxUkQZfUAPfZflp6ZTq0DpH4rt2Jv1zO5hW74bpQpZPQ3rumQcZ5EFWkNyLrqyp/IlTU8OoJuF
myocKuH8GwaKrvYs5dfGVPAEZAZtnO3vJMRyX5FiAK+cbydOryqhV5uq4FVjD1fC2bQ/A4bALXQ0
oQftVYWcGSQFZQCCj4ZMdU8213ggOEo/AWqfqIzqIDlCHclaaIwDKD51cRxo7yXEFlCDYig6Uwbu
zMUHnnkoElmaQR0a0w0MAX6HGL1jeM/ErekCRIut55C9TWUsCfJcEpOeI4fkqyocAtUKpdD21tVs
fJSquRZOZWxZKVEG5ziHJiuo9WhDf5/qintcVa3NfmgWiRDvU/TlpcAOzF58CVM8cNOGtOVV92Fl
/Oai6REV9Fak0wNoIawqp+jbj4JxbVr1OfeeK4+wrFGU7qanTXglWsDiuo3vtOkeyb97dKDYb2rq
XsZ5XuZ+/stovQpf5/gkgDUtW+EvqbyxuAS1HG6Jw9UOOD991rCuVEuAZy5+K574FbKisy3DvcWk
EKDrLxyr/gmLjKI6rhv40EfCwPZXOon8fqLeIbvZgwl7IhkoSnyaDmThYFFSKf3zzaE2QN7cgLZr
OywOoTzStK3YtSBhh+hOGNVwRlN34Nk+BtX86NmUyNLAUC7rBCBDNpDitiduooxgzCbhxM9OdTkW
RCEnWlSzdH0LqcC7+3LaMl7bcXzs2P4EgyW2JWoMKY1plcxYBXTFPGQTAWbFtzKdnm5B4Hmq+R3k
4bzGfrjV/Y2Q26hrnY/TqtFpx52HXWpFHoATLeyr32bZwUr0qhdEoHBv596P6H8prDor7ndEmzgH
fRoquh525W2nT7Jhp+rhKll1U9MdrROa39qKhVZcYRIzomUf8VKbe/ZSBd1KnBFyOc+81oZDg19w
mTs1Vwijo4ndCBlhID8swmTcCzoEJjegsKOgkY91OPitEhG1IRAZ98UyRu4s40QA5UNBInl/ggb4
22wNfsiMk20D7rkNp+ihCaxT56WvxaCu/GIx4wWe56ZJgWR0JawFbxm28tOaUj763aVDDN7UUFYG
+2f0ubB4iTvzLSJBNk9riDxLT0IoKloBtsE5ONwIF9rCaorNEp+1OuNurzeJwL9G08o2RQ5aJV4G
N0lFEHrEphbUrM0dxmktLjo2jzmZOrexho0Rec+YjZhnPTrn7U5QcfzLjA3W4zWr5BvP0AM7DRiJ
1ZufBoR7RbITNkG2qYY9gt3kh/c8XLXIwJN4u4f7IzMuizSIe9RHehbDB+zmvVkUbOOjaj+6IcqA
fXV8XKtpyKi7xYgL6CquYcj00Xg3cmdQHraH3BXIGMauNJvvYY7RZSSdUIjBL5kfrEj8dP5XWxLG
gwfCBg+r9zrJWf5VEhBzZXt4FPmQeTdGpNMXN44WVDMwXccqKU1ykH1OUXN26jP/0289+HnVyG+P
Hp9uUq8VuVrqu4ZVa082f+Rnzhmxid2Rk6+N+13FgYWF8ib5hsOx9HS68ZQlrp1Sx2wMlhQYIua3
ocfNjHWy8ifM5vHTCNDqAYRTH9VUnkazuapbi9+VQxlsbgU0AaQ2vSr4a+l8+uYtvourdH4pnJQM
RRm+4zSFdzRazhJWQbaPrFZtuZIc6P/xFiMBwkCzdBNDidmJSm9kbeAw/cjSTJOSHeI3yEzJrvXw
SeCmbxr7xbLrCSYa/2sYKQ0z4oxsUULgohYp8UWbymOSK7Cgoem9GgYc1Kk2iCb5XC1qb5ppg6Z4
pM1vq/WQyP6cTwSVXU6XQGXr7CbIaXslKodAd83nzbo1q8fUsUifjAfUz/1EleoqyGpn4Tr3ps86
sagjd6s6x96I3GUgL51sn8sE+NbcyZUgCVukHaSsMWWhiEknDcq1i+VrIfPp2xlTkhJ4AKbEfOqC
+qNING847s+tScZTNpbm5cwTM6XzuG0j+WuUPPFU0GyD3ACtxnNRkr0IZP45p4VHqK997DpkMS4r
tFIidZo5fHXTCxa2W8WMlLrbSI1S5pn5BQjinewFBXCO9UJJKqKyHRw7MyvXXUIW1Eu7ceeQ6OYi
CESlwMdUob0srdR9IaXYHHj2oSak2Pvzme8lgIOePVWBiYEFxEh/N7Ktuay88jdseRZ4ARU7vdgM
sfvZsDjYdo5180SPv2lBindt459Cz/ioq3zY+DSnLSuf5FDDVyww1LZRj9yN8FzdqFENe+r5mUBO
MnL9RKHH7aHfGxfTH2td1mZxkW1tIVfodM5uzEucYv0VVYU3AefzoqqHi+Autm6UhmYn5jUJiGw7
t3m0EmPj3mSBczh6oC4clMPOTL/KPNmBwu5WZIKZE6AGGZIXquqGYt34oAwSioBuN7YngsrzYa6t
q8E7bTf71wBfvxenFgtBbNVdeeGw4aSrwieoNe52AqK4ot35btROdLJIQfCKcNuTKjkDxvkwAF7Z
ZAMfTT2me8iHeoGRrQpm427qHqMAr0TktfSXtDFBXQkPIB67rQStist7Sk+omw5teNEvH+107fUP
/tSIe6qLLrFOKKnR3sWtf4VN8a5aJha63/hIUWPO/frWIF2OaxdBayntX0Nhp5sCMRWgXXt7Q4EU
dnTD4nmM74EYxAetjXyH/+Tb8Wl9HOJXhtX6MaMsBBdAs1FoaPveuHqFvA/tTzbK+Owi8xUEZQAB
uSDIhGmxcvoz3rTNZKFEBVq8mLxFjUyfSO7ZG+yABeYoyuPzd1nCQ2ZR/0BL+cXn4xCBd4OyNWX3
rhdtZdsEIElototCElW3mSMI9Bkn3H5Q5tHM3IsdZez2yWWsSBrAqzfh2xiTNkDsO6xqrHjcesCf
4dqHLCw7Vxmk9GgGSzguZiemidxqV4Nd/+ow0656aeFrakf3wJsnRvmhGcWhd71ksU69+k/WsgnK
225bZn8kC3dv9NWrH2PpEyCghwzhUgri4pTg5QExtcyLPofEhUrYsYaoOfQ3TthuXZHfxR4gDsIA
udXEMFJrveL7FRxyjo7ZZNswdkS2Z/MnyWMcEbR+UG1namx28QPalVITiyz37Ln+L2IRx3AsDTp8
f5JbHXpDAXnkUBCcdxen8bYk9jd5ErBEHWMscUygC6dhT8Ad9jTl00s13ikwfLg6Sxzp6CQJ+dIl
NTe0rQXqXOh9zZoDICOdwYhN9NOnn/SNxZH5ZQO42Jt62BUEfdbKNJ2ld5PVSwPKYa/AWkXjzyQj
uawqg7fzNPMVCiHgTtRgjca8M7LsoCaqm4oCRdZu8Jrk0kxhcnh4kUN3QezBWI4YlQOCGzu3XQDq
QOtL5YRsouHXhL8LYRDE1afObCX42+qj9W8buRZ9sKnoj7Wa6YMs3h5hl8nNs+UqNq9l5XunwZnf
SjGmO2UYqziQzNbwAMaJzIgd2MaKeRg7VrJG3cZ81GPasIpi59nl8IxHBjtmlvAaZN8oScj3rZ7v
fMfhrTTwQFCoCgx1uOMydeg7ZHdp83BbBIcEibi70Os2Q0IUlcbkeOWIwSYVoS+TETj0+tlrYTj9
1myjt0Qh64d26a9r2X9FEjPDGJ/CLg3WVSrkss9hUTlq643WKak6wFwxOi/9RMe2DreAofFEuWtd
vE0cMvv41reVz/sJGxvmCbc7VCEwa1aFcDSCL9ENmHOK4luJGTupD4zGsOj+crpwSyD/3FmiIzJF
V7Kb5a91EYK1lgboM0hlFoJy0wFJoCVrWH8PCdtGw9RvJblDs5+m+4JqoY1kk7VoZvxCcyb23pjd
yWwibwaXhlLk9MUp0nRNWO9HmxEryry8kS6/2KxftQ3H3UZ7KzLIDTaxl6SnPtqmuiJXJCyb8YnD
vdrb/pOfpWhiZP23fQKpl1rO88SCZYMDF+twUx0g9NBTymIg+CxmimaRmr6aIL7gFT1ZQCwXWYJe
Ho2o/3it+wCGQZSonSXVS56hsOLrq6lh38umgmTGxrZD+1jGCH8m17JExAkEnQsxQHAMotgUtFps
TQH0geoe1lIYX2o3/Z4mAmhqkAvjhsOR2dwhqJS/shZTIg/Jr6pqW453aJWgHoAWsmLssugjpHPU
d8lhuzP1wRK+A6rhG0xPb0W/t1oSRnyi5ktvXIhWQOS+NK9GOp7DW604SM8hG/G7GFdzhADZVKa9
dAPjNdLhi3dDRwCN1DTEVp+WMZ0sFaLdc3Nq4t5m1r6TPuFIgkcLuwLUm48o+cyGz705UlE2lW+F
rzGlDrHDZ9y8K7g07xsxv2Um+y3fA2GmEn8L1r7clcnw7Gu55wPIAdczowdq8DHQE8gbO3JX9VQf
rJCZyrWx39WJ5NGbRvbQEsNNObmXCCwcCxXuSz1emtXYTyde82u+Tjzg3bAscw3rFnpQjb3Ed9Qj
AnGz1KK4dGNAVeBc7SbUhF1ex09x/6DcSeyMYo4PaoSfPQ3dtR+YA+Rg7CxeZixwWK7GjX8VTfpo
cFH481cVyntoJMlKwhVO0nPEnWBloy/sbBEdRAye3QQE31j1SwqSZ9fcZstQrIc88l/mIX0wkpd0
Fu5mYmLi4SivQXPhbkgNUJ29VtIISEemJz+admWdbkkuYYMQxWMTWk+QO5hd4sYE7trs2eM/CetG
UB2S3wz9r3PVPWqP1zA4peeB8i5HT8+pw6e+CHDH1UmJUc/YxR6ABQEolScdr0Hngm+5fToZoahR
BbqWVMNtyXNNzLUIQv8wUFHHKKQw2UwMUIXFoxXjAbQi8VSqmqZsr/k92wjxdW1zcsQlo0gEAzWd
0o3kSgsiidQsNRj9sva67zFzz7qHL2mLfeIKlk7E/QirfKYzzvu2CTGhDjHM/D6BnnBxWdPttN3Q
XHkLhpI2XAyV8WOA+Ot1nq4Yr5eIlZSLAZjBP6TyY+LGL6S9qCm9tfhGVnlt8xv6JiPAa0zkYzy1
sMe2fw7L/MFO9G5yIxBIZfNpj4LvWZg/VHYHbL99UzciNIGFlwiCNKwwt96kTrsLMoPdfTDdJz6I
Wrs4j5VfbwFmLocQ5EQoI2OR2IM897fZ+KY0m1SqmamNqNRu8z6h62dJ3XYIwVw825ofJMwc33Ze
O0iyztYJip8OrchLEXtgKTdA4/hqsvPbsgXcVK7xgG8NRW/67oSw9n0GLpeRImMLuE/ADgRLX0X9
o5aoXzJs4Y8NL/3YU6RsgXKg2YFKN9sfTkCh2feOrXdTLzDi8m7KOexXXCVvnZbYV1JZUi/tdK+a
9D/2juR3FjbGetZIAzNkvVsM0uWOKqtNpIZg5bbdc+IOV2N2qLOK3Hw1KN4bvgM1JPTxHth7ojdf
tY8XGDRRBjNv2GDvG7AHK8Tf9ADkbKOyYMM2ct3ZKQxAvo+gzf2VKzAxVqCGT0X5XIjorpP0V/qM
8huvCopV4OglTBLm0rn6RWAjRJ9/wpjWbAMy24PMoU/ikQnIwsSZKxY1K6e0RZSYKSmXLt862VV7
hqxoP8bpgT9juwMthQPgqCszXTsGs440E4WLtZ13We/uctNB4TLdj7JMDcyGxH6nFIJgXFRbNYbV
wfb8goew4U4dzmeVQr7rEYhz4mZHV6FbCFOtvcyblz7CWoqppeUMo3fXXOdZ/VOrGDOHVz/4hPdP
/mNjZ/LKHZlwormpKx/5PG4DUgrIWDyaK1fawc6frZbXE/0obRfrrSOyI1MNNJC4e5A2kmtAPmtN
fp9lvRWNSA0X2eSAN9o6BV6FfSOIDCBshrYX/WRu+rndzG7ENQFPT4BONJrto19jILExGrOH4C96
2Uo8gsrx2WeUc7xXzcHXNPVZtcHlzn0nFoWDX6nnMUqmZTJnXEZ53hNn/B49o9wNjN2LskY5HIyG
s5CaOGyIckndMe6rgSVzT/KaPjfOp18eUXk4Lsz0LhZNiEN+5i3nnnIo4Ajf/RAs9TD4HDU18Hkg
XjQSw0s3H4SlWd5KFjleY9EMjby/+PM3QBct9xp+UzF9p0koQJ/YRsQjmr9goEDfHCF8zOynF4Nf
JQgn3BDZrRyCooDdzjy6yi0dLSVeR7JKA//DKI++HmeIbkbKahNp0SKhFWGp1PRZAmSf7uigJdBg
MlWmmcVDhT8j9qpz2ELzqAYKaztrXfY0IQJOIKDHWjLp327kFCZo1u52bJ5bAzaR5yA61sFlMkXI
e2jYtNAV71z/TjY+2eq5efUbbL+3d7dBH0ApkG5S+hcW0WSdeV4f84wPWwO8wow3ouT+ZBkpJjgC
FZux6PZY+DmQ4Xt5U4Ol0jK3JUQjikmGZBW3RkXyySrWoLpqfF7wq1SwoxoMPaKAYhRNw0uAv5ir
Kl9thvZbn6fLV7t5y5u2QuNG+E0ZyHsyNEZjghTJuWP1VpZv8gB3b1A7GLDs5m6yNfZX0h2Abla2
XcwLM3UupkS09kAwkcTM1hhE62XpBz6bjOCknXRLabonB7X2cwe3DtS1JSnk8TAq9os6G8F6TUeC
W/268YZ4Hdnp3g6nF6EqY+GZg+bupHHHhlilEKdpxJi59WNHx8VSUw2T6fsoKenwDK6DgVe3S4xv
6aO/449f5lUGF56Vj2eWMIa97EQDrFx5jgZD4rQXQwV38DBYcbGOGPx8Q5T7jJmE8uUPLK3pnkwB
eRRNUykMoUWe52CdM1o0fKEIkreAHYSNQ01zae3UMnCq4xTcFNyJHo3W+tRw7Y58eHj3pZcmQvZo
bGBec3nqQ/k6dI2/x5/zEOW62oXRphqgnw9h/M66ZTMMtJW6NU2nwjGWPgLicor5tKVVRv4Jg13W
TR/IpPCW2oa72cAFNHxIMxUfQiDAiwxI6Ggl3TWfrwVL3bDl5aF6ui6CrtyGeAGl6O9ZmG/FBCvA
dLuFoXNvD3Xig3mH5uOGi2pXq3dHuyUAGtSTEB4ysncmHv78LYjFddKtsWwxJi7ctaPIplDVAUJl
eCqwk5GmyvOdBxx3gXsb73m2MuitxylGdr8suhP3So5daBdL6MX5OgqoxyybDYBYAh9ppXbBgFbO
QLwCx5iugPOy03B56r2/F3r9b3j76X/ojXNIO//34e1fJLH/Y/FRpP+S3r79N39Pbzt/OYqLiKmo
rFCErsl1/y29Le2/PI9phnY0fLouEe9/pLel+MtxhEk/g29ZrrD+uTnO+kuicNBGZ2GolZZw/p3s
tmPdOtD+uamMnjILMiQPHi5Nxqf/q6lsDL1a+5EHDIGOyc+2U86ua/nQLqqZfWTc2DE0Iw+hKByj
+bHkLr9vzMj4ULFr7FAzFUlEFy2onpyThZ51xEtebNvGCE/Vrazu0NUd122wrd4a+Z3HVrvAhPjg
hviz85qGXP6r8WDd1GKkYZSocR6+IKf/OD1Mh3mipZQXCG9Q13nOHW46FqvslSGzDz+NP6a++3Gn
4s3IwjtWtOtmsu782julrrvRXnJtipKRYnyEDPsjSDW7WbgbOzCMbHfTytt1gXGHOwcgSvJk0k+9
iCLniK1x1bIsxku2Ak98KsvwxXK8fd+apx7jQIlMuygr4z2vLPStENylVR5d2K/LVnsnj38KOtRi
CrDXA3QfqTiVXLvdTl17bzmIHCKpPip7eO5sdyu8Fgaet3EitRYOS6AgYYlWVMAq+6uB8Evi9B6N
+ajM6TWOxmvhQaoRZOObeiN6coJD8ZmBnM7yZAOo+TjHyS4JsTWlsdxDV8KK6bG+MwNOLdWbe96S
Pym+gC5LLzaUW7v4iuWHR2FgZOCrpPdAGlzNux0dxNt5CPfpQIeLTHZzbj0y8QIJdB956kndOU9j
39IYll7GwN9gZTs6sd6bUXzOK5ZoGb5B5Dbnc/LcowIMHSfBXR334Mx6tpeTs4ptfomeW1bHpcCO
t2Uin8cxOlIkMOIKSNEd5x0hFg7Gac+GYBfH+auXZFcc1U9x0u2ZFD+rqeGpTA4+aTPbG/dQWw+s
G1aiMD7i1HytI7KGsbiMMc07nU0Sw1vHKtk3+HfjLljJGU8vMTmVG5spqLeDE+67sMSp1zTwCTqL
GrYYf+gcoTeSCg8TSnaqAR+OmSWHqDWfzUrcvLEYI9gfY8Zs47eoMnedJ7euDi6ZaIiXQaKiouRQ
DQHcNjzuhuVdzb4/RMbsM1SGF+UTETJoapgd401J80kj2oVlfTIMWsWxHvkLt5/aRdoW6YIz+dWh
haenoZl60c+unOA0uhwcmYHhnGCrc2t/6safOXDOkJ6vzewiM+Zv4Ih2bayfkhrfKHXzb8hMm66m
58iSh9FS77kHQiHq/bfOHfcwoy6eidoZEb8OQ31oOtCYutwHZfp7TPNvbU18peyUkKMK3+EwnSlK
4abtFsNqVjZ56xLrVp49UJC+VoqxK3Yib5kP8luSvvfH5kOU0x2tdRc1sGAY/PEpDUno075OaYBf
HYUvH1DFKWspe+LTXJZJ2GEqcGrck/U5JZurVbabq4LPRfYgJ1FBcpjYwlG2hl8RjC6utYi5JtBA
uObm4kdWsRe9m146OBSXilf4QVt+sdRk3e8DzE3H1NSoS4W3M+kkuDSSrFdRYt6nWyjfuGPUEsa2
611YFZlcoPjnNMA66r5pSF5YUX3FX01wrHTvk4DHokTfPNIr8hHO8Ki0maxdAjJLm7bpm6JKbUpf
W9hZiIBXLVVNOcYjyDPJfeJx2RhqH2tJjhkD7tzFtkltlWH+JUvrHmNxBOlaf80KcKIlvWLBux43
bCHfwsn5FRo5AE1ZfOJ8xGihKFJP4vCDIj5jo0z7TmTmJ6+xW666/fCLglmQUBSBeg8NxTMvnWIx
hta5lzaFOVj+eJkovjl+Ph3K3rDwloQfpADfy9He6hYolYtVPZOfaR4+9qBBIy+8jon/aEbqEsv2
NZ0NJFMKHxeJQsxz5wTghW+CgJbYscoKAmBt8/J15ADKTnI5GrGlAg0tHLLp7TXP511y40aAq7ET
+8UdR7oyODek9tNlBCuf9zCaJyPt0pfYnFsrfIACzg2kyqNtPhvkitnbI+f3by1t0eu8oeCCnDXX
g6Gyfg0SJGJpVztvkMaaeBk0IshFe3cq72VFvcuUOUsya8Y6qqAdd6FmixfYG6L+Twqq3klnwyft
GNiePH4WXEH66LDR/OzhL5+aIaC3uihRbacyYj9rvBQZLw8fYMp7E8yPQHcnjNU8NYvYszyYblm+
dWU5Id6IYav9Kl1Nnfk921UJWstXZzoc9V0vFc9r0bt7APYsWUxqirqbwQAHEZvBOr337eSQdPTO
gQpaxi32bCS4nWvHlGxl6yG03gZlnOPOrFauY50d07iq1En32Sxunsiz5qq/GMoEd0OUftXlPC78
HtMX9bf0RpTj2U2D37Is8od87DetcC/TkO2FP+9SftVN4mFI5atGNhD6ky7T58rJy2/YxxcvtMRd
T4TvuZzC/CP16/IOg7e59uB54vrNgH3iFik3InCKb8LW01OmOdYyPhzbYBbTIRnr6XdbTxRHoUjc
ysVK1a2CMuEQyFO6OoJavczi5ulRfKT/THz/1mj8/9aX/PRfFi/ffqGvfwIm/f0X/v/ZlmzZ9PX+
91PvMf780f/alvznv/jbzGuovyRPCEkFYTombMx/tCUbFCnzjXP4pw4Dr49a/o+h12PmZT1KKFbZ
FKM6ih9q/laXbP9FJaZtm6arYBkJht9/Z+gV9p9i1f8z9TLtMo47zNf0TUplOu4NaPRPwCKWNhY4
D7hpDClXWKW8g4c8u+vHciC9I9XK5Xe66HN2yYPpfQWO6y/7gQ2KJSiC0jN7/R4BZFn25CPcE3+g
CL9VNMN5FTgE/Ow69pp3ELm8haT9ll4rIGJ5WR0dHf5I3/qwRNkv+1A9shE/RDOlFFYssu3gknuv
angXCSHbGxPpYTELDDhs5N8TiSsrgTWDNwsEZPxgyphNxuwAPo/799ChGA7POmstEuNT+CvG95So
HJg+GFNR31EGQsDQwVvX0p7SVzbM4h6HzxxszHjCAdqrE2FA1uD2O+F50gpt9OwLkoGzfyk7A6tW
/alMYwlHBADDCA+/jHhLueeOP/yCUR3bgjOeE4LWHC/0Kxsx3MEpOsQ0+RoRWAui9xn7cQiiZTXg
JP2SNv1pOUDysKWRjhJCmT0L6ododNdkpZyFM1fMQ5Z4LCu9QXrFvd/qd8fEm4Ej7KNHr5Rzv0IZ
X2Mw5Se3cM/4PgbYFD4gjFiuMg13bI0aM4zWtrSmlxCxrTJRbToaOEjxfvPGx64Q13xb2/quTYtt
ftPIMpcVRJUqc9XIaTPL+g5O0o6Zdg8m8N1Qa5cCkGWItk6rGrN119w34cVu4/uunB8zVn+8vHCX
hryLpvfQ8mgGW1i1h7on9F0F7kDoTqwpDN2E45gB/fA/itBD4/cmej2mR6l4sNLbfQXKHYCLsC5W
4TgfrcKrlwnxmXEAx1SPiLGFZkbaNmX1BCiLUBY/VWLJ19RP6FqldQVStaZEBtm1ypa+jVGr4OEp
epJqfvFke/nA8MjzQnlyyapjEVFylmDdWoTwS5lO2K76aJO2ZbyPra03tbzUDZQhP3ANCmSRHgh/
CdZ5Y5tNqzbG3coJ4xblT5euyBggE7W7KgqRy2E0iogt/jBLgB7hxRD1yH0z6TCXkUGKE0xNKUCe
koPX9qBhFsVP5LfLHM0LoWdCBUShDmm047h9+JOOjBWO3bzKz+iCe6TnatV6z25tMI5aoLG8KN2w
Hno6BTUJhcjwTj4B6F4D/2i1icVKfZRmeB9F8qXssh8jLrplRMKQYo9ij+Hme7SzZt169u8yBqGT
hS8DD5c7zUiFtz1lMhHnHyrYJGGav/e1BxEcJn2W743RVpw+qDI+ju666B9pZGPvejOVJQzV3ZCC
1QRLtKgcgNIyekZcVJvadp+IEAkQEw355kY16F3hdz7Tiu113B9gkBNOae50qu8Vs6+rM6pNb/UT
qkj3CvrRCvoTcivu+mYEjBMSWCf09uJPpcWomyVcIB74SOIRpIsybSXQrsZ55LE/mHm0V4Z+Nn1C
d1O9q6uEbyGXLbTu/jFhabkGXMPe07vDzshPUNtqIbzIWQnkx5YppHimGIPqnzGFU1bCPpcPjDJf
XYbpbACXLebwevvBvsmzHZMP2m1/Nw3hLxYRt9p68gdcHowgBGlRtmyRSc27hAGcBiOMtvRzCBUO
qT1fNmRX3RuiWFFo33Pn64sc/6slv6Zab3VSOSSYk3KVtwjykd6M5uht56B6Q68tKRaE/9TqRe3Z
7bpTyCAsOvDs4zwI7P8k7kx6I0e6K/qLaHAeAMOLnEdlSql5Q2gqzlOQjCD5632o8qI/wAbslRed
3alWlVKZZMSL9+49d4o2CEL9WZrUZ89urh2FavX1mPov02iJta/kuxf6YhmPvbZqrOBCe2Ub6Bo+
5JGgWi8ezpPEdFDMhEUFRMwDs+q0kC5BwKT48ezaIGApUg89NlUOfv6rFoo5OW0jSIuxZHuzIXMs
acfDqNOSWwi3aRTmqTRHaG2M4M2wvw5aDRCmM38GQauVXoyI5NrLuy376Jufp/cZHKGFeUp6w11R
PNM21zJOGdJ+NIuAtqo1HEhNunWjzhmPqfdQdkd40ITZeruYLkDrwPow/ISxq7VpBpqqmCp2WB6/
ELAuwkldhC9Q9hvXIrRePRBVS8nS5ozc1UU44EoM/wgorDVt98XoeBtvdDdNzDRlqkFnt5r+EToN
xyRubNla1qYfaHHGVYfUu5LkE5XwYfx66zZ+B2AhvlbNo8jvmQzC6700My2UjOyPkQQpLGdsYypG
T4LEd4BKhZAyfOvG4UTiN3dN7C3L0dvp2LfZ5qwrMPTzWEbYveVB2dZXrDGmk4PYSg/pcZoyLIBx
Q2vGuMqo4pLP+/egMomVQSaGSZH9Vd7kZJ5hx450hL19VaHGGawo2GqYXUDykiRaoyplmVi1zgwM
8eRHYHnxzWVwkSGhzIZZ40JoJsmvpNSUP7THDZyV/iPZVmAX5jdUwOoQTvrumSpDycL15g207fV2
M/qIGLnOIQzhSrWlZfLRJu/TNB31dCXigtBpDyVfqjX7stBuOWbqBQiRO9uO/F0qkReZ40cgpq0w
zTNlxjP0k/PkwkIJfYlsUDg3s6OMNiJaVxLpZHgeCqUvu5KI8nm/UVvku62fLisdc7Irl+iFVkpz
ThxRL248+/jn9FOK/J9kmn7aFkCWXCWSyzZ1yXcyG/029bQPoGv0C+AFCyYeam3rM5LHEod+9nVi
uV0ZOoeYarwGjD2LaCRYZGSy0kZ/8sTWdkLDdc8R5aFHPL0u7Bc3QIMZ6XPWfMmofhjlyhqf8SrK
nXLhzRXiJhzWeKMk8bPekRqGRoAxZZumB41IkLZUz7WWaagL9G9RrTBeeMu+l2KGt0CW5prrpwIQ
H3sjk9213+nP3hykwoQAcWXE8TPF3OoQIFxqOJd6JuiFXT5ltuITIDHSUMgG4FVxMpX+PSsEZlIo
bHGbIDqrMYPCO2xphzprhwWjbflj/qBTuQkcM1MKFHlEOl8O8DNrRhqL0B2+w8hPNgDDn31/AgGI
5b3GxUeztl6QWftK8BbxYHlwNOyAnq9Hu4U0+c+6aqZlVmUPjdFiqa0+c8C3ihjDdejyJqIoYSv0
UkAv+itRWjsiEigT/f6YIPwgX+yF4+bV434XwQglRtkPAJWXgTs86zRx8d93/KLUAeZEWMWoD9h+
tS83pWFB+uiayfbLvG/Aezri0r3F9vA8f0KNAIEVSX2n2YNHQqPxWlbFPqmDs6KBggGF2HefYqFX
LOOBKB5i5dC4HPvXRjGtYXJOD8m2aAAA8irzm9ljfkw79wKDZDeEGSJq/DAMr3cgP5gT8ZFgzDjU
xYpg0BY8Dy1Ud75daHu/mGn7nQcBDLty6UtWw5C++p2MuQDwyf2oMj2F5G1V3Se67x+gBnMMrFsc
TfPYlgTLE08l7Rh7wHxGlaOF0l6Pn9zOepOzvNKO+ktXO9tET9/CgB3MRODg7m0zEk+AIpWVYsTI
u70i7gmaYraatbUlBJcdabgcf+UxD6OHOM3HZR6iiXdTBoBY0rzJTldpzFGetAi0/86BK4DrJUA5
7nUnZ9SgoyMCtvqMo4TX6qsOM0PemtaJYwf8T0cdZd18irF9R6PV7+IOBHmSEowZwSUU3gsnnuUY
4OCNKKv03AMHxEbizHkdjgbUc+qCc41z0DROCcU4A1TE9XCgUWjxpli8TaDca6qFiEStdTjl7ma2
uEQY5jWHV9Yw3Id9h9LDCL4iL03oXVxrk5yPub5qByKWJvBKyPehOrSGs44AU5NvskzTdlfY3H2K
TiZoqGZBLC7BRJZ3GBDSqVvlOOMCW+ARB83FsOe0P8CpfOidC8TCKovvxoTiaO6kXq8N0/zxzP5I
QqjqtSu8zX3WIZQv22yZUCErlAzoYjFpwEZN+ieYPE9Nija1BUPUl6TWIdNuKAslgRjNIp9oggBs
fXHEfgy8Z+6uGXBpvUILeJlKMkVzDi0uQqrpC+7/mUD6rdWIgxsC3XIlk9ihuuhqoKGhya3l7oyi
9Ve917wqbe0W3RWxHUJBWXzqM3WndxQEO+/ZyjHQpDaLSD5RkHAKe5p/kLD7V61on2LmLrS+HmOn
furC7PN3DSYX8mqOJrOKjKTmiHCapNi7Fj9amKRG0HMCX0D6hxDhc0oiHgmvJ7SsQ0GEntykvbqS
n3puuX3DBo9BWU3dGmn6A92a18kzEdKRnaJH+Ieo8nJKiKIhs8w7dHWNZs1nmyhKe8fRp1ypOMFH
mA84DcsUFh6TcSflHoY+gXcc1+591vcOUZCcJRLN2QZTsCKb4I/Q4n0DrQ8YD0KBqRMUI2TVpuM1
soOvFkykH4kb7mvS3oY/ru1M68GoOnoBKaUUsXXSNm+T22NSKD+JSfoGCYetw/R/ikg/E+m4K1Sl
Q05FOJw00SZCzOJniIE0Jrs+yez4VmnTMgXbDoNL3kL/apjpA9AYIiuo0iIWqXS4RQmxa1FfsQeA
I90iCgdGzCtDz62fdeoaJAjTe+kA9iZEVjvXNDW9jjq36mpiB2IEvnPO6ywkg6vw3boxl3tEnLw3
uEyWA+/dOtpd+wAaXXz4dfHp1M0hc4bHlOCwzOZspg+jYjOxUVS1sNyIhoVKf8vQBC+CyLzqTn/r
MGCgkOK3cUCJKjupdqnxqTkQ5wPWRoVqeMmJDgxeEoHeeiRgZVr0lnq3Wy6SotC2ZNn7IbdZQTQc
BicR7tOanAdWy61XF0TeFdNd6FK0Oy1vgDHxVgAYeFbE3jJ1mYgRAEI5IHEEt2LH66oZnnIOahfa
hLuyGZqDnblohXCvTOWMbS/RBvrDB4cNtTY7eY6cYN2ZX0LNPkhfe+2D6E4l1dX0QRG15EgA4ZSI
toET8N0qhd0/MN5fDnpjg9/w07Mp91mY1K+xXeis8PF3k8E5rZ3xmMSYghJal12vnHvGe+cyTuWu
KhCZF6gqFyLKvwPZrSerBbU0ut4BRRrFNpGk/mFswiXmVncxMfKzwvml+vSTCUuKgyu18bS1lXL3
dIW1+rsIHIlgENhkRifYclbGYH9E4ZQdTIMIuMJkn45K0imm/ErQEabS3HzO0u44KcFAYsC90lvB
JpIIRjxNxfvY2vDD8fn12KltUnXgwxxsd3xnItC++3a8MEhIhK1QnNGiAU8zuk8xRRjISKMe9Fs2
xeCzmOdgH0KkXcEpiVwsO8Gtr9Mr1vpnKwKe0OjexZPhA3UP/WVtkzihTtTkZF2HpL5XUjwzMtD2
TVRfCDDhvIzO1ivQ0GYhDSYdsEWlqHZ4Zy6mSU0UNpRS6DsLiMzEMMpjaGCBzEe/3KC7pnRUADyy
ptTQ/Pd8XLl9jH39pMzoYSzFn54Nq9ZjsofEYYJ5FHvTsBxx63O+bfYgLuTKjj5QIz56Rv2UNcmT
gMEQYJH2i3k/q4oHW0FM1uPqNW/1GxmflIAcxzpvKdoqXoUu91Kgmo+oNsLNEJoPeoZBWWgOsr1J
Wzidca83tQ4UgbScKPSrnT9dGTIwDweYtBI6AyYbzuvS1ygYk8hjckjArD2xqPut862Mna4Nakt1
QYb8rZDdqeoQXAKcjPC+7aaQt0sMJc6L7oIVBtUY+Mht419dfzhOeb1t4RGtR9l8eQY6IM7ADCin
5iAds32Mk4HCzyRx1Ejo0LQz2i1gu4BygMyr3Uzt5K3mk60VwFqwP0KwGPswSz98C/8kmy7mRXdE
ldoAHihmlaCCDrIgA2YZWwi0DVt7xji4SgkFWvRhADUgNREjs+OLJt0MToi5EjriSk99Js/+g+uB
mWKZf5jgKiMrc85WpF4lB+V6dH5K1ULmY6DSWWoLUO7LHK1rHtSP2gw3pU5/zqWJIo1o8Cl/MY0u
2pWGvhK0aeaPUnfaEn13iRUbap0IugOh7Cj6w5oub/40HzKtLMuWFf5gcAIw7HuE/CuVy03lQ1Si
qQZELDaMxWjRogEjscOXCuuXLvMaRf3Fc8s/Qyqvtdfs1eSmh3oOd6V7wiI5zf2bSX+OUO4vhHVi
zoLJD6DAsh3sT71XHnwYn/rHUFeLUeE+QDVvl/2nUOULaacZib5o5GZG30vSIuoSKSeinGR1H8uY
YQVPo8HkWFXMTgZ+9jqjBUxa58lLiitA8mNeJIqBCUJhaV4Hp4ZNAeR4AJeIoZFWUWqIQ+wy9w7i
8h5LzM/gw4xvXNFsmMZBXcz3Lf05qOPuTnTu0aAvtkqoAGICNZHpTycsuatoMpeIBIpiGxc1sico
PtzjJXF9II/GknkbcuRn6ZxT07jCan4NoB+RXRNtw0yOm9417/QwssDX6UBIQCL1suVeN6oj1sLP
urQIJIpgVdGJwdzJKgW5493TupvZtm8K8Ts4cRTiKs/ktnehQneSKWyRdNxO6FO3k9ec538MjVOO
31Rq5zbWdsxJp0vH/sqwk22ru3SVfweb67kJc+K102iHVuPFMtUG4ChqYcQNokCdFWr8QpxV9m4Q
f/ex92iMR+CibH+FV2+Zg6YL4HitXmEBTMI37rYnN5QbmdH2VhsrJc8nm7soHekuXo6Cv4qZVKpp
643TQ9q6RPj8DOhE10qf1yz7ajQg7sKK7mlFQnJZVbuo0u9trwSHZw/HFKkIgKg7I+RGqRvIk+VE
HLxENN1xBFyehUk7z9BYftKKRPKMwfACL/s+7e/bGgxYyHTCMU5VCDgD8+gIXzYuvKPKwwLqHaBt
rZpxS8GbPUla+sm7lTZEgpcYRET1zN2j7cfoUKHJBRLSbmUk7jU5L5Nt9dK52clpWeZDSRXP6BUB
o4cRt4HzZuf7ALbRIsVgvrSb/pbFen50psrapUJcpEdCnhVIVrNAw8ZXu5uoo2FdThg7C9pBGL0+
9fQkBb02v6XnPjXFaz+LkcasfHFV8ZzKsd1mzqemI8IMGzNYa0Qpzsi5uBEXnU1oMbXJM2ENP4Vt
2DvdhHoPwnI2oJzDcaaCBcJHcZoAyMs6pOCgeuF0iH3UqGrZtfrZ18maaq2afo3Xn32rczjCEJSc
S2pgyqHO7pHNgMJbGyOHh9K0PzWPkEC7v9TQSSMwXyvyfB46y+FyR9sFrhG2oDOym9oZg2ljyI7E
N+AQF/WBqTeGbxsXsXDjBLYawvKfqm1uEhMMKwvmpR4biu8yBPO+kbCFnNdagEzTqzQJIqhmNTuh
zf37SMsRztLeToyvb1mlT06trl1jXFk6EtTB+oMeY3noy4Y+kgMaV8vfdXRYDZ60ZdUNOxNzp2Np
xTkI3D8KBRDpkmujNnq0E8wmMqSxZfo6DRahfvGIixq+6HKqJmsDtOpgjho8y6x7NUfUMJIWcgNG
d2fUgCpIXj3rZvJSURMflOAbyR05RDM9iiISDRIHWi0q9k7af3f9wxT2P1bPchRNebgIh+K5LMNx
7zYTEk0U1bGf39P4ei9Y2Al5CP01sWv3fS/e04bDj8orZ6s6/h9ys1Pk5BfDwBGuQaYXyttbjh6s
kN+SNQR4gbfPXap++E4VunBENMyUcAWZbG4rJk0UVM5w8ZymXU4oCZw8/dbESGlQwoTNxnHddbA0
tH4vnahn6MGRZe6A0MQZ9x2vdybZH10bwEqctMjf0ga1AdbTyblaELdaBK01xkrDKS/jAKzKjt1z
ZdS7dPAbGLcIdSTmXM+1vlJFoQLjZjFl3FyNx903FvjDnLF+oWW7T+gWbmnM/8nYe+gwa+rUkYWJ
R7qX67RT5j7HjuKntBwnNE5Ht1AXFHSkIZS30K/VGq6bOQCzG4Uw9qrkWmg1iKi0oXbj+N0YyXvs
5CWKCm/nupW5NboTB2mYsaz/tP2rt74ekUZ0rPiRrDYOSAAj6D/QTNcYLGh29Gb6QvR62StAe3Bb
FrCZFERI+VyYYbiVhUkYbthe9GiH+IRgZKv6E09nHWDKSUfNwSWGgo4u4SZMaf4UIRelz27YenFz
kqlwn2fScdA5NgnihKuYwqInb8p108LtqZGMIJD8Lodw4zrEIAREOq9iu/RwDTfLOi8iikJOKYe4
nFBajeR/Lmp7zl9iIrG1a3oynaD8I2SF6N++e60ZlQTg2+NiOjAxt5l3lfrehr2xQAsSUmfrjJzS
3Nx0hJjwOX8WrlMe/IHeQFthq2WMY8RrV++TDc63cME87U22ziEv+uZpJEpGlsSwoN6LlTbcGaAT
GIWMz7rwKX6AF0/4stt+vI2O/5O0giRBxE42hS5zinJBdjWBK7NDvCDaM51veWg1jP2fJW4qVSJh
cTXfXpD3QXwmzv1FGH2MnQAbHXkmUHqCxNNhhqv7tCZrYhAlXmIUbl+a0NJ1PSY3ZSxcz0fE1Ve7
Nq0Oxdw3rUxiK4he4OyU5H90F3Bf7clXkTK7xaP2TqDOIyAxPPE0YVPaUSeqU0fO+3A03s3o7RVw
8DP55iA+tPBVuoS5Uf/phvGZx5qAQx34awwY29zWmCN51irIQVOPsw+xV3CIjFdZgbXBYB8wHxun
SN+F2L02lI2tv2d5R7+k4cgJBTbovH+wUGavURasKxcCUxowwgRSj+eTFElDdE8Fmig63zuh+EsL
SsuAExadpIT8Evds+TZ3fo38PRpvTag+soLrrq17NLYFHUeumzRz8Pp22RJqIiLE1PsWCSmmtv/D
HTItsNjOx27jXEr7NhRZvHBbzBlZlDwh3aB5iXGWFLqq6TkRIEqIfHObCT7nlDUlIulZDgrUVnbp
FAX8aD2iKnqX1nvp6jesjl9WT1lMHbTMbJaw2ZRAsOyiMPkbhqD9ajNu84HwGT5jdwmwaCHpNKzX
ce7+gFwku33u9BlRe2w8jjiI/JIhvgjLpfRqCXkuA8LU6/bV0BDHh844g3nWYy7aO66z0UNPBvV7
ja3F55psaIfW+vOEcLiiVMMizoRb/ZkqeQumVm0mxzto2REMHXHBxq6HQXIANe+SPcPRhMDavmLl
4LhnNz6mh/Cok7C+TYbo253gVQwRgLx4PGsWq1pdgISUPikjAiCEFRxLZ7SAKPNlDGhMmcvvmPkc
LwRcOIGI274QVymwgFlhAVpMZf0x0kpw2ya9zbLZ5JY8Wf7UP5IjUDbEDJWjPx1E5J4Qb1JvTcg/
G+7kpwAVwOTR4datQvwwFgw0cPqZ7A+aKXQYc8AIDOWdMhOwfjQSnTcqdKE9+RYAUZJ6G6TBWa/1
gQMGbOm+1oundhqYf7vxTURx+eRhHWNd4R0noZtNSmWPHDazxzGUHxN37IkkByJ8SOdcN4FWb8w8
AE3oNh8jNjDELvLbk5W4/T5U9fTWkkx3+n3Waa3YdYRaLkubKZqv208ssHJp5yo7G5Zw74nI/Y57
fn5dOf2uIfKb2a4lr8pq/GOOGG1lhr55qEwEGm032bTZ05KGcBOfwgD5S4DDGSCrBsAgboxTX8pT
MQb5KR27N6XKDo8m8p2UcfXOzNlnoSySU4nIczaQNreoRdGhx+WVedKaqIlZcec069QxQNQRmbgo
43LcIj5EbsE875yIcCf0lmfzlwC1WVfDdfZVZLqn3rP+6+vYpzeNDjVrggmPHk6LH/Skih+sEBa5
yKD+zs+oeUYSUJjshKghNrajfzOgMs66cm6JaWAwHNn+CYYIEIgCiXBd1T6zACGtx8m4acs9ZZTx
kjaK8YQTDJcebSYCGmtlNXr/LF1zludv57ucxK8jlv6DNL3iEZk2E3d3ejeiGggmGRSEohAO29iR
tbX8+BZ0WfjuxNCNuj5MNlaHktyfQTg0yauNNzUh88G7fOQ9BTHn7nF3iWMec3LKaf8zvtLBiBW+
QPET5XsrSnQspNZHERHbBMSp5kKszI1hx2z++nTsGKZvQ1sXm7br5No32n3VMFGVgWNupQI0k9aY
uetEdRsvwhNlRs6fsXCB+1T0XGlQXailPOKcQ0WDtT6VPYAozdb0y+jW+2K2b0e1pT83E++nmZPm
6rkD/A+qtxsmKFzgMGAK7QRm4nsIyA0d20BcPT98hDazGNIasKqvnkadYi1v82RT6yDf2osUY0jL
eiJ7znpJTV97zGHjw/wvLip/DZEyMQEMxLlktnlAVbVEyeVxAAAYJuZjaThqfCqkegAf5I8d/Tw4
+H5AoQiirCMtiwPC5F/olHhbUOr5prWY2ES1N55cn6QFEpjoPhhpt/McPF8VLO+1OQEhD6FMrRxX
83a87/kGishWYmrcjO1oLumUc9bzMrXNQ4jcbsZMrZnnvizvNqZtwQub4odIQw6R+om5MwL4elGR
fnM06xCCUWNH9S1i+c5xb+IroGEOnHIzNjrjsagepkWkI79RDumXbgzY2TdOZZeRftHFzEIw1A6m
RiBuKAKYdkWxzhzHXgV6FFy1pAn3oDMRIg1Zhg1ghip5rXyUnAV3oL4ZQrhYSOUSYme3NVKciApY
LrEsaLAKMl9c62Po0/ZPn9Rzd6FZtGXECsFCdwfiCIGtwJLW+yaKGT2ZjnEc7G3rA8aly2ltiu/d
nuWVqCGUQGH0NIwiPKC5G65Ob/T7QkCjJxEauyktWloi0RnJRg7p/G5EafMYEKV8c100/tjXgB9+
xMTAw8EFlldH5qUMS4MLE0U7ycgZYHF6prKrBBSP7AikKFjbfgJJhP7zpQdcvk1JCWPQ2937uZ2c
ZDO9IltwSUjUsSV4kbmxTUyxYT7aByOsaGQazcvfF0IQwCqWVb1ldE6SVqTDRAsjtHIw0wfSCjZ9
nLyLluEhAScDYPEUS3dP++Su6xs6LuMncwztyK2GNiZjCj+/B3GJMTpAy4VdJGMf7ev7lCYWcFnz
MnhARpGHwbH3xF6aFUuLF+Q7gLjMDsC4S8AP5ItxMCaofvQy2BfgYHsm8JR9h9F/K6dUe3TDZeGg
RrAB1tK8NWmkFBLLBzWMNc0zt+wtSzmnZ+EUHv2peaSsHq5Zm7ar35fYka27+L8Lfv97Ke8/lbz/
8b/TBG9/qruP4qf993+RAf/Hvz5t/z6Pfqr/T1WwaWAP+59Vwbf6Iyn/xQc3f/9fTTASXtPw5zBS
XDDs6u4/NMH+v1Fozl8Erom8d/ao/VeMqW39G545HcGuPf9L/4cm2PQIOKVkJPXUNViYDff/ogm2
TR+73T+ccI6LNc8yOEh5THI92jDz//+HJrgedXQXufyDZh6UjxmH24T1ain1vHsogw9EBuqWOERA
oG5j+xOlLe7bhP58ZQH2qbVhusscewI7mBRfrRuOh7Evyn3vGGSLjHF1F+v6heTxdBP0ytrE9s2a
/TYNljKX1AZEurS/Z4qgI4kWMIwSJJNmvfSaARsQ7Nsqcwd/lSW5/gHoYdHS833LpaZx2mONZctc
0wmC1mBwIpYpvmIpmB0ZWHgWsgHuEg02BZxmG+vJ/hpEM17D1jEuUXXXF9pwlV3xnAEAOhDpF1ya
SA9patd0gyHIHPKmfBCwkE5jHmasGyI7+frBB8uOn9nLrpAIrHXnpSSV2h5Lfh921qHr39AuZfcS
lcU5pI8v1lUUfsv573cx8V3iRJGH4ql92wYA8BLZHQtKl51uAzTvAgxapadolLTIOZGXyR2TtHRL
VWQhduLP+2X1HcaEzf6+ZESKxzYWww5oKaYdqyBote4yQmiRZMNiuYBbHe9irPO7YJwVlGMfEPo6
EJeQ1qDshedpB2z42uH3v+r56QCxF+Zei4sYuBm9jdkYz4FfX9d+OYIWG+H5Wv5IHpnrHAckD3ar
wUpu+mvWuZukT8ZXMI75Ft6+tQXwpj/Y0dnqyK5Y6IgIiRoJnNuY9Ajb+qbbObBwb4WmhnPhBFco
5Ma27WuuKRv4DCoVOzz+PnQp0PsxtA+5utehxCycJLNfiDXrtlU7amvTf0y1wj2Zvmlvk9p5hYJo
U6ONovjqjIGuw+/LtAKAzT4sfw3f2Em3x2ATZ4LiJQziZRk0+EaMtEXnxhpMDnmwjorMXLsEYC5/
P0UrKP3L39+GdMuYHlBbXjuBDZNuGnzqNtFn/RrAhwam5e8C/ftQU01v/r4Ee0LC1KSajYZlBLTS
yP5B2fuS84rG4ZMcTI4XJTkqnzQL9hXIsks82OcstUEbMADYZQ5DIIwx7SWZHzwSAc0+5xr07QaD
dwLSgMspXZkAjHFhKePqNGcqVftbtMSadcMxVA0t90bhDUIxQ/MOdUEKOsQut3XFaU4XXnwEWFVe
A9JoV5204Q84SP7XgEL5BY1vR2+SEzk36PRagDZ/3xGt7NcyDMT9VDXehv4rznAre1NO7j9rMqKP
Iv2vsqj9u7/P7NTAcTQxsSAcC+YXlURZ9R5DAQNOjihh9TWGc2zHYFpHMu3WnikSELQTI0fFZMj2
/j4J5i9LUHYrrcC5OM+BmsB4NCrnsTcIC6tMJJQs1fWb37toucvq3qeVQuMohRvGMydDc63hoN/9
/VUxGhKDNGvb5weUPldPjDf4U/qhTEv3niS07yClVV/gKCDS1RP3ed0xfF8hnrN2VtGU16pN7fWE
WH+liSDdDpzIl7/fibMREyjNjZWZNdWdDMmbzG2aw17345d/4gjT/iKz4zsOiep9VDQ9GXmED0nJ
fevmg3VSRv3CR0SIBxFFK92tq0+WFlQp9HMqZ+U1pVhVLhY8E0vck9Z533EKHjipRxx2HIme+jz8
dgvge7+Fg0fkqgkw/C5pGCgx9HHwczjqpe/UXajiq5sY1XkwBueWRerPSHog5SbqZUrqYC2Nybs4
Ph2kiP5YD6eeuQcyYL2mmfX33exkkKDl447yBhGj53KpjTluekrc8a5NRxbKZy0lTQdV+F6rAJ0K
hkPAQic0UqUghSrMXymFM/IDRw31qq+d3T4meVavfXI7HHeXUp+z0wA3z9X42s+dPBSLwc6JAZRN
9TQep1I/1h1mzjzr/ujzTS4ceqB/V29VRu3Opr1uq6K49k1c4rSl7BPZpRjNBBczUHMb8tpLICso
npbe7kzqdZwN4vT7YLqhjxL6pdRRobt38MjRrlhOmGIZxBGLLcTO6xY80dRexMCa6lWO2PRuP5yz
GgJvg++MCfFQ3akefMkwhiYS08i9AYJ4copOHrAJ0hfoRqhw86uPkIQsmm60l6TeJQbBX6rZe8N0
X/o60sWKbAef2K1zFxCiJ0lh/b34fAD4FUsy3adPhEOk0ZkAcQIN0qyyxamcBFgIK04YocAChtf+
YCkdzTvdqS2NzRSlZ1W8o7c5u3Zl/8GYsgrcL0D5cjmYCZ6I1hs3NWJ7rmCvW1v+oG2wGFpPtU+e
jvJJjksTce0sg/XVr8dXsnMewwR3pcx7dY5VMuwyg0hNi5sXiIB3aBvRXugvj3tQb29DfV/pRn9n
zZ/rIHO0BCHyiHIGl+bVMNyTyUeXyBPV3Tg/OJOWn0Zr3HZTZz0PcfLBAKV51W15rOlJcugY0gNU
CeOYDRYxlwM252hqaLzH+l1G8o/EzTSKb908oHbQNzHm8m3LWe2umNJDO66VZ8Uvjl+lxyKMh6VG
Li3LXCtPfl6HK08FFkGQYAtRlTZvQy/NU6T8ryqpi49/+Y8oimZ5oikICdRKVOPdyhQMRYOYlN10
Xufj+UFyiZwMM4LlNZrk3YTuNrXi/kTIkbXqBlN9wPXpq+oYqcp9DQYs5dJsrQcz5TuTXKV7S0h7
VaLWhPJsxhRwA4jiTDRvTsBP0kYSZK0QLUqCLd3IUcwM7rgfNWFuTR26wO/D/KV0RCui1eI+wGeE
mNN99fvqiqwWQlwiH2Hgy0fhuxcL8MtdGGYMwHOvPtAHOHodk2mbPsllgPdLfLMA+hYjfILciwyk
YTTbYXslcOuDeytwDxEosH2FSWpHfRpQ89j6zu67ep1RUmzaUJmAGMlYiJXnnQNYeUfl1I+RyYTn
d72LBQ7lOAPIOK/MxvzQ7ae2P6dxUb4wyOqXE9mL94E5JtuOg5cP6CWG6PKUdO3RxqLwEfZluCQf
xTyh21E4Otv1EFXtjqJJrIbJmq6Jrr1D2S3mJrv7LejwwZOFRKyG4pwBezxXHaJJipv6xTfSN2lz
QzjKMjZDOjZvGI9m0JDDHAnIf1TUcKak9UKQoLMlndOAcdLYL4aFjqQMSWRqQV3SXvfXehQbaI9b
46HuSMq0/OxqJZHcJj2CGbRtVMsNBUdi6/FtUr1xjvEL9WkN+Cp1nv3KzhdN75EQIMLuwZ21nXZm
Zh+hbe3rWN8pjDgfwwA6MrJjRACm2Ngw07E8Gd+SL1e9jO/Rz6OspKt3kCUE7Gwo2vsE6eO2iwa5
VtXR4ngMXa866gnNZDus/Q1PnN+vSu3wu514vVmgRZxcMp89G406ttuoFs6pQcx/4sJnlFC2KB+L
Up4HBusHMIvWdqh4Cxt/eMs9Y94R3Cw5lFF1+t0qmJvSSzaZwYSmRuXU/ydTZ9bcphJu0V9EFUMz
vUpCs2R5iocXyklsZmjGBn79XSin7r0vqjg58YklaLq/vffa3fDAY4FcwoC73klrVDwfW/hcymnP
nGrelb4/3kaflnqNDeZVTL24uk6soPrR+ZUVhr2ffI9+P1vxw7dz+siQt97kY1+99h2PDCgf/amL
dXPdGcIm6OigSbNpvr8w8UDkB5CDyWcI6BIHVKFs6MSVr2/trqSkzwbb1hkktVegO+U2Uu155mnw
d/nFMtR5dxZclbB+hXGKW5pOzwcrRe5OGMluoGXhsxtS8KMctDLmAH/ntvvJYtm9ODzb0ENbaMvF
yKDHlMUu/99fLR8sInp8uv/+//0XxngSjecdGsvon7CpYz8qR3ll0yc3SkfiYbEklTExwDJiik8t
vd/fn0+micXPp3EFa7IFqEwymlz1E3VcgzGQnlZYtdqkPdtxdfy3T6CIo/pkn7HKtHr60/oQgO7H
Bnv27U2aNq9aOvDUXk6huIx/jJnm6E0Mq3njtv62TufhhbPM8GLqNBc7EInIyq87x9TO94+y9FKE
7dJDbopXKuni8/2lG8z43Cwv/+/3OocUe1a8x9JoABmX6VFpzcF16uoyL+fIhPLvoTWycz5RAW2P
fKCOWVTX+4sXYebWCVTFeU1ca3l+/XuILc+sBCVvo6U8xDYsgODaxuiYqtC6hK1uXZjO0pazfBlz
gwU1sqxu+ubOl4L9CXXTLxSU/SnjBJGV/ytCTPxZGZxyG9ktm6As2eV6U7z5gmN2VBu/da/FiqPC
L5nFycPg01bVxrkb9CG5vClP5wfbbEDeXvsuMV401IGnIiq3/zaOy1duVm09Slh3lexoJuz77taP
UXJuiumMQ54ZcF6ZwQTzv8kHeUoHNPn10Owr9D9yWEOyDz2aYXrTaq/ZaAf/dl7LZ1g23b/fuk8T
CgoUd5qTOacuyo2N1VvRUxSRLBy7Tz44ddbgdzyHlt/tiUxT0jf2zfNsOHiYqclKe3RAtkHVk67j
EPZaquBHP/PX2H+qx87NOXu5xot0e4MjgQ45dejPg8NfckbV7uCHEKVIC3habEHXsz/KDzfPpoe6
nR3wW5a2613tlA+0zehjUn8UlnUINdNZcA88rO2sim5aledB6kbok/o8gN63jLXemfafMHe5EzK3
ey3pziU08JP6/vTOJHPXw/nYxhBuGLSWv6pZj06MWLms2440Jc6emKqbonwXWnUVOrxxpt34e4iN
3XfQVg4cyJd0PNz33HHtUPzXU8VEuVq9mzVHP06m9j1FUb6juaOECt5yaO4bZo8Yf1M4z8dmpOsF
7yfFHdY8Lqncdm2ligNfSwL1WKs63/VWTbMd0A0nalGrtIHOaewahSM3hQaDa3rCoP/lmOljMvf0
JuEFJBgYouJC7/OMZ+buCzD1VcdxgN+HqbT941JOl8bkH0X6XKTpq7TD3wixRGOoLsGVeq79mX63
guO+aJ+otLRbE4+RcE9p7FH4oGc8vZsnEGrEIamqIjOaatm1S2ZSmIMeB6JfaBUkv/Xd1KSMl4js
Jsht+2L2PlNSt37qveqV/eQ1BLwTtuTwzV+qITFPWjif6TWo8bf0hJxxdgOsbhgATe1G91voImO6
04yRZzHvDB2VSBUDqbuc1ItTzj+cJAT1Q128hhTzO6TiYlO0EKayBFDmrDjNdpZLqjs211Y0JJe8
ptW8KC44EVgRJpx7yjojCxEdTc99rIMgllffjP2g9NpNPqEJhcaMly3DdaNG89Ea3WvimBZLTjgB
4yOByTiKzP9as0bFCXYZDUcOkDQnKfdVV1+d1K5XDrimvVlP+T7pKWtJQ+OJsQpXR+i8UWzEmd9o
uwPdPRqUy+wTtC+4kWn+ReKKVaXMtqG7lA5ilt5DPaqLUH/wsfw+DAQcW7tQuNeoUMiG6BASdV3p
VYoBLNJ2GWzsDKPwmbre+IxAexxrQ9LXCJu1bECCZjr+Hizj4k+uVd42bYldOjztuqm9Ws5Li2Pj
BGY1qEimv45OG8y9/+gXrf+3rR5yHMZuT5VfWXAT2Y03nyEM4RXodyNd6Ye8ZJDSRPA4jR4txBof
8xTpL+1GvPbYy1qx0bzZfPIW6mc5gCHp6QwRNqdLNoHFhpaAIyUE1O1V/oKJpPKFahWq9cB5eWVW
7sk7bW1ieVXGnLIIw3RTNwfbjZuNqeE7rEfzzS8K+yXzZnsrmjwCe4rBl6oPHBUTyRHCRICdjlHt
VMdZWmRDxrzgJzFi8Ocl2xCrfNSm8Yczxk+aUgQw+1hRTDkRcRbKw3iCv0D1W1+r5SmOolOdwgRI
MA1EMFIsgj8kmCUnkam60s90HKQRpChhe1OGO7bDyWOeHSmCKg+6TrFly+hhHTMCIUWJDaXuFNwb
5EjqmfXqMhlnfeDzqAs5Hxd+QTb3kDMrM99jZNzjjeO3+iWQ7dNxOKUTLQZhs9M998eKmBwmqZHu
XEOHuj7G79LrfmgInenyTfTqyaO1JLeLXUqkeVVljDtSBn2u9atXTRRImCprlvIj6mVA8x5tEi6j
PlO39q0hTrnqTj66WK7XExYEdvmsC8yTS+N5TLRN6Cftc2kmn1VMyYrfQlWGi2G8NU2091syBVFl
XvpBYqDSb65r/tUlDZx1gcyFq83K0MjKsngakqRHNQLLOEdNtC60Nt4wdGOE7DLKsuj1dl0FQDQ/
Z1ZoHzSfbIdjqqMfxTs0b7ZB3vCHRxRIftrn7LF9BnppYJil/jt2u33pfiYYE0BSoG8+JdV01EH8
fhaq5f3N2IrHcBLMVmdasWQrBl29M7EH1+zBiNPd+oQEaww+ZaukSVe1qAWbyirjmx/b2bxWzfzu
57RdZ8nP8h5sfDd7w/v4U+tWTGjZzfABdw/RpP1YBUEQ5C/CdAy2AFaajzZHD+YgsCuSgNI0iulY
lM9ZVm4YdoLC8cyDVS1QTl+Yu9lSPNQ76EiLvIyykCQy3skOtycxvQcvo55QVZ6GOQzfENkkLKPz
RMX8/IB71T9C2X5upJy3sf8rNsxrA2uLkj74eYb7kvXF33QQWMUwE1C2jV2qNYCT0l7FDVvuGA64
AAC4NN02YbtY6WsnNt/ieXprOo9+l9I/RRYYpSYtfuYeiFdD6OJC1ojzoDmroM/6mdkaSOx28gA7
q1w7VqRoCcT2Qaamn8qJTswDk2ByqSa0tGs6hcZuHBXRwSTQ2bhCBTEDbR7qzQxkb6tqfAxmKD+t
hj5gYyie8hTHixmaHssKp1OFiayq6ul9WgyPgqiU5cPxHX1QBET7b0We4lorxXlQzkOvE+Yz7IPZ
LGXVPeYNtyXw1tXItVqT/WVe3/LMAzAnZ48tE8Wst6Qcrux1fxcz/giLqEXrP2TLXirRcmNdt0N0
0m01wksZ5NaaAdb6LrElPWfe3QDNpxb3PCXZMhYhrmooIC19rWFMflGzzAMrN1/5dm90BjQHg20O
R8PRCKROd3siHWb+7JzXZqdQj+l33CRu+Zsl5Qv2/I5dFyVZEw2iGgsKcabhexb1t3K52K0KRkiX
ulzDuClas/qsZ/8M8CgwXT97eMgbstVllm/zrAbUFnWPc47UUDQtl773icpGqUMivjEYYkROMENI
x75F3qIeJ+aHw0OM2Q40Py3C+KcV3lta+daulq81Fp1fuuy+LWZj2yasd5Zo+odKlmLLe/aNR5fD
XPiu09924CZ5dYyaMmH4hGvLwfTKxprqKfStzCnCI5WAW6uXgmUCo4xN/9NGDDRu2XNmUOOzDUGF
rVwDE4Bl2n89sM3CMr8BEf3pzZEBBKMcXPfJa+hYx66B9dhCPkCtGT7iSrLLBc2xNolSThz/6np8
8HHebTHvT+C0sk+Wpr+eix5OIuCpJR0VzKsJvteqjGhraCZA+eRf5tcWFuYonUdVuhx4Co2Jq9Ph
bhyiZEtrTEqYu1NN0IPMhvYHI4dnBhPMXiYHjYCd5lfDU0I7itxwcqCt1hmJJzRL+533McRMDuTI
wI9lGdOgpGNu8dZQKEhrYKPph5JH/9AN+Y4z2oORKR86ibn1mpianoTeuWEx4PtyUlv+VeFNuO1O
aE67Q+za+CQ3MOzq2auybhKcx7GUlKvHuGu6OQ23LSWeaxdowUQI4lM4xUjWCGuwSyu6zPRrUmxD
hSdYtGkYFGiKK0PHPtwX9SecnHQ9G3Bn3YQfWdp0Ytteq23lOJIshMdMC9wB+sLM4YSht9CpfShw
JSNWrckr0WbnV32Azsu8yPLPywnCrrC9tOTz4LF/Z27jbOB3l8HQ2+d44sHrLKZOWrLPjqzPY5Ef
nEVK4jR9SZ3wt5UywMyjrnjUk/wY2yCSpTlxHxXD3mkZy6CeyAtoBQJVUn3MVI4GWKOpxRNUgLh1
9EUgl6VkpoALJ/p5gDOi2xhbciByVHy5TPDk3B1lKiBfN/7HWIUDBroRpna99lkPUczsnTcX9dEZ
aQVocRr5euYfJjeFX17dwmgA3qjDlLPH+iqADGkhIcPOA06U99U2KtO/XtrWt2SUW5lNHqMCumQK
Lc3Xkw3rseLRQePyHzMC/Y7xHngJWx43rMFOaN0jfWDMMgunWqeUEG6w1pj8PXtcmbbGHyyueKkY
QnRqel/2SkUby7WmAF6jnN1KL6pONLh14KcMcqG2sQa0B9kkgjdvMpSTdBewTxVw1N1VM0zePsp+
E2VqtqgHTGwzAnmJddUFEpY22oAI4Llzc6UfFmZSwvncsRwRC0gZK/KvGjlmvTkK02faX6RHMyYT
65k5xUSNBhHa1NPdXFDMMTlvjW795Gm0zhpxo1kATkeYXuNEQ0NnPiEX+99gID/a9XMaslXU8/lg
NPJNY4O0ssJUbA6Oof3EBCzYKgyshV5MW5fd/jWo+AsSsO9HvRGB5euQtwvJ0IbU3mm0AIwrU8NW
ujwYZ9vimctLOUVQOv1oP1MGcKi04u3+2yOhWtLbw2sy+NaNpFu3tUNyWFqJ7nv/vcrbOYQ6YINQ
SUuCoLNPCcyEtU61E8gF94LWz35ljjm38hUhRSCQGfxVIBPV5f4yZ/2HXglvp0em3BFY5ALuhf5U
OKI9OjVNovcvXbz3NwuJq0rUbc49882hIytgfsEESwcHGHmkMTIvBk9tVgjqZYL6XHCmYpd5DD3O
2YUcmNNprDgixX6QV6o40cWL0BrrXnQqFoVnkGN2nsuwP0iDzGIs5uYs7dTgS2/bpwKEhx23sKno
0p3J7ZD2R9FuqiE8SRkF/76d3+EqyMakoWVvHN5csCpRiuBsxAJfg0clRkZsxdeID3nKiy5U3hC0
TMiEJ+F3sSjQwCDLmxDzp0nJN5EcewrQ/2yil7X8YNytceix1MVqlwpcEX2UKnnKQE+dwEZUnD7s
9Inx5qPTEMFz6Xl98mb6SjpXiewiBkLjedN/yMUgR9Vv/WSG34s9w+lcPAZqah4jbQ8P1NjyTA+3
rpL1RzNNBxsi4S6K78JPD4ISTWo/TmZ0Y1MdxAZmxtWk+cQ5cFxLzmv3l7j3AMBG63aZEWEpjY66
5XbraureIz0qfisB8zU3xWvY9YEcvXDxcOCgLgVWy2VsWvbL46qNiLV27iVdXsij5yfStft6lC5G
T3IEXgbjR1u8GioJ94PWN+dpUcD8SFBZXqfrFDjaggH571uYOYZ3A7fjgsIVV1VBDCWmPa7VwJ7O
9hsXJcq2sU8P0EdJEGC/Z88Sbk2fRr8KGNXp/gLmFYQY06t809axyWCaUQBAmsY5jxaOiA1m4IX1
XzhMXRDQqywt9wUOk2vZjeF1qmnLrDl8wbzA/DURnz5pTv/XSjS1pQoAiDPVEjk1slfDmQVZrV1h
TyzisT1ylGgpL6HSyt/cv+P9RWPsuaGbkI1WbeQhoqGvn30N+ieh+hN9rmlh2hfRmf22cgoLEx9o
ytgzmuc06QBV379753NytVuDTpDQeI7CkNmADohjw84D4Kn0Q2Ad/Ht9PQR+cp8u0RkINWl53/Xl
fW+3/WTNNA/LEzAb9uaLL2Rm7ui4+ngsXUwkHHR4dFFDoqayfpBt6uAAKJfRdMbPbUpcsfY+oQzw
uS6NoyR//BD6pOjSLBKw0Ery6O1AQQ0RxT+0I9JgQLL6LKPWP4mRmXDv1cOxbnIa5YHv28s8l54T
xsU19KbSbhvIudE+7Er70gJtWP370fNEhuuYc/8JR+z7/W7IOjsJOtT0deT3Blg7YbBa8isZE7Yh
Sgz5ipDNhfaZ+/9FcKK+RO6hXFxG9WI64lCTnauhefq3WnY61sWJ4nnIWf+9RIsluDLSkzbN/CEl
JqC94HqNUJwvbcOg+t+v0sg69lR03j+D++Vy/yAqPBNrPXWoNtYBmj3WDObKbLkcHSZT/kD5iVMm
HgZr7sLOtmeex0ZnPkBX+nFqKa7e8jLUbKIcL+1QzKxHzfbVnqRQf0IdY7ptWm+eEh30u15cilZ8
m7o97lAIkn2fFnCjzEy7sF+PV8JisDSD7NkxyJ3ey6Y8e5aWPw+t52zocXXwPbiUiiyeapwzsGG5
OJjmoe4fU44vfd6CuKFGyelQdHiPCBF1ukNYriYOmgKT7dzyq3S9hS3UsJFi1gvTljokrG3VEUTr
/t/glu3ouVNoNPdllwNddvz3B14zfmdaXOzsIuo2kBbwMAlS1z7p05YHjZ22j5Aq5B5TnM+9SVN2
VBX9WRpLnUmd6tBKSjPwuCBXvls47Nq4fCV2N2yiCaiOzivh6iL/A+Lz1y39Dl3Xyp0mEu8V28UT
9ojiD4DB4N8iN4RgTwxKpR1LHw/t3aDz72HSijo6GrU/riF4CB41pCt9nPErAi7d3zR8jtuw2yu6
uLaGblQHveKE3Q2UPA73yfO0DL8JQk90SzvxY3WoCVRdtGlibayT6Z+P7e6FksO4EAXrzaBwi5G2
RKlabmXp6kBEM5Zn1MjvyBq1t3+3vDcSd0vTvyqqpk+dCApHAI4p/1Qe3yQhcXc1WYumNZAjyOLh
rPOB0vOgvZl3LcghY6K5kjScnj+ZfoS9ha8ixdY8HWysNwhvr2HUbGPHr9itzyOj9PGCD9zZ5mXp
nTAnbgYxmK/KcR/uT0tsLNv7X5NFOu50ENywEHCw3J+YavlVXTCJzTSzW5WjSuidscxP33GDGdb5
vzddWez07kvE/YahFmACggKUlAQ1hT3LKnd/mSPSWPQRQisCxtqval3uiPQbr6NZPEWZHP5EdvUU
jUzizLlEGxPr3uiybdHB5rh//9kHJ2KJGBZLqzIiA/Bb75svutRIT2bOtONN/C1aVA0daxXYQ/vQ
N6L5Bb9xl2SIhcts32zSm2NHPMdbWCthYzwzvvz3I8eRo/YmTSL/1jLDng48LGEr3ZcC6kj3PVyM
VMDtJueYf1TJ8DhPvfrDsXlriX58vbuKKLby5JFccPGnSXAVeBlDIz6RYTqwlNGt0lJOo6rwh3xE
98t2NTYqBaKzTaCAqSunAIh8LY9hGMr4U/BwdhobeL8tJpacYToaFofjsdaSlwTuQcfBOTC8IzAE
F1A26NMwb5414sIwU3TermRg7e1EGe/UfEl5KIFr3bodtDWN9AAaHkc2Fn8WYFthdIrqrbFcXsmI
lSh1/YNRWN4axKN/7ISqyOXjiKmjWQsiy8ZFaXvlQ6YAbVdFOG+9Wtd3rX5g0l79vstJvQqHjR1p
wUgNINphCDSFcRrI7SFzaQVLf7daUz9nuSy3Y2Nt1eK3spX8yhLHOlvG8EwfAhqxPjSP2RTn0N6J
7hVaB7olpwGU2TXK1HtBzxxbqy7bl8uXeayeJ6Yvl/u/gYaI92xyslPpOVQFInQLw5MXa5jQ16vk
qxJietf7cgyyNPy6K3UOe3T6LuBVWsyRbqpRLoYfhgxJ7dbX0gvppVAWekNkgAbDaoDY6TEzh5uC
E8Ku7P88dAZCJKMsc68V029O4hYetL47WICaoqoZL94wD7gIdRoVbEfx+fS/HS2iodRm3tXUlhdI
S+S8RIhj5Bqr4L4lSDxQDyJV2ZpocYsxhKo817/+WyxjLL4qf2EiwRRt2aVW5dyi3rO+eaqIt0oO
1TX8zb/aOE5tPDzcHY9pKnA5ofTsUiZWF4B2GPVEOAaAjaIHpxJ/DCYfb8xMxKFRAO2pZTj2mmMd
ElP/pYT3ZMw9qeYiepWhk/8qaKPauh5QLqKV+dky/b2elvK/XZAwu+amT2/UNiXvNjqRsXgCTcPU
VoBKD+4glgEY9aR32ZvVxN+4biEDpQxyM0l+vQt/9xfwweOFb39sQtAwRpXfHLrGjqILWfOT6TWe
i/lLx3uz6imZXE2YHKCLy/LJ6dVLO+vyw5D5taUVeuMppvHGYh4c+wzNPLNXXpwkz4I8zyaKu2jH
LHI+pZ5Dkt515a1RH/ejBubnnto7od+8aF56QmLjnBlk0gpN/6PuRmkfWCk8Ke+CHc69mJ3pXmqX
jaTTU6A0ARs8jm6fB/34UDacha0QgZ2dMsy7YvFFRumwaj3jIXRpE5zCnyiib1fA3rv1IThhvYhW
TdWhjGC9CfXCXMVu/KsVhgkZiBFK4/eP1iJXuWj0baP1eC+Hb2R2Ta/L6xBJjiIhLCPQkVbk5jc7
AtrjM5hF2wk9RdCtn59JIdmahku6azeVq7kPbc7SiolmqxjYAdevmGUwfoEs3O7aibCnh5SphM0h
G7Ucq2eebHKnTjYq9L9wRpM/8Z1TAfV97yCJahKEEmMBUnqTr0zmWdmlTAg4O+M7+w99m3kAAdly
7SKXjtICizBMP+jbo1PtRcn8xY9veZLqa2opgBvJ8auDRUQ42/xu++anrnpaMdOQ4uJoo+G0W8fh
wqfR1W9nJms0uO4+bQdmtLH30bN9PYxJdjItzlYETaCqZXJfWkMQRy4TyU5G6072LTQrfB4IZ3T5
Js91Hh/ZPT9Mrnkc8CLqczIy0Ptqi0QcsU7Dj/Yg2es5hmQmzysjK845WzPMf98irD0c8rOzrn1J
3DzgZ/v2DJMIm2HcOn+6uoqzvy20YacSP1lHeOUERQPPwjTHA5/VR20b9LYPTXogin8g9Uruhros
/NlvhZ1qZ0pU937ZRQ9Yn7W0IYA+IXSG/VcxMmofHAgXba2aQ4PbnlG3tyzTTEHk/B3lzbTWzQJ6
X5nu0V6aTVMzu5Zxsp0y3TjAA1ynhfU87VnQCX3m9GhrVvunGQCmpE1OUHGpIxiM7FopBXVv0fQl
1i1l6VvcnuwKiClsR1cTAT6ifIvVmvvaoU6du2BS5qYfdHsHgWk1MK85Df1IQhXEYJ3Gy3ygXYdc
3Svdm06QB0SQenzA6ZLdZR1l2oijOeV9X4163wehJW/D3OR8NIQh9OWinXmL4rqisKc+T7EPtJX6
trLXAk5FeJbi+bNzisuoDJAXWJFMzdlZbHxHt75N+o451gR2VnYIjVGOF9NHxbhy5oj30BVsho2v
4IoIa7f8vyqvwalsISl4nXN5lwMXUJr1n5hWaI8mlADj0t7omuMdQF4cIaPRYbu3ZYKCJopHjumB
gDNIvrqcArjsIev9NlMZrhkH7/uc2L+SiQgP1aMIKiQJW4iWpIsRKkKc56Ca9K5WxyQvbj7BszGN
3jPGbmts8j84oh+7EuEwioC+IdzeeMSz9pTp79qu30/z4HxQqwc8I6lWFr26gVkm06lvH4UddK0z
7WVTblPL3k2Dg4s4RDdS/esw6/VGx4phzKx3fg0evSGCseqF/a3YMRGIyZ9s1452yjXrtSr6t84W
rz0kDvizPDYyqo7HyIHgye4orzm79V60rq3eZsBkYXu2nS8vrTeMd1BbDLUyLKrEYxU5u6H6UlBv
KTZk0Fh7BkGyXKxKDwRgM2f70Jg2fP5y0DdMghlieHmziyIqW0pj1zWNdoRh8A1mlz5CdGUWnTmm
4EjME90o1FQFFe4EJPL8xWc2GAiZ/eq5kIIar7hr59aGK/qXoIwZ414BV7YETJEKd4dx7Jp1kP81
G3qPG2Okb3R7c/8KO/ZDXaOwm1WLT4pkfS0o+3VtctINXOmp/dLhW2NggUqrQ3OjL4bA/ty+OBEC
Vll7WybT3eKshdk5O5DbhL9t6On+raLuEmJiOBlOd/FV81QBbj0+dvmcgO62n2UcsqciY812hg66
OfytE/hLSYLSEdvAVxtQ4VTHcLLxxNlaGtQ9UYyBcsxfMSikfgZQRpoLbaAfeGo+aG32iTTNxV6o
etNo49Yv8k+MryydLaFQ4vvPyUwPYWb6N9EY3xJQwNb3kxvXdxa4sqKuCrcfVq2jB6CrLzndfajR
X9dJ8cO1M627hjljSnrG7vtxM5f5kfv1VhmFA/rnocrbIUg4kK1QRWdUpu6k0WLOSQUJCimL3xTn
uZmyFc8D5+D12lkk6dIRQ1OwN8IyTJjlTVVID4xZfPBjFdArUXIqv3yeQn2pnbXXrfLdoEhpjWF4
r52c8hcWTTeoC25L2PdbGPXzpkw7NyjjE8ydj7bHwKllgTVkT6NMtLVlMshZcEUyXFC6wiXTEKJu
ddcU9yyIDB5NtOGCQ7bsvSy0YcVJkYD7wtqsY7kcijsG703+ihMhZSsUPQF4gzdPuHVTsUTQWruu
amLvtTFra5ehujtikPAZ12EC6ymrxYfSUpLqY+BDyHx0o/xrHPQvSzXGJhRnWK/ahqQvWoCvHTs9
qGy/CzQKeFa1gQgB8hVCeV11K8AHCUpygjNu+kAZBEVcF7t24CkMtliO9XBqyFVn/U9no4WOBtJ/
OlBMP3rxOhypvPWslkbZ+a8ro4xyxoZH6VJBMyXUNvjJApC7Vmb0AsUmQ1D3rrq573T7p1WxCiZB
VrWi62vWzGfaWs+LoW1fcKxMLXwkNC80KzlMEp8RiXnagAOv4rxjQcZ1PXwjcmYrJG7zQNd7l6K6
ghfkeumINAD5WrFXtbhM+sWXJVjILKPduj1TGuMWZ2VHzAdISAtHRIwlmLThj4jCYidEIApza5np
d+aZCcEqrNWs/VeXt6ikRGgefYDEVHduy6RU66ZLDxwDNDZPZrXpnqbYeAl19dYVpAN17uANoDZm
5or/QoC9FulLabXqULgwP3rzGb3H2Cy1Zihr9GeqHjsQnUDaVLwThvtbNHG3djGH9RqGLcZJJAk4
pUD9SvFcvOVGxQl58XoVFpqO4Xq7og+PnczcrQZocoWCZ4BGHIfi2OHLoAag3aBqcjP6DHuiZk42
FEJ/VXbxqynxrE+YvBpq2D17dA9FjxnZ7/I1VJ5phYma2o0D3uaYJPnFGe09nzMGEhme8QrP7GGN
29wSyJf0X4L8mf9Sdsv9LV4zx2KRbs9VCiLTIp6Nz47LxKkBMGqLv7v81Yb4zdLsLWrEgxcW9oYp
+t6x7FdtYtxEKu5z8CF1afGH4dmPbmxpawnKqu/Jtud5x82SDDyH+Wd4LrFHT0v2uY/Jbo6wbLN9
ilP9i4W9YQr06ls+4YBRPTkV50CummnlZAQCFdLjyigK6wkZJZu0R4MGFPamj64bAAouVkbdFYFl
wG5tx9fWob/Uc6yHvt13ox3/Ilazzmk2phTXw9eD6r+dSLanbfW3N88qNWbmrvxxUvdqUw6gocWs
XQjDeaxINtCeMTnp0Xxu4dkXuh4BsRu/XNiAjes5/C2i8k4Fcn36yH3xkJs+HSmmDn4HW+DOhQLD
aocqqqn82GT6J8oFtJPGgGBaMw2Z6GitYgpvy/q1IAjr2XApwQZpaya7hPs5L/FuMpTxCucxH/zz
iEZt6uLD0qW3i+YZ/crGdIflnkUp7oLGh02emE4gq/YSevgzHE19mUV8YiRNw4H0vMUIGljkWQ4E
Gh+gjU7HbBoelY66ir+arSjjDYChLEWFoCO9RoXX65vMQbPbGZhwBY9hZUfz2hhroP4ZZ0cARvoa
EMJVlgXoKxRfHkpzTCXG6FZ/NY/Pu8ztdptFDJ2z1jkWQ09rh8jGjdG61dqS1Zew6bin/geIgbSe
Rj3+E4aCBoKMlu5EA2KgqoMUWOpmm9J14Ov8SzRQOdVQffpG3RNRyey1Xts7liwyt4KUoSi0vQce
fJUIicq/+KJn7VpypNlP8Eo0822UI5e2UivR+glHMmvaAHg0gyQJ0U39fRwO52Su34B1GgHIry2V
7uyplxkPyt3NmryTMHof+4v14FGQuaV8EBOq+zP6Q417iNVqptIOjCfbyzQ2tsOM3bnUa/ZafkUK
1U7V3n9sa7onK/4m3Y7cIABn8jFD0sDVZAJp2NJ2sI5ibn/Bgc0f4UNoy4tin9SxU6WBLPmbzB1y
pTE2m1Z3TthFxHbyJ9bsAps9thnsgKnaOTgX1hDZcRV5G/aWbD2netx0rHy0kMJGxPCRdEv9cs5G
pN+AzHzFNHTgvEa7BZJx2wPEHOej0mGV+GbPksjTAU7COS7VH8MH9BzjUO9KAEczSjlJ0LNHyM/h
LDAYsKwHgxofy9WCEHYKuUb/Z6SgXY3cqR68Gse3XnXLHDdTl7zYU/UStmLHiHGft2QoS/aQZXSo
e59eHzvFrAIAUkP9t3BCJCp8iBw66Zvoc+bE3MviUsf8B0m1BF1qnEvhOw8CGByyYdigyaNRifUI
S/I20f6Z4KXD2MMjkOt5x+gq31Sm5+yb/+HuTJYbR7Iu/SpttUcZAIc7gEX9C86DSEqiptAGFqEI
YZ5nPH1/oOq3zsjqzuzetlkZS2QqNFCA+/V7z/nOS8sZx8k0ndEQCQhJ1iFeRZa8zjxo5j59Tsa+
rcIk0v+IWob95jSqhSg8Im0Q0HuZIDZEu9oGPuKR7PT1oN1rnDEXk+HrwI2prJuavClTcrErg3rW
/m5wPFtgSldHaLIOPLNFFqm3yiUWXgIz42cFHIY2E678BlQ+qUVC+usoYyX0w2SfKh/8v9O8Z03z
bKf23N/rq00nujevaN7IpiWf3YF9JTqP6dL3zlQtyjAGZvayHJkLRqPJCt7h+i7oTW6yDjS4bUln
4xF+rZszMNv5NCkcCPyw0uO8Fh+HNKDELK7BfDhvMKKXpj/dG2JI7npd293Ywi0i1uPtoRjMI4Ij
ZBWpaS699LtX4+3k9HjMVA9BAyP9ugsyZ0dIwD1ejx++UASL+9Wl6gMoMXqi1gE7QFwNW0L2nojP
eXSt6US7NdjLxo9XRmLh0HXGeDl26XiipllnSzAvIHi62F2NEUVMnpFrYAfeJg/TdKEFNBiToaP8
rJw5rQRNV0XydZfXH26MVqCkvbeozW6Hbv+jm2vpSivePKibx9DOMaq6dJesVixNmTXMa/xVV9Lz
ZN65NOq6pT01epC1NQrAejp1DqNcwalU5vVL6E0+eJprNFoPdQRhanRskKvphx2bcjONA/xyjJ9d
o48rS6b1suBYYjSqxX0RAAoL0zUtsf6MWuGBUVVCN9WlT2qLE4OXkUbAxLeAIFeTGZSAPL9k7vAj
7hIb2lE9rPKy+2AuOjiAMds21NeWIekhkNrbgWsg43TAxw08ZB+EP0kDWDUBiKI0zYFkZruYnWEN
NZNfUIvjU0Cm/EhrA6jUQ9ghANMtgFyqeqqb0rm40Gd9TrWVW3VrnJ2PBgN0RAWblIFuPDb0CLnP
aAkgGm9M8oA8n2uTuwLbf4jSIETyaFicl4uneKiYtyaAvhrmhS5BnHPEh39JUFFSwlWYcOPkVwul
fZtH0QQlstuoxrpzi/BaFUO4KgvjKWg2WdM/aNGZYXlJoVo+unHyHNX3hIyn90XL35SrZK1BBn6T
Gq0lCxJokeLEcMdwmQXg54MwKde5x9rC1k1KqSRg0Rr7V22sp41ME/4G2J6Y8EwI1TOxDgPpb4JR
fcrg2oQnXUt/WaZcIUoFvhM4kr5e9TzNhE7uUrbgSCWQY4sN1Xaz92rnDUv2DCxkl1HepjX66hDp
2ybSapygRovSKPtO6BuV9ei2p8LMtzViH/g3gDC8qX3gnBKWinSaki+TGZR/5EZ+TgkO7ih07swu
fwN9gQCVyAq4VORR0Ax1W2vnNjmuOaIwXwoOrhtvlNOysfJ9lXrvmpi4QWN6l6CPM+/a9Zl56AWj
b7Es5TjuhiBQS1WyXrrto+d5JOqQhLU2iNndsCPgTvoVqvVUGRixNX4moB7murWQe3V47fsARGC7
Tw5joe7DInmxhSx3sZu9Jy1saJBzxg5mX7u2SQvJaCLoLacH2vM/wqDdoYYHeTcxdvUYxY1pidOV
9W4NMshCMhL/nMAdLbMe567Zcj8wEa0e8YH6S860u2nIxuc0H/Df6cQfhJpxih2r2wA/9RnT5Bb1
Dke4IerhdsaTsTNi9/vAbI7ShI6q7sWLZAyx+prg55KDl3f2QzeAOICav4jmhGFSiLXCOJA3BiRS
g0/s25CO249avAMeW3aANoeUNj+b6LYv3G8NKafL4Lk3nPEwNPjOU/cysDEuwtpCuPBCqgTjbWM3
MHwz2L/sCbhjJr4nUEwaAJvLmiGXI8Q2HfDY5YN7D57mxCh0oZD8ti5wZShN8KDIkwkImoKyB9Q4
+zFkV6M2vXu0h3PDF6kHOOkVQYryOE+nGWIHl8J0jp60Prkey6cgb5qtFJy9yKE4MVbN3X4V2PJ7
JeOXOaCmnwYoaSLZwepcJ/w0mBrabFf0jY1AiFTIuqR3qFecKXlrXzi8GVitiSQr0QFbNcK42KJ2
Ybp835h4hUwhDirLpn07kAYtsfs5BaAGUolqGxq2/jQNySNrcIlTRwUbV/j6kTHj54Bg1LSRC1SM
wDUommBi6dX1tabWkQg5PWf+XWuhBU69eUOH3Qyk1y+pZY05kSKVDdo5PzhYnXbH4XdrKnNhILPe
kR0kl0Xo9ytX2uBER34ditp9Y1HDJHAMU3NY155pP+MF8BBRrgIPp3XLfyD3azGLQc8m7rmNfx9o
rrs3CyU2JBtFm7Ka9tFQO/hYQI+7P+qaUzDRc6jvPLHLStI5ZGpzUXTmprSw+1X1opWjs6zniAwJ
mW2n+9G4s9UIUi/0Rto1/Dm1MnlFsrnl+KIRZYOu1XLBPvpanzNKCla6SyPQFeSaa/QYtbF4CDP3
lATUEm3yDJsZB8F0LaNua00bDRvdUqTDszmSbI0hHSs/gJs+oKPQKa5ExLsYctpXVPyzcrl8Dxl9
4P20rb1U5bXUnmAzvIEqfwENgRNEsg7m8TUpS4MllSzx1MUsjMsRHsCkIJiVD5anfScgvYYo45xN
kRrIOqZklZUxmF05m9lLh32/FNu6CL93vFeaXaOCJvAv89ZGGZydJkOh603voA9751IkFcBKwOAL
B3AhAmBr24uENAWTWC/6s9uSQmppN9331m+A+uY9lhoBuasnsNCPx/cekTHX6Mzy4ihWa85n86tK
OdsPwn1jDvoNl3QqqP2zSb2jEV47Li2Iit12l8VnzeddQZy30MPyp3Khvsi8eMJMS3zUQOuCli0X
JcmHXr/16tHi3ObwlyuQS9zsoTZNqCxyrf3NMco2pNENa4dgF0f2S02rgDagFxGH0auD0dhgTUG+
Hb6QRBp7cJoHpEDjFsaZMTKBuz1UTCNcbG07tgRO5/2ojqVstRfa5ydW+egBWdwXQQ0tiY5dmHTk
G2VBBK48jPgQbvg8KSO2iyE+Cykkm0avrzvlQWufgWk5GVsk8FnxvukgjpqzXuP21GIgRF8k1q5+
ROK2CTRar4FnG7k+HOuUJB5bmj5rNpcSidCIEgLgdwGq8lQU1jvY7HYFMbI7MQP2t5GHLW8y68ep
YS1XWUELyfHMlcQRTufFRm/pWdE8ZNpkVTs+DHX4A1ldeN9GTbV0s9S+GzydiT25I001HoD+d5ev
0THY4DNx6eExFGwr0dSP763ZnGt4crHtGo+BhdtkXrfK27C6kXzHuIBBCugaZ+M8foaB+AKWCZn3
FFxEgE2F9ahYs5bBg/HJ/svkpkbHVybd+E4ut7USYcQcPiRRp5xSnor4k95e+nSrTXMyfYFYkTAv
S9nt9DGLViqdLASBtI1U+gHoL051nzGfm51KYOr7+U3i6q72N0BScDCiFLbsbC/PPKifuYXbfv5I
y6GYDjXN3jT8hmO1PzByQjAcTxeP1O53D4HXSvWfUqXyTqJC3QftkO7LwbdPtm3hdKzpVJklmtbJ
iViTcqNu91/QFepZHVQhwyAjcMNLORuwuoiT7aR5+ePYcVNUCNG+Jzr1oBU54/3kH7p50k6zXHZR
ezIcjSnfLDdtDS5lu0D8+vW1NU6T9BLvQsN8b7tR3bt6pw5e0Bh0dvkF/gB9u/+KUf4fWZve52HW
1P/6h6n+NyQ1aZHyrCzdNGwFBO6PJLUyt2BQCBf8sMUKOaoDiQWMbTN57CNL7bsp+RYB6yrMQDxF
SHbWEjkVcBGAoyyzszT39kAe+AHr4XAXOYzP7FpE+7LMgwfu9MUIKWXleA/4Hfq1ozKblAmZ7v/m
FwE89ycknHJcUyjpGkq3HRBzv/0ijurYnPMJrVypABJU+tZMy8eg0dYFyDq44065n+X6eu4/OWXr
zxiwz0FSNo8h0BcKQg6ZCB4gA7OOA3xfQChgW1PmRQu14xCQzvrXP7Jt/flHVrYlpO7oroXWwNb/
RLHrsTP7QUmgtUxm6a2VWuk2LtNsWyf082MsQN+qxtyTuSVwlMf+HlhzfMr7mj7pVJh4bGnXbHNV
DEgmE+8AU/IAbMy41nZ0IHF1fEPyhxrSMY/urL6+PRRFsFKeX65Sx/MObH3dGdcAXVGDaAJimKM1
bIlqRfqjWjl2fA10sm1dS4Gnn5UoVsTsRXdBDTWWflfPD7ePVCPeBZAL2DsWTSfQYSda0e2ybvJh
O3rArTIK54n+9D0TVVwRjm1tfTmhX7Bs5w0UPB8R7VbaWvU6r0FBXeTXptaOHomRZ9IBMBXpiUun
orbOcdAPJHhRyxYFejA0ttyJ5gtdbe2IYCd67JRJrBplEKl11d/cM+5/3DOO7QguNkvwfxa4w98v
NSrGgK4X6RY9W3yYl/ummPzr2KjqFBbjBaPFwgw0ErJgOodLUXHEKXSGbDeAHJgIeSU3mn62VeM7
mYptP1ObGpmhBWIkuL89bVWBOxCWeBjrzWPZJkQlBxrGGPqhj2VoxMvINp2t5VRsDZbRrzuXvi9p
IgvOE8G1rqYr2W7xqQolytaJ8+ss0UwHzMrCZYgXupm8U4qgPazsl9tyPRJTulLkwhxJKegAObfh
UZIlsB49l46vU6cECRY78iOIwIOct6uchMs27fAFBYlGVzeBgQTjpCPMbn4uS3EXlS0TAWxv10qF
5W7qnNchdR9uOtTbA/LiB/BrqHYsj/TllFLTG4P2OdfQugulD89NZdx7peDYPqSoNiyTnszoxRik
55SgGDfFnR9NchVksnhnmrMiB0N+OLNKr2thkKkOG1qnNLYEnOmYJhL3NIXZD0rqePfv14DBnv76
7lb/sSC5MwlTujB/mXrDrfj9KtECxYHIAFKDN9Xd1GisITKqeqNJurzES+q7ZkK049s6bYa+dk+u
iNurGFmMRq4wYqQMB0RjV+C+dRD82aGxMjTx3LVh89BqY3CZ5JuNNfKxjGjK+V5I9VVx7ImMB71u
UsA5WvJZ9MmnW0wnlJnaUbYcZYeKiUgx9dq+iIDlFwEa6xuMZapRcvaG2EZhl6x7PxkvDlaisHLy
6+0hb1uQIaifnsyCmmUc5nhmOrdLAbps3cxrwQAb+Q7Id7rvJRGySVh/0/IAhXbevPoA/mAwEKmZ
RXryAhaSZPdRt7Z//cZb5p+XVZfl39WlcF22NN773994IcZW4qwiLMNxcZuooojBEuWEwYu1nvbv
kR5PsPSIQImyXMHl90BoZPX3yoqrc6Wj6IoQ2CHgyhnboLWgx2n7p1ra99Dvh8coMmLWas61VoXZ
c6YGsrjaB9sbvt3E17cHr6WpHhr+D2c0cQ2pzjWfIQFtGMDrS71uB7KG4KG7bVqhRkJs1ls9WfGc
cqmD6ccE+dkXerr66/fG0P/85oAplcwXHInqyFKuM+9JfyCn1pDpCq+MYWTYQbDVQAvvANFQbgfF
7kaccvALKo7ctPrspcx08czfto7Zc77qk4L8To/e+zUVhKSTR14dp3bw7oTdv0rlM1wBAUVW+6wG
bBv1iwOUAbW0PpipUT9rmd4cBkxKkM78fUSW9dqIcwFMok83OVJGusfhG86nANKT2a5oMaYns3fo
n1t5egrJHFtWE/1wd3SDfR1kJEJkTrrWqE9eOHeARx691aDH/alLRMOZ2FUPzB1R0/COsoqad05J
MiT6f+q6zptWEv3o6kYoSyR0SqwCyLYzsERxYdD57Ax9ORcJAnzXhWSzYhknZb8x5qe31xzmPjut
DEE8YrvwiSNbUmxN67ZxF0hhiQKz1JrTKimTA4GnTJ58FAuDMR5LpeG0c4L+MEYcC4nWsp4qUZ3D
ooai2drvaFE+My8qHnSNU00eIwW+QUo1DPBMs2mDk0aGkzJ+LGYfFNrHn8AZw+PtmV+04d/cWYaY
d7avInL/81//kIqLhoVMUmaZUrdMXf/96oEFOiVuUMZkHnTW9oY3LWdHGJrNacnP7TBRsvsjYQCM
Nay8yb7HnfXh58F7J2VF9BQ9PvT1EM5S0j5Fg1aSjWLYVpXeHoemsw8T8M1d0WA4MBrroVdNvMir
0r8LSpEygZnV1K2TM1X7dnvFZpU/yhQa1e3pGEbVRcs9/Ycbt6s+jopNbRX9HcFPxsHhStyKUdZz
7cIcxsBU7Sjlgmho9m0QZB91rx6twj6zY0/HG0mo0232tciFwlj20871OtC9GiTGOA/QShCvZ2XF
DxJ3cFTQRXvBCZ0vQn264LPw7qzOffrywWhoFr8uuh7U99IFSgCEL4vHVU+L+6BnZXbVlfEjaO3g
xwS1JxyHLQPD8Y1RTbYWtaF2zPhWSW0zeQ303lyDb8+WQdvojOBHAIsD2VWLpsSwmkA1YyyoOeev
HTrMUXOWtlFeXJSisy2vRxG2HEtwK7cr/7b893VbHzkwzdiW4Z45BUFHSWttbk+7GTuMUONBOOnd
Tekr5htcX+UwAk8iK1zeQQubWug2F9CsI1mkTv7iSoNJHohvnMSc6xW5ZbdjZ00CzJhoI9irZNVF
A++oqaE7YJt/jWhqExfseltomSydbaTXW+Zv03Kq++lbkgwXJXrrE+bW0mCP+5uq3LDmi/j3i9yy
2Zst3SVEiw30T+UdqdZGapcGpwCo6rAGS9JvuKVeBkCeC88mURZoDQbn1vYXNqhIZuk1Xm2zfDCV
cRlMI3pux0sDxO9S6NEumwIgJAxpaT37SmzjHJ1GA3thjv7JTwx0EUdK6KxMLKaA2DjdPDZRtCwn
HXugbXdQZMKQSpNhRWTW8r6Tdvtc5Pminol8pMzJU9Nz2QnUQVH2VDCafbSHOQeNW6YJhub+67RQ
uRoZBj2OaV1Yh7YUwVUZSD+HrDoYfdM1ZKVH6V32zW6C4HR7uHE4ZUOVxC2l0zXDywC8PoAd/zrS
U9+kNteQRaLAa9yoJ+ViBwsseH0dwoyFFioSZHoGzjeTED9XsSJWDPvJrJS/PRBoY1MCxeLrNd8Y
YqTySO8k/LoDU5tkpZfCPdVIVlHpOPGBLkRAanUHvjGpUVZVHRweycx1xgDbDT7zMevssxaOzIvA
hzGPffhqTxhjd0q174Mlx53UYwdFv+ldqlTZy8QpAwgY6CFyw0i2DohKOAfRDDxFdGpn17DtdfBL
ZJX2VNvUsgw06nnkzYJcHSjWrUcgJSuEaeazKWz/XCkEcHH15fxEOvfmDENy9DzYaPqofwtByZ27
We8ZjgbU06x3251D4M+KBUk9oKdmtifLbeuZk7E1ad53KNzR2J0RhGu7v64KTOe3K942dWUyk1TW
vLTrFsCa35f1oDfG0Yo9lEU4QBJT7ojpIWNyegzYcwpQrbuC3jDdTSyyg7M3rDzaNf69EEw/veAl
QDkdwVMjsPJo96148pLs7PrO+murNNBbGTV0hgGLKZgC8HgFNWdLD3evmmzz17+M+zsbnl+Gu1ZJ
9ifhKsmbNf+yf6hwJqaqtJHqaOGGGpJRtCevRHaR5DPbQMyC5ZLgByiPopwgVbRbqy8xtMyHJr0o
ETXWPWkMY4LDgBO2n7poEm7uXHy64X4CbovEcHztbNgJc7ByLhRJdSHT56h8//pM1TUaAz6NKGOj
3SSGV0EgKU3Ihh1Z1bOxeRy4c1q2knCWO4WhcSfKBEnYzdZoo3Y8VtLYSt2N7uoQAm/hoeIyQxiS
PtPOJzoq9roZYuvOGa6E5yIEz7hytEZesbP0J+MG1S6TT1yb+Ln6NAczQObFilud0mEkHxZB2lnr
t8RWALfNYVcY/qo23fg01mgDOG8266yX5jqwaIs33k/SxhkMF32301y5n8qOrxgRreKColui5s4O
fZotb/VJ9OxLr98NDpPVGyS9TPQPsGvuEfNQCOU0vr8Z5SqTjnlU+XJ3e1rAT/ubC9v5/aRu45ES
wnAcgwGxQAcl5mr4D9eCDBRsfNX8zGfL0DjNDnjz9t4UYiZNs7wsCt3X7iOOWIjszJONzfrRQma8
jLqOInm+/bWRLu5MXcvsARl4i1FjEJq3xPUZn8Sce9m3zbakH7iJMkoJTAreMomqDk28NS5gdnT3
YzuLVJlKGRRXe8o98DpeKw55jKbwdkkgHvtfNrwqS/xtN+JbMB2r+DYL9SRrnNnr/ZobbDqYbkpH
mxch+QN01W2i7iPTLGcT0h1i6oyjvlhlxVBvkyGtH6IJmHI8lXCOb4ZpVVwUo2X4pQQPG2EPaCfy
alIEHrxxXOaeIOV57tWg1R/vQjN96nG/HLQuZ+Y5f+T3ylqpts0fia98KrI7U9UOeCcf8otPKJA3
EcgH6yMxPoNatpR1Ec14VF6u9z1Mqqe/vucFgRR/2LJvf2dHpyi1ASsb0nH+VJeCWrOJYE5+DuZL
L+zu6yTD4btYsad2uzAJqks6cbBo4+DFNoMdyMfx3ejgKjTR/dcl0Yd4S6Kmo3YcaUuRpb3MO1F+
Kz3aBGlS4ZEZ7eIb0kjY8g9Vaiff0d98TMqJr1rSxYdikGINI2Pps0j98P1+WMaCkxEnu4IAv5VG
TNPp9uDMGyzQ8b9+FziA/cfb4IDGNwTCYgNmnv2nHigtv5CjMf3LvkpRzRlUjlFnTt9lAo3d89+z
TJ82RNy9jhV/G8xg1sY2ccDCiS52qCVz2AWULrpAFRYyC/9eZltQfCfh1NU3GbA7JSTt3WlB8VYE
bMhjGo73twcHJejBCibAXN6bkeaYAvlAr6m/G+W/zU+m/36Vaq/GMv3aZ1WMrgbMFe5JIl/ngiSc
6xNlaU8M5/IzqJKUCd2EaIt+4Wby/S13lMMIDw5yhpwStQ8wrSBqUSxCFc6/jykCEzyQ1clX7sKa
xzhNF761g4wxfhQffZm1F1tojwzr4zsSIN+6iViQhL/vyQoJS04adnZMo/Xi1p0KUzc/1rH4KcwJ
yInCuI2akl58lO+w31qvpScg5SkcS1VVQbn3WvncBRbgvwgqOg7TnaleaTj8rGYTaiGagj0kw1kd
VjCVUBceOoE5hJucsMFbn6xrhLW93fbW2Ji7ZG7ZMfj/+iSJH/zgt7MpjCC1Zvw3Hpl4CYRLcDt3
xoB4ZOi9X0OT7uoER2pVgdvAFV0fxfzA6bw+4sCRvR4fab2au68Tiunl9jbN1PgcqnTlRWRnR7Pf
1q/i/vHm6ZwGeXEHcfbCODt1le+dSBGhD5kwpP76GvFgX/Q0qmDiv5L0KF7Ry5yQC2obBKbFGopG
8APiReHWNJnHEkWUn1GAtU8m/drnNAiw1rfOrrDwKrsi6+6LXI1A3BLrUCjV7k2rZ87C+SXXp2Sb
tYG/1Cr7KcvH/EGIpNnkzOd3aW5e0zHXHmRDMmpfNqd5RgX9N3YPmtCZ3AyiOec2ksRpaps1KFJr
JUf4rFB+khXRnjba7zA/ECxDQahsH8YmBl5NavqpyEr9BTxFv5OdnXyQooT/f56MefpHC1wTRmLc
7NJy2plCjidvGr2z38P/tCT5bFltTQdL1xaT3+UfDcsWxoTxxaI+JpHbaXfIXbaZP2I+Kl3xmsAy
X5d1yVxTQcwYOVUYAxFRXgVhkfpDdFoEkpAOVCmqT1KwSNDOgIP4ghzHLN+gL/3hT9EZDG5zV0u9
2cZ4djde6/e7WkbNrht1dD9lvfdVPJz6EDZNYySPAsIfeC77sbLsfnUDtkYyHQ9ftGPL0VkYnP6U
efqjH5FfKW4Od1MmS+yk+VPuwZuM+2Tt9+70UtPZpx0N19DgwISjxUsGmGEACK96ZzUPt0Vwzlsi
UOn+65xGwtIfw5v+9PS/nvKU//0eyvT7v/i/jHv6/y4UyqZY/j9nQmHKC3NEBn+MhZr/xb9Toex/
uo4ybFdIw9GVsmh497/q5l//EOY/XYKiqLx116S1OM/esrxqgn/9w7D+6biGrlyOJSZ4TotmbJ23
838S/2TiaBlkSUlpKlsI6/8lFIqDyp+KPWGB8FPSouxXmJPs27n+D8UejJ+ut3w430GbTBvhPJdV
cC9DCpwqFwB7wiLcJH65NbuyQc4RnRmeDPdlV73FLbC9CH/FthiatzyX9jntq2gZZv6zlBz3zfjD
aGaLa659lmR0YvziaBsQI6E6M1pYB9crwHwO7rPeN2mIEo5omDgOHvwEz1JkQpRgxoa6j9X8aerc
eG8UCmcStLwnIGzayXSL19uzphDd2Y3Cvd8WaNMy90fr0Nfx0mwTpL3E6fncSXigCNeDzdSM05mi
9FuD8eY5mXKUjRIAZ+/8Ugn4ja7PkxOTGsRJ81NRke4gCP5BMiu/3f6x28Kt1vNa//oM6IM0jizb
2xglXNRP8BTo2QED7FMzsYlYanB3gx3EWJW594BuH3QCYBhkAjNM01VPKMVJ54gLJ7C55F1LQJZL
1zYxjceBtfkRSulrF3qfWVn7iD1J6dKtYthoNSn0OMBW0GjzuSeeHjqs0CZfd93Lcpg9l1ckH4oT
lR9+pvNAtqELclVl2+yiCR5HDi74kofNrppfT7NfZVj5j1+f5IIsx+JobECC06Yv+rMbmxvZAV/Q
O/fiVZQKhUlnL3anX2IyguXku+CFXb59gcEkSvB/kEDhnMMEzFzlvbvRjM7th/ACn2tNzva4SRWC
QcPQyPi1I538EDS6ot9hRhkOaeGHWyyi18KQp76roGTbBEHZKCUw4zVrE4h37iThDs5MuXQK7SNF
VY+ynbAKCAkT2LQuPKfo9o6x7N+qaWIDjQhs0aJBLSWQNJgIzbLpdbGKso7qXP+wfULt6WhfvRKd
QhcdjWEKCUN0LoQSJHsfloykDEgt/73N7VMSc3zLfjHIAEQavVh2nRwrNwOCaPqwZ0z3zgwCjheT
dUm9UtuaU3iC68Q4sDMfBtojnKrDRzkbBVxon2mifY9iY1oURvbTH4N9wzwUCAlG4/He0qB9o6Hj
phziND7FAcoYr7mPQ3RDlV/Ua7xFBsKJ4DW1ujfudGMt2nEtmmjNTky1ETTtppazdD7nbXbURIw1
ODDPhtxvJhi6SJtyaDoweB2rdWO3Bu6HCNlrr32SJ6RKJyD1wbxEijpycvVDXn/Olpi5RfmUq+S5
lv2VlAxKWgI19bJcpykOvDBtf6JC2BmRfW923RVFy8p14EQlubao9QR5t32N3OxOKCSs8M83YN4P
EahTkWra0oNB6GPaWlGAXsFNuDTeMCPh+YD2HUPYQ0hYDItCOHtg1k+5w/y6crFuQSyZgWjLsajf
4zT/VgFBxdRBctj8L7NJR6ye4ILNdtFSxuopz3uCXE3zl1+Cp2wR6Au5ajT7JYZf7n3Y0tkZ8qNo
bOxIXo+HsdK4CNJ0WbLOrJ3Ovboh4Z8O+OMSZa4mGOA5ANEpfpi6pvpzrZdvjUbl3iT6i0KpmZZg
3xInIpQ+BbrXmg7BysY7iHCEU1V2SSvZEO9M79Eo9IvsvfvAxUOWoIvOZGqsxxZGI1g7U+h3hsto
rkIWVkQRQTRhL5C1ue5a+RZVHGFamu6fOpSZdE66t95G6mdM8aXq/Me2RxHs9vdjYp8oxn4y4dwA
uujHrtu1YbwtKgfQqQWRpDiOcXM0spJmn/vD10+KVpCvhSsfeNjCMEIKW+Ju0jJ8rLLwubFH/OLd
cRy8jy5FOxg4q3SYsvnaW08F37lxyT8jZbMPqm3i/6iH6YciEhVZIQ1OlnGMOQADvOdCQ+FeJJ8Q
fF5QctRbj4yfSQXx5mYbhMSL2/ZUEGNG9sWeTGuskN2hym1FYUhyd6qr90B+FpNEj+O013Ho30OD
sW+JY0K3fGrMbGmlQbtUVTNt6tL3LmYxf9qVSw1sp05gaY69ypf9SOoPNC2HPIeN64zvRdtxj5jF
8Atj59BrKzvh/gPhvZ7s8R27EiLCnMT3yHPgJ8kGgxCDl8aFGGeDyQbqvAxJFDhE3jjtrA4vqtWI
BB4Id3Pvec2qUSI7JlZVHIrybdKn9NhOJbICvBdTgNI2IzYg8kRZLhi8MTBIsN8KSlOUXKzKyFId
YjPQbUMRUJH3VkyEPuV9uZZNw48GGJUbOFp3MPJ3Y27Clc6QnOmRc6hpQGJ/Tag+VfkWOWTmIbBC
gRm2ryLgHeua8NUvCtJkgtB8bPrSJNGlHtZh+dEAk3gsgket5kXdK/0VQ+IlDUP2QivWF7EeXklh
Pbf5B6Hs2qYbzok5lCukY9i3JSwhE/7XQUutCMwRSP7eW3teO4+feypvWKPSL+SyV7Jaol6uiRsq
YBY0LZz3uvcZVBXDykty1Icjfku7iEDq5dmZTk64NqMUhCmYG8IdQ4AOOiRqo52StVtRdPgyMPYW
lYQdpj9dEDtHht3gQMORSc0Ae9N0n/uYbO48sRcYJtgPVF0sy0cmNdM5a1XFCTvZxh5wbaday0m8
AZ6csBry+R4Eiq42J75VRHMpzlvW3mqLobXFavmJc209RykenBmVhek3X+uBjA5ag5NJeoQPqdZB
u2Lrb4NVp3vd0vcxbWJwzqJ6LQpC8YaYE2ElnfqYTRpwg3z66XhJcKbf4z7jIHk1IYmeC4EvJpvL
GrOzn2bFzhkVSPGM1jleOOOg7m5PEaQ+pAz3XFWkWN3DD0OWzoMaYaa1NRgICzPlIDrB0GYqHpgy
woDFUDGbm9ZhXaRnbhrtPqkN7R7LBCxjJzmwpsT3fPfWd+1LyjR9CxFaW4Bc7vmq84tKhzEwSKal
g0sAYwGp1DK9szmzlyUA+rHtuCPC3JYL0CDtpcdhQ5ZofXd7ZuWsA0M83rlgZwtOw+uyMTbQPqE/
OwQ5H6HL+SRP//dDAd+Uz4+DI1thtHL/J2Pntdu4Em3bLyLAXOSrRGVZlpztF8JutxmKORTD199B
N3A2DnCBe1+8t2y1g0RWrVprzjFzVIbYSuNTT6bxCYVofPp96LQed+5kG/SxZm377ynLV3+f99/D
QgMBQfDZ//53v19vlm/73zP/fcf/Hv/+H/pda213mO/++xa///fv1wHVj3EZ6Uqve/cyQ3zfeSFJ
HGHhB3NUdA84PLD1Gob12DWmva5yM32mDiVwQInhJfNGd2X3tJdUgq/NjVMEGD6qoSJt0s+SoTOI
APOrUBrzlKj7HsPuVA59is1v3GZJyGmUxI51QXWQEEhxVqJBvT3GlLEOLmvCGWBb2LjNdNKChrA0
fhjfHcB4h9+JbxBhqRV/VFO8Rkrqn4lZ/5BwQzEl2ZpxVw9vA/MlQnDS6HW5TNYxf+oz1eyMqQK4
E7TlRVOcuw9oP0nZcLLx5ilv8e5o5XWs0IrkaZLeFzYKe9ej21KM9bCz/QwvvEbzxG3I3FJVlx8y
6TpI/bm32sZxD9mERaCWMiQTsGCAIIhplcWc3bX8Ebs88WFHCTVsUxjZ9x5JfZtcujoJs6bcTKny
b6HDgqObYf6I7hltl9tMT73lYhVwau0ZHocGg7zqX4dsnlZJF/pvYLGwrEWz+ojk/CcZneSLHfsp
o11EtWHfCS73vzoAa7+yoZnMBieVqiCO0ey+0oL22cpf/Xv5Xe21BoGMuwwAdiYdzIjliPC5tae/
GX0nTpqE0M2Y7LABfHWh8VUYof5B0QfdWiuT97RqRwDOano1S7pfPWPxl0bWSJ7KxFqCKwhyp8H5
GA9K4XBI4wcZ+UAve8O+Fi3RuJF0xvtJp8KcatleNMTKuyE1iYtwsmgP0Bvcj9mKvZgY6Ak8XAeZ
4qCHFmMeUZSUh9Q3ABD3BSeTRFhnNtZph9AfZBRH660YOg3CaZ9s49nLrhAD2k08FN1NK4lesXJh
PpQuQCgH3dQTt78BagU5XE1uGd2dUbzErFFgVvvmzbU5GVp0bd5dTKsrIaX69IaYDZvVLS2a64we
57t1ckTSrvpBH7txoozxaT/NK5EBNFxlzubf657Ig9JMkaB1okNnDgSIiBCCT9+WP77m40tyxm+G
+NT6lfeVatk7qrfik2Z0vMobZbxzF7VwqZPsDRo1hlJ0qC+xYmfVCqN4tvqClaAaxKOjUZMSpDOi
YsxEYPSkmNoRTKbWiaOrAYx4W9eKJbzP/K1jp+YdV4wJfHOez3knhn2YOuNpzmNs+5kBTK8Y6iOB
iTriN6c6OQkOCkaE9XkYem83Zg3tP9LHdnOoce6LGmZxjEzuSag0WNZD/5poC0Eyn/OHxIaQGREg
+qhZjVgbavKIp5IYg6J6sTcsII/KsV/1yFYrAoKr93ikIJ5ngi66pv2sulJ9NXn2SMpqCp2hI0px
dv+mbbEbHZe2vFLTmhgvPEwdFGNGl1ByMcc5EL1NTLasioh6Zg5xcWKDF6TjIABs/8VqcIF4OPyR
QnuOhl58job4Toem+uCiPkZmTun8GDvARocx3w5Dkj4wAze3s1bHQV8qfw+uiVMKcabX0kZ+7cPo
rTGoUP5ahefdSInwbmxyFEs0aza/D5Vem0evab9gdFqgs9pdY8JPSWEtpZRiKE2z1Gvx/JjuTYQS
Ek3DGyHt944jBlG15iaHaMulZ8D4yrRziKnyDCHeUbp5X6my2HkKYUSHifhWimJnhORhZBJQmN3R
UwXKjKxqaVTLu6ExnftWfulaGN86rfcOqUCr1dV1cosnnwjEWezslEbjENr1Bt1fvjFVpK4y/Mtp
dF2Oen1RsnRuiDL97WCrcGGLEV0qu7MgATOqym43xOHf0NEO0tML4qAUEU55gpooKm9EEEMKonWy
had/cfWtvQTLeD4bsjY21IF42wP0g38dv96PSYPYZ2wuQPQKJNJSu/5+EE3HcjmYixO4n07sVy+1
gQlXL4jMzDifUjEQSGLIZI+YnxrMMKoHHG4rw64/E3duD0LDLrNSzXgeGU7y022SF0vjFi0fvGbY
5LZuXaYqdQ8ybP5oebmXFak8aG5YfEitGAE6ibqvz44vspszAX2svPASD6Z+0dtwHalm2BLEjSKV
wzYzoJiMAzofAc2DdWT77qWGAHSTYuwDzAG8C1glnepGkFt9Y+gL4dnhDfh9WDJvua8pR8W8yEnT
WQt+n0vyBp2AqR/21Fl722/andeTsUQiUnurPUX2I2Fb21FVCdgmZAOirdqbFmnj2gQ3vBOWgXUT
NVnvDS6un+UlaahFj7o9fhMaZsLnx9I7kAYFq5iboNMHAjBcuW4tjIpDWo+7DPLLTbeS5hBXYI2M
LMuAAONBZyByZ5iR3MPwd1ZqPwIuvBVS2zZuWK1nu+atN6E7l/6262Z7DcHJvv1+IKigW5KY4m1T
bQwVW1cmScWNYR28E40Oxu/DzLLakxitZ+GTkjMvrxii3PsxivWzR7WxxZ9J0TBk52LAeeIOLi5C
o0AKHsXpLbaslPQ5Ov9dNX7U1K4b539uX5OB7kpzTYxgUuwi21RXJOHh3eAx94/oUBXLamBo0rtN
JMqRRlAcmz23cLgrrfG1L5u7tnRjFPYeTlDGB9Uux72XykzdOASoG/B272CK4aHMIHT0HFEJCQNn
OoYU1fZdY3AzJySp4qHF7ONU7qUs1D5T7qcD4fEtXmYwY8pIqYQfx2RerqJbmdUV/x0A+SfpKrI6
F+wIMaoCgZDjZMXWZcc6tMxUVozDk7eWDhpS9nB+iStMN7QKaWZac3zWPM1A+Cbip16SYgAOHOXT
m5Yn1aXrkfC2RVIuowim3dKPn63cPw5QHRcaqPfIC8PIyynm64jRB5nuyUnbLfUK7RLZfA5monZd
zvuxdGePRDGHASY79lEaTO7VK3vrMZQlQTeiYjCnWIwmU52B9oBxFc26mNRwGPGAHePefscD+p2S
R0H8OX50NrnEtLVXIzevpoX+dexIXtbUte5HSYSyaWwayzYCTgjUkmZ6nGXNZtBNSORAp8Z9eGh9
HQEZbbNLjOdu5DVeLg8OM6SABemI38aUhrn18bQi8PokEw2Fea/94PnSdxZJ4lVm0OuWkw4RR+9I
gK5MOAE5iW64MpGKi3bDemffkcBmMyXlQ6EnnOYkJ+w+wgQ/eX4DR8Bw1lyqnwD7ylXFenUXG/lO
hyyyz3tpvHQCzzeWgemUjmV6lyRItC1Hmczo7AS5rd8FcU1b1DfaW5ljJK1tQe+AoBgC+PK83dvd
SK9sKP7KkQIRVBbH8XhUO3MYAlSwj5b+h9R350GGlfOQRPJnzIwzE8F6pSO9Xf9+mhC4dK/NWrsm
1t1+0JbnVwQhwyXOd37Oa+cP0BO0WBQs07coJdRm9IB1Iy87jhScENNyHM07FwbjJYJQPhImV7fJ
Q0TW1Tqza+01GS0OG0m2U2NR75ux+AAg9C0N0WzNxYSd8+lT38lpPSuLRFJhRis78cODHOBJknbX
Pfx+6AgrbkozXWtJqgLdmtG20twMhsjut6ROagCZcYhoZDM90JHbkaah1o2dfMTdpDMZrbp7N4MI
lkPu2UyzeY4VXBIS3aa2sHaqjfaubWW7cnH3Te7FDFvWbyLgVmVsXSwuxFtP6qMOrYLWSd2sooVi
Ch7QJL7BzfRdgzbK4zI8NAnBlxMp0qtZivSK/RchtZPnpHglfhCFmUPg15+8kdHToFOpDk2IA6iv
6ctwaEHHkKymVGe4P2DjQIyU7rkG610WjgxqGvpIZUn15MFDWDO7nc5wkrLOBazKaQeqhbehOzYw
Une6E2uUtkE63MPHjL/6zDxxrRbvYIFprIbFj5WGZOgxD73j6Ik+PHEYStAs5GzBy098aY90JZSa
s++XYLQyvuoyTAhpSb7j0PnsJuslXcqgNpZX1TsgLWpuJ4dzquZUUPcX0lEx40HxINlMvLUbBu6c
8/B8+2DXCEyU5q4CtEpgJ/21hL01rESy9cQX9eW8NieHQD/wVo7nnBARRIcwja5J/pWkbrwzvHYA
2snIqZ/otaqu+LBUhot+KaHQtZeITwNpQ1zVfScH00xubEnecGpS60PwJhNcwotTC2old0qNS3sa
riPNV6s9+1h/7mvb9+5jTX3kBeMweKg33qvAi/Lwj1UtbIMOorESMdqWzIEAX3nUiAeDC3xVVxTD
IxDCPdbebdpYnM6b8pVgJ42udExOgkQJiPA1X3lVidKOxHKv1HnLmBix6pEOS+GRLF02g4Q5u4Td
PNRuwgQLzmzZMbqLp6471st8wVbDKseLtmuAY1txR6QRydRaSfKWVuL5SUC+otpFlwuqxWA+Natc
rFza6euyv1lZXh/Yiog/Isq+Q+o8utW5rDMYOdp26CPMIgYTvtEG4tg5cq0EDm4tUYwNSCcB/RQv
djs8R3H6HeI+XWPl3VUsEUMJ0LRoRbXpSwJo0qCIBpZFjZAlAIEWmi3/mSQFw1N4UbpoPfjFc69g
9RU+hNN5zNecPF2W5PHOlHW4jaoBJtIPxwsCT9uffPSTiy5m4772y+mA0uXBH3JvnyzcGFtB7efk
Luu96Yk+sKNaAjV4GQfs4Q00hAGEhmZDiaZvdtdk3hvwS5PjMHOUnCGIEJNxGv1RrYfRp81KyOKp
HBknKavcOyOrFgIYMZ6SNI/Z9cGCqn46+kYoDxUyiEkT1GODznnJtPsjAqj+CFwwANCsjtoM3Twv
3UCS/H7y6tbc0dda0nrGC+80u3Gq9ffT8iHvxoNTDe3W7KZ76WIvptqdlsFQcUpl/g62eblwsHBX
oXe2kVl6HDGvU9R5B+RXr1IUybFJuoPbp2zwURYd+r53AqsM2427KIfdJCddxwYYrOUvZqsxNWSH
h6oDQcwhvropo63jV9VVQirKJpCzPa3jdXUQne3fVa520ywU2YXzx9LT+UmEuMwVIcMTUKtt6RI9
1MT4aqYO6KeB5LuaUL/0hj4GTNTCU27uWHLNLeBNN3C74WL4FSRaz2Rjz2jXetZRmr6/TpuQ3l7i
P5oz9mkymZndVe+DsOsjLkixzy3igV0yJQmR0aIgRsF28iPIHDAB92M+PZZy6q8yc/+6M92bNMv3
s0wf7ALXs5nztBiQa0EvY2NTAQJ9IobL9Q0jKMNLp8/iXpYYyBT6pSFL3+kevztenjAF0gDSNfZ8
6Fo1Ur/mHFp7tziSuk7eq+iKA0cdY2U1AA6HqEVV53nDg1YjKsRw6FLGU3ToZFPvZhYrNhaH2JWD
afjDoU6jz6IRW48zLb0eogkURQCXkrhDbpNcMp1k2IlZH3mwc3l0zSoQBfdMO+wkjm/gPAbRj9AA
19zuaTCVrheYE4A0Jt4kDOd+9d7XkHmNLvYPmMjid+uVE3797ve/UB5HC5rlYTypb9sQ9jVm/fz3
j38/X7iZE7gCu4MXF/E7WFSI1C9F3r/XlX8mt2e8/H7IS3u8hF06XnSwvUEmFH205au/X9AZIBwq
ohEQJSQnQ6TWlV6+enYb/daGs2IkzSPqvnfZdtVFZUo9p0xcVyEJiRibeFii9l1xkcQAyoV6pq1J
wzk2otPvV21dVGuBkmwz0aZeRXPZXRo7TPEVafq1NlJvYfoh03ccENrUPs+i8D3mQm73llkO9EX0
3J/mkD7HEzNPkpZhX0mbQRtUING47CYpFLwZLcCqIusp8jrzr8Xqzrh3q0Hw+BEENTrctjTy+kti
NwWxmHPG2ZrZc4n9hLGkig++HzGOGL36BfkE8TgVGBzyF5uX1LXBqs66gSKDr+oIU9Z+y/nDMczm
JbcYmqa0xc6/X03cEUZIXt33Y1qjtJwGcFyTtzNbI2fsF0F+0d3PfuEJ4Ld+00jffGJM5+0szfv/
eILDOfUpdrVPa2r+r99hWH4E6I//nmDauXj673dgMfv3O/zv7/D/fMLvLxlOBPP+z1/R2QWCxBSJ
XtJ73VYfydozrajFp02uiGU8/z74/SAcBYcQPvvu9yGeCXnXO8O/Z1iibR9xcFAHJK0FIp1voZEv
vBch3Rd9efjvX3nQ17VGcTjhU4airZO0mlremwb5he9eW9Biv9/t9xmLgHPNyJlAk+UZTahFJOJ4
379f/P0wG/5rUZlMZchdXMFJ6E+dC0QHDQhNoH7Jm9N57xIKLA9x6qM3l1BoJjHv8HSHj9Y8Tsfe
QuZJjRw++m0cPtp94BD+taojj3S3iNAtK7c5XmewrxKjN/Yl+WgBuQ3Nxhc9k7LhSWiWtjVS+o6a
rJ9qv3s0IrbNWPvSVfgyQAxEM9Gw7v/FsDptCfEqD+LWKe/dGIeS4wYC2yhl+Gfnn5rXgr2f37tI
kP7cRg4sX+xDs12R2+tQ8/vThqn4dRL6EphcP5OBA6wOxcYE56MtOxhykWDTj/LhVCRx4NRDtZEa
LbvZCLO9Z/CadnJxPdOJ6zXDICqM3L5WviC897dehNCia0GAzH3QmOONVDyLY7H6rJXzwKDGAoeL
E6vP9EPCLiMJRBj5pIrx00f9GO29xgO+luGr63Wa0BmpshYagsMMp2Ekdy7WaddhOWLPs/MnbXan
zdjrMefvrjtwJ18IMP+rk6ACWVE2HPN3aqZI5WTSrnXWCK8jcU40M1SmajAuHQ3vY5aJy+8jkXv1
CcgBZicGJihk/0aaTD+UlWyy0NTgSgR6MQQOZ7+8I67BMWgnIWSNtK94qQwb1A1Ma7iEZgLIBEqW
c9sAjB1md01oAZKYhndWJ9pHEx1vkGiGgHS0ejV66hOumn4zcghEURo+zPJGmiNUzL8U0ihZiEsY
kh99li+hU76T05W7gPEh9BL4jUHYwpZZJeMPxeE+H9WzA6sjSG3GDnQQG0JxMM/QryhoisPtJWtq
nJqgmExrz5nGD8mjFbikkI0ghCXryA9xeE3Zp0zltZNDvbYQZqx6a1XoeoeGkhgfN8PY4sHxH8O5
XRc+oNxw6C+VS17g7PoHmpk+/DHxosPTWxFZ1wK2NPnLHV56EzSp/4fbBnCghokKui4nhgn6E2Jc
Cttz3Ps/FCjhpnnPJJETsu6/5mU2nQnsae1QQo7h6V7MsaabE3RwQFmLpPNOjj/jF5kFSKGu3EBB
BjCK8FZjPrYa4vFdH8b6RowA6Rcxc9qyFesK/wvHCoh1aHKBkAJwtF21RW1AGGgfD6s6pSeu5fHe
iAYA1FQPYTEd80TbDbgoNlG0SdQyyAAZATu0hTCfL1C5slihzgOA1WBpmaN+SynzhL0Zp7sVEPQY
b0vPZdqSD2vEWQyZmmStF3oZINGh7YHEGP3BPSPjXYtxfjMb6Z8KjjJmcyIimmdkLWIJNCDU4ph7
I6lbU/7WpdK5QUbVUW8lnAVBOEBNVboCfsJbDUT1Ccmyu3J7fZcRuWF6Cw5ioItBwNaDsIgG0ctw
LQwEYdWgc/CgLf9Y+ZdhlhI6fcSNlXvHsDDgDBP1s25jcbOpHyykNEfMKIDY0wYunjKgNaUPZQsR
AE1iAyE9Z8Pmj0q61CQKqtY2jed/9sr7KKwl/0J57gpjrIZBtDy7o0g3lujSADna1zQy3BGFJneF
Q6wDHPB1mwpMnoojGvryM+gyflWzveoGLqG6pT2jOT2aGHpmfX3KGlxLWZ3i856mm5rSY4d/MVB2
pS1WwxAWr8w3KdfCDGiMqdmxzetFvk/dDKblWrv9XdKC0MmxYUjch6h/ip2tOJ2Ntn9tNGPvWMmd
IBx8MbJjKS+5+AsL+o7EmtX2+WMb9vAu84HchcL8ay/ugHg0iaTkflNOAbwq9vJd5ykScYDia7q1
62OfTp4EQFot62OffeVJJ4Jen89hiZoliRdFT4dpDGJJ2oxIJkgxmPUfGmyIxWKXpxBdBklNbEuI
4rNq+XM5hmLeda8UcOYOWuKrqo6NN9IVQNxgJJeEdMpgbIS2jXUsW4Iepj3xbqePqpr6ndDGDyL8
MKvrS/6GBi+vABvY2IsYjnd/UDTKNXyUaxNz7DmdzpK0Tq1LyOq2wpcYOMG6zqS/pqGRefY3IRM/
+ln17HT5zCwWPxpcTxo/D85ckq8KgK/BGFKacKS90RkvoBSu9CeSi0+b17/Qs5Enb/BlAKlaVzpc
/YiOtGiX68Hy9iwRrL/ZfdTLHC4lZXWm1a9t1vxY0bguXLbUJIk2uWG22Dr9ftV02rnFNqCFxN5X
bmoS3ssmiYA80JPolo/DO74Elvhs3llC/6LIfJudA9DGg2H4p5pJ254ctg9yfgi2kH/DAqBZTBum
+i7CZhfm1VeY/QG2SINNwcZyrXHfWEMMQrn9trJmo/prbiQp+iJ9QvMBv1MZtnPwzGAsTY2WeT48
0PZXe+wBoDbDNqL3a4DyMCei4v1IqAcNxdaVtY24Bhnn60X+vDVyZK3/Hi/YiYrQec5oPNmcDTqq
nnf+961G0yw3jQmH9Pervz9uwpQaRlIytuQfjBaUZYYOf4blV/n9lD/YWHpdUo3+/QQDvAkTQOP6
+xSBcxOUAYtr9vvbtmRxrpyJ3tLvd7cSY7qZMOuhRNxNuL/oIZMtFaElmbwI0XTqfhdCfVeh/5hk
8pqipvGnoK+m79YbYG06IobDx+0ZWeLoM6VedWA+VqVu+3hk/GElc5PxXRSR0ieKh6iQr2GRvEdu
U6xH3bWYdK6JPPlIXXE2DN5xAhG+kI4TrpeXAYpoGaCmTk8p1vGQdup958rAKbJ3ZvhvSTQ+cMYI
QvfABITQUx0icyqJ1FGjyYYZdFjiVjqTmpdKVCd79rVnsFbpynHdm2dt9a78ttBJE6tN0q6ev1Ul
ypO0e6iS5MmXHhbunIC/KHof22oP1fcY20BoZ5+o2LQBuDA9dHGG3LIZPrv2tRwNemlUX5aCmeUQ
IW0seikNKaou3UNkJQd/GLo1TD8KZux2YWKDhEwJ8C5w/i3/IzqZbn2dGaELynBFFvpeMDwAYfwe
Iaelo8frZrXwZMKuW3sgtAJfMC9sE2Re4NuTEkF55T3QjP8wW/PVQyJAQkG4aUdTp+Ff/7EJ8/Oi
5ht/yOI4bz7mMKvJSAH5gT3sqefJO5/mM4RXIrzcFzfbdrU+rts5JSpS2I+CCUTQ9qR70fGF1Jlg
UC7Uc+V4X5pDmci/EhvdJSI3dRoc8PJL08hvbP3mMymGcIfuELOUDSHGsvo9lLqr6USPYcHQtSmM
jzRzuOsU9SLxfGTstPG0/bXh9d1E0Hyi0JWnECHn92rUvsNhpMjV8Ua6oYdNbBFylRoOY2QggJVi
hrUitt/REAIV4Z4upYmOkd6a76dip1n1GcJmggLCwIJUpJulOxpHKCFFTpOAbZlGjsLOA+kwJxV1
yojzQj6UBX1eaIDH5XCCHUeZwoRh3drGZYYsHkSTMWyh4kMTI3nNY9a9VlNyz8UsVnwHPVAni7bg
JmENSsi/Aor44fmcnGUsn3qjmZH1Fk/Eiq5RwrMvZ4GbpbTHm6YIcj18TZtWBonmvJIEcqMjpDPr
Adzfxc7JuXO66sFpq4OZ9yiK0uRGs/I0W/K5MHdthWayyteSiIId3NE7vfWzc2+2n9gT6qs2DNve
cgq4q/MKSnd7DUnXeKCCSR03WULRmC2mzRW2XXmm7j3T2t0qzPz3AgzTIyKPjIu/22WgBte9bf+k
nKdugoaQLrP7opDci/yUWPR7YCh/MaN3ASBoe9ml5ZPHKt+6kFUbKur60QSReYpmLA0cNHAYk3QS
oS60cLgGBtY80s7ktoDiBgbGe1xwUzrSZ1Iomcvn7SbjaHKwSRvscJ6NU+HQ+PRfhkr8Sav0T1qa
5cnxsH60A6wlvCvyEOEbIVJQ+WvfLdVWpbEPWGr0trnpkWZhDYeylW+gLjAERNo2d2hFJpO6aeOI
XtnJnhh7yItDcOYTA2k2EVf4uzGZ7LWqa3sn2ztDwnFupmafzKDXyERIPP/WWUV4SwkXPTVW+Klx
hNtFlTACUJ6LAJRK2UfluGpTJE2Za1jgLcfHviB+pQvBuPqTtfSspwDoNWmzSmd7z2pUuYAYZxl5
9yWGgF2J+IkjQQj9S342fQrUdrDSfeWE5tWYnE+nyxJGH0UP5zb/kPSkWx8RTpelI834NNmKxrE5
ZeTNRbJAgLtZhkywZAcCwp6SjOgPgCcrdyrgp1J4rhGdzbwRlbuv5HRKWt1GuJTYweC8MD+lMZDK
96q30QD/fsBrtDX69iZoG62bbCwDBxxMkI/E8/CzSH22m8Pgc6LtaiPa55NK1tj+ae9bzNvciVOo
Q2aJpDONHhlUTx3ZRAyQVjeOmlyXieQY5tRsbOWDnzDQQqA90rS8EEJ4MonbRIKwShRDA29k67Dc
8nnOaFAq9oyVKXqOs67H5bSE0hWk45oTBNDOkJt6iUMWMU9F6/RDGcwJxEFHNyh6v7F/m50EHg6p
9osSeMmhlye3Hu9ys8kPblPeIzcuHmogPBsT1BNxHf6xX+KPByzV61YV6XZy4SzCHW1R6ywwZsJQ
Uc4u9DJ8l2AxcMIqQDWjRZ70koNH/sKuNwnmovMYszvEFx1DS+4O575pXpNcOBs8H69dYt3N0XDM
fIMRYubq6LaYg5BhdQ+r7LlmBQqKXPPfRuxKq0iPEIG0ClypQhoERuBVH/XTUIOt6MPQ3I8O+rAx
p5zjwMZ1m5TmjsDOGTsUnexIf41oLxMNZ8fn0i8/lsHFbaRoIfcY25Uhq4sXor5yndHbqMJC/QR5
rFV++4Sn/hRW7wrtymuZMQNgjtww2CTKkzjFAekmgTJOozVBPBOWMIXwcFPfV2z+5XeouH8K27mX
s+9t7CdLa0oEMvjmtYaMr8LttuSNjG/hAM89aeYXDrN45zec6uFBtJZ4bmWR7WyfmjwZkmtiFdo6
sXrW/pLjOGfB9gRXl2bH46SBpMckpm08ieczY1mZyXrbNk1EcS0JIkPtyEk8c4eAcdKLjD3zvkgz
hqBG/mIQQnxxhfsVMe7shpQTc0XHQSWLx2Mu3xJj8SCPNTHi3LxgFXQk5qSQpQrhD9pCQD/expfR
1vBVvolqIiMY/8iNj2NnN7TDH1oU11Aa4wOVMs5lkFL7umv/knTVwF2tw13sMOYyHXdZNWBCRs+p
ysBAWyF/VbRcxIUxcVgjhje3wntl6T8k+LaBa0Gzx/7+7YJOXcfV9NpG3EFHD1MPp0yS+AzRvwo5
Wds2F+7RHMmWZ6MfA1lo2rGc0yejGBPqMuOMbZgmkB3uvKTXjpZsYs6adrvDjsqEe2DhDxH6QDqK
67NdzLdck/oL8Z5MFQFIA4bnBNN1P4MZB5YDJaoY8eb0tM/vQtt/trdgmszXmcLy0BIqvury9N6s
q32jgUmnIoV9TE9cq6b4BRkiLcjQ+eKJ1P3ItfIRx24cQmqAsLGVgslzi+6uGULwirS5PEurd1o/
MQfmsHXPOhbe+9R/R5G7RGHm9zq9EFJq2LTwjWEMCEMngOWQP+iMneJx1o9DRlKGkzzHqoG8UMRw
UgpjjbP3yx3nmw+TzncuC04aVu588KTer8Omeai9xd2oaadcm6u7zmFIJZLp2emJ9DDjMqRW5baM
c1sgldfAbvR/O5O3GCY+MS40b+o+RcSE/nLhRAPz01QgPDBeDGjPcy1EILTXWHOiW1gmu5JTiKQk
g+Gz8fIOOAU/KLA0tQR/IC6bwWY4otGuRs/tnIFaTAnJTAqiAeBZB2Trlec0vHVjn+8NwoaDos0D
ttAfIof+9I1onht7/CEn0r2zdCsMiO60wtR+80tmN1pGglaj7Gsa18/TBHhiJEquobDDfW3vpR2b
G28mDxnD91NtEmAlOsd9UoXx6OXjv9NK7iwpsBJ8uZtF6WvcZBeCYGPkrFfSz3VwHxPZ9qPBn5eV
GRdtcoRF9I743LlmRnxpTMkLNc/dO0XsmjzDW9s78zWzaDcxYHI3kaHBUOhj8xxSxK/SYbh4VfJi
o4O+t/B+v5i5t2r1mIBh6ZsAZ5KfrPecj9IrflBvJMe8YH5Fs+DURPol0n33be1OEDjc7uA1vgJf
5jsnznUBhqH8ppuMq3q6GLHhMQVf6tLe6q5WVP3YbnXX5BPlaQX4VjFm8m2EMBWpk2sVD2+tUd+V
MxLoDlj3gdgsc83eXW3SkgFOlVaIrPA9eHWxzhxmSY6YnF3hFuTRzXQ+8dIlW8xC9yAdXQSD44Nu
ZwyQElNCJeh0ekBdU+71kgi50YVeqawRZftg+Cunio5WopFC2Gh7q6k1muV+ukMeyzHRTEkPqrpN
qnlXfzmcKN3FiS5hmQxprk6JrvpA6Tgwo1E/+mb4YKhmOnV6x1Zo3KmedrXpiGPmZekFXVq/1WsU
GXkzAzqvJ8YWrdafUpPusSEop957Xr4dby3n5lYlx3YoXm0xoLu2llCivg4sf9qiPlOXJB+0nVEb
1fq3MJ69PNrlOnvgBHM6EBYacpYPL6AdiTgnai52ZHTnaCGpSNLVdrh3H2fHUmeHC/whr9DQkmpi
ZVAN6RABpoYYH9i4Xshwc5Nd99BaeXYmA7k6Y2r4P6SdyXLj2JZlfyWt5nh2AVx0gxokCfakKJKi
RHECU4u+7/H1tejxKl9mDNIqrSYy93BJQYnAxWn2XrvYW87k4+GjRiIMPt399cEf6BLAuZNDypyN
jKyStF/Y9tlf/44EsyavJXnzCqSSPQvAuWZr085Sm2mnR1iQhrCz5uSgYcvvLLmj37VWJmKHbVcy
F5RIzV1hk9KpZdJ2c0w8fBezcjst9YkCn+J56uscJUMHOqug09r2jAsSMjppYJiBUkUjrN4BIi0W
1shVNXR5u6gqxmjcBJDXI4KjJwfRHRi8bovCtgNNxLfRYxKKx2ogd2YaSna71moasQ/63CND1Zmk
UtJapIZ0uLOj+txU4Rp9/nsDj2eRTSMaX4jdbXkwhi57HyccbeWBgjrdlUHwHmX6Cw9ahwpFReyA
VnFe80SbF3G6qeWXHWpQJ4rsBU7PHc/lqg7JOVVD8aUTFUU0Fm9EtdMCHstqHt4HjyivMT6lHQAE
qUP7TSreYTGYi4HUSR+2LXFev1ytDVW3kc3JlzLTV9qXdVvyCq38yzf5QdTG+RjL9hTz/uPY7OHi
KxkBHQ5zOOwukjBYnFXxvtflL3gLAESB9hTByVjnGCPisDplRrtRCH9/VOTzNk2+IqtnDx+A9Kxl
zVAuwGyDx6XJpwXik4q3IzgzJzCXvZMzvkpPGi/aqM4IA14K/aUIbdy1QYMnOzROfWR/Yig+ZTkJ
mRhFB4hIDe6+suSZgex87FZUPV+OdJD/OaxiJjOp3PThErUA6kylevHafmGqnjobFXGUY/ZZGOT7
6CljI61nn2brTLb957yqngYdSH5E/uTCEuAiHJ0ESZS7HXK72EBHXWFGNAUSoS6S6lrX6lPS+TAe
SecMfPspMk8tHMRZTEoAFQE7lJI80N5WccE0d7wWnERa/lOFqJQIZy5M3t/H9kh76D9aWD/+sC6w
US4UhEsSDdeM6UlO0uSr1sIFsuJlj257FtXm+aEsmqP4j1dIbXe2lzFBUMF6ic6el7J/RXC6Uh3t
daTYW0jn2MFhWsdteCWgB15meAzi8KUu4QFR1h+qEd5ny0Iv1xEx6rywzEq41LX24kuioUsJ7LJL
5V6QzAZQINAXCKJvCrWxjaAikshQpPplT9qKqM8TvmnQwfWmlN7VthxjUdsdcCPPfEa2FG6DUmnm
CglVacZgvsivsRz3daQ0B+biMKrUj2iaXhTRrfPc+vIlpVbcxivDKME/pdZXLiLCXWSw0eEfuiKl
zqE8hBHdfyQRhR7nMAWY/eTHCboXYPiGjp6da3QWkQZTSsnhrIQX4E37qWsXpSY30g+Zz/NmUNRP
bLzYVuVZvwlr3gpOo9whA6gZdjGTaQwl3WWkBKLC4CCEq5PPh9F69XDLxYouQbuLWdUy75+M4Rxa
zYXQSNfWkmulZIekN862MZmPp1zEhRJxGge0oAbV11ARolhwY2gStXrbPRSh2quSOJtQIP3m2IBW
a996IxauTOEx6JpoXcQ+FyTaW1s138qesFUnwH/Q7lrBc9CpvWXQKK9kVh4MM8FIXYqNOTJBrtLn
yAzfFSlAPVr19ZG0js7+NckC0tSamCG1E6tsBwxSIYvqU2WepwwI2B2aU7Yp6CN1AGttSTUPvciM
+ldQEcRRsdolw6mKdyQNPRVJvfQwDCvtUxv7w4y+m/RIhUDMSpsuUQeVMiTkM+zZB5GjMldU9Jxt
2yPaabClVHXmJhClHiZ4yqlCYGyq2fkpPxoy/nrwto/fMSVXz/ITQV2vkF7y8L3lVvTUiXDhOVj4
vAGQRR0tg8G/At8Jd0i257FJ72oNNMoMy/N5ob6nEU4kA4U37uLmxbD3rd7vKmFi21Ceuo7qOjTm
GfH0OOlNcK3RpR7Zb9sWR5qvPps28iOhUtnnYDAfK9ugHD+ZgfTHOC31JVsBdaHJZB2O5HQktb5y
NOuN5/2mZzTrsGWeiZJ3WL1ian3P/XijZ4TUeEW+jhKLI9Gr1/BI9Q6dq5SoCBXF+iLejTdgOOXQ
xljlZ2uyrH8dL/jWRLYyPIWEEp8dkE828+S8lEI9OpUBB6R+MYzuuVeU17ZCsY5Cw3UHc7qNlWCk
Rl3PrZJ884RHIc8gS9trSJP1jNB3uzfWolLw26G7tOyDjzCMS/SA65k1zIhDB9DywXOKDUmeB0J6
yCtJPj1Z71AQv7aODX7uwCVjzpsJ077DJmDOxnkJJqZkNUvQpJG0WzUcNm2jzTSJXclU8fH7uPbC
HLuEPWDSV/Dy93hYUYaoGtd6SJhOYMZnPV60E79lRGWhQl1WwVysO+q+RwtQMtIIvQOt0t0paMeh
cB3FGJ6hdrLWsu3DpI3zQIvvwDI+U6W6NRAbClO/gaPAWaXvq6464F9kRtomR6EgfzMKjaB4m4kl
EiFYkzrptOLaoWGCTnvAuvZUZ4QY+/AfI/Jxq25fDflGPpYqQbfOdGVtxqDdtPqeNndcbuuG4DPi
ks+hZv50pfEKcVq6cc7RzGF/tiwEuL3OTN+zxzeDTRcStUGSoyV5HYPqfytj9huryqtRWggYtKsK
83fVeQV5q4s+w/idX0qDXtuWB7TvdztpdjGx8z64vAaiABP7o9q+E1biTgFvqB8oD2z9VpMhGyWN
8MuoJalmTDZo1ZmdZmzzzbw8lubwnE5fuR+B/SjV11IbszlsGZZ6Yt9kfOpjgtZV4UvfxM8xjBhX
l7yoMdZSmF8Y65183sn06jOAn4+V57gK+tGhf8gguULHPmAhRfhk4xwet7EfqXvL63dRMi79hKd4
Gn0TN7QZ24dqt+RmIBbHZcTtGlTpIpCA4LHZEyLePBD9PFeAKD7iXDW8HILc4gYkCH41gkDpsOAz
vkddvYtU5OvQU7LcyAAsh2dTWO6EDMTLuU6nyD9bvlswRFHM4JO5OGlTjvXbhRBfWQ9XMSzPNlXe
RaVZswqbE8mY3UY66rrlCQw5BS8CWLLc7fPnYNRZ0ZHWPBmviIC/u6DdhiZUTFsZTgOX3FAT+aAB
EvKzM+dZ71pGgCDOt959q1/hyIEeacmMNFrlZAYQOhtJvkp7z/oMDQlIXFwFjAri9lBWuivFdGbZ
LAiRYWyIC0Zrgqe2TX+dDic++bU9JdscWeZeERA2h1Ci5NbuiaV/1PxoDGwLsu77WT0a3jOPk7lS
dGvbI6gQsfgjX5y0Ym6eujM7DPXUXjEIBR5yGBKANFrE1xIcnJDRcXK6fIMUJnN9BZ3MBMtmlVKw
Uh7JOUIb5j34WKC9yVnycP44a6tv0FCNKBh9dTW2k9t1dbJ0pgytP4JX68fmKaRqsbktcg5rume5
vOKozg7Koxx14u88LlgCJgY8j+eREWxksDcNnaec7BB4lXG4ZGToKj5SQY4LDZlWxSN3CXTUwdqP
BKpHE8jAbT813Z3EzPpRK6n1wNJFRRlUteSqcz+0hv2r890e+kULthpr+ShHKIK+aGHo3rAnIkLM
C9NfmRPcvmBwbvHRtqDwYk/9bpTiniMm5qJdJ0ECwEEqt5F8poU5cP8b6tsQxk9oN759R40WmoaL
NONGITh2pjgc4BSsTCz1j9Szenz7Yj1VwAakVqIUYz9FNJVY2IOtu/53D5octU6+IauUx8CzHde/
kwIaxuIkMmrH7fF+9A0RI4aOaR4kTxmFcCNS7G5gfufpCKylwfnsDkr+MoBRpOWjguijkYqP68xu
o12n2fcmKYBhOK4XWD9eoF40YPNME9mUZsfQSX/zKrhWnv+EyQ5rIYN0Qu6K1SiJBvULonW54vtU
GFuB81vU/rTNOU7mbY0BDv5uf5KaNrmWzFXSOMnfUEZlXBRkuRwdFCaSZC2CpVy7c8xNTnreQnYp
DXtJ4khC1Dwa3WPX8QtoufqYi8xyUqjSujsqMLtmnTPdiCj36YYShoc2O6Hx5uX9EvvOMRLOrVVJ
n6/FhBA/MlZ68Rt5xpGxXrXxaEIYjC37QFyTliV2/Gpr1jlgCsqTbHpuh3HXh3LRZM6HhGTS+sPO
B/uPENA6GiVmII1Q5ib3r2OlPVZk+zTYjwrDUGZH+5GDIamH52AqjkXTuxjl3lq/c4ucwM9eYyv+
W6nRaxvrxiKJmZ3Kh2XG+eUxvdRDToZSL6ZZFKkK9LDog536J9ARLkxF7FIW7UVHTBSqpA1b60Pr
KKwvkBnGjbf2WORX0l6IplJ3ScEpQqwFwhm7ZOSvmNXyweQTmT3OvAGsgSUVd7BwQ+Za6iwqvFqg
q7W5FhMnaIcgnn1CMw2O7Ir4rn1rmj+BZGpoq4suPzO5K39zA8/zNB66XlUwrwh+doNrO7UOlKoo
sEj6ayRMizT7VoUGOwP/CGOvsRM8pQLmLb72okRhvfVGP1kUGuE3qMTpjYO2drsAoE5aX/quZ+tH
5hnNl3pRncy11M1kwuJlj3jLIorAqAcuMYUBnuVyi5LyNSn3nZou4yaGJSXYSKLtJP4l5HyHGgKN
/tE2mt4icLC4V1F3IdzwrrMAnDMDcYodMMnMjdFaGw3hac2HmdDd5eCDUS8Wq4QBIAPEhAi5cktb
2NBHwzGyEZ7RQmuzNAteBb5n0PkDmi3tUJbGVa84lW06JPjt6TyN85tvspvomaSxHTXgQpsk+1G5
96U89z2UZ7rYgkBO78vRQIo4sXUqQP3X9iZ/jKTDat9P00qVTGsx4HzorfZixvpRDfX44SY6QTF2
S3K3H7EnTDW9dqkV5TLv0jU0WHXj11mzMmT2qYe41wv7S0XPpzsYv1rREpMzolmsMfavsyyEuKbo
F390xPzBNBEgHedAmgQOG7Nf9ZYOhYndbsUpF0ykLPro69RIQjyoHHIB2LGE1V3HUmISqdwk5l61
SJqMDIqnQTQ/AxLlycq+K7iopkqWL/F+T11hPNNdHRSnWxZt44AKL92sm/Y+gbZqzxnG4n2j9cqa
0FMLYoeFNPTmGfExkJSP+msWmrcpVKdV5/skH9i0cPJzMh/iuSBCQVvQaTcXx9evGfNdEp/JVtSS
jSZUmwokrN9jgzJXd5IGiZQZLmySGlb8QpFhierdV/RsRUaKh1mXzyV/eTMOkfZi17G5R1b8WN7p
5q0k8jZTeH4Ldt7epBhu6pfvSbgNe0L8+DFuSVfKJ5J9n+qxbe/aIFna90ChTZ2vBXQY7Axf3COk
8SCvtGrbD2VFfpl09sSJVRsu0nNQN8ug4gdrWi082bn57diwljK5LNNrlinnwNczyrZmHiae9ViX
z0CQbAGgvk02SWBs8dbSl9D04gJvsBOsYAZwbg4ae9+iMnalFcLEIjsdekB6IdXUWZLMpbtGFa+r
6JlsMdMNFCSjnm26AjnqCFjcDKv+ARjiwEIqaww9QTOeukiIPvmTGQIfHKeon7sePv26Gkn3pB0u
cv0yCRMtb2aVxJpD/G2FeTad5FxFZMwnzRpdRbaUkfxE/lS7QaQwCuk5xpGZMQdVrJNeMyyXj0so
P9qFV2P9xx+kDBFILIKhcQ6dO1NjR4yKABJUzdYurKn84jtG0pTnYcgzSb5oNQeP5gviH5ruFk/n
LKgQrBnCzYwLoJSTCPkEtpYeMT7OgkqZ5C9hrnsAVaY3UFINnwzLUzcYxNH0D2nNeKKjNEgo0i1h
hkudcaNaR/nCaTt6VL2T86ZSXCKx2YFPBAzkwEQiCkMOv1Tlmd5Zm6nJkOdF10bNvozS3DgRvUgq
nH4RT66T0JrH2bFMg7NFJbcLvLPXWelaK/y1llZHPTFfB1IJ3XBQLRx4HEk1yTUN34NFdeeWPqNF
0W+Njru46qVLYhQH+FQTaDsNbPWhsjV2BWfcU66hr2pzQ0fqYKoaott3byi8Jdjyu5P0JigFMhoL
WjAhym0oIBsyjWnna/LoNlbKUt/vkOwMyGvrhpnNpKU8cWN9U8ckTNVsaRaV1DcA5DkuU/0UYZbF
EI//JCh7ro9YvzYgGGexmsdwH6InVG3aVk3FDQm6uYCn74zztsEBWYUpHiIzvaVG5jxSqJgcZ6Wb
aJyvuk6Y0MTJuCWasdymsAe4c6Le5YjSt2OjZBRHBeuNyNGAv4zTQrSRfumdGt8O4lZFu0dDdQCt
Q+pdU15bAlZ/oQV/0BXFNxbYkgD3E576nRcFX2NR3MGZZAhScBGKJknWpsoEIkOmNoQoNDr02SZ0
Iayyyo8R4LzGgXpGip9wXBozpIbcXGhXblFAFHQAJ+IqoLliQfwR1AEnRubQJcis7JPxuUqd21S1
vwxcMaQqVr1FQEMDx6ZqdBtUTOyRnXkSaM32zweTNs5JdslwgzZW7nLOD5mifnyIK1gGxsUCq5HF
lLAa3JobF+QXNaCq19tRaflQ+s32z1//9QFg7HeFZWPxr/8kHp/253NZAq/rWhM4D4iazNTeIFuO
P6GIJYtKo2lJsxgcSA+ImP3hF2PfaZuKpk4ppq0R/HEzbSEoTdusr954b6Lln7+FEyAboCmUmgOQ
gkg7OSMOGUJAsEmU1MhtZHiHths3StR5a0axTEpC+Rx6CYuAMGLnGnbfgbbrm4F73XS2egIIwmpP
iVGfh6bzMYaq3IzxuO5ke0OXCwnmhwrRWzeaFy9D8gJnyDZwcFa0OLn5oeRX3KYk96HwpliLvDfW
MAjeytxZBcyO3SpCGEdHYliGsxmoizhAuq1wAvq1EOy8r0ccCr5OWlh3EGlnXYGdLiK0D3eim/kT
DvNN1trtm8A7wrMGwQGigaRaZ1I1F3UKU7TqiBRtreJJiRzlUjOw2ZMOyCSCyJF7xCOZKXM/PtuZ
Zi7HCJ8HsOt+5lRjcAdwHs8tc5ybJgQDrN2Lgm+2kQxlGZpaG8ca1opAIlz6yQ9MP+iPcfmqWQqg
pZrpeikxcMUeE75c1W+yDMaNlnXfuYEPuPJZJiZlRRoIudNWK3Ly7QHJer4wn3rJ2LUNe+0OMRq5
fOS3z2TnJU9xXyPZV8B6wMcoV8OjaY5NOzkxjSTiZeQp+efLFD34tjIdidVY2DPDJL4G7Zn61z82
ZnHrghx/jGPC/grhc5qFVjwlUws34IP5EULMBHQqUKiVFeB1qKeAChnNZ0cE4jIIHksJCBIcD81S
Bm251LT6khDX57A2wBEvwcV2x0gbgjezl5SkcSyJpjXxJnoRvmzLOxqpDQm77d3ogdcMK1hxDXCO
WcOUXPN5xAxD2DMEMH6sWj+23BLITZi9WPsOpcnODOHIyJ6eUzTtR8CIPKjzAFiiWCRUDUinHmNU
zIUeW08rKjoCaPjTvz5oOUGLnlcsjcKwZsjS98IwtoGoFlGv70qb+XHB73SvV8qxipLGfeDBMQxa
OhvPoFpkI9JDaf+kpLW7BPZyvrCWmeRjmaMRWy5STomQlAWdZsOlj8UQ3JOCHOk4NvBdVGLBLTMM
LjOzFZzG4thH+WUMuu/4kfKoEkc/n0g20QeJHtJ2PY+dhE8Hw+FMad2gWOnVvTml3ZY9PvCqrENU
LtQ1xysH1QNVWHbtCw9OmKhgU0Lf95Czlltb60beVVO8GcraX5YBMjYbIeeWUqxyE7t2WJQU/VZ3
fHgNMBWyOXmphzxlkdWm4Vk4AjzOSLOUf/OUcuNwaNd66aiXvh7kdjSsZpb51VKgftuINik3vvLG
YmNlONpzEJsVpSvgPp+GHLH1Akdnu5Ct81WmTHYmViNcUOAyBbiX6WHlwLs2y+kkjegudOdbKSZ7
2WZbuw0ORHFaW3XE8CRG46fyqmMdtitSOOADUCHbrUrEp5IupyE0NhgyUYdl3aJ3gpcos4aD2U/j
dcqZtkS6q5n9xQ+HZFW1DIQTxmlZMmZr1F9ilYYDwd+TRyCrWq6dGEnW2BvbNPCJ6XtIPMh82mU1
u0vNLHZqGM57A8Z12i7iclxUnrUMA+M9D8R7nyCci9D45bXnLT3SIHG28AHijYTS0ZIJr/LQmar5
6EUbBpm+K1lzbHVYBzOhTPGys8pnwkyMmdLi40J1kwGcNzsSy2OWoSm2LT0cl4GR8yKm4ssquOgY
zQGP+Cvl83+Em1/95E8f6U/93wLn/3+Y9I9X85VDKg79oAF2/89X5340H//lL4usCZvx1P5U4/mn
JqLnD/QebP7jM/9f//Hffv58l5ex+Pnf/+srB1P3+G5+mGf/BQv/33Hk/71Kf7K/YeT/gyJv/sOk
PdQeeceOYxJ9/H8p8hIgPGI6dpAqDgFbSNJN/kmRl+o/dHov3XI0VZUIOMh0qnMEsFDk7X/YujA0
ZlskrRJjpf9PKPJ/T8ICbU+AimXSwUqSW4X2tyAZiJJ1qwcy5ZpV1zEzaFvN8lcBeLRoQPT29D5g
KM3gRA5IlhjhQ6W8akSqLCwbTO+kyAr3SnMy8rp5DEEWPZyythXR0usI+6tEvoIDYyBITfvDnw9J
DbO4rCTi2Vo7/qdf+z+zEP4ta/+V7q3Zf4fiG6xQpWXqzDQMaUv7b2Go5CTXplq0CM5z4xbn6Q0l
YrTymjZYVLc2AgZYK5UDRSNh/JCXa51ctEATyTbXquXQK8csKfql0kIprFPyATl9FypVRSjDy+h3
3/iL501ZoZ0bWokhRmebOdWXISh6DkpFdcnLOcRa2+66Kb474/gT4wd0+fEDxroKzmOZY3YkX5UZ
y9zPhOcSeX8PNHOnqc2pLXFo5z0cAZmYbmYTlhLYCeGpI/Rd5quHPkf93TQ/RjWkbp2US915eFMq
/1vtwjdUVBiLDad1ram82g2EWbE1Jxyyff2Mgv2qTNk9DH6VOn3C79nkNmdObSduTQz3vBDW5gFC
RCT3aiBwSa3H5NY/GpU4DngidHwGvnpH2ckJfzD86ksLmpMW9je9CJnoYPdIGCWiw6+vURqtY7Ne
U2e6wo92mS7ZkOW/YWNsYSCvJ6EzWUoxZtAe3Jmxw+2LLlKFta+hJhF5e2zH4KyLfoNNe+ZRHEOV
WPWt3I3VeAjyYc/99oRWciz2EA2OOc/seap0S7UyVpYkyTw41Fm/Qv65a2JxLrPpQC7Ii66B5Njg
zF45SoHdiARDPX6nLnkKahVCN9E6CZCPUL6Y2iXJ7aciKk/Er7hWYIDzDNw8TejLqVemj1bH7ss2
VdfCQ9g4Z0K730pcYIa3a2W4Sdt8BysTlVK1QmiH/nlTjxYdBpgxgQz48cNQN3Lib01ibiwHNhGm
t1FR9oWdn9Al7gtkjgM9iKcWlauVRLqL9L1y9MWA11FFiwANdCF0Alzio2AuDn/6SwmTd8OY3r20
u7QokascyEA2bpi0Y9BQnlqVFaDJEo7MG3zMrq936650KR4OjHWYG5b6h2+oNxIRFdRGw7en56SS
ihjS2ym2FSRF+iGelK2hhW9mVjwzCFLm3WDvMaLNEp/rP/b2te48oxD+JBJqT4++yAPrQwsHQr0a
LJqTF7kAk99LxbozeEvT9JCGyVpJlXVRMILWieBTg73BQZKkCoZdhvyxTbfQQSGaM3G8Kp71EWUK
D7zMKWePDq+rq8/MFiidAnLimq8YShdkWhvnozCRkOBnQdh0yrseBmJxUbVXq42e0Gy6dXWN+tTV
BmeBahBjU7jOjeBd2taXh7CO/nMR4DChLEMWV7/6RIEwstR/BwB5aBGtw9IJhr+up8Y4PD6FFE1S
06r07HQxhA1xEL56Rlx/Y1R1gvh9dfJ1mRr3coxpCYnoCaaPWkYfgWNcWJPV2osE4W573aXIVUiT
ztPUZodpCDageNm2V3sCK5JZlpbXqUaUpEfTUaTOOmj8XY9lFXQ6eub87Odkxutp/1OMBab4fl+y
huO3RfaoZF3JyvKH4NMZ5exn2La3wtw6ciXb+tsWw5cf4U1rHcwOncI8GEey23rGr2EWT4FotilJ
z7MmVeOZqqKdKY033y9vraO9NUQE4Dw+1rb8aUvxXA+M4XLtJXGgifRhebML0t3s7HNMWKa1FaFP
6Row+H0oopckM98yr7kEMlt4hgbfyDyM3C0jZ07IoLdrBoa55UkdtOdcS06FE75obDk9FYxhEkJ4
iKwFzqKUQem4b1PnFCgk2fIr9Ir0rk33LonBEoh04QW6hkIN4aqdcRqGH07ToGcx9o9daUnqnO4H
B4QnT2aUguHMFr1+NCv7lVHdS+DZN18Zz4UXrjInW1nTeKn99oiudv14I4w4vmh8OWfAW62ci7pn
x8EPZ0THoGBC5ZGJHkJli1Q8mX41zKEDzSMpNxYSxrEcj56jr1IGMexJXxKPOhDA4ByJM5oElLy1
ckyGAABLtPbNJXAgZUbWyq5OE1QRyKNpfTKwYnnO6dOmuwEP9Uwt4GpzgDEOWdn9ZhTxIQudXzkk
DoDaCVnJiky5pfCJZm8ytj90FLr2lBnQG0AuHOGRrUsNGWx8RkV9gx/51tnjJ1zPed00TE5EQVRv
9jQ82jojZF9V5srDs7WN4g0C5INNLzDkktPZf2095ZJPyjpDyMhlAbLP21pDtB3UlzoM9+oTqU/b
rGuJUzdPqpHSxL2G3cT2on3W1fBqLJVuvPDSDpXZSNAEJNRO19AT60cHo3r6q2KoJ62UC4eDq+it
p0r1oBJg1rY+8r3d5zdP8TZRFC0ZvO7TDqYDN7WOVCqumFvGB9G+JAwMnal5itFBDaB4MQ2hBBwA
t+nByfSbW22Wr3bEqVdbZDU047hqWJQv0xycLlEuA+jf3o5GtwjUU89SrP8TYxhaKVFo/Zs5spbv
mYX1Cl/de+Wr3+jbUFlq6AH1LH73ovAHQfBnJ9ozUXf4NozumPHejl6+1n0Otbg9VmVwjur0bljF
W2nyyMgSVunBizHkq0C/s/kD8B3fh5yZtiFxdsX+HgmAiCXmx+iQ5sMR5tC5S+Rrnti7SRXbxlg8
nvc+uGGWP1/ogHwEf/3OAjtO7th1ZC9MTCcatOwzDXAN0k1TTYjGtXvvGpQ4EG2PFRULxiAbMeQP
nTuF7WnS2muXWT+OxZrAnLLXMkMZT+RtMu6lqj0nYXB22INJ5O4VaIBAlm8/AP+v3V8vHidgYS8f
t7PeGW4o/G0sxqWtQvnmuxg8oAlIXvAuTCnGIDtbwWh8MdtMhRaQHoYMVrzZnk2pvCvJdK2Qvuh8
zYsu6ntIrSIVY5WvPAxqLHj0S9VAGKnrtYXmNWLC1fj+MSOzYETwl2bi3iZhhg4pLyGQUn889use
WBbw6b3/LAgGO0rya8xk6zntiFkB7m+mGgrHhfkD6Hph8ex/8m0ze3jsprkZd9vA6YFzJogrqi1V
XrVBmnUa1SJ4HhDzHIDm4siRW0BichVwvrK/nDeZqm5Ga+E1dbW2FP9ZEhmzFAgx9bhk2WR7eORj
6GAJpSsbnGjFghTOevfdD71clxYKdrVpd3qubiIRRnwP9KeAJq+xyoh1qpUlTiV/bhh43QKjuMT9
eKXdodqbBuQcTPfGOv6IfQiJo6OvE1uZlrES3OvGeYNTUK181fvCP1NCY+IpZI3xzQB5jtfHIb2m
6ufThCueio6ZIcreBW/HQ5BCodsSMZS3XMCkAducJrjx2RqWmvZa4c9A0ecxM6Hr5aQ/y0ll3IVy
fZXJRQB1mn1Hgtk+NM6iT4+OM62nzv96hHQWRAWQ6aMcBjuJAbtMvxQnL1NtbnOiP1G78rqgD4Jf
AeekN+MtqA4mmQ1IemW7mEbrQ6eRWDihPfO0glWERN3s8KhoG+JXeBk4npFuhylQhJohTRPiHVKg
JmjZpWbF73aa6lbEWbB38n7DRDylQfxLGDbY/ZQHXoB8VwzZJ+WrvuRH308DwpdcgS7bYDiYlZbv
zJahQI0GOtoGphO/FgooAjVEXR4p3pqAE066Att+h2Q9ii5kTwKzjGrwljgA62HQP4wAE2HFLEr0
RFZ0IadQ+CydYsRQiFM9KM1gmWYdEQM0LsxtLE71uPKwRupsT3AZnXOWwivYzjONXSGw43BvBqJe
xEHFkpOsxKM+AJAO4mELGg5HC4+yoz3o1hEFGY//2P6syyZ0tRaSY2UX1WI0ZbgILBZXXQJRRQbs
BLy6POg9uw+DLpUNZb4AvebDimN2GXOezr0sreamBzQqYJ07F2VBkHul/+akurmJl24aG890lk3r
Lg8mXEc+Iro8VCFZk2SmTv21lzZV5Fg9FyZsS8UQ33URHBoInZhfwGnjt2efiyM+vSN6MeeFFZkL
TXSrtvC4i9ttyb1ie9rpgfAkcSMZrQ2DakypD5N+4ajmPASbioypEisMqdYMa0a2yCfzRTO8LbM4
oL4lxG6DJhIJ0RObgQqpNXs1GOM8lSyENa0XnNUU5DFaoJPd+OrbKMdlWTxlhSmOFSiD+TANB2hm
VFP1R2IZ3S7BYxLp6pehTMzy7bNfN+au4X+dGP2wRJ2Il6vHZZBRK8wLIqb3IM9xdep855Q22EAu
/oYC+cQyu1ox4oI8xyz3xaEc9xCM9f+HufNYjh3Jsu2/1LhQBjj0oN4gtKSWOYHxXpLQWuPr38Lt
tveYaEaENXvSw2RmAgHA4XA/Z++1Cwy8HXC6qiHtKhONw+eOr0GrkFs5iFmUJeba1NtNg2WxVUoo
pqOAvkvvyBx4BsmnIRivwHaANrZ80ImdYvFMbrxcqVbC4EERpjcr9GpDRMpc6zxjo3riliogXT5a
5JmJycZORy5yhbgpj6/8nLFBLiper5ahwKa26D6yCJeISSYuIFbqzxWVc8eKILp8koW17tVwbbmU
gZtSjreILu4pps1VJ7vRy+QvyWh+afqr2jTUXV1j1MTSufTR/+vwX6iI88FO2gNV4xewtHAHuiRZ
yVThqXyTlVNHFvHHsg1sH5Z00grUBqrCVyO6StX8RhkAk3oW6KOupF0dJko+A3fioCBlm6P7BZnb
WvsSuMdMai1WbiCeQo974qZ/dWG+s/t0PaCJ6TXnOUxowGR7l28IWmYcJ1EuvfVsJlqNHXz3YuSP
3uDLh5yMbIyKBX1NoEQ2fj7PJrFEQ9MAacmGOGFcB2EKvR/TL6tK6rL6CGAlkHSv65u67p5gkegp
HeiMuv2qaIjqFpoxE7r1F/EDN5oFFExawzvWKAjQxWM23PsGGT8JBpZZ6NsBjMxoT8AIhdpurinK
g2sPd3Zn7RMPzligKOkK9tdDNUKzC6lUFnmGtQv3KcqYTrt3nVp9KMLyOY7idcAOJw597Hh4zbxM
wq5QpK/ov+7U1HxXClAAEuAotMEw3HmVDobjgpGgibKM+CgUXruwSVJadmH5odXZs+QKmJb4iL32
yS8FQD/9ryhu3q1O+myzcdWk6bTQJesz0lW0bCnLBZ2Fka/QII2LlohlNweR3KFE0/L30qxvSjSM
ZRhpV04Rb+RxiSxlNJEzslu4LZB81axmwxztGtowm8QkD8WG3mpFuEDbFlaifqPVWrmySiYcz+eD
V0CFW8Y55azcCJ7IANoSR/dBXiF6cEC8PouJVQpNew37MggMzLGG/DvxC+KrklpdxCyx+6A4+u7I
q7f7auX02meryK+FHY4kLxwwFcZcG0WBOX5cZfpZlqog52ZZVqUUo2i1L02frYFZSxmivNYnI9i/
8qIS1QymbgcrD2kNEKLZaWBBrwVWaRh3dRCMaEy+sPTovUbTEVICS0sACLOAJmnY1tRHV9QHVLQH
RSPSS2kLXDI9SHCAT+mha9niZYU4SqafzuSXMlSOZtl8QLFlRMoQz32YcEtar7QPFB9IBiIF5ksm
qLwy5/gUmdYRJi4sJb/TbH2XAzTgObBSdFFKyFGEB9y6DuyOlKzOxpwXa1QQrfJBET1A0rU0Bgw3
wXNvBDq7TvQUPRU6mLHVoS9giKKqZWwCyolgZpkFLS62cYXsovMqtW3sddvBbgXfgPBOCoenRtQ6
g2ecvhPsD0Hz7IruXZMI0RgzU3wXjkbNOqyW3kndQsms9OYmhelmGE3KPoLmSSV7V1nqHAMv3qd+
gl2BtzFzgTghOMTLSFS0Jl27BjGEvaxeZ2Z7Cz9oG8HlQ2t9FZvQKlND3Gpy0C2YIh/YkK5TOXoP
HfxqXkIJPXwMUmnXd2NAAvneM3zrwTo0m9/KX5Froo0kowqpXqzOTbzJyzJhV91W8iYjgqfGEIi8
dly5NAwTTYObNaTA4HOfT7dajmYTdXiI2npFdiPLaclptkOn1Eurrj9zfpg95hM5/nusQ+iyPf1X
h2Wvb8Mt39WPUIkfsYJzCnuRdrZ5LIQPa6N79iwED6hmbyD5KyvoboD9LPfRzFR8G87Sd/SjYiYB
gBNk7Kk9mmIea5m9S+wf2DZtTCval8TLLXJ5uCZAfZZk4S87Y8wnPZR5V2fZ4El7BEZP7BU2QQjQ
q4EVZel3XRmnKx1dnmyyjXFq/x600yxVqntN/ahjBw6hYHmBMJFtIxlgDoCEGQ7pcMknU+zSLL2r
ZOqBhVsszZgkPT8UKU/SmXfxQOt9YDEWm942aPOR42AhKi7l3YHspwJ7lErEqMh67CDOK19EaUYP
YK7lUroqRMCyWlwNpYbkyM+wL1WtvAOVCYkPrxBmY9YbrA5mmKck9HT2oRuQVGSsoYAYBcXKddjq
V0q8Y5mWPumqvO2Qei61DFOQd1fhuRlZuAD4vTUs1RiWu75zQrG1gEasoAI+sumgJCaSdEH15pDU
jr0uDfPGjbx0puLQ9xWZlRMEtZmv4quhr07bNaNGk9qQ8MbAGEOX+eJ72swPSsqylrN2cTmQ8MVT
bOGCsTctsHyH7AZZONkVMRCqoew6ojOApiPr8Z34DeC/vswqCdu1MNfZUH+4Y65q1ajPQf0kV87O
NrKbochAmUiUHySbcMrGJwqXsDl2FKzmpXYX6PZLEcmCFaWN0QVx5tAaVyRp3hJ4DZcN9M5ynkt1
vKA/+dHHzG9up63Lutop2fBiVHRfm4HNkMZ6w4zK3y6zwMLu6pcykYsVMRTvg5aiOMZ4jvaP9yZh
PW6r4hcbNMah575IdnsXN/yDK9Os9QtAvsjAF/RjirCVdsJk2mZTvZQDeDQ1S3NkO9k6TEW1auuQ
1WcrzSqAWbMmpyuaJd01IQwklgjqDb0b/kXUNsLazsLYhNsNteaNVpk4aTOtgA+l0a02UOsicBZ2
mLNYw8roBjt6zYSR5/wQcPpibsaY1E1DnsuZps5HDl8Zx1eJ6n9EKDeeSErQZkIBFSdStpRQrbj5
H+h4riM4YSv/3QihYaRqX5GxrT9LESiE5l4Jhg+2P0qZ7hsDMZWnPDjJ8FeSR1RqxHvm49vUhvYd
ss2uZHgtUijscTFKV9tfoUjw6EI4ATRFPJfXoSWXrL/q0EN74Lx3FRybqlcMNMXdosrec4WOs1lJ
bPfqMTyQWKyije50z167BiuGSNl7g4SyhWpq162VgvyURs7DRTCgoB9MUE9KhK/fVgN6HkZBmrKG
Pr8MDi0p7KtW6ZF7yrj4+2vd2NWqs4tIVsqqWoZnCDaw6PNPJSesLNF2pUycll3rS9sKUTrWJeYd
zJx+4mDXV9KjmlUVa8KEWGNJHLu02nXpPDX8K0mQwIWVPZZRkQ+C9pFH9q7BV14wfI1I7Redxh1c
I7XL5/QEk6VfxUdFx0qftMS7Njyn2FL3RkOhiYjCCASmpsKcLAnnbXBsJ4nMAk7t99i7MTNqn4ki
jUGFjT3Dok/R40mItmPdyZ1tZXbqklhZLMUypfKfZdi0M7VGENOXuGGjdgxZ4ZiOfdf3STBPNWQG
brk3KuVN114Ns3oBqP/ctcUreuDPPmz/Ckuoj7m1z/Wm3VC1AWkDAjVokI+vozTbBu6L4ZJQrC5Z
YUDnARQmP7c1M0ch2NMUr3TOfXwnQ4OCUQ+qtVmZK7IEdUCNCJ5eRK2YW1mCCjwWO+NmG6PFLgtj
nPKkYkaoq/UL4xoK5MJYQfLFlyMzsdGp07ZIQozRpcfEvgFWt4zxPMq8jbPe7K4IzwuOiZJiXahk
MuutGjKj/0au1adZwIfL8IbTzelxhJLvYShAKn1s0yIz+YI6VwAaqO4UrKtwlShdMswxI/Ldx+XZ
jgVRq3sPoSbwSprRsgybd9F7a7wHK10GDu8pAOIBcY/q5etQy1ZGjNKuS5N+CfFu3TX2h2k4MiHj
3lIO7R2hE/TClJ2iiz8y30fcwG9oyh9cVo2EYvG9N5H5q369EJLsUcMv95lGFbDosmbuqC9KSsNL
3MZktCH0pnirmTKQTuY+BLC3sPXgAxXkOecsxspGatde2T54QuoxrPRcEnIRghIzdituFC0SCVJe
0CJljKy6nGuRJc8Iq+KbQ7xvXOgKeIZklQQ2G6devvJsJJEG2iKhtDdq0pVztUaEZLQfFUEiC63r
jXVoN/citV4rI751Y3dFsWAlUbacu5WBcDoI+MWYBNuyrjEJBjqGesTHFdiBYvCwqmf2NcyIYAES
Cidjx4S19io6Ou2wMcjMMkAaYa2Q4Ejpt6Uy1AfHZ6drAf7Ed7+VQ1OjgTxQofC6cevbIOFJRMdn
T4n2diZ/yi2mPnUMIK7THeNTIUlygb76pdZBnBu92eDxSX6XWD+XRcXLLfkyjZDi1hApLUjKj3Fu
NA89yhO/LLDIYwgw4Elg5+o3oRyla6vxiPWo0I+NWumo115KrHDo57Nw2cJ+YimBxXug1Whta5fU
89Jvdg2+Rkcf5minB6oIcxPlF6zKW6PLWS5aTLK+FC7dgKIzTXAsDegRi8CmsgQnY94KNDLyg/DM
p24MXA28p3Igwc6CFzy3yeQuHW2Pmw7wBnUdvUA+ReN2Xni+vSTcg1LkNfdBnqfEGhY+j7LRonjV
sBud2/YTuvlkVmYBeaVluJT8lr0l6/ujVyKpKYbkMLC8pLCE+8tX0GeBvLgJY8nYG8AOFGpcK66/
2Wlw4jYAp9YgqZEZhJ67KHVhrdjd42hvqAc6ZW0sWGHdBU3bveatmEua0x8tkDQsM69K1e2XOubI
Wd+TF2SzlGcBnwMcoqBnYuOhbeNVKPyEvcqyMqGTbehrSLYQXsanRMjzbcv0blwzvwxrq9JdioHK
m63q0ZrrDwn3TNrdWClETl1toAx9eiZVEj3O1DWnDX2akqOzA0CbstF06YkPz3uRF48CFMMiHoWa
kZ0vpFoCtm7JYIWj+Km1mysUJA4y2JUDM/a6snKZ6xnInOyC353sYilKKCk0xmdss+ioaxRsWnmF
1gZkeyTvqfey+k9UUpgGrd8VMdvNxHSWkimA1nrvjlFt2k6q7oV4TKmEe2mIEp4s3U5Lt8AslhbB
SWurVKkR+rdBWb3oNVibXEcU6BiowhsMq40nUcQx6htfg0cdQ+QdADVv+C73hyS1wIPn6d5Nb0ok
+hufVZKd4bAcV2srFkfZvkt0aF4Y0CI3jneGW6/B97447IB3fpCpK7/BpJ44mEgr0R4gwd6XsiiW
yoCnKGi3heE8kptisd4jJoyWrapVmKlafVFCZ2QpuNDor+/r8SPYqjBVUaBSQAUTDTDQWRo2iS6l
OsSYL1kwqFg6qesfvVjsbVs0JAEl1iwqnqjVRvdhJ208NI9zoo26eYRrjyccbhqVhRWJ2bJMa9Kt
/YNqOeA8wqRfKzKP31PZtxhxuo95Mb02J1UgewwdnCmdjCKXsDFsw7lPNIqyZ8EQIuC3ir3bFiS0
Djollca7yUkJnKmd9KBatb4LtfyXHmNr9jrDXDUF4YAErTx0AV53CwtSvMe/cXTJWMB/cMxg58xi
tHqhd1BzZGs07XIKKMC772Gz+vQDrGuVhmTGWtJxA9hWDTQbsbHlfqdS+emq/g738DYooo0Gn6Qt
NlnnXFmhf6tI0bVl+S+ta2GSgKMY/tYGtP5pfJP4uGD9svuMVfdJNcEO4cQNI+XNAFM4Ix2GnCaY
8yXGT1fNxHxkXUqZDtjCDB+IvmlpaDex+1eiDC/Cj59zJXxlLNDZePBCiRUTK8mMBmdnE9rsfAaN
cpO/SqJ/TFyKcW7v8P2upYMpw04PwwHnqXcspegxapL3xlWXUYHC37OdRzT5G4mhtqaqhfIjvoU4
/qvQvJylDAx6Es7eZZo/40KkG+hodnyauT/Xmi3ivZVKN32o1IQm63cpyG1wjaBs/jkkkRQWqQKX
YOBjrtavWpcRtaochOf8jseU1C6GzabV96VlvJlgBiLo9FLTUmXXX/8ZyFGFbYT2TGdEzyFQclcm
ziDQq1uzCLRFJgvKa+kQLg3eQWC3GlXzpfCs59AgP7jAGgBWz2dd2jqgQTEFWDOC0zI004ha0dbO
XNP5JRHcNBYgPxNWbOTfUL1tPcSevrkMDXvta5ui1mvIznRwzfg2LfPXwHFf/omItTNFCQ5OdTu0
B+QDSxGVEyXMgRw1UnBDHkncW/WSCC1C4iA2G4g8l4NZ3AFahaynHugM7QDx455hH750elznHdm/
i7TIIYzSt3dL0gpkx2G3bJCHnobdDBKduXJpuxB+0N7ElrEKLaLL/qja/luay/+JnPKrmvL/nBJv
/i/UXApZ+SL/GzWd/6nVHNWn//7HjedHfpb5yUf5Van55//6eCurf/9DEYgvZaEqaCllw9BkxILt
x59/oxj/Yr2gCstWLE03ZfX/aS+F/C9bNRBkGqyYDfqY/Kv/1F5q/wL3YNqQ71UL4ib/839He4nw
M0sj6FjJ9v3f/5CEopnoxtVR25n9frvzE7fkJ/+zpeSQATMeDqbE4Azw2831wMovSCFPHR1R6dej
W5DKXHK5+0NRAuLn6ypmmqu68y93+huh5aii/O63j+rLL7/dTdS+9QtkNa1SIGvHV7kUSEs2hkkl
5vwplFNXMFFwQsXwXEfJuwOcMTxI5K9p91Lri2MoW8MjtpzmChWMte9xr7yk8HU+FQWITw0wjU9j
msh3NI1Q+Fj02uXZ+R/1Rw/73YWPP/bLhZtuXFimn7UHERKz2eS2vhhIi5qXcISWXlo29MhJ8KEv
lK6yvJffBmTcCycYsb9q1DdXLcGEDw4KYQgQ9HfnVp1GT0JPq46IFofgh44xudZKy344/5NP3UaG
8ddfjLHMk9y6bEBgYKlrG4cJsKny1fmj/11u+/8Hsfj70T3fSUPTylmQ6HnwO7JScyM1iliYfEiu
NHI5l+fPo4xC5O9uPFPC18tg7aDGxN1xIlHZr46GeZqdgvxQc1NpeIcyJRXLkmwCqR0XOVqB9Vjr
OuXz/PlPDfiJPpq6hdNK/Xh6ZWe7h0bfV+bN+UOfeECG/fcrsxOiAkKJB9RQasHNQziAc+GunfjV
xmSKqRS78rEeNkQO3eXdji0v7MHzv/rEgzcm84vrIK3wEx686t8NwztaLVqXv3350k8/dVfG8359
0boYAIzC8RPi3DKUH9QDz/9yMY7Nb4aSMd6tL4d2gI0Td502h4iPvGWxiFVLgF79pmKll41k+MA/
jquiqiNlxW5nSPpnXWQtYGKAqKXQqFjrFte/ghc0KrXbwcXOSyNgUNsL88ypqx///vUnhmUouyFX
n8b3XvTi6m/nr3188N9d+mQySOymK7ATFIfKU2mQZwYaLZq9tfSiC5UEKprWxDFabcU2RCtiI12f
P++J61En19OoNdH0tWPtQ6VaZ9hi3cq6MMZPXJI6uaQhUCzJjASHTqyVm2O+C1B+1m8aJJjR0l2p
9z+7hslUB/S3JgCwsvYmRocVccSEzGSAyH529Mn8Vtl1aRgZR29Nx1v7nlWObqzf5w9+Yh5QJ7NX
UKtiGArT3Ot1seu1/Eml6qiFyeFHhxeTGaxpI0WRfMfcE0BOob7fklJzK2Xp/meHn8xitq22ImHb
BKJCQ/DRlHRJyFif97JrXJ0/xYnZTExmMztyChUorbl3q98JDYsKlc7gvZRmuzp/ghNPQEyms7Kk
sRGw59hraXtFiXCNkprcNjv72fGNyeCknOpSCMqygw/FYk3xATOCa8F3M8Jye/4STs6bkyFaOrKl
OEmZHopEJR/KdGlltJTQhnkOx4R2oZ3R9DBROJkwPiD9rFtIDNs8Izu0ayTtJnfofTosF1YO2GIs
9p7tLiSzzm9ktaVj3WZkGRlOsXRyk1qc4poYIJq8bOfnr+DUQxj//mVWragH+x5InD0ACmy1aPrA
mGfg4s4f/sRMJCaTXCDnok2GxNh7iaEshBm/WH517TnOXemJ+75UkaVYxYVVw6kRO5n2JKevEpiz
pF/AuVu4Rf3bbLI7kcgo+iENn7+iE9P2n5Hw5YaVQ2PnKkhw2mqGvFSsBMmTJPUX7tepo0/GE9zR
sLVSjl5pArKAa43ivnBx/qcr48j/7lM3mfNctaqkWtOjg0OALOKVNl0NSR5n2LkIME0Hp33tEYkc
UQY2OS7/gK0ChaUaAbblW+hEO/XCi3PiOvXJ9BjGnWvn5PccwADUc22QUjS9svWz2VGfzI5+gPy0
qfzogLah2VVarm87VdMOQSxlmwv3chxU39xLfTI9qhS+5VDKuAI7yKqr1gkkF7CKCccz0UmzTmw9
BDXTqhU+e6/eQPip8TWouXgKG3c4mhEZZ/ip68/zP+jPK/XdD5pMp3GVSY1KBuTBK+hMU9zMTOJt
6vSDZnVEgiJ0nrhmGe2lPqkmTiGvNOhsGA4KlURDlsIaCP8Pg2ZtghJG8ugPR3VJda5W9eeqzmin
eFmo712SHG5TuNsviVFoOy9rEC8ik+svfHeUcax/cyFT36VU2rBzM9fY897qtYKWY4/IIzNe4vyh
U9bNEwDYn1UElMkwLMsA/3HL6+briUxfURvQCCMCPv9ITgxyZTIMqZWAjcy5EIOy9g7/GOx0SWov
vM0nZjtlMgAJ5XBRWoCAJ7YxWUsuQRM+kqqZTQduXVjWhQ/EiYvQJx8IPSzaDMgMAebmAMQgXiKK
fzh/f/6stb550vp4zi9zKbsORxMdX0/yf5b66hfY1nU+d5fp/KOZPR8OV+r87fG+ndFYnRUzMbt/
f68vXNaJ754++VaQ8YPDmIrEAdw2ajQ6TBLV+FpcePTixCDWxyn4y6VZGbAvD0r0oZ13i2iVr5kR
VtrSXJGoPbcWuFZn7bZZN+viyMNbuBcGxfjwv7ujk+8Hr47ZSwaBDUWx8UB8+odO21TQjPLh/fxD
OzHs9Mk3JEHmZuQAww5ylW+IQr+J0+ANoM6N1er+hbuHYfvby9Am7yXdwq6qGHWHWBv0t3bQ83WD
CnGXw87a6JLIXyLTdg5KDx2vtbSIlQTCi0rp+e+wP6yTvIj/On+9JwaKNnmJizytVCR26UG01MET
+iTk29PybFY/O/7kNfYctrRVmoUHPanpN2P6Xw8O6WR1WjfL86c48ci08e9fxiJaPPDBKqeIimu1
Imaj+fTSGxsx1vnjj6/rN4NOm0wRrmLZA9J9yCkFdrMUEUWmkq32s4NP5ojakkvZB6t9sPDq4jQQ
xrHA1/yzD4A2mQaMTHYEr0d4yIxHxPpzQeTV+d99atxMJoCIzZPikmd2qKWW4AwN2JdLuCeRbhB1
zp/i1HOdvOwykqC0EpxitAJjM0UxFRH1ArosyX94isnb7pH7gnmcU7R6DzjRnasdeK7ipq1/tmZX
J296A77PwGQfHkr3WBcwFkqcYkLBuSUuTIknRqc6fYF1Qy7JVEwOFr7xwVQ2UhT/8NCTd3fknKky
Df6Dm2QZDm4C76u01i6MzROPV528tp1Nh63uPGsvSSTMDF4F4T/cUnR7NQKkxj8aQ+rk3dUjv2Rx
krHEMvqbqBH3jm9ms1rXHolPbC6c5MQjUCZXApVObShPmHvbIbndIjgGeN+FY594z5TJBQRFmNqu
n5t7PAqLNElSzNLQx/m6r8/foVMnGC/qy+wp4sEr0tI199T1b1tffcylwptFZfyzDeWfb+CX45uk
i8NJJOZHwfSDsitjjnCD/2DT0L4E6XLzH5PwV/rHOMi/mZr/7AS/HNyTtID8enQ6yN9nom6OnlGs
O4jAjd5cZRhstP7jZ7dpMhkBbCY0mc7h3q8ORDiD+ioXWjNsfnb0yTw0wNNLhsY09qmHbr1UE2eR
Eu666KiH/2zClqczUaBmitHaxC3hTyCjyiekXoG1iHLxR9cgTyYiqQLSISVcwyDrT06Rv2B3fBtK
Snfnj39ivpAns5FXxsSzM53uI/PdCPzrtpaX7LNntNB+eIsm73EYwrCTG56xqRRvQjjqq5Lm/oMh
19mFM4y/9ZvxKk/eZs2Wy2EIOEMUEF6rkPSFbJrMDjXRFiJIL8zbp84yeaVbFFqpJ6g8SlavLaIW
6h45ALu2JhfeWtYSIT7nH8k4dr67HPXvc0dJ6SFQiDc/0F3cZpq5jqNm2/cFKlRvFsgIjzMBOWHo
LgyBUy1BWfz9hDgdOy9UooBIVvWglWOgkgCHBRa7RmMIXrLCNyppLjF/wYWbeWJ+HIUJX+fHyqmb
BNN1v0cdeRXrMp6gapOk0oXpd3wm393CyZvf16EThT6Hd5VtWl1n0tP5R/PnA/FfDyzsyfsemwGU
TWn83TN9xRdj4S/vbqwZmWxbZ0ZO9jq4MKa/vwLQVH+/QWZvJq5rx9A8outaOvrShSrXnzrCd1cw
eeGVIsjBr3AF1tG8dq+6RZBjn57jVpj9Dq76hVhBXu3mSAI33YXd0Mm7NpkCFB9pj6D1sM+X4Z0x
j5ekQczCeTJT5+pcWcqLYn6pi3Xqvk3mgrrsJdNIU/CqTXavu80DMSaP5x/+qUOPf//yWUxIBbH0
lkciOumqMopPwwnSnzxuBSvQ348NyFQeCpSaey0iFhIt9YXjft9r4MCTcaThuLCDigMTMb3MtuGd
u28elAVRPCtv1cyMRbtKt/aufNAO1r5Yw6xanL9b377hnHgyzvrEtgE9eTX8C6zXmbIgpGHeuJd2
+99+tzj8ZEjhncdT0znVnoL6TGvAQZOEQe94lcv16vwVfF8c5RyTsQSqk4JPzTmkTbPq585aXnoM
XnUDNKc9Dns0yfMDVuWr6iraJLfiObx2V9GFJ3fq/k1GW6piPmnLQt1pdhLtg0TDikqOek9kuabG
F+ZJRZw6jfr3gRdaxhB5jRdhc85HRxrMzWbIEeIHYVM3M5UW/YNnWMmN6HKH4OzSJrYtjXWJgLQ2
f7HJqjfmQGn7a8UL80Oc+qa6TA0J7APp2TDanEzq4SOLeIdihyAGC9nzgkWr864rLYi3ohJL3SQe
rfENaxUalb7ucAcvCMolsNy0M3ALubwcFMXeW41V7pLchu+gOBY0Eym56czS/FQTr98XTaa+kFQS
rDQ10m5czcRlorrtKnAbdUauuHcrCy1flsAXWkw3jrUptE56NNNGgSthl/u8wthE6jyY/6FrICzQ
BIzXZNETWNKPGWsqGzUgBFX4bheJt4iVwttaQUdKa0F6wU1IsOmbIxXmQeRAuV09dhcCnc3TUCbx
srUM0ikTTSI4jtD7umM1HXQey2kWWxsCy/RnwF/eLEyaimkf0nHY9CDAM6MIFmYbpRukd/ZmSLPq
IGkDXAEXlOs6yv3mDjCQQ7RyalzX3K2jPBAPCehG3CGULvZq3cu0ATs/eukdgk/ysoc9JhRpHZSR
tPdi2V2ZUSX2ckfMjddJ9haYRrsUbQm4pjbRP1eEENJwKdXZgOHr2avdIZzlFcYbSHrAdWt9FA5l
Vt8tnThtj5JQw4cMiQShJ1EU7dUyB1ucZdDIKvuXbLt9vAdup87SBjmxO7TSjzrEijXt4MIbzbqm
ZsZLggyDk4Thhtjf6OX8pPD9YonDT1YuQyVUr2d8w2DCSrwYjAaEBHgt0My+D94vSYc3TVXDFwBn
0kL1ysKciTy+VFk/8b7qk3kvSGW56tLI3nmW+S5jP9Ea+ZFM11/nL+/bbxyhrZMpr830Km+SstoP
GNR66ZZU5PMH/n7dwZEn8xlfApdEhzjY46Zlr9THyPsWvO0MEN9w4bjIOrEcLXoafdnIFHBj1d5V
eChmA0a2uMacI5nuL18OFVLtk/6h1MJ2U0einCsWeLTzP/PE7TUnS2Hd7SA4tqm6ywNe6mgIf5XY
KVG5m9vzJzhxg83J8DFbl3mo5Jti0qUV5Ute3f/swJMlb4xsFJukXe2DEtnItdpcKCid+MFTVV2e
BpTVWZ3v8f6RYpNX7Tx1KunCsBiXIf9lNcrbNFmeFFYVC1wx1b6B1QFzemEeaRlWyQLT3fn7cuKJ
TvV1ZhaThj2k/P7i1icokkqJlN797NiTl1HqLUO3DB6mZl/lqPXdZWIszh/61G2fvIgNIN9UtTl0
EmESfYrCC6XTU7djPN+XRazHsCZsjNdwsM2DCx0yEOE66OMLz/PUz54sJ8itxRIU8LOr1n+KXXlu
kfF8/o7o4yvy3ViZjHBPMjs/LTh2W5Vkz/UgNzInVvhUZRJZYDkhCgSZNvvaoknu14m4G5TSfinH
GNFew5IHV4DkGBBf100RAOkudQKzXAfLmJTFm3CQpXmfR8ZKyaGHZXGfPni+Jq2HovVxS7nmijjb
kl6RXc3TAR9LZKTlskY2sKoArB1dUMiYerHmw+1h49xEyRHKbXVbtkWzzxwiLUj/TZdJ2blXqpnr
u0DB18Rip70ydahgvcgNbJY4v9sckq6QLfnWT9RuKSdduECDeqlAf+IpTfuYQe9hXFMqNgXsj4ly
frCo0l+YQU8de7KTqZOgdKWOL0hXHGPvSfS/Lzz+75/+VJ4RhWQ6eEEY7M3WXlhutW7VUd/k/Wxe
niozKrI2U1Lrqr2vlFdggraebC/P//JTd2TyTSFtxjEzt6v2Xq+j5yKkO8ourN/HieabV+LPq/Ll
bc4UsuB0MMf7JL+1zBvZ+JU7W2JQfvbDJy9cG0NU8Qx+eOMDvddKXq8LRz7xu6etWscPc7uNVH8P
8v+e+NRPLYUaXWR72DM/+x5OW7BZ2xleW6oBsT9qvwyjQV1qfqNfeKanLmCyu+0U20+lIiGbxtYI
DChHzE5TiAcNl8sj/aL8Qp3f/rPZ/OYRT/uwrOZNJa5bd58PHVGYNXSufp0Z5BDjQw+9eksqV8P6
CC4rOJSCTYsZOskLvpLqhhwOXF8J4wNAUHA3li/XaVyRn6EP8tPAmv3TL22LdXoWPaVuHgJD68iC
gXng2fA+yX1cw0sIbxPLpmSjKOFVamoApTw3fe2EWdXLEd+1jsowOdbOg6S9kYmN1BDeXGov4P3H
sTam/e20IdgqZQsJbeRGiXkSPVamNM6g5HJ9dG6+htlc2MpcRT1W9KQOF+rRyjgdXl+6EMnISyC5
z7V/QwhbhASnAHGWOn9tQsgeLAQSbLOyPOgJENPu3Sz9HYKfCeJfpHvP+uCaHACneRWEi2S4N4qq
W7H9ohNA4nW+AFmwRf8wFykAJD8w171VbO3OJcBDEHdQG+oqqKxr0b7KqrQHNggF0tsWrr00iXgt
VZIgWv/REOo2LqSdGSTQTVpsmiYbPwkYVvuL9k94bMJXM3AwJ71aNkEWvYnXPBp+D6l6awKiZLu8
iTJ9Z/rRjZ2LO7WPl/1g3gkL9A/FgHvDVR6GrlzmJfvV7HmkbEi1hfu4KwABuTMDDY+WvMngMSKa
ucoYuyJdpWD06I/m/LXKyOIJhmXaHUPt/3J2Xr1xM02Y/UXEModbznASlZMl3xCy9Zo5Z/76PePF
AjI/cQgIBgxjADc7VndXV53n3R/AoJzd5MVhkF05lhH2PJHV6EzKTYXkq4jsZRrZlf4mAoSORx1m
DlJOw47I25jbm7kfSgvRC3SlADPF0NuTc2egx0He9iDfIF0GrACxNSW4LpElqjoZNy9SDFIHO8Pb
FaK/6cx2k4W9YyGCGOBL73exEQqwOU4AB0NFDGzvpSzei+iqGGCcBKT/E718K8c3hMJdj7+gVEvg
KixbFO3whpxX9SRfS4dCecFNBwWK6GO6b9OpwUb6kProj1QhXzI95eK+IYEnZP5pAs4B+ORXYrwP
QkcowX//IJxL1jbeSxXeaLA0vEN5G2R7qbgaYDUIm+JJzw4g6CK3KrY4xymexkmybRzV8mbgug5d
XXhsghPyMhHKis1mehQCZ8juRxKY4G2BisvLmwyd7v4+JzwEMTJVdFryljwxgWdFYv2L8QNk0IEV
QIDnFrmenbqP/AHItu2jUGbo1VZ6bfk7QJvyLsw5A73Iw2E8aeo2AoEFmSZRf4x/BH94FevhZ6Mx
LxKiddNyOCqQymxDUndxesqE+zAGwzqg5wlnT+MUY+4MH0X7DJzGIxhz71Yi1XjKJKeJIydKUMJo
ttlbrW8k4u2k36TSkgNymIJgpxAQUeYGvoO3ejqBH0mRN8wfDLhBBf6UYDtaDnZCbekmWzRvMhHN
zGPpP4rwAtSdZRSbBAUj5QYEbNg/oj/W5mTGh8z4DZzzOrlpSnQ/0GDcJ+nrkFzlEa894f008W4l
k+9rR8ItSWEBbAeLnPPtGHK+200H1dqgClXKe4WE/dFpHhDiJe3VgnFxyqRdJO6ikkyH4RfyZQji
RB9RsVUeNXVTxwfxPQBsJznZ+5AjCrWpdFt9r/542LoKEIQNbpGmWMYHdYuH3djYqXDXtCdRh2l9
w5Oaqd8PhFJCh3rhsShDOrq9aoZN4O8iExm1o6D/gA4qoUPUqSgTbzz1GmAKSN/rqkUpHBUB+L7t
nT85XXESU9C8yMCx7BG700x+IAsBcLthZ08KbBLYjYhTYWT3uUy2eXgzIAGmkNfVXJkKZDUdV07G
ytjGyE6kZz+Po7SAJJBgHH8gnlDq915fbTm2gB7BANeQW/T4lpRkcPnKAUoLmdk1SftEG6fumP4n
VE958Q6zGfDRQwJ3dpL/E9ProP0QB+CMAXp5krKxcP/VXXAroHCfGD+KPuGQPAE2d6Xgvx6hyd4E
3iS/DSD7wJmn8g/FA/oMV0GsNOSRx02VnonId9o02mbw3OTyRppQRIS1X1xnKjhM6dkwXxpVtbus
vGoRwyRyyVNfquwlRHJZ3Pt4K6Ny2Gj5TYUge9l5+KdJ205T2xpvVXw1EaKjCVeJBMS6DswoiVDP
EX4lPrIJH3gU2fk3IjKuhXHI4sLOgXeBGSI9/6kVUVEUTEj3wDypuCpceRpzTyT/nnfhoHeqqtnC
SwYlkoqxE8NyyjGV8DVwe0IC5lox3GaIto+sQksgj57DnBcgcLNXEIOFvFFKiI8idqBFDzgkkYc9
hJa5LSzfAbBqa0HmZKHT6aPddrWtDuK1BLa2kpQHJYJq1twNsBn7UMXHh29MH5NN4UE0QFhH80+T
zjBPZO6LarmvrUcIGy4xBhvVeEQoZ1OVopvU8r7xu/tG1zflWe6QbHij669zwJxyKm4trUbfgKzL
s1xZFckHhWHsxu4RtdJ+Y6CxnXjjVqj/GChptTh5M/U1BHOmY0SUCWaKIm5k1LJ0nI0caOgSYCbi
6ySWCGQmWDPePsWfqGgz6f+E5muQ+HuRi1jZPSjdvWb9igrBblGEaLWeF9nnpidTAEGnRgJ1BPHX
MwynNu7FAdaceOWJ6ZWSZ66SaodBx49UecofUUodaJh2W78k2RGnJvi+7mUahHtP9RIgXbdJdoV4
3dbHvpHGVqV3EQcgTgkoAm6G7CqXPLStYYu9GJbBy8RZkUhyVHPcq5ppN5aCMPYgHyEgJrWJKvab
H6kd4JDqIWrGRzEqWoCNPghCQz4nCZhXCUCPqW73MN+2Zavew/Zwskq9Rjc8t+O0uNekHwJLIJAQ
Jq3+8G5718ogizJQAPF13d/LUuxU5FehYMICan/2kg9fNjhZQXXnDfldXKivmRmBbIDPDUr9qkFz
z58ad+yaj7guXtum2upmdWN6iVuJgwN/CwQYScqAICE/YvCrQHr1w+46yvy9YQCSrb0/7dDBnjOr
k1XBulQLEP7B+BsdKnoru1NK6Uby2DYjuD0ZBRuqeRTTRtlGCeBKzYfjF3sF7ynm9GapUNE8KAa+
ZmBb2g7EVUDvSsmU7Qrd+M1/DPaDKGi7qMjqvTmN7U3iRShVWSzhopxKILXIYJFasu9IgMWz7jeH
OETxq/+jtI6Wn+/+viQekJVke5C8geTE7i5RiIqwiDCDJudvwyzcotkDca4gniSJqo9K7syTgcgG
cj9sC/AgcJFVOno3sHBVrDeQZbzDUO/RFM036AFdK0ohHvncf7AQUNxCChiwNXKmpCkWbsAxEx6V
pnKlqJUtMiAvogTMWG/NeyInkPjS8Tb3EzO3aPNsX0ppxmYWuCbKc9tc6R6ASBmOaXndXtEN5ZpZ
9IJise8UZTqcckn5L/D7wq6CoH6uKoS3yLlut0LMMdDXE+817RCO61CrQyCmM+x46H4rEq/EAzg7
aGAcDiod8zOINViaoEY0lLqaUcqJOGqRYI1Q+MElE6ls/EC4oKmOGmol/i0xYzCHYYCnaclFuFPR
ZCChG3ExIPpy/uGZkxNhmMpy2vKq4Pqagsc3BWxSShLiXGXNsbLcwM/Oj5GU3o+s+U72di2JKX00
HIY2EQ4IoBluUYuA9iLZaDdTjtmLZXA+zRSdQJTEtqzCSLP68+7v8RxahiVybgV6vhWXKw+oq9PG
cnzfF0B/u1Kr7mIxe1Aqb+cLWrIJoVIfeD1pD5bQoaYCSD5kz9SSA6ry5LVOfn1Up9T4oQF0PADa
Na+qoSr2peybx6ZKfTcaCq4xQLDO7z6FUd2TGFFD0UCB2hUSUz0VgM/3iZYHbwHacU9xLxI8Zgps
uagY+UixtYO+axJVBUbkx8lGU8EHKUKmX6te2tR2XqZYnywQfuENLn6TZYRniqz5G60RBeSBI4je
NRpCgaD172NTnzVBQkB8ILd+FWWN7k6JqmaJCvkb2PHklh1qujOJRNhXuVzfyEBhb0rLNB4TIDkP
QzyAfuxyKFBcNIYpIThFl39c9j8s+CrnEYC+1FnNmYjrDvJVL7yA6i3alZCEBZ/MPAAwYzVG8kTR
QXAn6a/oHH+vyufvfXLISEmi6FMjlK6kour+kIo3Zv9xueilKs9cq+CQVGsQUPXwQBxOXvPDFIWV
R60lb8Z5AD7VmnUky5IcNq7fcR4TkvxJ8vynokavrOfyfbn+C6OpzromEurBQuu14SnQ3GTCU5PD
19NXnMNnv8tXXpJZ5yh1E4681tACoT/jzRDsaq2qOOWJn21JGI0O0cjh63JLFh4t1JlDr5/kvmtU
/GJKNRbbiMdUJ9DkjymQFZLHfO0DNhZS0VWqrHiBFoZenT0adSzsIddxTiKpZgRvnnV/uSFLQzJz
8ME39UVDFvHWI0SKRmQrcETCLaIWZ3G+//P/1QHv/t8IfA4lXfjCPFJbLs0pwOA1LpyObT3ulSrf
gCe9XPjCtJ0HacNWm6TULBu3GHfGtKvGbQ+FL9pdLn3ppVeZ+fgIthBKPHmN6/Vb7udTZjePer6r
r2DyIpLqS5vLH1qYu/OQbf+MUcBkMHct87bwk2OMk6Qb0luO2HfQv1ccoktDcf790yLPgVP3cAoa
twoLOG0ageE9rPs1j+jCHJ2TCZQ4Qpbb5NToh6hZCcIpNPyVtPjz08EXi3tOJgDqwv7Ck8hpSMnI
TXyhODZIqe+tDJB9EOF4UgHpoKSQ5yfoAvlKHOZSh82WOWQUH2ktXj5B36OhjuN+KkGlBiut+jqR
DXHK2apGO1aBRo2Gjul7ZHErRTH+ZyIN+eRxD0JDIk9DN6gh4UiRF9wg9kGqFC9fnFbTWjhNJlIQ
ccmtxvDL9Lc4kMi8rXXLeocKnKOx0+DDmjQTd5AyhT+arOveCcAp3pKMjdsuhTS81hTsZC5AeuSg
2z3XEdvtDQEj5VGtpHBlc1noxnk0ualG3RigFcGDkL9pE7ZxGNR4mr+1eP7mg36a1cEwaC3x1yUS
4ECFEejV7wS4t+mTpkorn1hqwMxKGqGhxWIuWaceh2wNfDer/kuLFdO+UPg8gHzMu3wkq906+VyC
bJSJQSgriI5Mvy/3z0L5fyffp/7RQCHzDklskzCV7lg++FLpNuVKMOnCmp/zKoIB4KGYm7UbazWC
Lu3Z7SbFh8s1/5uT+sWy/yu1+qnqXgqWEB964qZ+oh5iI1F+ZXmnQjw0lB156MYzYW6Gw/SflM3Y
1QZSh+ht8y5LBNYT2SLWO6RMGddkRygQQiKRpWxkbjHIEIymuBah/3WCPGC08zHhUz1hesZC1bX0
q2cT5bWv4g2hYc/6G5JlNgh4fVyxGAvdPY/V17RUA9FvWCepgW2NXkvZr+1BC9PkDHb73AZjIA4t
OqvVW4ieelo2OLmMSMtIjuvl0fzyAwqkuH8/gMZKbXSwANxqdHu1JFLsFar5ygr9equm9Jmp7jNd
qJMhHN22a5s3Uj4KXkRC1bhWSNS7IWZ72BmiER8rrw72ZRAb6J9UwXf2CT4+s+Nc+kfds1BTV0r/
Vi2L566rHruzCb/cdV8OO+XP7E+BeDDiT+bgTlV0KDX0caJqZVQWioa/98+wj2Os1NHAqJRGmz/W
ZVcfK2NcSzZfKn22MGIzlaGZGoMbo2HUyL+UqFk5Mi2VPDuaeYpkGJOpDy7v9nYd/kzVlfPql2cx
5f+pIX9ayx1RaGM0UWWpEICBailIlvoK/ZYP5KycpEQ36/KgLn3ovE4+fSifGoUUVSaNCTPBsn6n
iIudPaKVqOGOz1csxtJXzv336SvgrxMhaxLLLXihG3kaUDx3jGto0g0ZPiuG+stjOH02W9pdXQPE
67rBVVEmNIvi1Nf5TvXCTfy9fE/ZnC3vEn0wUxDbwRVjRCfcsAYdlrh9vhb1tzSd5ivYYJsp65ry
vauq+y2j4nF5lJcKni1d0agyUa8oeNB/nUVSJX+lz7/edBR5njDA5G/lFrEWt9B0pHlQMEHE0RvT
YxG12zRBQqHeyTKoulQ7aln0qHgvl5v0F3PxP9syX56tarlT+0SXWHv9qbjK7sqbHo1H48HbmY/G
fiJtRNuINlJQe+047i9/c6Eb57kEKoi1bJq0wTWGH2x9ZvK8Uu55gL9qy2zbm8RAbkDKYKHsZotP
bCPYr8kxtXP79sl5OIb2r2SX3Q72/urtfdxKmyteR+z3u3PyyhnGAPrZCXfC1nTWohWXWjozC71R
Zkbn07meeIvUWBd9XG7p+f9/1dDz9z4ZAknuERQYaaiFgp3W7UoiegR1ZQNUzuvwq9JnFqBCghRv
NKXjOti8Iods86q1MffBB5qnB62zxxvFHdzwmUlyW1917+oOeYQdgCcnciSnc+Aib7/bhTNjYVZG
FnvmebIgFtS5evR0uQsX+BLyPHRXsCbUu0hJdqdb4zG7E36l18DZnXGnneQr+ZCtZN8uTYGZzSjL
bohqgfonykuJOk+qrNiMhYLnkbwDuilgu6h/QSbfeNVMK1eYpY6ZB/F2QZcVfkHB6t5DKdfmQfAa
bS7H+lM/mW7+uMavW2rAeZf7NIkbQVcRfKRnourNa/Zyf3d5ZJfKnVmBIdJrSa8oNz6/BoRI8eTD
ygawgHSR54zMNG4Fs9YpWzjUDhFLtnbISbYTNv+xA9NLjWPaBN5sSQ7fmBtxZUV+nfalyPq5qZ+6
iodrDW00huScuJQdi6O59w+8vG3jE5EU+3hTb/vtwNprj+YBvdx9v3IlXJwMM1uQBHoqCj5fPkfu
73jO2+lH8egfOUXZZOXRyO8N2myZByqSanLOd0Zz29enZliZzUuTYXYWaMs4GrSaAUNRd4t64tar
Hi/XeOGcpM8W9lhKIRIC1BiVdOjEjqK9DtxTSF2yL3/gLwTxCzs8B6RFHiknE0qgbvfbf8Gha58n
nLJtb8KDt/+Jc8T2nc5Ggn47/FEIQLO1U38V2cV1vWJilg4H8yjduI0Cs6jPbTySQ9Y7QLl3+iYj
35AH1b1BIJF2Sj/MHdLF+3Rlyn2dp6dw5/93sndjrphD3Q9uq1QE41S1bGyw1OFVokTekTBH0imV
QQ1/VJow7LquhfPv1+1OHFWE2rWy34Wl110rCFwcjdyL+Re5ilBj+n0qehlAfwUaapoWW2uUE465
SrqVUelMCbEqwjU/wsIWPXeVa20WFH6gDDhQrwXpHbWjKvi4PDEW5vTcUZ7iK8z0XMJwBu1rmvo3
Xhw4l4uWlsqedb44WZOM6CnrHaXf1+Kuv46f5eN4Gx+NU/yWnMLHbg3mey7yi+k9d5TLXproU8Sn
Kg9hGB+J1YR4Dv+nQQRfGlgrBmDJZM/pJiEPvRNaN4ObO/kfhZgPYkJ5/X4uHo0H62d2Ux/LXUTS
snY/nDqHieJG+2925rmTP5ntECXOKJ9ooXKrvVZP6ot4nTxWrrdrXsIP4wWRZ+nt8qeWZtvMTHMW
0NNRbjEVTDpbt2AWy2W96T19pS1/H6e+GK15ppqYtSMMGkwBeuS71olt4Uo77wj8GZ1x029G/kTH
Zos0qm3YtaNtW5t8QLu2JTshsT7foMJ2an9bP6Mb/TexZmeDtQkc73s7yDzXTemaRiWQZnB5ry/x
GvVrBS/lu89z3QrEhoVkZBi7nXDbXUEKvE+fzavhVN4xdU7hLf6nFYu7MI7zVA5lappW788GVyKZ
JSKGAT2wFKDs5WmytJ3PkXSt13lalWOV9H146J7E6+hRZzc3X4lzuyXIOFibLl+v7XkmQzn0Pa8g
dFmcBhB3my15rNvLbVjqovm+K5pBVpYUraHCGzSVPSj3I8FVl0tfsH/qzIUmy6gdWh6le1GMVlLm
9AQCXS56aTed5zB4yB1o0oTd9p7HDZEp18hb3HpH70qwuH92jrAXr+Rtxk07AYb4cPmrC92lnq3v
Zxs08l5bDjSo100k5p9T4T3/lgdbQcP637LB4vSmUTGbMkTjpt9DujpPv3wjpORzaz7VeqzHoAhk
jDZqBSfZQcJuF22Fh8KtnPwqPUaHcBddG8fSMZ3vkfXleUADIqTtECd0VEW62JRmp46U6ctj8HW2
LM2ZmWdRJxdJP8+qaju9hu/+DRlth2yHftSN4QjX+dG/Cx6qGySh124M55K/MNfzoIYk1/TMiBia
MyhCuJW2mlvshqO1i26Hg74tHOtaOo2QOrLr8ZDe6oeK7rzcWvW8Er/69uzMbaSyh1Id336VNz8J
cdo+/byObU6w17/C0+5Xbu9C+yHYcmVKbMK69zrnR9H+g8IXLpg/7st9snm5XJUlv9rfKn6aR0lU
dFVp0PHDrXI7noojKAC+2m3EW9LNfl/+yoLN+OtH+fSRnryGqAlY15nGIg5+hWmycnhZKnnWk4Nf
JFOknS0G4ISztm8Sf3yvzjMrqgT+ZMTF2SyIh6F6JMXocrlLl5b5IyL5RF2HUPjZB5cSTXo77Jot
odJHRNUd34k3/a7fosb9Jz7i3Hy3TtmDzCw8Oxi/uffMHxrrQG89NZwYDiXaNcMtd4cVC362mV9M
7DkOPwjI/1F8hiOxyJ5LM0QtyU+I76LKtIdpTUznb0DcV5+ZmdV+jEhFDujC4GrY6XvtNT4oB/9k
XoVHcVce26O2iW+t7eUBW5hif0kinyZvqAymabVY2jCPGDC9dHpVeP9e2edvfirbIlKBd8eR1Wci
aabea8mv7xU8s6eDWZtFMDDEegAe+kadVh5YljpD/rfC2kgKuJJT4RSlZf/JRCHxcoUXduG/l5NP
PeELU5rHDRUux/d+OInm7yBauS8v1Xm2ki2kn2rUwPEDFgjaSP2tLqF1/K1qz9nYGsIeVh5Tdh1c
F8q7Jl1P/dPloheqPQdjT2afdpNEj/T6uGv84Fhmw8rmt9DZfyMQPnW2kAZykqdMaUklM0v5kQq3
ufL8vWrP1qbSn8EWkBlcucEpnisfUmN+bxv5nyBWU5Bky6CzwzyINmrcPCJ/eHe52ktdch6FT11i
8aRUDiYmpcqqZz2OD+CVd1oib79X/Hw99lkfmR29MpoK2XJpNB1HMVd3bVmsiVQszZfZ0iwQmsUR
2Zx7x3wbKn0redHKLnseuy/s7TzoyCSaaZKzSnGL8j7oHgtCx0Xjd9utraKlqs9XKI/QXRtlLeXr
3gnQSe2Eir92PV0ofR5y1AjKoOtD27r5hDhpbl1ZmuBcHtalos1/Z02Ti2HG6zn5xug4fkR5Fjwk
SRl/z9jO41+61ICjNIEWKInK3E4teXI8qjYrpmthr56HwCjoV+fZRN1TxEO3vSKDRxZI9iqGoHDK
IPppJtm4u9xPf2fKFzNojqwcmyoOqoHEDd6HbXnCRQ5JXkInNjWSk48oKV7UvUm2Vm3core4sqgX
P3set0+r2q/loVLHJsD0t4c0Ih+0JjAq1beNIjlKZNxEKaru4zHx//hys+Ki+DqQS+Eg/+9XRXzq
JNvFgTsYmSVs0GmVPLgjo4Q4dSCUP8JWK7d9morhNg4JcnGaRFfffEvqP/ya8OpNb5G6fwhFoT/l
jSQQl+R3jVN2en9jhsOwYk4XTN4cg2l1Ui+ShiK5mh/dSaLxUFu88FX6SjcsrY3Z0VxWjS6rxFZy
KxLYdT08kdSzsn8tTd2ZvYDVazVxm0sumVvBRg2znTd2+zSo9mnecoHRo1+X5+3XXSTN8ZeN5E0I
oVeVK4XvKLxsJGTrVpUvvm6FNEdewiOLJTVWJVfMkVa3Wt9CuSv4qVq9dCCGgjCDqha3lxvytQWX
zPlghFIZTQpjneXXghpuE4lc+PS/cU1YZaGjzNmIiHD6hEobJRd+g02bbKn/lZHQe7n2X08lyTr3
4KdlHClNlkigsVyeiq+TPMAZnj1fLvpsqf/XMCHY+m/RjGbZEetKxYfyfvCbM1RC6siI5alb0NMt
b42/4TS8XP7aUkPO3fepIaJRhFbjmZLbT952aNQnrxNWpupS0effPxUdNalldlUC/G5U/xAmPR5q
Pxr236v3zKK1cehlhBlIbpLlBcyKgiuqTAb25dIXJuc8mnEIvEZLLCyFlRWPXVH75MmE92IaPFra
98jbDOi/3ZMr5JRVBgsgUtr80AfmdEQ+V7i2kBZbacbSCMzWwFAHbKepJbpehWBm7Bnp0crFNVnb
hdLnoYtNEXayGjSSa4ryNcwErl/1j8v9v2CIzNkpZooHk+mjiBR9a3jwFSQeR4KbSXurrWLlEraw
zszZEkaiHeJkoYluG5MJqJFqsg0bRMhK6V2JwsIuA4H3j0S9/16TZss6r2LPlybs0dAP1149hrYs
kWiiD/uqDx4sUTdWTNOS4Zut6MzsB8ilmuSqIvRls31MU/nDCsaVk/fSqM9WtV9nRRskveTG+eT0
AdhXXucud9FS0bM1DSQ3T0C5V24uRVd5e+YRtSsOzqVOkf9dbN04pm1gyXRKIxOBXj42cbBvwzUy
2oK9mMcCkojrFUY9wq4K816yuzRqD30KCS1Jc/EQGGG60o6FLpqH/nVobUyDX0muV8vPsHOurFZb
WQ8LD03E7/7bR7UQmXVNlCehkhxZIrlVc1vqZP0dMc/WISAD3SNPFLdJOY4fSRiIjt8AWRDTLtpN
uaY55L5M39uW5nDhYqwyxivjJAJmfW8qerkZVElbsYsLS/8v6enTzoTvN6qNeBTdMFYPFdnzMH0y
m+RyMAARRwVk1XijCtcelZcGbbZk8kCJuFqTd9l45VtsyA9JWU0rTVkqe7ZmukYyx0Ilva8fvRu1
rp8MIiq+tRznJM5aMMRA7M8ZuiEc4IF08mkt9nppvcz3Pj3RLKuk1mJYtoDPRb3boBBhkAc/eKdG
Xw0sW1j3xmwH1FU9SPuSCytQ8qcs1iXbi4YfvmmueX4XWjIP6VOAIKrVQOpgPwg/J/9tjEw7lMuj
KX/vFDUP7dMSg3OgVEDP1Au3DCbkiPTd5QFe6Jw5mDOq/Ho0JkYhFvVtqjWazeXlVqmzb1b93Gef
llnc6YoKsBh6XSaPdm5Jb8RGrSUzL0z8eVif6A9hWQBDddVY6AAYFJzRzPbhcs8sjepsxfJKylJt
WbG1BxFBDVTrtR3amGTAInGkevUItTQCs9XbFJZQQumARat18lbPC8/2C620LUmMnMtNWfrEbOcj
rzhsxZL5I4qhq3firij6m7L6Hu1fmsOYE19Nq66j+K681bqXalxzvy+N72zldkA6WpMbKc5mpYNY
N4x3g9yuhWculD6P0zMMfxSnSZGgfFuOGMe7XPFWEuGXip6dXatOUju9GsQzSfGPYgwwzIOwWjH3
CxNzHmgnxbKVBAoZsVqhmxsjJTdVCCt/qyV9u0nryl85DCw1YrZ01SZGArnqqr8oVxs3RMb5G3jm
t+bkPO7H6mQTHGeLE8NoHNxupvTHz9SVwhc293noj5IBTgePUbrVpG+Eyd/E5muq9jBgUge8UFX/
vNyIpS6arV3CGcGW6Oe818QUtoVoNY41TtL2cukLy3Ye9UPCblWYsly6vvEKut7uCnfsXy6XvRCb
LM1DfUId/Ipfcrrq+jo9+izaYTPCudrEmpE5mqfWO90Uxj91OqIyMLXTJqsqogsl4OB3it6pd6NM
PsgmjoLi1PQWtB1VkO0CkO5trltju/GtQYQmpfaStalqM1Ztf5SA7l1uwJfXQ9mad46cyT50pLF3
Ja2JHEj2/a1WhvkTe/vvMT9/pxBQ7Ln8sS/HmY/NziqN56ngAcre9X1yWE2kbZ87Y0x/XC79y3Gm
9JmZK9JO6KbA7N2C/MmXnrjHXVu1Zy6k1X7riVS25gFS0thYnlmIE6etftOawVZJjRV7tFD9eXyU
nqkFQKhxcjU52PTKrh3jTfytrADqPbuQqFIt94FP4QQQP8U+L7HtmirLwqDOw6Bg8pDRPHUoiExH
pUFPw1s7lyz1yPn3T4eeugXH2uuUrOS3ff6OTIG19v76pfGnP86N+VR0iRa0oenN5KZh8DMfuxsz
SD0QeelVkKfO5fn49S2Qj8zMWqiUca2WdeUGfqg/GyBvK7vPQp8HkchKroe0Vh0lFUYnoQZ7c+C6
EccTyiijFzh1JCItotavlyuz1Jezs0spq4JhhrHo9m3rGB0ipQJcU2M1cvrcpv9xtdLW2dL240YV
zGkqSFoOta2kaPjHJg0dWjnwryqw+1dB3Sh/YqTlbripiHs9SrEDadnYpij6h0hJx8Plpi5NyJkd
GDOxxakccvlWps1YD3vCAnaXi17oxXlYu5TKnSXkgQgs514OIlsiDNhfO5AsFT477eiiPPpC5Iuu
ro1PBmnRY1Y/1Ym+Yl8WumVOgEH8IyHSkDsocNxT1irJVpyAu17uGOvr4Z9Hs6dp0PC0KExuodd2
HxrAUR+KlPDo8WkQDDuHb0wWwuVvLfXT+fdPa9fPMvJBc2tyzwDkuP5J6LPdpivrZKmXzr9/Klws
RC2Ja31yR926yvP4rrCsb7E3oAbM7AHxlZPfmJno+sTLOYj5WNftYBknsORrZ52l6s+WeSr70Dd7
bXLR3dlCJrdRb3Yud/tS0bMVPvVSrhc1tZestLQHTZHsyQzWdpGlQZ0tWtQ/sY66FLu6ZAFvnKxt
EemqXZnR8+XqL1j8eWTeACi1yywxduFM7HOOZbwQvypTR3PkNV/MQhfNY++EAs0io1YmV+qFrdYZ
m6RciRZYqv1s/7ZSVbDkkf0qSOBaMUlj8H0KQOgYKKCvhw/f66Tz5z/NfjInpDIsJo435O1uYlGt
NmI19o/eWFhOpiEtsXLs/PrxHsbFbBHXaL4ikQW/RRQk4+dUDMhUIVZl3OhjqhAYO+TZ8xQY9SYy
e2Xj95qjJlbsaC1ydZfbujDj/iZgfWqrZo25mXkeGbAjb45wqitzdIXOWNkqFg7W8myxT1mrGVMh
ELzaK/s2D/fNUG7lJn+v9cwptW5NAnupGbMVb5hWLLJvEO+JSlYOhVz2f8Xyt3yiDNNs0edypiJo
yeXeLPq9FuePnmasXPqMpdUyW/KMdjFqjd6jiRyORJLVVrWRp4wQCb+pZWcYVPNtUmsr3nBDB+fd
AjZWNzI8WbdWcCHZCnRSmK1NoO08z5hOox71DloM3rWfc6iwDTmVnQyE68aalPA5as0h3SdeY95A
ba+h5iLpUrbZeEBohaz3SFavk7A334Hjem9qWXkP8CxqJ8tk/dglJVRRobcOSjcgLCgq7bYxauuM
358k8qpSzYDAnIPVNaWmf0nUQDi0VZDfC3FdHQoQ1luhyZPTKOTFg9U146ZsiqciBXdc1MZ4akjW
e+mUrjrmJYE6oH+4CUeg5EvyLLeyDjxdK+L4w+A1YaeniGY1uqX/mcwCCr8l5kTY5CiSGVExXusw
Jm69Kc/dIh6U9wFZgXPErjedkiQoR1tNDUJl+i7MHr+1luYKqPXotzEITsmdtIcUhrFWvkyrVKyF
GS7O5knRZG2M5ZZcQ9FIsAq1/0SzQ2AmQvztcvW/Ru4AvTkfaz7ZgiRqxLhVsAWmFT7Wil9uEyM8
FFV7L6MyockgbCv445X0EciC/L3b8DwGtDW7fMo8UEtRWv+QYYjHFqjuyy1aWFvzINBqlCpJK0ie
FeH4bM7UDhuPwsrKXSp8vkvwQtXpLYVPenaccn0vBM3+cr0XxnoeBSpHOuRlmbjYCPGvRFPGra7m
zUbNxpXD48JG+jfz89NIK4EAAlbBoJVp+c65S7rW+rHYacNg/vaHIPlW/5vz2CJPF/s0ibvSTdva
TSrxhx+Ofy530f/l7Lx6I8e1LfyLBJBKpF4VKroc2uXUL0KnkShSiRIpUb/+Lp+nc33GY2DeBg1M
lUti2GHt9X32Cz5cLBMJfU/MIfqW8CvL/BHMBtjUYoyhjArk3/f/7ls+XCuU0HERK7IFpRXc3acU
/r/jyQ5jdEZ96quK+mcr6cP1QsfYo8v7695Eu5NgaZI2yP/5B3y2kj6cGgtPBh+NB3oO6riHozyM
xOMZlqCrMl+07z95Ef8jPXVj7bii4ZkxbvYuMdegseamBUkm95M1/qJ+/MkP+ejI1oqAV3jk9Ozm
Puv6+DzCX790X80rffbxHyLLpo2ifnjfEHpIwIoKQhjQR89xhCnhf/UiPkpRRx8VvkRArSHLlzBe
Ug9Zmwif/vnDP8k7P0pPm5L2hAa4eMaNwCXXVLbYnAD2eQTGvgp1lwdC6iuHZmFOhXbl73/+3s+e
2vuC/q9jpB2p5/EKypAanl31OBcxCIjI+L44pT77+A97vNZLTOtxhQayNuie466GXeYQVF98/Cfb
7qM4VNG66UeKvbE0sKA3EfgdQ82+GkD4+33BP0ofq3jkxA5YsLJZ4Nr/Sxia9shcUC/554f/938+
/6gY9JnGINL7kmXVmpFmynyUxv/5oz/729///b/eq+onxagtw/Mqwjvt+G3D5J+Wwp+8c/HbP3/H
379cnrz/+399h1j5PJcThCfzvKSrXVMH13r1r8yRfJ58WJm1XwKF8C5rsVsHbkKfk/DZRl+tnM/+
9g8L0x/qLko8hnutwQjPDHOih05NU+atNvqifPfZV3y4eVzJ4i7G/XOGZz+EcIk1xUhCOFH6dt79
8xv47C1/uHambYoijMiF524Ni1FsWUVo3oxh9s6s+eev+HudON7Dh/unBlok0hULz9Qz4RECV7Gr
ua6+d5hvgXq2NA+epvHJ6WXOVokmslSs8+GeV5MTnI2Gcx+VQRqSaXsqRzBwxli2R7Ks6xfOTH+f
n2LK7f+vQn/2SufHLR7zcE8cdL3NnibgTtk/5ou99Nk3fKhnqp5alOrwDeNcvRhnKYBiFVATPQOh
wKvMg0RL8YvH/cmR8D8KxCBidNnq6DxLS2Bt6A9Q+MqvRmQ+WZL8w6kgmMGCDMgI50HXpyvjZI8a
58vYqumLWOKTegjnHw6FyG+HGR9Oz0B3D3Bq6bZcx4gbfXil50mpupSs2j82KgCuPS6rdCaOZ3qt
g2//vGA/e4Ifzo1S9MLEA6qqczubDH7MYNQp2f3L9/Ph3AiCDgztZUU4qfwq89j0MI7si1D1fT39
b+uBfzRUjN0CM0jJyHlYgMMZk0PYiFNX6m8LQ9VF8b8ccV+kbJ991YeDo6HCd74WuHk2WNrMAbe7
SQPkZhcHmpjfmiuvsP62gGxfSCA+W3ofjhG++l7PMDSAQGPL65UdLWBzI2VfHLZ/7+7h849yywrw
ctQbxvBsWMyPk4jaV0q65o5TMZ2iZnNPFMw8l2hxHkcHShLFVM1tV9f6omTCHprV+QcHj7EUwCH/
izf6yVr8KM3kGITymg26g8iDiWgT5AElXxxKn7zBj8rMjg+qQbwTnr3Y3YfzTItGA9fMQDIqBfsF
W6u99aL8n/fUJy/vo/QS09Ilznh0XWcFB8TW7vxAHKX7l1v2o/ayWyLoziTKzQCcgG3JgWgnkf6K
fvzJJfmfst1/hSnME6FLBtzD86zsmTltZC45tKkU0M5Tgkip/uJw+OSiYB8Oh04P5Vj1iHYDcu9A
KrOAmTVrlyr+Iif5xQn72Zry//99J+e51SO19NxKL9MYzPS3rwCwf5+E8I9eij3xA90FyHBKLs7o
20IBP4KBNNaF7GuMpBHS5bMrwxSe3f9yZX08FsLYTO8x/LtsQxyNgWkOJqMS/3UKzFcdk09W70c9
5kRGkJ14G54xu2Zfto7THeQs5cl2UfXyzxskCP+zWP/m9P4oyuw2GwXDNmznhcZ1oRytnsd4C49d
BJa3tQ1wt41U51gu1dssGuhRHGvfICtMirIbLaiB2r6LZobo2m3CHgMMkGGSfzPr9wQDd0fZS30H
1zSFAS+h6V20xevNtkD+UHmlh9y9dRfldHJga9TuLJHlNait2WO4UOxbhLo5UPFTZraWX+Okf2cc
6gEsPOKdOAWiI/TrJWVUAf4o6/XoGOnrjCxmeKZrW9KsqSZ5gaRM593awglKOnc/AFWksyFO5jGr
w5Ce6lAvJ9SEayC7Jugn2tHfbkPH7W0ZACnLk4o+O8N7lKEF/WboMnKwNisVp1ur4EjaSpCcFGX3
6MOawyBVU7hY09c5KIe93zLEdWGz5Fs/Jd+ilbYiK+O4WzOPcK8qxDT0BXeYo0AXXmZhWeO6iZcx
p9MM+9ikBqKCMzgTogX1hFkh+4RhGLEHe1x8Exqj/XA3aPx8CIP+gYbo87YLyzFM9IjT9A+aztW+
I/qZNr64VZEC90UrDAFNQbqiflIobxpul433eTl1mSjrY495eFN72aasPXZGDE+h37uiHkyTBSGS
bBVPZa6U3HZs9H560vOKZOvHwkT9NfBQuUh08A1M+AIu/nBjHfp5V8vlTzTpv7Tqt0eSDPKAr9ww
nYo+gSFc7nnjX7zV/IhKxTMz2Ed/g93nGj6RRG771cU32p/eMem0S20Dl0EBjm6g9oxPDzBrB6HW
YXpXJagHyFZ9HzCbmpW6K5FbrIB3BQMAF8l0a1kC8ddApgOjos7pKvnNbKfeZEwM/ovr1uhkXWez
SfkZRo3sDgLvDhnuCjCnkOxKe+fte5XcrQ2JvgdsGHbdBsekUgI0Ng4JT5sS/Dc8J5OFiWqzzibx
Xim9ZDXDrF2+DLVtAGeYQWxcPRUHCMZHVZCoszvueoBr15LuOxiSH8daW/TdiC3Qh10PpAJls6x1
nE3lqJCMyPFQrUN7Il0PixPcocUKPPhDg2HWZzpT69LZ+d5+mvSSwnfLP5SlKFOthx74mX6cviG8
4Xnbtsk5gvSvCLSvLpILe8+75NWOqPx6ctAZpRrk0+CJNjLIMWx/paMsPCpPfU2f1lX12SLlX32r
yDUYKVCXhJe5DeK/XN+dvKn8zsHIAicOg0Ho9KhLJdaTDKpdVVd/eoa7GW2nKyYTEfc2Cs061x3C
gOBvBK2wGdsDGbo31JIukw1yV5d7NFFuO+fOdRuDicsvIWCQsFX8scbicSbJvaydyvXiDkMdtrvB
rSCdBu4Q6Anok8pcXNkDGDz8IO0Kiu70iAGSm82vXhdj92JjOarUdVp33QmtH1BJJ3Izl/SAnuhN
KBSYcO3RBNFRDx1JA1blOpIvVbUmKfXjrKwaBcq09w1omQuCsyMvt280mO/YHD/D8Hxnmgj0TfpA
areDSdJfiwUxN1gPngjuQuY99kG4goRbXgChuPe2clfS6h5kO5kvDCUcTetLy4OTVN2hr/pduVaH
vi33enPoMeG8SWvwQg+gFpzXofzddPJ7ReWTQNdNbuoe67vYFvwvvX/crLiKYcWkCA4r0F9BI3EE
i7std60dbw3IjBGbzqJlsBhd6p0jMk5XouuMsQmG1XUM8dDsAICUSU7c8nMg640Xrpe+06dATCCC
ujXDM7j6vLpMGxWZ69j9iviu3doXL3Qo60j9EjvvqY28VzoMl5XjVJTBrmbR93LobuE/NKbhzP+0
vntsVnodfIW0PMS6ZTMvhl7fVwl7qSK385Lopo8WAhdHyPMh8coC56lsBMix5gCIJ+7AvencVVMO
k+lvvGX7JoLFp+fFB1y0R7/zbmci7v1teImSTaUdWX6h7wfCRzzeouZ/rol76VuOUuCw3qtluqdN
8iDXHzXHnTGO/H4B+7f2h4Nt1A1oSCBbVzdxsmZVjV/hWvB1eBU/teF4iRR/qitgyRd0VtGGymBG
sKROhi+Jb9+R1vw3C4LzwvzbjtZh3vPokYzmr3WNrxVODtHCh7TnJXCWww169BDPhctdH/JvyvfP
rOsel86saTNF+2YZz4KaOxm0T7VHgQPnuy3BGuYl9LjzzdbKu9jTVVqT7rXcyB/gte7jpbsEW3cc
cQMDf4yWeTjAARuzLcCRpbAcuCt9e1ihlqoDccEo6Qtm/P0sEXw/wMEON6iAh8V4R7vuti2tgu9p
h2OiN+WJuojdRgGbT3FUj7uwDiwaytu4iyvQa41Wj5Mdn2chUZ1bt1ta+2Be98PZh6SsDtWLTcCD
HDHrm/tyeoiwfRyQ8UX3c8CUxgMXFKtfghe7VNzfTaiXHVbGbtt4UmkZWzCcVfNMN3QKZjm7g5NL
u2/mDt7YsWtwC4C8agO2gZ0cmxRFmsuwicfIhS4NOvInbrHySOUkJE9CpRHz70gwP2Ku9kC90abB
2F31O+Z3WvQJoxyXNWnyOWqypZ1fbDycSkylpxuGNVM2aJEFLNrrWaNUqPGgPdXs62Z78Oy6ZYLM
zxvpILpUd6A9XlFzfXGuuRqohR3U5mErd3MncLe1b1HXg12xtK+uHe83BllcAMmDsMOl31DuAVi4
yptETCnotZeoGovGAKIdxGYPK9uj3KRKIWM4LFN3SCL+h41RjnPd38FNTqYNOOk2IvVZvOuUh+04
guwkAKKVUA/s/YaQLJErmOY4gbitj2HZnVe64WFGwbewY4X2vD8I9lq0TcanQYrXpNquVeB7d4ZE
DMsLjGuvje5DALqrYLxJRpy4o0box5vmBjSFregSsZwQd+Fib57k4u71xk6tao/LKp4mwcHMruht
jMVQrRR0T9inDMP4vd/0E4O4ExKBgx29t2EZcsQsiAOBASi4HMyJgiYfjNO+HpbzWqmDquJLUDGA
SRN9WvzljOr2VRr7YNEcA9m7VkVvfIHyKGR2pg525QR3V6KedDOemm52x7oeyu9q8Zbfmk/d26Cr
nTGuTYEZndCZ8m5lk+y7KN6VYHhCjv2ywic4XUZZZhvD5tRdAkF6zA6sMuJaT6Q9wnAKFsyQVuzo
0AWFizhOjKSJblcCKHP0Tu8Fo8jPG39iqceTGAEIP8mJPnprROFuBC1X7Jh/X1WTvqdDs2WlH0J+
22DN2zW2uZjImqkakoxyGT1gYf1fFFNIh1UNyASDkUD7M9XZZpbnkowMbI7pzY/Ck0haPzWxVmDt
gj+9Cm/O/B57XTVll1M9I4LxsLzCZsMVOqhbEpYH2POB7gR9PTxDwHkKhAagd3g3kOnftmDRBa/1
j7Lif4j1VzwysLJ4523pPPsYsSgXHP4kPA8MvfWRrQ+6xlEX1uYlCuSzCbBkLDZTUgFPb4L6fib+
smsBQ8PGtuwG8nGsrCF+85L22jmrMmQHSVqr+D6gIjhjuDl4RbozGASKck9tjFdngD5T3RNIn3Dw
C338srF6M8NUyMGiKjiBNdsXFCKYzdTFQPkh5ttN0r5P5OBdg7mWItYrtkHl8TSlzEw7oKMOCfp8
aasoQsgpD6ogs16YdnH710K3rph7c4rssI+de46WbZ/4y0sUV3OGgYanxsaYmIVMvY9vvYRejNzA
uvf3SU0vUBo/sbaMcsR7Zx7o+d1b2qDP0e/9bizzxeCQ4wBAYTJcweM6Ji9zWU9p9B7AyFlBkBOA
Iac8kk46KuA8d7dsk0wl3k82AmWXvmekomQ/k0D98BfMU5SLK8wy0Ld+i3twY0WTL0sT79ZNsxz6
nvgIBnD4B3P8XrrBb/04jN58cOgf7tm0zkfnVSzHeMV0TvwAd280yu6eAEP3ZyVhrTKHd7TjLYl3
ISfVk4gxxJsvnkFmOBh98Pg83sAUAC4W0mvzue9mZGDJtjdEsBwhvH9qHX70gDMwWzhmaEYY3e0R
N0ePDev7Wx/0uv0U+erAoAg/eKTCIWubPh9d1R62cXZ7+o6Gy4x4LwjzRF83A457G3H+KFfXPlaz
XLN5Ad9ReQYYj0n1Oe998hRtYf1YhstUxGXXv5bjxs7xoqItw/C5/x2F8zKrZ9/ttmhmO+jxrElb
O6PYPJf6ygifb4LGJxfG4HEzoFqD/YVW9BAZexH+CtbIPC6XwICHjEgvuI4I728R6Qy70entDdlV
fIdbpy5TO1pQ3K3YTtyA3z35xqWgFPkZ0unpMAfGu0E82+WRXkwKMDfPYhr6OvVMEhUz4sCjBTHs
0eB5hWu1nkyH91p5Uj+60LTg/qJyJFNkrfPNmJTyTqAHcWi6pr+Z+dwhR+Iz3VEsonuEFXCKNpj4
zahf18coHAGUn7fgWFOxJKlQvrh6Nfa9QLZ0Rm6GBG+Y2MWRGoaKlTUEwrCoQmZly6AQsWhPjY3g
+xFKuW8HCPCkPywntcQqr1YgsfW7iSWd0NKKPT/e8cHjhw050i5c3PQsSqELmYz2moTdj6g3S8oX
4T1OLXwWvVUn95Yxd4OIesshMo3TyaIsGmFm4Jtjon6KKogmPSbnPc7tMg2A4isqTIbdMj+GJo6N
W8osx8yN3/JvVvvmsepnH/FTTfDIbXdeMAT6U5kA5HA1DHuguGWf95RDEYNdF98nJPC3tKkWBCWs
GvBxde9nZq1FZqCPS0OGx7DCHO79XK1B+e7mxctaSHjSoF7p46Lm6BWhGxR8Q2IQFtRD/xoFU3up
cU5Mm/Oxfcu75N0zk1U/x9B7FlUli8SX32vQ4Xdx3y4pWYZb1bRPwcL2vgWnW6wZ3soBzDQ/W+cJ
06tJ2915E+ja4UrfKxjhkqOMPWboEB1AdfkBFTycgGd2Yd487uPO0GM/6AtRQQFCapTPWnOAd1WE
UCVYfsRa4DE5rrO2j/vbzmMwPaiAz/SnBjciGeYUMrFM9+Tai+TH1mqdxWFUFSaWM+oiWqdygYwV
NZUV92TzmlhMgbhqORnufsA4C9rapHDT0uc1Q8ll1dt90q3LAQPov8wk6nftfLyzbgObW6nbmqzf
hY9sDqkhuAAt9omZRdbYCodph1am495ba92SAhRnM8HsrU/gQC1K/cCr6kBaSnNBfQkRYHlXAUU/
C36cccqi831FeAc7BHhvI3rIELM9Yc4brxKDFACTld+nQOxA8oR1niqcXV608a7EyDc3bciUhgiF
N9FP9gCV+Gtc9fk0Qq2ykXxD4yLtwvIuBk86ZQGCm23ebkwcvAbK/ZDMHcZNnNdRPsRseVAO2frg
vQfjIzQjAHen8crvo1JvGBYx9mracrnTyEuqTHUYuq62pSsCPoYo/HQXr+IXlKf5TsVNd0uZ/xtZ
iPcTPfcl7xolb5QOtywJXLdbEkcecP+NJy9a7LG3MbsbVG8OaNJia+O3pl7nJ1kkSvsQKxHnOPZ/
Wbrujbcc6xDhiXWHba2zqSe7xmv/LB15iAlsS0ks085siLXj5qI9mILBHggY6vqFWHWLWsTJbfqw
BiP6/9a0RUTonwXOL+Eqdm6Q92IARJ7AWCxTorqlIeAdCN8uXYilaOl4JDODgVHYothoUXJWGu5G
XEZlWsL/FalCT/e0mvBC6HwDsyBR2A439NYgcaajgumwliQTIwcOuLZ+FguEMP7m0W2XBEP/5Mo2
vLC+YgX8xp8hUAV/g7OLZvx7JbDfA0yGptbr+odlgfI1lCJKoSiJ0mmAr1WULN/hkibSHt0q1J6K
ljRH0gzXKR5+DGX1o42Tn2RF5RCaShSjhuHZa8dfIcw/LvPi91kYhUAttROs4/iu78MHr/MeExoC
xxS2d4Gssi2BtmGKlxbamBGvwRx8jROiVpMohhFesS58NYod1FItoNFZF/xuuFuO8PGOURcULE6H
MeRpW0qc7dEIZvSyhvOUWhv2Nx5SuZNdoxkt1rh7jkgSnnXVlmdBHAqVap1fOhFgxAKBDeovM1ys
TStvcf11B1ZSUnAjpEEZxXoGpxZvbLYB60jTxZAwykqJQKaBlXsxNwO2hfHtrtV++EzhHL8VGDOy
KFXxuj8n8xZdTShKnm6TX95Gg9zCLKlC96tplXlr+5b9Zbyo+YEpx05nLIE1HfpBw7WUZXeI7VDm
XaDiu2lU4z4pbXiNxNxfUO1SFxs0Xs5YXELUDH1BavVMqvQ9ZWXpPJLturnBQLVufVFQ4QmX1XU8
VruVSC9H0B4+rX6EIqaI3F96WVQeYkj7VZpRPQa2a8sMoaR/t1VTTdNKePKm98z4hHgDNQeo87A+
atL+IEFPQ9SuWvlrE/Bhc6i8H4NVj6iGBONdjFGoA5kW70+HdD/TUZv4ac9IdfQXT++p5uv3uscJ
RTBwVHQhCx4V+OxHTwd8Tkco2G1uSwzXp5C6MfLOXjVNLiIvcreTVzZFSWbEGKtq9KMXjweDIOwZ
ZZcRBn7T2O5dJJpr5/OJpD10xw/+xC2AX1rFOW7DcIffSPKYau8mrDFlmXkikRibQPyFP2lW5TND
K2FHOx2DJD1g3m0GW71LWzCmHlYtHfqNfvlnkmz80eoB3qeYTcT0CK2xq5Tv9ohMK5Q0dellKzT+
57bXKFtNLdIRAagsbpVwFNUuUEYVvk5al7Yk2E5GRCOMhWh0WGhZZmwa6YUbLW8GXFE/+3f7YL/u
w7tpbVbMI3RwQp/r7eB5k8WrnfleK+gY4VCEBqAEjVziqivGNbD3DlIo+PJBq0AYGFOyjvkeJrzJ
JVw8+PtSjfRGNl0rUu48vQObuX8YeeIX4cJsnJmSywdYE+GGdbIbz+PU+ffj2JZ5jeMuVWPn92lc
xvNRGqZ/owEyHJ3R3iMCvW1fdwg4l7bbnhDj81cbYNAMQkxE8UlTrbmZW57Dbqralx2ENPNmuv2o
ovWKxZu8ThOpv23NMAAZhb9gJ/21YmlFOAT8tGlgIlpT77WKNHu1W7DmYOgsaDhNPqbGBahzBWzw
6vsBs9G/fchj8QDr4dvCgwTJ38qyehKI7sS0HSWcRm7hatcBEr0k/JUNoPyCw+JOtBrhETl1+tcw
EHHoMTi7Z2W77Akc6fIOFYUdL0NzIkOsLiUU/giOfS5AfCUw+6caRMKlsjd1TcODgBdIRgRB5Ijs
eQ/cznqzshIAGc6F/0SJWX7Mbu5+lIhi8F8aMjDgweyjwTfurXRs180aNV2lIv4S1rreT5yiREC6
5FBDC/ICayJ58sZhu8qVjDSFZ9JsWCoZXcvjhLjsW4+xAppPbSO6NPSnZMw9C2pj6q9l9Iz61vK9
Ze6Jb4H7gWm64GVYyR+A6FU+1x5nWeAvySNp4MGdeiPyhKXxFr5botA7a9BMCgk8uMrLZap+L14j
3ki56ruRyvnqRkxTpPUy//TbatzxvmmKaJJqN83+mJK44flsMfgZ9wn7rtyCzuHkDU4UU4fp1Dse
Czs/+ihj1m81QEt1Uc8dqrtrax8TzEChtvReGMEsIIaRErWhx6W9LEbFE4MiNS/WwTN13sNX6Vj6
dMa6xYNAqaoswVRS7/Eh2lMpOlPeU8Lpmhli2WkaR91mwdKNWI8KI25dE9yVA46NzCuHsCqg79pw
ayhmgrSyYv2Js9BdOJLLnU3MT05jnbc60AU4ulDS1qPn8kiyiWd9FYggx7+keK7y3tipfW2CJbwl
avbAZV2C993m33mlQqAyT+t93bZLk1pgYWPEsQ06kZ5XfZtkBTzArP0Cm+y64kY+RKX/e63ceePt
6ziOqGRbVP0SDLtlWtG9nPv7dUJjyAaHiNmbKthQzhYCEePyZldvL1sEWmV7wPE85RsPrtvaW1QZ
5K3HB3ORQ73tJWopGcoaD96YtDmUf6/othWT8M4EvyLdQiPyejFdlqj+e7hOf8IQYbQtawkoQLLl
zpR/mSRWKAuxHe8GVsBVAZl+ODeoqxJE3Cppke7HEQ5eCYQX6SoUGBTmjkHB9f36hmhMxr6Lk4Jo
00UTL/flWnMcDnaFZ54PeU+EbHWwfOeC+AjqMsqKFQR7lQm/lzJ697yiOuUTO1OUdJHpYezVrOS3
ii3SgxplrnZLvldIA5F9lDhPIYHLkPDhFum9MnMVfRlaBW8fGwLwVdeIjMdny8PTVnvvA3DG5tib
P9GSA1k9Qb+j5QfrNxAGclwP1QDX820zExxSSqTvZIGLc69/rbhVIeguPYxU2g2VsLpNZ238NJKl
PTjPPCWsr/ckrCTqc+GxreQ33s2XsPIvmBz5qWdIwChFvIjEP3OlOYehJWAsbZPeKcgmD3i71f22
1Ml9AOj2kU7GHWKoHVMPw13ZGHQPU1UnNwaBT+HXntyzGmXakIb3omH5RDHDUOlV55jVuglblLrK
sKrSTuATwjj5RVbKMgC9Rb4Rf2eSTafhRk71eysYV2wxuaTP0JOO0cCcprz10J6N2u43knXk93Yj
6KMtDr0P1MYd6mLpjCkDuJjzVLH4d1/7d5gHM+d4bZJrVU5lwcnYweR0fmbjii4JBAaNEr9c4sW7
hqIT3k8CUA9iWvTV+/GonNdAaogWa9f2/G7elDnGiT1tI0ts2lfjH/yvMk2GsEkhnJWQ8VE4wK14
hmNo4MostcCRuUUpOvtsN9HIywbYw2TBvDQFbvmTWqf44DbyaLhkRRM1yWXiAYqzkbyrTPzUuWY+
kH4Njl23vpQjJFNo8Zoc/ZAoF340IApAUVb41GJahCw50yjhiWRoC7oOV18KuM9xVaYcK7io4acP
UmDfFZM/drkKFJCKEfAomHzfSSS26VpO4QNusTwUbZLJPvaOvV9bmNetaHwMfE3RSr5pth5da4JV
6Rsf+NS+nCD/9NR5DnqT1hTihCbc2CGGF/VQ65NDu2M/BJj6HAdWH+K28tEzraJ80IufNQQ7bU7W
JFvqYY/5vAUgs+5trNyQ2mBz6ZYMaFq6ZS1g+YFa0RAhhxDqF6wGMKFHpwdei6DATuoekw3dwXjS
P/GKvHRinKJ8Q97gQfNeyWJB1gf9r7ikYT423ppOk/rmS/OE6YswFWidZa5mfR4PKxr6tfEzVRoU
1FeoeypM5RoUK4swCvA8NobuLgKUJyRHElMzZf8L2epNtHWv2xK+p6GBQUkg4fcY4fvOZ1kMAfcO
ZRTORZMMqABNaPqjwb7ltkWDwJdrUqx8e4MBSXuzwUnlWPnV/NNjmIVsGG9gIJ40J1KGyPsJfAOw
qAHp4OvL/3F2HjuSKl27vqGDRGACmKZPsrxrM0HtCm8DF1z9/+Qe9cmvjNSzbSSyCMKseN2iIK/X
o9XH1M3utKkzdSuI6eAorG+JDk7AmlhX0UIO4Swad285PSmkIt3Q950IP4JV7stGeCxd8wclUX2t
jXy4S7lhrJVA/gL69FIaLHBHElEW+dPvBoHkTV1lel+YYGEEN1+NHYlrbuy9jnPs3I4xtRKx5DaX
zpSruoayajvbhPbhUzeq4cbQj/3G7etuPZvgIC6XTfad8w4hY25stTnuyaLMt4tX/SyjVNLd3PtO
D4H+qg/K8aYAHU3LvNxkxvDqWQ0zRTKxqqHjUqCORDJdJyw0jg7sGwUbCvyVVb1UNUxz6Yhks/Tx
czI614OliTVUMfi04/yZZHVaHP68aa6e7H7Y+UV5qqpgWJsRJz6IynOZ5NVaL7mxyl33F0PxUxas
aN/nAp6m5a+mWvZRnK8JiP6TVRJssDVemqUjOaEcIfZmQkaF3qZ9M23tcU72udPcuGPBb5rDzhjc
ezOOTgUh4+uiaNKdnGcSzygGTnVdwrwIFrkj9Ku2+1f6hFy1CzWUU/k9coHGzudV26fiDyx8z3Xd
DOizZtWdhXQ1iquVMbliyxOs29pVcqernnt+GXGnX6jL6Rsc72noJOodJhLOVSLuaL8Y+92sV0FG
ibbx8kVcUWHWpxQ/zk5CXD8RqrJcpXHtHVTnJHuK2XirAic7ijxRPzzLGq/MZfLD1C36R52XQ9jW
VGHUT5Edr/J28sIuHegqr1q/+D7bg/PHGLq+J+cN0QAeMk5z3apsTaYL3tmG+c5BiGrenPrfVZCX
03r0nPg7a6Pb6akoo8cMWB+wK0uLQz+7y/e+iuAcRlcNx0BYbbEps27YYyLTK/jUfoeU5leWuN5p
stxy0wwE9XpFaV7JUlm//ayt7oG+1NaXGSqgzi5/QvNOh0HX87bL/XYrey0OAqjnaGWRXuVUhRsA
s2DXO3XEF1Z2hdQq8r7GRjvT/LzN18tYx3vsj/3Ow/q/n7LG/j134xKmXZbcLoYa9mAVUYgOy/62
cBb8Sn2dvA6dDeHST812ngzrMMx+fUiNynmcE/Z20ysB8ypELqugtUaEYMNMeScIZi6VlzQbXy4G
DF3UHqpuomOkRhiQr5oybRFFePxj5KbprjijbbyTsfOCtLwe/LjTq2yuMVDUjR/fdEaQbCIvVTuh
lPWtJUps3MQqsNdB1057LmHLA8Rxka3OmyUwW+tae2LGsdyifQekmkfHXrWKNB7H1Kjlym6w9coU
jc8kSCtKnkLHoV0J97sReTpdm66hrxG4iHXZB6RLp1Bw5O+8BknZvzJLNY0vuSEWMQBJ1DrmKkgt
oN1iwlWXRPB3GS0Y4o5YP9svh6+yJMSrsNW068HdnoI8rna0FEPGl6TZdTD6+eNMlX2N/975ykXc
OWSdStfYwKt9MfnGFXrfbI8mIVibSb2xOTDtxlHJpqHPzkYj/LoFjjLgv13pHMaptl5kK6ElFYF3
zjUag+AMos8l2w7oRnlGdrBus8JSQE8VHcfAA3dQS7F1M/JkY5tCSYBbbCYrZ+mQyusdYwKwj06p
ml9G56itzgY2isJsXyxvbO57K7GOtRMML848zXe5B6rujULthqgD3SQGhb6WQ+Ps3aSsqfPHZCub
tgWDq9EQTYMcjyYH+zpq7ez3oHN1Gm1TXOVCqKfSn5LNzBzdZrq2DvVcdRs1jGIVLP1BjfXZxZCV
ayIF6FNfVPMWtZF+pEpEm9h4XX8gMwhwWcfeWoIQ3DQ5B8yq9ezkNSJt5rCgd5pXsYdy0bVN3iot
rTuyAulcpOJ4F4jMuPJ15AIuGn32JF05hCPhgQTgTupITuS0TmNUR4Q0TTfybGK2dWTt06F3H60y
orWwzrutdPuKMr/pvqO0FhwLQXnj6sTacjspdgPY8Mq3x4yTZ0Boh25ohTEw2hDyt8DytcUhSJd6
5yCt+JGyU15bmjs3Sz0+VWAbO4ffvEPrpdiG/WlVTxxzQ211zUb0gdz4Xkr7y3EpEKUk8/feikky
mCd31QDsbhLfIa29M0CgYnfsNnnsjO6KFUr5vDgm2xr3jB9+m5FpFYDsNDop43XPzRFxn6ZzRYw+
HUKoG7ZzkPi7ppibdVXSBgs5VXpcWHVXVRtnD3bvOBQyWPjSbPQhmPsiVHmqN0EyO7dcbxRSAGTn
Turn3wJkFqfcj+R6JEdkTTpeCtftnl2lkEbLMCY/AY3YaRPdJffcnPObuSyzYCO9uFwneT9vs8Kd
jnM2dGsGnmGdpmoPvIa4J8+Hvcd+dQqc2gmHZG72rtfV38sSAlIQVHIlHESSK69P0tvU45puBm5/
tPJgftYqxjpDukh5nUbm8FNbmbvu6WO9tojgBksrojiFoSygMTtA47Oe1fRPWlNrWIUg2yHY2KO3
8Z2ONRwF9wb/Y0qrdRY17OECrJsSN67zMzxq/6YLHqKR3ti3UXafBeOeKbJhx86Qo6pDa5vPnWFu
c8i5Wi67Om62pS9DDwHgEucbOx/DOIfCLmipXrgIDpuwGNMdfST2kc6v2sRs92ZmbKl9453fUcbM
mX0T9GzSnmlgJ0yp6pjHdzSGdQjBYtx0GjaZeTQcG62dl95akcXym7jsxDa2DsO+yZviLpnMdVKa
j+jzHrQJ89H0d/y1lF9dcxMQ5opCKXWObhkXm6Ec/F2aBTc03+1OHhvZdur64VhAIa8jI3kB/tzn
aXqdt+60jpDH2XZybTmlWNVm9GWc+p1p+91mnoC14BO3fJJrZL3xMXKwHCwwhAFaOOhc+yCpfZF/
rhunfvZd9DmTbYiQ2N14Z+ajYEsJcu6Quf9cEJ1xF4txDEVrTCwvK3nxC1tEG3/U7W+cQjRFKTLb
vUqqZp7BS1ADw3/k/p1Xte4W5aJYUbBNq6aPh3WPiBn6oPF/kfcfryN7achNI4qE4JGcJtpL4e1t
zyt2fRM7Yen09tGyPG9dlpGxz/hbNrELiGcWOedhiaAlEfCSBH8L2Fjpz4eR6KM12IazI6KoISsN
savNBeZKt+XEOZvbILNZ/mT1+nvjJgBVZxEdsnX5HNlD8+i71nzTLsgRuroLjikleziOUoeqTBBT
gn9vhaDYHkvX+QZRPRxj30PfbnjFT8h1RWDuGUZRWd+tuy6xjwKhGwiio3cKvOzW8RUvwz1wFbPl
PDtZ429b7tQCglQP+yUtJDWRs0DAyiJZ69Qa91ZjUmbK2VoOglAU1JXci1aQDN14X+CJ+R2w8O6z
VHQQy7K8SgcLDYoc8x9FOnsPZW0NpyAoi1NceH29seq4tFdp1nuUeb5ReKuyU85GdjFr0KsW49rN
bQ/ZC8GGuhK0uS/iax/CYZUOyxIGmL/vPa9xNiRD9ttoKV8sAbENQXoX+PkDefPQHn4wLtd25qLi
rmTT7Trkzuzzw8JGMNahkUIk0edQzw+gW/lep0uBM1NX6JVq0DJk/5spYl8tKug4Fcz+LecazY+k
5dTXVcoFQFl5fvJb8q2ckWDPNCmBFblYWSQ49MZNZavuj8/xjAJoiPZOUzRH21GZXA0IbMj2idKb
rvCrHVLjejX5ffS9T9QpX2hzDYofpIQLZtMzKs3st2UtOVEpPQYBMsc2uT3EYVJ5r12i6AQ000HW
qb6nQU3vd7MIrjQT5La1lWQYbEQuG4Nhx7jt6RcwprvU8aawDAZuAooGG0tntKFP/vTRlD5Xo8SP
qfKcYRvnU7Gd82nekWBIpt8ykm04VT2oc1AcF598crTBNuKuJeHERr5rWXHyxD7SogrQ7VHUsQiD
nj+Wm3K7TaeqeRkqZW4noecwimV9NPT84o2Buyu5GhDkZRVrdJZPQPVI7X2q2MA0y5syP4s+Fje6
RwI+3rb5XL1qCy1XnvVyPbXLtOk8199XVR1s6DaZ7ysq0LVUJUKdJHZ3mU3gkZ1qZ72Ykz4z9vLR
GFKFwt9FHutC9SuuGsOQcbOuG2ulcp3f1Lmw171S7dodBxdA07GBGJYWtv1sKKfdAFl4XpVuJ5wk
53ts8KtNWw+YO/9D5Ur90Flud5ylppmhapAkALk8QgciFm3OYQZLUR4MZ5Argw7fYeCWyZ1XLD52
qc5bj2BlL11CdLfXOebBFH523fwCD5Y7Czfsyu8APGRi2VfkTHsP7hDPq75pTi5ZMTBKumATgNk3
7ARCw1QzAUcuf2rr5aepRruVi/Ja0HHrsc8mZAHNJB7ic1HuZqit6OjCIaHFM9LAXW21D8aivqWJ
vqcT731Tyv0SzMAURRHm6KbF0jy3BkpuIKIb5UkTR6VdH2ZpmttKOFBHZyqWm4bYShWEthJ37kA7
iNSKXqc22JUM02qImVCeeUYze3vP5HsojOSJvR3SCLpvzNOa3Zb6flC2ex0H5bLtHaSAskzHa0KH
Sd90lkPlG4gcG/dA1Vdu4HyTgy37x3icIzSNbOJRmfnr3JufvMb+E5fV42jkp1ifPSyQJQtM33mn
g8Zf+nspXLkZijk5CETyuPqN6uwfgu5MZ7kdWOyIrqz7GJ22KOXWPadKWY2VbRZZfDN7wNrUAPDw
4PdWOoUmiDNYK8ti3QyPBmwloft9shtsq9i2OoMNqHxvA4Zlr4Qd/2iHfgDGaJLVlFXRFnUuPDjL
th1InZ5sf97atsEG0sAeTGMPjuuO4KLox74OVd9v55Quu6DT38yq0ie0weV67M6EW5dU+yqHnM2V
G+1GN4hBFT10UhXmFiHj5rySEedzeF1PZOwcPIU8ocWFdeA2UB+8yr7rhYcUGYUBg+lfRwjZUZrG
xtWQROmujH0k7BCUqzTNv1h93wJC2C+GSg8OmHIY+daXLEXz0gr9W1n9D9dsSd4oQWVs5D1b6hR5
9JqKU9sqx/vMK5+iWn6NVeqs6npEQmp5R8eKbxZDcwQQS3rTz121zWcSbVKTz+Am5riiZ4qz1efS
K1Y4EGWGYLKj2AmbpDdWKBJeo8Jh5qFW3KDxXCgUsmjVK9S1U57eRBl5HfinUSqNdruGMqeaQiaG
KiKlJd7c3VdO/JhO0Y1huN+TIb1fcrIlxiy6ssjapiwA124FQtCzj8jF73Dl9653Syl/0zgGsvz8
65K339iTWvCkztnV0ayuSNIrKN2nh6FA/Wnl0XywbIoVrtvzLTPyWzZk20TLJ5UsKEjkk925N8HC
vsECRQ2a61Onq2MfyyOqjUer8q6QkvDnKBDXIYfJtWaVbfI5+4Y07YC60d5Yk1vR8W68yVQLFUCl
sAsCE7w0nY40I7MQE8xI3fKOuw0wqmU0lNt8xS3MMfdsv9vSOv1XS+MVVBJz8p11qvaZHF7Rge+m
yX/R5BVDTCW3huNOO+Qu2criBrcqbeeZifDsS6ZZYc6PAm4q8hL4YyUfjHp5QnEcbWEvNnIQ6JKF
T1QbDMMUuC+dWV1HPTLopuZPjESR7HCFMee96s+Zx1u3ebzwojHnYnTrDHm2mqY+WwdW8jjFZhgL
uU/EsJGW8Wz1CPdlvZNIERzwr7W3lD8aI9lOi7PliszGluPQ6WvvOdHo+wufAztCpoNwn39r/dsS
nxqympm6omjuJP69CFeC7s2dOZgvDMu0zoT7NZjjfRKoA74saFPniP6RfcDUX2sRoTWlZcB6XGKf
Wj267oYAjeJS72tIvBBimbJDIQP2UIOcEMo+Q0YCxc73qku/LzLX6xGLDgu/eDUHdAejaQNDtsUL
bO2tpzGGmDbAY9wqPDhFErLMf3di3M9iPh/oSJQ55DAAyXhTucgcC6So28ySUOAt9+eGXhJSWYJA
AdoZZDW1baHtbo2kgPSCegbgHkrjOssazs6cj+X4t0jye/Ax+aUbkbeRSDlem0ZNJ+vJhX5JBrX1
HGUcE98CTaAlF1qRod9VZc+GU/rBTxQy4pBGPYqrFo0+8UPhODHGKvCa7RJYX4w2A/+NhjoMNDxl
Dop7LBugF6HtZadSE+auaf9IUU7OqgyK6NZYUtZ7DHyh7AJdNGVbz5IfXONWdSBpIpv7a9wVD1OZ
wcsGUH7Ivl6y0qq/d/BZR8suqrCLxHcSlqgQlsja+CaT2SrbmeAAKuKhNlAjNdANu7k12x3g+ZfM
zneKgq9vluul4bLRIj6yPH1vz80fO3A2jsEEM5eOPNbEetKG2PnIm/Z6UiIEXzGvqkW74SKoSKsR
zMgitm0LUGivq0gPW4He12rUOdjusfXqY1vq+6KCIlQRdZ0942JLjeGmFHZocCvaIin8Qw4YF8E4
fho656dlgPrlhOetBm/WOytnNzGN/lsismhjwYWvk661UOak2Vr6WDwTV/3QkDurPAViVVFg74kb
gE2fn0Df87X22CtggSjjZijpBt3bDoRhMyTLtC7zIicVA3YJW0WMcDduwqCyj9BKGncFYUD+Ysl9
D/+0M7A3pJG4VW76Uyw+7Ka3UK6ZnQFEgsQuaBLxmjTTGeHG+BoHU7xusrjbxjNuWboFg6ANAMgx
lOTaMQWqz6ow7mk3vbYGtc+r4U4Xs7yjNZValQmtTc5m/M2IHH8fYDN4qp3BDk0zk9saezhdVYyr
GJOXpqIx5GRt9IxxTbauXnltROCHvKnH1AERWK5re743gXhDmauvPun7hpccE00esQE4jTB5joqt
jLMT+ejxxoSvYhMzUCP48om98qEInIfErN2Qb1IRG2X/GSz3q27abAOSfjsL+6UEF9nBvLxW8UIR
W7Kukd6ndf3Ixeou98UViTbdqmZLXNV62MUdEXASXHxlZf3Ix+m+4YzjGzRIp/xcrE3BHXIxl7ss
rwEjmvSKK8V135l6oxzriGDn1ZsmkinrPxCoSPJHjrM27R6ToG9WZU2dLKb0gNyP/PPSPZnD+BsU
/WwLih1wlvjBM2DovWZ+jkdeNav3WjrX0mXG5hIcwbhepP/NU7DPwqf9TqEMuHkUqbFhXmXmfF+V
lLumVV/pYQ6NfKwgn8HchReEKf2xVpUB9zJFGQB2b5J96/0W6fCtOn9BK4KIwphsaec+LZCaTfST
FSySdbcYj1Zt3vaeeEJ48jQHGuJdaLSnfXiWR65E3Z6WxbrSi153cRoSVXJVzZXA/OQdBrAeLO7X
Qp41/kUoEjvUbL4EByEJGKaT2Y6gZlWJMg3oyGnyeGW16WPWL7+xRz4pp8bHRevwIZK/lAye57Gj
zg/qm1ia9dqLzOusiAFOvLN75qbzrHyjz+dW6Xl087Ahy60K3skf3DBfDMSUPc2s2dSz1H1okUTs
xtmZDkbmiVVlS/Uic6+5beIMkxeqKmRvpJ+b2ku4Ebnllghn7rYKjXqPGvAFSkNdSZmJWxmZ1avR
1QO4EuU0ZuXzT8+NKK5oxpnfWZz+v4xyaR/ERLHlzqXxW43DuIubCTqvZII5dSW3xkiXNMxygMIq
T64HG1ezaVQYqSV+9uPYusNRoeLeeSkJ9HDtnrFbRuJgpN2V1RY4ukpw/a7UzVyfjcbUKwDO6cMC
u3ZWZ8e7sW1suhTZ840yPejZzMGxtZhdjzk+1y4/oV+FTqllHFGe6qwR4f+z7ZLgKL7QiUoWPGkO
ERTdx257JNf/5eOkhHfiKy4bTOVe3haeT5iSLgOJAMtN9rMq492/Pf0y4GjJuiobFp6OuzCuhq/Z
hP3542e/k+5x2V0KnxvGVpMuDpa7TCeZdX6ouHGsdIY3X5X4GuVQm5/kZL+TWXHZsQYTK91qizYK
HfMsFfbXMNXYuz5rZvrm44V3mVqthwwVtWssoZ2MUNWx7+6cuFaHLFD1/uPhss5ZQv8TiMFvnGfA
X7kreTtERh500bH3HHNLVxz3gePeauDn12Q0gIp0C626ZqNOV5VbvBJhjb1KQjUud8740KpAsAVK
+YwZ26SH3Xm7KszyuSfE5yYtm2iLinT5JEXszTgd4V1m2KrRa2gw7RshYMj0nf55wd6V/oQvqx/u
h1lkD+4ZX4UM6JOvHw/Qe9/gIi0Gclb5VOlT6PvqUEpgwN65bgJz+/Hj31xoDP9FTgyIkyATowE9
pmnt2qw4oOe5Kz7LW3pnwP776n9/XWMqCsOtx9D/LxcE/cKE8GqkDAECfuXSWG96q+ofqryxMUNL
/YW6QpKrMObhUHr+AY39uEvQo6NaMfI1JIeGBgORaOfS/v3xGLw3xBfpMgF1vSpRQoZ1MGjsLKM6
GXmfs923nzW7eGccxHm3+Gsc2igoE3SAKqTHl7lt/OlrNOiHPugfIEUPLlbmdYof7ZPUp/9S199Y
VOJigxNjkNCWLMHuGrkjAeNLq7inuZl+9dsFdQBy4+q11/5ZDpyJ/Fu3VN7dFNfN0xA7OSolQcAS
6nEqUe23Lf4Kp/uT9ulw8H27oCwMJoiNDEuqLhEBQI7/Gqg4f9WtHIxP5s47M/Myb9ZOYjkgguvC
2LHt234kW8BfiubXx99cnD/uG0N0mTPbLlhLBoJPwj7XGQgHro4+nn87qj4Zvr2zRuUeIHRD2/V/
9Xb1ybn2dvCd8MyLiZDIDhlUFrShUzi/MC4Dzpq7aax29mD9WiJso+bSzFwyShRzpcXxP6bN5uN3
Pn/9t175YlagB8Laa5hD6Cl3lS1yJdLbbJabjhv+x7/w5uHH251X2F/T3G1QxpmICkLsevdaes80
OmjIhS/mFUlA3x3UPbt/+6XzrPnrl8oOhWseRS3dRJpk3y629SjyMYN5R3+lLbDX0p7HTyJM3x44
eRluqQvyi3rXaUO6/ayjEsVL4azt+HYJXj5+m7d3IHmZTtkpDwSvtruw6I7t8ryUAdKlzz772w/3
LkPGtUWpLQmBCyMv2LYRaQQRWRztQrDHx3/928PjXYaMK8OttKncgZo6EU9lMFJCNpZxg2Y9Psh0
sj75nXd2hP8aT/31zd0OEqaYJmYXjdsr8rn7JX/4t1e4OAZTCttkhI4Oqd+5leqeARLushqWjCCh
IjKeP/6d917hIlFxtnHPyKEdwmLhxt7RiP5WiDL5l+xsypOLg2w2IT3hJ7uw6jMiuju73pClnW4G
Dynaxy/wzmQyL8qReuZG7wxdHy4QZV7SX6NI3jVC/f748e+ck+bFd5iGFm+HZovC2HLssrJZ1yl+
+iYqHjBN/5zd4AEY7pOMvDeD7NitLj4GvV9G3zbTPvT7Zbrpq4zsAvI71mCl+gr8uN2fmdFXBCHd
U+Q5wSdD+M4cuGzwEPllEVk4wEOs1fQ8W8B9I07mfxlAeZnEDyxEMdPHXQiSRRBJiZ69rpy7tqpD
20l/BhD/G5Ln/yUgVMjL7GuBztyoTa8Na1vl6zLllivd+HpR+oWL7jc0+FfoCv8lG5Qfuzg6TS7R
uuAGHnp2QECDdUTCQgdoGKiPh+7tqY3X6P8/UlCtFEIJE7V0ZeD/nAonxX0yxchTbHD9j3/k7RNS
XqZhl7MTT63fdGHfJFuMunuuWPsAJKzQD6LDEPHxz7w9x2Rw/u9/bZW073ClMvw2tGMDyIIok7WK
rbt/e/jFHiDMNi3NgQ8hdVLd2I1MHqS7+A8fP/29z3CxBVTdWKvF4bAlJdDHK2ACjEEz6+Kz3lvv
jc3Fssc3H1hlb3J8FMQTeRN0ZxEnn82id57un3e2v0bejYNhDAwGR8zT0SiMnSu9T/ar9x59sQCG
0ZI0P7faUA3tbZ3mTzSg/7dBv4x89vMxmtgM2zMcB3aMDWQpzC8l0O7m46/69sYuLwOfdUEanyio
cFrln/xU3SDVLNc1LovUTI4IFh5757Nj8L1xOv/3vz4BUe1GtSzU2N2QfPOy/IhIMP+3heVfzH3V
0Hh7ARgOyxEt2eTGaMkimnl9PErv/eUXc39MmtR0B6MLDYLwztZPLA6fnDrvLCv/YtabluqhB0c2
nqB7iT37R1xm92UUfbaq3i4CpX9Re5QzzNUw4TUxu+G29ZzxrG454csnxCkB9/14gN6ZRpf5zQO0
OXZIDpxeny2YSB6MO60b4zUlxibBRpybd3Nt1NGuaqvukzP1naG7zGduisIviP7vQiXuW/klEN/K
4unj93nv0RdLGlOsHHBXUPgvShySAFEKxl6FaSlNtx//xDtz6jKVOcNY5Uew7SHZPAf6SAJl13/+
7dHnt/proQkSzmF73C4MluGQDT7sr+Ba+W8PP7/PXw/PNAa7LFFMWA/5hkeO8coK6Fr78dPfG/iL
daxLpxwF+vbQzNsftPK8rs8kZOd/FvL83vMvVrKhMWB0AcuNtJl7yyvgWrLqwU3lJ3PynTrCu1jO
copyNKyMjhNj9asH42X00CQvkwftjDJF+f9WdXkX67qfiIqYrKIPjUwHeDFVNdE32xArjYnm6z99
jMvoZfJNhqx3KIrIq2z2WamdbTCmYmenRfwJUv7O9nSZu5yAaXbB0MH8ueWtMfvqqoOhRQBT/oj7
2fikMpLv/czFejbMNG6tzulCSxKNUbWTT9QLhnbYZQLFd9qZLHKDdOqvmyUafxEO5W/jJJqueqjC
72ZrBCH5Q4WxqujP99t3fZMsAbtaz1Y1HQjssO+dkhQ7PzfqXy5xn0htiMZJsTjZpEAuah5M1NXp
mT8yiAz1z60TuqLprm3P0Wt7EdUhF5ZBwqPIFPmDZvrHOYesprWTfa2xerDS1Ggep5qQzZUmtnhP
lI6D8Iev/yRIAvzlBbMNUjzQNDbBoX2UtZvvnUAYBaovNT2XsbNsKtl729Fv6kdCyua72EQmEUyN
sZFx2SGImjD9NmoJkSH23+KEsGZELD69fwoAaJwlzbMES9o4Sqg1ZKN5coR0Prklv7MhyosZnaaI
B5Im68Is6dK73PLzLaJL65Mi7Z2F6Z4vm39tW9oURLZYzGWpzWrvTEu9NeU8PaeIkq7wQzuhaejP
GjS/82P/TcO/fizupxHSURaEcfn1LtZZ/ktDkhAQadX5llAAWo3RnnH/b8v0Yrs3tdVgevW849ll
2khC8V+rf4TY5MVub1eLQ1cJNDyS9DgysQz9tRFGCaKc94d0MsUn7/AfKPW/IKiUFxu/mkbL0aSG
Hc+CvDk1VqNoT1jk0Em3B53gP5/vOtYn4KVK84cpWnbp8DgU7ScHz3uf7OJggIie7HnixM/qvPhJ
b4GeSIRpwByX9ZskaOWLX7t4FD/+ZOL82Lde9+KcqMgj9+kqQFwbYnRMFg75G5qg6XIZo9sMK93t
WCOdGGrHP0zjOJ+UEXR7TUrcrvVnb/Pxn/HmkrOFe7HkXEeRm9UqjUeSOKOg3DeN++OfHu1crDeD
TOCerqD6VKRNthGRLFDb4nf/+Olv4/W2cM6F6F8rzDSCqqANAP2l6sG7iseoeiptwkIIezHbh0Bg
MEa50LOzRZlh0O0tx3kbBaR7JzAin0za/yrN//mK/BXnyfTXX9EXXez4TrUg/JuIwEHmSZ5Tnytc
SZGKsRtlVveqfTv/KWNbQQV7gpx0WNUrd9LjwVo6JIkTweYzWRuh38xk7Hfe9eR181rZhGDWMnHW
aSn662mW6Q/CP/IfQ9KPN4bnzt9jWWEGx3isV4U7NCdTZwAKrRK1hQ53QWcym1kogeOPXo3fvzIj
eT8RTvOC8qu8aq3A3Iimz784ZpkfRiJWV6Qm4dotzkFdmWF5GPQLZBqi/AId6BJErxKkWo21x/bm
co8rSFMwMYCVzRTsJ14c3Ro+ew2Tv6lUz2liKYcgD7yqOEirBwiBs9e6LJwdM927roYg2E2GaR1d
qJU9OUQY36krT1mt6nu4CX/b1ViE13WSYQlrErfQ66YpCeOhDwxim0ml922Sc+eQleUiD0F68uvj
OfZmqcjHPdcSf31cMpYR9M3KPg2e+dVuuh9nfXJp1o8fP/7NkoTHX+zawSjHPk8n+2Rn/avIiOjJ
abvkmN8SRGsf/8R7b3CxeY8mst4kCqxTHLWvhO2duwMMt0ZFbPPHP/DO/uFcbNqFqvvSNrR98r34
qa+YdtK1nz9+9nvjc945/xr+bok7N+McPek5+6MitY1wuLbj9MvrnU9qgrcPHb7BxS5MLuQ840q3
T/g3yiuytmxslkSN1fQe2hbWOOP/JEe7iZOZxA0TG1dQks+aNuV34ID2q98JHQZBYO/+6Z3ti/H8
P87OY8ltXYuiX8QqECBBYCpRUqvZObhtT1j2tS/BnBO+/m35TfrColilkV09ACGEg7TPXt2QKxrj
Bi+gsPNw4CqRJNMm4x95vnIxvNCozGhUKVwF6cjEAopk1Tb/0qtfSM/YhhB9X/4FZ5dR3P8ZLZpC
dRV2btkEKrK9Zws5dU8Tg/5/sqE5huQ4Dn23dKzd5a+dFpNz8ddcv2zSdgnQRkEpRniw/ID/ONBe
MO9lX/o42TUjkpTTeuVjC4OdGStaHHfdwBQGpFdk8Xd4UKmvw8nN5PJPWZirzFjQhtLB1hfBMbCK
EOa/4SP8Yv/hHqSBl8tfaCpmLFWqykjRRRV6PoKa2oYdjbuZ8lLuKgkfCMeDi2A8KAUvINpvwo7D
i/zyh5dGxGkofprHVT27yJaf5qCN4PxRgVH4UZPY+j6ygm1dHct/cTtUXdmKp9b99LExBEwBmmsa
MBvq+mS263cpm/kkyaMrJ9aljjKCauJUjhQ5hsEf/4T4d9q7OK7+e7mxlsaYMaDrDNYJBdzUg9aG
HpJ2Iwc8Qlsrk3Nh9lNjBEsGGA9ezBsoKdxp4/HiFkLsN2umLlyAuufLP2GhfagxkOGMppFHBvJn
It5T4UAX+iXCGfhy4QvtQ41RHE1JGmUMCyXHYN7MzLnvJqRSXS6cLZVuDFVZcQIYRU0Cd2MhU2cL
n1NkSOzzZ/ej/g7r+BBGwO3Wbbf2zy7gR8fHHuoIOsAO5kSQHZcvRe+nahO/Fu/4p3mPkTCyGVdq
t9R5xtAOGyR5IJMQR24oC7cAI90IMnQn/e7b1DYrZ/CFKGGq/ojtIcURWJaghfv5ybQQ7soO7AWG
/sEa3vO8f02rm8utvTROjLWuGDIdR/B6ChwFT+5RDE9IXnmJItgYX/7AUm/S/8aCCJmQDL+lCabw
PrW/OMVKxZfKNZa4RMI0gRNZB8j1Pu3w3R/2GD1drvNCsKTG/C9qjZRlGA/gKQYknp03dt1b2ybN
l9yW7R0MyJqD7Ir8cPlrC11gG/EgQvS1uwrnbNrzf6sm/cdW3S00Z2sY44WWMmWZUO+xOhy7OmiG
1wJpfmCVXK74UsFGGIBP5ACLlrZGIIOnNKGHOddXFm3EAKhk8jHiyOWqJ7hqKaC6qSLWyhxe6F5T
8sNh8gZj4rQGjZdtuq9EfNXsEWkU/vjrcsMsBAlT8pPjlqZ18+yk9X/o+A43hG/ICr6xwzXi31LL
G7NW5MSz+zbG1QyJt3VS+PAeXdmNLxVtzFdHzRPNsoIGQo7z+0x5fAMsGHI9LjfN0mA3pm2cxUi6
FR0LMsfLXu1YJvcwnWEBUoP0ldsPU+gDkw4tPPhbBqy3H1zov+NIwgFgTaW40EKm9HKGlaIonZIG
cPkcd7nuyy0w3qV/VQOZysvZceEkmDYUKCNkig/eUAdtO8LLOFbxdV1sqiyTOrYznSU0aEqkpPbI
4NwD/FJfF/CJMXUjCmHV1KP01kFCT06ROjJeF/NNAaUmCncdLAGEEky81GFbG485l5t9qVNPf/+0
ZUUydZW0IFsEmRrmG6WRDAd3WndlN7ZUujFfSwvWDV0106Cuk2bfSVvuXQnryMt1X5hTpiwMNMc4
UZRzIJFQ9QKuQp3lIV8MYq3rPmBMWtKM3Gpo4wbuaScs2WagOVCGa9vJ0570zPnRlHwVpyzDptE8
4IAjwNms/Og6eS/lsLMqVSHlrP3Nx+rnNb8F2p7/dnQ1Q83icYrGgjPosS1Ztm/YCd2Z5Wp3+RPn
e5uYui81JS6sjdBcMvoBMFQKE6HLBZ9XrjNiirzyfurBtakm+CFbzXFoh2lfJ5DegsWrokMCXvx7
5XnD/KLh+fGSJgpOhByOgI6fjpK1mwSHJt9GqhByGcBAdUcYPWwbpMaUvlfZMCvtlDyIljXfc0FO
LgZ1O35LPKFBlkidsLyugUw9TccdqSnhLKgjZKeJHp43o+ydq6IE+UtMM+BpRFuIEgK/9ujB8v2N
2zOSsS53wvnFnZhCuCqaQqCeLBYMBBkXAm7NFp4FrXIj27UbsaUBdJron4LRKGG0243KCdxJgynm
gkBh+5drfz5WIDPkv0WDDRtG0zg6QQYw1RzBE5GBL9SsZACdP7gQacQ53KUWuKUDJbhIYAgIN4kJ
Pm0JDP+rCeKKJ9jYbU4Yjet+Cv3vT6GMUqyJ+JhK4BP703H4hsffLpe91MlGxJuRMgVjUjRTbcEN
onFsgGHr+hkeMDALn/69/JGlbjaOGZ1bU05gPRIQ2IMhgfiYlPJ4ueiFbjYl8zUIIRq+xG5Qh8h/
tH9aasQVhnvVekBMFV9uJVVE7db9080FmB2Q3G2UXFvPFtpFGOeKePa4lw+RE+TsRGHrvluDfLmu
XYzhL8CE0lGEmQUXqBsv6Wx/ksO9lbZrd6FLdTdmADKg7QKm+07QFfeieHOUe91oF8ZorzjATzpE
zVt49rlVcRvCU4QM/f5yw5w/EwFy8N/J1MeWnmxSuYHKvoMiApMz2EwU/9hS7Uv28/I3lgalMd4b
B6ozGEPSoLOQssS9nYA5567JWHW46gOm/g3JcC7tXZcFMLO/lZ74DXO4X8STK9cyC/U3lW4ytVvk
hw0UV8+PULBsrRYe8M7DdXU3Br0EX4hh5+wGgBpu6pEAbZ5vFPw1Lxe/MC5NnVsNIzSQRRjecRL3
V0P4EfZVV7b6qbk+rVbCtXGYSDwsiCO9qWv4DeV18sDmZCUWLwxNz5izCXcIBMi4TYYB0/PgaLhS
WD8LyY9zDQ9giExXmmjpO8bUTVobeQe4ewsmz539InZu55g8lXRSGziOFHA3t1YurxdWF8+Yy2AE
N9IuRxegNQ1vG+mWGwB0lC/mDA5DrC9213W6Oal5hFNeiI2oA9zu1mlgSIcUiGsuyehfiVNVCFvs
KqrFLQd00qHF7+yjhF99MdWHGBKilU45O+fwFaPzLauqPJgY6sC1+yetp0MGQs8G1xLPVzQRyjc6
vZN1VsF2VtyOKX3RebeTaXVNuEDRRi/Dh7cZUuHKW4hy95GAba0kh67PrlniUbzRubCyw9N7gZrX
7gBlqcJLP65q1Nps+P8T+F/HMnzACNcwMCdJRmEprSu44dk56x/HYYbtqNSIgPkA01hJH0YX6gmd
zfojHYYusPos3IN2zt5L7eQHzbr6pxwduNqdSKo5TCf8HkAFsMt5iOyOobkLo5PjZBHN/FmyMtwA
0tTeloLB75ADCTx6U+7DFsQ5DrA9gPFCE8ubMh2HtyqE82JJLPIMh1QK/xrCfztUhw+kSvK9PZwg
DtoOt7Is2aFO7dLXeh6CggIS17SAZLMOTh8RUdXWEUhzAE4mufegyYBXVjdlIJYDDujR3jpZOIcH
1kE9mkZtchui1IMCCwSsVf6Gp0/rVhSe9KO0ApaJUuk70eT8AIFHw9sGT1UHqEbCrxTGJQFc8913
O8yyxylDsnYyVvODzUiDe36u7jT8bKBxtmp2KGGg+Tpqu3mA1Tfs/wFfhK2rPX3AQcX5ejIFeOCR
gvAqKq3iRqg53UJTA3fDQsKXZa5dgFj78sXLOpJsqrrTb8JxdAFIGYH+UdPiAKdm/eLMMeSYtU1h
7BPSW2/OfgLxE8JdntsVQKRWfpPgcusL7ezynhdVlsMhDFb0/QD+rtfb2cbOa33MKJyO29BKfIvK
Hqw4S7bgeY1y38K18+Rjmm9T6Gb8CQhgmNzBH9N14hR+tidbJWsC1pQldgX0dgIc1wwjkZDiQtZy
MXyQGdHD+SVWIKXN8tj1OL7OvayCroMtpMxLe+v2MaDoRUjuolKAn2nB78MWjrqDoKc9WW7XG2Av
xO3s9bCl1RX8fLKWkZUYdV7AgDQTYwXU3gyr2wLk5ahI7FtF3e4hY8Xws+hI9+CKMroTPaj0Dpgo
dxIb0NtCtXILkMR8B3NPmGwkNdy0o2rtBHx2faGeeUPJGBHROEAtSxAaQDDbsuw3KeCAbr9fjpoL
Udm8pLQsCAnKsYMct9AfHI40ji4f4ZHwel3x5l4IPi+AlVXhbZ995Ayn6/qBDmuBbanup0b7tF1p
ISxMXJDwbuP8A0qxTZN/Uc7H5YqfF8Sh5Y2RgEdinNtT0K5LkT/iYe3RbmBkBsPXbxCjDvBHq324
pO/qroT7ZHIUdbhy6bEwBv9K1/SgEMOzsi1vQ1qpgNEh/QCQSr2V6mRXo5QN7mFW0W0uIGoBIMPx
yzDJjo0NbFgEb89vEBsPu5LF4cryd3bHiaYwlo9yyD0qerTzAF+6jAA8Pa9plM934V9pnMTN9Mjy
k1dTCokdICAlTEIBYVqZz+dr/lfeZo+kWkgXNZxGYe3j4NU8tNcydCQG2d9r6l9ZmsifVmnYF/J2
TMZuBy/EaTcirxK2SbBsxT7BORB3Hm9bq+G3SMJrr3p2oX9lbwKEUgG2weUteGEQNABDrL/o61Qz
KN0Y9YBh4WzapvI2K9voPew7995lRforqmDOf3lmLXW5sQ8MU+KU0TgJGFK8xzYs/ycBW8C1F8Gl
0o1dIJl6ewRNILxNvWGjQU9WuPGsxFri2tmTBdrH2AmKKA3LUtRwphxI8hzrDqlGTRq/wEsFpuoj
4EEefL+/XG6ppSFm7AtxrgN/MAc/pVTgE3kw8ICXZxgP4Kcw62YkdXqIMhCKQEj71RSwWrv82aVJ
Y0z3lOAxGE7g8lbPKYExnxp3qoFP5FWlm/dZnEnY1EalvC0m7UccVPfQhUPg5cIXet+8zkpyuD3T
U++XY+gj72mjUr0DD+HK4o3VjGiLTBrSrkDlXnRIQ5hxN0M274dEs5VPLDS+eaGunXagqZ7FraPZ
zqPerrWL/eXGWSramNtzaBc96Nk64HI3YBwjUyu5SrhKuTAmNUBe2i4lqj1F4aHU9kNeOiuXBkvV
NmY08KBxzBssxFKDSESbZ97IlaLP7664eROnsHmr5YCVVuhig3ubTUyA1yIPUXJNUhmaxZjBKtbQ
8ArM4NjD3j0+3QxIsAiKJF3p06VfYMzVOklxsCNE3rpISwL+E6yhFxa+1urK8WhexDGvsFuFe6EA
qMIOt5XWDMS0Ex8vD8k/Qo0zq6h5EScoyHhZTMSt3Uhr61kWfXCjlPkMDlq+TjxYXztgqwHF7BcR
kFotXj1wKeWAS2mF8aHE2eImdeCupflE/MuVOvuISblnzHKLEqWmUeVBXEO7X1mZeHansvqn7YGd
aWE1+QiyEY18nFfWVCALccu80xNNi2coF1lMSUvhG6t3SlPYbDuHy79oYdXyzJmfxbBSRfkIi3B8
AhpwMzew66b1FnHyfaphW3v5Qwtz1bzgc2RUTbVAd1YVUhvn+JcHLOvKwrEw1D0jDsw0h9mqhslA
WFlVsa3KenjWiap/VHBKBScKXuYrMXjhS2ZqG/JZ6nCiYDLPSIvIOucNVGn4HXP+VBIQN65qKvc0
+j4dXka8xwIsnOhgVEOPF7bpp2rgZHpd4cYQhvKBNinvkmDIhn/mUG7jpLlyA+qeWu1TxRsk43pI
G9DBDLJLu5ls2CY7FA6hl6u+NBXof4tnbRlJ5GzhBO6w+uDmiQ30RA2CtV7d4Cz0r5lTTB0PWKZW
4L6TvpUchjighInbgo5X/gQjKLuR3YsR+IZbSKF8UVd3NoPl/QQ67lVNZKYR1wMyz2CGK5DTDV9m
CtU82YTXuU9Ba2IMzAo3GHLiDA1S1PuRg6omrF+XK77Q8KbbKeQfk2NNgE3BfeZDNNUxUiqgdfKe
O+PKWXXpE8boDDFzSUnQna7+UGW6dRu+qXmC9+R85WV8IcaZxqdzksNf3abidpDNzm6qfTO1K4Fn
qejT3z9NLR3KWDVw8QyAGYYUzWv/xdPCx+W2X1gDuBE+0zke04Jj0AhPFjtXD9kNTwbrtgDXzZ9i
jUiHHtlf/tjCJObGJBZ9OzZjD0vYXCFnzfOQQajZN1uDBnr5A0vdbGysgKq2a+xDsLFi3pZM4e1c
zT8iNWMy0zWHm4V9wF/503nWJq2HICrrm5IFbpVWmzQ8RBRk4kkGTTJd1+2mu+0MgkA3zLDSHVl7
EuHbP3FpsaIQXDhDuka3j16tbbzNJkGJ1DhQyuJq+hrrpoWGwOqQwQn48P3QggoCc7v6J3XnbuUV
dGG8ucYQKOIIMD1AQ4OwGdQTHgqqY4uUx33ngoYHroq8Abyxebs8HBbGm5mMA98qmYxZizuFmd5k
M/BfgMcfdDY+XVe+EVWcrJ9kTVC+7QJxVze4hUPm4trhaWEwM2N7BpYNTOVtzJYO+ve8/DGKH5F7
J5K1ndNC67jGZGnAaVPMUToYUusbEtZ+wpT2I5/jlZ5eqL6Z9IyXkyJiM4rHzb5fwoa7qF7diG+h
ONhdbv6FmWjmPrcQ8DeiiefAA93sidNR0k3qhgw5qrrzE0DYvjRh4X7EGWA4KxFmodHMhGjkzgvF
LIzfEeCSYZ72INYD8HPdgDUTneOismBmhuw0GIo9zE0WkDD7abO1nKqFhcRMteVOD8BYFrEg6mGd
YYXAWOauvfaSu1S6MV5dN5uAh7cFuIZgBUQ5XhHzJvX2lzt7IWI5p69+WgQHT0GZoYc4SADLg49P
6uNBSgPsyeJnmsfviYTjB+h6a4l8Sx1tREg1gd7ZNToONHK9B0SmLbagLxosoZUftDA/HCMSakul
gPygMzj2sDt0w3An3ERvhkjVIEQATn9dwxnT3LKiFMakSJ630veqKLZN+i2ir5Q8peTB7h/neC1N
f+kHGftbJDTGeiyxQwyHH24+bpI699uu2MbOmiH7wggzU0OHRk7lBGRPwPJkCxXFXsbNSm8sFW1s
b+0xAYSh5zSYuxnjiFDcmaho5ULp/KsRLK6NPlAC5GqnGr1jM3sHG/vOlLEdTbtDUj012T9d9FwC
e5L05T91na4s8WcHML5pdEfZxrzNbOUemZyfw6nU2y7pJyCFp5XV72yT2cwUWhcujWcFqMwxKaJh
A7QbfhYF1vXysD1ffRCw/jvfT84uIkos51hOpHtNo9za9x0SYQYZ0u+XP7HQLcxUWycxhwDIhYkP
nTw8NNFa8X8YmEjQn0TJ5JcWd7ekGu19Awyuz1hcv1YUzwgQDZxwVZdrcXbaoBlPf/8U2BzLrR1L
eM5RwF5/r0Lc1tUzMK65xzQgV+2KJOls/MRnTu386TNUtOVQtxM/Ti4XNxYUGwcZ4pGww8vhNgOc
/hixsf4aZo1z7OKq/+fyr1tsYyNu152ViNqy2HFsqJPt5qRVf8Dt9SO+B+ga0h+jR5nDkhvQKmDQ
LK8s9wwyiVcah/lKDFxqYyOYQwJiTzoO2TGf3OdG8kNCZ6TEwOW4GFY+sTRejXCeIt93coFgA2+V
ION72MUh/iv8y824VLoRQBLw+sKxFwwKYogHCd/k3j18M1ZK/5Mp+Nd9KwaHEStiJtrEFalz5LSq
q41qstLaQzIDBK/TYyXcYTMHl3Qc27KjO0XxUymUbe9l1KcdckXArCZUhpVfFZCD2y04atEIeE1k
FZB4tI277wFk/nK5KRbCjvlSFMKjwmowOY5J7VawIresnQ3h5ko3nj2f2Mx8KuJ5RYsic8HFLeme
TPFWht+46A+AC4O49n7dTzh9/NNcDEXbh71y2DGdqi+KiGozu/3LdWUb4WRyQhBNBWVHr+uwrVA6
hNmZSlaC1dktNyN/2eFNzVgDcdsH3QDSNujHAKcGMM/5Sqf6pR7DjylcSzP7o9D7a1AyYt5nZU1O
QqW4FwBIr48pFE67PAVGExCw5IaA1HSMOt7fpOCu3ZdZZfseg6kbFYAazFbP3iO4IV2zGKEqxmIk
BE+RJ5AMAV51sW/+1uT/Im6utOnZAY3CjdHgioRob0qHYIIP3FhCFCyjlYl9NmygaGMwgFY9N9JD
vbtCHJN5PAjPQjrL2vvE2cmC4k+f/TSO+ZRqEEmR3Dm4yElT3lDCgnFID8Bd59/niaQHeP9NKwvY
2RiOj52a79PHig4w35DHQzD0GdyK7ocZr9DNL8k+rpg4KN9YI2hbDXEm1BA0YnoAbthvorUt+FIP
G2uDVXYCgLYQ5y5egRU4VHitsPrh9XLFFxrGNcYPwFkavF4kDqj6TYF+NuYH4mQb5tYro+jP+fDc
TDRWnzkBzyBRsROA09hvkTEMQN3g0Hu3tvQNTHvCLbR9hV+3KRDk7QmuFSZf4NDZ+B0Uss+hC4V1
MjjNNuYQZOJvWMNONp18bICcTuriGLkNOTZh2fuyh0ZXMK/czU4n9pUL+aDLc1hceVhWCgioYcpg
fdFNRY6gJT6MLaJQXJNvuUe+J9VM9p4T3mk7RgemKbkBcvG3jiq9zWX9ZcxDmDOxKto4TljsE1qN
/jSATHW5J5b62VhGS7w1hTVM5gIe6geewcZfr0kQF4o2H59SomMN4xgnCKGgVd18M0NwdVWtzSen
Ieen6z8UHdvVnRph+NEPycq9+1K1jQBEAaAaISSFKDd0OaArY7F1ZfF8ueJLK4QpyxxLMqqxisAP
zNJm7xSimzelBYI9g8QVpGHSbhOvli8K0NanzqqsfdTFlk941b2LabDwbmyvWYgv/dLT3z+Fp9py
cPcQKjfIeM+3jGfxhof1yl3a4i81gtOkauTydVh3CUu77egCPl3mKn9Ju4Heg7dunbjcc3QvMuYd
cpCj9jFQB7ceBGb3tZVpaxODhbBynF0KOEY4o2IqLFi7I//S64+9B3E31/2rbmIfwtj2urlk3k62
oiH9OLpO4AzZPYTWbyHeLC+Pm6WuMqZpxR23h7AAATOz6U56UeYPs0r8y6UvrLnmraSQjuqd0EYO
eyQsxKBc3kEyH+1cK56um1XmJSRY9AOPkfQbeDN7zNL+bhzKlVV2qfbGYgJgo+02Em0jphYjmCDN
3PJ+Jfn0crl1TuWcWUrMK0jJhCOyOM8DLWJMR6DXdg4B3PFkwXLDJgWavCe6tQzShZ42zf8KXOmI
0cKk5B7k/nUPi+sr82zN+8iuDBEle7jyetWwjVTsz6d/47U1d6kfjAkPtWhWgdJQwHol2Qg4uRFc
b4KgvLvcDUsNY0xhz+Zl4lWYwlhX2FacIM3hBLOU60o39gt2FnuQlZwGETLSvsJvEwxznL73l0tf
CD+OMX1DyLtLwMudoIyG31ZZ+mTit9lp+MzzNY+5jJgXjdkIxVebd0WQpO2HHcFQ00HC3uXqLzS9
6UDXjdnYuxUC24jMjH1cZZYPYMN4vFz6wrgxn7wKSXGVBkvT4OQDqJASUKZwu3bXklQX2p6d/v5p
lcMtmStJHiL/O23hIPrgVY1P5I26MvyYb15NO9QhuPFOYDlq00e/o+x7pK88vP7xI/tUeQIv1zbn
qHwmgLBuT4Rdb+sk322QUNPMJ96aw9lSJxiTt8KOHDyIyQtCGJu1Jb/BC/6maNeys/8kaJ0Joqa9
5Alm0WnLc4JKgOGblZuGHCrvtG9DphMYwVnyhXsUZPKrpE+YD8aELnA+nZwGuavYYL/aWQNqMotv
3A5O67FcuypcmhjGvC76DHlcGsFaAkjtdO1d78ZPl2fFQtGmI1/CuBM6qvMCm057b5BbG5bQ1xVt
XA1kxZTSEMSkoE+LaeflMPbJa6DnL5e+tPEznfhm7GZbmakCJOAUJG5bTfeWI0sfTPRpCx6Iu1FT
2vkDsyIbd/vV8JSBPnMXVSJ55F0Lc04bG4SV0LUwrk1foVDK1uX2yIN+Bs8ZwYXgLrzuXi//1oXY
YvoKCYi6RnYqHbScQ8/u0/kh8V7rTmwvl78wCMzUnS4f0zibUH4KjGGGu0M6/7qu5NMXPwUWMHj7
dipQMu+hOLTGY2JNN1cVTY2AqxIkRRQDsYMO+o9GC9gwDGsikIXLPJNvXHizmxQjjk/wsnkuendb
M34AnfOBxPajyudHa+Zv1/0Mo4UG3KROmCBugEgYFFFxFLazUvTCjvKPlc6nxo8hkm3liWZNqy/F
+OB2dFNHLzH5gLWQf7n2C+PepASXZRKGM6k8JHdmj7lmIXgsCZi+7MqJZXKCrbQISyvv7CC0cBfc
i808jpsMwN/L9V9qIiOyOl0PJJBT24FQDYyC1NfYjY9RURxgsHKwcr5ydjh15pllyfQ5nO0KF8YR
1tc6Hfyorg9ZdhW+iRHT4nCK3Rq56NhRugDt2fmxzt1N7K7s9ha616QTF3YxxMoKeRDG2VMu1AN0
BvUmVPXKnmypXYw53OTQhGUM7RIP2dZN+0NqreE2loo+/aRPg7+NRieOkakfAOWTO98qHPQvD5mF
YPwnC/FTwSwUQx7lJA8m51fpvLJebrX6V1trV2VL5RtbpHms5xQZx1A/tC8xveG12Oj6ZSreL1d/
qUvpf9slQ+ZN0VseB6Ml3FTDrxALFXzxryvc2A0RXdA57GEjkNqAD1U6Vn6WiH5fkavyHzHcjQlL
ktEe27AkQcWSaMMZ+R2V0S+GvLiV7v2zoT4zV80M4i7OWeWWdR5Il5WPnuOoQ5nQ7pgmnPtQ1CNt
rU3iI5xu6jdZdrM/t1mabqquCw95Kjw/dvvMFwPJbGw32/mGdZHYlMA7/xrnrPW1J+Nd5ijyWgib
fNEq735y26rYdqSkeR8KGb04mWd/jZM0DDKZOB+trMhBZKH9aI1y3qdzC3m9VBl5CxMO7MNUCO8q
dQ8jJsf1BKeKdT1w2BmMm2aAWV+7jZK3y+NjYVKadn0970bg3lG4FD9z7310V9KGzr+lo9bGwFNJ
m4Vx5OWBLT1kbLDIvu9aT75UJYygPBhI5rtsVIBt9UNPtglpW7qdQ3DVo6lv1tKrl04fprCkc5By
3/d5FWTItfjVlKWz76pO31T9+FtbNek3yNcp6m0jCXkcW3tCWrTukd90uXUXIoeZmo5XmWIs3ZSA
WpN5WCw9/eyqNPG1aJK9SPN6Zed1NoRQ0AX+G0J6ygSJ04wGdhHnaMzO3eusBZG3y9f00GcHCj5h
nB2QMU5nN59hqlEV38tB3aWQ7KzM8KWyjYu83B1CDcZWF0A6851L9dPz1vaNSy1jrGcAfI2e2wgX
vqX9NsdIk8zZkPrjiv5Fo5y++mnlcYbQ7pmH0kurhTAFBht2vengDWyra45s+MKpyT59ocRWwmvm
sAvaQh3ikr16Mlmp/NmdFoo2lrXCqYkHPm8XUG+o4NKZHwtmZ9veCgNACIPMWnv7WPqQscB1kJrw
hs4VRqfF7sd+wAtAk4vsq45i9pQ5TbYDpFatGYQujKa/UiJ7R1Ws5VVQ97PCubPCTBNXHcwoTvf/
7Q8+6/KkgayCPkoA7IqOQiUrwWKp3sZC2irHTkKSgdmjerHtaTEA8IbaXx6qC6VLo+LSqiYu8GoZ
aJ7be1pb8ZYP5VXkSowlo+5TXU2Zgr9cUOofCb3trZXnm4XpawpoKk/UURyzPqCyI0ddNvKpnRWQ
LLbQK9PAPr9IoE+N0EZBxPM8C2fLurMjP5ot/hR2JLrlwhPHWDjzrzGfyLcwOXEFSglaxmaM3fCp
sC1cLQwWe6BK88M8uCUcdzTs8Rupo23nzNOhAljbR8eOCYY81TdJDKEVjC6dYh8rJQ4w7Ye1lyXx
qpDkiZ8xpwDJPo9+ZF0872xZgOqXatwBjqXgL66kxX6QBd/ggbB+nYbJ3TeOO+31DI1cPOjQHwkw
dp0oun3YV/1xmOL52GL/umngV+w3Amlp5TR6D6A+FEeKx5Jtngh929RTdsvhLXmDaEM3Tlr1fpZ3
8yNpEut3lnRf3HIYv01VFx2sKgTk2YXoKBx5fuvMPJVQ0OIZ05qbyVfuMOzbbgYDIbKHHfGm/sHr
+nrYVknqPXR21b46DUshp3NQ/TwvdsDD4MRRDA8R+S41OUYWoDBkdN1DK09ZtHWmK4gEeHgn7Ojf
PqmjB/Az3djv5dj6Uw9RcsfrdovE9hD2473zWqR9+azSEbd+Q9X1J+rUyH+0kYh2VjLEb3WaNeWG
NTwG0h2uUTuWq4r4A6nsbc6dyR87DoOyziEbR6b5ExyPEu6Hjm4j3/JkuqaoXJiWZnJyPNqdzdwY
ZkNwp96JuGv22LLQlbfYs/sP+GoYI9uaugIZQNj9z2pG+p5V7CeL/6sHyBoZaDwry/fSJD3F/U9r
lNUmhZNUXhlMbLC3Dfg7MHHJ5Dbp4QN1OXotfcJYxmHA08GtQvSBp0dyAwdUATP+lO7nsvaeLn9i
oa1Mp17p9N6I00Mf1NSa/dTJZOA0XffSUkfcdQAe/rz8nYUeN30GvInxuJ+dKihLVW4sTnxk1/97
XdnGki64JecU0ohg5i5YJb3Ae8rkxP7l0k+7yb/OYRhNRj/PGYy8QLDsA7D3xBasmORoUxseD0lF
/bhyDmEX2TtIuG1oadYcRJais5lYHs2dHGVb0SB0U/kQdS3f8alnCGAZOQ5RbU0b1kI/RNBbW68c
Jr4l7qDWRt5Cd5mJ53kR9XncuFXgkuKtYfxm7tf4TktFn/7+ad7UDPLEUWAkALz6HT7Yv+zYWemq
hfniGQOhLSvoDTty8niXj5rIV+vkJqKuLd7Y0enU0zgQkzEoAcXeZn0MkgeCLZDYYGZexX3GcDN2
LGiaMnc0foOOqLPLvJrAXy1Pn0CJag6XR/RSDxjbltKFhsBNbBrITuV77un6kJRE7i+XvtAJpii0
6qZO8xFeobZyHkky73mmIAG1V4L7UvFGcOc8HDiybeEAm0z3itNHt8LuuptWMg4W2saUeo4TqYch
DO0Aj/msBHSxj65rdVPpWdgwEiSzsANWEbhxgy7jM9VcZ5glTaEn3po6PduqDTw3LbYwd5eIHFSt
3I8urBKmslOIiUZCg59Yj2raFCr63SXqa9W6vwiyXy+Pm6WWNyZvnlHa4ZjRBHlMflcZllNR2r8u
l/2HuXUmiJt5zT3OwEVXo/G7qCn92UPjQ+SoXvqs1VuHltzZNp2o/diqy6dE9fldy8f4QchsunfB
pPWtNK18m/bNrVIR3/WxyP/H2ZU1x4lr4V9EFaskXll6tePYTmwnL9Qkk4AAsUgIBL/+fj1PCdd0
V/lxkokahHR0dM63fMe/mI4WL4Gt75Y+snrVwtqHMSf2fD18r/x22llLCdJ2OI9F5M9OEGvUD1J7
6Kfn62+2NWurcJE7vZcLrKyzcRyeoJAN2dziJnx4a/RVpOimReDb+7ApWcrPXdb9aIh1yw7Puwzy
zjdZAyalC3XWUCzuGd6sAG233eC/QmbW+WU8thx6pLefzNyMD0ET5HHW9z8X16NJDqveR4svfqKa
wf2lTNdDBboNniWMUSPPo1AltS2S+BM399KekF03lf0rdDWNCAWkQNmlfdRygng01kGMUBh4MaRb
AOtWczDuIE5evV7/OP8F7fdecRWsYOo6WsJe1Nky/acAMpBTvKgWNeJOgikiBtd6BE5G/yaSViKC
n5u6B+zN/i6zjt7VUP7cw0SnTCFdCYVAZ6j2Dlr83wJsvvsOVaNdJwvv1IRztnMgq1LFCmXp8+D6
4tuwlCLJFUiRHi45D3bR6LjXw3AWDp/2Sz53idXqpYqqyYWxrsuQ5reiS8kwovUHwlM0tLU5+31V
nlB67j4zuyhfqkp652aa8wdeANTLOHESx2uK08DG5avnyzIeM9dOhizoIzaE8sBmWR1JkTf3Vcmy
Qx34Orbtqjq2HoQx3ZAHL5CUVfg0U57WpeibfSghBQ/yrpmgGKrnOiZBSF99LW0GAWihy6MZGB1g
9qDRkxiKNowcbr84Bper699tY9mv8dpA/DTCKbQ6w97j5+iq+yBjh+tDbxxfaxGWAYctPOmt6ex3
+slSJlH4jJPgj9eH38ob14DbYdSq7hTcLQsyMoBmODyhYbH8JkrAuyDm6nTTHrad/mNvQaEUjO8m
/FqiWO2m1x9ga+ouf/5Hdgdfr0mKkE7nDhaAtCDpMFU3pm5r6NUBEUostBHYrDM0istd2+DWZWfO
x7Rf2PqIa4QrRgiOg7xA/5Xsi2q+F9OXj8wJW/MWHAI3dagpj2dFz0v5wKwPjrvKR2neLBP8N8ez
GGC6KH73HysfM7I6VJBihZn23PG8zGXaW0XqEZVa7i2Dhvf3AFvrc3hjDgJajuEvSpjS/TpWx9sq
OBuDr0+V0nMYlHcxuM6em/muzx6mW6Jw73v/uBDq+Xtxwykk72ol+7MHJVm4JlDnM5d6+ewWTvFC
Ot//XsHoM53CQnyuZwsCJ0U3frJZ2RwkUjIe9ZIGUdkVVrw4drPPF0BzpAOEHnEy/5BNkIxmYzkd
ZTHrxC+NO0Qc0KUPpc5sHdYWphzgdzE1fcgi1edJADyMf8u+YmviL7njHzsfBZ3OZgZEgrB8CuYl
JuGBjrcEdi4z/P8HKVuHNVzsFyKB2z/XKoeIMuzWo6lrrYjS7sTrBg6xXgbKihmT61t262VWsUbg
KJMNcTXcm4HzKMPhU5nxMq7g93f9B7ZeaLV3nXG05KDB+V8UkY8sJGYvlXGKo8bR9h1i68vnzigX
FwXWsV/Xf3PrpVbbug84y+cScsC1LeGaMQAimEcoxd44Nd+/JLC1nIhUjoOaBSRWOVT2C3SaeZ1S
f0ZFmZTzHs3q+sYNc+OH1vh90/cN/MPG+SxmyaEMHMJNebC9qM/KNzXSG3eejS+0hvAHqsb282fI
pWknu+dDyO5yXBHeuMnLNp68XqSkGKFdlxlFbuknbL3aqtgUFkb1nvRrtNZEsKuVs6S1qutHaxDV
LqzzW3SVy3jv7Kc1yH8ubelxv5sBkBj20OXQEUo+VlSK7AdhCFRtBlnK66vu/WObrRH+eoEwgBrq
7OQ7bv557NwFhj8wBL4++saaXoP8C5TCrd7MWHS9pZNAwwxMyox8g1s9hPGv/8bWG6yCgectfAgo
Jis3g39y4LmxX1rIRFwffesNVpEAR23Zo4OgzwIOsVOUZdWEGqaV3S++mG/cEt8HqbrMX219My2V
wwyzTmLGZUSp3QgFxtj23JjXXVLy/mRKD6IJ497DbnIKgiPos7K6H9ffcWsGV/dI02awWW9lBgSU
5USaczducFBeH/y/8+udxbzmAhikg66Q4O440+LxaCRmjvvaoUldG+8tqB2WDAuHbwmX8KgIJpDh
wUOD6doC0k/vTTakjF+CKPMj8KaBNfH8uP5dzr4bO7A7SLu5b5ooYLxI3UayeISs+q6GgPPeDYn9
JJU3oC8qdWqyFPqH4ydYyjR7EPGHHxAaB61xHpvElhaU3iuAMCZtaR03fde95dx3vmlelY+ACQd3
pIKYhiyn6tWUWX5XBEslo7qRBCTdFoKNBn6zKUSs7DuiTEgjHB36UdhWcxydfGxjuHZnb8Mwhruh
ZNbD0madfWOON+LFmhKhnYrYg+nr89KjR641BClsfaBuvoNWhY5su7kFnd9YKmt6hJXJtncdbDY4
sg+fi74j6BYO9e/ra2Vr9Evc/SNJURlpZ+0R6+QACByBZAPnC0ffoi9sbOU1NyLMFUivNexmCvFV
0mdpp/yWn/HWg1/+/I8Ht4gA4A+eJmBlBeO+lEFzLBwi//3YtKwiXGd58NHN4Y2CFk1CexpPECX4
2NCr8OYyz+S0tq1TaLGUeOSMP7mxKLfmZBXUZG7JzudFfu7GIQUNOakzfQNwunEO/1ez+mO6ZbEw
Y0rwN0xmfzOD+Dw3/imf4BIVVOyWYurGplpzHqxlGSAID5QLH1C6QjK4N9kSoZOYR2BXPy55eyPx
/4+L8E6E/K8s+sfrTDBNW2Yvl8ByDlPa6tZHICwYgGAldSG6To18oZ4Jf9dtNn/3oeGUVtZIn+Cj
6qKFrvSubJYlRVsFmgp0qtAutiCy/Ls3zaVXXnm/MteHkffUt0McTtXwIDKOJrKSvLPPoXCCT8Uc
Yp95UPcf456N2YfIWi5kM/7eGDCcs+fFY9MZ6eaYEt3mieB+nVxfvRs7eo0rp6No1GQgqT/SQ5c9
VuZ5CV6vD72xete8kaWQ9tI1mH3f1RAwF+OnwPoYxRWzsopzwGj2nIW0OhvQqRKIcuVH2xnKtDFz
deMGs/X8lyn7Y02Rljsj1bKCRSQ71QWU42tyK+PamvbLb/4xNsRt5NhzCyKn+ayjth1qFNZBhXii
PuRG4usfYGv7rcKHptWQWUrMZ9ha0B2xWb0DdrN8bmuxnESHuhXj+Xy4/mNbb7TKgKCj0DqeDKdz
X2QghN0bD8L1uMBeH33jrrLG9cN+mDS2JvjcixvCCRcOVr4J76jMg8jyzA8uob7u++rG1Wjj06+x
/prTafRRsT3zXP/i3IL6eTbc+CpbY1++1h+fvp9hdZBffI1qY3YeaFq+f6sOt/ENnNWmMJ4FpVG/
q86Fi7oTyFGh/CnqW8TLjeX0n1L+Hw+eN2FgqEexZt32ObeKf61mfMroC+caOZ+r0+ufemt+VlvD
8UjY0a7PTgbiWHBdSywYeH5s6FUozbqL3FghwxNQeH7c5ix1re6WwNfW5K/ygJpP2VQCQ3XyofTh
FH3iOG48dP9cf/St0Vd72apg4sbcUoP12sUeLBtyoZNR/PjY6OvNi0prB+JrdpKE3WUj/zVWYo9S
Wntj+2580zXUf+kMINiX4MChmJ4EIam/Zhaq9B8c/hI1/liZoI0z6lWY+rx2T3XlQGbQubFbN+Z9
zTesCByrZg4Z56yDHt44pXX7TPoPmcm6bM03rJjlSsDHrVPb/WuhFmqzo+1+rMnD1mTDxg9HRPq6
OnuFiYsRPrKG7a+vl63vudqjucdgYEX98kxyk0JG57M3Fo8fG3q1RzXl/SwbTIkfQFfEAUcCG9W5
FSE30t41L6KyeFUN5ZydqP3Szb/DisTD8FJk5sZKdP/zW3onE10TJLoSEiytysozzBadY9fMKmkZ
gJVlPeWPpgye2DzbYMw2X0GHa+MWFfRU1bBKdN0u24ehM93ZwHACQhZ05aFZ1Gsx514Mxd8X44kB
ameURHVl3/nNDN4LWC1IQrGTMm8OEjDffvclDH0DXz62udceS4BTzlkxswS+Di4UogMT5cr7pyjB
0aDwD/QnGCEGZRi8eYPdJdA4q+MJbOWIlkGd6LJp+6gZJP493FxAtfVdkuJ/ojG62Q0kldivhaAc
Gkle1HHLwi5aCqeJcVHsE3cOTWyKcE5xfisoJ81lhMyHn2remn1pyd8AiNegirBiJ1WT7QJPiTin
cwUtz5DEzUhGActJCMpF9mimJwH275OxLEvEI8uApJ6qmdbxbMFhPhBtFUTBEs5fVaWEiiH1Pntx
LxdLISGBeFrSj1bwIEEoQmXYDVBrkKScvvg8D2s4cgX0WzU3JYtA+qZvLR2cuCir8M1q5h4Fi5oA
DwHIaRRqPiUezK7KIVTHyqqAJc1RvWzRvd9BG3AAyFTpLwwgqijs+v5cFJkdCzHATgzSa6062Iyj
0a9BnftWaXVhL9ngFwjhm7gnGX9TPLDvHX8gZ1kjmyrLub7ogULMaumL6ScQjXJvqdAc/IAE+6Kf
i6OAd8ShrBeZjqGt0Ae1zHFR9XJUgOA8wMwq+7TgqgKCfl8SdRcoRyWD782gHnmjtROZDQl5Os+P
uGV0kYZm2i4sVLsbA+XFrvJePbvgcSBYCN4yOith3kNyyyxhbOsMBqt12Cc6qNzYMkLhBsZHnaIb
Y9n7gI+SHDgjUxFL4c9zMrZ5qdLQcWi5a7oyrHYO2F4i1k1W32WztxyX0SZ9MjsteaUTGBIFE+0T
ygPsbA86TLsO+7YoiwkgNU68H4rQ5hAWpH4MlrbF3wPJfxQFmmRRj4+VqkIBQW2a/JSV0nsm2gyP
ejTsEyDZsCx0a+8gx1DIqHHHxopqEJ29F2cWPtxiB7dOYExcAHIHQDYtYWzohOIQKMki2PqFT0FG
u59Or/WYkJlmsRiCn1D/Lu/o0NXHCah/P8pdPT5kmZT7TLE6LagbppUrirSrefXi0LFaYrvJyhMd
vXKH5JB9MV3lvEhcL7/RcV786MLmSgsYeA+p8mBQATKnty8sBj1duJguL0w07b3fW10samD2E8uu
29ifYWAWmKy9n4x+ZIvjn6TjiZ0bBCy+qIBgPbjcydNJCO9FIq0+LEvBT6i8dDG02BHcq+p7ztQh
6NgnM6GtAtbkkFrc6k6QhBn2fLhA4F03hzJMoY6uRYM46CmLIe8SACZBOkxq96WoKMcXsGhUztV9
NvnZXnYQIcYm/hoWzDsVAFTERSug4Ag3J+cCcKEjR4rD61dMyvS1strg5GDvJobOb0XeepHQUxtx
w17rEBdMo0v7h257+yV03XvUwcYYQq48GUxnIkg1TpFBSN1NDXQXAhtFYA4vxJi5nMTQf+sfp2WU
v1k1429pld/RpSSIlLp6u36uvX/y0DWXSxi0l+cKJ0+Ni7Z9J8CsdpwHdyA3Tp73ExW6JnKFIFL4
ml8Kf0oeGgdGA6GjfnaB+XL9+bfGX11bvKkJ2qoIqnMvxBwDU+1HLJDZwW5v+ru8f8GgaxniAYzq
AvZS1qnXPwBzjXLHSgUXUT6jYt/dul+8T2F06ZrdpYhX1BD75eeAwnKZaddNRAjFXIs1uDVxh4P1
APmdr+EiizvjqXFvFVmYjFJOT9fncit9Wqfbvd/C4JrjJsWdb2BduFBOsz5GZSJriZk+JMqhNTwb
0MFLw9EF2366kQxvTB3xVsnZApySM8mmPPtiyn60ri2+ETS9vtZQR2x3XcvcLpI6aJ/tSfxTMMbS
oVholJc2+fqRqSNr3RmIXnPQROCbWnTD/KWS1DrYXdbfoOW9v0nJWmSmxpiuyzB3F4XtbnSj/D6Y
/tE35X/e30QgTf99UXFd6NYoD9YNuXsB8ofLsXP5WfvTjVvixvOvC65yLmCmbrXstLDaj0gFAfGs
3znENdGobrnQbf3I6rbVTAU2RgG5GWJ3w5FMlki0VbtQYkEJWTPyMY4kWdcPuSKigTI5LNuQUsSM
FsDCjeDbfmghrQuIIbHqplUwhBNuAMxg+KWh5vX60Btf+f9ETaTC0NgX0GEM5qSX9XxQMwzFQYZc
kus/sdHvhN7x3ysJrJbFKWfYWpa14+0BCBqOQxnae6sWqLs5DbuH+7hK7Bm+ejAw9BKbS7Ez2QiA
JoetWO4hFboxlVsLYhUVcojLjrqpl7McoV81c6CAvRruHiTszz0XNy6GW7Pq/v3G7dLmdW9jbVs6
g6rb8M/oijekYTcaIhvYJ7IWQGn7QF5CV4iLp8gPkFMSSbDAJTACE29+AMiL3FXaNE9ZDdAf52Bg
B1Y/3HcmWKKJ2c6B0a7C5UUhLZtY9lP7fI4bpxtlVAlcdxSK33dg9tkH2oJiGEtrxs5xfSVvEbbe
P1bIumqZwx+7RB0UsBGvPBHjnHKjvlxfbxuTv9YnKZfaG6tQwaEV9kijwTU00wlIQjdkBbaGv6ys
Pwo4fiYLa7AMLG1Cq4rQmTKpaDuaWF0RPF9/g62zy13F3hGO9bhTwvG0GABvb0Hs1H4MJl2qYPuO
xLKKS8ZFwkEI3MFsGn0gtLxvyNJsoFbJun7tsqFtWsnmcx1Yj1LzcwVl8bfWByy/aZopCgku/6R3
ZapF5SZlboLD9fd+P6kK1kxEpx/KrG2qBoXD77n6amU4d6iMctskUIS+kRi8//2QN/39/QYogWbg
ltLTMizy5PPMuZA726R0hH9jf77/E2RdfeaQyw5LXO7PGdWvAOKpHZhsJPYJiGLXZ2ojjK31ZkLe
FZVqscap/3NWX7tAADV/5MGN3GLrBVZRsjCWT3OFY5OHn7L6mPtPS/35Y0++Co2aOXVAFKPI/afI
589eJ+MRpKHsRids69FXxed2pIxxHF7n1tFRQXm8hKh+iFvl262JX+1M0inDBhPQk7jAQQyqNeBS
C6eCCv3HPu26/pz10N6bgKk/qQbust1+tovYYW+5ujFBG5F3LQiSzVlWTAO+7dCPd3MJuEvzMaIi
1G7/3lqq9Q2qEhrp/Dg+96qDCDEKbR9aN/9XfsZVp+o6TLwWmPRZXWh+cbbcEXrj2Nj4susSNAcd
jNaegRniQCPV1dEQ2HEQfCnDl+tvsLEy7csH+ePgyC8a7FYJ612Xss/wlk69niUO6O7Xh38/eAL+
/PfwhDNvAedyOZdlgHrJ2aufF/KwAIq0FL+u/8TWFK32bjs5cC9AafDk9Y+j/W+DcspFcEncchLf
WpqrvcuBwa2XFt+Y0DKZFicp/WD/sUdf71sWVh4KVLBWJ0CpWiF8w4LIMyBoWb+v/8L7nzdYF02o
08CohOLz1oSiDDW9oOvwAEkZfiMuvD85wbpoMuUjkoECk9O6OY8AQqujEmyA6w+/Nfhq5wplI0fv
PHoa+0vdu+N1UnN2a+9ujX5ZT3+sfGWVLkQBXXaSdh8z6AxOQfihsBCsCyTN0HDpBZgV3+1Tx/oG
19pdmd3p6sZR/v6SD9biN7Nf2qiW4uplld8DQyLHf8u6hyrPbzz/1tSsdm0RZLrMIbZyArrhIaTq
wPRw45tuLcjVbp3saQoFjqcTUtTTTIvzUHW/6Fj8+7Els9qsaCiUWuQNO/UZ5M6CMKFG3QhlW5Oy
2qxF7ilnlBzrpa3BijATS1VnbqlHXhK9/+96QVj779U4qMlqKPoSZ6hVLd8uCjSPzjzYiYViyhsa
MM0/bmONsLVe+lsSGxuraC3v4kD9LittuH3b3aelbo7LBd5anOlIboDKtt5ptX+DvgfRkC2wkAxf
q8U8EFBPF7RoAAqN+xwCK+qWkPvG3TNgq818CRQuXELgmw09n2TUxsAXfUbXNpvEDoqZxd63SQ3L
MCt/HBtI8ZLF53d5fxGQgQT8wbWc+s3kLlphCk2R0V50Otd+iH4Tae7kxMO0Hq1xP9ronBkYDaCT
UOjXDy3atcKGk0FLJ+eQhIWQlv1QWrSKszAzu+ujb33my3r+I855vFCV65fNWVZ3Am2w1n3tmBP5
/fP18Td2NFsFi4lz5CgGJG+BS18kimA3cudol82tQtPWD6xChjsUgc4Gbz4b+pOPY4RL4Fx0Nw6w
jYtlsBauUmi3VSAKzmdoIz5as3Ps9SNlb4NX37klLFDZbnIfWH0rkd6IImwVRVrjyHJ0eXMuqnZK
cw2cEa17/SHYVbBWItFu0DtqQYwynpPtepKzw+zpW6Au9z9GxjtRaq050mdihj29HCE7BRXawOMA
pC52MycZICS/pCLWsw2uLkkEGloNZJQNetjgnh/rseq+h/5SnD1+XIBB24ug/r6I0L1X1PL2IZjP
JEauoiF3dCE1WTX0kSILWkZOyr1uMBGpFVy6895rP8GJ09y1mZ3vJ7dj30Jbu0ngVNWXivB8R0KV
73jvdjsA5fOUhSND/7Z3MvTeeV9FyHjxLEEm4rbOzZfMAokB/rzfFvgPvHjG9+CvyjJfROM4Lb/7
JuR3RnL7U1aFY+yzfIhnbdd32ve7ncotEOVcUx1QcGj3FeQcv8nW62JusyLJtFUeyFB2B3h4/XSE
Yjs6VO7ecxd1MLb7b7X4bVQ7qo3g/1QddWN919Q3jyPwtjsvk84zujmv2dj7aQ6B4d9tkyF0SqtN
gRQ0D17L8d9iXsQ5m+EpRDQmUeUIrdA1sv7x6hqgYQqCApetRI8Gxk0LyezUpcWcCBvILT2AMg0M
xPSsa/c76HPhcXapuvfR+z2ghygSq9HNER66aFvPA48priTxvJA5djrxbxHUeWIcjVbTSMvIyZcK
zdUL19RekLJNrS9SeIw2p7qHJWTkNgoty3AEiz4Wyxw+FHOLunegoD/YqTLcidLzInhmQ3tBTH7s
m/ofvyKw7QyUP0b1VINxEVSlQjLoSzgW9PNrmfs09UYvOBJPW7ADcPudNUyeFbUNtEsWOwiffF+A
VMIKXz1U1sAjX4L0OdbG2U1S63TpavFJ5/ptoNN8NLxrXqysdXbtVKmnfpimfdfTqQMPoDY/qsnH
BRvdXA+WHr5OXder0szUy/fSmn57NWk/BzKfEnwaZSI+ActOaAArSTYzXA2hqDXO2bLzfRseoSxQ
BcAXhn7Oe11+sruxe+6bwFcgTXQgrU9F8KPzlZFRVmXi3FnB+A0NPW8H548pKlrlHNpSvtWGhqeh
a7PP/uQACbN4xfQwW92c5JcecWgGrJKxVndT6fCdBQmcmNkZWgK6Yl9HDrbLmOEOdbEfktWnaSlB
q2Ci/jbhxnCsggnNaaldFdPeiEPXcpbCpe8fEvTfukk3cSnaLG6gbHUCgE+mvPKdPVzYJhZbmfLT
1lVFH3XaD0USlqHzZcD6aYDgMfSJc7u1Y3eC7kHiLOMT/CDljuRCAguRiaSjz512LBD+s7KN5lbU
jyxv6Q6t+e4FfMsvorPBiBrKvKvSJlT0hCVboqaV1/BzkfQzguzr4pKFJKxQ+QPQCgHkfiyoplkL
+CrYS5kX3PlhXyRK+aJI/Aq6RjfS6K2zZa02xItOD9mCkyvMa530fLb3yOlMMqCSddSBdOLQB+to
LPLskA1u9wiC+ceovLhs/H3s91W21JXno6JSfkcSHMEFJbqIuF0/9DeSiv8TKcj8EiTlgp660eP3
pm0mqKsu7b4R2G5Z0LTJ9d/ZOPvX9Q9rudT7ld+clcgiC/G/DU2im7cPjb7WsBpw+votCh6nnmo3
anP1qfbcr2i/3EL8bjw+XeVeIzyHbTcY2Wmu9Y5UedLbQdLpen/9+TcSbLrKjEThwRt07pczb6eT
3c7tYRiqOu27/JNLvDFeFuvehsfIB39udbmCAbkem1KiTWVB1aM07K205jDyCT+5FT27Kj9Utr5x
edhIlNYupTzoHEbmCTsauIloJsvR6uvH6/O2MfZagKptxAVfVKJ1KTJn54TQdNQuKpofG/3ytf5I
uMfRH3HuufPZ1sOhhX9pmcmPTQpZbepqdqCJPhvUG6tWHh1dmESOlnPjpnAZ5Z3sbq0/NSk6QcYO
bUhhu3ErOOBpWZSByYeqaeThyL8+P87WbW0tRdUscGayS0QPMRfkBNtJlSBpmxPAM6HoY88+EI06
T5fekUVsEYizsjn09qXWwQFN8mVf0cJ7K8FrTIJR6NPowPlbEMHT3m6KONCjc7CErpJSQqbGgiZp
mgPFxCNF+fKAM3mM/KmB8JtnCMQMO44rnS+PjYECEKrzDaSdCAwIZZh9WSCi/yDmvj/Y0Mv8ojXN
nmb4jCZFyYJ0CCmQg10b7vmCspdN+4t6rDvFhbJUIi3+I6PukIQ9JAFxqmIdy5ClBhjVdECF+1zj
2rebpdJfwfRYgGhTzQn5TLUrKmPF3Izzi2qaIq3r3uzazsn3VOjs6KBLeSQZrY5WLjAq4L7Vp7II
3Vddh/mPYWFlCE37IPw1VE519MMp348Cjz9AlLmIRNYWO976486l0DkFHKF+sctl3Amt7Z0OcePV
8BtGjlnZX7gsc8i0iOCxUK56yklD02rswkMNHMurJuFvy3GG2LX6ILZkXaL1RsIIbr/NAfAQGkOl
0D77fuPFgZ2L48w68spnKv/pM7t4oWzEgVzmSFJm+6GoL/VDU1e7OtDuAfZOv3popR7qYhIHwLHN
sRFqiJnHms8VnOsPvIGqPei1TmrD4fp5mAd8b2eGnj0osyr1BZpp1xftRshY18kHsKP1ghb6efGx
WosC8D8TTNOH2h/BukzOUVVA73JCyHAemuVeLD+vP/XG+bNGa49WJYHw8Zqz731h2ROKhIbe6Mhu
BIs1THu0fPiw1jU5oYr0XcgcCsA2/E5wXwPJj/+q4Ax4/R3enXmHrCVVkDW1thIOPV6uCpl8KIvX
6wO/OzkYeBVMvTnPCpjOUuA+7N2wOLsgG/bCMjfC3NZzX1KnP46BoFROycYuONJaWEmIidkDWXbj
2d/Nv/Dsl3f6Y3ACMFIxyYkeA++pdx44hOnC/HGpbqlMXMqO/3cUYPzLS/0x/kLGkvOaVqfCtoO7
TJpL2UsW5tW29ZK4mqnf1QRR9J4vCwjxemY3juatF/P+/mFTSdwNMrxYNc+4Ond3duE9Bl2Wkqm5
saC2vvsqa5pgeV1DZYse7X7Xjz/4YqIuf76+pt6HFWHiVjkSxH0aKAD01anHp/citw26AHgBBGBG
etkj4tJRxjWicRfBy46Cuyjzlsf5RKpfVTFVqTX11cEQDbrM9WfaWIhrZj7OrTp3zVKeHL+FsqAw
Ywrm1q0q8rtxwCFrNj6hPiGeGcpLB6hLa7euv7iNh9p+QZanwabNYzEaeQsptfHt1vjCmRQDaphB
eRLhTB5MO3m/x8CBpqVN2Y3AtvETa5EavyZVRr2ZHnHl/aebQbSS8kdI8hu9m43h19I0EEB3AZRr
+5PNfHcHWUjwD4KhimHO7dzYQ1s/sUpAgSinUEOy65MgVpW0UMWLiNMUEEin3cfWlL+KnVagqIYO
bXBsQBpO84xMezWp8sZhu/UCq9BJcx52DpTLTjrLYDxC+nLf6hyVX1h2Jdc3xdZPXP78jwDnuCM0
JXFrOZLupbAeQ20S02c3IszGnvBX0XMcAFfSTi5OkO9ynr0gzFLUc0wq+7K+JxI1rl5P49frb7Kx
vf1VxPTZMNJ8LOmRg1tx1+UA6+ftxG5UlDfisb8KllioutAeRq8bFjf1Q2aDL8w6uEU/XX/8rQ+x
Cphj5tOCVll9KqaARKxFR4YGQRqgeHX9B7bmZ1VxH5axgdkpOAskn5C2Z9rcuUE13biRbTz+WlnG
AzrRt/ulO0F2f28mCOprjeqS+aAGBALsajOMQMPwpvO6UzgvTupmI/sM6Un4OE1236HmOgj7IHzS
769P13+IxHeO/rVEyTjDp77pBnoUtRmGCGLK/Ecftu5hIpI8drJSjxopzakMOvMIm3JQaYE3dM85
qElH0waNHQ+4mqD4Luv9WElyh354GQs/+Oicr7YXD+cJkjekPs2NK4vof5xdWXPcKrf9RapCgCT0
qp4stWcncU5eqCQnVxOa0fjr7+o8+eNYrap+dJcLScCGzWYN0wgVY15l4lEAT7qRka+EsAnUbyiX
MxQ96qiJCcclSpueStTYf9Wogn8vKq2xmtbkFvQmhtgIshykjZJUVEXx7KYnD6Kv54TL/uTGdEvK
YCUKTOA8L+JFKcwlLKl0CdyYkLu6Tm7SLAUa3ri9ZrzLHTanZSQILgDSOFxYFnZ2flsIm+IkF70l
WSqnioSq2UHy1IHlb7ls7DYrXWPC5OcelaACoIFosgs7HGTTRkzhCuJ6PK21boTvKAXufTKNY0BD
U8joWuWhHmm1kU2stW5sY3PHPTjkDUUkKlkeRtdrDxnEHTZ2+ZXFzcTIN44dw/0N1zed1snzjOpA
5GWUh023zBv7y9oHGLsX9txFSWpV0Tjny+MkwNasWFJ/vd75K1FsirNAkLiwu8Krom7yHhcW/59t
y2Sv88wKcCvu7WYi5o11c+1DzH1scSqURsosIqPjHXuAr4MJ9M799Q9Za93YxGLAJXqohLlh7/tP
9Zyeq6Z5vt70yg5vIqtRxXfiFoIRUWNlRZCNC1iHs5wuGctPKcTxtqcYOSmH/leKm103hBvCXcr6
X1Ojv/mseOPtcLj+iJU++ruhfUjpgOeCmjXJywgXrmqnnabYL2N8U1XXdk1pkNmpL9fXsoggzE0e
siGz7pzY3/K4WhsEI47TDhDMtB2rKG3sYQcHVhAhLEh3DJMPzvmmhPGnFwb4iEvXfegi2kr4M4OS
AY2HRr76qCUeBtQpzuBlWCcQwRcdwDfEDxdRDT+vj8rKGvL3oPzhkQ0mF4UYLr4slQerBr3aKe9Y
QTcC42//f5Ku2MbeOaDIbnOrqSNWddPT0gnQRUg21G4A+QMo+jFZvEF7qH+EdK4TFOlQPaQyif+1
gG/zdh1xyHLK4lS9aKsaf6Yj6Pl7iLG4W2voSiXlL5viw/fbZEk7mTtl5ECxD3e/hX1ondYKRuUU
Dw50/h8H8AGBBAH6KxhBQdpYu9cqEX8vJT8+OHU7QEt1FU0VHb6D+2PfO5kHPdcYteo60FSXgUsG
N+JdNz5apIUEIdfi6CyifBGWPb959TJu7LF/Z9gnw2QCyHu7iUdLXLYSD45UgXBz72WZKmCNR7vf
E5I2wZyz6eBX/XSKc7uG/DD4DzBng9zJcNl9QBPaDYD3beycKxFnIs575CsDanQxPNmgz1AeXQfU
bI7K/8YXr7V/2ZI+dD/cIMdetTKOOthpFkE+L+27i8zlxDu7vLcBQhs31r3Pn/Qf0I+H3EjgMJtH
GaStjwTuBDufePpJgeoe6nxKj9cj+fPngK71v1+kmcT3tHUcEecct/cU0s0ziMXV+O16+ysrhXnX
W7vtIAqos0U2JmkO20Muw5TcJOZiu2YB32EosA0WWh8r9ZCQKayarRBf2XjM6n2rvXzIRogjTPkP
h8zBMG5Z3K61bCxu0EKJy85v0OVQo7B8BZu84rZz93/q9zbUC2CeEUe+/UfJF7/6Bm2D6wO5NlGM
ZAX0duWzARPFacKLekf7ng3QV3F+XG/+8075D6Y9bUk9ty5GcsIePEzJSZVbZe+1po0shY1pkfVT
EUc5gUIHNJDcdAto+PnsBs/7f6OHeb4XWw2ahmFpMIIVyat/kvLXbV1ihCayzaIrIf4cUR7rvZvC
2aNW/a2vfvmkD0tZJURTuBNXER/5M7aUeyjehH3afL3+8p9Pl/+g2VMx5oXHxjiq5PQ1ppo+tjO8
TqCpDGkR7I37649Z2RAd3zhq9HYHgdrSskI4u/TRlLRNNCRUPbVVOR2bztZHBfPVg3R9+NRWbbLP
ssoKGZxm72Yl58B1Cv9u413WvtkI7MXlsazjJI5qFrt/BO5I73EzjNQja0GaX2QrQlCf0z14V3OA
1dzfpQ5uOa20XI4lSik4SeYgWqKT5v4VOjNDOLCabmyNf+Gi/92sHdMTlUEDL9ZFUkStyGu9g2WH
1+2GunT+ddPG3aVFK44NkfGpjBVo+Jk/5b99Zs/xLrFT8QBZRuuUdwRAu4pVd8zi/K6tWfvugLwP
XfmyVWdheaDwqXk4wMpU/cihDHmvO5zOHpXI7Xc+JmOQK1hs5boUR3+yWdiwDBABBriDh/87pGCf
/1N33fA2ceHjEionHjyC3NYBkt1CfSrt2BN3dQfX5LxuAtWSNvRQTdtPCUhJ2LdaEJRba9qrqSU/
6qFg2KYh+fXs9b1/HKr7Km9tGrW5kLDVmSHm1AB7sctwxwOu10RPQJtaEDsFKDNIK0d900T1O7iO
wCGEQQIW/y3PfVmUT3W+pKe+kyUgkX5m7aClwl9BKvcASC+sLzMoPyCVt3HI4gWuDrE730PdPQs0
h+0iKVv6+/q0W1vejIXZtexisuNKRePknghEeBKbbczolQlt8hfqRVlzNWcqIrx6jGX+AM+h9zbj
sJLpDje9vclXSLw5xT6LKpnjpNVxyRb5Y6maYuOcstI3wlifiZ9Dc7ZkKrJj77mky88hGTb2w0sT
n4STSU4oS4hbjUmC9VP3NcSTRXMq+ezjwmECRtiT7b6N2W11CMekOzoUXuQJHa2QJ/kfO56+p0Rt
pSMre5iZAVaqF1Y1ERkO1kJ2cSVAqMwqePj1021XJ85/kkAw7zNbujJM8v4tieMiQJEX3Kx0+kVS
FhHZDMfr0+nzg5ljJoRFxaxWCuyZjLavKVb+3UDZC5nbZ0Kzn3mxPMds/MntqQmuP3Ct94z9h6c5
9JQdT4Yey35krvw9suxx8rc0cdaaN7aULpngEYaydVhyZ690sedYVfyana6//UqAm/ni2LQOnIEd
GU7t3SK9oK9/sOLdhRzG9fZX4o8YaxOcFPkCpK4Max8Ag9yGVettqS43SZB+3GuwLCl6RqWhqyDm
D7uxf7xmSxX1857nJgkSLu7wu3fRNSoXwGYVOcitOOj66qaliZupI7XLJh0KIUGcAFCK5wDZF4vc
KlB/PrDcFI2K28EeHcZkOLe/WvePhMs1tZ+rMblp2nOTDOkNIl38agFqbX5rZBwsKkys1+uTZq3n
L5PpQ2YKu9VMszG3Qgt7/B62eTV8HDoCCFjqHa4/4vOSGTezRo/4dj1Bbi3Mc0DQUU3+UuTDA+AU
ZxvukOXFWKaaN5619jlGCI9xkS2OPWOFmN58HCT95t/U/nX9O9baNurTWd0UfkxSZL+pE+ZLu59i
/8VP/Zvq+Ei4/nckUtzIOVWH8G0neSLNDB++ZH/9zVcmqLnvw0gFEHDwmUJd6VB0zfeELlD9SAVi
QSJbvv6Ulf4x939NSFXBxRl7W1c+iHSMd8KmL4PitxUguJkF1JP09aBx4C5H3NTQ+QUIn43OX3v3
y+8fwqDkZeV5LU7EWfddFXZQ5N09OCFv13vm85WZm8bcPkSDIFaHIFskPZHMOcb2Tdx6uGMbW2Lc
1ykIObEV2jY/MFEcWi/d6JO1WWPEEiDBE7RH0SdCvCXV90n3x9J9Qw3rcL1XVtYFkzcIeJzjlDXW
Bd1mjwlrfwNU9mQX7IFZkKKV4zuo/TdtjdzkDGZ51l+8TrF/9TQEuPmQZlulmpWxNcVtkPpArzWO
/VBkdRc2NHOC2Vq2lNpXxsBUtVlKRzuxhxdHrWlXchXku9ludtWmnt7KxDf5jqzwmc9mgV3XC1km
dl0BJh2/yYfc5ibbUVX24LBcylDY8x2fyIEtWzXbldljMk9yO11Ak/JECOnXroabR9nsE5yNfTLt
QFbbt3Wxsa6tjYGxRToxnONm7ogQpfQICpqnsYhfca304nTkeD0U1iaREcVgc4GhSTukbqR8nIvk
DDvDjSheG2Ajiievrty5xNpPq1l9mRxL7GPWFu9ywXp0/e3XHmFsjJwslz0ekxRGw9CQXYLL7YjA
WNzWvJHXZpKJGqRcGcp0CnIAdJUnAnCmN9aGlbc3qSxePrkVdLGssIrdH43TQ1l0brJdWwEadP0D
VkbXvUzhD5tLyrkicFFHEDP6WugW2q9b/KW1po0zN29GL2tSHME6XBIeSZ/xB8AWtyD7KzPfpLNo
VYADx3FajQUohu1PP9f7nD7S7Mv1jllr/zIkHzrG7gvWeAuYGLy3YF7YBj1/rtR46Im9MTXXnnDp
tw9PSEeYkknoaYbCG1Bmw5tnHSoIFosx3M3GQ9ZmkBG9ig9LwSEBGqqCtl+TcVneY0fBxDvzUv+2
E4xprj632i+XHJtxRRPwc+Bg+jt2R/fb9YFYm0ZGBA88WUTLkTZXA6jHaTEm8HkSbCPC1lo3Ahha
JaShLrdCJ0H9zmkGJ2jn6ff1V1/pfNOL1q1oOXXNjGrvkN753bvw+c5V/v566yvzx6RO+NCrhvda
haSc/vG8V+rMQRY/0WkDKb3WvBG+CFdC6saxAAIufuE6WdxNlW6fUunmP+RSeRtfsdZHl8d/iAIB
3w6SsRILdPXoqC/KfvHGf6530FrTl98/NE3GFibXNZq2+KvtPpD6i3Y2gKEr08ZkUPS1LYt0ca3Q
H/zHIvO7oLPAZrv+3muNGzErcXmgQffCmuw0ag96t4abT7flFbQ2rsammxd2SUuaWWExpLsxlftE
/2pSGCpkG7N+7fWNgG26lEna91ZYxxC7BXAQogxZP79c75y11zcCdkJCmMTQgw4lGH+gjEPh5a3u
vpbtVhl0BczATQy/WzoWmXuUNIiE1TO8E9g9hcvcjno1tAkK8Lz38ciz330x4rpGQaZ+Fl0eNonV
vCzD6ED9dClOnsXrjRublXlsOtGmOa3YbOOTe/W+iBcqH5rpz/XeXLk24ybUf+LWknQpFpEiV0zA
ysKHAGcBry0Ab0X93FWShwm8nt6rUkBOvoURJNR1yB7aAv574VH3jTcwJLz+Nitja7rSxpWfw8MH
Pe/y5VEp9tQp8q0Uw6lK2rvrj1jrS2NNkMPUDINbITWfiiCBy2EN3tkyktvSKZMbAKY2d4HnxpG3
y4t95QJiI/Pc3UASr0SWSQbw4CvuilghFYdD2q6cJrJzBXQobusaY2GAMrJeFg9TIRutF5IMP1Tr
vOiY3rYamxa0no5Bz1WoBjBoOADREmRVihu5m3SEbAhs/O9iD5xMUs1pgjRhdkPi9g1ES9ifWtyk
5mdzkwqgO2bB97WwwmbqcWmKnfGVQ50QDnVN/93rli2E/soENflccLWBRYfGsVR7CZRI7OysE++i
RuJtACzWHmDs69QbQdX1MIm6Kht2qipJIAkFaSWH2cf1mbQSxyapwSULyoWz5YVwtd9dhLR9ewhI
zoPa+nb9CSuRYNIYXI7bEEv5fsiq8rmIHdRktuoxa/1zeeSHrEF5suhSV3ghTCQOLXSF6NTfwZ9r
I8rW3tzY3H0fKBGNaR8yrb+ng4YWDpRFr/fKX7Xf/95FcpNqAP+ektsQNgvrwZN3uSjtfTIqVgZV
7TtPsuptkOu9vWBdkPqTBRSe09yVJNMXMxAP5JwUzghJwAp7eiiXyd1YdNfmg5ER6ComZW9hZekh
t/QCGk31TfWu+9DSmrx6C/Ger3//St+aGtZT3VFoUnEvBJh33znDMXanw/Wm/5bjPulaE0gtxeIU
g03BJwZG4X62eL/zsCfvFjgKwzdKJH96ayZHweEiBmNJgs2xo8de1daThWv5L3GZJSA/4fVCCrGa
Q8dl97RYDG5sFk/wp50fiTWwYzzb+a7wcvbalVP6PYPtz6uWtnduyuly75vUj3CLaQ/Eh8CecgHW
ER2BlCDuoY+QtysgjVemB9nL/F1rQaLc9v27rmnIc9w28Zcph/WQVql3NzC4hwXL0kA1juCUPtUk
6mBEFBZpTt6dulmSgPRj88PJigRmOUPsv6qOzY9upzJwfwrvYV6a7NlrCf1iKWsB4L6IHzNcruZ7
uMu6MI2CiNKOdxlKXuVoQV8VSgvov3pXyqEdjilMbuBTU/Tp8+z1MGRkYh73g25aqBXBoOiHtn2Z
4x84P1bQVYAhNwQs7mev0i+pGKbHsR2gpjCR9vv1UV6ZqOatsS1yNRW944XQ0LuHA1HQu/Any5Oz
m2wRUNceYcR/ZVO/LS3w0nNnek1AN7JFekx0mQcK5mC3fYaxk/faGbiOQXIdE/0CnQpIffyYffte
dT+vP2BtjTQ2W5eh8FiCXhEW8AfW3h83lrsKaNHrra+Fsf+/K3BCqrK5+I2FOPaPB0EHAaa1y/e3
tW5UvDpdZb2vPEihDfmB6inMWbax/qx0i8k1GjzqpJ09IbkEveI0xTUNJvCnoSsJwND1t7+85SfL
kOnLoRY3bhrk3gj6sfGDMrP4vZ0hMy+gMbLnbUdlwJp8iCoYg91WQzINO5SvstJJAFqLiRuq1t5X
w/TQAI18/ZPWhvvy+4cNtxQJK6EChOY76KDMiYB5bTeyjQ5bibe/KjUfWrfdpavqSaF1KG0HE3fO
edm+DHW/G+stK5ZL6vTZoBjxBp+zHNZ3th9KV3sQZkzgYddk2WkSVb9jkk3HpGinjUPS2iQzNlPw
18t4gCNT2A4je3Jc1T6zHnoDIqs2AYyXxeiTDzKtMnKwtorFKrwwwS0JjtitcPdYVKYn4qY4nY0t
Pdd9Oe1kOidPHqwHS6QSY9kHEEGU39J24TwYhMg3SlErM8Tk/sxsVjWKT9jXa90f4N7SPTrwaduI
2rXWLzPnwwzBriizlJYidGoVlcX03WLZxjq5MvlMVwZJ53wkohChp8UutjP48T2p+jHt89smg0n5
sVvXbqVfYjlwU/87bgu6V1dw+NZRt6j/3BSfJseHaCTbQ4OPyL1s59bkZVHjxsCuBI5J79Epsk1G
U6z0SAW/L2DfoqxT9Xvlt/HvarGh2FKpbIP0uxI4thE4k8usPptcrAR2iWN5rODSAPIJimtx44rb
lhuTlwOqryPjHsvNki8vjjvvbc9FzbQ/ymkTc7MyYU22TezZTVmKVIRj5j+XfftEmuHbTWNt8may
uQOITSSYsHX5yNgUOh453Nb0ZQ58DLNR6VEyHAoLPT8NOoZypL8xsmtVLBO66PagGNE2FmG2gNa9
U0JDhWWcs7s+hjjm7Lr5vVeSi9kUgSIcfACPJNHs2KT2EkDFMt8D0MH+vf6dK9PMxDjOxeA0esD5
cdDkjK0zR1V+hjgZj//v+gM+HX4Y9F1+/9CRHGBlIljpR+WCHb+LvGWLIPHpq6NlIzdVNB3ElMOW
CsiNoPGai6TrrtxSz/k0dUHrxi45T/7CW7+X0eL/9PUb7VDKdOnBh6CYreKXsuMbMbj2ICPQ4wrS
/9gcZZRQDR0vcOKcR/ivAxsYDPp32r3dNg5GEgwxz77oE/QWMEz5Xng+2VXu15vaNgFXdt0JQBoX
fR7g7cadZl+kW9dGK4NsAq4UAegfqrf6XMDb4Zj3jv+FWJ2mgbLa39fffmUATLQVjRVHvgPFWCoF
MlNkCntIWv2codChl/jkZs7XQndyY7g/3WRhZHL5/UM8WIMjPA6rqHOpLBg6919TxaMRMAuil43a
5dojLn354RFJS1K71osFYaLH2b8fchAO0pdS/breX2tDYkQ0iJsVcASIDPAovs8deUld91loa+tA
tda+EdcaZbjykqKeE59/i3E/GyTav7i+zhs3FGv9Y4R2LxhEMQn6hyxPHfnOm+Y0ZH8coMmud9DK
kmfCseppaOEN5cvILnPYGXTjcrCI9jaSqLXWjUB2S/gj+xBVjCzPhu20CsWUvl5/8ZWOMRFYqG+N
vBUaWpCQ5MJNfEDSNCgykE3UlrfEX7mD/yTrUBi7ROGHyZkq+IAnMs3OjDTyQWS6l8FQFySolmQ5
sR5JCLj/8usC2221Z9grYcLsp08t9KbDthyWgy7d4nuZgv5eVWDkZoJZp8opoP3WQ0Y8ZCDmvk44
Rp0y1SfQfHTp9+vdcznRf/bqxsTXseNmvjXJCFZv6Y5UICL1s9c9Eafz272XVdOD5Zcwje6aTu8h
+FhtrBkrQ25qN2MFgkga0PpwM6R1lI7esk9YsSWluxJvpnJv3Yslq91ORn5v3aczKIEgg0HWPNmC
66+9vrHD4V54hDnPWJ4XT/H9YLsTpPxa63B9VNZaNzI1wHV0xy8bdQw3bPh5F8u+1Ururrf+ac6P
6XoJlQ/TtRqETTKBMXeWZ2wRnlsEY/mV+z8Uv02Y2TPxdxWkjOXEGJSfLTLC+QfQbsuP44AkdnNj
HxlrhphimCQ3A2auO5+YPT3LufhyvYNWZo8J+mpTpiUuEvszlOT2INrtsvoPQxp5vfWV7jcBXxxg
wbn2Yz9aGJhD45Q9LnkSaJbtaZMekqLe+IqVlc8UM2bFlCWywgDHmX6dLfrArfleeuV7Zicbaf/a
I4yZlDRuxZMUbkNgBmT7Tg2ih6nvYgE57qlk1yf5liD6SkSYksbg3S46Q+oR5d03Su8TtvEFa+1e
fv8QC0iMvJR6mKgL+DA7WTn0hWia3t021Ma230kgB7ys42cLFtpE/wtmQ9n/LJPvOaru1x+x9gH0
fz/At8giY4KN2YOlLgEGFYo/NzZtrHGQ9tESasswm6a6Daze/j4w/ee21zail4rJwo0K5ee2mdhu
1EX1LjNb/Hu99b/WPp9saybuK2aA2FgIr7PvTewx7cb6qx6c9qArSIthWx5VJP25uZOcxl9SexRH
Ja1+10qKs2tfsTCH10tgwYXqUOadenJySz0Al996QJ6AL0cI8UgwiXH8p5UWPeZ1pq1T1zVVHHh6
sh8tMVtfeNIu97Vvt48iwdWCn7XxmczecuyQ+MN9Q09H3sARgi5yfivGKu92/uLlp8Qj5MD78V3P
OX0b+jE9dA7pz/E4Nt8X0cDJDu4P4GdMdelDIcJ2knsaN9OTdCBw2uuGHKbJ8qNu8adfE+DJ6c5n
jn1fL7G/Q7GdBLHF/xG8c+/8AvIBTk/cyF/oFHm98g5VgoNgL2JygEXcHEIOLgU4taqhqQIjCqQI
ep+QOb5b7Lg8NfZYh2m3WHcWqzKc9ry+PuBw7N5zl+m7GfqDh6Sz23uu4qoIUrsbwD1vR/RHwZzl
xJWQx5jn9EHMjtftr0+AlagwC+azbBxZQzc8gl/HLs5FkMxbAJOVzcEE/UGvseRLY+VnMVBnN5ed
tXe58385SNEbfNa1Jxi7/zDFkOZnNj/D4+OOusmBJ8NJe1vHz5W+cYxFO+tg+ofpO50noJqAN+pG
qFKNWzfgay9/+f3DgnqRnRdaY0Gt5h96/sYuxp387aZRNTF/edX3rZNIGaV+/31upnM90Q044dpr
Gyv1kHe+PaUwX5bynTjDLlvqfZyPGyvpWuvGIt0nDnw74pmfAa76SYp2DBbtPMvE7zdSurUxNZbq
cpohH2BhqW4K9dC79FeWT7dAnqhn6vWWKThVpCpg5lD3TuDJ0t+DAn1jNJlQP13bDCR5vHiahVn1
vVR/lk15vZVOMVF7VQus3HgxrcvAzQgqPo574jc34fapZ+L2wFqEOiCRIvK7mgRJNv3wRkhPX5/p
KxPGxOFVDe+GyoUDpcCxEhf/9tmhsj/0/VaKu9Y3Rphq8CB9y22RmYAW/JC4bXGfxrH4ef31/15T
fbL/mig8uDnlS9YP05n2XXrC8o/LXpfPXxQMmQ5JjOIwCnfdEZoA5b1Qjn2sFbeO9kWjqwHG7uQX
0IuHVj0bg7YR3R1jBZyuYjqAQVLGW5n4Wi8bQd825SLwbv0ZR/IiADGsDBqnKII6E8/XO2LleG3K
+7Z+6Uzwqbr4h83J3oEL85uiNPntCpudiCLTq5+57XO11OJhwYWx3lhwVobXVJacBtgGXdzIccQT
MsjqA9wvtwyfV5J+E0ZojbWjue3IqFf2UXpdcpSkO7pd9w6oiHO43nFrQ2Pkh4oME29h/hYN8tcM
tbIWqqoq31jsV05gJpIwzgioH2PNz5IMQW6rl07MD5XvH8d5DOdFHa9/w8ogmEBCV3MrwdEdQawl
cH5w6gy7nJUbWcJa60aWQC3fgUUBPsJ2+RGgmZO9bBmLrozwf9CDMZK0xcUeLmb4NhFqPeImsN6x
pBn2BVKF2xY5E0KYw8lwdmLWn6vUniDUAZ5eQdW/pTX/uT4Aa99x6boPuQjS+gqMfqyitMehqAM2
FRCfwoGP3vBHps7++lNWbMg8U8tYwqxLlSNcqNxK3dUdhGV8baWBHlCtnpsTSmw74mTnWOVxUDZb
Fd+VCDGRhvEM766eImOJM/rElP/EZBpComcjANeml5FRZIuu89IvkbLQci9mJO0Yqq1y+FrjRnTD
Pq6nFe8ExAEdHVxgXrBnuc0C1DPFkmPdT+juFgmL9A8uH178bLoFh0M9UygZQMkRIs/oc96gP9p7
Sz2S8ff1abQyniZ0KYFppKN7jfGk+rT42VtV1XfdPN52QWDClliu2yKeuB+5VgtEHZnr3ZSp5eAU
LH6cxlptFSTWvsPYVLMJEqjLxGRENWgbcBeC3NXecZaN71iZOqbkcNVTXKZ4GAIgWXep6E4Z9zbW
65XlghpTnpJ0snP4TkFjiUigOOIFxnWSQTerIXciG+XGgrH2Ccbs91vgdMSEzbkQxa6el0Ph2xtR
u/IJJkbW8afZmSXxIz58zXB86ZE9KvexwoXE9Vm68u4mLsnlSb+0GcUD2voIxXaAYG88w5gYo4HE
g2jGy3bpNCIkSTq/JY61BaH7uxp/kpKaAsNecvHsyOfs7KqKvAoUpx/iMfGDzFbJvdMDFtHBizaY
R57s/KR2sWMTAHMhFL8cksF29ohQfnIsi9xlmarDPvEKXEWiuNeWkLrU1IOmTtF/Fa0z7zPK6v1g
NbDhTGMrGErEgQMp3J0CUm3v9Nzdz4vOHxteyTtYmfo/8j52gQnvCsi63TRUJpRWwT90yWcfhuoJ
AJE0tdJ9LPm8kUOtTARTlLPCcbaI7dGPqmJ+XezkAf6yt8WH6aoFA9oUgiR1foauOyzJrDq+myzG
NhaQz1Ny27zYb32W0dYm3XmSygEpgnFsQajnUbidedlxrpP8xCy/KAPF4Jt6aLqpf7k+Ip8vjbZ5
8Z+DoQukWGZHbaaPpeMlO6LF166z/r2tfSMllBqax5nOvcgdfgy9jk86rdy7hTr9RrX888QZVSgj
oYoZ5Yk/ulGKEva56H6UqHfW6tzpjfPSWg9dfv+Qsc20YSO0OKCkUM5f4HH3h0JoBKbUcqOY8fn6
aJtaK5z0lgtzEjeqqb3j6t9Oz3DRfurmjRH4PCpsU3DFz0phi6Xm0cDdt4qlp5znG/n+Wt8bNaQq
HRZSTbQ9S5XvY0/7h7p23srWf0smCZeOMtuynFobBGMfBAUtr3vs3FGaF9XeTwt9cOBLcvAsoW8K
cduUXBktZ6ysOPaiMbEiBt/vQvMv14NgZQjMC39RpajjkQbml6wPU5fdgeH/83rTKx1j3vNTKJ2B
l+O7kaL82DDr4Em1H9SWNt9a80b4qg5S8Sy3WGQ3Y/u1g+TljsCGCzuNsyUjudY5RgAD8eXKrGiX
iIoh4ll+5+CG43rnrDV9+aoPoctkQoch6ZbIKeQQ0aEaceULc87rrX+uQ09t0+pX0lGVfWPPZyuN
CzfwrKJ8T6lYfuIWwSf7rhTNr2pE/gPvJ2jp7jjL4Em+eEvdBvDx9Z6q3KN/cgohJAc+r++i74DC
SRciN+JzZWkxAQ0ljNDLaSxsGAWX09nK4xEI1N69qxy3e04sK7ltiTShDW3LnKmuCw5sgJsEtq3e
HVqdpmlLJG1lnfGM6AcvqZ0yl7PIGd4s9w+KcMhRf+SLHVTpbfVw+z/mwz34TfBVItGo7B+p1z0m
w3i2q97ZqCyszEXzAh+5NW10wtB+kzwuen6N9ZaO4kqQmrf3kHdtXM9eWDQuvvVPoslwzh13ONMk
H/5cn+trjzDWASvXlQMEuQ09aPmvBzV7MMEs6OBt6Qn9PdD8NxW2TeUWGXd5LRbgJgWxmxMnFdwF
OzVlB1oW2UMf42AIqJSf1aCBCNXunIUP50Zo+yBB/Cp2VZvB+G7Jcu9bzXUr9nPmLm0AKpi63GzQ
7EXrth72woclLfy4l/xiXz9vJCFrg2tM0LhLVUoVADd0EWduiQeY1W+g4dd63jiZlUBy4cagnKOc
s3cKn1WgxcoH5tnfro/s33PYJz1v3ksPUyXzafSmyOrLdh/Xqr0bRUmf2y6J72DWC6uGUvbf/EW6
wFDotNyVBZ1QGJcqlCrzX7BP6gNTtdwDMTUHrUWKo+elED7WlIal5N0GMGxlGTCvOVtIVMTFNHbn
vH7OPQZ/MetA7Pu4rg/S2TqurvX35fcPe0aZ87Qmtg+KpASle04qmCfT0QsWahcbS8HKsuxeZtGH
R6SkktBvwlKgOA1E+0jHZjfxF2ve6Ke1TzDKHVYBQH1SeQTSO93LJHUaDCqG1lLxz/UpszIOprTP
UEAYth6wVAIR9grD238hvfkrG8lx6fwXmuqNU9FKUJlmvdNME5h9xjQCET0NVM/Yjnb+bbB227xy
ruK5Y23iTJGq/5FLvRPWHOT/z9mVLEeKa9EvIkJCiGELOTnxWC67hg3hcnWBQIBATOLr38leVfNM
EuFt2iFAw5V07xnSLSjhShfxxSwCNwrqHyDexQ5h90kBHEbtvjZdfyoUvPLSekuXZK2PFlPJY9Bs
HyubnLlfIXtWWfIYpO18uD7Qa60vJhIv5rKUDQYa2jPv4BQ9gEG+cVdfWQN8cXUgnWuEHGtzbsv6
0FZllA2vo7ZvnPLpc+++CMmJNH1ALrOnrNM20k4Nn3d7K9G99vaLoDzNorcIGfK4Ug9Vbh8NTaOm
b/c+/H6uv/7KE5ZF6Kajfc8Ln57LAuTEESRx/Qh0zMGy8o0otDJFl6XozO9I3fIOSQcHEb8bn5za
vrPBHEcK6kdfbkrnrEyi/ytKT9BJG4tExKC9z6HAmTkKUrkl6b3W+qX//oqlUEQCEiCdddxa6shz
/zDVxeFzQ7BYw3aAM85QTDoeRHA/I582eEUepgYoSbveeMZKqF4WpblgyN8neEbV1reBT+59Nz9N
vP3cKltqw+TAddpUwZo5p4M+ZER0pwZmlPs0B9UVpgZbXNe1UVis5qrFocwTrkBtnRS7xqtlNDtZ
dbw+EGutL5byDOx6omybnkeBartgco46ZZNProPFWlYt+EYqRx9hCA4jxw16hjRG91SX+V5bG1vy
ymJblnebwhR+5jbTORmZE5NSlvceH/TJ0om9m6ccRQ/HtBsb50rsWBZ5uzQdqbJrbD6JZ+2hqPN9
sks7HGd7TzPrc4PCLl/618Kb3XyEHi7weXNCbzEm51ran7tOLmu9hFg1TMzodG676kW1Y4QL5l3i
q88d1pc1Xlhi+DWuwSKmVnqYOz9ubWvjzVdmKrv8/len0MKxWshyTZipxVMeNPt+zj7Z34u9mFiN
cCvIr8BEvA4T7e08fyu5vTY5l6tXgsBBJyViYj/5/NmCc0reyhAiRmHabVk1rkS6pY071BWapkrw
/lnQRpl6loCFNnL+ZO8sFnFtEeTAEkyZLmDzrgPMat8pUW+E0ZVhXZZvuTZlJ9SUxckAYgVzjjnf
AlauNe3/d8aosSl00lRw98QOaY3eV99RG5XhFRAAZGj+2zZ0BlgqU6+PVTbuYBDV3eLU60RBERw8
TW/mTt67ov8D7H2zo7jAbhxd1j5psSUj9VAWKByPZwZZyyOr23QnC2Xvrm8GK/NoCaMVPaCEWVai
w+o/JfZ6Exwts2Xr8C8R4YPL8BKkZBTxHKMNgQe017r7pMaRZUiCIlLJPD7oxMg/PNMVLG74dMx7
MpyMKfmtHPvpq7HKAMU0mBTDLTkIvbbvdhWIiKdiGtK3kcDMaa4sepOjsPOkBRWHplPWyZeT7kJd
FW2Y9AN7Sj0OOpVdQDFoBpqJAloNNK9r7TtG3Z0tqfc4AhS+r/0mPylP7DtevZssmA5c+ukjLJkn
EUIBuk1wew3y4zhN5ffUnsgxtyHp1HSS1uHcTEnsDGP6jfg6OMkmAMmtl/PBa0yy8zzQoulcu8cg
adwvVce8bzZUHrD3tk0ImhGLRJc3R0r8fO8JCqVp6Q87Y89aIT9MrT3rxu4OOpuI2yRxNibWSpls
qdoxozIFR1EtYtA5vOPQ0/YLQz3zSfXpEEuFDrXs2oYQienhSRB8yorapsvyvmaulSW2FLGgwUPr
kUeyGRQvq/yj6bY42cAPSsLhQLnnxFERFAciU+t9NYAVKLKICR164EJfXzdrq3IRITsrg8GpFQyx
APl5X5WiProGhhPXW185ciyL/L2tcS5W03RupvRFe1ncKPU8NfX95FSfu9Aty/xEtbROIbAa97AG
HbMSeajBSTcOgSu9syz0ixmI32aye5Dca37JctU7Jm13o+9XYtayzm9mYrtsTse48Prxq8waC5wk
LgBgQnqv3wj3aw+5/P7X2cMmqRrRIxCxmGdy9nPbHLEhDnvZ9FtiGd7Hmgo2LBr++5CsqGGyDJWy
s0uNKvYu+IWPgw6SU4fDyeOoixrMdy8rDpPPmj9ytHpyA47u9HtWaqhCzwngrYR+BnltNNP3rNKd
Pk1z7eRhbzrx3fT++HMEbTieQE4uIFsGEY68QcrWUv0Azj6vh3BoifNIcss7mNq2T17TqL3LWvsW
hKzpscpr97HzqYgl5vyLYsV0AMYxffQcPwWc0i1hsUes74CV12/FgIOO2wExEl7W62OVqHw/DFP3
msmyUyhhAkgHmF6h74OCi51jvPIoaGv2QZZZBxBFC4QFkf+AKZ67h2F3ckgUUqrgzbvVUdhzGzum
MA++LKZjYBn5D9zhrYdmoOaR6C4/yx6qbayRATToEyuujOM8UatnNIQQI6i3eapxRm3G+5xIGxRt
FMoOdEzKg2u64sEqe3s/pk5565q+/jF1uASTssz+2Ebbt0y2r7ChH446Mzd2oe8GU6Sg/Y5kl1sg
E2gwIw4NvCAiGlA4Z9f+ferpWzdRFdQf5+/2xN2dbLrnWvUqGppanEYytRDx4cOZ2kV9MKaTAPOQ
+cDT+laWpgzbtDzRbL4xEBGUvL8puU3Dfp5/1yO/y6bmRbdSHNjFezfP+nJXJokMUZ6ysGHazyUE
EEMI3hF4+znZscyCR2hYFeDuBd9dp3wnlFeHSisn9BsbWAUjniwJJUxalSbK0+oVMAYBgEwTk4sw
jQNLuh1cF0TIPYPHtBMLoScbRKUy77RUx9lu/wHh+AcEtB69VJkQo36D9C+IVqm4sW3H3rkB6SN7
sN46WIuEyMXPu+RiZ6EAR41mKiEW4hTTTmTNA9jRzi61FHngQ9KHjrHZvhb8YKb6wcAu55b48n1O
ii9NXz1WDTLmvZzw59x+g3nqrVWzrw4yVV9ywt/gQ9iEtJFNBPdsgpWGWoupmPeHtPKBuakImT22
oSAt5EYtZaGPBXiVngM7jMyKEgPhJXcAcRsMledm7rKwNtUNAx//BMCgF3Zl8GcyUFp10vqLV1k/
a9eeIqW6W5enbwGXXyamkDfrXjI/fYUixO8u0DI0RN/Syvs9EfhScdIGUSY6tEYgfWh6cnRBcw4r
P8kj7sjbpM7SHXUMXF4EgC21S98LU0dAIUNlp4Tca9I391llbrhTfLFGpD4K+W0oVR7Rvj2kTXBX
yvkRwMAfVTnfaceawjodzhXDIPtOccsyZGT8gkAwxOnb3eClbCcr3u5Y5tw3afbL5/zL5NpfVerc
aO49wmwRGrmE3cG/C2KzMOUIYYxxA3552Hb1g101X+xuvnNlflYJ2GxwVziJ2Ue9ZfraNCzuqmCf
dC0I9ebFzrH9ELhghKWTnh23ekr1dLIyHKISwJ/n4ndHQNTluj7YqoGApiZfy4780Tn93k66RHcU
LIJtJKbvUNy1Xt2eiIeymsfHJEyReg2bFmqsvW0/ELDkQLuYbyHs1B/cwOgd6dnO8dzn0vd2cJyE
lTXmE2Ia3csunfc5KX/Dz/PWTsg9pmoFFFnpISvjfEvLZJckwSEocMGrqTomLSy6bPvRN+13eHE3
O98X7k4rtvOcFDAO298bp/5dN8UbcFvHooUBqBY41XOYqCYzOc2tG5oOGtDE7HmOs+9FSyQkstzb
sD19dDhJorxUT1WaubsKUNjIy81J8fq9YfLX3OFYOiqICCBj/pYw+pIzCdxZSy14x0xvMAeEskaZ
eiHLhxSlJeRnfJLgpJmah4BmNwqRwslyHjXNTE8ygX9qUid3QgUnNgDhjhK4ufOqSobS7h4TZR4s
FphwJO6rsjCByioYHxsDHxzbPFokuCNBgF43+yrpnjtm/ywaiz1rKaa3smIYH5GSUNs5zE7HJm6G
7H0qpi+Jax9zt4uU1ac3fZt87zFBQmGauwkBEjvJ9Mci8s5N7ZeRUlQw7eQI/cU6HJGkaV0eq8T9
4pRTeaBDSkPq1i8C1vFh0cwk7BpZHvyR/qCtddcLGte4VMAgFoyUug1ubTjE7alA3Iag8l7NuKKO
ffvQUJh+8TKFiF6wEykyQmWDiQhrVATfHrsfAJ/+bP3oW3o7OP5vsCcfp9m5QcD5VTQKc6yRv/y+
fQ167weB4szeSfpj5uQvQWGfkY2wj44PyWxNetBRITxd5PyGKVoceWtOHXbnsGra4eihhhky02AA
DLu3dRajUJ1BIHV+S5zxuSFBvmsMg+CXfgzqxg4Tob+jKtZhFII0YqX7HfqhNzhSwHt1ILckQNBz
SU9g5lqMhy6X/zANLyBXjV2UoTwVws71H9oy2A+51p3rAfTkz7e+lfzOLYMDBNHVrs/954FnT8Wc
PbXQ1A/TBNUI1cKBnpV1lAvJ4laqIJqnrttB/O4hxWyBblPKYLiS/YKcZhPOGju88a0xQuc7kJ6f
n8acVuHQV99t4eRfLeOgOJ2ND4BHfOezwhVluKkxryZbFIjSjRtqKjCrwcndDaTIo4vqXAizv28d
9BUi2PFCCoGUL1AIvU/H+k7CEVe09ZdMyT0dcHUbICGmxHzKM+6dirJLQ4u7b57gX71uPJZlDkVf
wGqizjA7akWahL6ie1omX0rAhkYs4MiBkg1SPfV958pmp9sZfKOWjBGjut4T1deho+w+zJOhiXSg
5gMmzxQOJv02WU7sdHqvBggdoRL/ZHC4UI3z2x2mLzKzbDijW10E8BZgp037dc5hFdRi8akMRE85
OEhJYCPJZg/Wt355bDgFLW5mryqjv6D/EStdP1cDpk+Vsd0E0WW7cHFlDoAuYVnUBriP4kLDoKNn
7cdymMMknWNCoF4gE+efTHc4NPbsLq0hf+fCyT6iRV/uBwUREWO58l40hoYCdsegM3O2t3txXyXN
u20Cse8RjUMvgGaew2GYuGtggp1jjivxDP3qgze6R/DRdViN4p57HvQc+28sc783Es6EAhy2oRu/
qd5+blx8PrGSL9Qp/Qhn9BffD37kTIxRQiQU4YHjHn2YOei8tLCvt31ImuBtnvRdBWtJAcB37gKA
2HY4bIiORwkSAgeXltUQJopXLs4/VfNUJbSI3aLC5PBLfYT3uHoABNgdw0wjXHZFijFq8gZexrlr
vVfMz8pd3pRtAiVe9HuGJHUC7KFTP5B56GTIqzb/BhIqLBzrkc5xrgBDj3QvgBp2cQoooxZHfOCW
vH7aAcSI80EyZvXR5HP5BCRreWc7THyBn3N6VzSsfs4apzwWFhdfHIrbNKpBroKQi+W1GiaXJHiU
oJJ/G+xU3RKWIy3CcGA5lhbrH3MnGH+7RRqoXVbbfRNlOImdaEvbG9lYKXqMAqEQe0hkjqEiiffA
ZgSaVCopb2ZqRv7MtKWqqMbm+SpAdI2a2Yf6p5ytgYZdizkB1wuaFbvKcfMy9JNkeKd67u+TZp6w
f5bu+DjjTb9Byi14v35v/vjShn3lv/epwUOgVKRH4HGtw5jJOGDVTrlb5aWPr+VkaVNKNfDlQOxM
Zw3uCQzHnlrww4GDO/N63sCnfHxzJkun0kqUfW5yB3lpRMnWByEUKcbrnbPW9CKRmEFfUgkYhp81
saORWqeM8I0SyVq/Ly7LBRzoA1VNVawK8WfCbVBN1bPttrvrb/5x83yJ8EgLxQQUrud49LDYiq/I
xOIo83K98Y+7hbuLSkAqeg7tTcc7Q12mvKOwnIFaMS6j11tfe/VFMaCmrRwk98sYKyukHtS2wUAl
G9N97dUX+S7EpgrpLovGOgluOmGfRy/deO+Pk4PcXeS3as582VsI/ipoT4pOMewrj2VFbque3Te6
342m3VuFOX2qm5aoKSvpiR7ToIyRnIgKiZM1BJ0oTtifa35RFtD2ZHlGYRRGzfYA6EOdvxBhn5ot
X4+VkVgCVIiXUcJARoyVlyhgyzpsd9oxG/N/rfXL73/lomAa0BZDltqx5TfdARnUDld1IzYQ8ytT
lC8WgAIIqEcd1cQdz6DeMUTa/dPLLc/utXdfLICcqtaRyitjz3W7nbGIFaVtuxXT/q1T/H/Kl/PF
EqDjhbgDfah4nLr8gINZBlFNWURt0xevhRrSP0bwfwJo+J7TKWPnxpdsbw1DAsl5b4p81Tkno9zg
DNlUHDtSBSMxngmcN2z3d5kqHQ5UeqHxS/PIjXD2cJEuIttHFUYPMvj6qfnpXIbmrwF2CIEv/ASJ
Ftr4d14nX/PEOkI7fQO4vDIGS1hE1+Go5vHKxMBo4YrJ3iYpfn/uzReTx4MAdQCeVBUn6RR29c8s
Q31Z/Plc44u5Q706HUsCcWIApn5Z8AM7a5tbkNfD1en6E9Z6ZjF9ulbXABn5NIamDQlHbf5J4DS2
EXVWGl/qaigndV1/9E2czO6x5dMN6uS76++9smaXeCZS2m6g9GXaJ4+9vA+c76L6/rmmF7HSQuZh
oHlSxtZ8OdVZklkRs2aCg/ms6Eb1Ye39F7XUtk0H6vcCO7rEjQ2WoVnWRchIbtRPVnp+Ka4xFKZJ
SqtGtpjJixKnI8xtk5XF8/UuWmt+sTkOHpmLbghMLPuRH8A98A9dw+uNabPSN0twSzEM3KnKxCD/
UyGZjtuvaEN/y41srfXF8JrUySE2hHdX7nuPy3vi/PaRXP1Ux/wfisWWiQjcoYlHtzAHBULiniTd
vNExl1f8INYvgSwlxlQS5hlo7Jzd7r3T+oAEWqi7ry0uhJZ4v/4Rl/PwR4+59NxfwRj2D3UHBzw8
ppfIEvYRiorR6Lxx+9v1B6wgCfgS16IzaHxy4RjA1Lxup7BrHbjRyP5BPDQSAh42cvLlPhhLATU8
mh1wKhUbe8HKwW4pZSBBfG6pMpBkcMhutMhelXIH9hErqkPOgr3BIcDQL9e/dG2yLQI4lxwAcI83
cVV5aThw3sGJZ7ytsbV9LhAucTCNmdIRRXb3PE9Qd3Msazr6Wrn3Y6DFxiNWVjtbrPZAjpRYIEnE
zOY/emJ+lr27sV5WptoSCeN78L5KRquKvfHZz5FKFF6UI3k+5fbGmll5+aWegQVnPzmn2jszaONl
yOdPwdZteGUmLfEwHc+7rpQZ6Io6yZ8NVEj3gVXwQ82DMJ3z6eBmTXee8sk71krRT12QOVmMxmwY
inaNUwHFy5AFBn9DbyzLte+5DNJf617rWnnw+W5i7X4XFgn9Orvj7CGDOQedza5S9b4tfl1fGGvD
sogxDusnkIPBUqVFel8F8htKt5/TPOJL0E0G2ItbJa139qbnzrsbkm+p9eP6a6+s5yVkBKTF1nPH
vMW2rR6zInlMh/YVdY/D9ebXemURLlBlgjwxFBjPzHufyFO+5WS39tqLU57rOqLwOdql+sbvHsb0
nnxOhpgv7dAMLJ/ztB9NfKl2onQeaVpFjb0xTVbiwxIHItNm0I3XGeAo7rX3WOkUN5Gfmf96vb9X
+mWJAYE7hxgn05u4hnzs+ACsU8i33HsvJ7kPdtElBCSXRdkjOW/icnrJ7SKcht9yLCHp/kx8tbv+
/ivzZQkEoRYKdrgYtzGMuP5pneZPUG2h1de65vL7X8GA+clYlV2JLDFc3HpW/aKzvC/qLYfdteYv
X/RX840TaLfoJ8CHmAsHoGKsHwPODfBuXvN2vXPWHsH++4gMTq8t9nkTc4LMMNRsVACRTLlF+Fnr
+8VaLauJ2gTecueu1l8BOjjzYIv/ujbrF8u1VbQrjOoQiEFV2jUqcyMPji87ibT8zlNbQ7z2BYud
xLSVCmxXYPZn5hUZnJeZf8qHxUYH/7fv65L2LA/Q98LP7kdip1A2o1vOcysDu/SPaSBSUtUugkJa
/VMPPws5APf05/qkWel6sriXlQbqJ5WqXIiylUmYpeaPQ8evuRzs0LWa0/WHrH3A5eF/TX63b43V
oLJzVp3LUYlSwUHmrIsaOrm764/4eGydZSGAeqoFFcDl506qbF9V0BbMVe6F11v/uJecZR2gd3OP
phC2OnsNjF0BAiLFbeZ+Qz1k4/U/7iFnWQXgfdEb6iN4drYb+ijXeVO6m5It/ay15hcDIJo+SGeH
VrEf3Af8JUnfNP9U1HGCyyP/GtsyGYHSKNC0dF7Z8Fib57x9ud7ra2N6+f2vpoO+z9sRsj3QVvEe
a1p8ZVAOvN70WocsYmXuSewiAcGhEuLg1S/Yh9nm9XrT/9I4/38jdJaWPFr1nucVpYmDquc/JAHs
DJUz96koRxFBES/f5XDHeOBOrndtDtBJOnsPM7SSIm+ap50FdBj8ewQFPnrikdtbEBua7GbPBw4L
0F6kD6zt1NtQJvgDilJ7Llo4Cvi2AAbJd25mt2gPOXfHOKjrKoJ9q7UrW7sL86FII+BN/JDMqB24
leSRBXOK0MD8cJ/qVj+N0MMAIlkpaIplAIxA2xDF+hZ4lQsTA/8RvDArg44OCIinVmRAIeCOV0HO
2NEA1xE4RKu2z0LbZtMcBn796LD2CcC298Sl488qIdNv5VE6hsbJ2b6XNUUUAKeTOLrdys2vDe5i
O0m8MhWqkE0MZVs/DFTiwciRiX3Oso0M+trMXOwkNS6E9gxs5RnGZHVUNpDlsgJUoq/PoJXWl3JG
zB/gwyoyxPuLLa3DX2CJ+/VzTS+SQUmtKeccTTfFZO8nIutTIeYteaqVjl9aFHXwSQZssa1jcG0e
ANl9AxjlVjt8I0+z1vwiilGO2r3TSRczFyCH4A8J3jNkEq/3zFrjl9//Cja69FLi6aGP884lO0h2
qVhzGUQmAT/1+iPWxvXy+1+PUI2PU1lJ63hQWfngF8mUhzqh80ZM+zhb5iyFityKzLRxujqGf2x9
cTzWB6DRekjfDdPvqbdwsjKeuJFaer8/90H2fz/IBHY7FwGIZenQJCFqk3MILb9PkYacpT1RwUyC
TH2iII4UPPdOc8+M3kgprGznS6miYKplwhQmkkBxFiicuRU7ap7EluTVx1chYGv/2y+piwOmV3MV
Azo5QvTBlzmwSfZ4CHonvfF8Y+4p8Phb7ucrU3epYVRAJdZJSiDHk9S7dUpzbGrVhROfNoZ5rf3F
GXEM/CEjOcPpx81uKrh1wwX8tRNmY1ms9dZyWbcwZWuF5ZwzWFfCXi5vd36Nq1FjDcCaeoOzt3Od
P1+fsmvfsljmypWVsDS+Za7B96cvge+HKZg5n2t9scKB0LN7R+CcyFIYmFd8DB5skIYecg5q3fVH
XJr64HSx1CQag7IFGpw7Z3dOz70hJ8m2TITWml4sZxdoMABdPX4WrikA4B5VCDLU55bzUoMo6Fwn
SCtdx46DdHergbguqfqcOZGzVB8aHc9u+kbTGKS9t6LKjpVv26GpPhm6l+pDRer7qgY4HG4aY30Y
rCwN+ais3fUxXZmUSwGiqZ05UI/YN/3i2wjDJuV/1+ZzovbO0jOonIzbpPOYx1mhvPcO+L4SYsZm
S8Vr7d0Xq1cQ6jeTwKbWwPBjn1xc5Tvhicix2WcfsVizfeUq5o6Yl/0MLXnvokr0y928eq3M+iXW
SPU6kzZH6zMKerI6t6AGXB/WtZYXlwyA43nfE9s5F9a4m/wpGtst76S1Xl8uVeSTc0Jx3W3GDJBX
JDhzT9xWxK4+F8ncxRm6KluofXhNHXN4iVRuFyoA63yxldJY65rFAVqKbuq47zhn7bRT1Jqc4p4C
Q9/PdDxbDmneZwTHWw7ZWTiUhU5fZREFqXFjtX787myJHyO8p2woeihGd90t5EX2urQ3DiYfDytb
KgPxzPd84vcXcEodFvC3KeA4yJItn/uVOiRbjqqxqSQVHUhsZeJlYlLc6kb+A0rafkiHk2rKvaUk
3IH6kxCfC51sCSyDuHCe2nOFwC+zRzooWDFkP6+P87+W1v+/GbIligw3XcFxebXPCeyPoTNKX5LB
HXaTTaCRbIT7NYVMYGhrrn6lIpvAIUH00IAGNQS+4ddfYmXMlqpaAndaVFUZPcvc/UEDHFiZZPoA
htpW9mntCYvzV2sCMN9ACz7rwvSRPzdAbHV9GQ72Zgnp4zMYW6o5ldIJGORx6ljmAPCDqZF+9ZMZ
wL9Oi5tKUSDUCzC2r/fYxxcVtsTOzVNSQqNxQlFJCXlopcygRu+6EZCH4GSI2oqIO8A4oAKa4PoT
13rwspT/unnZfuJX4HeSmKHaR+HTF5Q93KrzjXhz2es+mob/F+gzG5QWA05FSkrcJPjw3lfwKEBf
wkUjd7aEXNY+Yxn108TjjqhJrNI3PzNh0AI4AO/T6520NgcWIT81zVxmZGBnVVtP8DA724ANl0X+
NlVIl6f+xnpZCZ9LkJT2O0yqAVMtB7LfBY+gmMTj9S9YaXoJkpp0ZbAZYJgze+5uYcea3wHYu3VK
W2t9kTtBZpY45VDXkEriLhiVww/dFxuBf2UGLUWeZta3wsutFm/e/CjHzD+Co3Fnl8Ows6dmSwtx
ZYSXKCmwN1Ok3TU79x6Dh5eXREOeww1P/gG+7GhJf2ujWZmoS3gjt5zOyX2/iTPBIx7w2LLbQ2El
G721NhKX3/9azhl1cPTJmX2mINKcUHWkYeWQ4JOtL1ZzN9rVqIE4jGewG9z8ZxI8XZ+e/9aIP4gT
S+sgaJVQC4assII/O0d1W4io0SG/9U5lBEmBk/1Q3CQPINu29/VhuisftjS+14ZjsbK5kBySFCD1
BtnbwN66BuzPz4GJmbM4ySmgZTEAmFPKz17TFHqvoq9e2Zh+8ri1RMeNg/K7mYJq0ArAZgp6sNRw
uj4gK/2yFHqay7QLgBKf46RjobLvlYTJs8g24ula65dV+Ncs9drZqzIkruLMdM9ekt6isHkY0+JT
FAy2BMd5aQ7VVO3N8eT7eyQtozaXp5JtgUpWYsVS5Skgmvvw0wQ5Gg4jO7fEQoagA+RjXSr34ETn
9427qRuzsqCX+DiSytYfJ3eOm7w9QmvtprDTjTFe+47Fah4mCTtE0KTjKmgeRS1AysvrCJysL80A
WrgXbJ3S1r5hsTmPgWn1XDI8aJqf7Gx8sact0PvaTFqsX90aMTkzmu64Ds10glJOCPOXjXn6L0Lj
g7C0xLv1EGmQma1JLGToZXsJDtJLus92zq4E+++3L0J1Xz9O93KfPswbW/XKJy2BcKUJiJo8PLMh
P6mOc/JzGj63MJYIOCQrm0QXaJoNAS5RN5NmYb6lu7n23otFXUwwy0olGm8xFF0W59xHQXijrLR2
n1k6+tiyK6QDnunZmis4hQ80Ow2sl0/GY86Dnw/tM5safqc8G/LAEInyvk61TV6JVclHWCRVn+zB
y8f/FbkyIGLpXOEjqfxJ5y+Vftf9xrivHHSWWDVrHpTjWQ30SWqyF+oXGZ5nqF4ExZbN4ooSNltC
1iDN3oPY6WId2lJnEHMozS/P5dUrQA08rifPDVCsM84czf7vtCPNezaXu0oofesw1R/y3Cdqpwb/
Wfl285MLhb62RuCzoWaQuLt+yi3QiUgZK6n0xg1iJXgsNZKacqhKt4D3vGIdksfJfhq2qHprTS+C
R5d0ten7iuH2iGqt4eNNN39OIJ8twXBpkvJscjQ9T+1FurpxXfvV9Qo/KsvBD11406j99a165SuW
wDi/nSDVMmIzhWL9H9cdHmyr3F1vemVJL0Fxs2ytCoqSDM5uwQnY3DqyuuROl+Lr9fY/hpmy/wPG
UQh/dFAZODsOZCHqgEFLhENq/qw9aMlEtXwpeHoihKIDneKTp9glVK7ymqTF4mhiAAp3fOjR9sb5
eOX6ThfRAaxow/yazbFI7pUTHIZuCj3vawCpmI4Up6rfiEIrO/dSK8mu3UkDATHHkMXZl4UVdcEc
lq08N5CYquiGmuXa6C/OB4x0UBgAhzh2SnDofd3sDUt/jF6/cf5YO/T/G+v/CqY96VVgVSOFJ0oZ
Ggt88DZUfAp5XYc9rJSbwt0DGXIAiiYETD50x5vSCYBYeLBVffZ73GYhooC0XAZFgHLLTXStcxdR
Yco0S1wBa4tuhBhHaU06ygv+3FJ9W5aF2gsoV1yf/msrd3FBSHs4msN0HIcXDbkiHRCoQIlNisjK
8C2Bd24AIywnALdejJCBgR4bm3qIwX+ursSW0LvKmvtxkjMShgkwffWo4YuV34Ckv5VnXxmHJf6O
GahUTz6ZYy9/oV4X0umdzT//x9mZNMmJa1H4FxHBLNgCOVRmlWu0Xe0N4aGNhEBikITg17+Tb2XT
RWVE7bptBySade+550PINBvoxzJAgXvZi/8YgZ6/wEfMogfoCAQai90o61VQ7z7Uv+5qORiFo2Gb
1Zbw4MNt1uMD7ElH8bFC3mBNPCPV1CQpJd4pisFSG1GXjEDlIzrgWtRrawCt5r/xHLeHScJyTnHD
UY0sZlUBo3itHGPjvLMGn3XOAnNYZ17OyvMKX6MANbkHCG3Xg1D2fvtvvWE1k5EXk64A5hCeuXYX
wTWp1809TJnu7UzrK1vkxhxe12BoUQ2Uuw1i3EHi7OvUhTFNROmV1PDbcwDenn+Pz0jInqV+655r
W8FfjMgDr8WBE0RgeH22Wl05Xr/d1f5axdnhgtYmoAKetE8/lcl0n8x0Z211eL8jtj7j8ud/TDOA
VYEOqH1x9ri4GJqhhKjQbgfUYCLsgzfBzAyupPAce/91W1+zmtXuDO+W2Y1w9gqSMeNh+UUhP11F
sNp4/wVvdzrs2v/+Ho8zFIGWOKpzuXwNIvkF6aP9+4/e+u2XV/7RVDAf94KhQRExtOR51LzCZztX
4lox6NbTV1O6pt0E/qzvnxo678ZpvvfSGq579NqatNXR/t+/PhKN42mPpyfXg0g3JhlsG3M//s2m
NAu9a0nMra9YzWt/toMT4tp/ThzIOxc2VvtWNLoo3aG90g1bPbzamnHpmgwcZDDPTO/DqKha4PPn
eVeUKhsfsJYxct9SlLMI96yr3r+FRGk4TKSZi7TyvStHxI0PWNMXKRtItIgKAe0GSdIKxlmA7Dy9
P0b/f/f6b1jEX6sZQSyVsMCLhnMFf1xa9BKm2K2nAmzSiqNyxmFx+RuH1OTfkfYyg791exLTRJ8i
ISzsv/k07cvRCW7CVGN1RvnlSzstE/w7Fy6+EaL5fZWCAJTPsRMeQFrqzr415Pf7P//tU7q/5jqK
nqdgLzj+aTBn24Xz91A05rUEx/fcS9h3AZFqTTajaudDB2k/uQyDP+b0OJLRR1rVO3XLQArXreun
RMGYqe+T7soCflna3uqR1bKRqgbHgR4bxeyilBWeRynRsJd+Zuxjxhv+WkOpfAdcj4m6Z1eRT7ZN
TnCny9/vkK2xulo1Eh4nCiUzApYk/XccIL+DH3dtqd6aaqu1Am75DSLztD/PcGc6ayLaO9PT5XkG
B+XKPWbr56/WimFIEK2rEUZI01reWh24+Zwa50rjbHzAWjFZdp5wG+W0ZzrI0wxOczaPXpPp6Jqa
dGPorDWSuOJxoxbMw06K725gTAY016mj7i/4dl6ZARtNRFYHADUn42KxEMEl0NxNIzvV9GMcSZ9c
PuuPyRVMC9G1TRHsj56m/nsj/7X854fGJVnN20B1EfZKXLP7YclBWNxzU9587NGr+VqatJ1GBX1w
WjHzaWByOdSoM/rgmAn+bhMejJ3bwuXkbC0KHAKaZErYz5KUVzaXjW1+TWXUmEZ+51t1ZqQ7hd3Q
QhKJ4d/iGt/AWws1EO7h/XbaGv2r6QsvmNbpEpOciLPch/FSZ0unHrq4u6KT2RqYq7kreF+yuYog
K9L9UdTjXei0uw/99LUwsqlV4MRL0J3hRXyskvIFOKeTCbrXjz3+srv9Oe5VqFP45yISbfnybXYn
mGC3Axf5nPTV1/ffsdHPa4Hk7PaxSJJL0N0TyaFNaVSkgdfDlxEOLnFM2YtTxunDx162msiQ18Yw
wib+aTZ199T0zId1bAijTlNNd/1QwUOvUvr5/Ze9Pa7CtTwq7dO6NanAxT+OcTqqch3Bgfmqaf3b
wypcK59GNaMWvWrkmRkGDV+as2a+MrffXq7D/7DrpimtHQqVMxXIQ83+LRWfJiAxdMmu7Gf/T2T+
9zARriVPMDKO5rJtp3ME15tz59Yqizug2xMxdai/Q41+1ve4tNvU6T4tNJyAFNeWPJPZc7+mbqIc
FOrF8dPkQPIax3Y4hDOuBTupvEAdSG3Fd/DuY+eGWOnAIlPUYPCQCpFMaC5sOpJ/0kHp29Erm8OU
kPR3F17MtNXg7HRkyA2oweanqup21wdBekvLxgVL3iUfHBurZb9ylzBIG7RwxV6H8bcX7GV1Td25
Ne5W634aycQ2LZ7dxDATL/9hVGddeGW6biTJwrV9GZxRbC3ctDuzpXceogYl+Vm4jOAxUF0dUOgi
9gq29KcItTBwcxe6sGNS7qVJnJ8yHa+Fp7c+cnWeW0YWyra7TC7SdFmZJjdtaj+hYO5KmH1rdq02
BZTG+ihR8bozvAwA0vTnDlqv2S3eXxq2nr7aEpJlbMrFR5KxN3B+57HyUR4HlOD7T99om7UQa2Ad
gD/pEp5KLyzgl5nVwhSVe+VmtvHb1+S9ks4JGMlQkMUztNplAJNY/jFuYLgWYo2BJ+Eg1ZSnZVR9
Bo+5F8KjE+hRMCqMguz95nl7xwnXOqw5KXsSXZqnDx6bAcJHcUHlfBvm79JtX95/x1YjreZ3CmkU
ULQMuvxh8u8JKAXFwrnavf/0rQ6+vPWPfZlCo8w9zsvTjPqZGckDO/1wr7pKXXb3N5bmNXYvmSIr
peLyrPu6zFDfNOTAikDoyEg/HoGown5ZO8Fjm5btlcPeVnOtZjMCjl6Qgix+HsIACRfn5MXdlZ1m
q63WExknJL3YNDwJOjxSG3zWDpAVbXB4vys2RN3hWoGlEwvuOe+gS/R/l7I5UjWckFAuGByiDemy
gSH7FxOVi+jKEryxO68lWbrvHdoLSnCZ8rBtglUj7tKpT4E867qvfPbHK8eAjaZbC7SiUgCrZYk9
N6Q66ql6maUHZ3viXok8b/T6f+zL0gb4XVLjBGNnibJS6d2Ij8VDwrU+CwbctQ9vtPCkZbcf4+Z2
iNMjMCNXltitPrg02R8z0MDUa0qDwTurhh5DLh89Q3xUiwdAbTnX1vGt9llN834SVbn0vj07sr8p
XefIgeG5sghufUDw9weMKZxfGYpgT54HVhOHbzrMWcvJZhV/eX9mbP361Zz2uG2iypTxiTDgFLoo
rDIbVk/vP3zr569m9TQbGXYtKqkTEjYwkmRBJgY4vSvq5nE9X4vsbGwVa20WmDkIQzYcxiJNdPbL
6alf6u9g1+TJUD73Mvn8/tdsNNVajjVRWI5X4zifQUc8DCFOS3VUvP/ojYZay7GWmfMU9Z0SlnDs
i7XlUaemkGX95MjoyjKx9YpL4/0xF0KNdBebSHqaGZK0DmhzUv/TU9pkpg+vDNetFrq8+493cA5J
eRxguMI2HdLHbqd0f2UF33r0aip3LUxtadRP56rW95KZu2Qhj+83/tajL3/+x6/2UC7gpUN60Z4s
/AmB2W5fww+weP/pbytbUNH399MHiQpXNdblqasN9LNB4SYwyf0H5r95CJMjeheA8fH+qzbmwVog
lcDO2UVwE6EkBZGuA9jrL9gYk6LzAgY3emHuAASjr++/bKvVVnNbwT9/WCrcX+plflAdpcVSA7bz
/sO3Gm198q4qH0Be251BoaHHntFPMdTTirT3gY6PqIx5Kc1wYgqwpPdfuLGJrqVTS9c3k39ZaEMy
xg+IlYPVwYDkyw1CHb/ff8fGDFxrqEB8dOYkHWBPG8VPaaUewRl8ihd20rq/ch/a+ozVJF+4QR4M
iIITo7X+VDXgD9mgbfMyGK5R57desZrjTmPaWC5Rfdbl12E8LOMT6DjvN9DWoy9//sdETGJL6qHs
0etgsSl/OoZzX/iV3b//+K32X83zRoGekqIm4iymGCYMBoWayu9fEhiYwUpouhK82nrLar4r0sdl
hKA2TJaQ4kl8WHzKPrW7ZOidHQuAdnv/a7Yay/+7saZYz73TRPEpsNAcV8HPJmm+RU59LXK89R2r
+d1Ohi2y7T3QLb76+psl9BAJoFaGa2fyjQXk/0f1P3rbZYmfejg7nYYUPh8RtF0fwwCjqOXvpuli
UEbdMQhPAXzzOyRKdi7nyR4gjCsDdePutVY8mZLTnmsVnnCcNM+Abrt3NWxd4DkUhEUfwMo9o8KF
C2cQf/9Qb68lUH4/QxUcaNyP1GsQI3gD/xXtX/Pk3hhLa/FTb6YlRH4sAnFxmQBkcGyedkTm2KSu
Wcds9PZ/FFAmcmc3wdwmrLntKverhdPLxxbvtf7J1qmAOoxFp0nRF8XMk8vor9CUVx7/f/uFN67a
7mpKu4MLZg2kTyduEn20EYg2BifbvYSjyLOZAnY3Aq13SKemOXJAqPPmUj5bTUH/zaUsePJhaJyX
jnJPsS0BD/OIuI8QJj3a1tb3yrptBgG7/QS4DQg6era5U5fLvXTi7mbgMbgPhHZHQLCqJzhbuMeS
zPJ+atrkNoSmOFs49PXOGJd3aeuFu7S3/NZYM+yXTk/7hCXpZ4Re21yPKUidnZgOrBqgDoWv3W5k
QuUj/MbhTy9RGF8ZFuZYtOgOJvbjqRRe+Nwny1SMDAXPTgwOXNi7EbyRocYM1QQrIAeeeDOM1zMT
gmuYVoD0pfTCnZp68VmwafhaTh45SuHSwqRxt488OHj5aTjsheVJsehK70Or5t37U+XthStY59iZ
pxrVjiW03Cg/d0eUccU3/gKDFHCV3n/D29MFNb+r9QXo+BJEPYRelrnMSNnCPxU0yWRA5uD9N7z9
DeFaEYeKvZCzhJUnDXKAC6s75BFyjK+svVZjsHFWdFfLuxq0C+roiHtfOCCT76Dyn5fU/wcbiD3W
g7Y3pJs+5vwIcMPfDTa3DaeRgro70QDjxYMAqGuYmg+txsFaGtezEjCxFmlHErF6Vy4dLbqF/45L
98UZzckxXZ25IA5c6Zu3V7JgrZArrYFbN6x+z2MyF4l6mfA17/f6xrhaGxwuxgy8XAaEPAHNK8Y2
BFaOE7UHvpkVH3vFZcD9semGYILpWXsKqkFj89hh4kbOxBRlr6MrApSN9lnLQ4QA7g0Ko/kcBCS4
a23c5HKIxJXO3mCbBGvFXbuoVtnOVefwUB7Y0T7LE8yL77xjXTg5yU2+5P5+vo33zREhvnv3KA76
GO8+hlkO0tXcBzKncgijHSrYIgGypfPMnOAk+2b/fgdttF662mv4QFXcgod7Hqw9SMQwpvCaK/zW
o/2/+35GFWdXpjFMJiYwYEn7uDT+lcjw26tJkK5WE89Mk+xjD6i/OAWnnRzSuPAmtiMBJPnxlRjx
RhA3SFfLSBKREcSZODnNyje3UQzq4JBQu+M4mBa01+w5XIByTozj7IjEhuJKcc2e9e0VOVgL9epE
wPBJ9eOZydEHoiBqZN6LOv5MEBH9TYjlV871Wy+6nDn/mKFg4LVhaTGmFCxsa9CBxu5xBiVW9PbK
9nU5Bv/3OBOsNXtKNTi8JgQbZGT9JU9FlIC5TEXBh1AeQFAJdsw04WlQJPjZtY658mUb42+ttluq
2QTpYCFhjlAt28PiMpu0vrZlbo2OZDW8R9QSC/Dh/dPSly8KxwuQU9lOIO6fTeX8qeXlF8CPbzTy
ITunH7+8P183Mq3B2oKvT1lMQHqWZw9ARtL6zs5MA6CyaSiO1vUTiBwtDe/Hti53flvGme+OQBUv
YXhoVNBfK8LYmIFru766ZwHOCChHjIRZillPAs6i3AXxHJhBGTZ8N7QQAr7/0Rsb1VqJZmqoS2IX
B6DYJfkUJTkOjLmRVfGxx6+mAA8Q3IkRkUM1UPoSu+XnsMYtugqnj62xaw0aIZ3vTypCMRucJApN
Yl1EtBs/2DiXif3HBPZZB5tWcIfPYNiaGxSFJ7de0NHM6adr9zXvsq6+MYXXerSuNMjvUwA+LEjK
yjmERGYjAT99GPeMhFk6doVPyUODFJca+ZVM0MbSRC4T+48vW2rf96jrpyffKfsclpPV7QJMFFj2
w3zgnd9cWSi23rPaA1s6CQ3zruBEGcDSS5X2hSej8Bgax+5NOJRX3rMxZ9bitbKKUbLqYhwYqiXM
IDmfCiIa/jTHgPOaxiDP4mtzJTa39VWrPZIlI0A9cpIQ5iIEyMqbcU5++ZH97rXR08cmzmqDVMsg
I5XAZ25AVZzWepea+M6Zxisb8Ma0X+vY3MZKNlhcF6qmvXGTqpC40qaee2Vf2tgf1g5/cpRVw8nF
uSeK8zpYTkZdq2rZevRlBPwxcnHXSIAq6MuT3yFZPlYgjmN8XfNV39hQ49WMn6mh9bzA9AbOQNGn
lsKk3+nn146K7pDA6agIWNrsu7GtDsbKaxVBG+MpvvTSH98UACMMDAYcokom9iAySeR89YNJ7c9I
kStq3bd7HNbwf7+DiBpiMoSezvGAwk/ahl+ipXuhEb0GQvTc/18C/7uW+WsjOhFemIMRBOtaesGu
Zr16dOcgLWH3Tck/kiSWZFAztMteeJ3dU0eXTU5obFkWoF6gyQJFXIhnhA8PBiHwl7HsdM56caxD
zndxMjwvvY2zyefOWdRSnyJ4CJxjGlP4+yQqm4LBLyDFGXaa04cpLcGOTySUZIT/q6E92XVp2t6C
8dvl4G7XO6rGl4AtT6oH1twd6B4x64co0b9SUOuLXg8L4MfAF+upnjKbEK9AyOTVLwkigm7UFL0o
C+HPpxgBmSyyQE2pcBGFsu0d7elLTb0vLp8dENoCA6yyd8NRWJbDkOxXheNT5nJ2F/qhd7PoRWUt
pJ/I56U201piXZkf47RhO+aYsy94gkUTtWLwI3mqQ0gOoO++KbsRWAGAhwFXD7PWzE9eDyNyedHr
TrM1YLdNyU3I+/ku0QblitNcFvFigwK15dWNO9E+x/nlsAzDg9TkFzQ0UEyG1U9dp78nhHMwt9pv
A6ocD4yAbt1Am3L0WnioD5M0+6YB9XkMeZv7nZ53Ubu0OSoAT16ozjoxMVi2VXjsRXAWXfXQuIve
L5hdGVi3IwDvPMrqyJnQCvInipheNYc5omJy2rEG/yWm5C7gcYCFfP639dLwrmX1GV5pd2XkzAAx
U7tnNXUKaVoG9pNb4ptHL5O6cYpeoag4aElfNGNJc3ggP/Oy3uvQguIkcF7tHXSEAMAFFXjWFgHv
IpDEE8TvQsv3nvHnLNbNK7z0fiGS+rUNFBpzOamu/lSm/lfPwF4PToI3OK492dkHQNw1v6uhBc/A
9TB86/jZNepHauZb3cBkB/5Q3+ZQPYpI3vsW3j512VS51G6AKmyQG+BStIf3/SEEC7jgbHoKqug3
nNdPc+vexJw+TaY2uEIud2KWz+lkXo0eZV611bxLbQ1VFWu/xBMaZtZdMVf6xvPjHwOrH0PjHiO4
IWRx5Hu7voOL2sKd17iB52pqKvcGtVYwyhdeXQTd7O9JQ2/cJf3cwCK/SJlUOQ3Ge40vv/jKo2Zq
8VRGowqeBOmtO5I8rDuygxv3AQK+FtVCQ5d51Pus2XDuHWfJrEF7k8R5bpE4O7nM11koAi9z/CXd
Bcp0uYscJCaas2dirG94w8yhCTr5QjpQzoOmibLWd7tjJa2fVYFIc0hX5U70IARUlSzzRHRjQeuS
7OOwqndh7NisTtWPsF1+TgOi075sBKSqEdSF6T+zVEcIWklWzhRxnzD6BeWE3IWROfk9/0rJ/CiQ
5a1GlK6ztr338VN2uLGmOVzobhhnx1ouT5UT3IbJ9I83KC8DNfV2HOMBtOz6XvrjXRnoGzMnfhFy
rffznLh7ZYck06onmWO03aM9zyicfAimCwc9id2DpOOXEtqNM7faP4K9eHRcNHU7guVLUV2FmmY3
C6V7H5kAjHJNsm5JdObAUTBLgM/NEkJpdklZociQBBkZ7P1gqwGKNSwKsZ0PsFBkOYpa76AoHPPY
eCgi711zhBvHFwxF5AA7csJVGyErHAb2YLd12ciqPp9rp8qmJPRPqD+/9WnTgEC7yE8O0oevfAZC
mVuI4UN0rVtN+yH0cHlqVLRLQnrg0ixZM4RnkyQoXYDF6kvMvZuUuA8qHp8TpwPvl+kbEiq4U+vq
a2kRv8a3fQYk5Cn1lzGTlZxyUy33je/xPI6iuzaIv3mt/+w14pd16K0g/MapRvCzYZp/Zm78o2t5
s8NahyE3JfomqstXl7h9rkvTH/3OkAsvzs+R8E6Oaay9bOzZsg8nE2UgP3zyaSeKkMofY+UMmaP4
M18wSkkAV95R17/BmQ0zjLZnwA7lHgDjKkMV5pegHT6TJkQgPSH/LCZ81agEzOphuCfjhEvcYH+3
vOV5nbJ/LfXJvp1hgQbCL2yzTblkNdzwdp0XXsgS8ERI6JkpR+xGVNHtBGNOESYiKhanRcWwrvdl
PN4GEKOfohHHao0y36Ij9qZk9Lb25Jcllfdu5eqMx/O/fLT/OqH5sdjxOXLVUHiqPqmk/mGZ0x08
Wo75VCY7H9f7vKLBgzM13w1vv3Vx9b13UH+m3OkgYBnBav+XWdSn0q2+qla/eHQQWaftOXB1CtoG
BIse4mkYj34RAbOa6dSFJbwhX2wdsRxo51PEHC+jjhU4USFCCuLPK02wVkQjlhkEhT6l2L52wyjY
oaHYVk1tT4FnLdiNnckF02HWhHGV1VX8Elfho5TuspeMU5TihUB8LOV8x2fsZtEC6Y3Tfe79uAa4
rNI4I6A8FrP+1BIGs7LlC+s7bJex/5nb8JSa5RFJjmdbIVujZBvlPQy2C5+7Y56qasogtpYQ2jgo
XfAuwJIpOXXW8fK46kROkeyBZ9GTz1yzx3hJDw5Iyzlg478cvjS5TfB/fSVIRiB2vrGkMnduGtjc
1divGFaPrMeisEP9mXOmE/ZKJlG3WEUSJ49EPPRWixy2etjqUlRe1y42zJbeMDxmmNpHUkbpfuyp
v6Opao+BAQDVivgnNuWvgdc+EFRpF5PF7ktZmvnCfh3L5TPVPChMX5UFMf7j4qD0x184Sri7nyhB
EQfpSXHHO+QtNNHkHNEAYSUciTMIzZKHthnU0eAEkQ+wCXrgQ13mbSK7kz8B6DOo4Q7r14U9zD75
1fTEeP857Cg/OZGFjjwQ4SnB1CyqYGiLCCZiOw8WRgBXx1/KJIGQrWk8ZDXoUD1AziNvbFjOD2yq
/QwMJGGzRs+PTQr5BRgWEao9qLhZRKh/cuEcxWjHW1pLHyeVzuxHtTT/ChKmdaacOtwPPuCnclHy
p09dhGepGe4cqMIAK7wYqFXcu+8mhwACWKVfY8/5YpxpeYhLE0FMEvv9wdVyvgnojN0z7r5oIo8u
0fMlF5bua+v7nySX054hIZb7k7vcpqk/7ErY7+zlqP2c2mh6hnuTwTESSeAlxUKQWPuIbB5Mrv3x
i5WtzHDMmW/8WqaAizMPcteIZ4IkelcjUZ2FPTzeJM7FFqTvO09E3nEyyb910kc7OOd/H9gUZSoF
hRgRzyoPFAq2Sa0+x25XYyB15T6GMcoOmcDk8qNiJDen+IYuyZKBWS9ygdPzvkQp5170XpI7bFAn
6cztnSOqqChlxXOvWspiJlF0qKcZG56JMXE7lEKMjsOKkXrDUTjS+9YhanIb+8YFxlT6OQmq5lbE
MDGORlsdQ8jc8ybyok/EtiyrCHKMPWJu39sm5erAB9199XqgNyFihy16Z9LfQuE8M4TxjCnt/W7A
BoK7DAyJ0xIAU9VWIwwuOpbD96UuPAKVX+K3C9zDPZuXpPmXTr2fVyKsTnUS/wj5tODY0vY7L9Tj
r5px5z5Qw0EH5lW2wbFBiYWVcxBlJQae3M/DMO7Kpq8P8PfFJu14cJFpbJPDapkfa1byIpX2W+2E
Ik8CSQrRLgHcSLrmaOfGycMmCgpZ1f1dWsccidqwxV9gWUvrZco4Qj4o9Z0n8Isd2FW3g5dDOYB1
2QXnFF5B9X4Zx9coZY9dK2k+YXzlqHjG/QpH8b1UGBWo4flOtNMDuGQfBtx2slaphxAO2AJL1A23
g5eVo3pWuqLYUoEQaxqpC1b3z9zFdaaSzrhL5MRugwhWJ2M6PMWMyLvK4h68+NFPII3SnaOILURS
0Z1qcBiZuollYem8uu3wc07xi2MTvng1/LEI8pF7uvQaXBCEM5sqsQXQcrivmfJfSZMAB26Cf994
836ccd7W3ijBV8a7KR//SVJf5uNY/W6Njvb4FNiURc0NPIednULhUMYh0y5oM3qPNZ95Po84vrY+
4WdiEuXmymWimGsrs9L1cUytcR9KfFs/puVUZR2fY4xaps7zUrN8cZL+fognViRYSO9sCWZTlMJI
VMpA7dTSR0cQaXjm+eHwgAW7zJpxuhs0lipooGdsS/2XEVJBk8E/je966bp7PvnuvpXBrVtpvouk
E+yZsb9FAPse16VqN8QxprYevuLMMhzitGr3cu7ST/DVFFkShTpjqv3VCYjel5IHAHkIfIxRz7af
ElhVAlKV0zT85pDQ3pvIw/V2wV0gwgd+1aZ57sOAZHVnu4J4SESLNmJZnLY0d5vpxkF1GCTz9rmG
MULRBHTM3HqB1LcLpwLVYOZQpUiPSlGJzDOj/0ArbExjQh4iH6sywUXVt4JmOuA47DP1pU/Lx2kp
n4MaKohJ1C+ERN/jFvc9YgDECoUrn8Ti46XTzLKo5zxjnfmRNlLmyAqmWKtkm8EXmOQYxPGNSQP6
UAeOe+p43Oec19i0tfO713Cto8t8UATXcxSz340KlhGDGH5bV98xt/khAtRq9B6i2nUQj79ggmmK
BC2eDZq3n1D0uuSyrdGvA0jYM87/ueO6au9DTr2L3DDMnaFrdybsGETPOEGQknp7o7vx/uI7llWz
/00PXV9QK+QO9IYwh/32ZRDVX9wRSpmMTeABZi6NvuuqYUfmN/V+HEoftpa4ujpgOx/GOJjugkA7
x6FZLMaj9wVIqeTrwKf6kgxzj3Gskh0ALjNOf4ofHHDUsiYOKRKztsfRHluYhz1r3wXu+FnElUdy
OGa38A4bmn3ZtRajDNXCEuGUb/DzwyEIjPckZ4Msb21H7Y9w0uYzIFBTDt8KbOdRRSVqgqR9HQbH
3/toxmdvBKOSWzPuIQJhr9VYs1vuDvFT77DkPA4IH7vlEj3V5UBvmwgGaYvk3e9BaLbkCuZ5ebSk
7YkYwXJRJ2HhjQrdgnL4YzKm3aH3dbIDfX440BbxC1O13UlzZs7NBExmM0sSHKm2ae6NkY+K81Gk
mRk5DnBGJajow1Fi8ZCymcLH9wOxb8cb/TWjYIEtLFsIS04ofGyP8VICyh5W12TWG6kuf40oKC1H
kZtVuLFM+msF4hCO7+P3WbIfPCB5X6sX2Ovce6o6UBxsr8Svt2KBq6i8KUnpRVhPT27s8pv5Us9S
ojgT+UM5fkg6AK/wv8ONukdtqBlUelKcgJDCHoCofH6/RzZ+/brMN4ma0Cv7mJwg2v8+k/S17TpA
BuHNeCXt83+V9RtxzHWlrwKNlUZ6xGXXILUOp/LXVtdkB3C9yB2vRUIGSHZcAryOHaFznU/CzM1e
1xE0unZhuyCa7UHB/xj3fdARzuHSSAS84JmfY/9T2HrT5OzWvcRy4OA67V1VG22M1nUhMU5x1eAj
KIi0tvjskurcLwjRvd/uW89excblUg4iFBiquLEWMEQpmvlavuDtALi/RiTwOoxdOcLvARHXPGED
yldG/74n5IgoH7+SlHg7R+RHl+/6I8o+N03vxLZBvX55n05LwcQ9ypYz0/IMgb6PtdFqZoUe0BIS
AYFzODjfmOf/BPblyoy6pEzfGpT+3z9fV7hD22TwAfO469sHiusjJzuFL2i6sDDdNU3B1vRaJbe4
5/pjyWqNIYTAeThXr4pG5zEF4/r9Ntrq7NXS4JUAJ+L2u5wjH6fQi3Y04OEzFsICovprSfSNl6xL
cuc6YPDygvjGcexOeM4tD/Uzos3ffOcagHpjPK3rcnndtX3QmeW81L2PYJ8jblz5P86uo8lRXov+
IqokkbfONp27p3tmNtREhECACCL8+nc8q/70jKnypheuGQEKV9K9JyTxh9ek5a7xi2lLrIotBL2Z
xWcSdcVUxS3kUiE8Idx7B5fmMbZ+Xx+PyzUvZtJzGZnivGJTcHJDIGFhUtKf0qnpkCwBtwuR7dFP
qnMpeliVQ7GE9JuZZaZlQg35Hj+QwNbmfcZXtSOPVZU98MH6dv2j5to3Frs74aoCeTr0V13s+4nr
tVewX7DiWNAYmWvfWOjcyWuR5B6YRjBdOvG6Ey9+FRQbq+iW6AdzjzAWfANTibGBcMIJJwJxtMKM
75iyOiST+iWu7gz6AJWm/waVso5jXGhAJasLchiQaJiI/+JKnLSSehuGzXosnVVck3vqDhlS791C
LJ6bzkYMCEQLOueQwjISF5YjXMQVrv1ELJzZZha/SdglHNSWRLY17KXxFZJHMX1VBeTvkea8Pr3+
6QpfiMYmVbceRGoxPZCTH+ri4ObS29hyULtE187WGxzxULrDeM5wIpvSOPmRxTLfl5qqFRlg5ubk
ljjlkMG+L+w2fW/gCPB2/dXmPt4Y0jEf7brPoEMXuA1OX8XRTzKQiDN17G13IWTMTE2TpilTHsRl
hsx6mk/3pNSbmoyPseXfhE5gtlHjz3BPcJQLINboVC+d13/rZXWweH/j9Dj33OeDgJtZiXJhCZ1A
9Xo39fqN6waVB7/+W07Wr+vDMDPDTUMJkHqo6xEN0xbmZo9eglRJw0W6gNKcidmmg0TA8knECQAW
YRmQ1yaGLO2aVvKsd+vS/liTYHwtAjg0rNXQTwCdV3xJcX7uw4zIl5S5CEeLkpPu4gR52vonbvoL
Z5yZLdU2Qh5yaEwXHiM4eANbWIVIhp1K3Lhwa155+cLwz/SdSf51Yb7lKN2QE4sZsnmJfEjD4h5k
1N3ktAfZwA2qQTHHZUs0hpmvMinBoRs0kLvKYTjByAZXYOihM1S6LJccyxqFHqSilkAYM4PDjJWD
u7aO42EMQLDscft39qHPdjdNaNOsoU505+eMBadi1PDsKadubfm6XWh9JqL8w4h/WpNs7FQJkktw
wsYN53Yk5Ko/CgXq6+8+1/q5uz61XhWh5YZni7I21o86aL4iKZWsvMlbmFJzI2ysCdAOCUz/cJqB
+yikzu3wGw+RSdLxXuMEkiM9eNt3GOsDCFWOIqgCbG8APS2kQXOULc+R0/aa7fVHzM0gY/sIu8Qb
qtGhJwHjJtYlbyglL12sZ64wpn+CSvI8gW0tMnhd+K2FW21ZdsXq/D2O9Np17jS7uB3pQmfNbIQm
ERg2szpH6TI48az+Mjhyj+rSMUgbQHQ2N/WVSQNONOAJKG2QU8CntZVDsbZe8vGZe3ljIScV1IlQ
bSSnDKK7bsOPoUDeEADoybWfrr/93CPOv39aFO4Q5xYEZrCJOzGqi7koVrUbt7vJ7QD5oOQ2ywEk
M/77HJpgJyQj8IUsgVclhWq3TneiVAsTdmZtm74JSgcJ0moF9qMJgBpAHQAo0vZXaJzf+ABjcYe2
Eq4bAO2J0sXpDFHyCbLRyAJdH4aZBWcaJjAkb6XXM9yEqFUeu0Cc9yIUb29r3VjOZRtM04h0+glH
KdSWtXiB9+VCx8y9uXGIryAAWupRkFPZ2++q9lGnYQVd6JaZYTWZvw3NGO0mHDNY768DjXI/STad
Pa2v98vM5Dd5v3CuhEBkA0AXqdqNUM5OWn8CKg+Z4Au9M7MnmDxft+Zx27UIDmmbf6S5PnWBF4V9
sEO18zjq6cv1D5kZBGKsYomikW25GAQOkMU6m6rvQA0sie3PNX4enE8hQhdqbFGx9U+hyDdem+9l
xW6bmCbTN8k8nSrch7Bs+aaRwykDjuF6l8xNHWPBKj2WGSi1/mmEpukucxtxoF4hoJU6lAsH1Rmb
E1iD/rdnxsHTOqBZcELl/02nNnS7au7eU5XYf0KLZB8TCetHGsfheuxCtYWAF+6fkKhc9zkbTmRq
yU45ZfdE/AzoOG/g08HKifcM5RLU1QD5+bBsspQNuzyO1CR1heFQSNYA/Cv5oL63gWYPgMnDwuiW
Dqcmm0si7dXIsKKnQFmnKh++BsLfsXZamCozxByo5f+3s0EJr+GhCjXjQuqXtizeWDtsRyAyDqBe
ixc71WrdlFW7y7VGdTm12RNQWgGAoWm9UDK53IPsH+T500rwA7+WRQNbG7du3ghjWxTVF7gYl5um
JulVUGnZSqYkKkYgmSOydM+5vAyoyW7teoSFAUpfcKJ28y1j6XMJBdOVOy6xwOYeYJxRcgihWQHM
xyNA8Vehe2AoUxNvYYVdDtA0NOJaoLwwbgdIfEyFWFcZ31KIq0N5FyjnP9dn7dwTzp/1aUi7Pgsd
XzkCklbZTiC9XfNhJTNodyavtz3hPOKfnpCi2t2ObTxFBAx5QiuAYJt14P+N5dJ9b24IjFA3MQLd
2JFOJ9Gme8jprhhwjIF1m045DY0oBxPGrqg6FD8H17nLWditAMt7n4YlHZ3Lr0/MPFKpYIosuC0j
z7H3gMZuhWZfAr9dCByXVxboTP/t/7Gw8hoa9F1kqyl4hVcFA1y9K5cUs+1/Jcf/zwKCAvjfBwAT
qTJd0jqqRSdfa9vzHvpYoOCv4nF8maTu9YrVrb1vUA/FBIOj0q5gLPymhpi9tpBPqO6EV+tTi837
sXTs9KUPVYyqeDbaPxIUxapN50yJhgQ3yZw1hYPaoVeKfSndDOisgAbqoZ8USutFPbxWjTO2G2C6
VX3GAbXNumoIyuYdIDOHvFJgSYTS1S+2K5PnKvSLtfAhfLAicFYB2VaGHi5HnELxG9eCdFdB8G0H
/FK1tlOHfM9RC/+ehp1814XbfOT48t9xWJXvteys93qy803dDhBf1DJsdlN1Ni0g/QCUrSVPtmup
O/A/qoiMAhivqXLugPSXwYoxSL1vUOz3g+3Ygold1CxsN64bAkfRgJKIt6G19xd6pBl4rmW+RgKi
uaPeoIZVWEBfeJWGOPEAI2V/CWJOXtKOj2+5z+BABOz3IQzCr7aPLSJPM/2noLy6L8EO2Ne4Dz7J
bHpFMeqjt0d98m0gFoc6HFcFL5uIJLYF0aLuSEKOGuEUs03sAbcAfAMKu1NurVTNQYUIbXuXhWm+
DqdC76QoH3KQREoX2oFObz1Dd7bG1t+/oOTBV4Mk9Q5utvY9Bdl5Q8Py6Kui2qi6ppsKFJM11zTY
EEokQGHxd8/LQUQRNAXYzAJXIAPLZWxkuZ0ArFtZY4UOnuwPqwBvMLHae+5N1p2lYcbTOvbD5ATj
vgAabSVlDSSYHY7rIRcjEM61v8b/0We8drexKFDbELoEndUKfhdj5a6Gzv33gdafqS3SFQWqaN2H
6QnerP7XeuAgbzRuC/YEaiuFdgGKheFQuuqh4QfstG8fvTR4ypVuofVqxXsvsIItT+lvpInld+Hz
5ARyS74HLiXp16oegkdAgqdX1mBohtKz7lJM0wdgOctDkTp6T0jyR0iH7JNWPAyx8yjPULMytJ45
MAar1AEUkYwwn2eJW29aN8n2iUKuDZxef980REO/GvMmYC5kXSgO4sgzuR5METqSb50Q8Jg+ky92
491jOBpgKsfyfgKOEephTvJxlgfwMhtmtNJqnny4Q61Cnjgnq+yqej2Q+FemZLKDzyu8agNr/KHJ
8LWxeHUc84B9SScJWLMDj7NCDuGW2oBtwqW1c9aioxVUVlT9bLk2oFhnHEbraSDwdQ5+URdOB+5Y
1ioPgfbsqNNswCKZjs0wuCvGvQ/YmYtNnGp7Nenp3S4TdzXaY/IySt/a2qGaTrY3yo2dyGxfhyWN
XDXhtu/mH43urT0rQB7gaZm/ivP9QWoPfwLeQjWoAUavT/+UKn6xwrI5sCpI110u3JWPmx/AIgmM
hd3qfYzVNy9T3gEand1q8Cy5rlmDg4Zb+ffjGBdHOxsSjI0645qd9OR5viL7dpJqfRaHX7vCbe4G
RZ13xGm180Dg2RSDJZ/LBFkutxbTtohRo/LlCKEZCvdzd0zO1AEgwGSFEJKVDkSXQcgoT5nS6X1Q
1mIL8JTzs+cZ5qXS2dqB7uYK/6LGyW0s7js77X8UVQUqWp7lJ+5rMFtyh033dJTiuXFAwVhLL0c6
r01ohzXP7H2Bo/z5DqoOlt//5WfbNIJb6kpkiVwjjPtr5vR0F2gVHGtdW7/GIMwfodOTbcc6Fqe+
Fq1YO4NbA/8/pu6r09c5qkdxoB8gJt+C/TVVFfSAWvE6UAZddhlm5T5tgxjUnIm/txCt2PIyh0C2
RshDNGr3IJzRje0N1p9GW7Rcd1MP7J6C6dSbnECkswizD9r1rR+NxwdICY/MfpO1W3mQ+Rkcvi6a
oD3Y4JVVsO5qRL6ipVXclY1Hdg62z2IdOg7Fn0Q/2a0HoKXtez6oS0zg2KfjM3qvb8KiXvsisR85
l+F34g/05/Uz1MwebmbxGrt2pjGFbU+vHqb2LMR1myw1MbN3AmA/OjVZH/VJuwboeMN5DbDc9xjU
r0X59rnXN87IwEtb2OvjPOpJue9BgFprhPabkhjEND3tUhm2iqddNNadv5e91b/BWq7a0qzjh7Ts
1O62MTBOyhCWLcKg4DISSXNwi/Cb2+gl97LLp3Bipu94nyW0ULJCrbb/BSDIe1/VJx/eTRMfb3x9
45AcunEmRvgORP3YwligfQtK/fu2njEOyGCdB8SHdU9kTco+1LY1rlXq3uZ5R8xqzgCrmtHnVEYM
SeB6ig91zO8r68ZhNSs6luAibOAFDAelcSPc7pF448LtbWbam+WcoCgS7aAGH3WVtbc0PcDhfmE0
Z+4MpqV22gxAvo6DjMA0eW2Jf6dF/1q7S9iBuTc3Jkvm59L2LdlFCLV34NLtumlJ53Fmqv+DG366
DiYTQcwE+w3+QN/hdrd2xifV8zUcmRbiwVzXGHkSZoF+AmMVGWni/PUUhVGE5//u/e7l+myfa99I
+I69T3GQCtoI9ojqvh/G7A3W83GkKy+77cr2D6jyqY8q5o/Q2YvbCAyAfV/5G8hjfLn+9jMj+w+C
+6lpJF6K1tUh8IuN4KuCgCYpg8RbXW/9clWZmPnqJHTidurTHq3/jNO/rLPfaifEYXt8rKsz3LxY
tc1tJQliZq95GSvw2BPMpKGO18wuxq0kOdn1GUluW8Fm+pplTT50Ae+hfTKAmKFWDVmYRTPjYGas
KUj/46jQsgC7K/HEitm3jbCpTBmUwkJCwUagd1DCaqiy1kPJljzZLyf0gbb+72XfYXSEHMGURyQu
HNBJ3NckEVHMslcLqsYFEpQLU2mug4wQZE/SySFpC0HGMCUwYoTExegAnnB9os61zv77GVaMI3yT
+DqSAOPHPN8A7Ly53vRMfDDztFkFBQVQcDWQnfXKq4M9Ayd/cIKF8Db35kb4Afvby0Mk1KIKkiLr
Oq4TXPPAEbnh5REMjGRRP+kqlgKte95rnHxp4l0K4Mz1ti9GfrRt5Inqdoz9FlIWkSvG1z6njw1j
O67yv0WwBHice4Rx0ExtiBLVidARH6pkZXX2E3MI0Cye3tDE3V7/josjgO84P/xTCE2t0uGZ6nVE
J7El9hCVibdQjT53xf+l0tD0eU59bhpkr5QhZxUNtHmF5sZOBfqlSab9hDSGRX2wRAECuu0zzp/3
6VnwphyresSzNHtSudo2dbe/rWVj6eahDThrwjSgPs1ZtC5Wu0rV+cIC+HfGudRJxtrNwM0ETbFu
ogon/3tXWeM9dYAsWmukwD4GOIWsu+55IGmVbUbtFRVUEIL6MVFn0ihBxo+uwduESEOW5e0+KSzk
o7q0Z5tK99mPFOf8R01aV6408cAqxDJD5sFTXgqARiN9pAjdJa+NuflqnFUa6Mx6I4qAkZ0W8LJt
nK9TH//QutmCf7y7bTSMgNEM1O41VkDkJiDRnbj4fVO7poLglIKjaPujjjII/hftX4hvLiywixEU
JRsjULAY9pGjcnWkWqgiylU8RJ7947a3NiJEoEEzURRv3as/A/sGYPFt7RpBQeB6WNmoz6F+pVZh
/NFa79cbnpkipvwv9UkdFG1dR75gJYonBXQv4SxXOQ70fKB3K6uyvm2mBEZEcPwkxOWtw4gOPyr9
uxmXJORmIqYpoQqLQ1BObTRcWfeizNaclwvBYK5lIxaEdQ1pSa/VkaNw/9HplrD6lrMfZqGxNm3O
gpq4aHpsfw30ORgWBnTulY31GKZxHHcp2u3ArKdf4kVrxpllY6oY8rRSDkSfdBRCE/JLmEk/GoHN
OuiUubfNENNRFyohlt9BoAFEROj00W8k/nl9ls+9u7EsGyi1jHQs8giyVcmBg+O/AZGZ/Ow7Rpfw
jzMdb/rpFg63+jCnOPOFzQnkvz0fqwWwxcwiNfULbXgOFRAV0VGdfWfyPYXWQervtXy53jv/8nwX
tjxTqTC1w8LTNRYQlZ1/0IHs9qlU2XY6S+NomQzBCgVESEZlNAepvsaGC3zqxnVkdaR0QgmDQcdl
SqAIBMoxjIrAhLUgvWAFa+J7zgOkNscbu8LY/FlR9tPELBxhgFhIQF0eoDlUud0pETV/lV3lPl/v
lLnhNJY+LYCHd1JcPqBtNR2I3bMT5DnazfXW50bUWP2lcArIPCGeQ8IaIlhV7kAkSDkHlJhR6Qm5
vXDVnznx+UY0cCFH13kjhJbkJPaaQ9OE1A2Q3+pugpwZtFYHB+zj7Nv1rzof4y/MI1PxsM5swCCa
vo1QJRc7kKMHrGJtf0vstHxoWxS2VAIr9FVKZPtqebG1MIFnetOUQhwtjyNDj68s0mIPmsSaUfLI
hX9AxfC2Q4Pp6DvwHBVAsAyiruNg6cDPCmKFbifv+8ZZ4jvNTDlTGBGMFhxH5ITdpk22qD/uUPK6
bSMzlQnpKFIJ6AWCt5NP0CEr+0Pc6CUHkbkXP//+6axfht1ECJTeo5D1b2k43pVUv12fUvQfTerS
pDJWvISeEM0cJODjquaRVSXxnQ3i+2s7JC7Os8kUFTCWOKIYicjoEOe9gGrIzyD30xgVb6eCnrGQ
eQvwTNJBMgw6nH3ixXdKtf1WccjSOQh1e39sgggOlKinNzzZE3+ikPUhcXCn23pEyS1pqicPVaKt
aJX6JXDGq6BgoPvjEAc4F/jQHeuJNdyJdrTuirG2d0lWJk90qNvnsZP+09S55HsBiSlI0UDoL1sN
FEJBbluO33gZ1jCFSmEwocr+nTN4iqDSWwYfpSABVLoGsp+mvlbwreD1IekTAd+5IJRbp2HDg+JV
deDQEPjBY9K9IvMWRgVR/GlETNz0chqQIADKJ4+T4jEeQYso3FSjrRFKBQzJrURp+G2SAtIVVYc6
b1GIbC9B31nzsf4BB8bmOS16CpXwoPrhaKW2sbC7XTOhYp6zNt4XZRY+BVVrRUOg2kPpNs6x03YF
JyVUMXNCs93QTs4H9BqTH8gRonSXwO4HwmnOCviLeNfoVKyBPqqh+YIiDqq05YYGXr9LUiogvF9j
XkE+ENL4U7hmwsF49iwU255N4zbu0xp08crdirjKX0kFC6fRJXwNeSksIugQHTtxTsSUEFDSkqVf
eEzLLcQu2BMMv6DGFw/Bpkhqus2tqtraRH8VoS73dmmXm0Hyaldwr3kigxQnMXDxCNXxcBtA13UT
x7AZDET3vQ/6FuYkMQQgVWn/Duoy/9pmsfpdkV5tq3zsbFQau6Vr6syJxtQ0YGmWCD9AlqBK6mfq
hvuq4G8qX9Ltp+fVdWnVGRuHHr3RSwlBHqgnmbtyrCbY9klRncKp9/dU2mSDAwPfJUFXPPhUiydA
WKd9CBzCcy3c4N6Dzs379RgwF96NrRgVYch4KMRFSKK8MgLwubDCe86bB6j/LVzcLvYno//64VMI
A3aeQUvG4dGgiw81WYfSYgeIfC3sw3PNG5/QEs4sy2c8Ep56ztL0kLX2Y1zFT9d76GIAxtsbxwkU
JRoCVuQZ2Og1UD0BWT2EnssCePJi/6N1Yy54EFrxs9LloKpA7af7nhcPIuvX1Y10eGrm9WHU5ECc
txxOde6+p1mdr8Yi/YZM5BL+/99J+f+mM3Z/484Pb7o8ZGnLI4Sc/DV1i0qilM74nmSoKcoEqqkN
5WoHXSL3T0CGeFdBN24fQuN6XVPXekPGFYFXVvSAA5R6ZErpL+AGBU+ia4dgbcdB9xRCGJvidp5w
vVLcAQODlgyAqxEh1YMAG3x/sg7yOFpgC8qyp6Rj09avHefgouI+ATmh2T4fg+wuTXW2gyC9f3KG
3l6lXSd3jjdVEWQyyb306k6uQ5X1W4RI6No6m8C3Nk3C5IMAyiiaXD89BNOQbaAIA1wbBaJtPDvD
dbIV23xIslWeNQPEqL3ySWjuwFAoVzuW6m8in9KDY8fl11jkqKYjEK8F5JOOULIuNrIv5CZxgAEJ
O6I3xKIBJDegO9UOXfLIk7yGylnQABRsIz8KRaddF6bD6vokv3iWZcT0ErG72qugCVJEUASDUmv2
6GTWe0qLrawzuBgUB2gRLBwoZ5arWZjJE8efajVwIAqcH72PIwOBMwFpAXW6/i0XT8qYj+el9inc
QJ7VkRa26CgP+Dpv4xOErp76Fh4mKnuGltoWu9Fexbf5oVGzaHOWUWBVMiH8FFz/UHGnXlMI0G9V
M/Hd9S+aCRJm5QaMNg4dMwQJalnFCvtotyWYTCvYXMIorfX6n9efc3kWUNNdLB96DDkk/yKfOkeu
oVFYsuSFyOauINmXQpO7vAZC4PrD5uYB++8wMV4HlQ8FxlPvvE0NByvpERyxhcZngrZZyVEaak49
HL9OQ2ghgDgrPvbb6+8917QRsdNp9ERMLWjtSjB7XKcMdkECYc9bWod05n97JfEVzSyEl5OCeuSx
T6FIFkhn6aZ1+d2hTWe0js0mt2Q5nnxA6ddx6+9gvctufHVjo4wFVJ8ZxKBOMY6MUOfbwr15YZec
e2+jz4tg4jyEdFeU55rseK5/l2Gz1Cn/iHz/v4ERMx0+BtLuXMgyR63mcqfSIDuhvAtNxNAPVhAF
pX87SzB7PY0C4NU4sCg0a8IRkpdyZOwrDqbO0bbP0ETA8b8yx8Fl4vpsuLzwiWkkkyg7TUtUrCI4
nxcPCANtBAlI666Jh2eWh/lNJyhi5ksdqDuTPEtg1kCenPwpbat1Mw03rRcSGGM3jnyigNcN4C5P
m8pCCiYvF5o+pxgvDJyZNi1c0tMM2bSopGkkmHMc/f5l6OQjkLkbq3Zuo5ERM3fqlD4DshsYL/pP
AI7z707BF3LV/8BQlz7CyJ9WkJOzWgedT56r42NZrR9x/j965foRYqmQZY/k0YNQYbc6jXy1pn9e
vY/X7PVV7OOFXpwRUUHW0IgKWZa2jYc36DrbgiK5RcJTC2e8bUKgLw6BBggVWoV9B1kBvq6E4I8d
3A1+y9bNF+Qg3MsDaZaN3DwLgV8990Hebmzxopxpp4Y/1xfRTPAwTaZQKwUgwaHDqafkWbfOXgqy
VB6Ze3Gj65Ads6RO8eJBAb2SJ7+9S5xbsrGMmNWjdEBtpB4R85zK/1vwlEH1vnuykEAGO0Mu9M3M
CjLrRknqCtBK3CpS4WuSppCLh5EZ9NxTcqdzf3t9AOY6ydjTKjrF/tANRWTXtPwdZjn/sMezHebI
4e5w/Rkzg2ym8bElhC6EYGFbz/djd0z10/V2Z97dTN8XyiN1iUp0dA76PrSMigfpLMEq5ho3Oga+
EZnLy3o4FTmcJ/qk6bdNFmQb1lKysIPM9Yux42eiG7i2rSIKVfmIBNgHoXx/W9cY+z0SYI2cOAJ7
N7CXxu6+BnUcQUjo7/Xm597c2DdihCSHJLiXTbCYbRRwVm1mL/lbXj7pEjObXtndxLxOwDuxG9fT
9McJ7gA33OTxa9a36wGOGzd9hJk9hyBMyLoS06etezAfYFO/sXIn2N3WurF1hEPo52eGWwQuMjtW
KSSiktJZslefGQAzZV7yLq0Eqc8e6Gm2qmLkBTMZL43AXOvnNfHplhbA96zknFZR7LL3tNTfIGi0
sJvMNX3+/VPTbEC2dLIRb0iuHnENe02Q/11YT+fAfmG39owlG3LwTXzYO0QBexurO7h5HzQETNxp
CSQ2NzONBQtlojYv+gq+TUMDn6N4Van1lOutBIWrmlaJ6Bci5tyXGMuXQwtcILmNPTdT5d8A+eeH
NknbR6dsNcx9rSWlgpkgZyqpJv1ZMyW2QZybqpewsB/bSZziwHm5vgZmPuP/1FQ5nODyMi9RtPym
Q+sBSI5Vl33vR/Vx/QEzs8kUUw3Al5E2TDcjJKy6dQM/ys0IJ4TrjdOZDdgUPG19ras2G8ooHXR8
4qw+s+ZAZrTjnj/4Picr+KRamzpHFn0E+QYaXNauy1SyDb1yPFgxyTflVEo4M5ThXQb5zgeHg2R1
/fXmOvf8+6eVRNsB0WuAVXob3othR3sHyf+7EgCr6+3PzA1TNzVxkt5puglanS1Y0j61v4wSnhFc
WguuYXODZ4SCom/KFKXzKuo4JPoLBrbUEitjrm+MSNDB24paHQihlXrLxTcpHjhCLynpwtSYa98I
BB3Yqwxi5bh0qMz9YWkfLkgpdlfkWsWGTYtqE3NdZMSBIW8rnWl8xwgp8GkM10QtqQzOTW5jC0/9
wEZpt8DFIuvpM2TKs612LftXIRv3NIkEmm+Fahb6a2YumYqpsduA4IungSBIDhYUWrcUHNGVZvCL
uj5bZ3rKFEydQvCla+AtI1UMz5Ot7rxxfL6taWMnB83WY3BKwCCU487Oa3ibFAv9MvfWxhoGcxNe
dXQEGrvNoO/Y8V/dmMrN9fee6/Tz758ChAt71KxPA+ziArlo2N3AZU4OcCfI3KUT7Mw6cM7f9ekR
ceIHVSFqFQ22DV+k9I6F1p2CmCiQCQtRYmaeOsZSnmBOlIpJFBELIedftqhSls+1XUEoo30ZnfjX
9c6aEUsnjrGkIRULsChvuihPu+eQO6fYxt06bINN3tdHZKGOozPsMlu+gJa4sM3PDb+xvC27QTo8
HRFGkKPedoWCDKpj+bvrnzQ3OMYKFzXhgbBkf8o7t39ElRLp4iwbIZNlBV/iMGW3zTNTEbUvvCqU
WVVESWtvaUMO/lmXNLVvyy+aaqhN6foCtzEILTRwcalHWPlAGSTcXu+kmSEw5UB5AVfabJpklFbT
WhbDPk+WMmBzTRuLm8QOA6EebnyV5kc7pVvelB+3vbWxtB3JoSxKG1DgALUOBCr5k7OQ8/qnj3Hh
FG3Kf1qpPZAWLP1ooqLbZCLPQCHH8oY6wbCuO4veQSWnP/j+aJ98BcuErHfVIQBP+UjgSLFVYd3u
e5VNW9kn1k/eEfjqhS7MKGHjvc5RinslBes+tCXEwaYw3Kn9mByBGci3sCrLd0oMZOtyv9pNCUPg
GlLvxfVJcVs4t42A0uXQaKzzECOeDxuv6LcDRBWuD8tMxDUlRkMJMQw50T6arDcWctgrHTO2RCkO
L99ubCNYZCkdPJ6fGZVQZNz1U7CJq36lBp3fJRN0RbVv7bOYl1tIEt6UXIVtgzHPgioeYtJDGwMu
k7B3sT3YOMZKL+x+F7sLrZ8XzqfdowlymcTuIE5Oy/Rzo/1vZLLsY1bazi0hEE8wxhrWlWXutF1+
Qim/yOFd2upd4nm/x2Cgd8JlYgGmfnn3wIOM3UM6cR8UgcCDOvjErWlNc4BF/BjWFJPYBNTO4X4O
pvBpsv30pzeS7rEm6U0gDjzdmBoQZYO8nEf4KZBNuu88H56Iw1ClO2RWveqWExYeYmwn0CppmIZT
ysl3gY/3RScgSC78WzYR6prlghiYQu2AMnmSFoRzk755HgP9rqh7U8YEDzjf6T9NNpCj4sKbFD8B
rQxfEky8TdcN6rapbKbp88rvXdurk1MfP8gSfnEPoXi6IajgxY016AgroxzeVCeUsn8EVQmUcR9/
q6HqeNvAmmlUn8MYNczx7oNl7aTj7sthSS3vYszCuxvrD3i+pko6LU5QsUW11KvhYdX0jf+aJ3b8
BepP4x1AcvIdwb945k0gFzaxmcjiG8vRpy2gLk0AVQzbhhVRkwi58j1I6NuZSr9eH5eLxyt8m7Ho
4F2HS1LhJ2e3hH3iJXCi7IafhAwPHbSxF5bFXGAxgcxVAKU+kAfTE2wN4QUwdYARd76uNtoOk/sY
RtHbio+CQkPHFXrl9dD6WfmT8BaOqBeP31AVP4/sp2XDlA1tJAd68n3iQl8eRn/V0eEd5JFSRSBp
qT2c+VRlLxxsZgbOtKLQKN/DaA46LoFEn35Uob1N4Lp4fcTmvsUIAcq3cpAsdHJKYKVHgQKm5Ad4
02uZFdsQibXrT7l47EOPnZ/+qceggGQp2N0mMO4p70Iv/mmn4437sZn2rbqWCRWWySkLetgDQbwH
qKR26cB6Mb2JNzciTS1pO9oDCHmNzaq70mr5yrZAiIL/ZrZpSWDBZWxoV9A0EreFTRPNGWQpWFgM
w818f6vHbtcjBMXpTaxqfJCxZVUN9pQJHlun0gFuzP/FCvjG9mrNrGz1P87OrTlOXIvCv4gqhCQE
r0Df3b7bsfNCxYkD4ioEQsCvP6vnaaZP2l2V18wUpkES0t5rrQ/JBVde+IUxe17lhNJ5bMsGf4Wr
d8oxsipUOQVZfT2cLihSkQb83/EECAxygJA1tk+1h2t/LyrvJkC1swDJMqXl93p4hi8ElgYVD7NZ
OcwcfOzZv/7rl37b2WBuvJBOee7Jfd7X2xkYvRzRRVBK/uWjOzsiTUTOMgedfB9U6QrSlDVbeOIU
4fbru78wFc9LmFCwp0iJw/DqfYnvTr3OXHllx3fp0qd//9csD6TvVNxbEDjVaVRHrcjj0nfDv3wu
Z99N+G0grNRUYg1xtqRd1rXLE7Bgr2wpLn1VuPffu9ec9SLkmOm59wsl7STUNK5rGxNK1nlWH0Nm
nvMaANvs/e/exNnHUghPyDmo5H4MpuXJLL07REwu7pWV/c8yCcL52Uz36zR1qeByH3q/QlC82Txu
WyTfyaxcTV2L7jAU+7BuMcf9oIv+m2YW4edlTZuONThiIE67049Bf7NXpQsXRtd5NVPUJz9ggYFb
Zuy2pUC7sfHKGRWv7vSW/++Ej2XxbOwKotuy5wvdY88Qvof9ND+61srHyrP+Eru8rH8K4oPt7iHB
dIgD8GN2XtiOOi6YCwIsIMMEYlk9dC8tsiEXBLoXS4KFYnnAvo4vMM0V/Aay3HIHGqlCNGNA+ghK
OW6iOhP9k9S970S1EPXP2iuH1VQhJjFaMt/bTi3ABnnhLR/1oOq7uglMEfVENmsWqhzU3XBpE9ql
uU1CizZcPHr0daCqWNWNl71YqHITPCyIepFbve565N80TT5s+qEdY4GxvvEr2D3CqdDrRXvBL4GP
9Qq7LPBbuYNITSpSedOjXn0IxWzXQ4XW/6nqRGNlrLfzGB+fFzgtNmWDuLLFIJsswOllLwPa/NS5
qm8yvbjfQaf0b6TOxKNJe/8zZT54edgJgzCrxi0Qy96PQCqyWsIRRa2iMCtIsy2JRYfwepqnPoDB
YZ/eefiyFFBJAvICHDWcPBrMz3uk3OGUCSdP+MlG4t02NfldKqaiyXOyyEierbzCp3dwwut4UeMY
scEZbQSyHvmWBgX9aQIyjXHqVdM9sOHjZ8tEsDdQzu007egaZi9Qeocs1xsN782OMZ7fliqzyQwk
j4lLBPBlsZ3n+iEVQYkvau8/yqkdHqADUN8Zb5t1SjLxNlkzVIlwizJBFGW9LRDq8xEGuRjAsWW9
jiB7pxSZpKQBsJS7K9dXXjxQixhbx6r6wfObMVbI7kx8kIeQOqrzHv84K7kh7hiU0Zwu5gVGGfPS
NhgVms7VDqMUoixJWooUv4EsSGHo5gf0sep7xvL8l8RaDaBaCLCxl7Y2xlanJwkbgMCIF4zpNzkX
Ns7m0pYINSD+HanSaTeQtt8HTlndctsOPr6FDQYMzk9457UMQGFEZQwhwhb0UoibW/Oj7+GmycMi
BIjF7+Gsqua+uGszK5/nrCuTAPDWMgpyPNOoNVZjslmB+EMPvsjG1/aYhjnQkzOodqgPO2lNV+mU
23k1wYlySmiFjM70pdiCXm6el7KaPtQEOAHPBv2p8e07JZ7isUVhyzPgJFsaDZxWKp5JNuK/uSOS
SEDsXGUGyuJ84cVzHQbiJisrfV8gRaGP+7rRcj3DDPRjUOBqI8V4ML+5Ni5yOwPhrnnpsz3DqX0V
AvkNn8qS7Uo4rr7LzI7boiHvBbiud8NYj9sSH82HuXXYvc7S/E7PjruleqKraejpTvVVu84xrZIG
6MGElZRvx9ZrN+xEbJR17u5KBz5RD1ySDRzHcwLxj387jXwzWgScr9O64bfSHfWvoGwsCt08fVLM
nfHt99KVB1zBBvcZvC8pKHocgKZjDfB1tABEHjOTJzgEJAHVEPmzdk9aTJmImXDYpHSE+t4HKznO
+wn5mXS04dENjVohce+pU0gPqaCxXQdS2HWAL2kCuxkTsULeH0yTg3IgCrdmBULI7SSl+WxJwLeZ
p353IQ5QGUyPMCZ2sls5gUd33cQQxSsaBGuQsQkechN4tzVx2O8OUNeNA2z7rtNeZwCihqzNmkx9
hoLb12CmwEPmBYqbQi0bwbtiNYQwlYfVjCJe2ymoxS05NopWGN4I91AIZs6igfneXZOWau2gZLbl
vh88Uja7z4xTd8uKGnGzgxrqNydFajBifpy1shUghFnOxBpB9DzxXYSe5vBQRyCSA3tOPXaQAB6t
YE3OvIhpURfryWrkOs5Y/d+JrNyXcJrKI+Rz+WYKxvQbwVCFv8l4OG223a2aARtaOnxVTdo5SWDm
bD1krlrVEFzcKqfp4q4XbIU3LN9UAE7B7MOelyJR6mbhmd9FZTH58RBomczG85NFKRRLh14iotPF
2uOmhD6MXjhv/TLvNmhaibVUYtmBgVwkhhR9NGe0/YG/KTpgQ8Py2OQV/x7mTvnAWSYwbOZpXmnS
Fc+s6oHY9hHuG5sCWfVB05mntiDdLhca+JbULdfcz0Tcsj58RYRd/dhh2Xhw+incOLj4WiBo8zh7
dXaQvXUibLyBTamEGL6N+VIU8SQNzIJM9D9n4Tl7wovgG1zqsMiYIvtmbQVELHfZasqm4tj7Nj2Q
UrRb647FdnIXGHcqW99mQ+7vQZbpPiH8QJwua+U7U225xwfCw1c0I5u55GSHUh+NOjYMWx8ouVuT
F/OPhnfTWiOQNclhLt0Ejsu/A2EyDGtHzVMXceWmxyEw5nvegYcX2MJp4Y9PxWchhd5KChdjDVvO
7VQ2OgeHyW8fyDSEt0A+FRFRbfbqBjmy93U1BI8oYU6HahH8u2HIn7V1iWVUomZX53746knGAVp1
c2sT2Ylin4F8/SaGhaxSntu1hz7GChnO/aqEAgu8TIfvjEPzTZo7SL1yJuauQ79cEht4vwoAI2Jd
Z85OB2G395fe+YkMKJtYMS/om/YSqao+3EgikwpdgwFPwGkDSD4Uln2FoCi7VN7T4rR03WTTgIIX
wJYZzInfWEWDfQ3n9y5vbJHMPevWXHh6wyglEJTUHYA1iKFV2M3cLcA1rwMLUi0Iqe3RIqHOrPOe
l/eSeyoJsE7v5yGn0EzoDvWLESEEFR2xRehwfF6iUY4K4cEpuZnxsVpZ2c8HvGEFljtCkA4tkgwa
6FeQxUh6Bysk9W08iSl7nLJgSFITEjwYHerIjGTewhTrHuehtD+RsrwcFMn1wcsongcsScdBZuTR
c7GF5J6X3kM6FHqYfLb3ftayX9CXUtPG75W/nfPOv2Nub/DQgn6rBy122cwqLC8Z9uk+QaK0Brn9
lwFO8A5pc5ibngVLBlZdgE+VNG8dH06rAi+rVY96mBsTt8puctcXa2w4AMiEPaBaTZMGZrQrBfR8
nmxX3imUYUnx5akn5ApGMPNNBzVLZKyNEKJZZHxZ9TYyIA2jFItXHpW8pff9jE0m5xoL7GIHfDRB
E1l+wT2U3dZIu4jFoCrYnlmBLyuqjNOqqqS8BUCrVKsgJfUGWyxdR0XrdzIanNmGB4UwXMfIuKuQ
9D3kHY8ryEkRnH5KOvZI7tVJXY50QvXD8mytFHZV0dJCGpMsfu3FaSnKDZ1GeZuBXvADtLf0Vz1X
bSJKx0lqj5qHhbnuNkBg/7pdQJ6JFJ29u5YTeaTIr14tohi/eQPgmHBgL3MFoE4237GpdkjsYtV/
awobPBFXh/vGq/QzQEHtjKdQ5JtyFjIZDOvucdPiYFwbNgn2yeLV9ZylXalmlG+LTHGS9LlTr0Ik
RkDvr5e7oFrUJzNug1goosjnYEb/dk7H9vT7jXNDaIEduobQuYtY33N8R3OQAAqxwAw9o6MBtxBd
UaRrbEI3bw4inPMkx3KYDHWJfkeHj1IUZojr8ErZ3vn+NMG3By3UEPXMQuxwii/4VPVQ3iCh/Tmk
GUvajJA79N4zzIQAYeQBuvAvWW698uCiKogdYAVnoUu9+m4KqLNB4DN8LYx4OlKzKFaoWbGXQZO4
a8w+hz9j2w1O+ObUGUKVVVcsD9mkxFvV+VPsEkE3eqyaGIV7+Si6AZq+MJ/eJ+w+28jmclmZPJxf
/WBhTQSixvILOyNQWlycBr6z0jbvExqlfkTxFb5zKkpv3IHMj3Vvm03OifeI+gYAPTUvuqT00xl3
lGPvzKTvx31QOkeedsUtHQO8Jj1tKc83gvYtYs+c4DYMy37jGJZmEeYcfSwGeP5yH8qKrnfaI6Jy
l28YDGyVYZ6sqSOH7WK6eY9Tlp9gTw1KgNI9PKOI4u9xYLsxU58mbJrFqx3NfF8FpXsvGRt3VWgR
M4uTCZpGZRvjqOntHSGz29arq6R2wyzWOE7EITIVgeSAEqxeXIpgptBnW3gd7IuGWPG2rJf6EYfi
MPEmNh/SMDMrLLz5umsATV/KdHmV0GYdMNjTQ+mb8A21S6TBo7CdYHfR7UNW6AdajRa8VD/dF8AS
J8A4ozHddQtoqkv2LnKnB9K18QAeobTeDgtOxb0i0ybkmnyIXGVuDP/WAHZU32oQehp7oJ433mE3
5IcRzX3YYcHXHWLX4iRa+bSLxxnh95HrIJ0/mfLSL+NSmXGTS13fNUVFbhwFL0dcQBF0BwYv9ouY
P698gkcV4Xv9z6Gh2YcZGpwGjJnbV+SlZ3vXKbjF35uEWWFQ5DcTBPF3ciqaLUXmCXaeyKKvV+kI
wx3O9afjLRm7fAOJV76R4TjNiTshoLrpJPhshJqPIgNzwTeewo4tMNjMNUTqAvuvJndWgE3YX3Xl
To+sbqpi04sakeo1KL+vGH/L6yR4iwTvUE9pLLAQdzhwmzTuHHDd9Yg8OOQ8690UcoPV16qNM+F/
9MxgEfU9Lu0eNtd51zVgBkRFDSFRP6s5mYPWi8MsVd9q1XiRJzpNo5S5ej838P3HeVm0P8YKye0B
lvRY+incwsJHJgI+M300+Ga5rxBjfl/B0AdaBehBBnXgGGWb8Q6kXTDXNG3QNdfd8iNtTXEUQ8G2
aM6yO5eQ4EeP1RMNY2NuKzvCfWVS267D/B86w7xgZxGAsUOTmsDfHHlZQbDpc0kXl0Y4qP1DP4qq
toQCpEvxRfYk4EGIG8M7ik04Ld/9KgDLdyR6XAMatpTxiHKLC9bNCKea57e3Ew4VMdr91Q7sDR4Z
X5Voa+XuZmyLeqtKNv9AXzuIcFyrPeTzQ//KRKGQFF/VW9P08086UZFFU6vEAVkP1Qq45SyZlqBb
a0PCDcUisM5FP7+lEzZAWCdRwM7CzrupBgwsSXplIm8x/haSf2A+yqLv77BpbWNw4r1EoJwQm1yU
942PUFccSXLHi2mf0h/5KdUfu9o2HixLdwUT3a5yumCJoOjJbyr0erYwiVXbyvXMI0WI/x4Zh+lz
t8DxFlvmN4g59N+CKW83Asm6a4qU4ESEiMtHYZqksevU/Q7R6qjsDSVA7+iOEIxmONCbNNP3SE2S
G1dW8rXgNTuosiy2bZaZV9Q3s7gWWKXbGfWnYRzQfrB23it3qhDmxJkEN0zKm0x5wRpH7i6pi4HH
lg7qdyg8mUVjnsp1aVKK1luPU8aUpSUqBGM2YVs70yPrpfswqZHewsWOOlVezd07ts/jSWtJI2xw
c7AMoFg+qsqMSS29cGVwbN8hgAPVpKHJdlr2ZSLBp4tbnKZgKQ/bD2NAC4xqWYjnLuX0HpwT9iIK
0aAkwLGG9m0W53XBk4YZWCdSFJBjBIPomzpwsi22V946NE65xeyegARBEpMsqfmWl9J/anKAIaO2
oCLpxOImwSCgfR6m/LbohR/zLBBPvJvbHapTwTd/5t2tX2bZnhgtH3wi2u9OZsk3uPD97VSP+POA
FSRKMwdYh8Bb1qY57X1zN1/B1AkubZXO2SvgV2avnKJ+yUuvftaWqY9FAKcpxqncLjKXq65g/GAW
QR45dKQQ5AV6B3xcvXULxePRtOSGcs5udePnCR1MfkeyboEdc8KiFXbVbYA86Txpq6z6jimd3s7o
qCRQTDRt1CFU4LMNRXmowfXC/KkACs1ytSpDM6FQh4SEUWHXWPH2E3lVaeSgbHibNRPdsFKwpPJk
9x7iLL12dNv/Ljm+ux2C+delLSQO7YHZF8Vc3dFCz0BuSPPhgBr0UGkRHFw/mLe5m2IztkDK+AR8
COrimC8uxPgmuKOVI/eazKIHCEbn6ypzxKuEKXE7i9l/7EzD49rWqPvlkGzlUT0trRvnhUmfWhyr
fsu8qR+duqvuceTOY1sy9SqQ4LlFhdKLbU3GVYn62zodhx65N7BOR4gf4HsmdUlw/lQp+F7tCLVE
jfOPHJfu6Gek2Aikdm49XuLBIY3nqZkArKwzzHWFsP1NUDVwotTZ4K/8grsvy8g0wcqIIlcsahrc
U1I2d4i/IYfaJXTvImQsxinP2SEASK8pfDlbNel8zytAWjICYEy8+LoB9GUaj0i79bHnmTLQjxoH
aSyti2+Q6oIVybHb0V1Q70brFpH1qfveziqNuexsAjxs/atrhauiYSnZS9D5wapBIScZ+qG5b+YF
2I+euuWmclW29/rBWbvGT6NTwZVEdDLAyRaeXRKXFySxiNn6lppWHclUOBtph8GJkTCBPDNoORMP
8q/5RvuB78G311erOQjcjdvJcYM4VHx8OyeYYwVK/QozcYk8iNK+Q17VfLMTtsUTwp++p3VunqUN
M1TiHHU0hpyW9yxdjYFPjqoYzRO+bjlO+qLaWZRibgQOxxrEkq4ZUFScGmzMGm+LHGO1sxYxGNpD
1TukYbqGhginv6nUH+5YnVR5QxGlTS0Pji3Dx1So/MkfhwzgJq80T4h1mtxbqlW3GUKIpkzqA3nE
fNK+T0w0z5ODed0OXX0TkAaNb1Qh7jnMbc8O+tV3ymHhDowQuZ44hVlGcpS9m7LBK2mah6VUdtP1
QX5bVYpsVGjJo0YR97UpjRsHNZSCtbPglTuULZtajOWn52ArjTNvsEWtpr/pG+yvhMnpS8GX+QFV
ahM1EFslS1qmR5zl5MYLxmVdaWY2yJ3zPsogXTbGaBRd50Dtpl6nCU5cxSNg2dlN5mBbSjsnTPDx
dl4LC5STlE6znvC+8w0NgG5ZA++GBdKoFltWhYPekSOfel9oIv0VNrjiI2gRhh3D9+i/164QMG/D
nwUFs9ekr8Q23UG0rHxDBQawaBQgFd9U+AD6a4rvzBufqa8wkccQXK4yGN9IWvpIguLajQcoDD5Q
ceQ/8PqyF4S/58gDzCtxB4aa2WJcsJeCAHIfBSqnry5DPpnqNHQjDXVf0wV0jVL5ke9jp0dHFbTb
HlEoh9K6yzEvG2dNVent5tSrfxtAIw9NyeDY9mTa7/qFgiODeUy3YTn7z23Ap6d2OkmHptL5Nhq3
fun7DhlfDOTQhwCBwlt/nspfmTvWFhapAExUBzIyXAORUKtMaXkfKmveWeuVW2QUkN88C23MKb+m
gr7QwT43hS3YAHeVh84jAY3YTPbBlf2nP17jR17o1PlnndQlD2oYotH8H3wseiLg6Z1GUfJK2zT8
c6eOnfXHQ0loz40DzZ3uTey7i3/jTHLezz2p5wjyKvmOCor/oj1R+5FTyvSal+7C72Knx/mv/jYn
PgfzDh3ofGJrtIHWIblGkrh06bP2Y90DJOHN06krD2G9r+8pdlZft5kvvOxzs4AT0L4QJbryyrs/
FUs5uis4aV9Rk166+tm7Ro9fjykMGnsiishnzrbq7htPXRErXFAn/ZMD+K8nrhFJ3MGJmsHeX2J7
WdEpnmaUuBx7xGLUJxRT+MpjujSszrrlTuioFoQ3yG7KsH5CkbjgWJiqvl+hMijvl9yZvEg3Vfct
pKL+pFAdXxOUXHj552aBzPVGQwsISoIwXJJgbnD8hlP2yg+7dPUzrQyOuD4yEKAngRkWG1lFY26n
6crFL7yg/7cK6DJsxOniIZK0nuq23VGDStyHbq/Fll66/7P57hoaFFBjYmqw4ZfvFGUkSJF8PTcu
XftsRiuUiZfc4qX3ZEKCI1+36q9QngR6wP8uFmHoUDWj67mvu1/LQGJiPnDfVx77pfum/724lYNT
+52S+yagSaVDkXAXZYevH8qFKX2u2Je+O/Khwp2HqFZAuLvoX5W4RkY+vbU/6CzOFfsZEISqELhz
k6qbvGp26MT9oDn+0IROxt/9gLOpLBVOGQGs/nsfHdMQrAEyPhZaXSETn+bNH37BOeQ0QKyjLNI0
3zPPv2kQXwsdQfedZO1PZGreTyS/NfU1m92F6XXOOy2RSkTNlEFRZcYezZEweOmnAuV65OGjWy4Q
f+g3DXn8+rldGFXembAtBZMT8BO8eAfHSKfRiQ7GK2Pq0qXPJjHAs1BWoYi7b2v2kVVDFiP584py
68J4PWdfSaxmnqPnfO+FblQT/zYY3grsmL9+KJeufjaPi7yZJTJFUQNK90N7zECFnNg1t8elx3I2
jxtnGrqZ4uIq8CM3YKuZjFfkX5fu++zDrAwjIyvwVBjwJEUWoC77bMprYWiXBuaZds1rCjQ7UV3d
g/XuoUQACGLCkTCPElIX/lVgB+He2Ty2fltbaEzyvaq/ZxKZfhUKv+4VDyU53eof5vE56JD6gpm2
wWhHIybY5jjn3pp5cg4GPQucZ7FWoxOwxNQBrE3kqLVWbYjtBw/06uuRdeHln/MQoWTwxzaQzs6U
XO9kSlMAYqtr9psL7/8fA/+/tk5TNs+DX4TZPrU49o3BqPcTil4bROXRK3rPC4PgHIeo5oxTaztn
R4oQxpfSqAenhKYC5Fl9YHNtnjKEjl3ZCtJLP+j07//+QS00Omai2b7VtbcPAzC/HI403lSpvfVO
nVomNhC4ZWhzwtWALdUPqGq6FYKhpqi06g60Nog5w0cEfCHI02QEaHYItHp9oyRsdh7dIyx1l0+a
RUxQHbGaP5ZB8caXcQ9x1gTSILvpCvlZ+1Myk2YzjxQCn8VdomDg9ZVPu3eaoH8al2cLThuwYlyW
ie5tNbtVDMskMpqJQe40Qt9gKhyXOW5TWdykJ9RrHer6KEXGt6TO+5fStTx2IPbYt25l7hFgOyWY
rB4wsdkY9/7QRI4nP9SQlmukROSH2Q7lX47ns8UsLJYS+Fvi7JYGPi48k7G4A2pBXvmE/DMv/vRg
zlY03wGaEedwug+gp7ubzVzuvJajtQ3ZLkI6MJF6FLhjdHDqZJkqiqPCDPtcB51aRE66JeKUdDsh
Gu2QtZ67sz7KjeWExhqoPbl/Rf96YYPzz3Lzr2GKYNYsnPvW2bX+aB991kFSCqGHBAk895LKhU30
6+XjwoHlHx3zv/7QMhgKXyWaEyWhO5K5zqngiT0mhGchfUeLfqtnu/FQtf36712Yf+fBvFPncBSL
nHSXDh8V+tFtd+cuP7++9oWV5P8ieYMl46iQp7uaTf6eW9o+QHnTbZEOlG0t2jsRwNb0ypfxzxs4
Fp59VtCdgDDSLin0uyNHo1y8uJT/gInoY2m9eyLwhS9DdWVz8ufhEP6fEUKjKcZcCAkbZP6WqH5Z
qBWmPAnKK7auP39FwnMrBJq6IYS5bnsoUtZvhcMg7kWzKfn6xVy6/bMtoXGgP05DRIv3C4jPhYe6
99gdvGX6kZlrO5VLv+D0t/81kBtBpAgF+sVud1tnv2lwzcT35xEb8tO//+vCs0VpIgOg+tAPNwbY
+mYYIgBAo68fzaWrn63TEAl2hUcA13GNSjcCWCZo/aqO82gJTXONJHPpr5wtqs0I6nnYg2HK0EQb
8xsCPQUvf339Ey6o3sNzz0NnwW9heYA+T7XsKzqQm9Gxw3eHE3vURfgGa1usIBEU0eCFkZ2PKGhf
e36XXvvZFjIdNEK9yQCAZ/cIa0UIhsLXv+rSIzub3y5dlAU/fTyEDtKujIYQ1eOT2aWd/vz6L1y4
9XOPgx7AVvd73LqLloD7GebXyoAXbv3c46B6iG0g224PVtJXvTjQw5s3WQ+rv7vvs9mcQiPkBmil
HQakSgN7tq15+PR3lz6bxKkKKzQag3APMWsCG9ZWk2uhTpee9ulh/WsaV3M41QvDQ0GkGxQE3qZH
V+Hru/6npvH/ewqA1f977YAOVhXzOAAokhYs4n2PLPgZp5jew0YKItUgGZtBJNZv2iwqG9lvshxh
VmXWFUnuIQI+zNoeOSyQXTpjmII7P/C9xWfyuUPCCHpTKG2UrgdpJDSsu1NL4nPSEMqNkORAGEjD
3ZJycQQyRW36ikpElaLNmGcztmxNh741D/9y0J6vJOHAUUnrhwMPGqj3MvY5Tn8JpWJnW7OKdmHa
F3Q4sNJ7TYlIwsndEeZuUEy9cl67NDXOlgvtUKh7KBkOnd8kAeNRmRvwqK7NvEuD7GzRQC93MF5b
DZjSejMt4WauefL1ILtw6fPybqVhtrB9Cb1PCD2D7VyzNb00V65+4bmcR8FgLLnA1aQ9Xiua9OV4
FFK9Ot54pdp16ebPloxu9gEicnHzYq4g4ta63mWezK+sGn/e94X0bNXIadeM1dIMBxvaJCt+D+Nv
qx6o50ComV35HFz6BWfLB06LaBIPNZKo2bvhUKYs10BK/5Th/rB6nNd46Vx2PRYPwLNXy1rvxp08
tHukwthjhWb/S5B0iR+Nq3433s5P08v4wj6gZVCf2Z2zS1evr1+Prz8fBCC/++8aZk9+Cs/B0BXF
jVd8AnqeOOopg7UphRiRuG+z+bsOGJg4Z3/K4z3hBGtI7lRrGKNOAqHV17/i0ms6m9+m4uGYESwh
yySSSta7pRvWf3fps7kNNNFSikyDE5cxvRrcur5He5z+3Qw5rwdLTbF3rVxA2ge1RZnzjaf1cmWP
6f1j1vzDEDuvALOCdhk1OLJ2NdvCKgDXyo3x6jVnc9Q1EvFM0HjcNN07lau0+qlgGZByWgWdE9Gl
27bplklAnOrn1iRpOKNT/4z4ok09fYM2eIXk0WTsvqHXvQ/zfksZvq38xo5PKQ5BPuxpMHDp6kfe
7ZXvRzrdKFclSFMk+bBmY3afdlPc1Crqhy5KoaKfKRKSbke2lR3U8u7KhzdqPMkvQA1U+lvrujHw
SlH66vdRANVx97twb5VLcOmHwY36ul4vbL00+8lbtrZcCb5Nc3EfjM82+83b5UGQBZqrLC6zLayR
EZLQcFa7SQe1Hu1vFazJZNcF9O0u+9Wy39Bb7VILcnJVJeEMwBa+rN0LrEivTQ53goDa4z10k1Ie
JSxPENAqCwCWWjXBxlb7ae6ihr26C5rwzxCQIPD4vXvNnQTPGCVCqaKW9pGjdeL7AJ9DIHgiUPiT
QcqlimADTPxxg9IiA8wdOnToWFfGfULfPZ5TOP2gvKGJml2kY69J/ZTp4JRV6dbHBmAj8szhXy9g
XESCkbR6PXRH2IwOWkBAO/3wCrLGFiRy1IMKBg0hUQQRJ97aOve3VRtnUMB6oN+hZgXjjL9roWXF
XxtNItsEfqykGla+aOEuOQo4IOHwA55sHgmMbC54diiaUTcyVR13bJXnYCwtkSEfPT9q3187QMbU
S5lYCJdN3cD+5a4zHKtI8aLUs9JjXHObKJDOydKgaCbh/Mem6p3Va9k4wJSNsXb3VXdziuWo7U06
fYdFJMqbx85bQXUWIUwdNZzIVi82PwgOBSOPoCeOkCDTmQj+vTRfa4FfP30P7D13eVQxuEasANke
DZHCRgjIi9rlOFBAIY/qF6s2FWz6b/R/nJ1Hc9tKt0V/EaqARuwpAGYlW7JlaYKyHJDRyOnXv8Vv
5MtnSlWe3IGvDYJgo8M5e6+NCEb+rrVfRvpLz4LJPgFuCrPE/GAOM65MYpcdlOzciitslwXBHBrk
x57+bY6H8o6WroOk2sZ5tmRm2CDl2BRJA6w+irSwGlZyH+dp/TJTKtoZnco/MDZf2RyIi/XViOO8
KjQCmeeGEoqW+XgiA4tG9vsTq32+zt9mp4u11fMaIJAOJ2wNtXvQWrm1WVNDRxNKvAQ7NJMq+giq
B4FwX237VeElE2b6lgojPpQJoi8QDRQ2V7t4jOtIhprpGvuyilqU72P8aV7t6QtG6n4zIb26VUNp
BCKLZ0yOjXnoXSJn0ZXWd4k+tPeCpthXZIrJHCazUf22uz4i+N3J9r2axttylVT6hKelbGPcOozO
Y9lQqenbSR+K8jnT5STDuB/Vwc1FszVXs7tBlDEdxkglqV9U0Izwh67l1ywzk3vMYNUux+zte04h
N2UcnwkqqnuIU1BWIDaajxjL137G83D74wSEMDEdB3wSp9aZ00+xGhEtr0JAPau9D6qJ1z7iYhPh
JLJL9JhDs0rrNlDrCMImuqlao/1grFx7NS63DibUoaaWpGEnMDGj2dH2sz19lGtwZSMpLnYPZVb1
4GBZhJcKeWKzWsmt7FrtvrGrcuvE5cwkVzrh+8P+2le53E+IWeo2Bz2SoLHQoqEygyjyPuJcXPkq
l30plbSLGWnsV02Vz7eucWYNrmAGezdvg5yZZJOtXfH9/a9y5We/7EHlhVFW1UiQs9G6D/qCZ69x
miP9/4/qV1ee1WUbCmNf48F6ZP8yTNk+afQoJMrN/bdRe9mBWrwlxpk+y6MnPvXml979ppkfHE2u
3fjF1ObomkzBFspjIR4892tExfv9R35lzvzf2vHHy2wnjZcqGBKnbiAs1Cr76NGOE2M7LRiA9e4f
az3/Q+f88TFubmpyNUd5NI07U97J8YP+xrXncvEeu8uYx6bgBzV7sS/b9la3539i7Bvysnei+mFB
O8Y9y/plzh57+/n9R35tlF+8sMqDWaAGSrX0KI+tgy43Kh+ybv6goXDlF73sjEw4b2DycQCb272X
Jn7LDrmZnwt92bx//1fYNPKyP9LXsYg8eBIntHbNAadtt1s8HFhZhizEWLGeG8tZYU3J5W4dOCVQ
XzDD9z/8yg9+mX/nxd6yxBlr/IjPKoLlkE6//u3KF7uTDMxsH5VpTxOOHeJ0NoO5s/aP5/7LnDvW
YGLO4rg/OQJiA7EZrar+8ZGcH9Uf7xZYEARASzaevBIjKIG8Mo0/GEtXDvOXkXY5dnwnBel8kmY0
BIj/Cz/HHLHPCxM+19L/lGNGyBL1Yd+sGvlvNRL94qVWONHSweFZNd63BQ+oFv1+/yf+e69N6hfr
sta0EOZIdDk5FEP8YdoA4lg36X3efPBqXBudF6+2gYi7HjvuvC51kieBQ2Q/37/1v18Z6eV/f2Q2
EiUNJMZ94RBqWdai3zVClR/8zn+fkjx5fmB/DCGcqDZ5aDwYprpmOkBR77zX92/82qXPG4s/Lj0l
K7IijaJaJVQI4oX00kD716dy8c5icLJndP7DaYYNomvzXtfn8N/u+/x9/rhvIcRipea5UOc9Otrd
ZL/Jj3R0Vw5m3mVeaKvj5OmVPZziKJ6DUhsmZmrZ31Rm1x0IdMaF02RYxVLsHQjH63vdHCD+SL2B
kkGaie4p+6mRIPPe/67XBtfFdtvFN0ZSuexOqTV1+wrv7dbrtI+iBf6+IHmXsYmOVS0LcqLzj9SS
eI6UJf3R2EbgzOMHv9Xfc0AMT1682MKpl05gZT2Z1pCcUyXzMHOBIpkNDULdHustDkAd0EofP+GY
jHbrYFUPmHGgTsSJux+Lbg6KSZTBaljrZhygU6RaXL29/3yvvAOXGOWhZ9JxMC6fzKR9UfGyz2fs
9pZsnt6//pXf7xKirM1L6kWCfTMZ7GzNV5wHmVi0D7aI165+MR1rGPyKyjsvjEv0nWD1e6geH7RR
/j4he5dYZJNjdK/r3LibfG7KnjxggoHzleTee89rwyr9qKFyZQxeopHhejWqk6yRxWgPN5VINlpl
FZtaZGPAyfqDA8CVJ3Wp5Rh01zaJc5DHsn2ooeDHg7d5/xe+NoIupv8Y9MGCb45St2RjV7nHFQ9S
lJUfHLyuvUCXEYKg4btF9PzGNAEhK8zrcEfGKfAk6GZHsU7tTSdbHIguSWv6godzEo65zfRqDqjL
D74JpuQ591b9RCq0uethgdzPcbn824P9fyGEZpK1wqx7MgDasCH1Xp+9D04Q157sxRIimIIxNjYS
ogzgIwsDuMrdt7VzPrj1a0P8/Ll/rCNdr6dzdRZm0McdginLrLCT6Q4z7ANuMQOP3vS9drXf/zRO
Lkt+sSx1HTMr2IRuXEMDG3mwOPEvtxRW+P4nuP+bVP9/mc27LOOZrUW9tS/lMSlSUrbJIpCPKm9A
F/RKNA8DJLgT+XBqx9+kmL7OzESE2A9UQgwRn9hiixdPb8zhFm2ho3yIhXm3L2XdVX4M9GzxF0E9
WrcdGMaOA6wf67V9pwiPJunarpZjhwZ69Mehrfa5Op9dySII3JzWgltBPirX3nw0tFTNPo7x9eh4
k4ZtkRQzu1yHgwdP8I5UY+swlWA1lFV1Wyh8C1QSc1c0rf2pzCN6GYOYn03dlttlMqu7Vmb9Ux6n
3reoOdfWahuRwd4t4wmsqK3CdvbmZ3Q3U4hsglJ9Yt47VvJ5HK05QB34uYMPEIypqW06N0k2fE1t
O9dEEBRq8qi6Q3JZjTba8xQwPc5UsmVSdtsmjlZ/GQv6K4kJsScX+lbXPNoSGuc6zdYSgFClDG3l
eXuNRIZqKY7JUBSfU2/4ZZskotrxctdr1KJpzY7BjA08WCtsrFb2VZvmLmzTlm4CEMGdKJJXicTK
nyRCDyPyDrh05sCY6E9UtVP4ZjtABmmcRwPELb6zjGqlmm/Yo9xi5IKzmHuD73LU2daRcRghHEHB
bstN0utfvEp/1TJuo1oGhL/AciYBckdXfMFU99xNaYGcTJwi24quecrm+Cfqg9+yVTfCdp70DI2r
l+g3wxh/KadlB61S8zN7qX3Tms0Aze1NFtkObcZWD0kVFkGXRdu1r6tjVhS0eMBCrE96qjEqbIqJ
ZmUGBtgAJcHhjLRuoMU9wWTceHkbwg87aKn8aYv0U1lZI9yXM3KBNKxw6LzaX20voOzWByOURR/V
0naK6j3ozChIKvNIXZ1+p5weeuKR6d5UjxQBhzucVfA1NYTbrT68SKBSe5Ljdra5HjU987ZVHi9+
7oJWGXo6J7F8ndz81syV58O7/CZ74kyl85qu6Utc1Pm2WZOctg9aLLfvqhDlVxECjLwrZ4PJOPqq
l9kRftJG4brbZDLaOVZHOwIGxNYuKtTk5RCHXdY6oStKN+jTZpsaWhRqHcwsRxg1tPJMhPZofs9n
+bso7ZdYNCrQkvbZq4uDjRuKNlN72/fqBjjebZsm97CbHL8s5kNdzadxND93qTythXlWmrwJL44P
Zn2u/zv9Z68hE93K7oVV/JyL9gVz/Q3P8KikVQews+2wzsz1METDowS95CMjz/GURzd2rb47yr0z
VycOVap+AEYy9q7V8et5stqXJrFVYxE9K4cBqVbAQIQRuUHuwhOopfWSVuKY5SswUdhffp3HZWBR
BxSpvokGu99osXjTS+exzWfokDi4B+cOs+VNlEXVjxL3+sapyxgE0fSjTat6mzUQfTJdv4U4XzJ6
EGyL2eSzDN2hx+89lZV23s9kL3XBQFKpTSBt1Joh2cFQFlI0KqP5mhjTE8jCXdRBmco88prw3Xme
LaExaNOhAAS3kWgHGdk9jNWhnsO4tDdndkzfZQGJYc+dpSns2GhqZGtHtDXlF3uV7KjaKPs+EIcd
FCuI1XHMmFsVozsnRnVjUOTxzcwgvkzEG0saJ2VPtCcMgmugi+Q7GcVfB5AcGKGdX2MrHib6DaEV
lfGmK3om1ti5X9wZq2BePtdldzvMJekqIomDenK/2In1ozSGKiwjCXkkdt2tYaGWWVxphdNY/IzM
6WBj3tysEZ5yy0FAvtZPvaZovayRfDCg122mWL/Pluk7XscKJxWUmT6vE2ABqxYakXvsLfhLbv3o
ZpmxMe1O+fZkUfwa9DMotdjkZT6ALBV6QM7HLei62q86QOM0spVfjP03TWu/6lnzGSzRQy1Wjf4c
7YesPJP9yo7uZ9Y8oWa3d7pr/qjn5WsMiYZRWdDrS71Qs/vXDFaSsmorBL9KI7n1Hnuz3eINbk9p
0t1wPrmdl/hzXqkbT9oxSRHOEjrKerGG+bla2HxNtXlsbG8IZG+80GxBD97wF1VmPy2RfK2a6TVy
+4MVwbLuNQE5NBUvaQTMb16m1zU26g1d5u4M7BwPJhyZhTAQkuKCeB03ptMdW70rttGCVaxf+VLK
du6Vqe5jh6aykyyA9xp53wN8YrHND/VKK1j38jJcTK1kacacMLouki2Cebx5/uXJut4IOk3+yr4x
tEkIWer+FbLl5A9z+psFh1b8MJ1GWVto20c9mGVT4ogHDXK71EMUdiR4Y+8S666Zh9OSewAhupPG
Yht4KrnXtNzZYtwme0sMW5gBv+0k27QDPe2qcfeqhNrGIA+iCt2RqT85ZxzHOosjCwNNIxwUpam+
LeuabB1rgN8TAWNxWlvt9UWDACAsbdOzcdglJTmKmmadazes4aqt+mDVtDf8h+hmuqHEF4jWy2qQ
gNfrHAdRQq/ftPVPVUzseKlIzJOV8yk6exxavQ3ZEMW7si9NxnXXhyzU6au1Qo7M2mmGg2I/Fj1I
oNkpQTOq/DwwijW/m6d+eDBr3TppPU9fuXN+nzlAwMeu22dZd7e2c8KwSOeneVxutRpyU2k7bbgO
4nffRZ+t+AwZTetbfVL3zQozZlD9wfbOAFCnB4oYOW/0D+eDsGm68/8NxoIJ+DJ2HTZES7fRojQP
W8NgbRbdsJWTJT7VnZfdZ7WRb8SkRwFoSPU8tOX/FrA4bMbjpGDrWkVYaQB3E02OYb9gM1DWl6b/
XUL/cxtAKlVP9g2rJVESnwZl+7rbGX7cRtpxyuNd000s5qZ6zTEZBrLhJ+1FuObdp8KMnuDPobbg
jBv1PwcP4WA+31V1s2n0eSeQtvnlwPo0uWcWdH+X5lCHyG2z6+wpbm8mtqiFPu10rXKCNQI35Jm7
ylAB+JA34G77YjXAUGcPZpcf80ps6tkjNh6wbKttDDFBW2p3GeA6HXPUSnHSgqc2Le1rbjbnl2kJ
PHcJGgGhzdaZc1mukqB1tJ10V49NXHwrNJCTXhwUWvsManJrqXjPBiUE7PKg9DK0Ecso5byQH/Wp
9H50TGHo0R+KBRrWXOt+vOa3YzzcrMLWfBXlgT04n1SWI2gwKcEOiLIt58swoOyzdSd0shWuG2yI
Oq5v81qGi2a+GtjwAi3tTHaZv5IYypXNKW4R+ilFRKKZwAURyzb0zP2s118RLAclS1MnNilVx3DQ
mkeROts4LfdWEzWh5bIDsqlMTvVyBL2c+DJan6DwhlPXAe0lvZnNlW2an2hTR77tKVYkq/PpKiLF
sc47iFTtrfHZbp/FqN9YIxygxJSbvihwUIoFAQ0cKjxEtqEAtNjEjzXFtm7wGXuNOMzga3dOo3u7
oeuMney0m6HKk99RjNqidMziqEZiEWRW3g6ZG29tY1i3YzTuHSGYJsYGlGnUhQkQnNhHp5YHkaFB
KO3nDuJ38aV1xy1SGt4LVX3PJf33rrH8NPNu1yjZTBYhs2bPk+tH4zgw38OeQ+gxFy8T0WlhVIrv
JhoYY0nbUBk8kdgyEWOAwEIC2BjbxURlggZFmi0Iljj9NOmLycaiLIKkt10WdSbhxkQqJjqlQj3p
LfBVim1VbcUvnpq6p8Zc3MChiOeXbd1/r+D33eu68N4YlwozJ19pbbT4kAzlem/mVXaTkVlzk2ZJ
toslQs01WhsTgURvpkE31/E5XTHZzqXTbYFL8vO2Th2beyJ27E0S5y3ntEmy6puVXUcH2Fn197ym
EOuLrsruOmOptkMjCuwsvZHe5IW+9g85qKpxM+ntKj84Wf/95I4R5r8nawC7PM6G813RT77NKUKb
mK3cj9Lc/l7Mca2LWj4Mv1EaTiuOSVrs4oGdNYl075+hr9z5pQbXXaUzDXpi4MYHrMGEYbIV7z9F
yvpABfj3vo13aUJmMV69eJm7Uwyx0a+a6LTm7Y3Q60fMkUdmA+WTe7ON449UxX//Rp44P8Q/qhwj
GoHFdvnAxP4FQdNfktOUPf3L04Ku/d9rm2Bz4cuu3QnkOfMb2izjtYcL//7Vrz2qi+rmlJmjrbSh
g//6K+7KXQuZrYwWH65rUMV54NDpWowv73/Y38eUdykMWbqZaaWqoqOTQFxbSqh0MJM+Sge6dvWL
Ebvk5qwcFbWniGVEr/VjnX7UVL5y6UsZSNo0blrNlncELrkGzgDxX+boDf/psVzqPuBwwsizoubU
tV/t9GmaP6iGXbvri96TwlfZW6NsTgRHHF0nuSWhYvv+LV8p6132cycnTeNY2Qga2KABGKLMBmmu
R9kjfo8GqrGp++CTHIb5X8pt+vnL/fFqxXopvNkiN7lQ1cPYsMiU84aa2bd1Nj69/2WuvL2Xbd5o
JRXb6CBeOW4ZpJG9szUOYRTg37/83zVE3mU/1zLKVCPfqQExGiy3ZCQRwb1C7hs371//ys982daN
x9Lpe5al07lAolnkyEQfAUKuPZmLV6rycobNJJG6slubWPjWBFHt+vgvN+5eNnVXcK3UduKWq8ut
yuYgHvsPprW/PxP3sqObZxqnpsloTrZRGP4Yg0jHqv1BzfzaxS/eK/yxccp2qTmtKKpXFYWJl3ww
Vq5d+vwW/DHaDQkjthu5b9DFdtiCUWX95WTy/gP/+8+JE/u/Vwd4bCiCexjoE3uGplmG0CiyGnN9
8W+YCOoX//2IpDWpPCTYUhshOW0l3Yli5Y0e/9uIdKX53+sjoV17r1dcf05JBkkPqeac3El9oAT4
+7sKqPW/ly+HXs8oDXD56LGHhGxFv1T22dJSDnWf/+1HuNi3rd0YV5GTMDTN7M6R3S7vsifHmx/+
6fKXQa+xlZZCRqI+adR8s+6RXaxfpT/fv/iV4XnZsBzWecW1aNanPF4DLd42afLBJGZcGZuXLUqY
y0MpnCI6LIZh7UkyIavCKkrzs24kxR0beOoZEazYpqmIv1DNxJnNGbeqaOavbUsXFVnAMD6jNFq/
RFQ/wve/8ZXbunR0gzzRCsOSgoDhZdOlIGgdf6m9D1b+a1e/mEl6EtstIobF0fD6DSklYZTpe1gh
/3jzF7PJkKdj2hpCQMwgDrMQwYrpOgb7/f6z+fvS7F5auoGBFbGlz9bRLV87C5um8WuRnT9ZH62c
V4abff7zP2bDInPJk0j5gF6n4BM1+T7rl5f3b57sv2sv+8Xq1g7NFAOLjwjt0cQ3TZbGRoCeO2Tz
GO/iOrFDAo8UnG5Bx7V35exTs+wPqmrKrT4RXAG9fLnTJBThIKWQ9Slvl9GfxnlFnke8btkZ+lYz
8p6W55puRrJVXuzcHe5Aj5ZAkDX9NlFe9nkW9Pyd0aQSk4vpKOzU2rY9p3OtKu5zjOChJcaF7JJl
3dHcTPbdIosgaywX34jngTKYClf4zWgZv0q4lz8gEafbVnZkO6w9wOu0b+7rEntR5Xkctop8HTDa
VOv4NDqjeNCMNn+KdK8xfNdSy6uFIJwKqDe4YZxCBYsm1z1Cbl2+96WVB3Xi6W8VvQI2e2rcRubs
/tLFSpV8cQjsEXNV76Xbx3tJnO5WFKI86BWDj2LYuc3QrcIfcrXeTYmsNnSK2kevl0OoLxDO1s5V
vN302gdHm++o4Lhv1rK0QQNiY9tQv914qzaElaM17EZGyp3akqY/ScbJNrkz5bcyq9cXyy3agwc1
K/Y7qGA3vXAjgzvts9hPWgKb1NA2D0njRmErqmEgKyKO7pIllTxgI/u8FNQzu46MAj/t3ezeBU3+
2jWlc+vaRfvamNTFDQk8VEqmJBfp/NvqJeMPIYsSm22bhA3Qk6dFygXfTSwpwznNLelj9kOeJGvA
8y93Uk7ml6Ro102r92OHlYsbs6c1ZjTpnWmEeY20QB9Iv5q1CBx45oH59yjbewYbefJreCxeqn8x
gbH6U5NGd1GFHas1NGdju+duhl5W38Cup4FoATMnDKpwxoAIst1sVUgXe9yRRNFSuKE955HusRtr
0/LnydV3Sx+LU18ZRGxAncfVtEbbRYHY9U3QklHIrj/5Pui6DADhet9qx0z8tOu8nS1jajldW22a
NPtaSV18nSu6tV41PM0iJeEsyuD19CSseTbN8TbWzNucHPIN78X92GYLsWN9EWjtuUOlwdm5qY2W
qkxbzuHa0xW0vAeZD288hf44lS2NqMUy92SMaNupKbWvtujne+UuyMdkFfku7/IXRiDWPG2BgT/m
WqkCN530CqtJBzga4idE2NJ+JChC3qWjaZ26OI9PljMmm75NCz8SlvS7kVazJ1pquvpA3pmgTZ3x
ESB4XfM0OxKTWiy06ZVQQCrAEjRw1EgJnlp5bCXSbOvBdXvuyVK6G02qqHjz43uCMpoNFZHBd+IB
ufXgVDtaMsmN7iBbkOuc7eac8IizAt5fmsq9L3IzK3Bc1eVXI4m1R0AjhUXiQ7QWW3zlzv00upZv
dsP8TdP7NnDd1rybW2MkmkcVYcPwOnWSXiDSDEU4E33oQVFg986ceG0ecyp+aUceJbldvhEhejmz
wndqsvsdOpxlMyyTIEyiLH+bVZQEAJvtYwyJj2kLbek0e9VW5HOyybyJyCCw6TQNKCgsWlXvnNpY
NnQz2kBWxgRHryo2pWzSrW4zoeWRp29cramDSnNsMlrsfrvOuhciH9Z2ZkNwtTuhZ5hJSt+vvd6+
iUzk4SrK5aXjIP0yednwWY8t/JJdVt1IfZwfjCnPj+lEpy8pjGco4f2DK7t5F2m0kXwEenTMzTg9
1dQEfVBtEbmDtAnWFn1HVHi/23zxvhup6rFsGQlRK5yEXLOQOzFn+0laJ4te+Kk1yZOZS9PZubah
bf6XQU3P0tslTdfutNnFm8QPSQ5C9ZycW5QJao+w1EZeaNDLfsmM9zO2SDLjNvBhucK9gRw/wPau
veXLai3Fd7BLOp0oUFRe09BurN1uWzl1emjXtjmwFHV7CgmIhmdq043fduSkySj3finTngKPdsR3
XeXarirghNuEJ29jc60OLpxxP21bY5c3xRpEqac/5a0iq8DqgMpZ4FhDUgLP04plB/pgR/up1AhT
MgvrWw9bajuQgPhC/qS1qcd+/JInUfS1Gg1Q/AkylqzNza09GFrn14NizqGzNNodgWd0YvdGamah
mFhLG0E7At6WsZsnowwR3uVI+bo4JEOGAme1TH6eVzeRzp+viXGfZWW1j0f6BM2YmDvVGQN9NWp+
hPT9EIguw9Ka6s3StYJJVqYnQ6fhuQ7D5BtsFB54bxY6gHRV4Jlh+xwW59zVfW695JvQPDJEO1LE
qp5YKYOf0m9NzSC1by1+tks57XpMWn5WuD+b6Yy4LtQc1DiQ/AhH3E3ScpNJJkhH1HPbp6HEFK5m
XI9JanwWyvqB6uIhrpv9QNfXt9FfhYh++Dcj6Tqtt4iDxxlqBwl1BCI/VgHBGvFmUaLaiNZQBEW3
2q7TOTMng0IlMxQtZM3V2Vqxjn1VOLj483llPZAdL1I8hHXl7GYp9FuH6JEgNbsdMZVEdbn5I3iW
9a7tpLbJSoeYkBzEr80qEZCy/W0q6f31c/+QRLRNgYcXvsS7HEdlvZGe+V2OuPAUgWGN9VZByPSZ
w1h5TZyvQqy/Ktch70fznrOFfjHcE4QV/Ug85YrBpsxduZ1ZqmnW9m95n/y0xxm/aceLZqRCbOLI
/J2b0yewRJhPpbu3CsK5JnHrGYJVKI9480ruiP3MV9Xq3p5mibFXkickpSDEpCjINcCTjzwH+oxD
sedLIbTnBpc+6Xm48ttoUaiYCFqnC0JIT8PJdVy716kncaSF0duzSG6cXrpErKX3seZ8owX0Mo/e
8yzqb4ZjlPvIHpdNWi5MgfDcMfM2+i+wNEnomM5TpJjFJFPvXW3N8nvuCBpqimaYOzoP6URIVmI1
nx0n+oZLsw4Jw2I50rBhgJNCCmFZBLyeFdi2rna56/1cBiACq6pLOg7dvSSf3K8yEANkJv8EcsIe
p+lKOkzwDVxr4ltWsEn73Fj8eaZJFuWNS6hUavt2ZT+kZfprzDDyai46tLmZjbBd6zu0oUNoaghE
7dabUS2JxifqQh14I/L7RAOFTzIKbXoj+V0s0W8vwwJeSTJPuJPRH9r13Ch0vyRTtfdqB73vGj1b
Y/HoEAeFak40B/vcfBQG9gOG3Pd6KLCjueN6FmB8ToyuCCdkDYHsht5HkfWrWT0zSM4wlkZpTpDW
6KXMGSvYWE9WOLd54idq/Eqe5rQxBgQhWSravZbkzZ75gr1wJn7bqVyPET9eOcf6Ft7cSqFvVpw3
o6+l7pW+O7XzRtPiL4vOZw/UA3xH61PygM76XF2fcLtGWWigZSLrvH0likg/dxhW1BHubVzMw26E
h7/hhl1uh3g16jffZ5MGZ+n1frvOj5bpvmmtRyOdOCJc6GySvQVh2dSyrMyF8WDQ5z/W6BSCAlm8
76SZE0xSUIhXs+bjJHvT1nLYGBOpYujwGrbX6e/CbCnpOPF3BYmRj0fGJsY1CxxmEr9eunnjRiVZ
h47MfIRiL7Tty0BbWPoW5pvN3HGCSPXFJhW3Ub+SVMYbokj1MxZ42gsWjm1tZOh0MvHY2WMT0pJI
w0H00y81CbYJbke/GxmfvY3LonuC0nqjauzEbYkeTdnViqtxePbS9S4r4p7AujS/bQZTeyzdRD1O
Wq49dh4DPS2sCCG09+haIrlzEQggDFxSMgZhGca2uInOrdRcpdt68ogSRsi1JS+w2NKS47sP2j5d
aQZ3WffWJKoNi6Z/rDPH2VhG9gmfrnfuNd3GZKuExFaJQ+zSZ4/G8Wtzjmias/E1pePi0xIx+LeR
POnumdNOm9uz6rtJ0cpT+f2aEZGTTz3Tvx1/qiqSAwlLKg/5FL2Bp3RYB9AjNHHGeshJKcg77Ysn
qkeRJyw4A+8fucwgHwhI8Z1SEctZdm9sc4qD4c4ulqLira67u7nU2FFG5NHoWltt0z6CO6H1cah5
6hFn+mkeZ0AJ0sL4b08LegMEbgR53aSJF220TH81kcZsyVW7X7p8CLQIC5NdIaOQjRFvO7Z6JDtN
TLfkPQXoVZFL9uVtS9rVtlqN02CaycEmfDCIbYLMrK78Kdc6CYj5KgOVZ4JZ0ai2Yxw5IceZyp9a
Ffl1nY9BNaFPGavVYgpi2deEflMTdgnlgvq9BAt2cKOIxMBoSHGIO0wkayT8LjW/kV8z0Ym2+QJC
ojo6I0Odhu1L6TVkcE4552Er+j5H1cPaK+Q+2DcI01zuM2sSgdb1S2BphYZ4T0sfxGijRnVNbx/3
GQvTZL+SmzScMqdbgn4wRuJOuKFyTNxjYprrOXW3CYpy8HZE6fW+YZkFsAD3BdIUsPas/NarWaIn
EUwHnFUHZHq72W5I62kR3Bo1B7CuJHjTsIx45yJ9DubGu0V6BiDDKWJf5pISesKkmVeYWtK6CEhM
6vlPIYNOWu0nRNgv7th295Ua0hfoK9nOjgiETHJVPlCzIBXbVMWjGi2E5+zz/FEhrhMNKcV1uaxh
YTjpbqld6zCix92RZDds0ILOm8Fb5MZZWsop1AXzlrnVrl6ilRi8nsgrog/ZRbDnOLj6+G1a1aM3
o0OYxlZ/KGvAFh0p5kHbai1ovWLeVF2m7e2qHj+bCQrZutNYJD3EFAUkEqQN1D2sbtV2i/o/8s5k
u20lzdavUuvMcQo9ArUqa8BepPrG3QRLtmR0ASDQBoCnvx+deauczEOprqZ35GXLAkkQ0f3/3t/m
zOirVn+N7NncVDpl3WI3z2ArMkRWgYlEUXVbx/JGwrKnTTfp6QBZ4KXsIdoQ8lIClu3yK9JTwk8u
BeALxfkLcxnhNDobkasSPL7IJ3x6rp+uPNl90pVrL6wqru/I6M4eTB0IJDHmA1mp2SpSbL6d3MA9
2QhjkRrTuEMMQNT3FAyEkrAwlukMMcTKv2dj9tV3YFW0nRU8DY2+bZq+W6rRscBHtJ/gGdH3tylG
RBIFgMwqLtiRJaYn7/Ms1LyCaY8JJ0iLDZ5K+9LSZnB0C5ISWcUlIWJpFFc7KTzDXZjZUUyo0mhY
zEWLUCZWwuKs6VoP6dg5tzDB50upRvsmM3V3RZQviywn2BLgix3w0Jld5Sb70RnNYdWPxviUDkH6
xfRBiGflUBJZaKXXZkOybanWXbZNDfNzYCrGV172l6OA01oCAtySkMzzn5MkKscuvwkJgr4sSU7c
GN5cHSA4wfBgNdlkY+5vU+FV2zDRKN5NQrbNlrDUIQsawhuzjnObJDdSTpKml+sDhTFiZ9X7mpmO
TcRGwOHCS4knDx1MEmxVXdl3ujMd1DttSQ1AxaiWZjs7GEXp3ECRaDeNSRR8xARxIU2CVjkmH9di
o1sNxGhC3YQ7G/ozx5h2Kg7ZpPLPhswjxn5abvwE8U4UuDCReeZXyquSXVE4auuRTrsZZjls3TCh
sJbFCFWFgC5ux9JZsUD1sGlMdS8StPCLqhMleYJlSh0mnYkVkuJ6ZmtEZMyQL+usJRm0nMN70U3O
3iDYmuNtXH1m/SE8hsAeZoMmSZ5HW1o3lYuwLAprjYSR4ImhLANEubr1F11b2LvaSbsLn1wzku2C
ob6aS1neuWVYrUpb+PcWG7vLlMi8hdX7UO4EYbzXtmE7/D3r9kPP8XjyYus1G6bqLjMoWPkA+QnZ
Q0bvMSzXqRkSvxemBCD5XSa+Rmk0bZnIC+SsFKtcRWgeyX/lfnJSiYo/cwm8KoaOIM0qfA+RfcZW
HYijQuG3Yi/J7UE4REIdgiK8jhKCeIJrAmM4z423pX4B5PszFsOnMvv0dgH4THH51PMzkA8UxjJS
B4inRCKHqNA+xrgKTv06QyjHMKjjmsyi7CH1iTi15y9vv+szHQNxUtKvyEPCTWgo4H5ztp6PfFZl
N/kNmdfvgWTO3ZjjS//2RTg6ZN/U0/QtE/MmIQe6IHj27Xd/7tInBf2+Trqxj7n02NyoKF03efkx
NdSpBxCLvTRhf6jDnN7Xwa2OCyqnH2upBSdPZt42nFlnSx0qdW34DpVC6lnD64duSXBUWPx2t0XJ
qYYasDoIF3kwB2q45+u3L33mWQlOuktg1lrDJ20GKfH90eGh0VEP4zu0znMXP3kQ47LCik204EEb
nzOiGkn/Zf388bF3fnzR325KULsN9hPmAqvgGFfl2+CoITRe3776mb5VcPIUIsXzW9pi4YU5z+bW
9auUunQzsxWGIfM0TU73zmD9pQ/6V/FKEJx0q0sz4owBl+kia9omw9tpxbvRcSviy8ORxjulyABm
liAdleCb/AqrxsAZItT3E2slGdJTgI2AThFyZmNeC5RHL+wrp0UTBJzJO99cJK2O3ulGnrkv3sm7
xafuBNOxXdgiWVfZ1za9FsEL6P63b/uZwe+d9NZ1p9zW6C173+TmljCeH6l03iPbnHkavZOmeh6K
Hk8c18a9vaAjRDH1u0Me4tvv/NzVTxqFDlhyzL+9uw8JxliEduEtR7RUy8mkjvn2S5y5OacU41io
aHKFNe/L6LnQPseBj/mXg1OMMXyiEquPP+9rv7ih6XIvjPdCBs7cF/dkgvGsqarCqbf3nT0uGk1q
Cn8awXvI8HP35GSKydoIIPDRwUj9/MEn7tdS7ylhzrR+g5NnkWAKy0NnE17kjS4/N3VorCYSlR9a
IpqNRUHFlpJaF5QfUwwFJ4+nsiz2k0bKjTruItv2ibCRh7cfnHOf5OTZNG1nxDqS4ecK5q0/O5t5
CrdtSZtawj30nXc+wS+K019MZf7JIji1E31WMYuLFAm1JMaaSo8hY0VKMaVpL++Ok3U5funHiQwO
q4j6l9TxUgYj1tIqTqorysCE7eYWad1NXK1bD/jb2/fg3HN4/Pfflosx4fCrstbee+TeEdnZO68S
9M/bFz8zK55SqWmlk8AErX1vWlG3yROKveRYDzfWoD2yQiPOsG+/0LnH/WT6DUA8erSm7H1gWfgM
2JK3jvHy9rXP3aGT5z3VoNeUXdt7YmAXvfHJjZ/HSr7zxs9c3D/ZwszTHKp+Alo/R3IhIrWEWdro
d0Ugxyf5r568k1mmdcp+aNw2uFBGjtXTHZx9EkfjpdWG8pa+sX1HnjQg0xbBw66scKD5djpd4lPQ
1maYNDHpAWy7MTGsndVUFq7eMgRlqfMVNbjx0iv98aGMC33dcSR/1UoKbKXEcl6X8bF7GilfXTnK
1ht4hdlKDWpolpxY6bmQVyJ2XpT167jrXFLDbY9mbUlHb+hVzMEudS4acAvDxpJDfhFKl/M9TZbo
nQ3GuTt/MkPmZkytoSWOu8RA5dLvPp4cPfneLHnm0fdPxlVt2yokv8fao/XtLhpPU+o2fWs9pGO0
F5P33kR/fFD+6hs+jojfxm9UzmVsRZG1p2rO/OJf97HxSDvokvM9Bkr/KpmM95bDc7fsZJTh6TTH
XPbkC1FyD5xukTTzkiCbD46Fk4FWO0XT1pk293M8f5M5NlNcvlsjAlP7oZHsnywlLnG1QeUG9v7Y
aMaaSePQ39JtWb19+XNf+clygjLRyUhBs/d19Fno+yBrF635kOZ3b1/+zBx3msDiBAqHpuTyCTbe
xr6uMPZ86Mqn6PVwDOzZQuSxnyhnU5NZdMk7K+yZW3Iaqxl3djAEDXYVT8gXu4Nb6ifFy2QEO5K2
PvjuTwayiMvOJbKAKC0kToug8W4sSIrvLI+/MIN/Mb5+pXj9Nr7gNQRiCqIJinJ2Hac3LYXYRTvn
6zLyNm7jrl3kUpY9X9mo+e0jpih8hkrxzsufGXGnYPaoNGxJI5PRjVxsbbT+s0fjOzCCYPuxr/5k
SLeForxH229fjMG1T6Fb1e/NgGeeV+dkOHPCysMk4dIiK/t1xSq37kb9HsH93J05GcvxoLBgVpW5
z4RzcCL9kBAR59rF48fuy8lY1i06B+Ilxj0a+1U5Tpuiei8A4syu85Sz7helLhnL494ok8shgUw+
e+k90mC5sEbztVXde/vOM6v/KXN9EG7etKyr+4ouGRFC7TfkJ/GlEWiAHFMTl/ehR/jwLLOG/Le8
SO41rLiPPVmnPJmu6GlrdhlWolFc6r6A6/Gefe/X4/8Xg/KUI2NWNDEyGsf7hqz5JcIgcMxd7SCx
CaIZDrbB4d7u+vF+Qqh//GT9KuwH43E22mJjzX5EpRsRxuxmJu5NN5mWQVchsHTnZntUmH8KRGWR
EZS4F1Xj+T/9usx3mPCtK6OIp6uiMRKIJoXR3XSZ9L/7kRk8WWk7PfNZiXbOMxE+aREMWzAJ4Y94
duwPLmGnbio0aFYdQKM6+kX7RdRG3+Ik/6Ji8ffS1L//GP8jfq1u/34T2//6T/7+o1ITPDiCIf/5
r//1WEHTL/7z+Dv//X9O/sv2tbp+Ll7b0//0T7/Ddf/xuqvn7vmf/rIuIUNNd/1rM92/tr3sfl2f
d3j8n//bH/7b66+rPE7q9W9//Kj6sjteLU6r8o9//Oji5W9/WMfF599/v/4/fnj8AH/74/A8P+dJ
i8f1X37p9bnt/vaHCP6ki2YTXkp734OcwTynX48/cf0/UbEjDnQ9wKT8nL1ZWTVd8rc/PO9P17U9
Pwwc2/d983gkbCG08iPX/PP47x6rEmARn9/74/++uX/6ev7n6/q3si9uIdx3Lb/9F9s/zJqnpovG
t0muiJJ+E1h2g2cagzMcm0GVH5gHj9c/mWZrJIpdYtLSdiMdJ8tEADoFFGPDQvjtbv/jA/1vPsDJ
RFvohAAtlepNhUTzUNOwOTihW7yzN/ir3TFv/7QxMqFy7kfJ1RtRKFgU4Kdl0aIYH/01boxXHaT1
1uxL8wM7zOPrHd/Hb7uFoUNyniIM2YASsu549Y6SRZdc+K4a39kG/tWW6vgSx2Xlt5co7NbIJq8y
N8XYISFD1RAPJD6M6BRq/z3o3ZnH6rRVMlmdm4GGRckwyZfUamBuhEEfvsdQ/6sl8PgZjov6b59B
OQVlamXOG4ZG+72oc+u69iLjAKwy29phExOLSszn20/YX+0Uji92/Iy/vViYCQgHbUewjYZmUUyj
ddm61ResedY70YXnXuF0E9X6U+TbvAIrniqWjeMqay3wAzRb3g9a4bc/yLkv5WRDpefa9WOCN4Fc
Tf2PoPLjahGXIXK1j13/ZKxHeZR1+bHVrYxI3MXCnm5qeGEfMewcv4eTkW5IWWVJJwrkzWW1q1SX
7Ia8oVzrVc7m7U9w5os47TZhtkis3J6Lzej13QoZR7WRRo+KtM3L+7df4syMctpz8sZ6MKw5GzdW
n984RNcgdoZRDnTSIQpDttf+cPuxVzoZ6A24MT8Kh3EzBz30xtHwNjQt6kdtxNkS2It5n6RHXY4y
vHT99kueecKCk6NUFhkljPFk3HRDZGaE2bTjPhtb8wNAX56A4Pi1/TYS+d4LCScHRKwfVtuxA2jo
cfRcZOnwwWf4tD81pm4IDyPWGzQ4Y7wArebe2JgW3nnAzn37JyM9FKBHOBKia7YS8joWqKba6Zuj
irK+b2N7+olToseypLXqcAgQthO/M4udmfZPq+5eWEeBUQb9RsADgpQXRFpfxU4zxutKpsCuAjl3
9Tu95nPj6GQmCD3N1x/3+aYNAuT6+KKQhJUE/y4aBA3vkCbOPWwn80Gn27htJ9IDhStLojptgYrS
G2L3nTt2ZpE5rboLKfxBj1a+CWXqNV/HOpkwdqCNKi6GMhpeM7OuYaiMtffOMnDm4fiXWq7nhI5u
inyTzgaBvGbhNsH9kKHiv1VZr2PEMrUc9rPEqfzgZI2hP709bM98Xf7JTGENVjdjYpCbTiCs3qmO
PecGqx00DStv4vid9eHcy5zMDjnCdFy/Zr7BFVU8CNMYXppiyH/2o4Zb8/ZHOfNQnJZN4edrZbsx
m7IUZOKiPlq8Qp1B1H/7+mywmWxOz45MQr/+/bdJKOa2z3VBQlifOAEJP2WfWGSL5UaPy8LApxFZ
BUOrRAYXXBlWgcPNmFwE2kMzloQUmEdlFiLMaACNwy7mrh0oh66jBlGUvRy1bXVXXUhAJiJNE8Vc
HXqgQmOgdzPMLHSCV4kKPfdrmRqYPY0oqqvPgcoNd1yMbZHX38rRKOrnUgH1atZwRqfwBeafj4MG
El0NS9+nfl4vS8CLL1EYKYlVJdbV3Rjrxt91YZUGD36OhfkW9hGuvNkHf3Rnu206771+joeVD45p
TUwdcwghCJUzfM9BTCMpmTUcPmFM+XF32SrvtXPTKLqfAychmKSPxgqkST4MmqChDrsGktTEs73v
WV6jOnbUGIeHKCkqGyZjH7dXAYAtsnYzugmLwgpnPF7arIbxyhzKtnsoRX0MUeNd2s/Z0Aq9SsiK
LwGbuqmF5Ufjl2rQVfo5vE7VNleo79IJ4Fc2OHIzZypQJvFTClLfqMByWwtQbFX+vXCj2HwaclTp
zySie+JHFXnW+IL01hTfZWd55Fc3eG31Lhde5oNrEejWwzWCyLSyliSeD9aXoENWL4kgqwq9LlSb
vhLArtYzBC5As3UU4XslxkjtK5fiDTJktrUTsYyJQHOII8LpBk4c0dw8izptvbvatLzuCfG6C/St
sAYaI9rxmC3CtBke56qVDVLJEF5Qu8IHWrrkyA3ItlbI5WKiMIYWRC1RrtWU7wcnNOOdSGwgn6OM
gmIjUW1zsZGUvMpcKB8iZ0WsqByC74FK++oFRx1qecSxInsqzVA5L1HJvL7H+CnxKE6aR/EKwmg1
HowBXbm9MK1QsmseRUKJfw4abd+6fUM3chys0n4ajNr3HwyCTmJzIdJcx9gd07z10iUhhUV0EwLk
bK5KS3U7N2hB881lwsqsajOdHzpDWBhihEwyDA5R4yNezdI4QgjsRU1GQl9QiMbF9tOG/nJy3Zge
uY6A9LmE0Bl1/0pWhQryZdkZM/otROAtng1UNR03DvlOgutJyLGeWTErhZvNldUQb6bEBeYGSkvq
Hq+haxOJY9ZDtw/SgV2I8ufUXMUhcQxfzNZTyCjdtg4/MySz9DZvoYPuLUfno9yMaZAUFziEMHct
is51aYErgPXXTjxI8SDcamhffacJo5/UJcMBJ4Yv2GLzdOvUTkHh2AL5KA6zJP0u/MTM7sNJJSBQ
03rKcTc0eS4w4rTaEms0Q3m6KyoYJenCVEHd5wuJHTa9oHhf+9/TPJTRE/pNP9+gAKUUIKWLt4OM
bWjDX/QU1uOqa6y+vurj2pi3DBFgl4uxw4J27cHoAUzQaEtt58TUmDQJ+DUvXNaqbi1SV5ThYnQm
A2Wm5aUgYktYotedSmbrEY8HO+7MjwbZL7qmDBMmSbdUSzw0OllXge/NlwV2Q/cWRCQ0Uc5gWZ9U
i5btUUmmWWjtE1wSCzMiT2hZRtXgfQnGQZdrMaUZ6vAaGfPNNPTtBNPOcTtQZiIsbrVPpPiqUdLO
10NRsY6nOpr8XR2astnppCZez3DSUT+JYcpEsbRNaQ1LK3cYLOus6qP2KrXcrL5QcVfzCScXQmyx
8PuMSNAF9j3feYDNV2b33TCkpAWaATInVEUNnM50qcy4ugtdTOYXyg/dT/4wiu9Bgxp9Z1pp7w2L
tiYZYxu05Zy+ascuDAtSLphDsplDLeuV5bYmIE+SbsytF7tC7BK/CNolOWxOES4SN7fEtanRmD55
uV1Mh8o3anE55Kmw+IZFM3qrCp96dNnJ1mHEttOsVmY0teG6KIQdo5zHWV477dKwkqoID7rArALV
aMSmrdioZvMMjtiytX4M4zYKxHVWmYktdyT9Di2xdvOUgT2eIqsPHpvYSWn44f5rX4ywL5xPGpcd
1om6IkcTf5c2vgGqdYblgGtLQIFNrXnGAdOO4WtJMCRSbxdqCpWKQOMee5RjAsDBn8zkOZGTXWlQ
w6mDLx4UbgNHOIQffaHp7cRbB+7ufFE4bWN8mUK60ocxYwe+xmbrBc8phdfxEMSm0V31oej0JhrH
CQRnXCU86xqt8jpSuCY+iUyW1gbyAnTJ3kjd5tLCbg6BVTdzssSG3EYt7xsPEKJ6B5dGKMpIfC1x
i0fRwm/d1lpLnyrPLtfAH8uFXRv12C7g2NjZTaUbu1hPyrbSTZBK08US6XXVVVWYwxdSk+v80LQO
MnG6zZFLvmWZKH/NqXskuZJavG5xANexupdUrufPg8CfjjPIjfIvEop5cYndf8hvJzeUwSZj5huu
M6rYDY5J+sCLcRp9rwRXYdr4/JEYjXuH5ApslY3loXQ3srjMLpypyPyDjdHSXIdBYBgrGTWzjYLb
9M1PTdjZE/GmsKLmCxaoObqUcDf9J9mpvFoyXVvjj3QwB/Ettmy3ug2swk6WhTSceDvoPsADR5eh
Wdo5HNfXvGd2WA25Ock7IWcd3ngOWTrbKp5xDmr4+eXP1M+r5r616iG8aWczM67SKk0iwO5NGCcQ
D+y2fuqTprJf+1IE/qeOqKiGDKkycdXCc6dUPYrerEFqhmVLLqmtmIUcKGlt2e+FQA74w2N5xiw2
FyMevypv3GGTahRvX4AjpDhyzFmXgu0Q/FMgCjo29lOJl2fhjgJuOorn+Z4szGLaxM1kK3ifKvYw
QfRgy9nvx22Id6TxPXiHNKNeQP0KXqcOmkYfkF9FM2tyl8zxo9FnVbUlIV2UL8d5xJxemG8Tf9vm
yTDfgAWOnOtQyYKwScNr/BYEfIqNfXa7nFJMzCTiXgPGld7KHjvP3ToJLpe7ICf8bjVXVRGsK0P6
2OTIT5Z3ecHj+6qHlJrt2nMzGoeR2Ytwhy4nvtKt6YunfnAAHSxdq1HNYfTUvLA9VzWPs+1Cp497
B+sR9uS6mFZmD3p1PwzKmFZT6szjvTej/vg0o8Yko2QcokivhOjKCru4Mw37CCNh8IU4WletxooR
syQHgt1gGyI22cLqNayLJEg6uRlSixUZladqPgfwiMliVaUREXziTClu+KGbV6VjiGRdj6bfPESK
5/oqmKoUFEdQZNg5Cm3LCkCm4sSFGIio1AlEPr70QfhpcJnkXuEeOIKBnpZUBlYlSOn63p1ZIneO
7Av9aMZZ29xXk5KUj8pQVt8GZh/1uUsNL3nCBmZ3T8oYbP1F1VrYB7vt2omrHb/ii3ZIDX1TxnVO
oEUXiZ9+O4zVdeaZybxLucsRJcgxGq/mhpTHb3Vrz+PGG+bKI5zCCoylF4G+2Amgo/KiMWwfqMjE
jnve5K1JgIfX8tLbue8qKOMz4WykaKjCubDciKAfPzNcdchMw3F3Q6LI+AFGCMR8LRsgJt+UN8vJ
Wk2WPj4PVZ/0j/Bh2mbXK8uuSDKhNJMsB9Pt7eshZKvfLlxXdf22YI3qw00ySTjvokaA+hDEuNHj
ramLYNxXCsz4t4CA9fmy5ol1XpR0a88Aij+CVr9MLDZt43pwajnSNKtGyLo4UR3nQcehI+/mEdL2
tyIXyHfNOrUYiwKqsHdI8HQSiyrCFu8nUTLOvvCMPvocsCJ32dpjgzN+1zhG0z3GzFLutNNqvYtZ
COc1+WPesOOIUEw/2B+M8hpWAicSJ/FQ/CurCtwN3O6xWDdpBE8hw/eDeYatQfTTSIPePfQUqbyt
zbGt+aH17Ba7VHRJmDO7uqTeVkqb/otAsBJK0KFCNmzX82gstorCPC5dSkPeAa9VUD7ZzizSTe9B
+cah32fJl94cGsk4Yuxu7OOe8yehbobV7cwErxCA3lgY9a7UqWbSJl/XgsRfeYV/TWSbh0UafFAC
mNaSMJA4UqXudGW7OALA9Epv3NF1YkCjDVLtt9xPcrVLJ3KTmoXEjNai8nWGdHplQlHM3G7AOYlS
Fq5SDCqGN1qftJcZPrXlqAzWZeF55gIYvYzvoqMPRpM2nYXTpV8y1W3bujTlBb7JElWZb+LjKgJz
Hq8r8mqdy7TzjHBlMSY8dt6l9O8y5cTRcmxDsDV5GgbuoqojORKzPOXJ1ugmpBRBGcw2Adue0Ps0
cMmk2MxIYwVMLnNq7jwq+mC71aymbdQ3doOBHQe/+VCEZGnvDbvqhm+jLJPwmuiEKXyYEnPunkOb
2e5CBMKxLsH5huMqj8xU4wct02E16Bku3XIqSyIoos6brAszlVn2M+k4Sl/ZlW+5dIpYZe8U0qr+
qwhTNSxV1JQvKdNqvR/J/Io2reumvb9i1nG6cTkX5QDOOcqkro8O0hyBTRKjydu4g+32e89thrTD
4ipa/WNOBw98gZ0lvtkuWGADvQSjU1kMvrlhI2yGlVHd5bHOFEkIOW2tKJ4m4wJf99ADWE8qI8Xm
jX8eQ1M1AGLA5wcLoAxMXRYwEArqEjfVgNBqxdGsN6sFcr8hOpBj0hobmTg62cdNM3SfiUnBFA6o
Bwmn4qxsT6RkjiG2ZGtl5jKPf5gDRJIGTSHIkvTKNKgPujwTTlR+CfF7Bpeermb2zN4wGGgcNJv4
Y3B56ovL0cBH3GBFr+mTD5Dy3QBuTmo0cj3JYAivi9g0cSmzqXWdpeB8G3Vfqzk0yr1VYQ97bFI7
SW8mP4jtXWNYSu/Mmi3KszUk0XChXHy+eHWZa5Nt1NCYocQ8OIO6NbraTZ+Ic5n6g7AEbI5FJ70O
9zszERb2pTdk7bfCrwUrZ+0FySbkFAelCJpDuKqaTCWI3qwhVeRVwBm6ES0uw0sSekWDKlIY3oUr
OeldVVOpxFerGPNwmcJ819UyxcKHatKW+Gs5y+ees4kh3acrh4pu/QK6DY6IwRugoOumNTvEaa4m
MP49D2HpQWF6SHurK/WyzIRnbaMonXiQbYqJ214lkXgOwzhvD3ZdS/CqMzJpPKkqBumBQ9MKvXHb
VdPgPoTNQA7zMgEXn9/17BWjRWc3UXwz+L1Qa4LPrOaJDjiE/kUgE2tOmZA7BxY6Zfp4Z9UK234V
jZ08ODl+y6s5x95+K9vU7HZso11rq9rJ8kjLMKPuKmVE2HeNU9rmjdOkab5xWpk6V1Fcmkf7fxZV
hzEw23o1skCHh9ZFNpktdAVW44ogKX4QhZUciYeqPTeFlCoCNW6RQA1sco2EIBZjWVm5GVkYQVAo
/qKI2/YrdQYBgLrNBGtZHJpZ/ilLRTXf9kZvLwXFJ3V0Mc9PnClIfhWOYdfXMYVE9V2EvaRExMnV
Ml9ize4Y1H8UEmafYdD9gQ/L9+7jXofDJo7glLMAjNA4l+CHKF+uvCRqK/aMXhk0a78y/YgiTc+m
mvrTWHIiblWIILZszGYRoVuQ3t7D6Qm8PWGx/QqcbBr0uk9sq/nizXk4PGZsXWoqYYz9WZLW0ob2
2s4D2203blL0TrhwI3B7965nlf4zxTBGHkbSqDAew9CnQrYQ8LSpoJSzaYp27xWFr77GDtu1eMGM
DJLsruzrUcoDb55I6F1reWCZHzErB335xLSsYxDZfOnADLzYw0gts7wE8GZ69TZNs6LSoORHVD9i
B4ho5PsvManGem8iSjCihyRrY6d+JiKd2RBT6zTjz5+18PM7maewMjBx996z0SWO3EaouSLORcFc
b+I5SJhoIB6TrqPNFvzEwlCdnK7tSVj4oydTsanqvNTrrjmIYna0fR7Y1QSYLH6RhWvVTwYqAwlk
BfLCfqqoybdgz2XckxMgNfzUhUemRLKfAmPuX2HZFu3XyNVxumsGkNV3tpzm9sAKm1jfq5rd/c7N
ESGVGzfsRbdXKIzafQrUnPndHwLfsTlQ1BbxGIw24AsWmbOf7V6F1bQO0ANZuxFrVrpicYubnadr
31xWtK7QlUfSJ8+njgRP6YMOq9gtoZqAzMH4FOOBMK+9QinHvnDkmDfjN1nhaVwpj7sdbfB6lZjV
mV6LfAUWS0fx5ig46w9GG+VJuJztXk4ZgS2c6pNlhic4Hbd17WfmhaFcEcC2M8icT7Z+6s6FtYfg
VpcrP8qH4HJGDCJAj7hur26jsnG9mgkC9QGFxqAOC5D59TjelyKcikXlTma8SUavYBNrsOTdpEzK
+r41AxVVe+JD+vrzr5r+/8eaJdulKXZes/QUP5cvz7/rlX79wt/1So73p+n4JkUjQi1RHnm0a/6u
V7LDPz30SG4oLFoFrufQ3vuHXsn9EwWTy5rheY7r+3CB/luvZFh/olEy3ZCr2X7gQMD9f9Ar2Y59
bCL+TwOG6u7xQh7qJ9O2REiiwT93g4OZtyCz6N7vOboloBIuMIpeNlXxalCCWkMQVJsIGfiq6MMf
gUNSi89JzBaD98mfxcHp1IORqR2+j6927B3E5N/AqvhOLX7HBB0tLENcOFBwF7C6yM4Kg0dn2Kez
eqrVZC3lVDzrzt1xmF9Jo7iza/koO7NkO9y769gmlqERz4kfynXZ4EA37Z85DsNl2PQHQEdg1n7I
Iv1EmR7WljX4wD+sK02ZceE76mUgPEPU3x1ZsJZA/wkyQy98kyiIOdA/ShyayxDYzIJXvNdNcueb
SXg85GDXh3QTZNU9FeNlao39srIZUqMbbJwjbq77XrVZvopteRW21AM4xd9l4AS/OKWBo4aV2vTW
xuiojTo6MXqjWSepUV9EAW70cWST5z3ppvlSi25jSuOV8ClCIbR1yUlWLwohs+vQcZOVM5t7omum
BVFl5hrX+tZDLwpjpL3wgPsCsgKo6FMEXBmY/VfsMr/Z/fzDqudbPZASQl3hczEey9u6u+vzrllx
nPMXdmhxGu/aF9vNSlBLnA3GMlz6+fBoZN9dSDqLGDDYBpDwGuGWpKxG2KorbxIlt2lgvnql84Wl
kkKIWQHrlg+yXiQmYd40Oq9p6y6Bwz1M6Y0sL2srTDachPdtCC5RD6/acqbr3rbWaajrmzK4HPkg
U0wbv5Lz1diRHAbuq9plo/pWx+FXdHz2VkwDYYOpvc3s8BsmF3YCMWSicrr2LfF/qDuz5caRs01f
ERwAEokEDocAuFO7VFKdIFRSFfZ9x9X/D9Ueu7vGY4cj5mROGFSpWxJJIPPLdzUDUUn8uwUrHZmI
HkAZwXG5mfiusxJxJ93DZVz6+pik2upzUQZhKputI6w7B5bRs43liQ5u3m4387VVfxpnwg8YSj4q
U6lNSMGdp9RwaVRPhcwQPZrrYh+tfzw4YaUDIsM/EBmVBHrldJ7e2DvRmt+Kzj20WdF5qVbr3C2O
fqpcsexDK9sDsZdsV/i8Gmle6ljvOdl37TE10z8/fP1beP1GQoVMQFNnvlHZeoCKIwY0MQIcQ+Fx
DiuviFwrWMuCpjbijdayPgI+bpW9ZPvr3J5dmazqKJK6On49M3HAmVat7fLO7o9Fkg7Hr2dfD2VT
pd66zPI6UMSnBVcxXIfKfdktzbGxah5iDlxaVZKRYYKShA7lQC5mX47X00NMUhLVV1+PNSdJqpv0
ey52wx/z9WyJ5YfZLN1pvlUrO5Fe8tdmkVkdtZFOGnPKKMvpaZNV672kXm1DW1Z7dJKo8FEVWRut
unDwS/a4MS5tt2gr17ogYI9QB5+Go3o7G923r7/062FWPbP81x/99bWlFDErxiQ20xzNvlusZ5bk
d8hKd1PmDxbpzX7E4HYEBioxzRbl8evLzOro+yjzzEsLy9y5lbptNWv1rT6Wm3UZUATXrG/d9YFZ
Ph3uc8cAk2rTXeGkajcT8Hgcrw9fz74eIkOnNIg2us262h9Uc4GMxmRNmlWzHBlTluPQZ7+QQXeB
3kT9sY0IDf16ttokrIdLs63a5anL6tGvOS5BUDPvaYuJZMkx9+4U/QzzYQ3QyvbHr4c0Nnv4syAZ
V+0QG6I7fj0s15/+zy8zXXR+VRGFht6pO65a3B11Pex0jwa1FhK78TIjo76MvlIf/X95jK8PX8++
Lm2yd5Kj+Fyzij4ceR+PJibxApzAzsJ7kj4LjxzWBg8KeT798p5mobVbHP17SGnjdiG/6kgF6HIw
7GcCqcLtYE2vhJb0h7Vzzk0IKZAM6bX3St1FmoH+qxHvTboQQSYp6/OrPJ/Q9EvO/fqsfGKKAXEJ
nvTm0c1OstLgXZJu/3UNf10TtKPNh84qHut4FkeizcTx6xk1RGXQE8O/GQaEcubVYlLqZ3uVw661
rXMmuqjYwInwuJTZhIM75Cn2F/JyjG7PB8fBRo6Tc4xM8A5iSqjyDDvC74qSuzom8YTZ/0QXT3ki
c1QeM2NvD5rwQovLUOXksFJHJuZk3NIeah60tLmMZGPqdZz7JDhKb8GSdJmuD4os4ECLcbWKsbyB
VYT+wd6K680y/PpO9qV1o2wTnmsQh4VQsDNXmQ4ZoRMnU6NVyJxDTYS8T0YPCKFYSQoiLs4rqzIw
5MwYUBGqTIgK+GBXOtvEXDnprTI92Dy9LaT94lSa9sdXGQzZ3jXVxa5GossM8Ssq8/S49o95yo6h
OYQXw1HukFER16KHZDUS8kiki2EF0pB7U9Tu+ygmfOrViZJE3qN+PpFkcRjjqNk0ZJAGWsUH00EE
voWicPy8tNZDOdA7p3XzhQrEWMGjTvBxV4zgRrN6r5rZGXvY/XhMA6qO5l1nqBexZtRWWTbEMEcS
r16ZhCgquzOqXjstuaM2qaHdV6zgHmfi71DrvWeYS+bTvrcm9LTkdvbZhvmzmEPlt83gQLIRA0ZA
Q8dmhI4iq3D1r7q6jays22TXKKV+lL7WJEcsWX5l9AgP1NwESR4j+Y0j0zOl3IgQisEILk3fOFsr
J1CZI1Zyi3tlP62Cxr9KfupaTnuaCJZ+4kNblbY3wOi/MSG1OceCtVmehhwEfg7plat90rHjU8cW
xLmXXVGYL2MhCF8c3GaToVzZRuPDhNYkaKKJQrhsbzXNvK/oIOUUuXpGQZlgfq3kLDpyp1J1qwi9
PpkuXH1CSEflJkHVtX6qj4x9s0U8z1j5CkT+2ifY+A79XOyXQWSN3d5x4ksrcxripPFhhhpHyJjL
dWDMIf9S75GFzBGBRK2ekxcRklKsrqjVkKLtmtsLhpPiiczzfSr6QzGWzQ1L7+xLq3P2ej581oRK
QpFUB1iaHelU860Z6mJLxCsLPWZr355c4WmF52o610jZc2Bvx+oQ9/LspnhESbp71qckJ2putjYD
1+bGisxfiSNEIKIqOUEFw2wQy90p8NsxpL8e6nfrimo4o21ZvMzpMqoq7Hjba4SBkDcst/bg3oYN
SSy2mWrs2+BJoz6xyy2R682tbRwWdCxUZ1quF8cPbuf8NEJxTS7nzK857UcWVj/teP1UJQjWHGr9
SXNJxzQyGAHhpNYxKdSeFVBsUtEcMGXbe9m8oYJovdIipxV8+xp2vdzqHeZ3fRk04E8SLlNW+6q6
0C/2XC9JFsyR0t/y2XnOcMo/mOSFRxhBy3ogCnbIXd+0V+ucgG1482rV+zksflka0IACM2SRyy9W
u9zOSflSxe104M8/Z9mVnApn0h25DS3zAOIY+lVZnukv24ejeLEnGRPRnX2krTrVCq3yyli/6abR
2Y2W1dz1A6FB5lwkAT8ZBHOkvpOanTfZ52fNjX8q+qU3WkQo5NjEZ9mL00jjbaAsA2GDYzSBg3tC
G5LHzEVcGdbHwRSIEDP5SanXU5O88hbI25lOXGQE0wudbGRTN/k3xFuQxZZFx2fJIWRM8+7y9RAl
49+ffX0ZUpJ5IFD7/M9/F6pkKCT11s+TlOzeXvsR4ZNCMdH9WqJ8eChgGY6r3LU9pg4z7+4Z3ZID
G8ZrOrZPiTsvl7Cpj7h/ifYyurt5tn8Ab4f7RsoHM7te/fmgXzAG6xezrubt4BbDJiaETR0Lt2NB
X6PSN6I8b3btpPBjRRF126b24TjrQo55i5y5/yDXTHwbs+7nuHT1bWuK186pnvRsFpfcYZ6TdnmL
GP0jn8t2L1IqgIDlaJusrJsiIfdSGNjRuQGnzASwtSIS+rQoO1cZQeCoKk7MsYFRxAfiL8FWWaQ3
HSxpLdIfBuWABrXX+hx+m+30NrM9QvXcewU7sqkUGdLjbH5vELNtFrbCO1KYshtadTltEeP4PSyG
K6CSXC9mYCV9tebj14OmSAyqdfcX+/O4HYjYP8v0Ka/shqTEVPhuWdp+15lPs5UlnmjGTwRvcCy9
fuTncLU/R3pXnly7v3cadRtny9vUt9reMcl2h6u1g6KzCKY0ix0NjZzEnJUZKA0Psxa9VKS8Lkgw
VuXexSoLqReuWWcHYiRK6xLb6Xgp0rJH/fCpLDZBu0C3UKzva952NxRJd4chyh/qKEz8CvDMGwr9
1V0zZ7eyfwdNJyvepJB9Qt/p+XQ/ZhyBxvjZvYrQltad/LLM0bwYbxpo7lGOWn61XgAcZ0MLCsXR
rg2KtLtVKWGfroFYps4m6Y+6QykihyCN2mtIAxyYVSc+0jQOQNxI80fmxPcsPmdmLc80OusGLAtO
usvgJUkRNxUkfFK5XB65HpAEBzDnFJQBE+VPblxyk5XQyUtr7Zu2PnHpfpjVrHYIMRiz8szZkGn7
bExG4uUkd/OGjZ5tFQIj6OAGgxNuDVO1fpdFe1tbf1jSsgNMAOemC88u+rQtHZ4DvparDKuvTm2j
0ZZpllAfqAgnYj32qHHiE2LAXZbL5mA0TntOhOMnST7tSheWZ8AmDcx7RmJgM6p0y16b6VVurOgU
X9OW4+QUzlNgOrEGkabTwRGyCjJ9DuUqvKnLlBe5w0BkvHOxTPQ9VFA6tPb5elIdeRfzTd8Am8oQ
wgG8mHL3fvAGRbpqggL2BlDlri0IfZD7WqbJxe70w6Gd9Jlbz0IqRSK2wrMRdCYAJrZeYAb0sWTf
O4Gu1+Qr2evskd93aBSJELq2j1qLWBG1bUllzczocaodtEt6eSAuv9xUlKmbpkj2aOtuTKLqCW21
TiQ8j5uUNL8t8xDCFshZYarvq4ydHQybDoCMDybmRTIAEtg5c1RRN1G2PERFfYjg+DYOK7uXFUt0
QI29nx0Z+cBnitbx5ZK3Gmt2r++X/K60TMDgeWio6TRNjzjj1SNFESK5IxsyzuudyPu3kMMtr1/4
Zq3is5vs16ES5A3SJlJmqdwoPfpAYkgQ5bpsNWupA6SfrAYGeAz3et5p4P6NPLkLXSWahAxATHWA
XHlV5rS88z8wtpUP81AML0Ocs+onP5FpqnMDNMYPDW9y9VEfssZGP4dm/SwtYgp7SIaNoLM4pKOi
Dwkps9Kh8iWR7WNr7td6pYeEEGFNqu9GUtpEE2iHBQ8pCW9oj2H8HeSdXLPWpmkLd0vc7LNu86c2
9q+EtNDbcQxJHI9Y4bKmZ9/OhDhOsfZijNmnNkz2S55HzxXYyIHczGoTCkfD/zQUz2Y9M4BPZ0dz
k3PDZuBDItLm3Iy0VjbTycwMoruTFii/Xn5RCX0vKzN7R+xGs7plT8/2sqUUWPMANuW9w7NrLbV7
yRFV7Etpz0DIxXSU2jfOmrE/5HTcriRakgUW7owwu1drKQOyCZOgQHC1MQdaOtJp8GmX8WblLgAJ
U3cgb5qqeXTIexg+CqT715US6X2pAbfjvXGoxyDhdLCX7xJEPHCrfm9MC86lsoFNjyLSZjrmLhbw
AiUqU9VoukdDldqOl6Sf4S4I+51oqjWX+R2V1xok1jTs5umMZkievh4iNJV/PJMwXLQh6xIcED6l
RT9BfDL5oXnxq1xxlvSc0HUaXsa8/8BAkZySCJZEL4/kygfOROzw14MqWc3rmOXD1bMUkJ4IXDul
4MVWhOWltAZH9bWoV0fUUHEYRA/9DM90jFPAkZL0uI3rTNo19zg6Q6oL3yqr5ce8aZYWSSWI4IkG
B+SJ0yNajL0dVulJUadw32TyRTarfA0Trdt2CbGccEry1XaHM8OtRDte05PcIplxqiwLtDFKbwfj
2mCPJhBa9ra6PsgyfHWMJAzMpTzESNKRS7xZIpQHBVsetBUfOBqQlng35mezUO8zvu9jOFS4oVj+
AqOvx0OyVtt+IvaYUDgjaE0V+yGmXQ91DetrlhvBoszxNJr9eOps63qxzL9chUPjrrcTkF5nLkjp
ZgEgmtjxRVV2j+tqUhyeRs818v2bfKBYvOVufTVGmLgcKGVXN1TscDYwD7E1vCttKe/aRE6PkUkZ
UDzmJMoOjMXwRMiKKUlDxt1CFkOWsZBOMV0vWdZ8qO462zfoSNL+U7WE6LTFRxLbpFOzWTFzintb
QefZ0jmbNpRLf55G86bWq/ayMu3s1iZ/7we79rUh+lVU4Y1pfqvQqvllRuB1uBVlph/NMjk5bVVt
gPE4zqUVqIK6l7PAUk8ZM4U4Ic1DbXuI8/u+KOrtkIZZsMTDYXKsFO9p8lajdSAWlmCkrNU85Hfv
HPTr4zR+s00AvJXknzDU9u21KzjJPx2NAkewxNBbcBhdjLRNL02XfM5ziDSj4KhLhLRvKOfJzXoR
lCorvo1pc5/0lf46ZfaZLqBzM01QoNVI2wMlT1ZT3SXMxGWi5PtSWfdO9NMkIvViiH0RaS+49EvY
XhqPWncN1ql+KGsa4icbtI7k40J7nKvk4nQGN296qxnlh+XSNS27wKJgnrBBjTykKtqItgDBSeTd
AsF/lw1UIwvlW0uYnQz5imww9kdqCDbudWu05szvXV2nHGmOPNdtD6kkA6MY6OcRH4YbPePgjbYr
0boLtdb3MYHPuqxq/+ok9wnMe1uy9CkpiRAwXKaIFoStqnOb/T499KSM7ggNvh6ZSxrq4rI5WsJ1
rmKR9RlWYUhE9DJLU2ybjCr5aVUcANf+2xpTOtCnbuXlrWRPioALbAf0dqrGvWlREYQSg/6hpZPf
KIEErnGc+4RM/Ae9s46dih9r3B6XmQDwjZLkwsvRqo/1FZD9evb14DrmAwzy3uqozu4Kmo20cL7t
cvbRedIoyinkAXlTfkclDrs/P6oyZU6Lg8tsqZf7tFlfWkzsORTFIdW7o7GWfjrCDoz2N11xNEPK
0oFbHPuRrooEJ0YSPot0L82q2BfZdUpHKJVlXbWjV+AlKd5qvc337rhGRxn390qoNahVdVnIcYeR
QLJlyoKPm8h0atKxUodoqxtt9FGI/EAOQK9HTGw0zUkOsMowIkkFnap3rXkJk2J6AOF6JAY5SJai
3xVQZ36fThfl1nSBjE16mqbUeZgEF5NtVEnQcc5xXGbM2tnPWdQdukbnshjihyI1qgB7wmM3kfOO
Z8VDvZyAnaDyR9sW6HIlLs6pSVOn9eCcdprzZFds4srpAsyVBPGtHS+fErLHMZKfkXFj8bJ97hXl
TQaaokKR476q7E7fGqoDfaX9Y5ct8Cnaglg60/bc4dJDS7PHWezD50Z+i1CKhd+PQkNReaMpT+bl
QmXSFAaIy+YgdhsdEIX/UibqZEUzF3zRXkQ1LbeEfFkB2h7D062Y29vun1HFaAdQKVvyF5lzrh3K
/K6PDOPCmvoiewaxe71nl3Yw0bPpv+UUm4gaFJ16Ds4KrIbbeUBCY63nqziCilJGniQeX/SwfqOQ
zbjndNOBdia1v7jc21a5bSPbPBez/GYXkBi0pIVBfZ3Dk/ydEGisKXPEFTAALnBgv6kYdzkePElR
NDd0lwR0mXe+SRuEUxvLkXKe3bwItjOknreawH6AvDUKu+a+MMqTTsEWE9vVr5s56u7roV0YYtBe
eJNNe0I/1zWKpyU92Rq4vziq1HitO7Z8lDEghwvXWY+pLmhTKz9RpDMGKWKozWCZj8Zq1ndxF23N
pbmupZAjYd4ZGzsfhl0+7/vROqZF/11TB5F27/ydx3RFOK1LSvUU3A0KPc7Et2497sq2y8+t5X5H
gmQFeFqLc8Wo6U0pIkEWEe3sriTg9+u1aKA0n0rDKDZU/rI/FcBtSLWgPCXH7SV8qu3kXq8lBpGG
hoSJoIW42dXLhGwTuIQyhB40Odt1/fAUSs3YrZrlSaVb8Efuae5VckJP8hYn5hPdKNqLZrdTwJ1a
cEKdooudN3fdCEDRGSFYlYy2BU0OfRVvkAlSOUPtEkgXs2lb3NRO2+1taJGiacetGNsLtU1aUFr9
tAPq9OWQYOLhUl3cm9LODlOjvbshB6bUXvexUdxrerqnF6A7NjaMMWiUh6CaCXnOZ0+zh/C4YCLd
c+/v+zZtAhKhToXQXC/vIrXX+ix9VYCwYdqO34c17rajqId9TR77TT4apKrTlVNNRyOtFBVBhR0M
2ENvU5MAxtyyltdyyLEdSFHuE2H1NzKj06dV6Q/0kZTixcgAr6F4uo6ZxGwSfAO22KYqju5MjcGK
bO78senG1Yu0UH/pehApyJl7yj/nb29Ky+tPu6aWTOnzcNdqQh76wdK2UTzIJ0eoz7RK208jHg8d
qRiR7Jz7TBjQDqEKJuegW5Iiz4yOLVxc4hMPEc0nUKBjWzBHG+sVNIz5XIV1ZqHqz0LAQEOeVd+Q
yj32XRN+NoY4JVYyXzh1EGEzmu9Y0tB2ImA+4Q8wgxAJD+gtnNoYo0yu6+IT10nCH16rgfJHoPI7
LFLqQHo+/Udx3T85g2ddF7gsHYcnibgU5NduycDDuTYgpQ8611iDq/v8m9HK+9Wxls82n+/0yB69
vkURKsnJ26BN1giB75LDIiKqI5LOOWS65twmjjt5Rifn26HEBkJ4rTcVqfq5pPEbLWfhS6KohLCk
fhzOTYt+Z7Kt55rV0YuM9RZJAtitoRV7Y6GFJgztb5qFgacvVujzmtvWhYpdx4R2mbZ4EIV17kxa
oIDyEVNVfFhLTa/KQIAdBXQN/ZV4LTZm1xywf0/k3f4CRfRnAvQ827bynTABA5pwQdVUxa9k8jNb
UwQSW43JCKex64yHKI+7A2TZDGPwOQEzgwwmXlONYYAKtURmN/5kgehRdRd8gu1UbZm4M64BnO1A
mNv6+iOzuqFzSZt+pKn7TlH3TWm4xQYW9xy15p2yrdazVup0BLS5EWFZSM2PsdAiH9ziJ7D1g24M
e8Pl1SRUdARxu7x01Xd8V4mnKYZrDfoJeoQTOGUvVb+cIzFsx3crTkr2Ud6weFp/cirHzjC92E5x
b3NAMRTzqEo4ly6MRzjraDOgl88KNWofkoM2zLZfpoLiM0yQVFOc0b4/OIX4OStxEXL8zsYUoOcL
7wkwK7y6Nb7zt2wrCR00V90j0l1KWWK2d3ytoafuIQEfe0ckVH8tQSmmamPW66+RoUGkrzRXvA2R
rL08olAEfKVU+WuXnFFab7TGvdcJd5hkt0VgjDKSTSjKvoO/MWzAJemUGdk2ND1trsd8sUDN+uZ1
tTOIyZzFP/nsw3Lh7gOlas3uBSHfHb6LoNTTD8iY42JwOE30ubv6kCp4D5fwe7vcZJQuUG3zGaZR
dReNwlsVRXQydX+wGp9bow9PaJ23FM51tzN5OQSsYlySzha610nNwhcFTS4iFI9auxrHETectdA2
kbn6Wx+5gIypuAxjtj5MYfpajInzkzrdTcZWfssnA3DX1hu3QO2MUrF90BDp7VtRW7vUcG/rJlku
ZS7Efu2jZ52EHseu9RuunXPYOMPRtaPlRmXM/DNNk0EiCBpVRiU3nZN+b1smExylYy21bdOn1e1a
41Ozk/hkXtX7cRYyMlI+S4QCo34UdZ4kpwGoMQxBpm+T2KQGFM2tl6BX3xWSA7yztBsTRbJfTxY9
Jf3E1mLoizfEP4gqavgBIbo5d9qnda82ssa64Hwb2gT6begEPOpmWRvrVMR3a3gVeGsATuEy/phC
XDxd3GVbY5nAN9MsWN3lPUI4QyhbUNCNBKbRDwgq7UcXbAAmD/bRgiHGolOHJ7iF1Q8pJboyN+mN
lU5/f3BquHzCAOjX+fpGl0dwkZL5A0Et8uN//Ndf357LaAnMYuI1zxnugal+XmysrJvaMplT8DUx
TAGhDkX8C7sUPFuRbpsBhpdWHL9zkAnpMaG10VC8aTQVwS7TDmua8SEdlh31RTvlJu+07TIZI/xg
Fsg2hRkKkMGpClybUS/yVxTOW0pBirN57TYTcfdoApzQUpcgp9HdBqDjACCReRhbawrwgtKlyKvK
jlYMUBfJhd4c4yNFWegjwGTO5UgvHfcggWPoRApZtvrmh9NaMK7ufa1nOiu6e5dwxqTOKon9TvXo
s2MSmK3ys74KowaT+pxMlF63qvsKbxhAe9duFsOhpKjhABYO0FuzgNZ1coRieikC/Ha6B+Xebida
FJxkOFmL5g8xWt+yz991Cj6PpVmA07YPMikfJ8QbO3QkexOe9Rjn1J3UKfW0VSTcQ6GFbLDYpvyZ
TDn4zym/9pU4B2Jo/EhHrSNxvHM2baptgeWHNZ4PGvPY67XciMz8N9fAZza7lyJBj4C0NkICzK2L
dphtGgUZxdwxKqi2uQnz2zI2X7AMfAiZ1ZdFZ4ksk+RRZBTf2Q1VXk1ePkx9fS3q6y6hTLcdxVPe
0gl82g2TpISIjYt34SyXuq6f5AhVm9AsuUflgyI9fYdI+YUX41rItJg04eUP1FR9lhafmQi51gq9
3RYo39DOWl5WufCSsZvTspj/queSZKIYLVJM2bclF5+I4WvtTJ+dcjcCX4zL99UFmwfAikF/ydwr
bDc7NjS9Fb0b6LjEdm3BMkT15sbo6JC15fyA4+4hNZNnJZZXgzOm5xZ5FtiYyJjgRH7TFuwcj9W0
XtLJ/KlTmTaJHg1KZZ7ge0CIYrN4xjR71E3zbXRoaUyG5KFtyM/p0PsGaw8rg0zzOOvJ22oN/tQO
YSDWJ5rn+odM0bdmULZVVk2QFdIX15i1FH3Jpsf18Efqxf9rhewl+WirrvrV/x7r95ckwP+Psv9I
MPm/q2j/1/qz/fGepH9N/uN/+UNHK/W/oRJVgo/Pwr8kFN/5e+6f9TelLN1QQoCuUD3Id/63jtb4
G8JIW3zl+n194++pf8L5m3A51dB2TnwC0lvx36hoxTUj558aWoUKQzdIPNDR6xoEitm/ZegsQzsr
k2rlwLlqsDgEsbgud1ZTmJvWYgxtK2K/UaeiPdHDEFpxOgmZ3tZtUx+WKbKJNklyP9fxwcVaVnsp
UM7K1F6RboKd8KFpijEoG7XvpR37+eIMAXw9kvb0Ts+QjxDdQciSLY8QN/N/iGgx/prQcn1x5GPr
jmFAj7s29U5/FQjT1aRRpGskgUOHHAbDm5ieRSiRm96x33FPPbpO+hKCf2zMVn04jXEWc+3ZYnhz
V/fnny6Juz/e0j/HE37l/P7pnRY4PVyuAJJZkK5Sfnr9Y/8UG5Pq2J9dCnQDrUlfK9W9wU7fJ6o+
d4Pk5GjtcxvB55KooJtxUcUkR1RwrJjkfkWZmfroyH7oIqb/jW4q1KHMg8i5NhDpapMAgtU9g7ON
DzlxOH053wTbZTCg04ARkBV5w9XV020DCPj4HO61FW43TbQdUa5/yOi5d/91lORf44uUIOOSy5nX
qvNaTfv3fNpilIIjT6QHBjVhJ3wf1s7SX+xF6xAYo4bQslCciC34928w98qfr+Q/fqsruY/I17QN
/bfIqZSSM6srSz3oDOcedcHAgbDYMje1/1Uc1NfL454FZdFBgW2h/3ZVqQp5rpS9HizjuNfGogkm
LZmPo+FsaLZIT6szh8G/f21XJftfrh1Tl6ZpowPViSzgFf712oFaR0VCHXXQrCnQ89LqXtGre7dA
s9QRtrWbU/WfQgJ/6wL7ep3SxQ1qGaxOvKm/pTUZtaC0baK7VFiWPMKa48h8HpfyREj/aYVvqex1
FxmigMO1Df/fv+J/cQ1Rzou03xaO4J3+bV3CFRKmU4gVRS+Iqa3neb84LnxuZmzSVDwTY3EfqXL7
3/9S66pHx8JgGObvgV/AzKG52OmCNbi7jcwnKXmxI0qE0aJwGJUJDrz/+Dab/+dna3O5KpuPmPf6
94oYN1x6kXWc+xCUfteS6KaNiGbHU+yHDB8+HOWHNcTXkrvMR/pua/uCQt3/cE3/i5tHkc3gsEu5
js7989cLrGZ0Vp1NryRpJ/syzVOSb7i+quQ/rILXopLfLmTFL3KEbWCcYHn46+9xzD6F3m6mwKHB
p86XIFPxyRr316u5HnEJp6bfmDhW/rEb/4ulF+L691+LsIlVwTBZGBCZ/34pwz4rYnuaFO70GoBX
xZy4teKUGbe9DRpjSInU0FAHI85us7n85IqMvc6Km02V9D8wd/COzxR614KCiXSfuOFz0ZLOP0WC
9tLys9fyZ7OIL2WGuN3Ru/04aOd4CRU+bEbFVdOf7fdxEHedJNRhmd1PozbvwhQvOH3wc/Y0xeVH
a2RvIim+VcZK6Xf0fU6zW0f6FIQ/RTSwblQxMX/XpteDuczQ9l3uoFZrOVvmufGuKnWxMJyWUDdp
N/8i1qDdYIa5k+voO9lHzL47R2S1OAn16vmtmyX3zRze1BNRNy7xLsXezfuDMekPypBPob4cISH3
FedN8iIDdNM39MDf6Ktzq/gZMHPdYysoEw71vdUsmH/PgxORZM9p1YhurBZFpqPaC+Fap9zZLKny
0Nk+ga/GPlZIha2sJfjAan5YziCP1qw90VBebWSf3hG153xyIIy2jo4xlveQJAYDZ2pinOJwveJn
OCNyaii9pn7meDOcSye/n2nzPSGFIadHu9aol8vOckI6fwkqODe6nuwqIX9N4sYu6mxfaPV3IgRn
r2c88LowOlTQq4+19RJabKxyiqZzb4tT6oqOEozwFyEAG3xIIJ9uVfnGyhCOKwb2yR7INooKLyyM
2auWVZxaze9VbHmjhSRJB4TdVJd4DRGYpKPjd3b4nE0Hc107RNAmIW269mj1iB2qsIKqiksvxeaO
CkQPj7LWXlEE7WTv5lghwdlcV+zCaqpPU5YgmspRRSQS6DJqw33k3kIvVac1sx+UThMLEDcBOtCK
CZPYRspxuOP4duAlC78iXy4gVeHU52vyTYTNK8gIvmUz0Oc5Id+uC9bZqg4dKedJlT3U7vQozGdc
QP2jZvd7M/4k5LX0yBK79gXPb9ZqLUccNki63BJFGp7oE7XlvuxuxqFy/BIXF/IE+1dTKgq88FiN
RAF81DjcB6fRwcRcbH7G1tXNkEi94UZT6csAye+vrrR9QwOlLEK1M7FXcUqrn0t3+bQG9yVrFwPq
DptHMv4PX+ex3LqyJdEvQgS8mQKgFynKmwlC5gi+4FEFfH0vvlm/jujRjet0RBKs2iZzJeamW6Qz
39UqZ3M7rHzlBtsb9zTj9ESzPJp+gn7YcqpdoRtfwcgyQMfBAyLFvceyzOjpwR9RJIH6C/vMdXZd
O4htRaWzbfGHMuDV1z2O4iVEdNltjKCX8brUO0ocui6LWYi9XHyLLTDn7XLOTSPCfaY+RMtm02vc
uCMUDCpPnzOKn/FqoibkmWUjPtU8o14HbsHF3N/6hbsl+umBaZt7Egncnna2d8ht7chiu8OT24o7
A4wMVu8RR/lY8oDCl0JW8tGir/OGgznnaJsJTeub3txpdv+B8CGqWHNXs0Z+q7Oau/GMLJDs03n+
lzkdQfDD8GlIEpaUwd5hMLN5sxZBx6R8xkOTGY9BicrKpdAMVPMlsLHXy80QQeB4cRM4V+nHxa+A
aAyzdl5TMqFTh9jxCnoT5pifTGNtVsNQaQLxOIxY2XRzvMDMcuIqwGVWMrfsEvVnJku9mQfnsWIo
uzO1UzpyLOsjypG8YGTVEMYdMn/cubqK65Fc1EE3Ayz42qfXVldfshw3C8VorqzPnF/jIWDjvNjv
qq7OSCaY57yj2lMMzT03bIyJlmV5b1pDD+t19I/DECzPWMFGDOhs9YwlmucpicjjBVOmFIEEtr/L
je6b/O6/eWiLa58tJ3MdPrNP2zQf0vTCczeTOt0+j4WzWRQdVnAy2SptQD0uOzYMOw9UELm//FaZ
Xeghwd3JOeXUenRrQM0pZz7Gg4FlS6sOnbasEZLeT34hcSjZ7seOchFe6B562WVUIVlc6PIsMnRT
2gREcm5zv2SOAzoCVMwshwhATLXNHdfc5wkKwjJDtIiT+jEwNXa3UJfSqdV385inJ/aDeJ11ZCRD
tpUaKctWjxgeW2XsvxGijGSiNdINBIEKy5tcwop5Rlha/quZjlukR2+J4UOt4LhDQaTjRIMMsSlN
7x8C35ORiJdlQCbI8D7b5H2FTFKIT8MSPAFhhtOMtST4S8kse3MDYYZ2kFsn0zQhbjQCiB/shR8I
NGdl/lrMcC8CvY7ZOlg923WbQaWb0vpKSJMZJ/X6OBbtm5yRdmnZU1lpv22hIkNo1UXIp44N9mbt
SV2BJ4ubpPC2fjY/M53J9m3lvQ0V+VINzCvDxaizICwNyuatFyXDy66uIgdkyaGrusjIC/tqMi5c
rad8zNSd6nQgT0T3MhxEWg9JsQpnhG5Is7gUivk+G27DRXv4tIfgZIzDi2UY2Bz4wbabPcnCfZhF
STaMIA69Sn9bf4c9ard0mv5YJ+aHJwU2Cq+4txEePeCM98g/hhlQVTh9uCXDgjB6vtCSKVb5l3vz
3raGE13GNwDoDasZDVHKlBffLivXo5UGBwZ2kfTnLh4ql0dGX/5lskbeORFEPDgrcpHSfNbM1Nn/
/1Xaf0KC/ldtyPSYAthAdki74f13XxUw4uXkyEYun6nZTWXwULnjvF1nQERpguSqnOb62PfUF+iT
1RGBp4o7KG+gW5Y7uehfjaALqnjmQoe7twDPswfBuRyQCN/KFIGWMJkic3hfJ6RYDKO/a71ChdQ+
jhWStqyqLsAu/rkkix1Z092lnve1QqnbVtWSRl6jqZgJ8IFVnXbp3v//l8+I/f/0PA4tAEkOjm9a
bmD+N9R+Gv2JvBUIGoS4GDmW446OFnyj98W4/FuzCnVYTZOhIjIVb+4OQnH1ov/CmWMbO8RN3Fg0
5VE7o8RlAf+RJgB5cM/cpRqz3772d0nr/ymPeTHQgXtfWua2IY8BE5eS916JW7+dDOqLVWyHZsju
lC08fG8mHlHVzCccC5yojpluOkX6Uucgdr43zMQ7MocuI4xdDv5hDXwayr2nm1J/bUZjL03/uNoM
yedCdfFYE7TZNtUhKW46LxeWN49gzyAsBMupiAlgrisa61Bo2F1bBFVMK5rc2kyDWz8yr/poVwLS
07JiqZ0O+Wa0M1aYpelv1I15qOzi3dAbhiKEb5/YpXZguii0YSS9CZGeyxtKbYDWAzIDtwyr5T/X
Gz/akpJCzVxGzqqpJ/1fo+sz95qBUw52QVhofVzyOWzq9Va79PpdvdT2oVOAnuTw2rVmuzG7AdUC
72iUoAnc6s5ox8y2txqTnztfsXU04X2Iwt6gd+1YVZnNrtUALbgjv5OkfCRBGa91SlpUxkxrh7MS
pXNlVCSC6yGCwUmhim0y+dkgrr9oFdUCYpFzudJlJLkr9rVnJvB15LrT8+Cz3ziwvsFAlcz/U7rp
G7oFYAVfMhtN8lZH2ywstJt98cOGcJutZnmAAXg1s2GKmUD/Cg3r09p445aITiTa1n0yI0jL19xn
BJF9TtJmoGNX/9i90UMxHTDLzNoZcgAw7LTv8AxBhwCLiuuaj8lVBaSkui/jfBYqynJAQ2mleliH
UGOT47Aa/r3BGxG5gz9uMDc626QMvsGL2Mfed7nihQY6RHITh7pzo4pn8G6m2iNaxHSLjWyxLXXT
OF7wvkdo3E2kNiNIPr9Y96DxUjSL2pchHHGntxCTRQdtdtQ1dVfY0yf6CxeQVDNsAHAc0bjPRCVQ
TzUoO1/8atgiA5yPnVadJHuSiMlqfmnA78RtGxzxa2mvMstjTJoVehOXN65id1AqZewKEbwm0+c0
pvHkL+OpMW+piH62axqPnqGS8mRY1P2LryTmMCBRvd2Np9aS5zml98xKQz+4o2dEVE7jwdJWtvu1
V58aaT8Mbj/x+bKGCWrWC75l/8h+yNnqJPKEpXNE1L2w7MP6URjyMFeBcSWzPIsDpzN2QtcegEGd
AujNiMWFGVKqe8yyBrnXlrljKHlvSc+/Fqg8XLNuLr033wuJyFfX+tDXvWFXJEG28WrDvYAF/E2a
AEmoWU+Hbv2CZANrIbNP4D2nA36Xe87TYgJ8W7NHth3zsa3W7JxxYW9RtHaosQwka61xTpfy7BS9
PCr5Z6hSXLFJUv0mXES2K1nGreW2VfV3ZyW/wWRF1TjccG+I2QN9XSLfIo0MmKi/bTmd4pwLMDTr
tIoN87Wb8WEP8p/ZpCMX/2JiCRv/VTdJUwqRGX1hEg/tdrDS8rWEyRLzTOibcezYEyNVxy9KIQY7
AhHEM57HZ3ozO25uqhZI15E5YrlH0IcKdDLqGCVSPK8oy3RipgJTvVfLDFWPZjUsIVIA8DWMuO7o
XmAafGpj8MLeiD8p5IkIgy6w3vJi5Vac5zPAUT9KEafeCK+nzLWbD9EfKrNxMOehPhSN/NX99d9A
xgDr2m6KeaO71W3vqqG6L1PcaVUhv2pDe5FGfVwwvdxNFntblUzG/pYUtxGYXrplWqICFedmAKod
Vok4l13U+9q5qPryefTXe9d1ukv5WiMfsVxTnDMegzAtlU9cuPcGOokdX1dU8TrLYuOiZnUHrdnp
WcWe0lb7Nqm51SXvvglMNPSamqfJXGwgkjWGY8c61b4r+F6xxks0HSeC4x/w2erbslY65jueHRHg
SMpS3d8mwuSBFcKJaoM+vJwlVtQLbJAGuXMitlSY/0SZnHI0Wu7qqYd0+UyA0Z6LpdjP66ztp6L8
5/T2fbfI3dD3Rpgv5T+fMiJurQW2E6Bzb6QntrX6XVSMNKy1f0jK8nesWhT3Xr/uUZiR3dFjW/Gd
B/DHaAIHKv7MzpurmcoM5EcGR8PcCwI3HqfBq+6l+jGSfJdJvfxw/WcQOLwCuxJbI2ny3ZITNm5m
Akcx+9u2elUSEDIIfY83oXqHyYVpSC8YO2ANnjX5w/ZJ3yhFk+TmpCv7yBLbzJ9DZOZulFamE5kY
6aMArB+yKesDw0IEkSimkbCPo1HZG2ZCLFWe8n6S8Ei0Leg0BAQy2SERuNfKwdu0I4KQoUhVqNtP
tttfsGJhPAGBxH62+RT2hIv/prMD9nUTmRnEWOie2rrFdOyZnczrsAJZmIotTd8J/06+DQQ18pRO
OhYSukePY1A6+Xj0i3slSC1EAq14fKi6h2SBpw1cJvJqF3XJQFMZ2pWbswax4xXq8p0K4oJfeFva
VDJZ6nts+4NILuRue4DbqZ6AzstqAkbGv5szBbnSuWMqUO51gBN2acfVKo7ziJzb7sp/KlDF1jNc
xlXLTx0wASrHdzm5APiEfQILbJxVYj1L1AgbD7kJAzmUp9pkOzsPdVaSzhWu/yG0YCNh7RsEk/SE
ZQ6AI2eAbGA5Yju3yxUhHGiySf35ktFv3tbHFdhKMzKJ6leWGQZfhTD1ddJvl0o/w3LuUK9oJV+w
DGy9y4fgOAEaL64dvUoaWEpWEEHlhvBgG7/TxAh95UK74DrtzTRHOAf/APzPyWJbc6qK7i+5KZ7x
laI39oyds/o1P80SJ7t2dJwPaYAMUMcZal3+M5kGQSYrg7er5+xri+pf1ZDHU+V73vUyYuaQbvq6
dUK/pzHFz0aUjp8558ZARJNkQh48g+p0Svvt5Gn4XXMLTkzaPybJnD3bfrPVSpSUXeBFpBrefFpl
sWuBq9+27/NRcpxHgT46eKW5MvormtTpsqzoCevKRZ+Vyk2iOBscRXC5FPm3qdfdKZGqve/y5lLb
3tUlQPrBYkcYlk7qbpGgzHduwJdD5s0YuxqYsWRJNPTvZXa2oVQSjkGdkTnFQ2VVLwM8skgqPDBJ
q/p76Njvs7UXru+89I7GtKsYT4lmuOc1yE0cMCuyljZ/7wMDTKWa9mnaWrGE7LMLsKxvWl67GLxu
Z4/+QCHXpZvV7gh10NrijNuqbjLnYqoO5MmQMc4hgGzW2l21zgyu1XKtDKKjFsIddqnF9QZz/2Tk
KwSbRgX3o3BnrOm63Bpm5d41Tp+fpqyPF48hN8z++YgcfwDvWVhXukltgaKa62I5BchhtsBdrRBF
EKJiXGFPlTO9duv6XmMxPa9OK6PAXHuUQfUb1tbsDqFiEZvlZR0dcTFspz6kHWwKfZFRXfwko8Uo
uCswUU7piZE0oRc84NbaOZcGIeFNufkh21L/LstgL4spqoNmuNI4IYtTPt59OSTf9dnVYK9kXRnl
WjGdoQvMHPz+T9kFwz2c6QagQKhjA3zOreYx0wZux37Jtn5puXE/uFqUB6J5ZMU1bVpmVSz6xH3B
GQca5GY09oxlazfWd9122jdCDDiEmKim2oy9otTgPAf2Q9IF721iNBhb4WRkfnAFkidO5G+od6vB
m2Npb86SJ6cGoiTEbpSNAg8KVhjMw56nOOzky0T6wiHzn1ROvZULa6vDndzNio0tL4WslP5XZBlH
XNtWkXJPdCtZjGzmZVqJh0lrZi5dRcmU0UVs+6xoXrx+ThgqsiVs7fzUIbMG4q6bSDYd6uolucM2
jYnOP2sdWi54bV9OvT6rINXiZPZ+MsSblcnutNXHXdH9Vh7NdwLHFiV61e8yxYTWXVPsLgitT8N8
u+plB36qnU822OrjoHVXNc7DXp8ZGMog/U7lePBNXlYe6Hw37dUKy99C5vMNtvpSZzXgWgiRNHRk
NXQ6luk+n8EqyQaeBUT72CkowxXdBmvs+SFYZm/X05lA+VCRQlsbZ7p68Wb+sSvUdGZLQ6nZQ6Wo
gAUYiXGP4ruArYAoh0HzHtCz2vVTYIY2nLMbKwi9ohj+ZW59DIStXag3Nzhy6tAU7IYyVOQu03Lc
rh1/3lA9snsnnyDo89DPhmdD2F08dRR0Qil8f5nz7S6y3qIzZKqVj0gVB/3JtNvN2HsNblXVs5KZ
ucCAwS8op2liy6956EGHrl0YaKw68VID3V2e+EZfbsGR/NRg4APtyFbQmGfShBdzs+lvw3OLaSpO
JAtvXWNrcTqySvOX+sGemHesPsyAYD2Mju4eAzWQXdFA8OOkjLRqaDdDgouFiPrnrG1McsGYhXqW
/6fzpE91oL228k+zeP5mD8sY1UQqanCoXBViKeqD6pcDEIc5XMdlDv069zBYYPPhJgeOUONmEn2U
id/JhIi9upba4uW89/Ebrxr8CNaw1IHOT8rWm6dOS2KZgHUkZeA3wNqzYUOMTyC1aJZWxq7gZPub
rSMFF6HqCJjkD1GmoIURETcyCQXKR+aV9p0OmFF47SvZBcHe75bIRKFdRAM4nhhx1BiSXrPjw8zD
BAj9To7AOyA78DtjFvItXuao2/Ye9KsVu3RhG8Nmgm0oEBc3TCLX4gOlsHumTlGR3xLjLILumS7N
p6ubkJABL4iMDAYc/WlYBPVf5XJYjyBroBy7v7TkLo1HfbEC9iiSvYE/4oJgdMVvwaizbg501V+e
cyb24AtDJZGTAmEkMpk7n/FpmBaoOVG4cIbo7t418G+TiwApUWwEjHX+SA8cW2L+tGp+BqNzVxvj
Gyu1r2bB9o4odKEuK9GCknExLNnP7Nh7wDF2CEr1V4GFicGFwlewoqHFOBL0HN65PcSwUz+RVWab
uandmAudL61nMhiVZ+qST7MNfpsM67WXDF/oUT9KxEVhaikc0mw7NIfPEFByVOsTe1GrfXZ1Anoq
jRduVv21aNgE4oEm/OIuNb0foDw9O6IbsBrOLi96NzmMRw1h/KUmSFB9PgMfGOBo2FzpCvuDZYNf
sJ7Id8BnIt5GB5tHP80W+vD5Rmp+9PV8W6SmDAGOvyYFCqaRS5Y8ISSj1m2NBoXDnPZ2NXqRZYgc
e5xePxgyeVAaDObCNxt8QPWWFuuzXburKxXHay7+XHzxWFYA+cySSjtAKp9rpwDyZagKrk699H47
uEi8uJGcndzYpSvefh0za+w7UeJyH9CTuuGUeW7kSzhdqAO7PH0OOI3uKg89YoWVXS90gsPTumaA
JI5mbX5oPf4KapRoatopbjVmX2tNMdsH3EHtfNO2soPxgvTPQ91ou95JNBNjBr/ljvF3/iRmYnIQ
CpnGvlRsiQQa1sDv/lrLQ5lIclUONkYFGsCs93JIOEOxWcRWaj8v1Vrh++JkyxymFYu8wmjA5TU5
MjYMgFnaAKwradqtD3O3AfvMclltPZ5xa705Xrh5x3Rco4Q1XLjKKodOTBgQ/DIwW2zYcXmHllXD
6bYX6MbIVdl6EPVRhDRFjLfLAd+yrZhJDAACloMLtINBnCbD2dLRjFaj2par9zYN6bvon9yEIX+1
FneZp6EGn+Ef+jqCTEzjsxYQ8gBHdklsAz17CZyvNB5SIh/CBE/1fmKQAr7XeRIo95t+OhpEOzwV
PtT8Ftd5XKz3jOinSMqajVz357LlEGUK/jGFHEDac4hMHSqMXB+LRj3MhvZvnHqP+bUFzG10hlev
5eJOAFxbvc4Syuu/V03IuF0a9njGFxqgLmwpzS7edblZNbjYEyb0kX2jYzje4l2yRLEDZitdduve
8PEyyt7AVAHxzOu8V34iCvvjpPtkoFQvavVAFtbTr966kbU0b4KUD4zKiDAKoDbYSEPinLZAuXkR
41sz1Gxy3JszaWQd+pGUaUgNyJyLqVYQL3r3XAVDvCzBGC6m/CkgYUWB2+4bs2Xt6EP0aQDpddmL
p8RLXY1XyMo/sCkwlTRPRmC8OjS2XHT+1SQSA8Ot28Kuaj7LeX1lI/4ycjzkjXcabLlDr31sF3FJ
6vI1sB8FkEztNsWnnOHyLPer5rvMMEhD08OsSp/71rwbVPAzMkZmFTld3D5/zAb7BEi+47+Wp9TG
6jdnVMEXJjncaDdggT12jzMbKA4WGxyV/WjqlEpoHhKFm7b0sEojwKfqx/6c3sv63V6zh8mmzF+9
ZOPmW/YVdx5kjt6u8f1VO9aUmgS86XRZwA5LaCAUj72JvMqgcVwDwPVeD3bJrR+mIXmECv1wI+Qy
XRvuCHFgFS4lDl/zNjwamsjJWgvoPP9racLUE1ZxW6MbR2OGJKksduVaGvkT3axZFzJS0njxGAVN
wfi9ONQCpY6Zd1kvVteISE1IGRJXbq0izBTNMnbPSE9hpy2LvcOlQsMq5o9idA+d4MTwPSB6xrJS
XqT3pCawZskXsC74PXQb2A/pS5Ct66M09LskSblS1leS4giW6Dkz03Hvpo9g02PIR7FeTzvT4htZ
ZcFXPuEhd3L7qq31az5OH1qpn4axxUS4XNpVfRNJznk8P4mVga1evPRBf6GYAtBnqbsasVWES/fp
9je9CSh0rhYCgIZNZ3rYza1RwlzMN1nvHVtneBO6c3bal96d2IwP+nufJk9TVhxBSzU3jOC666ye
bDeYJ6tv7Xo1Q4KYEMLb6PbVam1aYSn0siwAMxvwY5dxCRXpLliS99ENfixzJiGLTV2O+IV9qPfR
YFMMZ5u8hUxrvr0iO1oiB3WPPzIOGn4YUS+ROyaoQx0O2SL/cjMa9xH2Hjd7AXcZVRz9ywNEOGOD
Y7C+NbvPPGd46Nc2v1hSC5Fc7AwyKq8z12hM16zFnc8al/WV9uYp9nwTwdn7me3ntknFxUmr5ZkI
pzmyBRjvpk/fiLrIBwAU2ILO2Md3iztrR89Vj35QzGiD+jcSUMpdzgxgZ/rNGx4/Lsj6Kwv0u4qK
6WVxgHFrg79pzGHYlemSXhN3/SM76gXrIJ4D5mp99+hjXNq5o36tLZFGTpBu9IpCGD0NswJvQsTa
WqHmFk8IQFfUHCbIb+YXObhVNnsYCxoNYzLThv3c35E3wVHgnhI7eF5W5wN1yr6Y1EWbMEL52LK7
TsZL9mRpsAG990zyTjSHxB2mSAX9J4JiSh23xCEcYL2RUTbgPg7KLIM+Ra3daFGb1uelYfCHzjeN
iwI+b+Z4h2XsH4vAb8kmGl5tj9Cs3mMjCRyfEWEwB2zBi9NYF2QRBs0EXPdBdjPIlrr8GdpE7Ir2
1nUPzReiLnGeEXH1s5nCQnhu35JMJTj0YI+5uZZtehYm4XLjzWWmKvalcxs495hNDBepsC+3fcWk
zPPl2QpacBKZPM4pJBZpA8GkD23Lsb524AAWBEpU44riTpaHHmpxYNFq1aBnYEbB1OE9I1MwYnJ7
du2C62LCjqel9ZYBA6cYCStdrV2ySn9BSU0/5ZIOk/dPdYINzvTu8ZzdIVN6LgfUPvQT58nXPvqJ
qnlK+tf29nEmnHwHPGFVmO6UsSSRnfX21rB896AJNgzGMgDkebWMabMSBkNfxlmnBwfDah+SKn1k
Wt1HeN2thBK9t7RflbRbaVf6djLfU/y2sH7oCKxe20wgYS3UaQZwARRL5Lmyk4vFYuDasAIR85V6
SbXq2AcqOBazQRXRknk2JS80KhNHKLVAPk+xjdSg85FvlP5gwzyz3tnjF6EGMT0sFMVsp6uTNLC7
Vity84zxdJbx9q/LOG/8WQZMT5P8YoCll9WA6jKpN0Ih+VbY2wA2kz/o+eEYXIyM2aLkBtWnczlW
ButNt7gpNuLRT3fCWaF6Bra36zBphpKHyV7nF0sZ9gFT+2/Bnl+HLTKge/G01wa0TGJnf8SfcV6k
6rR43YNLJmWcZe0lMJcgdNfik9F1t+lqycoV5zRBHz84qLp7xyUbxE6Sa+aafpQzNN76E95w9ArI
IZK7omPsN0MHpGmHHaa7YjesxR6EqH4sIDz2bbeXrf3Xu4iHNPzFdJKTFeOn4SJx9Z+8cMtNLf9E
jVApg+i8ZT1ABWiO1H35P9OHHeWi1x/R61u0nUSP3TCLxMxvJHXEFqfcldzkqweRUQagQDynu/bY
KjEGEpWDhfoOLZ288aLwdgVjwvXVXBJT7Et9ti+o9AC6yes0j78BGPpoSLtt1RMimBma+Wkjdawa
H8eqY1kcN/4fTfnA41HaO09pf2U9/07OZzaYkDKt8dXO1D+uoW1T0IQM7T+nw1M8s/3M1LL3Oj9H
Po4EzxXLiAgDeIcwGG21dAW9sn/RHj5Kv/oIXJd6cmU5Yg7pWaMsmLDAW3b7xuabJ2MwnzBZkcCA
Tz7stMGI4c9RO1Tes0b245agCFrdmgFUaj6iLHnOM+22boRGIiC25jmU4sSn3yol9G+JerICPFrk
nc05pO0cP8y6+Vr32uekfFhiFUvPKjEZjOF4dJb3cVKvtrMf+TVP9s0vVRGbPo3GTdjKr2UL914H
kSjF7dMOxhYAKf9VnjAKpxNp1VKCqcv1O6d7sXtFzJd9z/SmxE/f22AWUsV8vjkVYAb2JCG+W/h8
M4822uhRo38iHndwKNt8eZVJFdGeS1u+23kP0lub0awYKMAKAayKiSEcK5/+DToBgDBzuK6Yjfsb
nC/hqx0TiWr1rXgkcMU+eIptO0FBBMClk9gCwAQ7J7V3htZ3WW0eR7dRobMaRC+tBe8UW5vVrQyY
mR+JO39jQ/g0k/ZqY0JGB/nkzX59YPIAPAvYaQ3XW45/gV9tBjSrOG/5NqDagyEO8LRT/9aOBj3t
mKqK5ivruA/Lrr4o7PfsVEtBTjdAyIQEHm/KkGDCNVOZuzetPuqcce/pTmi4aRMChRq31pVDiPVa
HoxIVzwqkGE+mUHhRIWj3ggXeyxHkm5mvOSQ3mPXIdC2Fd5uWk1EvEpGKa38mKMJdHqLlcUIc2vB
5L6r80eHhb/PAu0Zj2QVEZXX7/zae4ATbr6ZxbyFB7dsZ/c29GLBdeeB6onKfiAyaBgoL8tObYGV
bZq8dE9B6z4avnqcs/VHVbj7TDmfSP/4Up29D9z5LDSoAN4066RAnN2Fnk5b9DfqywfKcL4VvvaA
xJNpXM/lld+oxZ1wCBdyykvPUYb7kGiWCjus4SRHisbndpnFxkxovxpv0XeZR6VBkChJsTpSq8S2
gONACCgJfby0O7op82EpXxBNYFkKNoY+o9Mk65lo5tvV8dEFB51YmKhidMJ6DFFO32Y4HPVfrAq8
wWLpr7PtM1FY5ct/Jjw3/Hnl8EFNMFoO7O33A8r8sEzqA0eBHvP4/a0ITxHksf1wklLsA47GqOBs
o5A028vo8mz41dhsmAXVm5uiYAQhcragv01YOIkHMsRGuXa+6RhRbWgCZdh3I6khpf8d+AyOPTqE
+0QfIPsu7K76rFRHUxnbhdiO+yLrHfoLfaBQzu+Mzq3jW9kp5NrtAjt4DBiTxUWf2KG7INaD0sfp
FE/ogA0jBYO9QqxOZzbJdlBevQSz/Sq5CVjm2dkS8Vfra2UpUhRDG880ySG+/iePeLVIryIUmLfD
XUv2JssTjjZMWmb2arMvgNeP9DZiHxGEMARZBGti3jN3KMN2xkQqpLVlHv9NTWaRYIz8b81g/Wfo
3/CAeab3pwUOjm8Lz3XWwhTwHnMEbZFLXCR/g3yWrc1G13hUgQwC/kIBxjbr3M7su3uUuxkmbW+E
KGlpgNf7Zdq4NeyIKoORyfnT8EotBs1Nd1tS51h1l8E9isx7NnSUDDiQN8DrtDOiazqi5k7jlna4
FQa9vB9y51FzbwO3CnoBVpQ1qeadbTPpDYwHdbvx6DlB9qV1Hrq9/powJu+b/NLPbABbXMLxnBNB
TmxpZOuDdSLOWmxgfjFoQrGPJIRlDYMxvoQ9YuGlfCdnpT2pcui21FY/KW763TgGb5WWEYHmrNtc
mfvSCtYdGIEvKYqoIsQ4tiZrjHQhXwxdPHERNhE5lykvVNsWRsncJVMv5PqCZdDzYm82xmGAnMLw
Q1xn8vr23JY29fz9muRgMirmqoZbjofF80GCojVYbfna2CXaqSC/BuPQ7xXGONqjQ18CE03L+2IR
9i6z7GO5SrzQgogko82umOsf0nHsD3l/TDqMLCmidaecj00KaV/zXLFxTe8GUcg2deD+qw1H2w2o
nh+YAyznwq1IGTitGsLZVZfpNXC8FVlFg/rV7O+lR3D6WOWCRY7+qSw2CTxJjALvcyZzbpN/jgNX
1Zhf1956CkiOCsXO0hzqmWFv6sPnk5kB8DSHz6RaXxxb+5Du9ChFemKWfnamWwK5YzyPvtgtdQkj
CBmXvbH5fxCBxcRi7oZJbTGNAICj+yCZq8u9rW2X8UR0W5jX3ctvandvHRmmzHMe/Xp4asvisTHs
a+mv3LNxB3APDNQr3gyW7QIEiTm9LPn04Coc4WIB/66tfF2zTdpZc+TJ5GXQx7hx+GIQRsxktxHf
YE7Q6CDlYA1Kli3STMkZ3gDxLJYfdC6oCbJru260YoUp75+myn6dbO+xatR9CxIU9/iO2DBgIaeq
mw/y9svPVvk58/ym1mfgEBdiFM9G2vyxmrkbxfA2+2RpDsVjn8n73oRcRzlZBPJUm+reyr2OOfj0
uLoQFQqKRVF+GP/D3nns2I6c2fpVGhqLAr0ZaLK9N7nTT4i09D6CZPDp77erGhcl4eIKPW8BVYUq
ZZ5zcpMM/matb7XtKSmYWti7oRKQLXzs4RyXZHqCjQrUS8geZW4TBj9n/rc1Eus6lLVaRAbI73GF
XM1jMekje/emtZ/w3ciGIZJl4hl0wWtjxddgJLG2xNw+eLAbcmwVkzixRYft+Yhf69hk7V1o95Tw
0fX9iZ3AIUnTVdhHuwy3RXTyRfgRtsB/47egDU61k69M4SwJm7/qofXs3wUuzJqG4ol6aAFY1WZc
Vx/TdrgZ9/Xpky3lJe6nWxA+6w6M4sq9Fr18G1W400+EpR3y5KlM8h14oZ3jFAvPSDflpG1EqN1c
O3oeKnvdBfalCXAvdVtWabumiR+MUItoP8Byi/EUw4Jd+HIEBMIKZRqMz9CZXkRqv0IPfajNlQeg
z4sMEPoh6SWWeWJtfb9Zz1MUHO0qp4Ji+sKMaQS7XSTBL0f10Ru2HSBLv47hOw8H1eLxaSXzURQf
E1Hl0hB7givAiKRHJi57v8apVU0QGVEY+CgW6DSU+ZzzGgYeQcfhdND0c+exyIyj1NFIi+HsDlAD
bXs7ZGqusbpLyIOGbqeR2oWwvq4jOuf0HKaPVcfkpNUeclm9GBHb/iy7TUXAlG/a6FCG2ZjesCus
YcWtY009JKH/Sm/x6LX+M6JIydrFSwt0RdnJ5ttba9pZU7+1LedQ1+1NvfptxE3Ajpkmsjc3CjyH
1+BMkfm76aTv9eCd7o+zmXlXmo5Db7SAHD0MsybloRFlG+i1d2/JY23m11rpl9yurlM2rBOwIqDY
j9SHJ71wjgX5yYR/LyenvTmu9WKkqCksfoci3+iSczRXe4+XY83mpk+aV3LfoSZX5mM70nE2+qX1
7Z8B71mHbEMEJiC/+rV2XnSjgLxZUNozfac018XOdilCQue3qXiVSm28QCwEusSmBb/C+GXJ7tu3
15W7i6V8NXXx2dIxhaX+EzPCA5Y73Vfwd2mLOpCYizFi+NHuWt2WhX0R2cveQ2Enov39QphM11VH
rVpwxunkmODqIrU6IBxsjLcWcUb3j1D00zFzxc3CmlsDxhbHKHBuONk/nHhirKIzS882deG8+xUG
COupL+2r4cnXKTIeYB0y/yX2DISSZ7JjBEH+zFri6GtAT+NxDYvJO5LkytZMWL/afTx8/xKX8WnA
OzGv4mWoZSfL975KJ34b/GTjw9dma7hM0BC27ZOD2FfT49NYP/dZeYscedAj7zpRCM690Jkp3zap
O1l66X7zVXvavr0n/NjVZ4VqBgRPg/yemWzaOR9Z2D+lWA5icWGzS2hlNavRJhpDsoIrCz8JlJvR
74ly3UjohhBdj3ZM2qX3nibhmx6mC0toxQzHZzyrY++D2eQyZ2BqZdqnsIKLT1ZJXU7HgD1767oH
gK7hHA7UxWAwiHdr16B9ykp0pcGFRNEV4zwKcWf8JuVWm8eO8QpP7UOl3CxZPR5bciJaubFoOWm+
AXFYR/DL+0wPTkjklrY9bJvKXorKQsXaU1NMb2GSv1nCIte0nRfZeQIBXTD/0dMBMQTw/ADJFex8
7HrbgFEKF25cAF4/wuk/sL66JhYPcpUQzVyuHeHtygiyrrbtCecldfZU4ziYMeBCUFluXbJmAQV1
7OI5A/bCTrZ2uK+n/OykLE5F8GCayXHqrLVgrlfkH75OXKSXbu4HGKy4zUSuYgVplGCrExI6P7EZ
x6pdnstt1BlbvJqnwcreAs7J+/1kEHaexvC3Flmp3ZQcSVFSD6Xy92TDrpV1QFu8ihN7nWs9nk7Y
qGSOMxsi9WQzBcEpqjCXtOp4/2GwHK4LyIOtXszSot/KQbv6bXeWlf5QxZoOxyW+sWQi3Dd8w15K
URKgwCgqfGaehaUi/yXl6IHrticjZQGdc5MU6aZ96tLkGiELrAYxp0/dskN+pc6/Gm315XPmAAIm
ejkd2vn9fW9IdVZtdM49HKGsJGuZPvcxdbDubWnCGG7R8C6QA7egkWZhV5zi+DecyndsRU/x0F1c
1V9TfecJpM5Tg4gKJn2ZTNYuczqx9kOxcjB4LROP1atEut7lEiVB3r+X7VEnIQxAsP/QVsj5ki6c
pxXBIEnjkXxcM0zjnfKMVyxMY7FoR8fZTSgIG+gxQNuAa9klr4cgLPKV68XIe0oXypv3ySfPoD0x
XkOjUWhBaRMqVi5nNwvW5GB16LDXTeX3G2BieyKsyL6ILorp7pzYw5eiLrZ1Emlr4QniXylZZqpu
GP9C4N+W7bjzJhu5EJIR5UftRg6SI1lCUZY0Gcwqs2lqlkSSvk92Wl1CYra14SVmCSih3z600Bkt
LI5bXHg7sGrIo9BaqMj1Fgb7StSEab6RY7IkYrHeyqAbkKGg9cAWRGRdg6tADM6zGLtqRxfMbOlO
Rn1mG0AlW6i3OA0d7uykXLk6+wPYYQ1DYtKd0OgMm94GyabbubNWOBjAsPr2UYsZTitcBkDV1nqL
XHyYiApDn2CMrQ89fkRci+J6wYDiLQT4w95omp4QDF/tsfr2ghjAnYBnMdotVCCyH+YtWK4jM8uT
C4CWGMl+07u62nMFvGgt69o7dzSM8DBjpCs9dgAFeNmTrPcrJsErfQzKQ+eNZx0/3D6tkxe4tdM8
dnXMTwZDmG48a2k6bFSvSNRD0DMX1QD2xLLOUV9kr6SuYmmBAJeQn3moLSawleGSCyPSdDbizbeK
Th1iXSdlpQe+SvzvPBaGue5C+j4Zlv2tKfiJ68KgT2Djjhks1V5Mi80PHVQ7jS0REu5Sp1KVHmPI
ISpeoXFql4IqNW2zbIdqD3myYK9L678T06Wr43ylRfqTkRkvaYPsIIHst0VWvRVOqx6mIT3a9ZTO
Ye8BG2qsA/f2moRtdzZoLN5SR+7zyloPSXaIe/tHaL+w2t4ohEG9eFZ0V9+yncAe2GG1VDIGP1Ty
jvAYN8QiekASy5w9/3Toj5he5D+tT3WFIlm4WrMYcg+zNnnvTcfOt92UOUIYg8Q7w0YqgO5F8Moh
QKpN830f5rvcz3CRMLWJbKpHmyQVtsTzJuGfuefQv01q2zEv+ONfSLaHQBmsktL4sANEFUbRgxVT
yDYa56Wr2PxgnliknXiciEHlm70jljxrzjT7YaxoijErfrhGckrEvoB1OOOD9Qm80uBuedCtnXTB
ZSTow4vvZkDzPbfSdF0RIzkvNYjVlA/zLPNjfHWFw34U0TJgMwTF7rJEor7wkRPctUXaPbN0WVeK
zLPpRP+xBGgBfm1gCZ74bEMZ10H7YlYV6ArdfJnPDcgOHVIUrvIhD8xhbkKKQZvpf2BagAUVvxWJ
cauoIHUWJOAjIwm6Lk1OpKKuEtmVa/CRUMERW/e21swlfm9NlnQgY/PW83McUeM9NGb7xvviosn0
sxbNRmPQQoAvS31/Sr05rG0YeTrv4a756YT+Fj8XpUEqedg/m1l+MPWUnyT4LUvu/6hywwWBAF8O
bAqs2vEWzKbBTjT2UnRQTvhdsRQDocAt57x6JLj34XPcNe+h7g4LQQJMlKluN0zObSAZQjVmOM9E
9tVW0fa+cK4rY28AVq6JsJjbUFexra1au5a3iVl5aTLMHzBDLaqGRU2aQ3bM+/SmNU+S3dRCiIrk
FfB7yItKxtZ0B2ySF3paMKzCBI18sXmxtNDbRH1E8DhA6xj2OCIabIXJKvSHG3zw5gCXyKMK22h8
plDDzCOB5t9xC0449Sn672bz2v0elf5LPuMlI2OoJ2JnRkoRDzsQL0fjMSlGhtISHFmadCdwoQ9V
lB3tqf0eiEKfJZeR0Am7qg5CR5YXojaC0J8aOynTk9nfR3qZNteRuy2oWb59lm2ZjTTf5oZhLIb0
coxMDGTcJlbhPU6EZrG0d0B44lyb2OzW1iETrH4h92CUGNINERnIv324x4VDXqDNH4Iqy5pZGTtb
dDUZzLaFYfImlKXOG+o9hvk6j2Lvu7aKbTH0q4rQcu5EeVWBjdzldyyY8TN1fI/s50KxjVJMh1x+
c2bP28pm13eaivpEZMB5SMDCa/2vlzK8cuwUA2IB+01+Sne6Uwu+i9o/Y4xx1PTYuOML5++5QlMa
te4LtxyGFKt4h3O2smx3HSce8Hgd3rBimNrz/ACPmeUtk8V6TDFCTgKt1rgOjYw8P4LDpoG87XAi
dwdrk0CJm53dvrq1VfBRUkCw1dfJKe3N9zgg2oAt9ol7vd26+nBMuQ74itjUs9hNZl7A1p95T6iJ
S4MDb7T1pTsFb77sv+HUb7UqewzSEmSF4GPmPI8nhbQBD21clgvl6AftvlwnP6p2rYvpZj+ZihlC
sOiHPxW3KFfKgSMw0CF//DEb4oMI9fwJhUWE6H26RXF0Zij2jOTowU7FvQci3AnKMG6/796M93Gc
PmtGvdHr8KpCwJIsrcd8TQhqE3F1+qXuTkv6gQXIL9ge8KT5b5FgWC3yCzv2pQLi6+r+EYU75PXy
wRTtxpvAdXnn0ipW0udFauElLYyTdIpHsp3PlFy3xmZcFHblmTDnha0Ha9aAj8WIjFS4RPp01Uun
U0S4rKgMRnhV+yGqduWn2kLrxINFqm+Cq57bUb0UQb2n5lprif4eE0xSdoQyegGmJTPpVtmAD5Qk
H+63iBMNZmfEGxTMMXwUq+nmaEQCHGM8jqLC+WJtNIbWVVzeSsQdLBfLBQQebhrLvSAmUm706Jnt
pSn5gJ2MG4UkLiBjF5Y0RaN/hXhyaNlJ3OqSaxx5rE+iI/TQmthO5fpU494bXccLdNMnm+ejmMJt
pY9oIYimKbdA3S6ejsCtFdGnXzlf/Ihm672TsP2eK0AHbfhTNTs9dL+7vnnyEsJ1EtU/WgPHM7Ev
mVk8kIX1PVr05rlgNBDE1VWVBDl5LMrtyL2ILrs0OhqoLPQIVdOSNSiyMxKD/D5N/xx6vLKp/awy
jmxoZFtR3IfkofmSauZpgIXNHc8igSU2GMvxynv4AxPOTxptW16u4Wi/UT5yusn016uzYz/qa4dB
o3Ovv2xWTQaXYe7fxadM44P2y0rhEGOoL2Z/9+Oya8zSBIHGRnwWedUj4+54picewUpaPXcGwdux
1beM1KGcuurbbPy9oDzuw/J3Ml3aP/BE5h34izI7kAV7cgaWnA2raI2WjgGRNA8aSY0UEtXJk8Mu
Gmum+P3KdiK0viQ3lbJ8ZZHyaBRAbGAPrBguJvgSeEdEqftKOaIW3uC+IKl+r8dhAwXhKkNWcyO/
YE85Z2QPuAkq0j66YqYJwWw04dONJ9vBefNmJvf8+vg3q+JzQCMU+8S2MOPr2XotYgaz3FJH2q2D
GI2dFlWI7SVISckcOc9OfY/MsUSFyEvlbkSpry1CCszknDSUiD6ZzMqilExphoo832Fe95eg6V8z
maKMTiakL1O9LcX0BPTg1CuUXEOHv8pJwbIHAYVDTPKOsMZXp85u3M11ZzxOEwJZL+5+miz8TAz9
Knv7QmRmMLdFVRP1E12l7yJFZoYVt8NnEeOaZQ/ozqJ3rec+D/LiFDkuek7CsahZYMpzVf15GBMn
kBGLpmOdniMKh7EaeozFIpKfWFLMVBUHc5UTIWJhN+pb+jaD94bXhpemnr7aIV7pPiqyDl/TfDSn
j0qASU0tZ+XE/E5eOi3gmD8b1X3TYd+80t82Mr5Ic+I1TdmuTJoIOA6cZ5kJswgTobcxmI0dimT6
zpv01LTu2rXUF/XFg13Y9MY6JXBqRKzOUKqytIOizAZp1in71ak2nCztoujjd6IDHjj6iGgqPjua
PMJap29SADZAqF7L9CrjQMwZ9iDPc1zMTLGx9t1NIvU3rH9ywSL8jStpLlqd7jTXxROztXkW9es2
GpiW2MZmUghNB5NrD0o3Dy+yHj5BKxNpJZkOqp7Z0qhglOPQQRCLLM9+KnHSRGVDYh2e46L2tiaJ
OzOEwBfOXlTzVioWwsW/0lnZB81Xv73fz/hjqdF099z5yCpYuZD8CCqamRlvc3PheFm9tnl/ZTJr
ljKEwsPdudOpNg3Xi4AQ5B9m2lbwUZqn4uppdrSqRn1lOuGhLrwVoKufMEawlOpUc2Gtv+ceAiDL
aJ5NcZfkSJJCtO9WNZgNukc7y/f8+gehQAYFzS2pu2fDM14GAtSAstBMORpDOzNlp4ftmBYVBQ4p
7OiwnlwyPVEwQgp3CmvBq3bTOhVrSFIONrnjfHctx1OgW7zh7czkb6ewrt1ljXCcVdN1KhCB+UVT
zVNsF3qa7UZeerO2td8QbUJjm6LL0EqKWm+uVVAxdRKbOVKsfD5UD6FmfVi5xb6RcDuPSpgUXckD
65bPTVovkDFrS7sWxsowPpVdPSJlYNBALj0o+EVBFpk2goYh4pzJGDvRuIwQMozt4znyg1fTuiem
Oj4eEMfc1FF/5bidu74ZLh1N4fRkRT63RvsxZVQxq0lA0uMxnwfS+claawM3mWc9N+Zt6K7r+3LR
SAVcIi15lfmpK2paoxpsVV+g6xzKGMRNnwARw+4263HLzO0G6JE7qvtidNYRim1ExsrLEptaqAaK
0jwD8HbvSO8Ttumau9D7GGADIOvQStXQ6OQP+hB+KOstl93ZpRbbm5JvH3zWMIVxX1uPW0QCV6qC
RaOLc6RzyhtVneH9mJ5r7AOutsME9zNmvHLTtn4fa+jpCbchxnjaVt4Hvh7VS4e55wyC8d3vqTSy
lNlbAGYKBOty0EadLp8qi/u2gGQ1Ay+yhZaODRRHXW2Gjx5nkK2RkhPyC8duQBE2yT2u4e/CZO9U
JMkj5p5j++r6Ub4kr8yjzdLOIDDA7zDdNH3WZbz6HrmyAkdK2S1y/2sYg2Ch19kHWrz3FITHrI+z
91D9cVuwjr3j0hygwJwmznfTPRgDCu+qxcGdCzaAgpwrxyyuzDzH/b51eKgnXeVLpcxppvcRRsJw
MNa6g1IF2h1GsvQyajZRz5O2KwfMFohaq33lJ7e81xmo3VNPmmxddB09CR4bm8nnY+t9atoqrqn9
4/zetdBhB5m9U1lsbgNNG5YggVi6YxhNCxwAo23+NH4zUOkiwkhJIC3tdJu4zU/qlU/8NHwier6o
cX/FtMFBXp9iK90GnF4dE8FZMFjrdLSwIbrfRXWvdEFob7qsW6G/+DCa+olME+QSzYMX081mvfyx
OiQ7+Ajww1Wg5GOCLtibb+ntcYaxHe9IcJjjVMQW6JWQtV2E7mhpfbTwKy3FRhUV9nDMybdR66rV
DrTSMDSr6tfsdLyMeExK4kC4A8PKWbAa+eDI3FmVepOt9tIbvcES1MWya0JhxSUz8w0kzXmGnJFY
y0Xoa6cxYOsrSHnRRMtMGv2MET/ICbtS0TPmkDlTB8SJCdINZhx+isaN7X8w753kEy3XTpn128ih
PA0YHu2C5DVeUywWeKp7Jtlz12NO4xMnw1r4rVUjlZBWHI0KPqawEE/05YQ+yNF4U9WYWhN9W4ZQ
ygFcE9UVL0v3lRzN49Al/V37NSwSXTtw2h0jKbWZaIUzH+36gBn2zbLxjmR98Ryid5kZfbSNVRyv
ZARZ0NPG5xbR2yVWFKayziDKTiiQ9LNnDXJn1nV4ZEtuqr09oiQEp4ZvUrzRTVIoarJaWY3itBeb
YWS47MXYQUmJOetG3+MDowuKDuakv+CNI6uGcsg25UEEjsI56hzdHj+LRLpORUf2Zce8cvisul2r
oY9lCiLWOW0q5pHMurMHmBBN+sEcP3N/XOLEDObhQyzQRSgneINT2S2Vh9/dt+R6Gp0zXJ101zYg
JrIc+RzNboT+3VsXfBHl3CuMbpZEDFHnsFCOQf2FF3DAPsjQtunBrWtEx/YgTWedoz6dKlixon5z
5CTZPGdvyd0CRQLcrMZsLaarpWjJy7Z+jRpt68BW0ezyRIHzFmGcBOoXQ15Gepc4+bvWVlhSmo2f
eg9oqn9kNJ01Tv286hZhrIHv5wOMjasoTdxdAw+wK++CQ5JtfMxzumT8GCX5JdVITzKJrWp0Rm61
BQzCxHbJ6HFBTEZCBab2qcanO5noHjjjl5j+6a97Va2DPNuYuApdjtWmtp9tDa9hwnJqtLBzJ33c
zPHW4sGqMmJDS5BkowkMgLwlOIXPeS/3VdtqMxOd/DzOyi+GKauqJ6Ywio33ANU/6+ty0XqIrelG
yxDJ1sDYdU5O83Js8AgVGberznPAHvUxQK4RJuYBddExrwooNTZuu0p95hhGiUpK5iPnTY7eDF8H
OwDuQnZuxJQ4DE6Up957vdGAxr9Ukf1eiKUo7G6r4gG31jBsDZsPrDf7jV7UiBlVkcyZUvz0wK4h
MjMkESXI5T74daKX5r5LY0NGswOhjHo1JUWFq8xfxjLTFQCL8M1TLqTDu4iqjtBZepk6UWh9V/o2
H1jt2R4HY+SWCC0hLmZGvcc8Gc4rWYAD0m6EUyZN/EpmwyGJJpxoyfsQ9gxOigdkCrcYcz3FKbNi
hHgyfm2dEIV/59NypyXWTIWUtI/0dWEGmyrDjYfChFeXjQAp8L7cmsgXogXoTZ2L6wXLJqSSbcD1
O5m9KQFzEvt+9QJ2b+No7zCr+2sdqIKuGeYJtzu+0JVB7g5ajIuHYmLHCYdvaop+6d1OZdPcqLNc
omaG6ByznK1C4gMyWhw9sLNH5bnbzkqHdYgCXvMG+D+gR6shOw8hV7Rz6vEud+sRtZjDkhaYGmUy
vCVlAk1cnGBljbkqNVVpNw0/As0bEQDADowOozDC8JWRlfqrUs1PUmhEp4TRxhppopMQNX4KgGZe
NlG/lBECxyELljWnygKZUFN5LbDNkOoi69xVSygMc+W7WDvHXW4wXgvZdy/6yL5lVkFOy8AarfEW
Q23enFIOK2kB74kR0ScAlHgeGcIRKXmMBsbUaJAJoCC5T8sXdov9uXS151QEb2xS58ZUnSBgvU6F
/kk3/qTonJFNA6OgnGP3WR7Su4E/HWK5ogKb1tn0Ug7mQ2hTljZWh1sps5BVkIssWdP73Yl+i+lV
7Bw0xZgZjd5qIDottWnYhpq1TmNB4LD1x9Hp5oYq8RJ5KKaTi8rbbVlBzzH85Jw05k22UG5p2Ge2
lhFLrjy4Dxl9Xuws+wD8FNuGuAD316U+NMZiNubVNAOrwwRUel9UUuNcpZSj7RTv9ZPq0QWPRUQu
OhFjk/XQ80sfqlF8jtTpjOVTzumSkV7PIyN1627UZdDXZ0RLipfIbE6Vpq4pV5MnTts3ZLYse4NA
GcQmWSkDnARY4iUCOi9k8c5qzgIKxoBA+0pFrmaDoV1Da/xogcM0UIbKWu9BDrnvIUwhjgeIOJ+I
0ROPUp5EJup5MiyNgrYRzsIt8apnxVsUV2bGoWgdWz3PscI9Oti9OSHdj9yL30ZXP2pu9yvCdlO0
ij4CaaCRaStLykM55XTf3s89vm0IxWctBQtI4+rgVpWGv+86+YE95OBx66vE9BaW8tetsxhLcdb9
4Abk4Obn5lNDPyDwA8Kz1OnVRE0WkXfL834Lm+dDs3pc0PV0BSawNQtYosTyEOC5qgn5LPUIElo4
78xWrZxBvvj1+OrrhA326DIBUvux8abiOy7BWACaW0ruHqH8N0Q3c9l6Vy3sDqbUrmzoliN6tySY
YKd2iBQHsz5qJplSVGAIdSQAQW0A04ebFA3vD8CYBzr3vcxCOmjhLu9qjkTZM0uIl6TlUJKMD1EG
nbsR9gcDJMlUAYcZEIU9LsYs/myQxxYGlbh6jjxSHS3926VrIfx4H5vdrZ2G9WBGR3+g/q/b5qDE
IzFaDWkrdIfkiLC7YhluVJva1H6cabxaXXwMYrOddanB+ZS/1NisiLkClyi8a+g7nPpkZzn9R5DS
KAUlWboFpgJLJCctnbfJYMLP5kXK1unslxkMfMTwxtgxSAp2Ae8fr0FtVOovvGgys35Xd0WwyJqD
Q2gxQne0dNgZldWtIPMMTIjT098LO9JlH8t62RjcPE6tH3u0HCNRc4TrfmM6eYbyv7I6XkyhIeha
UDjCDkNg75MX12zaZl6g3iiwoKyKMHnsBmPxd6MjRGn0qYWAbRizyYoYm/dMDIgnmkmTwVFsMSvT
gKyMTs9dpaByMHjR2dvUNs8gQLB5DwGWrTSdBU9oNsKjbUksJbPIBIpkvPzdH/FWWTEaZa0zzzTT
+TymWpwJZxiOf/zNl5oz63FOhS4KPPx7KehTsni18C61hp7siqsCXrtgzdzvOp1Gmp4X1NSQEG+/
QsFDxWiX9VzA0WHrCwUL/8lzN8EnC6Y/SZX/G4LyqOqff/7tq5IEsamHnyipSkJMSpEItf3+599s
sOr/l7u++BAf//3/nT4Kvu3WJv91+Cgz4Oz/+i1/pqD4xj98uGS6a8KeH1gd/vNvXvAP13ZZiIK6
dMkQsIhs+O/4k+AfIOIhxeuOB1PCNE0SEbpKiviff3P+QYwGKCMYFIYTgJH3/icBKKb1r2h423dA
3rs65fid9OG7dyjnX2I58oKxtj5qiBYqHKZD3G7MPra3HR7EmewTaJg+YZxhFz9CEvcXwA8XuQd/
ucx6d5mxiibCM1iPXfZbMWrZ29CFKs57/l0CXJ63HCO7uy/V1OrLXz7ey59k1P8qZXGpklJ0fPz/
lgpx/6MbqP5cN3BhNJn2v6VCZC4k2HayR3TMPXKJyNjSIJ8jOZQzq2nMeYmGbhY7LCSnDvxeI/0F
gbV47tppmcm64VTMH9ssInYkoEB03UqyJ+KRr6H4rMPwp4778YLSt1wPE5iA+89vyobtacbKuCRn
uerusUkZNZsPmJwRCjKw3mVIgvunXuFC4iO9ofDBmumA4cUXTxyXNr4zW7+ZIsMHGKcL4/55W3Te
ZTFcjM71oAwI8z8EHJj3BIO/0GX//LAIXtENy+AudP8tHqTryilITTkuO3xilEbejSVTuh1a8Ti4
+rgPxLDXSBcBFgkFpQ6S02CqcIHT3WS0hyjN/OMjjb2nyFW/Ac4VVpjSnDuKLzCQUFT+W0SuxGaY
5JfIKHV7pOULDw39fwg6+SM/5d9/FHyuPv8zSJJx7vfFX27ZDDRMpgmYJGk6kfvu7bzWEQ+9XgTr
qdC4UCbVeCErrOJo77EMe+uyLvprmwN71grnQlXlaiARpzwBhdRozCOa0sKM3l0B9ZVFnG7JZjA3
TLkhKOUrPe4m4OtZtBo7TGyehzdHQoH4/9/Pxv/jElmmY/gGSc2AlO8HxV9/LjPrfFeArFy6NeO6
YlhkLfOR+12HXnRhdBYrbtvEiKKygxZxl6uEHlpz9U1r64pcIS6HwGK3Tv3+PySDkBTxbxEZHA2u
6QWGzZHFgYWp8l//dEaajh0622pJXqK7cgq560rOzaT0dyG1YDdE+TN9z4aoQQMBCjbKjFmAnxfw
XJENfZL5m6HWTxBhUr97ZR6s25bNF/70Y2kz2AZlfOblvR8Ze59dyfjBSJznthP+wqmZLehZTMBz
z3M1RLsivNRRBOKazb7Dwu6KH2EGmfdsOZq3aOq8IoCAMAGzv0txfDfaecNLzZSkJHRlTniFvXUq
WISdM2BBNUiPi4CezTw/wTvuj7h82uKncHqqVKufNnLqXztQOutMsQfFNgnsZJ4bxWePEIr4icDY
IadqpWdtI0/tRdSSUeuM5Ae4CfOr0dfnWDWgNNHmsL0oMZIyt0pFLZaFMLul51foMfJabdzEENh9
JmYiJtwo0uGHlt+3Kuz50Eb0K61dLITRwbAZYXY3TX2RhqTINi9driUbrS5+Uhloay/xi1XfEgWU
k39RlsWxHBOgGYGO8EY5e2ISmnlThK+RNMxNpBW3uJnUBunZzJeew4HAiNvhq+vA2ruyDs5W0P95
AWwU3Zg56uXQPTgayrY+H86Dz58VadW4cMmyIHqWo5FbKd7xizDvyOqtW48mA3e+PkROm7jiofKR
3wsKG5q3gLlTuI6lH26Az2MvbhG2Z3XHPt/WdExwAPi1nBBAepXkaNTDA2onBle2Dbo29hFj5/ps
GCOW0f3r4LT9qRDQBP64f6IGXdmrlEFyNfry6Ax+uB+3fzxanHnlvBF1QbACGNApNHbKGYLlGPTF
KrQfp6SQC/aeyQrQfN2b42VIJNpHPUSKfa8UxcAgKSYzK0+KD1Q01XwqlUT1ws+pNcc/vpoh5Eni
Hj+lSDfxfxobrx5YKRAwfM3qdm3CpDkQ33CnH/G4e8jPtB5BqzWJetORn4p22tUWidKmvaa167xQ
+Ma0SVuiw/gx62JaK19ZRzB+aw1O12dnGRsnb6qD7rftjho6fwaELhbKxEkA5yVsyU/OGnZJVkER
iylvOLjjGAClSMVaj9r21jn6r52tPS1RWyW9YIs2FHs7W+ZVMiEZG2W2dNy8PJHkOcuHEA0avoJF
LabxCDPOZ9jXt6seQQpWaO0oa/g0mBxAC9SiW0sJoGfoQRpmtL+rzL7TbXImsRAarKVdQI9Qlct0
2h8v5n0TDTUbZD5WQqZWH+wpnf2AukRFyRuSW5tMWj4z8tclvliGZJUt96nRFAeEcv48LZth3ln/
h70zW44b2bLsFyENDrhjMGvrh5gjGEEyOIp6gVGUhHme8fW9wMyqEkm1WGnVj/1yr8lSIgjA4cM5
e6/dlqjWRoa/6h6HSOs3Dk+bTj7cu2n4LptxhVna2Ic6+CEDH8/reOXH3bkSV+/rm0GMwPwzj2P6
cM4KFhtShoZ6as7YYN1kjuCrEDmxrM5QbNp1F1hij1TIxGbJP/CnvlnoVX0XRvzSfu+8kPI0/39+
ZUduTpIyte0hAxrq6KAiegdxCZYXCA77rknPJN5PVO2LO70zBcIA95DrVUtqSnAxFdWdcvtiiwke
8a2Pw/31N578VgOBiBcUfPwBVHdz6IP8gdCQ8ip0iyuBioPyMeGf5Cfc65YKTpaN8kX5e3ZGL/xm
kF2gfK6Az+F6HzK6RUZf4qaFaMiGZyMqCJVKj7qLnlTWlNd8CqwWVcGM+8ooCpKLW1PuuJIcQDdd
Wulzo+IehwW7tB4VkhFtYqWXF0IZ5j7O4q8VFHzW5p7dFsy/TT8v7FE/bvu01Ob+J4SpEjRa6MLa
wTE0t2/ghYvaWEbztsvXQkU3woK0wCsguTvf6Kl32bQlsfdu6G5x+0YoKViDyKIh1e8yNhNn1Ubu
YwyKYYdrFF2FS547EavVdkAfIq32y+ixTRN1ddYKohmM3uUIphOUMn+wTmC+eKRE8LbYCyYD27xx
Cuwjq6i76DgW0Kzx2YLa3b5JSvvaqMUNEfMmryhHGgR8yGerj907by7z2Ws3tbNABFzfCfYJGhgN
02hBaMqSol+2RJRt7GTukS0R+tW66Ffp1Pobr56y3US1fEXFB4tgMlz62EAbsKMcZdPs2Qu/KyH6
7ZgRdhROEX2HKrdoGYGK8NoJXQe+QoH0/0tuJvvWUuU6qn1to8Z2ujTSljnHE2ujTsbbye/Y2Zbx
JkDcLvpsvEn1sTti/0XkmRp08dz2BoRYcVBldxNrwa5hA38lIg6zKIOBeLpAPP1JDdvJL787yMyP
9mSOPEroCF1Bg52PjL48zUuHNPvM6E9wJ/dVGld3SdPME9BsupnY1IueP05O0B7NsXtEmmE9xWFw
wniJuK6svlMXb2fv2hZy7vBYB+naTKb+rm84rbta+YwCK3zgPcKxycM738nCrfLG/qqu0MQM1eRc
dgqgTmJ9NQi4eclCPJAupcS+n+rLrC6YfVQJma3iedkDuUVmI5/CQaUvEZ6TqGzgCnUpbf1J7IwK
zonju8/GFKuLqgzbZUMaxQMi1GTg209xxz5YCrvDlKenwtdIfcpCf2cUKBFF0WxRzsVblxViRXGG
5kUrj7Ip3G1dtUCEM0YZDdqFdBjDLX402EkojPCmA/MGbbinWSD43KsceHZz0zSptqNbv219LLRN
iRXRlw3fp7XsO8SKGqpotxUXCNkIUva5ySErOCoaOOOt1IIBLLvrNmkPkDEAY6fH1291MNrnJgLJ
Y7mNueuaiAlOgw6eTfsB9hvw/FFbaipjOqyyswEOfg9YArZQ65xZuDZ5DETO7+ltV9K+aJqQ46id
XY0R1WYrYCpnFQa2FmrXQnqQw3CzMXcVGzQQxexofqjoY164IGEqv6DIzFlEkqy01R37a2kCPnXj
4JJWRbbyC++xkb1J/7YHTBShxZ03W1mqbvIqz5DSSBoSQ1nctN24lwHrFAWwrOrTveJpcqac9+Tk
rqvYbG8JIf8GSvZYuCoi54imtlmp22QbB9aFndvTGSVavkw1NA7D1IdLmo+bnrn9nKWCaMMy+ZnT
Xr6cZ3O/ULQZh+yWdv+V08L1SiH0rV7nN4UADd1LYZ/aIX6yskmQPcbv5jYiOztldZXNPzyi+ckb
FeWlZnHVLiCjWOXOvYqgm8UKmzG9JXJc7LG7autp6zVggk32gghFKwShRGDkAJzpipGVPTUQT/I6
7JdOBtcqD1Lqk2KbUqTArF+pC4AQB8sD4Jp0dNTKoWpukgidkOauqgJ1vGmjXjXLCS9pQvszXVZ1
d01VHOyf7T20ep9dxQ199sa69HUqBlYSzEZv+nqjzGhLjPV3th/l1p6YWyZRPk5jLu7ivPnR6+5N
peaODOxlKC9+uC2ALyEieQLObMKyQJCeGLq95hPCO+Wo/WwCWflWx7DBh75vQuq2BGys6LQ8eFXJ
FCLbL7rMjUWhOxgRSg1PGJjqRGn+YQiQ0NZ5gaMqHSXO7nylSyLo+nll8QRJ3jEZ5ZsALewyL/1w
PTRYyKgf3gMHmhM9glL3ieyhUd1wTN7JiT7CVGMwMTL+MXi9aWNbfRfhzzcVA0E/1QXU5Qx1HQEE
S7fS4LVmAYKSTpC5U4lFPN8n5Yh11usOe3JCrTjNvn4Efmj5u8qha9/NAzvRhLk0wxAlaNX6V5ab
YfKKq9soT3DFDvbWL6D06WZMnhTq1rVoDMz3sCWyuikvpPMt79Jdl+f1rdl4pzHW0+vGOCVAthfl
fPaRRH7pKFMPSib+rrbMgzWqYW1n7bfQSMLLAZwOQH17n/U2vYTistdzucFH6qBuvWuol2+deVHu
YnUvHd3ZkfWSHIx8E1pgtBJlFftApDdUoR/1ur4fBvRrHk2gIgl/sF9Q67knGiaefk6nEAJd8NM2
yaKg3QxlSZMTwAl+hPKQzJLtOF34sNYRFShzZ1OuXkSW96J1E3I0WV9V2BiPvfvTyQdEQzmpUXlr
OnsAxk+T1NtD2pS4HQJviz5zWMZ9hP183n68HiEJkFhmRqTvOuUCScohpLRG5pz4trathRffyr5g
zjfJO4HrpWMMUcItvsEURUWHRcKLPOuWLI2zDw10nXRsljsIR0cCyUPQQi+VkMNTBwhrUWWCzJjU
HTeuUvRq5gi+xCWiJZ4Cik06m54+n1N9KwMTYVp8fa3j4AkBru3UJzfJ1wj1gyu6zkyuDTsVYZhH
wQp5fC2K1D5HHjEg3Ksn5ygYxCw5JbN2vvQmJ9tlg/NUtom+qgf14IUjLjR6aBAT6h4iKwJCDqPG
oqEiE0+WBdA9G7a0+M56Im+QLdtXrbWuiHpcacgK1l0JyNUrR5AbMc2EVvIdDNJPjrKDulUKE6Nk
jCqYLYzHcGvMM/LUCrcdXJjCG1fC8bprtIBraOMSxDDyBSekbW29nutxsDkJaP7aS61DzbGShVLa
Yu3V3jkhTWMtptDYy4Fdfd+7G2lQo+gVkEnhJMXBKIMnftgmp7y0MQb2HEQ1NktV0krS2Kdihpd7
K5DYtRAZTjRXHK1JyAszxPp1N5tHIYYNP693g1cWT97895FoIVYt2nWMsq5JM2Mf66zQymluq6q6
dlIkf69bIcPri42O+8grkT1ijuxBHeG+QTV0/7rRteMno/Ctw98b0jwhltc/B15WrOPcUxeIHoGM
EiM48w3Zn1HPQbzIjM6+3l0o5MyD5l28nlYLSzxalCevmEcecJPD75j3vhmRgvRFJBqI0avXHGR5
abBYb/WsmpY10Z+kzYzPuu3SR4ciTPqgvQgbDOB6W4ATQLDbEDhE9QfTrRTYx3w0ns0QHYVPyvxk
yG9F5/YbV6cpmTlwegpkdKVf2Rdd0P0gGuV1/44RK5n0RUxbow8iwJwwLQcYh9uyvdXGoFxpqVGu
BFXtxd/zqDWv/Sngv1utriycr0V7iaIIIUCDOT6pHqc2Hm5sWfc3MdT5VRFwZCxq7cJoLPb+ZtUE
2ybkgITaskV7i8HObfvx0sqqjtNBSnV88KNrMxfpVkA5o6kIfDkXNkeUnggXf/6fOkVBDflRX7fg
8y/6Wo6s5g10bENj8+pHAGL1wYcKbdQamCBTPwYoQo6Qi+k3mvoppQxwratmESBJ3mZ9jlwuLr1L
x9C9S6Dn06rnBLnU8ynZUN+B8uAY1Q6xI66DLNUXxtx91iwTpZjWXjRz9EJtzPF9HJteX1AnwxQW
tkpOKrHDtZVb1109/UA65wEgIQYqMtD4umVKwmbb7YStmmPfbzwtCC9twaSNEo+wiTLFtjt/u5mV
RWvNrpevE84wZMZyuScf5cobWMw95we1xJ+QIYkDpd6+yIug3OhEVTjSITdmvjXZX3u+ghxtmrvC
7LJrPfGpwbghmVmchWWXwIN3ayLNcfNAVKa6mxEift1S7UVOI5NjNCxLYOArJZnAhjosbvNQ4VgW
9pY0OwS+nqtdO3nhnzlfrsrs5CCsQXUwmGdq8IQTTeoy7vntxrrQYYdSYPU145peCtlK84Kfjard
Zbp9oIKjMRWM2f71Ycra1rb+mPzIpx5Sgy02nIt6pxR35INElMk0DT0QZoyo9jaRpAc7xtJaKFsr
nhLrklAFEmeC6ibvaiw4c2q8aCCcdSg7N68XGEREWLFTYlfXuvPfC4+HczZk35/M1c2idY9l2vU7
5othEQiKLIkW/QRmHWykVpxVAem2yHgukNR4/OlgccRvfkQgfDeRB5CbXMv4gOsV6oWAG+nR26gp
QKziqXSXmsiW3MolUzwtg0ECsqh3UiXFJmryPWDm8ZEapOr0ZjnvcDZqMC7hKhYXvhN5OI5Bd9Vl
LWcFVg1h2/RXhY/zBn1dfmnYT6/ndA4t10YVfdd7CsaRm5A3q5veErS5syII3lwEITW2ym44+Hh2
dUWVBWJGl67Defyhs3/SMydAmcDCQKgGyZWRWW0nu/PZQuKPdqkTvJbw/39n9JPOKJlPv/Q6PrRG
L35k45u26Ovf/7svKumLurQ6HUFTynHpgv5He9Q0/3KFILLHUWx5dN2mNflPe1T9pZumNHT+E70s
1zFoRvzTHtXkX7Yh59YpSfGGYRKv8W/6o+J9dLZUkv4rbXXBVahXz4nevzSbtCbsRiezv7mEsYvi
MUqcBC+vNTLWz6Gn8uSWhoNq9l3qAQLr7KmmfkEuckZxpjQmz9umQ6853tavlMwOvzzG37RA3/Vk
TEkf2EGMZgjhsEt15+buL7+csHM/ML0RfLUfDStnrFxUio1d4WMF+ex90qAyxPzz/qvz5ghBs5XO
kE7HmCdhuO8ehj+kAwhQjpLCMrpu3TgRZqGpi+IvRMshp0DcTGAl4aTPWuHhdUnbsiVVEFtu+xBQ
C0P70tgTLB+JK6kO24LDYlsQl2MjojdliWsmLv050CZJA3ij4JgouMJ/SeNwI205IhKsi0J6zPul
pFpdQw9ZFYOZjFcdERzjvuWHYbhCcJh3P5FN1ebR1dC40UVg2qAfZZtshlMtRy8/UmG2vpAkNIqT
lNTPV3ggw8fRMXuAiEThpQfYx89Orm1kO2bpMkhtbFB+W+3jwmjHVde5droruwIJc+YmpCwMjmjK
ackxdDixSZo8hNwdyEGSsgr0mLHd+AAIHHZgPs2gHqXXdZdKjxZ1F/mj9RV7Q9d9YWcateWzHmpZ
7b7UnWWR8hLVbkn/JmyETOi4QvJpv+mKdgrHeQswEmCyCJ/ZJimi0b7ufXaNq7ZPsZdErsz6NSTD
oVpij+0UrkhwnGDp/ZlykdgSinOKGfpawDvp6xW7E5eCBHxOH8iJWStADnko5dZ0qSQdWjN3Smvp
+eWEgyKntsx2oxJMxHsSt00ko24ug1U58HQOrF1uSkBL5KMMzSd9zu8kwIrTczEOtwgOiPPFFpeb
KGgzw8zXbSqz75xK+QG9R/BZm/R4xGqpa1fCnanFsUXjq/Iq0brQDDtO/NTwsX9fth2BNi27zACb
2bqzqgFll+EGow9+zLdAJQpNkP5C/WZGd5IIhDw16Mav9JjntNEafgqV+5y6cORe6Bq40StVg6lY
hL1LTEQPvdFc+WOf9nSbJjkSqkxCwMlowOSRBVxId2Oh1EMqNEY4Dpg5OI9HdVtA7OpM6oCU+lBU
tZwwrKvc0B1jaXXwnjZ6Z3b6OobcZ6yboSw53Dtly1IOvRd2iyZp33Oqkx2gCJNNwrq2lVnvLEnU
BftGz6nX1Wh6ya6KutinIqdI2C0am8+FLTkdm9hK45G/w6ew01Vthd9NinPqAfiNEbNzE8ragXrg
58CApCm3sLTJK2/QIxPxTFGbQOUgrlTxYvnzh8/8W0ynzssBzYRGGBMXp0aEdyLM85CwXtH0dyNh
CM4eqJoId7GIyLQWUwN9zA/d8adV1nl5aRg68wBIKoPiWmsltAktvivYulbnkIiG0hdVZata40zk
lWVfgHCr05euafiNcLXnpv/sQ42CbzB6jvFUtDBlt2mmQJopQQEKMqDQKO6SlmdEAjRxSKG8folT
PyQXAhx1VzuXtCZ1RB1AnsNmw7kEUXlYxaJakRRNU7lyQ8i4Qdzp2WGKG8u76VzHJoUGPyxRqT+i
zFAopyePD/npz9P73FJ/M92i8JEsPRZhGSQDy3fTbaWLumn5tcBSFey0A+O7XUbuJ7P629Rd5nQu
oqRusYLYrCb2OzXF0CNJKDkjLQzK+Et8JBZ+H/+REKoLK+7OohUPJfjoP9/ZW+nO60W5JSFtXRBZ
Y4p3F80ktb2wQELhVcNVWvTYfmwXJ9VQ3OAAjBea5wX7P1/y7Vr5H5d05m2DZUtmxrdrpW/T3y+h
OuKPCNqHdIpmnaCpWWu3wyT5yUP97cUswbZGl8LghP/2Ym5Spf0Y8eaQ5fpbNRTiTrNC/eDj1dn+
+b7eqkb+WZNtAyUMSi5QvfOv8ssewNUJeMjseM4DscGutoB8QhjmSbSENNedBsh9t3++4oeXxy4A
5RV3ZQiLEfru5kYVRB1BqzBsXbv2CbXpvxqIU3Gggzy9tG2jfdFSZETLP1/2w9cwX9aUEBr0Wff2
/mvocopDpeKyJTaGtRgt+6YnGfPmz1f53eM0+eqU4eqG+CAu8utYMy1OHcRkodfl6NAsezLAx3xm
NhOw/e8HCvs2wyH1RRfI/d6NSpE4TTJRXqEEbNrAmTAO96Ft7/gqzfWf7+zD83Owheuz0HD+6tCS
vx0osUe2iAnrf9HSMcFDMxCg4qWfjMaPF2HXaJqWrRuWpFv+7iKl0+oWZmF8YWFgPhAcpZ96G+vX
n2/lwwh0cHtSmVO6ayJns989NXgThi9T2poeAGXTFnvgEEvI40c9RnqRBdrdn683/9ZvJ2KD4W5Q
qmN1tThZvH10cOKaqcBru8iK/kmh9TBU9ZDV2Sfz/cf9NfclTR4cu2zDZRS+vU5TsPbqwTwXl8Cj
Ovbw7TKXmDfpc/cEs7TeBJMKyiQqZUQdLY6ontTJOMEgewe0nU1gUEoSBNg8dKd//wzgJTKpQZoH
BP3umeeC7qAR8MxNyMwVYWIsrLOTgD54k9R9uPr3l7PYAXEtarCcC98+irqNSVmZmQUxR67okOSC
EvJI24tWGCu/+GR1+M24NS1yzWzu0J0pMG8v50eGC/uEcesSsTfCPMvM/N9+Gq6guy5IfhGuYX1Y
zXWvCWtUQ/jjSguCfpPdQLf69uenJj7cB29GKihVJvpITmnvRqqv62XbD0xfbR/hCOxh7g1LD3mD
n9BODeTS99iNY9q3oUWXhf5gue0Re9RBD8JPPhpD55m9+Wrm38VmRLsOH+mHnYViaNBUxHum19bJ
JiVxqjp3iYXzHjMmjYseXDIFcSpJ0XA1AR1xyD6YgfzYZk0YMB1wkBb3+Ugh0ez7lelE59fH9f+6
XrP9kc8a7/p/zT/4hWgdbE5B87/f/rH++8/+j3yuf7z5w/pVQn5uf8yq8rpN+Kf8oH/+5n/3P/6j
Kv+kEmMxcP/vGvW1PxbNr/r0+a//XYcxLeowBvrveXhSUHDYJ/4tUzfkXxZzke1ICgym0Gdl6D91
GFP8ZdkMNp1/pHSTWsx/1mEM8ZfrmmwoXdNmKMKI+TdlmHnY/tdQsllLmHbQLqODYz/MV/r281Rk
dOhVDtS5XCfXzQXtxlW8HB+bTz7Rt3thLmObBtM7EEVk9bbjzF/XL3upkCkAqhh+zbrAuRqZNMLi
4D7Uh3PhJ2QsSfemThEu/fIOrv++jV+F7J9d9d1Up2PeBRjIVXvfdY7YxEbA0O25tvZNrGOVzOR3
LQ21T9bQt2vax3t990itkj6Q03PVqiReI6KQhMe6Hletge3rzzf4dlL651JU+Bw8X9SpcCy8eaw4
3+qJiQm6x5TZlAFSr9+kueN9snX73R2xJ8BQgaEBR8W756hItPDmFJ+l8lP7W2CY3bag97Gb0ral
PPmfn81/85XZBr4NBiVrtjtPfb8MFEf1ptIzlJP9VA0wfSOq2IORBY9Z2/brgsDuo2VZMHmjcfz6
50v/7mFyftFNw7bZkLw/WkwUt5U2+9zpCBKHEzj2Ia9G95PK4vxK3nxwtsn4t9nhq3kFfr/Dgmoi
qTfAYoP7rMUcXr4kSxIgzPs/38xvXtlsilHKVgp7zPujhN/0tdl1XMaDVCsuJoAo5e3/7BLG21eV
InnwsWlwJ3T4Fdl3Zk7bF/b7/+wy77ZHeEwlumDuZKwuR8xf0JUWLtWNP1/l/ctnXefkhRRf6dSi
2Uu8vZlorFIwaWaMOsz4YiFtp1X+yfOav/tf3/x8CT5TixIugij3/R4UPLbIwOAQTFMHW0ERZiOS
gdh3+Mk0YfJPxtn7if31agSk4HeneaOreW785UMyYpA6UYZ1VCmfcJmMQiVec+9nT9/5OBFTvI66
hDCnycSBHbR++PcO4O/l9Tcf8u+uryzsFpzVFf/z7oEiVzX0sa3jpUa6x6jnz5yzG/h+4zMHivwM
eZIymx3Vqz+/x/dT/nzbap6r+ITZ274f941eiAYaY7wsqsQFGtO0olqQkCufhZtTKZXRoPalLJaB
A8D5k4u//+jmizNBcrZlJXVY6t8+cxtgkteRUrFMugQzJRKYsNS3huN9UuT53UhymSGZImnrmB8c
I+7UufHAYDXsQpB9E5lFftDyunuBYVKhb43iINz86wer5jOK5IjrSOP9/reJNSuOSgRmTg5YbuXj
qtVXQxWQHFFhIwCzUAZEdQ9KhvTaY7/t1n/+Bd5PnDxcNbv5OMHZnFvmptWvA1rZVNgTSZKZmyU1
VUWSy7FuN346UJDt8pu6BbwFErqk2PbnK/9mbsARxc2bcx0IY+HbK0ekdIk2ZQYqRl/DBjfi+DaK
ev/vr8J+3lCWkvNH++7+rCiQdlEawAeJetPDZxDWf77Ab0YnkFhOLtQHeYjvG24tuLNEB9i+BGCL
dz3EGJNYA6gz0uo+eWK/GaAuYn7dsHlsNBjf7Uu0XrQF3scI3WOvnRqTgj+akrZ+nqiLJxuUkvUn
W5TfX5FJ1WST4lCKefuOJqQ4JqxGdkI5FeTAhJSCCtK6MGgPrPFitp98Dr8ZE3x9lM1YYO3ZWvb2
erFhA3/QuMPIKLYZ0GOsTyDI/vzGPg55SamMHi6jjl6sejeHCg+Gx9SO0Rx2hKt7M9FMMdwbD6BD
k6lPLvbxjiTdYM4pDD7JBuzdKLe1TAhV5GSW+OoW/umN11mfPLSPL4lL0FpVlGKoAL6ft6aqr4e2
JOkH0MIiNeI1PRK+2OwC8fm/Xs9ZAmhqsPK5nNrfWxlL4WgzbzyCJE7bFNeJyF8ELVD5yS19WG/Y
LaCpmjfgajZNvvtq9aHDtBZGsHSQGsHtF8a32Gth0Q0x2SAcrd2D7G3t5c8DQ8xv/s1egjqqja+Y
br2BSff9k4xjFnR6TjB9squuOQeZScpvfCk6uRs672hAT3esr2Rgf7Kqi3lcf7gwfWpbsUtmx/Ru
SAY+raAh48J28RTUVwky8cAqLjz/vvQvfVktYxyD8IzdsfvkjYoPOwruGXukoADKpvbD6LGMqek8
lywogHz7iUQ0Y2X99A7hLlxcDYsfckFny3qpFodi6X4yN3/4EOdLMzXzeUjiOu13X3vn6cpn6feX
AwgUZzB3KerZAuaWAasJt8z2z6/3w6f47nLG28mlSKkGkvLsL9vCgDQRbTl+fTJDz02ot6/SnCui
HEUozbEpZVF4N3R7tO0QFQAxD4L0bQtNhQBPrVPkjKTe2VeDzhNHQxvp7qYBlKevk8JC2SmMPmTb
qs9draqmY4iDQRBCCavGglI0WAgib1SpfWtLeSiTtlwbdOe/04jGvu3b7a5KhX2yPNNedYyzlcyi
ci3d3lo00oovTCrdC78yv6faaMFnGJ8zWdy3w3Ab5/qKyz7Rw9wW8rs33aVQe8cReInMTgneh3AG
sgNo0QrjHPdHTdtW7jerLtdoCxZm7V8MgIWkYdM+ivUF/kBFYEGpIKLn7dqusDkDsDbvS2ME/BFv
O3wngZ1f1B053JV2n8pbXI673qsOEq2GEpS0kL8nexXBAaeNmZniHMBmaykyO+hYEXucYmyztZGu
SDlbt2G+ITFNQl4CGhwE/YUsrcvcCXae/dBm0xEnwbEfITH24aU12pg/FBJDux3gcihvlXdEhDDd
3GES2yWwJtVM30IgXVv2kl3F1odLMdbgieqd4YYH5d01FiQsWuxZdK8RUrbP6+HFHdSLYuWXQ3hO
nWGrAdYIpUF6Fy12LIpHGPXkKtnbiGDkOGwehaX2BE8upYXqsHuCP0X8XLi2SdKT7gDVFgcpPhMP
6p6ld1tXkQQYgfDQvYMH12aQ/dEsfkaahresYEOcJRvppufebNajJYkAbjg4kqwIWzZoDiUkFpAz
K0+MJzHbWtDSJgh6YWcvCgcmI1plguDc+wADRXgDVDgFslaeXAsFxc7kHgiPBL2PNHM5eQuzjbdj
dJmS/1Y+BzQnnR453DHAAAWpD+ggAXvaTkSbVpPrWparKoUgRKAHFdLOUuvGf8zC70NyrUXbid9A
rgQQ4pYUsTHVDzItljrdbBLLtwHwwyl81OLu0U6JKSmh72KWd8jmdtwjwC1Kw0m0RcsP7taW+8E/
TPVdRS8egfwCViLA7knekRN8UQB26uovuX4elFjxXIX8CZNr4bnFUqsPkrGAW48s7NbbE/J1nzZI
d9Rp0q6lu2uKGy8IVoZ1Rq6wUNW1jWVsumpLQgwibZOE7hIN7LgKu2LZDyfTUgfD0sg6uo+Gn5NF
Oz8pwTh9g/ebeNNqFFuDbBMSBeHOQHm4jVHSQPOx1rYLyza8xz+0kVDnjftJ3ufEbw3DnQquhglX
FKknK9NeT+NdBW8z0OOVZZxSf99z6nWrxxqUo4cmAfLbQfjdlbCxEDRWvXew80ZRhvxr08+m/XGf
hE8e7gadgBPAQ9HBaa7DGT/p3Q/6ReB8s43b3nzWxCLn7zuAk7HUXDBXz+mS7iP6Fa6P2wahrIjM
RVsdXxl2rFNokVtUwbMziDeDqxU7VKz2KkViv00jZKR3GMLUHeqgJHju6BO5p7S5HIwDxSmTEKMS
Wztf+KCOJLRiMP6h91hiSw9LjnC9F+G2V6WCSIQd0dadhwgXaqPn1gYg9rRJWuBjSD9mhdL1SAlq
XdWYYDy8l2AXmxGEwrQ2+aCHqr0cMRHXprUoDdifU/y9czA42Hy5yC7AP4/DtkytbW8HuzZWD+0k
sUJ7BxXMAq2BJEItv8Ltc2XMgEjMaOfJqDZl4F52ngYXOySqZf6FrcDalsQa4T4kbEwe8VndWy2E
ZvLOazQtS5I8qcH4W71hRKLiqrrqWRaDx3R1YELZhxqOYPG1NdSa89m+ztxdVOO/0q8ILUocIsyi
jcGbz6dD2OJfhU+7oBhGgcB3Tcb3XSVubIcU6GMf7GxwbxILuVmtwW0n7n0RbvX+At0QmTqkValN
dR4IoxkgZwe7zDsbKdN0vPCbF4HIt4kviuyUxWvWiVCdneqhgofb7OLnPNqM6T2qcEHtlErFaMVL
20Av36JKsYgcoH2yQ5AM7D3zL9EbM9RI98KLrdkXVb5pAwhkGIJqshg0QpfSEXBXg/n5yQqTb77f
3Kq+u/S7Hw2/RiEMwKj4W+vyLMb+ZNAh7meqHRzsZTVD4XvDnb0eGy23YRw44ZcirTddot82SNpH
CxdMCW27ZGzqi6C7b+Oj0YxrGXU7J4V2V57y/osZP8TxkyfOtTxZw/eZBGlt3W7XhNsZS+ped9M6
ZHLUOmR998PIIC9xQMVrjzWxdx5rtathvyffU8pFLs69+HvrnmX3Qko8C81dFRzmzDGfhOevobhI
wEcHeC+08Ml3vpgzB3vRwiaM+4rh+RM86uj8tOLtJPHShouyazalt8j8R04BUN1u9AkZ36VW34LH
RTOOWXcDFdxzlkn/k52WBy0VUu216z8WUJ8D3An19NCLS0meqm/4F1TvV3HkHLNcrF3JIkn6912W
Dc2yUAz5zo6/JaLd1D3gx1CBTDQpggF0bjlvlKV5wlu0Ft2DH4arNqyfLP9G8dv7rX2ynWQ/wLh3
yicZJWtyM1ZNfMa8Tg5yNY/bvMdqm1+Z+T6ODj4eY8MalzVc4Ca/VSmtOcrVtH3uvUJ7MBQRXYO4
scSF7j7r4sqUJ9Skq2ZQEOfJsSpArLF7zYqVZo1Xbh8c6jK6p/l1Tfv0InJTUkvOTcM8fitCsGLx
vWs3c8j0thjFrdTnkErxFQrOKmym1y6rW1n7gYyalBRhp3xOjR3Uo8XgXWbj7YAZwDavSrKZZ2tC
lx9cm4WAo1/i8/6wXafJ904Nq4mGuT5rR7NT7T8l+s7WFgRJFt6mJI8nbdkVpbdSwydANJxdfq0n
gufve/NkYYlOu2VoTasQuH6B41yHGRxH+WWFas3CNjeqbzZZSb2GR8YL12yFmvSL136rVHdk97tN
yuPkbCLttveeXBo34wiwjagIwv0AIOC51OVVOgG9B5y0mxyxH+P8TFwwsfHDRrPZXcF5yWsmoYlA
ouBE3vJK7/Bkm/VVngw7KlQHURS7iJgX5YKKj+NtKEk8dtRti3dAm+AIciZe6bM/wK+8r5WFO18D
TuQUUFpTtBE6DJF5r8ITy9ki1PLQGPtRHGQDZLN/NntwumF4MXrEtJbpUhVMEKNYC1kegjG+NSd2
u9TJqjTZ4yV5sia7WNhpd0QpfBPIB6e81SaxEG28EX200tvwSELZTeWAnbPkD0icCeOwuCDkjwA2
9whjdAPG76R5/Za83r3fvuShhSvvpA2k4uTBaqjrr1F+9nv7ERZcO0FW4/TdjvMi0Kzrat2WkLuj
YNGrL3PYc4Cna+7uLyarOBOythZ2yLxyTzDoJtfq+9E3N4jJn7P+x5TAQobk3rRr3Xg2zE1glzeB
468JBr9UcfN/yDuz3bi1pM2+Sr8AC5yH20zmPCg1y7ohJNniPG1Om/vpe1Gnuuo/f6MbqLsGGigI
9ilbllJMckfEF2udaMSA7rzazVPhFRzKEnZWUNzoAfhadiJJZlRhxIIvCOPx3fd7tYpH42GePkaw
6Cxj62wp8LTTZtsIYckKDlNKcqahoFAaX5nZBNtmjOZN3yfu0zDxVHdccsKC5X3Wi+uAHzOWx1gK
/5GuFJ6ZVEAsyeNFQwK2EckNCzheWR+Ru8/sMHkndAAnvU7NDV484KDgqFYeqlOnFdyaOFYEwnzU
FW5HEhVAk1M4Igi83BJsiVdvTQESay7AqRasT1YvOS+Gl+h3NbACvPMhrKUb3smrZZhshgeu/+Kn
AZp0mgkmMEMdaGNlnqXBBeJpd1yGvBF788je7WVszF1GHD5Bjdna+Pn87CwAuMfVUzz8DpC55pnN
1uS2T1+m7ljJS8bS/7LuqTdhjxScx2NjXwKTGsmgDYMkiqUhgMo+YBj7NTKAks01oMM8FNZNDtFJ
wfHtk2dVO/wEhjDFJ6wattDi+sEoqkfRfTjOH7R/SKXPsYw3erVforXB7CEMYGOeen30nuUAsztn
EbHs1m4P25KYgubffA1yDVdZk+l0DGHtzZQfASl3rqc52FvuyCOHarEx3+KaVflYrsvZfOIt+1oW
YptA7V1NQYBoubordHZfOJYEcf0pkpF1K+CQlYROv8Nah3zM51WLNwIwyKAjzOPJq7nvlTNtu+wy
G8TZ82g90+zVclZgBuSU74jYVrXktKLdLE9giMGT67xk3EXH0V4V4LzdiAcwlUlEfZAGj7V+jJr+
jAZsz04ReVb3aFTnOeexd4cQeyXFDWI/swhi0Oi8SeOuNYGSQpyCbjikKdPPPt4kNbVLEh9sOLVl
mu+yOKKcYaDjuo/amLKXmbVbbyyOQ5qLD6m0TyMwbmRggJm2rG3Z7Y7dLzryQMXZFS7RVJhRvYUk
cYtcfiZuqZ5ENX/Hera2n4MG+PnJ9G/BDISRZ6TjnKss5vDzu+Eca3IU44rw8QQZsYPSA9xks6m5
VeS52LIyP8fUEKyI85if48eqeKhZVuXnMOWsGA0oZBaRjk8Cfk0Otinu3PjNNt/UtHfj2xjfm7Q2
WQDcgdv4itAspRz/yhhvaMyue7tOxEWyv11QDLfFzgPZX1WHWO0y1JO4CBklQ7/qw8pvWbukv4hk
2JkuEstAGV9zcZDwytt7ajEbPkcPYoGdwaWT81o4/a5Nzn7AauC6gw6csp51dowDBDs0zSPaUw6o
CBLmRbg1HEYwpL2xzyK1Kzz5wc4GO6glRBYuaah95k4r36gaai10+uOIAtkvkVk13ZoduNlD5gV7
KcjDSNyPSbQxfV6m74YtT6OD8uk2vNw2CwXOWsTzOsCb7SY4buFqbzL0oi5VGWVrxX8vdHeLU3Dw
ThFjEO51kGJVvI7mZ0BLmyT5nfrr1mBYcY0g/Wq/jfEOdLef7Lx5OxVXUQZYOj88bsCdXGfpbw2v
RHq1KE019SoKeDtUqBxt5Qko5yFIjr64sQ/ZZ8OqmzmPjw/98Ao2fMsw/qQXEFMN9yEj+s02IqLx
sKLDA323al8mVz9qEraqXYda+kcrH9FtrIpgPub9XgwfM40YsoWRtrbMJxg2KXa9CHxQF73PrrZv
BU1U8inMf1ZJtzwf8S9x+3Lmre6v4iJZk/OnYkT5q55ppCgVrJsFbqLNRJ9Ryxji2GvHVBUr1T51
Mfetab0MApNHkvMq/3Ao3uMSMVGOQSYLq6jbaja1JxVSQGVuGzxswzjeOtN9Nt8m3ieTf5KuWNcS
ejnnIU4/4ZxwdneOki1ukwpdALMuS+tKtOZUjZxGa4hcmY4rSudQSFcgpyp9ngKIulBXlA71x5k3
Dmtzmq2tWuup0Y8OdpFuZhe66jeeDU8qrsLUd2h02NtialdFel6YXNLYsUiOaatfZwNP445CxzLw
TZzs+k4Ex9hqLqbxlUcXq+0A4HEwYvEHpANKzXE4NNLeoNr9arT+WwYQlVR50HQkyINwuDn+kuzs
izw92UO1YarEndtl7w8aLR18XR/WucyBwiJDc7EWVJT6wWJ/O4z6R76AOLorQpnj2L725n0A3aeN
40NRt1tM6nZ86UR347jGtzgD7nBCK4+xpWWw3dpTWcS0t1h7tJZ3i7Pu/MLbsM4ukf2gi0CTPaxZ
5Ehx/op0myZuizLMzfDcWQ7fdKo2ZdoNHgh2DDt22dMbmyImstKKnM8h4Oy1MWcXtlZHoXZfuNhD
nIa5yLpLFwpXbYzRE8lIb58Bgoae7Lfvk0kjTeM/wtf6mMzE+OwFOIQ1gAebGwT7VQ+4UpxppWZY
0ArRVsENW2nvoupLvIr58lzie65u0LUmnt4y1TYzv2KOyZrKoUMCd0r9TEEtqrSWKqi1BfAhDxah
06Mmkxg5BetHoPOFQTy1SyF62K7I3p0gUye2vbwTOTPZQwaL271luMWzlkq3wnNpN49sotY3urM4
kaYqFXdd5A77kUHzg068bUFYKfDXPvnompWdnRaLdtMO5vxim+zRMpu0nrtyMJ8m3xi+ytKr/gxB
ZAyP6cTthK0lA3Cupqr804/T5iiAHzww7YuiMNZE8WFgLSn2Khk417SOmLb6oHVYWJB/9yk/19Vc
cloNR5lDXG75KYYEyZgoF4Fof7mId3eqo+84YYUlQNBXb+446lf4HvUNavu4jyzffxSjzbnHodUq
6hylFbuBBu09J5KwnZz+vnZSE0y0BqTfs8AZ4Xaszolr0nzs0xKfIe7BgI4fjm59xvXI0RCjJN7F
bErowHJr0ittDC3bnr4qMVMUT4OFWLzsoZmyXDfVL+loj9ZGnydcP0EmhqPuRykntsK6L+a2vbZz
KW+lZdbvfmTKLvTTlvtXEVhQES1cLVE/BcOFDXEn2zZwT7n0q7zrQlbxB86diRw2bNlxMjJjg/z3
QMb0CtiRG5vX9wauccO6DIbXAEXBMhDCpVObRsz5vcvZ6Ti4moa8zYJBoGGBz6uZFbl6Yndu7CZr
jaIYwoJmdu9xb+iPujm1H34XJedEZB59/roO6BcU+vTStUqgSHTqeD1CgmGXaRxps9rcmstJH54i
AKWbSRfi3ZvIVGVTwR1jyn350HTVz0MwEVetye3f0klbqCHtdLGqKlgCI7XNLXPYZxYweQdZRE5A
Bq5lSdsWCms4iJZCoq2Q4uwy8tzQZ1MyZTvbTCj0h96we4AOjcJBVxRGEkZpNkBLc+Ix2hT5CG19
FBiSDi3LH7gKPOGvRyWWf5NF/wzcTlM2v0pjhMbijFpZHfNyyqmcObCbjyJPWog2Tml6mCpz2SwU
mTL/rtpsbJ/qZHayM5DErrvIRPnyjTxCAFV/GIZog8U290/uVKBoMtzSEntXzyuqinrOcvcsp155
26GYM4nrz+wmtiHjotl4NQy2dU+kCPw9me4HlNfmfPZgfud0ZSueQnAQzf4YswxJlR1Xyt3aDRsQ
+4zWUHE1MgUDAOoR98zI5BERUne49c4SiUtPRce7UJ4U4Vz/LhiLZNosuzd05KZcD3hKw85j7VFj
6YgTkO1hkSQfncARd/KUjLyTwEMPoI6w6s8P1o7JhyCwraep3SAUdc1Tq9lS7Mc2DnAE0/R4i520
yFdBmnosuJGY8sJhQD24askUCJ50kBxWae2W7tUEB9WerCYZmO+JcTZWnTM47TFNUF6CNhdWeu2I
j9bgx70IrW0+Yvv9yJrKg/A/EkmlpTfORZiZoPKugUgi/TCXkSPuDLtrooMT62695v1UFJc8cyU9
LzmW/Vsp9Ynhiungqnw3+cssIXNTUpwfYW3RhySCzXN/lpTJlAE1ygeTWoNGpmVo1cRpunK78SXp
66BpaGxZnkn33RkaBkeGaGTNQIpIWv/lVlDMD0YdNZbGIK2Ks68pT3mm1WY+gXHvXZGKjVLJ9AxV
t7ooN5KHufAxrdBH8fu1MXhgkkiYyvkEWK1NjBW60dHbjKM1n7ohNh+zaoaA6qi8s3B68c0+Zm41
1M9G1GrwhIbcw1ekBerNTpOS+jAmBCPuY1Mf4kNtNqn8mobWbQDF1U0UOlPgcWjiwVR+sIKpOHya
lmT+h/WawJnGO7NXsO95Mcm/Wp07/plyKdJ9XZYU2gYgd+9eAf6pdqYDJAiqtFKed26UPzgfBcqi
7r0xMUvehpavc83+pNBPcQ2y5RBVzhCcJBVx+QY1xHBf3F6NkiIKOSvmt7ST9bFvk268mO3cBMe2
DYb0y5uBVIRgtSCcbb0imtvnWlYuBg6/0PRyq1eNj08i5bqHV5q4RrFVPImTcxb47CyMUST0cT30
Ze98RUNL90FFQz78MgB4smrNV4X5cVUndkabkpu59loR7qOYioXuXOdojLPdVLi9cbT0yi7hRY2A
oIlEw3fosVtHgqCwNr7WhEiarSiduDoFaTRTJTLGxZv1OlQ1lAyUjEqaAFNrRsN6/8uvhxgcXs+k
P4EEZzJlazUfQpXcuGnOuHZlFFDBHG+dGbGZadbO5PxglfrW8ITzV+Tw/+PQv0+C5V/p5f+NvvCU
/Pkfu4/yM/34r8n/5e/8lfwnAPuPn7g7gUCL3JVtMej/K/qvGWwFsOlHVkl3CMWTH/lX9p+/5Zsu
TkvCuyRKgiXD+E8GA/+X7jrwAbgOyfTyyf+j7P9PKurfaY7lqyLTx+4R5CnzJ8Dy96BB4hfwIUd4
CzAzUV7mb6WiicGQTUT9eAz6UzCQt+hb+yVK8mPia2s5MnPN9bXSiy/ZmGcza1ncDgBYMi5xJIet
umyeNU6160KTH+2szj79/FFjNGokzXuZeKCVbCZhjo9nWok3GbknjjwOC1bBA2KnGghvsq0oRCCs
sBQP4g3Q7vLh379NxkmyrVV3q9gI/vlH/vpzhebsm7ZZ4xxPdtZcP3lWcifqVNv2mHoQ+kYmm0jB
BNGmLbvjz1//+eBC56cybwhu+misTZlvS30Z3AyQZkID1NsKONl8/PkAEAUwqhS/WMX/zOZt2rzC
hUA2o3u3ykm0LTAq1vlt0Citm361pk1z39/o2ltlFthU2zYJS+7xgHJUVB/z2OSmlZY4YQttXTDs
gp/Z4uJIbbSy2mAcR2L+cv/zy58POdFddL+gK4NZnToeEUwWEYvCBJDXvrmAz/g9gpjlgDEY97Gx
S7KeO1NuPboe/5Ym1Bvr2N5Vw5jk6x04vIXlR7fNJG1Q4/aaIV4RFFxGRUZ2dTt6XmMtXqwhyu4L
R7DrXqt9Z1V7L0JsWcdi5y5fBK7DLhw67SOxOuPArgXywnpFmVbvbQ1sPBPEXafXjDygI80eepoe
2Rxjw+7Bb/o11aP1BNJzpwTnA4r6bOu7xVtrGc3Bd2f/rmbTcyc7746T8n1qzy6U44Dbfqkk0zV9
hyiElrKem4/AAt/GoBH7BDTXful7eoP7iknI3vmZcQDRAMyXx2WYxxM4gJgq3aTbBnKqeQ4KZrve
DItxSXYta3QbukzfHW21S2OGozsENFPLd5bHWbWKh53HrpdTlOOLxtcRed29lU9sZqmCMak9puux
h/jftOWKdKJ9aGUXhYYPHSwRDpZR8UToqTkBf2Ls2tpPflt3Z5Zla/w4QfZpmclXwqZH2FO3bKD3
OUcP9AbkWaZA8nMyJHD2mbZE148g5/TPORruMvhGmyD5chVHx2TEFYDzCIBP52hrsDBliNdIJi9G
UF0aiB1pYOUHXGesl1baR4+Iaju0E34Hl5eZwmqll8lzVY5iJQznwc3gSVdDzKF0KsIkdmH3Q8va
iXHU9hy8IDK29UojQfacjmmx022M0UPTXxszLjfCYCE9q2l2QdIctrkyw05QyEthMgcSsH5nFiBN
gdkGwWJzMPicWZ2ffa9TaIB5z5QUB+XE5zR4H6z7zDwYS+s4a30orpG2z90GJF9gfovABC7YRSv2
qMwrefStnabzZsxI4A8Y9bYapiPOz3Qayqm++FY+EhNCBa2i3ySVPHjqxWtGS85iB+VC/Vxscw1/
bWrNDwQUuPpQhY0Js0mYivSnGIlbpd2fIaZ/tjqz5so5pXap78tE7QlyCfbUr1OWVNvYME/Kj/dZ
MQDb4KQRcumyBoDauJPYIahZtha46rOq/YPv0DRmcRShJkcAUlMRr9bQpGdM0JrG8LdbUOHYyhhv
mMX7rFfVOqnBX0I5cbZdZzNNYP2SGXTw4ujDctwJkl0lZyeERkuztS6r0BPi6jtkPEybCbebeVek
P8FN9/WrGLm1cB/Jx2c9mQvKy/kJaF374qIHmfQ41OwqOs0aJr25xlNZe1/wODQqKR8p2ZhoB9Vr
1CKpvjEs8SyYKoGlZdaQW9soddTGkPyIyhb7kzTREDWeJGaEUlHPRXSoGu3sJp68uS1yRlULACqD
dTNmEixAs2ULGdrq3foS9La+VWVyyFL631Uu3AfTcnbkoY5NZI+rpLK0tTk7pMj8wtikDTgfbch8
ekJUoO0Qi6PpJc9Wx1qwMWBuU4YRH0WW7Uv/PJGMv3NaQiK51G69CwJwItWscN553Yjm1HWbq5qn
sxqBgNXusBMB7VAXqujORR0wSViuPtZINqu3DRiuVZXpc4haot2qCs2qO/LjiKhrbjkNg9CAfgH8
0vzDY27cWQ8qCtKbZiAsmEexs+g6hJ4laNoa0bG2XUmupfL3pqWhlY9Sjz6pNTDG89ShGOJ9zvEW
BTRX8jAbGjtiEaGiQsUMqTpxKpRPVzmyLBqj2ZGQWXy2bHUcPcTE7lzSzUhjd2e1jkOva052gATX
UY77zuUVB/bh0TqH9KpLZz1lJOQ5eBxMa87CIh+eAgapa+insBcNJFUa6o3c8YL9DLydL/WSKWGt
+yAf11Tye8nu3Jlpit/o31MrxotXmR4zIhPmDoDnyYLjiwFym/r+J5JcojTNKcv8h4F842G0nTxk
YJbSmOgA6S72l9bZlBkXFT1kXgFwqxuDhetDM9K4NYT61bYVU9kuty+4oR47VfhYnmpaPjQRtDoP
VhndSXja0/Mo1Rzqnv3iTXQEyXxRAGvxs1FisYgN9wKISwG06R4Mh/WPtM7UpdMEM0+czzHd2orL
jdbHh8EdYe8ZT84SM/PsgfgBawVFoj820n+1ImHfJ6WEFOPN347bmls3LbH8NW59tqPOPqAi23bl
9FSMDlr6jOerSGnYVs5l9Ev9uYMiz92xYopYzlBxm005VghTKcEpBtDvZsGGgURz1LL5JZ9rbC8c
HbZ1txn0npyKXqT3kLGHXeFzRzQ7sYt1Lb6YaNZTOdQHgm9XrLzxurOAzkqtaADXJtVxCHj0SvjR
bT0bp3Rqk41tpCSBK8b785wR7zRFuYcusG8YpAyuJXd9+0mvjh5v4DA/rKH9WdGp1ypotWNHhFkN
O1to7VEux6lx+SChP+KHcFSy9WrtOagjZrqDMYljUwfj2s8otjOlnOM8+M6xofG4sLCBTQa0JOPW
rY9Z7wcH3wptTiXQTuWfkWSBLIoWEQC2ULam8ZRq9KF67R6piFr//OPuPJI185mkxtb0rPleGSIg
p/On1WPF7g0fUt+qjlPanUfPjbb58juQUU0oqspZMX+OubN2D2Vegj3yepqTY5dWR7aVqqPBmNhu
fL6T3OQkNyD7MwgUIoMb/H1qGMzE/ero5/5dnzH/cKfs5FX1NRn6u9KIF8k1H3Kcs/HQfsamqsMk
LZ/UPLaIOZucKwgvamAd6kbR5WLclBgmcYqhPYIeEBveRAvWWFzTKUEDbMoX+FVqC+/kExQQ4pjC
DrMWSUWhrMegH8X6h4tYlhziXBSyZeb/TmJ5HnmIhhno8LVhV/uf3xmNWg/T1IdekX1PXC1E6PSX
NgP/rWXwVPLmtcuYYBGxT8PIYw6UzHVopNDnTefdcPKAe2JLto9UYlTL9xZa9WrSCZTYC6gQhW5N
xEQwPIttWrrdClJpCaWBBxNJtbAKIjcceMOvfM29tiUv02DxRUiJjpMTDmhemPek8bKLLtgXK8ka
hpyqNkNe8mih3Yk4FNxiW8ybjMaIknmwG8z42NGnOeFh76RXbuyaO3k76jhq1F070CEZYUnnA4d0
w9K+i74iKT9mz/rYcxRVuGk4T5P+2kFPwsKRxReH8mMzM/I2ulbevO++6u3QVM5T2xAP05yab8AA
06pqvvhUxfhH0cmMZTmva73ZaJECPJAf8xk7lz+iB5ubnBF/ZT74w0jvu8M27EQRIeWFEUywY+Lz
ZA2QV3f+/PkLud4i9bHlRTcJp27UhHQXA+n3WGvvZlB+WA3ASsf1lvT2C3URpDSgXmGjR3Lzwzrd
5DwfNpkaH2sz+856br5G0G+chnGXUVvhj8YDVxbE2IEYGHb1FZMWl2G4FjC+Gggk2v4hsJm28cSy
1xnmw1XS+No2RzFUU/zM7HGA9N0ipHkSlmGTi8AGFDNgpSNscSlBEbX6DkNDqUEMR3Sv9fLapjN2
B4u4jkHcKssHINRmdy7Mnq7z8lI5JkewuDgGVjYT8uCHRw4bzRp3JmShAUmFxcSlhJQ7J9may3sl
0usD+ytXTrd1KKev5YUaaj7X8q1zbtzPdI/CuKxaOpTgS8vARpyxEFmt2lpJiKqwF+SuWK5eojxy
QxqOCAUySI7c1vIf658/Zx5be/rsLXdnKEZVzRwxUVqGAZHZXpTBBo2be1vVYplzoYUOXIv9VCOp
9AWxdsJ87ImsZiZ5mT3RslrMH0LLP0SAc9WyANeKUvvTCv3lh0jdlByuJ1FsyeFfMVPUodcUq9Yo
nTAeGdxHpf/RLy4sK9aHla3kWVTZNwCw758/HCn3fnbv6P4RngCYFxabuvScfdQwp52T4mRcMh08
droYGstm33cWZzPtk+kxEYHlh8dt8TAHdPwrl1d8QSdnI+GHuH9qIY5TEMybono1i8w7BBmz/cpN
j/RYbb07lB7ZrZ9mzn/UzrqkX6Lu6u/+70iKH8zEv3kV/yeMxd+gFk91yf/+++f5G/ji/w3SBdtS
/7eu1zWN/4i/t7x+/sZfPS8DpoW/IEID+pL6suf8v1pe5j/AkNpm4DsGesG/0KL/pF0sHa+AnBi8
IcfgBGXSDPtnx8v+B9s+ADBYIgZPQaX5H3W8HMv5bzto6AyBobogXJxF86jby+7Nf9mLhlzJir9A
5l5aJPLz4TzWTE29dp+WnENZm652Q4Wssart7nZyhqG/zWlZ3vAk6wWTIt2b88Mgk0zuZB4RR+ka
6gmZCPJcXXQVdp2FWu1A71INUYIusFzmEAsRPaur1zRmcu/lPFiNyLw58OcFsh6abkiZIbakfXL+
+dBDBDrndA32faYOQ5oaZ7dixSbhw4oO8ETauIc+2DB1RYBsaxtnBKcYyLk9/XzwJU2W2Eyrp1m9
57nXPVvgim9xrH7LKpEX5St3opMh7JOZc6PTtb6+GKOG5XbQprUVlXtClMb93KLRoHi4xYMVn0bf
IrHMyf9iQvJMQVSvTOEU+7RqYlo50mQZoSc8ISYymDCxn2QHUbLPg25bk7qexzw9xrT4mCCVbrqN
agaoA97GG9jm5ux25VlHMRUIdcMzh4hu+eBY6T1Q9ujoyjuKyuDSRHpw6Zsmuvz8lviR2an+YpiF
OnievEJ+7y7Vvz4Elp1emgAgntZdas99tuBu5pexqN9SWEvlqnQZptDgQaqgZdNvLszUXwGFJfta
kBq0ac5/GJ7GlsriMDLZC8JW88fN7YnkFf6ptBq0A82S8aaJxdgNvGUTt9quVN2AQ9ZdS2+ggkuL
X44p2qX46fe+BZU+7r2chFFZLfsgXn2pMAxRcxCS/fnVPPeIurMkW1ez/Qff9HiirFwvVe6Dm5Qs
PLXDGYfLip6XvxGD02+VR9ghNqcP5o9yV3nWI0koJvkmR1aRkcyc23NMBRe2ts1lKTP9haefDDkS
U3smrXgcIwupRlsSRrDvRzFNx6oN0oMyl7vyHFzZx6l2me6Qs0nZzoKWzdmZCY5CjYu/etr1Ov2m
ln0JWjfEZGvfJGjGZaIcplsBBm3mghCuiRiB1yPbLMC3zzzuVkEw2mHsZIS9ErCvrW99EAvQ19Tg
+uoTaQypB/xprPTjHkhBweoASXDw8s+6PumfBk+y6JJ4mwd0SxxZPI4MYxjZVdtZuufeya5OyuaP
nJ4nMu5Z46VbGhAvIiBP0Y98jWD9pYyKTeDl55w6jICe/mgNxlm49TvChLtIf4+75lC1eIrsUefc
XatzH/VHLR7AYZeAXDurOZvV77FWt5H3yMpJll40EnSzji7KYgYeOUTgM/s74jm/clWR4xqhzCZB
IToTcjh3oDUHp4QVneGtJEgiRHlv9bSTaUjUuX1FsLKyJ5+pd1/cuszg2vKLYJ1qFnsXzavfzQ98
Tc5G6NF377OHNE5Dvbam5c8Ep1jmOFXcOd1wr03XIi9wfZEud7Mi30mPKVnjWuxNOem4V2P3pCdB
fgsaJ76T2rNZFsF1mIo1D02Sztr4NijvhQmYXDKqX1X8Nc8sFDhOoVYs2dwxeyL5zzx6fZdgQF9n
SYcfSQteCFyS5UIkne308jW16vYoBsXGFsTMdQ9Rtfea4TgmMd8qUI096pptUKh73eId0I8xe95S
PoOopYNTTGxkUc2jISFI4/IrFcHdanWPgwyyaSQau0qLg0NrQm7O0uhRmARem55vc/SZL0bGYjSd
ogHGY3HAEoT32UHpV3u/kj7Q9xE7KXYWfcUzUqliyveJw2nRy+9a6b4HRjI8567wV6Vk32tqWo2N
WKbzFka9BHbjVER/8GA9kwu+0/znNBo9Un3VVuoOodF4tomytc/WnD4Un13kjaEdo9WYJO13pXfs
H5HyK/Xz1EFclzSJVkHEXrHZzA91gdlHw5uzY6YPaV603D7cqN2ZsQz1Kap3qaU+Sqsbtk4StOHg
5FvPNZM/tYg+WsyZzWjWd5U1GmHPkGrRGHFhBeYGyURwoxQvQkCs7ApUvNP0bJFbqPxZ6/PsZo4B
GI8qWEtraZo7hnUqtd7FOd4dW+Fkx8bJqJBdAxFCMsf84DmuV0VDfzmHSIN+zF9jCyp2abwlfyUP
qklxrLKV4MzTp7C6/k5Mo7EefI9SOjaPunEvE77Q2qP3MnbGqs3NdpfUpr3l54j7J0UwFrnsDxHe
SqaWCWlchiOwOexThXgBzJhZhYtCDuuI1pXPjD9f8hhFSdzixTsbim68zhKMQN0TD94LAauNaaFp
FkHyWvfTjlv2ZSbqsbK85pdjfxT5ueBettKNYSmH633gphAV7KU9qdj09HZ97MNBXiK7s5HMFGnd
XatFZ0jG/VpvcKmYjdpVwuju8yAFBhNQvXrK3bBg3NzGNMBLObDMaKFnai3xliX6dvqYOu8F7QRH
ctNbB5HeQx8I/vhRsBp863cfOxhD4uKBOMvBLkloIhTB+34r+LyAg5k9DQYqiC6fL7q+4facbEw2
KNaTT50GdbQ7QwMntz36S5SMufrYpt8YFL79sSZemf62a5Yf08m/mUO1d/FmhrqRxptMVrtyHk9B
MGwVSg+clxWMDpYZ82E3SzxGCTJgMSsykxQ5s9JWONKeKUrXlJrXzvBDGfRvWp80K4QxTzOj7JXr
e7huopStiS/uR3oYtfQnEM8m7AHRU+y3A8hq8pfTozFRtRbWvBZG9qCTWFgNib8punFLCCFCjtBw
g8auMecU1rUMM7ZdehCyFz/SJLlU0hQswPCM88cxjIPqtyMn8pqz+zo4afLzWZlIfDb+XtCRy/Ju
X/T5GxGSdyg63sqYdcK3HbtkZOmxQjgafSNLnp8uVWwmW9+m06BSnhgWkqZVE5j1GljF8sZJWUAb
TlaJtI8AIZdTR2a7M8o6tIVxkxxKeCfTsPD7iU3z5FOLD9k4H1OdRbGcRqfd7GF0bmgkHGWfhS59
8tnhTbdk24V86iUvoymjQxGwZVDw3lwTKjjrtUEPxEk3k/C1Te0s7ehApKEueHyrcfFsjVqNDrK6
Gan1FrM3jZTM7rbW5LBDA2U4ZNrNvNSztr3jqwdXisdUvfdTpX7Dr+xZ8hpWDNlq5rxddmgDnybb
XG0ipACPyu30XYrDa4U4TQsbxCkcps3HJd+b6PJDq5RDt5CuFQ70/CRSg+yNtPytQnW0waBGPc//
udxeuXrKT42Z6E4RDOF5Wv9uRhwbpWuwfKbEsTKcj6gzb5OpMLF7R/Yu7/i2WHFqD53f6myoTWtW
HjNmrq5mPWfaS8HKhK8TCZ7U9Pg/OTqv5caZM4g+0VQhh1sSzKREZa1uUKvVL2AQZ5CBp/eBL7xl
e4NECpzQX/dpm5wK5WMENIL3caqI1471rgSEDZssewO6fwv9emcaZv6HFiVMd1CGXoAqthvqFaBF
mmjbpncZHRJdEWme3DdoEiwYYy5J9eF15WMtO+vgFbtike25ZeMekNDO81Ale5qIf+v6n2Vo7Lxr
is22zPnYOllNKJrukLxZEGYbb8sai5+XOnTmB19puIacU4/AHkPcZDEf8QnZEQ0Bct8k3FaE25zG
adx3ef5lTpd6cDFtF7wBTuY94oukNMXl5KucIXxwsQJsdGrUJOGtA+QVsa0xilEKxRM/tfrkaIPs
CSqsZ8WRpsUBx2x+U0YdHNq+e5JpoY9inD+x0FA0tfDBGCf/6OfGr2tlqHzBU+uzyeZIRG2TEPly
sUaFnFhaGqUxSmJ5VYt5VERwHpe5+8tV6xR3eZQ4CY275hJ5ebBf50bE++rg1uX0a1XOuyqS33Ec
36VFcoX8fNSmLLsaZ7gp/WpT2lTq9RNrcEBJGbrcdvFnFSkpv0Okm8JmJohhl+54uqO2puorej/T
N7DmBWt3eG7F8uLkKxy6735dAGjr6rB++NI8ClL8bCEu48K/gR9cqNAMKXSa3B2oQ4peOOqm30WH
kzIMzVc2cMoVefs3sHBfkt4iY9cM8kWN/hvkcJ9g8vw4Fwz/VExrdtJ01YamSm6qFC308m3sDBjp
TrEvqdPGu/ZlOB6jPpGS1x18ioXJFpOGftaaQcqYF/uwvFZ0ZSH/Tvqxzq0n2puI4SzB8GKoM7Xz
dZT759Ki6y/gqNpdh7R68pX3bo4nrtR628Wez2tSzKcRiTZFtUCooIxsvwZZ3Nk+dtoyGTZq52HU
9LV1cvLBps4brpdx5K3xJJgo75wUj9nkvWeiO7l+dU+EcScM9okwRzNqZe39FBtWE/v5rm2zYaOB
lm2pqmCW0XvvnOGY2noIVM6Y/JYNSZQ4qE9mwRpf1y/sXe6xCFgcg2LcC+ZItb3s20LvZzLXCU/l
ZS76HrAAvAviyrAbViFemi5hXzsjr4HXlJ76/MBbhoOB6Rjpru6HIoRHFiYeYgxshFqagyB0LfQ0
rKEtuh1m7Hdm+UibahqNGP0uJEeXwkeFK+nWDpZIm0zf64mwSo8gOwc+HRE9s35PLzIKMGJmTfaW
tSyFY9lFzvw1B9phX6qrM110o7cWQE8M5qZkefH7DrpRt9KBMsIDSxL+xHn1FaL3blWQoO8lnLeT
mRKgPiT1eh6M4IaVEtRCg6/erBrmJPzlgqmLWQ6M4Jmicz2D9fUixlhcZEeQiEq2c2e6JwrVaWU2
i/clG5+Z+fgbJ6Cpcyqvekne6tgLT1mY0GCLL9LkyfFM9rPE6H5A//+QnuwPtl952yqwRvxrfBqH
gGWU066aK2JVEz9QbA75lh6unaD/a1MnyyuEGS7irqm3sgdyoR2ky0xzvsNfd1nP1QHt1lxXvilZ
3ef9jLIzNJ+zxZiksN0HGPIZcwFNsihRnygy1dZuiHsb6iEugX80LUNPSg84SjElcnrq7f11KwjT
+lMTSWensy5Fku2C+poaijxE+5VnMV7vGr8qbRTP1CD/TIuXXWByuBvYvNcxo3naI5PI1Lk9hB9O
puZdmItbCM+AmdZnByt5F0vBWDp+pBeRm9Ci80NSYOmcR7SckT0GeMt7z4tVqCfYOuixTJNg2Kmm
aulZNY41zM9z3jP+nIOjWYdfloI8nlqcKqaidzF/cGHkHvjYFsGZ8gm2NJnuQlt/Wzr/Oycet+g6
sQ7dFeO9u6ODcZ+4aomyoeOolL+kPfe3wLgVdMafGgn4ouMkOHB2IncXNY79NadqJNVQ/+Dt/qMq
hTYdkAlkBWFz9JDe+8LmREW/wz7X5q9WzVdrM7OkExvqhv1K6cwud53vocITO8zrYjtUn9gRUgV5
k+Uo1ZkgEW31u27hSh842MxH/pjsak0Y39wnQT1fNJ7eDTaTb/pzXNSPfmJdsjGfZ+E/r0gXirP8
e9eY/YVLHEcOnqBTv34kAz2/I2jtqzRo+XCndBmHWX7INWa4dImzTavFyD4j/MMAzI+YJEdCRmjh
vlJ9DSgG5anh1WO43nphttXKUmcEueE8ukWxQQK39w4Zi22HJ8NBisM9QNhW/45CvrT0+kTc2Fhd
l+Kw0I+2GTtFj+piv1eSIyXWOQNJIki5WRXL0fCpj0mVtQ8y9z9huumJO+JJUgt3+f8vtd8oWuYo
fMibJHIplihaefbl+ObhjYhwwGdsCpiqJupSpGUOEfEdDPWTpsTNYkLvogc2DRkdkOcnelPc1ZWr
wAYAxRiTR4iD8a6BwTBxatgg60SZtPkdYeE7jW1G2WPmbKdmfOxnXx1aRlt0f4JPwc1+95zWiZa5
H29GmbGhtVFj4ouoJ0bZjbJOsZ0xil2yi1WPv7Pj3UjNN/sFZ5gHxGvbGvpXrzdRZYfv5Rj/rYae
nDf9uW49/uFVsfCsrkW8MnQw05hO+wxtnRO5KvK6z4PFvJ3nlGJe+ck03vYn/IpsgVuQ0h9T7f6S
FuCS0VbHXgQ2obp5iEq68WrXLy5kR6JhTllQKWWJDF2u5keEFKX+tBYmsrkoMgYlvnHQ2twNdnAk
GsOHdSCpZ+jZOzPZ+C9kWLk3WdlvnjbUqTOMG7yl/qGReCZEgrro19lRb71ez49TWbA6hPlBZCjD
vomhRfniVHL63TkLybOqt8f9nFsXk4KTjWhOTsut18hsHen2QTNZ3yTjHEYkc+9sik+kb0byBytq
hCC9h0JlZP8FiUfj6exDGTHxlVGTxMkG9E9tvUinJ8/kIxEy2TujmK810MBPhnnBcz7QT8ujqdPm
04jrB9dK542wUeYS1tAdWzJLoSaxl8Mn6hkJelQ80RhqBHynM86/5jmJ83CX2PGnLI2/pkXuZG9b
9CCqnEkVyRecoldJmIlVuFuPddM1S0Zi8+N3FS7Glurn3Hkmqh6SXExJbuM1eOjYulJhsN3ar8lo
IHoOJYQbJUJ4qzVTyxZJoAUi5CTLd8s72TZFc2ASx4Npmf8Ai1l3B/P1tmutXYPDg6/H4Z17cGTN
psfsPis3qU9MlYzKxozrL1b4dttYZO87FCaHG8Sma71lQ/KmGfnkxIMRbseUFd6SBofGjlb41iF7
VZYdKi7Ei0ZXD2PymfipIFW5Albm4S1o3U+BC64RJk2wGZGNJNe0ThtcoITCAOUaAHDTCkSFiwm2
xKVo5sOqOu7CSkSTnUxHlesozPBvZL35d6TD2aM/c0eAFyyLo/dFpb4aHylu4adTcdW0FuNraOhQ
XlT5MBZ2soct8V3hcorMzntRHXdBaWMlWYLmeQiL/uig/iq8U3vTLvFSKJMG+d46LWm59xcbhwnm
KHyuanlYr4610X+0+q64gWwCdBhOzeVD2cT/4XYwJDwmz6NPqSv4oQCqAc9MxhDfImPIvsRXnPdc
n62Wvd1W5saIszedxnxY3PgvmttfREmsP8rdlL51bS2KbnUf7JVtEh/Ws7EdWYUsa7l5jr0curJ4
HCkp7JeDyIvHpisR6GlK35ZeeJTSLjeWSoPD9AIncdlbo/qV+W8yLXI/usGfMtHlvqEdblMMjDkb
CAPR6A8UmCg6FrV+62yMdTOTwCF1DyEGnK2XWZxt5mETFN1P1uGIMZLgRZr1aYyx4pQ+43i+JGyk
OHl0JhKInpTjvveDu5Spz3cpf8O61oiGJfdzVUaSD/i+b79J+jIml3w8fYfPkGN3bkSlOZcnlMUE
u0bTsasYcbgTRvhqFzU9UrZ3Rw1nhlR4lFz74gKEQ3E1pFpa14Qz2rE9xawSKUZC9gtql8OJatUE
EwS+ie9cceNB3WW5ahQXyYHhA1bseRkuhuQDYOn+v35xPxnYkxN1zxqDztY345elbH6SuaRy2nsO
q4E4rZ19tVntIv7nkarwcSo7fnG7aeKRUi8L3ZpzSHSZOvltzY0RP1977L3sO0xyzs/kKiF/WDtr
Uo+zn/tby0A34e05j7Agqp5m5VIDCRm/HNd7r+bhG57CXcDx8Vom6WgxpGszyCWV+SU4Vi2iekZ9
hTJVPOqMM7kK6VfI7LzfKg8zmwbFJgYWFGtef/bQluw5jmmupWh9IBDv4idJ/bk4ds26LbXUtFHk
w/i/JMLR1upKFBlN8HlyoQYOWNkY+XgSVxq++75M4RvIaI7xvarSHlg2HZbMVqCj+eXPcplK90Px
892X1fTmEsbEZnT3s1cmk8zwNMyRmsWHzwYrQLmhYJ4J7Va9diq5LRXWFT+PL5paKMzOjDNnBv+F
o1p4J/S1U3xU7fxs3DUsyp6At9bY7ns7iPeY0EpXd7f6rRjD7hTWRn0YvBEJpb7Ndfcc9mDCGtU8
Ia1Mpui3bTNk94rud1AJhUa565JjWHEkNLlX7ztGn1ozVgmLwITVAE4ANv4NDl2dT+YJShpswWZ0
YZcUDyScH8wpnB88808JuOFE4SjzgOC/AW9dY6xBWDKqF2JURPr7526Zg+0sE7Ryi87D9P+mTp53
o+f4VdPNwzbNpY1J0UU2BFBri2Y9yncjSw4+Z1jzc2zdv0y1oSDBVN54tlNeIZNZAREwq3heWpM/
RhXzdgppvXbdeT4KLXaJq7HBG2qrEo3mz1+fstKIwpixi4QjRfvrXRtBcnU6dSbloHaTZgvosB5B
x5GUto9uuxkWHhcBSkO3030aaZbWuZij3A7In8c++C8fNx3z7O1ARXdkmSnhfoS6Hm8o5Bzb2wdq
/hiNgc1JDN80AERjFUctOvbB9tpPP9szdRjxorcxHvvmWps9fCu76/ZTXr+GaKc3qBFlGNxry/20
g+Q7cbL/2sGQ19IoaMZuL1ipeTh7KDoF7gDtpAvjm27aCSXuRI5qpDpeiWVn4XoySPh7QcSFCJQF
QtER2tFbxZCvshCsmczf0ipd+3TpVe/FhwS2DtwHso+v1IgXezqEqf/PqxOmJDIEdceorAuZBzBf
SDZq6ttrzRzM1vshyG7S/WPio97E7/z2dGir4KI1Kft0lO5uguJXL2FwZk60Sxrzi8RXdfBFeHF4
Rs9205181ZXweuyHcmCqFkDwhqzFYzlXkEnMZ8q3ztDa243vN8e+jDr4FNtCcoe3GF0GpC8dDIto
8pg6EcxZQfHE+osLEST7U6DOWBXRkmxUL0ZngnPIMaqtfzCZu7fQxQe4eOX7MCR/lhwwjuXGn4We
LpxBy32QfPYD2+Jq8jRSHmU9xAw1/LvVNSdsljSxOyoqa+/TKfqfOSs/RQusMw6887qTorAzDRhw
B82O+3cixqsSRLRl/Fbd+DiFHo6uabg7PhfrpF2+J2F/NSZbzTCPPzV56MPUMPxvjlxnhh1D3TGS
qYNHC7SA6gkG4Z8gHkFnJA2Do1j1yRDRYRD/EJP8ZxhHJxkkSPGm7rdlQZLPkeces9ZBhwmFhVXN
2QnW3VACnpOAvub1qRnD5D3T6JzZAl/SzxdGvtrlpZv1pmx8PtPcIZtg/qUnikElKiqT8urmaOxs
BvN4z8wY1mvvkAX2F4nLmeLxItiVjYnDlZWA/Px08Ikas4Rw8Vmm7NWxMlxnI0LuRJIjnAtuUWzy
1z7rIRuaxgk5EJjFxBE55l5+7qsLpHfIszlUN9cgMxpo4oWjDLFFzXs/XDw0tAVnbPvpGAbIR0j/
tCRjCjTY7qd59k847I9Wzpxt1gO4DFBohGJJ8rbjbwsHlzi8X0WVWFiYCyQQAtS8GV6Nkc9wNovL
OhDArQLpBFnKJD9/qg0mi37nwvbu6FSzM9wpyPt0rQ0tIESr+ejm5jnPX5JmpDmSDPUGC+s3zSyU
WVbmZ4N59OCbD3au6ytMAvJI7X1wGUR03aNAd9iaqUsqGAXEzMx0m2NroXQIO2r6K13jt/acmquR
NUfcN1oz+6Wd4EOsBMcpIxQ7d8faG9+yxq7PSmNYgC+98ZzV1wng+CANcDeh4AbAf8Fpm3XICU11
oWfykMREicuslJyWTEVQrb5CuXdnf53yyYfFYxDCWfpWZ+XFzS3zYCzdHSoWZroq8XdBZZ96JnQ7
q1XfNRLk5AbX1nXmLVa9Jxmk0K+ASeBcYme27rPzaozp11JwEcnJtx3jpDu3TjxsTWiSjsVVq7cl
Xgx8tcn4mxXpHzO5tEEVjWr44nkdufrMbxoVFq0hOfoUpW6ZIXNFvsqgXQPVR1lYzcaff3SVl9tR
wMahjGtrkq9BQsluvQp/3AxZqAp/zSGMt6UjKhwPnJ4F2mtAighXnPzXhVxqHZC0Rb+tqNPEfslz
xk667RJo0J3rnb1EvKUTDSOOfiyT+ZGROsn359kgG9pry4hG96nTxm4OFEwwN/v0NS6+i73Yn4EZ
UzKO3GzPC4kdRuLU6sJeRX5jxA7kukRE0cO8NcvuOPgYRgVTeZ6l4jpw1ihjaxe7/qfNhlc62dFh
J1rhW5nQJtpL/YZj/DkPx1MqeasWoSIH7JBnzPvU6r7yObiEmBOOlDPW7HTdYez/KWAufkfsjSE9
wfG+3+EHeONJhzltW5EoKja5YnxzzPTBUv2Hmo2LppgroqMPPzdwM/LV0BM76xN8+5NFLw+5qPFx
IEWeJ+qs/faZa+WzbLHPS48jcFMtbxjAcDf16XwZJmyZLDsnKCt1H34KQ6CsDPSuZ2/t0iM0iihX
PKuOBFdVcVRpB5CwVbAG7R5Tyk+xgUI3soS1Yy+eNm04XVxoLUBmesRKHZyr0n3yAhxSWTjCDnZ/
E9NkDpbK0yzXCFIMrih9WSc2sdVcEoF8aoi6ROkdfsrhleboEj6e2QD06jnOx8vT6LWvDcbuvQ45
rwGg+5lXZWV97lNAEZu8M79HO3t6Fnjyb94YvicOU9qAybqsWGVizOYF6eXhXFvcIjE/kAarPrKy
PYEg7XeEyhm5e11xcUJxCvv42Nfxm2sVHgAdxteV890m7PZLg2KCdho1Ew3Wbjj/SF5e4PBA2/xH
qiSysb10SPj4k5dwN00WWCYygkvgQcgZxa+/GJyrrQ7jWy8wEf1zXAk5jtpgrw6/19Jcewg+DZn/
6waGhGWyrbruklUMv9ru5thsWVV9ttIBh7m4F4n/GVgPmd9d42YKoHDi0rMgMG46sXoQkr1tsI2P
DgFBbrhfLMbF0Q/KJzl2b3COmqpvt2Jp3lKhnwkutMGCpa/95ShpbICdmMcF0aEcMIEMkDx2SW+w
H07AiIRBUgcwGdQQanrx9yzNEt5Izoa3LBXBLYTbkQyEvBz9lofBv0J1GMxHALSATPC8BHqKj7p4
9hrz0VtTCDgJ8DrRtH1LuyC5efbFD1rzKAbrE22AgJ1dHPKcDdQwg2YfiOxDwuDFbHPOdEN6x+eT
nvfOfZmxfpXOXDwoD/5tr4ZbEHivQzvflc/cNbUCtNH1lyTDAuBC54K2ueO5L444BdFToDzxZnJJ
JRF3K80xqhSx1ACzusHIw1vE1S7LW0CQxJH5R4YlYWN2qX3AS/hjCfHSeMa3XxQNr139afJ8Bd2l
MeeO+pBIvkvDcP7TxiqIJtDmS1GynJsMmfQ0Q7RpYDXmZw9uVMzAjv1x74i8irTvPI5r+qkwgvEs
tUyAeBO3WGJ0AsG9w5Nm9y0m45/wy+5lymq9w1kFTzSTYEuLZz/MHkOQ17dMoHkXg9guLOq1aX3g
JQm2OaEdHNjXspDznjBZlHb+tK87csGJkRwQB6e/UuI5AsMdWXw96L74amitQCJUOBFysANgIjHT
heqBxsCdroVP+ib8DFp51a337k3MDb1+5DA71ye7aPxrPHtcGxajfMJ08C25AniSW4pY7hZcFrgQ
kHxyOX9MMEu2ubSSXe2138A4GwgY9Dzb4qKMXGLEiXQCYKr2w3e/0t86CSpMI8+xRx98YvbTdlT2
F1iD17xN/y2i+eJaBUanU39VuHyAmoygreQHclGPlIAXCydS/9EOJJdcgwEdBCViN25ec4HTcm87
xRfdPVeo+rwahA/CJg/4n17asLoixALZlN0bBAoQE3K1irb6o4UKbeTUe5RyZvTTPMt8fI3XpwpG
bj9b11HVzNhgGJYB0x1wnb9Dmm6HVHH6T9DAveZbO/ibVM8Tm8zgNRe+60yd0uKFQkq9tP8NU/ht
L8B44hYIrBPiSVhRT/AduQFAKsMd4hneH4b2NcMaEmZ5ZOvsahjVrsJBnByTzvhnIKA3g//qETUc
zQFTrCTZZur7kE/DZlJMPubmaRltBFcElDh9YtW6V073mhvlLSyAtLWFDV6dwDAN6Xji2W2AJj0j
LpwHezwolSesztabr6xfmll/XVbUFji9V2DrgIusR/c6e92A8AOjLnDuRua+Zg52YD8h0WvirG98
HrxywF9kmsNR+z9zN3B3Sye2fQljuHLv2dw92qaBQIwUwqXDzsNLMVbXdkkOQ4cNxpL1A1XIk0mC
z2jX/aF6CE3WrxFwZ7ypRgq8a+ceWAzdk0PA8ZaAIkNOPEo6+6/X3rV2CgAxTvKZAchxcOpFS+xj
JTD2WYjWz5Ow4sIw/iDaGc5HU7p3Gz+JoynbrOaOhEd3MtPuuXZAe5rqaWhzmGSOBMudRfgxpUee
xp6NZqeG8ov0+NVJQ6YaRXydpvLVzokdWQbZQwM2QRvY12KG4RHYcOLRtTyg1C1juPW86IfJbmi8
x3h9M0J33OgW9GsM6XxQzaM3+uest0EV5jxskv8h4nNWqOesHj5ovkIJnvajLW7aVPYLWU18svqp
j8yEXX/IbzH568Gy/nhYRTMHGA1xsaQgLpbp+S6K18AVdzdgJMZBk2QlR8QcsCxdzZyX+RHBiLTo
TE/av45YnuXocw4KwqObo+u2vXODlTztQqPECDmkx0YFr8zR/wyEGvsMW5uDVELlxVEp/1qt8Dft
3O20fkq1+k16cTOc7KHxaE3IllX5o2thGciLp8uX6bj7Cs4apSpfIQ/ziK7rSyBtalPSMsuG3hwL
DgmGEv7WT5vfwSz3HRz8lMWpTq3dwKHOgfXE2HUXhtk/3XAYrm35xFXyh5MmQFBLHxPi2MwAL0TQ
sG5Ni/kFZhAFhyDnhGtfTvuEC2/kC3E3Vc0/uiRRzdigzau3FOAQnU5gA/KH3HAvxR8GMc+GrB7U
nJ3GNr4gvH6Ivn8MAkynNlfPTd/iTxunl5hHVsGJMNYJcsPzaor5UjCRgfXLOhIadwSAg5Wxeluk
zbySm3y1qDPslf97+vdmLM1DbSfZhmDEddLqBIbn0jPwhxeTPNQmt7pwxHsH+odoHSAFhPx06yG+
lG6AIac7tEHz4RrTKTP58SkcjSDv8qvZQpudpw9AFd/LOE+rKsC/4moirI17jVdoRmheVIbbF1dl
j5TX12AWxWQ9Bq586viIwh4FdwQ/V9GegOqP74q5nP0FLYgIjv01YDoZloQQYEmLGo59QoJIKkpx
wBeLugVVzQJnq5kzL0c7zJ6unp6n5o07xyvjqHsX4/e2weZm8XAGqsiQoHN7QGdnp8rTqC+Guy6n
vRzCC8LkiroYvy2c6ZJMa0/IXYwQKMPEdSIiG7gxxIsJaMEq5HZR/d2t6m67yOqKBfZvW0BFnEF4
DwAJ7dr+xkFyNjFyq9R5Rl4GLdJMkEk5itupa+2HRZyttk2ZaCPRcQ9mHeAEO/gIxi3adzvYFwMY
BEd+yL+52Oaz2pmrQXx8mmoqAhf9jbvlVeT5XxM648BTvsla2URuiu2hcYONtm0gDQgSo8ZBAUHK
Lxm/LRbyoh4e81BgtWOtxsj8VOS4vmx4nEYy7X3HfTNKBF3StuyfRcQl/NT13wYJinVJFgMMTss5
LxLO4g6q04en03+6yLF7Cz4rNuA6u2DnK9X8ZTLyw3Jeb3GbmUznqofSa/4IJuID6E2WS24KXf8Y
+ssH28NV68Ij5BjCAETiDrujZxS/I5dKs17eqnY+Tb0JfghwJLs9TtcYtkEl/2ROB2m56h+Hkpmr
ER71bF+aZbnI8rsAcpR53a+ugm9E36PbdGci6fj0MQao2Ec1asy3tn9imIu2A4ousdbHireTVkSu
Auh+ujMuovCuQPATb/jbaMJjbF2xH6INzy9tLODHol6mofyFV+zic8cKXnM68+f/7Nh+d9LU3yly
+sQpCk/TDjMuZ1wJOR+vfFsH8q/fTA9Uf95KHXw3Q6A3EvmHW6trFE81YDLSDePXCNAVculxYki3
Z4HjB5YTIZyM5C8HKTklz/20RhHRHPM6I8kpMEbvahzWdYp0U/RfQbubi2HfNsCTg8rYDz7vnN17
X7EwP2KPBH3/GsuFO4l4ESmC6RhbmxEbUrOWRojauVqY35hTN+meQ05AD8014/RgxsYL4NWk77H8
5nv6n4tdSgM9Tpg0xHDY/wYhtlEcFue84dXMdm7sWsn3CPBx+FfV/cFDnrz7ovkF1XExLdL2hDN8
bmqUszQJtSzMn+f2bzy1BkzXQ9KEAUOrseeWzS+rs04UJdRarg8Q9Yidi1WADUk65wHbeEanOye4
1hNgu006SqC+bJbU/u2U+CvG8GO24+SUe/BbyzTlbGLMy1oT89DH9lPGStOtXsoqNqkZbBiEAjfB
y9bD3TDyfF+BlWHwFb8tA9IA7YuFM+w7gmY7OQfDRcLV3eAjCJAI6f4YZ7WXzKDN/qkcqI8KM+uK
n/mHUfLnEnpEZ60PJrJM4TloBu2wa+3pmMkF0IiBc2thJH1rbG6lRZLmKPM0BzkzfMERug4hhsrY
9mhBWyP2nYizNiC7VUXJuHtKkbgcBVGT/v9L5bfkHMSTVNWvPUT0aQABCpJDtf4lgEc9+0Z1N7gk
H8q4uvKJVps8MOUuNvzh/P9fml69ehwPBP0Xm8BtfwGRUURhGndndN74t5nHwT1av2QP/yQnCTqH
3YQcouqLsJzpOI3iAF0Nw2C6CGoh5gOOcaKkRnxra53inhZfcAA/rBJ+kAUOBlReyjV0EfNRZ3i+
+edIkKXM53yoEMS4fu0ZP445qFd4G+VxdQ+lmYAIzAIM5tHiW2hVuYvtiVuSHT60ZSsukPc+Ft+4
5wstTmFC6f3cwUbmMHlMzRqQc+vz428L2maWb2o/crcD4J6n0P082EGxNpxd0PDyOIPd7VqQmRPk
53XCKq4NA7dyBulnaJ+rtHYOEAE3A5MfHNs1cWqgNByBZqwtk1Nc2qRyo5DZyUZzwnK42Z1Gd8JI
ptsoXeqnkd+wIJxbEr9+UNQnX5o4hwSDZnh88hKQtIFAzCzWA+Q6DZZHZwMmmWnRu259CYbD0K/R
JNpqL37x0/mxkkwQDVHBftG9xLE7Dyd3KAndgRGpu466ajC/aYqPJ126Q2I63pajUqmb5BQb+WMX
NCHhIhCuaLo93SpUkjFG8Ygdicq4usG0dUwPQtLs/3J69Bk+OL1xKaSvH/hNPCwhOoRdtOZ73lYf
pV++ofDKfTiP/qHp9OPcz1spa+PBpExh8Pv/uGyTorGqF1zy/7UCWblt0X3ysUZL5SkfG2+IOIJ2
7LHlaU6ZisuYoR2wjWDr43IKhudJde2tKZ3t7CBXuZQZzQ1ECZT0MLImHIFe7DcvoZMmEdMYyPZu
dlwpmzAvMHlOplznxil0Cv9HyXJ6rVybm1JN0prL/A616dahaBPt7BLo8JrzYuuNW78jWz5DL2/o
3nV595hgjdegI6qtsgUvZOA+6TjAUtwzPsYv2g7qy1DJoZCuOhut197MpmDTt7lMpYjaosHXPGiE
qd4Oc5pBEfiFcRjxnxwBh9+JP/4mzBb4tns4PIXv4rwnqIBzCxB176YRdkBmROIx9Ut62NneKT6S
y15XmLky9aFDTLbYiVz8mmDTaNvD9vYbMPeLzGzszy635a6e/a3p4Sxi8uONj3g1+Az7OPi9+gnK
9wlLPf4axz4Wy3ryz5dPHHDPlPscC2zFUSZIhUkay0AgdZHMWGPZRcQ5lK3e2656q+VD17vszbzL
23SC7g/uIqoJEC66k5sePi4TTPzvwUhdT9VM17hkIcdhmO6y0cHYpBrW6M4iqEpqm1sai4HPcp2t
bx9DJ4yOU7X3yxY9k5jovhLmceqHT1RYnNrsQ9nU9rdGMASxGxjZ/Kw2yD1/G+cgbGx9XGX7ExNd
66GU7p48u4NNdnhPV6RTLnCuLOopTchf2vOzGFS/0yxjjfD54nZrRq7lfSIOSey5yd3O/U9ABoya
SjZQaTYXBh8EU7MJpHVomrtg5mIg54bOMBMqDcCxZ79bLnMJoAg1n/9jZiQcsC2VddhFrH9IPg6J
sdosrg4jbTr1EIgn9ugud5vIZDqwN1PvKYdkurPN8X/Mnclu48y2pV+lUHMekBHBroCaWL1kybLc
pNMT4rczk2Sw75unr486597/XKBQQKEmNSEkS+4kKhh777W+9RwLhHl+CmYhGuvm2NbtuzBpBdSy
+gw/OaczWucmMM24PU2ewkAPWKbgDYTJ7pB/Bod06RpNQX4uEStegBQzCPJLJLKYrrpYv6VkXM9d
sBroO60Al/JXlA0XKcQhQXyNMrPeKhPCEK5QLMshkSatCh0mJHTQ+JwTkJ5Bi5mr46Th9lQlWUba
AsAaubFHDl24q51oZ1DzmxPjDcN39HpS7Fz82DinA7xh5v27EekS4RDqhAaO8inEWNmXGyAnxRGj
3NVHR0LxFhLmYijswuAiNIk2D2rEzNqI9LjMWicbcN7golMwDjTqX4pgeKsqrvnWBBu2bPaAeayN
YeDwsstdqVGvYhF2VrrghMp7zjwgvHSRzNrasvT9asud1gCAlUnDTHt7X0x4Anj/pZ8in/Md4lfy
5q2y5VVB42be8RipxcaHl00VrK0uVyw94NxMGv9tFq19CwcUUx6fHFCCLeXCIzkAr2mc0oKOjtnS
oBzKkLkWgy9qpj2YB5xUJuaNopoPgs3XekDVt03i3Phoe/9Job7VGpkUdJfdqApG6v1xKs9Rhh04
CBK4EN+e2zKXgKowxhiV0wjoFLv2PLb0rkz2HsXXik3xoTQ88tEy4zlsME9VpD1VI3oQDCXM9Zr6
aciN4SIKE/s70u22HIF9ga9wIkqYar4ANgPU3UPdHoL2bA7mOxVPubQ/fgde8kKlB2WZmVHKkMoC
5IGk8oq39KXoAuT1zn6CLbY2RJcy4kIHGjf1nqIPmlFnL1J9lMRyCpttS9bpo9k9W07bnVLb+T0O
5WJ7+BhAubIMTj+7FssIELhcyE2Ue8fe6I+L53UrMediPUJJ7WewyZLpKeG6xDjB07tlid14dlaf
dBt9DNCbGfproEbxr4q977qv0DT5IcizQeAJpm23tii1/YruXqVrNpglUeJicneDxUA2TxgHh3Fx
rP3eODjeeZARLhx4jmsGifXREa2zw2ZCwgwXXS8SZI9MMSSuwlh4e/3eNZqKPj0eEwO9BrPm4MjW
j0K1js1HLwyPUT34fySZQU5kOV8dYtKHqbf1ayOggOTDbhzcuxb5B0CUhrG2OnWiBiZ004jGrrWe
1bPLsAKoO/NUab2m1NI+lJ1NQe7bmmYKnxFNz700jF9jlSL6NqFpYeD/09CUW7uV0R0GBgf1iMTL
rJ+JHfwM+sLbNGn8ouKupEsh5baeiCTyRk58yV+fJZG4FsmF3ru9gTjcXNvJaTal3yfPfueSilPw
V0+kQ60160kTFJgZBxJKhqxLz1Ih/DKmrDkNHYAYjVHo0MoaEUWFfidz3WZPeIj/ODNs2aHFnbfw
O2HLiAQq32C0FAtlfkidz8mNfipkB9QO7atNI+PcWiSqafxD74GEymTgD1tV84iztQJkCFIXGdpM
HCNjdbZoKFyY/5Yu7iT4abTMETyJ7jNkHjNBaz3MabmoIIoXv2D3BU5dbCz6JetiwrfW1Vjn/ypU
KI+zgvfuidcOEpY7uJ8QhjF7twQ2li6Zr54OxseiQ83qz9WbD3lvyNziaaTXTCxdZR9cmIlh5B4n
M0JNK3u5zYc2XPvyCbkgOkpqKfTZIeZiVbfP9wMfKSgREtMdOHJK0S55ruv8yBJ+jnwpAR0dqzbP
nm94MMtnQfl81clzE78HQRtczWpMbti3rs4EjqmbTHvlowUt/Nm9lmXjX2OfRolqyVWKHe8lCpFH
Fp7ZHsza3CZodc9h4p9xG+l9Y4OmC4xg5zOHfXGadrjO3bjxfFWRFDjQkaa/QJR8RebSQD1SM3ob
S7ffp3mAC0Dy/0jnu9tmYH4oWczoqN2UaNXe2xZ6+RJxhx6CAop3X+ljrIf2WmSr3kr0Gg978hPs
0KXJSe2lGZbfgIA+DNJ7dDRoQlx2w86DsPEgHPMngQ8ln8cKBXwiHzGoT0cb12tc0siJim8twvc+
VIgQLTTFeviu7NDZutUI+CByGlLxaF9NeR5S+pFukY3QOcJRgNkLZ3OjUKA/Ene24DqSvHxIS8Kx
BLZZgmMZ2s6p3MTd2XHdbi3qbvEgZ+rENpb9eH1SbsiYnDSFzSItNfgAS7f9lvW8HwjfYjFyHjyT
jXHe6V0UYmgBZ0J7K06jC/iL8EKbe48MC/xGlb3X3igOIlM3GCLnPEeq8k3i+B6CNZ/XTh49MviO
fZDPeHCcbGvQ+TnXXTWucColDJ9yaFnhax7QFHBy6EhJDtZR8cNHHNeYZ+p1U2LXVdQ2zuTngC/c
j2WQc2lLugNmFppbH4amCVROj6SJ4uKpHyDtc5pZHR6XRT/hdL/DseGtxiCJ7xB9n7IgsIclJU0Q
mK8pm+M/GjNVNc7yq0fTWLuw9doqE++RDQxiKMcj/g1n0gIwyJc/J+mB38PulotF4A3yqcT6sm4g
qV8q4f1uClpJZtP/qnPSEFLAtZ6Z9Wdn/qvyz+kSIu6yX0JDa/HuVhE1GAW5NndFY+7JGtgMTiF2
mQz3mQ3JouipFjH2j8cZVesxSutFZM4g14t1S2vX45pvokRl989aMTHNZX58ywCZb6MJj08p4mCb
kYAEg9/eO4W77M99hsjKXDPjwSlrv5JV61JLiX5VZnQViHmp1zEd73UR6h+c2OgArZnFKasx5cwK
wTZuVG9h9C0/dMs/8Tp7cfeau1VHuiW7tlhAnTek7xG7ITfeOE4bZf9q50GxjiOBdK35l3JQgYu5
/goNrsIJGMK1NAJ3k2bpXpbGRbFO/ZxEgZIgkA1mArWx5rxD0BS2expHcG+b+oYlaItStdtaS8uN
jL9Vn/sOKHcwj41Q7sdUi40/wDog7wZ9RQH1HKEcMQobnaj6CjGtPTj294TyfSMSBIQqltWTT76S
m1vitzCCF3pcCIbo1ZwBp2sGf9hb2oqtEICpFy4/eptpIhApLDcFghaYb/ERV9Oh1t7PgNw4Gpzl
1SwcfeVhhmgR4y0sr6nDSRxBL9qqHjegk5LaRfvgwTJNgRwYPxgd/WGTF2PDjqZ4Ly0MdNg8N2BU
K2YPw1aw8cBn4l+gxOp9GWsQZUN6AoFjgcrkkHo/7NgeNiTUoI0IxvwUSPNtjinFANsymhTjocr0
hx5GzJxexVycUlayg2XsNZDUhaCAawN+n7ghDsQcjfrKBguojGlWO3D9unnLatu8CD9O9r1Dk9wp
yvB5KqI/NVMSLEIeuhioBknhf9u4Ieolpo+xeDdEGxTeeFDRn8fYzSXxhaYn5hNO33k/x/oQxh0l
kD/QgUcEHRM86LAWJm58tDSCNcaKc1CDxzeApDTzbdwlkDAHWxjIfXMbf3J2a23920753/1qLC/1
4gJyip+wNJNrKAGSN4Xzo5DpdGA8QU1GmmOURbu66/BWF49oc/pj3coZjJlrrT3fovHemLfG1awr
fvwsgeSAzpRizwRlxD7kd+ylsqKeLiIhUTYeBz6oJYBmhjZ4jUDsr3J2jQ/B1MEo9M2Anb1cprCo
4Bdeb++P6kKayLyrAkQvUJuYH3MJ4nLTfHLZJGQg7Oo3T5Cm4IFtdTyEX5k2YClPZrOxDC7QnsmM
tybt3HDj/iX2aQNrYejvdghgAV5hOE+/PIRJLePHFzgE+xAZ8TpqTOvs5zcMWsW2nOcr17JHZA4K
2SVYoDQ6ZBpWoC1yBCQR9IihSICMlDcrNOCTSyJ23bH+cEMoEa5P+FmlpzNz8h9m1u36GJqPCxmL
0dg3ulL/JMrkQEdqXhFbebACrNRDlE34xRkHxfOMlgenqgWffF30BnADm3WtSacjcuaMXJbjmJRf
k20zgUxAAVY9BgYzro/1oK5W2v3ORrtZSxWxBYVtmCVk19kthucBRmCef1P7pgAneJXH7EIiB8EI
nkH/oEeQxLAICYAjg73kgqvdJakcq+lGJjwYevFNgF0lq2+mJZRkj1RVp3biUzBAAvA6OqO1LuQR
21UoEdE6Qf0VzG29ksJBR0OGWzazDYkgWjrmsxe8taHrs9tIJxaB4thoUzxTbjLJOWTOn7qLziqh
lRnTPUTGtKHOXUcyeKRThTMCR9JD4ufOM/yHYl37xJVXun2FlqZITZdsgO7+H0UTPBxWFgoY/PYI
YIKWvU7ICohen+qsEnCgYYZkMXGQWftcqf6NvIz5oCjKEGyi7jUcxOqlsREtk6T0lM9dvIcK8IhS
YMsOt4LSCSM9kiNaVsRhmFrO5YDJIogUsYdUp7gEQpGIG4AWcaMx8DUr7NZhI3bAYJGgihxoRA3u
vyAbZKKXdpAmgcqlh6olbL1Ljgr6NROShEVEuAjgafQGuJJJENoR4IKdpwxfpsQkGzpvt2khLz0b
za4PPcgcSO29uSL1LvuMh8HaS5JjBe20lC4NRfUnZbe55Dq9k336XHnVs7swntg17WPyn9uB63yD
3mirfMYIsxXu8IwcY1EIHMvqAQcxPMSWlVoxWS/I1Ngxkv0iniMkOrZ7sbrpHcK0u1J269FmILle
p9Ya8Ifehon9c8gs4ovr8m2Sw5cT9sRMjiBz8oYqHlmoyrx+Z1NzWkP6apgasJSFxc9Q9sqzEFza
zC+J6KCH1WfFJlk4sAiEd70x99vcomteR5NGxjdBQwjtRzN/SuDaHoCXAYyhsbNLHfIUYEpDHAA+
Mpi8FnYwaxpvdbovzHzFB8+7lDQ8vTKMt1VS/04dxUpoD+WuyhTcOxFftf49x121QZlXrrKGjwgV
FQfV/bAcZ9g0tfnWFZa79YUxbUVaX8u5eIPvMm0noZ+lAJPUlcjtx4pWReiRKzov/IBgYSPRGdtK
cDkbmHaPdBL/moyzm3I1M7qQHQfmCzllj47EJDuHzqEKrG+hDLEt/+psgQc9EuMt4kMYZDLedPzB
cfAnLJFkBhgY47rEw9R89xaySETAyT6R0aMMyJ+WqLhAuFbYHcgM24bfaT17z3EKhjKZk6eJq8qD
QcdkTdP94ssiZGz51Lmx2MZh9m62jAZYVl1kN9C1YpSeYYNDyViUwhZ6WDXnO1WhuoKFx5g4kYCr
akhCOcj8sc8ZF7Xkdc21/oUZgROm3Tm2SH4MBP8gBwQaYM/dq1s3DSsUNlI5lnRWbZrxTpffZESU
1OTa57awdq7dny0fuYpseB/rWj5C4e53gcC2Xpbfc49jvB2tNT39XxDDnpBAj0QdVvWmzYztOBTh
ocKNrmoiHoWm2e7RZmX7yp4ptdqbaFuK5Lg8kWJQrWR+bVpEiK4E8QrenPzDQGwHQ291hgFIdSMH
uCOLc0WtTWyFcLsf8p4QyhoSEBOwnKzXEOxzTccdvZohEIwh8d63NRg03wo2Nm9OxTZOu1wctNud
bKNK+YXJrY/Q3c5m+bSUUGyIVg7kV6YZ4S3HtAQ/Lb41OarkcfwLgZqB9wVwWBcjTHA8CjKztnd5
RHhZF2fbXmXHR9+ZX2CQwY3w3HdFdY0Cm71/W3NOMI1Ydty5BJXnDPNhsPF4M3RfT1UNLheG1Ah3
T3jjnxe7GJ47raZDECb7PPfYxQd0vZGlAyLVX22LW2d2cHn6ylyFAZbC2ow+ewsNF8zDLRsZ2mYT
nWCaibTFiC7Ywvl+UoR3JkVYrRIlSDOM4o82Q+SuaXJ3An03EDR2VWpG94kjzQx5udB0MwM3/Y1N
dCMohekiMTwuewURlfA2zl1RF5jXiNqs0J2CyEkfVog2UYObzBKSLPxKO855nWBrEwiamIjtZuR4
dMXm66ywh2Ht21heSVJXRkTXkGOeDJ7bvDzQpNT7sTUfiylBkjMJ8p4gSZmFSUibjZqPmQDTadve
hlOJrZmNDZcALKYQBLzBj5ZZk9p1hfthK4JhBk7ItbacP2bm+/uZMGK870ivXBpkYHOZm9cB4xvi
HQhCCQ9QZ/K9zFjzo47rpUU0ojvSLsu19recaA/4ORH+llGP4YsaSWeYQY222lqLxWTW/MaASqDR
RK2ndfapLZylvbJuvsh/YsDEib/AQYnku5rItx9apKgPRsKTCNLgFwYYhElcWAnUaOumAhUO6Go/
1vSMO8n2dUqPov4JFHkFA0VsaxxG5Zy+WuDrGshgvYsrlm2StUb43z2Frm0sisdVf+tTGpzgEnBw
ZbxbRVUjhVLgISubfmRCtUgF9EDo3vxgVJHDJlo/a63tdVkviiRUggzW8e9iK37sLLpv7JTnnWUz
tWC8u6lG9WrThV5ZZhowSiFTpVTvSkS4i2ewQSmdgmGxlVTAyoLSpdZzfqHuHnYxXCgWLuy2Ze4B
J5GoiYWH6didBMrUsTaPzIRYQ+3oXJGe1nOZWCsTxMioQ/OEwaCuzOoQFTlxz3n1lpWKWguBpRvJ
N5BonJ3T2ies1UGWuUq1RNrlRjYfEnSxsGQqh1jbYuy8Y5fIPwBSj0VRAseYUKI7ihNhsdj3yUAS
qgPYnNfHMcIvVYM7IPnlm8ok2JpV/p5ybWRU0FCSGXnMLAM5KoLoDvXAeJsjiOoUdRzc8GNgnd3a
3XcqPMqKMGcDHWZPEhPlqjmNuYkmZRmHWBhpGQf5P+eht8/3g9Xb29IejT2hSqdixqGfBlDKJjJw
MZ/gBOFhZllPy/X0gZ0YyZd87uP6PKbRGQ6Q3FUxH9IpJMw0tF4iw2BHlqN985652MW7fEzOdlvt
bQN1hRmAbhQ1Jens/qq85OATjnLIGe2DAB9eZ7rj9GY6uNZIaTzgY7jr0GJIGuOj1WUnEu92Nhkk
ZBAlqAda9+COyj/MS2B2FWJ3G/GdBzM9qDrxsw3jOehWAeX5FPXsLfLvMadjRSzZs66cPzjqvnOo
krVNmWRN1RP/fUe0tQGpxn9MncghnVnpbTGF+6jSfzpGwrxTnNM+JRVqsS9fmmyyCdJiBhsAi8sj
RAL9d4U9bVfEa7ay1RFM0m/btf2XJt12wDTHIAipu9JmazkdA6bCQKg5Ba88eZlCRtFh9t0fINX8
I4o58Gt9cq1k2W7b/rFsCnAF+YROrRe3PpmPCVYlOLuYMVW21XsMktNxxsXsqCE+RuIzm4m7Seoi
3fSEszEhHZ8FeYJU4m5AS8XJVqooeCmbmRDneMpQeJdgLOJAne4HNnPEIxgTO0CJXX3o4S3dHyin
q9OEw8mNPnNvLki6p9d4xNxRyv39pnD6eh/O9hYpAX+nbX52ttOgzois0/1gD/O/buE/+detWtPg
fgjJ6tuRQcogEGcEgxqrdZvTvBxUOTWn+10zbSafCALu3x8JtG08IIyL1xCvrGORpeLYjnTJcbRy
8/5F1ilxFFJOe7+mSS1s73g/gDJhfOzoTDCqZZq8SLq3vim+pwybPtYr1GDD+X4YR2SXiAK4L7tD
FZL9IfNsRJk4MfeyzMeuTria3Q+l4tbk7/IiqY8tupYz0yqqG6y266aB9vb3jyWV9wNMc7a3lx/2
99dF917UafrMxKCW7Y0lYGLQEgK7FZTYiuiAR1tmwzsVwntZwhsje/JhxCzzRCrtnB3tJImIFQxP
5C8Z+Axt79Mcx8fWDSk2BKoOMBjhb2wamDv7iPXV0KQ2Jdp94j8kZnGywEylxI333RPGtQQkZVwe
UmXOT4KkAspBy/7ZkhkNz1X+dhJGTk02/UQeEeHcnrunxEKuHwKBxZigolPuQT6PdRSfQtH869b9
a+HytfstBFnXprCxCaPsfId3si3IsDyqJqvWELyMY++g1qbvJN/ud8mlDZiQCPFm5zhV7o/e73Zt
6xyG9Hl2ZbQpVK+uo1ZqYwco/9Dwjtuytyfy1CBUiEbxamYxIYO8sFfNIt+NIV4vmX90ckqeLOlR
UtsRXliSfgLP9H/UfvdH52nyq7XNzYkWBK85mBNiInOIMgYClgJ9WWlZ9cEbcLi0nfFaxHazI3ZL
nULfkydqj5VvJhBJKvKjeQ9v0H+sq1E31vWft0Ad1k5Vr2sRNGs/ntQtiMfpNLbTr/u9ecZRy7aF
9FTDe7dsVVzqIDBerargY6OVd/SiytzZlQ3pBsfRuebaFQZ1e70fJEZvQN5Oc5xJLwNbkuG78rNX
glj/ymUT83TusTEIN6q3zS3ItV3gz+WrP43A0aRRX6okq15m2z7XiUh+Gp7FHsK33ockN1Yx1oaf
7cItYn/6w6aKPtI58NYTpO2fvi7eEtQ1t7idxRk6VIoWdnDn4HPowz0bdkGlZARbj4CDaQ77L+Yk
0H/l6FEqD+ZOTsLl0wmyDWxBu25wiH/EBm93i6K7mODpTjOzDc+uw60w2gQx2xQzwqLuTMnPGWlF
ZJlT7Roxu+cIn6dX2kQnmHiWY67rCSjn7VDk/kXCsEZykagdV9855mff+H8wH0zrRrnV/v+e4f/6
vwXvf4//42+A//n/CfP//yPD3/4/Jlee/4L4E/97aqW1fMM/Ef7S/gdESk+YaF4sIVF8/gfCX8Lw
d8niMS3o+XAh/jOy0vD/gUXPllQ2WJPFcus/Cf6G5f5jee49MyH8XVz/GUBJ1gFvwd/3/1veZdci
ztvmf/735bvLv3MqCcqUjiUdz7KID7Aw2Xj/FdofThh1w8TIEVxlEQSDong1PERgMh9hEw0eXYPO
7p8KLq/3B2PUTBKX4RojpnH++4CE0AAX4ORwx5Ci/v1Asjwv8lLnKC2IDm5jXiYdyj3DYeM4h8Wl
q3ChFPbwYdbK2TfE0Gzud1OqC3CMFrSKqnFenQhJkJGNH1EyEKjXzQaEueTyb3kL/3p5/v3lEN7y
5vzXF8Rj3IZq2zWlInfZW16wf0sxKAyBwnwJG0yqxd6r45MGaI+uGrdK2jjtUS+HtInkNib6u1I1
wsA+6jBpFMMRWQXbMzuA9RYfANfTQCeqzHP174pAxDAgadtXVIECVknd+vEhGbBsJcabdoiYc3Lz
ZWohMND2JOHuT9VgcUhrnOlcnp8BS/RpQo1QUte283zwFzTDiNwWCrL9rKUE8lulGLbwQyegK9IE
DWY2bqpab2BzQEAwZwoCa+ebZMKM/UgdXPqbYCIJhAyVbOXQ2UXj253GxY9p25Q+PlOvjVZNvo7b
7jCKaDdDVEN4gMUWSv5rHQ7zmgXYJ+wIFsSE2lAmj6QI4ovFMKhALATeBNHMYwCsDn3AP96qAOW7
8eVCtH+gP1Fbonj00gmJVcxJF0EtyhjXIg8jOFgX7i4tkY7kC4eMP7LBBbLBiwlk0Qh/dbXi2XiD
NtMC31IfECMQdSCcq3U3sfPA5mbHwZMTGN9xRgz7XPyliWjX2REYYch2MIEnnD4VBWeiPV10MB3z
Idto0VxhH2CjSCZzXVhIEI1tnqTv0jHgeQQds6UKF7nlrx1NXYvz5Rja9E4MUq4emGAc8CW8lKmL
Dbqr917nJY+0hR7KFPtkzNRjZSUMGEdHz+vem7eudr8tYKfG7OiN09Ow4TIyQ0e234YyQWpbw/Do
ZzvY5EMO/R+CpCnYodMrAYNuP3BNQDyH2aKUbb/D93EGO5FvNGnIGKtAdVeMSmsPsiTrwcYY4pHJ
Ar8vV8Djg1bc3Ml4sk1YtxasBJpu5bSfVHSR2bRIcVZd69ysConprK13N0OSGaSPeiDYTnAmjF3p
7nO4l1FZ3/wwkOgFmfanoX0WLj0M8tTHnSqoxyeBRQl5js8Ccirh0azcFFNE11s9Gqn6J0KLQ5I0
B8pQ+joSrruZcB2t0EwnQGQNf9oEPgKwctCb3FH9T3JiV4u7WE2orXTSoQ9jjNglFPAhIBULO5mN
uB23efsYz09sjpjRlOTNWY18UrM1bnoSXVPZZCiZmZY1BGPMsYUWx78paQNrwA4zQeogXxahSl79
cjPMJtUQzwdPVq8A7DjNiGnP/UdkflzIfQa9JvVNvrR75OJx8pqhxn96xl/+PJBCQDcgfoOXfsI9
kD6ggnhIbQLnMbQ9O0O5bTxCxtoPFya+tdBUTSR1Y28j2rQJ2muTtxAp/6ojUDax+cG2HXKxbxXu
2co8FiWoQ2Uz2RE7FY7mEevvpZPJF6EjxiqIun4FvuxR0RnFijF7e6Mz3y0Q4kS7xWfkly/dqOmf
eOXWXryOoy/IXTWOoZpeE4MRpaHghgwlCHswFeUD2DTXrh8DRCQjRkta1OI768qTCIgZzDCq2p15
ruPuZUBJws8Kj+loEzuAgYCBF7RlK4hOTRL+ZVXSP9Zi+O7LDGiFtJ9zsn4BvtEKgj7o0nYryVmt
MipbdLOYwrswOJk+eWhWn5/pb/ingijW5QX5j0edHHbBbBjew/3JjLfI9hpj0gQzUmHWKoV3wulH
OzaFzJGJsCBslluOIk0ptGlsmbL5WdgT8lBglKswphlGEwcegfqqEUWgufS3vfFahi3XqRDP4iTn
+ul+K1xsIKxzzCSEtbl/6e+DC2fWaw3q7wE9oJWEFy+O2/McoFx2hHg1G5b7LqvG4/2uYNaPKA9O
/f0u8vS3IgWJEHkwykqmVK9Fk9VwsMqv+72a5u9NkUQnBCBkPKgzeMrAXAtNjEcfm19OP9MizNGF
TEvCnuWSqXe/9fddy8rA9qITWCfA4x/YP6yk4dSnMhXprjCql7rhFDRlYB+pJSieGvu3F4WfSdar
d9eDwj82WXuWDGMhSXcYslMf3+LIXEDDQYS5OV+mSNPWLBwYcVAyghZXtpMUf5pubafPzL+zXwTt
IAQoeu9lJBl5K+LKOU25kwNatw0QTdawk3xSEEPSwVZdAt6ju4wwd/+0g/nN7G94zwrgCkUAhUIv
uPYm7Y4BH5NdF0wJtgWfBoP8nht8356jJpwgprlXmcTWw7oyoAm6weH/HSaB8QhFDaMzvbapF69R
AJo00GXxYtQYwrHezOeQXuoWsu3FQaFx8FIjvvh5hQuTKuCl9ZtF9ByLz4jfOuJI9srxjdWw+hy/
fBual8yADbn6ByHdt5F8wYOZ4vJB5fw99M13Pfrpcw5ZctsOAObSdlJH4YYOjHPU1IVlYqx2G2el
0oxXKgjnTR471wTtUgUQ7i+Ao7DWgtmCTcXJPIaC6B/pCJDALmTEirTlOGy+eTPN5ZxtnktSEh7c
ukPm0HrNNqbNA9hfXTx1Kewy3cn8oN2BTk7BC2UZSOXG2jaOSjb2MUVlxpmJYA0zkXXODLvctlno
XQdkzmsdEPbTIo1fO2USgxcR8y2zgJaHn+SG0CnPpmgL/1Jc5mWvMsTlnygxvLXplyAAfqRhOeBk
GDSpEwCJGadliDqmdNWlbnqYNWz/LIjVMYWltzAOf+CE+dlInQHN6FV5jGwwPTDGd2VqPTZsCG9I
1qtKOuciKd6I0Slfw3I8TCzkyJEuZdleqnEg4mQEvZO+GZItUNEZBmibxS3CUuYKZzhF32HTGk+F
E0c7OUBn891A7Z2+fC/JnnosanhoSE2NWtFPbYIEe1cKWDiL2STEJTA6v5gPBX1A/nRhCr1z6oRJ
P1Jl3I6Kqcc8PA1mauwsc50G/Xye4zi+5Kp4iW072XfpL2/2ml2vmo/UAfjuAkVckZUzv8Cm2PVj
RAwmbhC0PwBSpyz54fVYbxy7esorZ9oGwsGf617oG8unOiWSrnRqlGIGhUCYbFLfsR50i+c5x/yK
59VgNX4eBaeHpcoONuik9o2f3CATXuG0lVfUSqwNWfhi0fB6yoDObRvJmTqB2r4MZ49UvdOcBi+o
JDRXGyJmPWSLFqC3Y+Gpj8QZcWMRjcF4JPghbL9b3zfPiAfMp/uBhIizX5chnR58oyA02QaI19b0
aBNpkFHYDsojb9yPMgPkEgdok6zKqx+7WaSHbtDLvMp4Kj1oBFGDl1o6FVqKiHQpOYseFgyz6Gbw
foZTBYCpDLqX+yFmgut58WnoW/9syEwB1RMvsnd+ICaRiIAyMjfmDA82ZXiZjO2VEL3qBQiQuzFH
vPm1yobbPJ3syWifo8li5lToxzCb2JCxWF8cXX6piDF+yvcGpmlvooyBfqIHtq0GFMBMVu5zsRxk
lcNh9uGJOhNXEsowveeEHs6B0ZNm65WMWTuNOgLhexxGF0br7ZuHVgCuefQR8gqdbKdgrIbd8iOC
k7RWJGAgz+JRo5v3sfCnF29Mx+siTb4/yykz5kwke2xCUxDzEBb2tieE8hIY9IhoSYJtVvx+7qjA
RCrG6dwHdnombCw9G3Q3z9mmKyJ9FssX7l+tg8JC2rs8q1IW3ViP4N2/n+9YHg/f7//zOcUksXhb
YnP/2j8fvv/kv78nDuDFR6UJP5Pf4gaTOHk4UEPNxqtGc3Aql8P9rpIpgKgkr3HSNDPSiuWR+3Mi
3DDwd5fvUVJ7/3x63fGxNSrsfvd/0pwBx9fh9AhVKbIQ4fKPZ7NdXLx8odPzQPtCQnNIf7zPr2kP
MjLC2qCRdF7vB6MtCfiVRXQYiEzWode+ZbmtXzCGEXDMvT4R8tWbdpXTIiPxszM0if4VPnr35kIq
xaDLTtF1b/GiEoaLQsqEp57v98g7WVqxwYChnwfBZqkDjXhyOZe7fd9PLzm50THl08ivYieatmc+
KTFDhcD7IpDVq+b+5sIHWgFZDy2sMaOL94GzoSiRNyVEjz1YfvZZT8UK+P1L0annKGLl0SHx6FLM
4E6tbjuG5hdk15YqemWhinOt5tO0wzMF/76MxAekd2wBbXRBWwHeBK94t2495/ekcARFVQpxuqFX
B9r/iJFrVfwv9s5jSW5ly7K/0lZzfw2HQw5qEhKRkVozJ7BMCmit8fW1wLKuxxvNSFpz3IN7B6Qx
kRCuztl7bbqhKEPc5uD4WHYNDW4V3QTUA1FGoNfQ0GEkVonWEo3H+NAvGcZFB02vmapDJZCVdGKy
thITHQRm1AXShUPXCXs3gl9AZ3DtKzHhNwoxET72RQACzG+A5ZWwwuJZe3Xj5gdQe2bMzr+wu+oy
MfuWKRe8qt1QyGbPgHrZfSDsOVxaj6xt7XCAt+Z4zNFDDdrTpvK7rQN5SwQPuodBe2jzC61t7ll1
Dp05vNiZ9o2KxIcRVdu4i1yOT5J4nzFAVw4Ev+t2k9L8y0WxJVqiehNrnpAVJhehkoCC2ugSCxEq
JL87VibUitqmrzYvhrJY949U6jdBQhh8pMXvP7c+ktLxGjfUU5Kmb06VIPGPB5r2sJkTi751GiDb
cltrJUvzhcg0XJBsebsOWUFVIgHzk/naHr+lo3jtfc47EyUif37zAd1qJopYBebPlV9Urn2bwQFE
t5Mkci52ygvoEW/Snpp9DfRYT+bvRI58F1H/zSrrJ7kIM6LixpTdd90Wu7Zm346d/smP6i+0745z
Abd30rt+ZWKT7q3u3kQr5JGDhb+vVtdWuASTOAxYA3Ji5uDlR3MYYYyrlll1i9mJo1o3vvlJ9C0I
0Mcr3fZijVJqJy9kxQhpUQrt+rr6zo4fFap9yX/3M/EFLL3uodO6V2wSrwldI8KGOvir07GF/8VI
DJ1VICPzYLKj1wZmgdy4dQHx7HuNZDId7Z2G1mRN+sjNjFHDzbWPoC3eZshJe62iSCB9NEKzFbzg
MsOmaEMDiVBpZ49UlTvOxISTmcRddaI/kp0xAMJAs5B1WNaiCN8T5jVzK+3wRyZAGxQ5FWb4JJuy
+xms9p1ql4YtEmdIhFVzW8b2F82KrhYlKnFENgy6CX0WuN6d293b6NJfaHDkUgEGlP63IE1eo6m7
rdEKb5jZD2kG4tcMHkOqVuVEX1yMdcqtVv7OrGd2aKI54hgnWCcJb/TOBnGlYS9wHEZS1mgfesv2
tsRB1UwXJGdatxjWvcrQeU8aUtEw0a/4Sn9IROaizHscBRA0UjNDWtBQhSsM4AZK/64N26HDeddE
Yl/WyddSQ/4/VTurt+cdtrCZzciWYJ5NP2uE6d0iK24RjXxhn/ujck3Q/YV7n/peCKz6ruxSnHMx
FptwUeDVubio/PQprEiqcWwHRwHbXI6Da2TZuNyFSMmF6ep9N9WPdYzzWaj2Zs5LnQoAFr0Wspwg
Z/gFJNRWzfGTKmASlcW07NxD69rwHGxM1HUswKPDymIWJF7HaDdks3t6TpcMcR4MNuV1WX4zNZx+
JhsfrSisS7OAmFDhH9RqPDww0ch27LRbECM2Pe7yhxNAVgtxcOzSRmfjXvH3gXoeuC+JgAfwoI4F
tJQkUA3uDXP0QGmp5s6WHlGUWRC37OekqMMHrKdRYby5pi7RKTjhXRIZN3bb8FVFuPRdnR4FONO7
OuPoN4vmPkEoxCaFXoegC4x6RauBJZUtGYbpQGAHZeNRTy85qOk74l+gD8SYGsfhS0bSQCrz4sXt
m8tuZNlwButZS82H3qX6iNtn69KbwR4ygk3Kh3ofkmjHfj5ZB4bSD+RGVTvdvTUpZPc2EUJSwf9A
V5pQXC1/YHildDKrXVbrzgO+iLUuTWxMggNyXIA5QTyUdhQysyF/aeNxpRBsb3A0kTEzdxe2pZfP
OpyVJHL8C7xzyppfRSyOeYb8yTFJcHTHboCPF11Tenhr+BOUJj38P3bvYCcbY9/W8BYHLC1lk7J4
2lTWGoZ8P7S7psUt2wyskXPiem6heLTE0K0zvF9rK8S3L55juw8uBokPVIjhRjOrxyQEnJIEiUXp
bX4emodk1G3YuW6+kwtFX3NQc5BeOFXykAeOebUgJNMpCQGSFyh8tElu24Tth8UOfw6NjSBF8NBl
8SYeKn0je9YrTVLaYudPiVo0F37ZU10rtfvYsp6aThEDRtoj+DQGjEaNxHAxNBglPGvNuhpNO7zW
yuZxjowXKrh44TvONHUD1ztQuFqoErK6d1A8ZomthBPK7DZPhQu9TjoY0TW/RT+L+KLtPIHS0EMX
SO3V1g5TFetYf+s3kcxAx3CCO6F5EJ3K9pPrFLT5MccM1OwCh5xGlRAQMAyrllD228aaHloy47eJ
pd/FdG7XI8CHoz1srK5RO6AM9CqrzAWaZD9m2W6K2/6uLfTj2GkPGr1TL41RccX9WoRasitkswst
3lJnwORw6/A6G1yqQfSwNVXi6yJJ+LKdgxfck89tDKw7BgLRauOLbTcGMUjVSy7cN4psBIMl0eOY
NvmOqB4D99eLIch0zSOavBibcfhZH1RcoUyI6mhYPHwVJxd+P9zb41B5C5zLM7u6vk6XH0z1kLAV
PoNJsqsRAKZsUk925AvDSmXQWJyE+ipC2wCZbe3nDsyCIeCYa3yB2zLeMvD8ykRc1vn0hUmnSjFY
xqV2l/rAujKFbhTm6Uenm9QSYfmnPSCqBNmVm1qvVqV/632sQ8FiY8sMtCrLKR8iBmqE5r7qtS01
UDwY45GcNvcyzOJvg8aMWtbyzpq0J/RkCVlwqVj3zMlr0wckLMWAlcuie2DhLHFH6250uu0ULFUV
NE6p+5xFHPRt5ng0fbjq3uDe2OuFlDH0BpxcQm7WcULkbgYdAGXahjX8FvclLCFqJjlqt4UYW68E
n44HVPcJSTPVZaxbtFVIO/yG1TBb+S75S0E4fsH1rF2Bg3i3rPArOPtVIqHazm8il3cNphuCCOIX
u+dQWc6QrLoQUSm7/8jkg5+wBuctoJ4utL5yMkAIdyxCI9oKtFybyrGQD6lv2EjjTYjIfT1iyyv4
+plEyA3zDe1LM0CqzuRbDZ8a9qA2ruvEPsS11qEvtayVPySGl/fxlZpsbecH6pGSNnVopnoIJNvM
cb8mVvmOsP9uYWy5qAaTcrpjY+0ZqcDhXLI1SKunfGRXJWaqd3FBbbEZ3R/UjrNdJHU2PzA7KBuD
k0rgUr3Vbi3XfmUJ2OllfDMF/r5E67LSOKFujJmDB+wMEjxa5G0EsN04YtMRpreC+nIzZRR9Zm4F
l+gLLUa6SYtMGGTQprAQumY7HU0tliHxA4Wzg3rQWrAnajOTcYp8XoManii1DcisBJ9rsqyRoEgM
zA4D1Rto/R0TWMswJegEYcmVlKinSyDUuDwhEOrYQisI69E3WIfTFay374NTYFQIjuVgYNBtJG89
Wt5QBGZCVJeV4YfbKlru7GN0n2sytrGZYMDGKjDWNZvcRI6rWu8+QsSdm1KZETRgYqOX81S4NAiK
XL+2oagTjqXDD6wutASu/ZiQa+DXMPj6EmIotcO8dd8pV5CLkC4poNhvYjTneTqoA4525K1sjhBP
X9A7w/5cofYl6G8+1mlyFfdAXbJqTli4unCXkZ9aBBMeZ8BtGzUxd2khXT8dVPyQLC6h2rRWI/Ub
dvCNjtWgo7GhxolT4eXkxyFWgxjJXRe9+fAiMmhzC1fvImc2F37bXdQltFblZERtzEwedkmytADC
0hG/xprTk8BuZ9ua5FvsRtep01/9/H5tHU88DWF2JSS9BikLTCl/aOUXJzKfpoIdoJiAagqF5yo1
4XVQ8lnh8D/orv2hD/5jaYPEDuLhqZgZq06eNRt/xJUZDPJKZqCIYv2AOr3f1jONmBLDAi1I7X42
AYgZs+/VOJtJnLA/gsl9SmNBadrM6QTt8cIREZuIy0ljXzslm8ggXTWxMTn7jb3BJoB1jB4ezyha
Zw5696iMWiLswJiEkfme+fV3iBrXomw/GrNQt3phKc7VlbYZi5FGLFXUvu8ssonxhUWPpLk4RG/1
qPgIVBnMZ6Wp9DoaKIiq6oebs+7EPua4PoPcErE0M1XoUTAf5IBrQ1soZLNXAoHZmdr8WFXYU/ok
2HVEyAnTqq5DUOCjq76WddusOcmVB+jFcfxetvPH3FvGGtc0wpY+/sKh0ljrPVwXy+p2fVrzgJQg
/okj8E1OLWMW7Qtn7A9FbhON7Wlj6eaIPllT+7ro3xELUNC0wGhVVnRN2Rqct6aQpeEhaw3en09w
89qIKOiS91OsR5VewUPECaIRwDRqvXvx8389a5hvOQFq8skzMLhjqiSqPX5mySfebOA4GGfyAdAC
dTU6nrbTWfuhQL+TdMENJufX2QJNp9cQVo35gziuyoqvpkDDwZK2b44KjtXgaBcZVipKdbumDL7E
PVHPAgh3k3ADtF3RZjZXcTaJQz3riz9Q7UTX3AX5lO5CLD2AKzPPHVtnHdlqPkS07xAxxgLOcCHH
TbckNymfTyQOXCoLbvA6haPaa00pPNCnLtE7K1bsaK93/G/occEre+f4Mtl3jvaNMoFnUPJZ5Xr7
FMiR1VijLWyP5lprl9fUig3T7o3D6Y6VnfKBKecrTS5GbWFdOg1egxRwkyU5PDowOeZsy060Omhi
eEloR7kG9zBkxpsC/IeHPn9K6O8Y9B32YZsZB7+2vqgCMiIUwJ2FGGvrQLzEthW+1uOToKxz0+Rx
eBvhXgchnsIyoo1sBtAPB0XaoUF3dsz9ea0dMqu/J0PhB5KuLx1nciy04Crt/jpC5LQNMMWscMgg
jKV9DkZu2Bc1574sKoZtp1u3eAXWQIDY0GXkL2hWPG0cThgN5/ddFxZwYwqC2sk7NHy/OAa9Yl1A
3bkSmX1wdJJ0ShkzuS0EpPKrZc5Ep/bI6mdFVB2UxKTVv9duFWxoFGAntkwvA3+yCkzSfckKeOsU
/BRzbMma5J5nSdyNm4rt0KKWcW1aMXa9o7Cor7rKP8QjOsehc5dkPKaUxLkOG4yO4Ug8Dbq0K7iP
HPz7OdnmQOi2AJvAS1XTSvfn/H0A8hLdDENRv6pFh8JialFQYCNL3o4mOq8sYpDfc65t02p4kNRK
0+RQaRi2apGCM6qIPF2SRdy+lhufQhlQbPxbAxJKcrlukh56Q7lWQwdUKI/fo4RF5QFH2nPEyfRA
n3TadBrFhICO5GUuIQJrOFYJy0gza4OI+Sns2ekmi5vGGu/RdLsrQuqJ4sF/UHasf+b8ijgA8Fso
4wuI+lvSpjkLmfpRk91Xa4DcE+gfgxFAKKoAKjuREeyzJce+GJr3qqkiD6bWkcnkzfTNp7nEioVK
5OiPHN3TCiEc8wYrW8ZRnSXxyUFgb7dvSHkpfA4cMqwMuOcEYx6BAw5KJyHR3r9MwkBDHBFWq8yi
euguCZphTxLHaDtg4mjDj4iStKSEZOv2+wIwG2ZwyTa/TzdTn1q7UptILfHVtau7SKTJdAVReK/n
QXrZFO0XdwzxAGWudYGZmO5yABpN10nTyoj+i0pMCnTke0mAmICptqbGhdG1DMJXIvVw2V0aTolo
IA0xLQFNrvqSoAwjuMgJ3V6ZkIlI1A4BEOJmtfPugpNtvKYI44BqhYVAkfc2JaHiMma/ztHCwDcE
PodUCrzKkyLpyegfGzsJFmd+vU9aQYnS4Uxd4VLRAzHQiIwfpgaHFYkOW4t+GpSZCLJZnO3Ji/2I
sjZe92hCiOGgu95FV5yF74JoFlsWPY6einaB1lV02HaF8PNNb0p432Vylbj2pYEyozebF9h4qmQn
D7pkM+tIv6dm9iBDPxF+VmQZqFRFGVPRiEMOlKmLuBifNGz0K/hXaDYdd2JTIXbw6nuqTWxVJxfb
soh/xMK9FyKZHlSZYPtv3bVvgwe0aONnaQX9T7gE2ZZkpOIlQWoGvUNf9qRU/NZ9BvM/zPr2Kijz
t4xT2EpzOR/D7QP7YQDu1VwfSkN7dDAoeUGvXXVT/9Ll1Z1fuf5eaAVZo+33dJAlXwoZ1iPNT1fc
w0jh+6UxOXKIW/kpAMtEz4/mIFuylBKDzYS1dYWq1maMKcPuqWyn0iHb2vro05BCVZyBVKPTyN6m
0e9Szo30K4JmazjiqKsZy4RdHSGobFMiFtdo9B7ViEPKAdhDHC0hfjY/ZXABAJhmTAwuh8A5PVqx
PJgjYXscBSi2kkrSDh3NgJnNgaDhg4Q1JH2gu5yIt284G1+jrDmGyLe9ILY5OiPFwceUPBYjcSDY
QEiEGiya7klMWiiANEsNWwJcHuKSKbEJyLEJTcwGJkB5RtqbHYEb8JXO6w7IZe1nqnwawjqwQOn+
GXhGutUH1LIlp9UjfzgfcajZeud4ie3sdRA4VEozXpzrWDBRiP1UBSZz84BDiS5cqv8YhIYhZsll
xdu8rjsTc5ZluLsEAMcVJRblJQMB37BiSYSEqhp2VbzLjRh1Iy06Mwu+jbPdQ6BxvEHUwaoa8VIk
IngJpfFGNoC/JfhR20SCRvLCkSaAdwPBq9iJ1viRT/mwmwnkXIV8cTiMpmOi9xnEW8m3ocxvWZru
xogqEg1FTZ8jL4Ms4zTqEiHk1rD8dq8yiRpuTuTCSUiuGWXfOjXD8sBzIseAY0AJVIAgIc5/BMXt
faYQer1sw6zkiNPuZoipiRKAtsuV6W7lgCfGEPK7oiJKBRFzlI21W46wGgO6shZxkF1b7Jwogcxl
mEiDMuZCYl4X/YS75ssoj512j/wJ3Z+BJwa6WtmzytQlLW00V7cou3tgbIFkqGGPhaGQW/Bzsqhm
JUDtRTYeNVD0OmJVF9QWssqyLkzw06naTV27TsNEW2FztW57Q/PsEShtB4AjjwkLYbtfbsaF2azq
5KUgr9OAET9rXFqZiAmpPzTe0NR3Q78GKIy+E9v0ChkDykLm8RUnvXRJp1N9/FwM2lVO2B024W2U
oiXnRUV3mEc9Ccdz1/jVksYdlg++GHb0y3D40YyafKIItV5/9ckbG9EOYSAmQ1q3H7uZYD3ffQPx
Tthu5FJB6eYLKkiFUUGg7Md9aoAOsC3bIFoheI9HsKGR/pRYwL5tzfKpdzQHMcKNpKF1MfeLtx2D
5qrS2f0bnbiKLbdfsgIT8vvgoowSoxtRnLsWSkQVgj5FYPY6j4d0jH9U1fxsuSCtWpQEZSYwBgac
jKyccOYlPjSMYmIQiviBJMiCFLGRgFTRHpsMoWvTE72xhG7RybkXManpZG03eyzc0SYMjS+Bcth8
4s/Lkg+VECHPxvBWKfbFnZ0aLEMux13gixJkuKirx6GrHPzF7+akfzG6V6uI+bhbBIGKnjXnd2wx
nNHuyZrU1zgxCtwZ7Bv9vrpy57eG7dVmcWvuJao5Se3L80eQlfp4BzZqLa2o2wGweOhV+Z6jmBOA
wpl+MJNostrVNnHGtdTUpp2S2y4EKku/n3Z1n1P+gApds+9L+nTcxK2NxrAHSq+rfAeLA3VBKp+V
uMT2hY/PokDimO0PydbTrfT40IzmvkYUMrU+3BVY1UFNDuqs9aQT7cKlCe004ZbvD1QGh7i17LX3
bEwf8sFNPH2kWK1Ri8vApGzZ2YwEEbnkuG+GSgrwZHzAtbaP3ax5CCuBEmQknTbLeeWkQYA10zqP
fWDFInjhUEfn+8ByOaEh6SLc8pp2CzAYWQPhu8qxwF5QeQQa+q02kLLwYFBw3wAUjfbFjO0SbODQ
UmqEK5TpM+EpzNFFMb+NNutTbTwQ+rlKkVNscnxVOBdRhop8IVBmOJXw4WsbaxvazQtKFvZSZh4R
IsdS5qTJrqMpnLLxWRH9OcMbmN8AJQA55g43OnpVPIW4Drvc2QVZjoujau7qnih20pev0lG/7JJ6
W6uuAJOIVsDJK5MRLE0iP1Zc8SkZcJlWSX8vzfxJt2B8NfAVSaTBqYblA5fwhaPa17qJ0uvKth5i
nKSYmyn9DW6xM0IaFl+beWh2Nod4zFnD4HEsvZRpTP/vSpg+ACM641BemNs1W3m+ld1rC6SQXJKJ
tJpV76Ib9m39rcqrXVjG084cY9KOw/BqIsmDUhvkW47kLD+r5kKYisEe1jp16hJSPOZcdzSzo2uy
PlLBvWzIRLpwS4iuHIQ2onUXLMr3vNs4I5sYx+5gy+V3EdLPPTAp86Cjl8p8BK4hiQlhVHGaocCl
etSLVpgf7GRAot7O0Wp2ocvlcsL/ibMo4GCD13WN/O8hdtjzIXYA2VH+QP6g1vTqgHEh09lPI/tN
fKz5vZULcDAU2KUjXiqHBk9In3+NTX2jIgKJcPlCdZ21NV0U0oFTpGRWqbNhZblshAl8rOxpwPCf
i3gJxA3INBbPOigOrmADluPb0nT9bUqQgU+GSNbJiLhscIeHsGxuxVw96DJYIliNrw29Bh3U6cYt
p6MsxvvMJDQBM9g6dzqWArd76yYOmb7aci5HHNaaX/EeP9rKeJ5cYqVozG1NvafhxZGLMzxSwHIz
c/RmC6jDrabVIHDdFjWroAM4rLDauzmcLwM5YcUe4ddmGr4F2iiHdDFjUfa0llPiVJrUnSg9WH50
ZYyseOHIEIocmxQXIM8ALjb95D4mkjS9RFT7ViWHCV/9mq4mOx+UhhRVjLxi3UM2JUqpeUMI10nW
2hJuU7UL4FIHX6YvW/PyYEFJRWhZgCfqHZdy6TjQW0niVeXGNd3f4THuXlVBTl8iiYsIVPF9VIDU
RRcdAmhH2LX1a6MmKq6G+VsMsCxDbMQTpSReVeag4FRPRgfSJB0jj/BjkrJizrNdcEszg+Be+K2E
5s3Ias3mmMXpN+HiJ1fBcraU2NkXOkAQ1DtUxR9NfyB1LV1hvWVBTgZ93IOpWVABH5M+vCDg7I5L
vTeije37ZnfR9u3XCSncqva7dmvEAMumNiI/ZNJfldXvU51c66TgjGPBEuCXkfVumWvGn11BkTSA
9lRykWo6aTk2J/aB+KBMlWs8zDP7RVoBOtEGIjS/1aZ7R030Lo1jOnGmhG0Z7xy9o5WE9wN9stj8
f2tV3kbt9DiV3//zP74WXU7N4/47vM78V6eUjh3qf/8f89LmvX3/X99//rPr94x/djW959l7ffoP
/ttZRaHlX5JOq3I17Ey2dPAxDd+b9j//w9X5CyCRCtoiuwrCjf7HW6U7/zJx+DA16o7FmdHFdtUU
XRvyr/6FF0paLuYE1Nam6Vj/Ly4r4x+eIqHjIzIcpS92r1+9RPOcj7WqutKrrbS4pCCRvZaEtkXr
X57Db1xL/Jq/WJb+/eMXK9MvVqU8Jho3oRhB/S8uLwXzIX1s4AwFAXmubFefX2X5Zf/tFPv3VZar
/3KVUC/svmzs0jP1ih5E2jjta5gV5M+Wja53XleZs3nbguBP/nBf5x7b8ue/XFEfY0pJ1Vww07o+
/Updlscw7fL5v8fZWfOblGduSf3zAlWLsACqVOFxBnd7r+2kRRqiMZdfaKC2/oUMzOE7Nr3gUaRD
+6pgj6BQKcO4PICYr58/f7DnblP/528hUkMYhtFVHsxsOKUUdKp0a8dT1v3hzZ37Ppbb/+U5hn1r
wlO3C08Fqmdz6UgiNSuoZVBOivEvL6L98yJjGecQCMLSq6LcXMIOUuqH9RKol1G73/3Vo/rpYvzl
TloyE0czLNjfE1xy41TlcGvO0Bs+/+lnnpM68UAWUclqAv/cc+rIeEqmbM72ce4g8p3sWer7z69y
5nWrk8lAC9xQtxy/8FJB52VGj7fR0jy6/7uffjIXxDGt5ciOSw9RcHdHHhaJwqFdW/X2858vzz2k
5c9/eQUyL6njkFrvkfcxDjdBZE7aoRZ4vcAgZaA6J4LijnUd58QOamZkkfUFr/XCcAHDHs0MSNjW
TzXfgBKWleOqFS2GEnQSVvCHX/Gfltb/majUybQx0QYoHJuJyp8dQTu30DhkUR2FOIHD1S3eptCg
zZf4eUkVxSb5YVsaQB/uPn9Cy5P+zTypTiYV0+Bg5iRBRamyhtdA5Pzd7FCkLSdyBUTeuR+fX+fc
d6T/80UAGS3RgcdEEhVBfp8BGSeVXRal83ezrzqZNQKMCPjH3dJDCUzEoC/z7AnDn/OHWe/cd3Qy
X7SD1Y0qDitvqAkaTUBsk8hTx18HeAp/mC3OXEI/sfB2MqhT6iQVyqCpMVAn8ZM1vBPmKkYk/XfD
WT+ZNNK5RkwVOqUXw3MlY9Uk1ZR+QyHSP7yHc3dxMl+w2OL38lkejELIBeaTVSVatwYWJ1jH+OXz
r+ncVU7mDbQRRJLaZumFlYkcYxCddI4Nn3J6PTYd6Q+fX2Z5Kr8ZHIvB/dfZA1ZlSxAqhCnDHsZx
bUojaR9sOY72VQ62Ci7skkuyE+R+and9Os3FX34LJ5MCjalKqtJn2qKQ+0igDJ0su0X2u8rcAPPZ
57e3PK3f3d7J2Ff1OLSjGgovSMo84CiiK3g5g7AzMuRTSbLmCr7+9Pb51c7MAPrJDNA7osR0W1Ve
15RIH/ySCO0tR9T86e9+/skMABUcb3yhs21N2Fhv4rIpvhl0lZ0/PK1zv//JFCDikUJFFdG7cul4
U5+n/WCl6fbz3/7MMiBPRj9AYD3jSFx4g+SRhNSUkfxtdSdv7ScAzbPlJVFjAu5kO+cck6p00Gf5
CEn/sA6cGVHyZGLI9WBpafN2RNm7r1AVdfRrM2GEWeuIP1zjzBOUJ3ODJYRtVfXEnrwuUOYhYDUu
Bt+2f/zdIzyZFHIsKhS0sspzQBzQNegaw0V6Ixo6AQW08xVdfk7xvu9I7H3oi77YJM1//fziZ8bS
zw3ILxuNcIySqcIr7mm+JLsXYWoYemjzppE8LzGIBztsi+L+84ude5DLn/9ysVLogW/nKZ+ikc0f
oJ2DJ60eZ/8Pc/jyPn4zL8iTeQGto4hgaFdem9Jr7kftJQNeWIQN6Hhi2lMr2n9+H+c+upMpIXPL
sJuWRdsxSSDcqrHvbDqoVQEbUgKs3PzdZU5mBvJgKsuol66z1oCptivkVpju3DL9ywucTA0kyMZN
VfHyWwKHaIRpcvRXyu0BT890+z4+v40zr0U7mSJ0TBVFVHAuH2Ac5U8yVH24DYqM+mZL7LW9mwdf
lasxN2gsfX7J5YP6zZegncwKmYOQTkn25xrY1HsF5BZvKTXT5g9f2pkPQDuZEdyyje2GuHqvnII6
gSkg7QEhjg5+d25Gw7z9u9s4mRloipZ668vSU4hjEaJb+Vp1VfmXN7Hc3C+jschqctqX0UjqgTrm
dl1sIJC2j8UURn931tOW9/PLJXyrBd7vcFwFikhGDB3QrdkOD6KJ2t3fPaKTMU/z16mE3pZeOQKi
qG1D29VVIP/w08+955OBjmRYz/qg5gU0Sh11ZpM0nelaFumfds/nvtSTMR4CwEGQzpcaJWH1nmmC
pNBMRPnz3z2ekxHuVGiW0eKxb84mEqhMMW0rV//jTuz3Q1u6J0PbmgX+Bg6YXjQNP2jLYknMm00a
jcAYW/8qF+HN5/chl1/4/x7R0j0Z0RMwGNcuct5zHt+SP/vq+LCbnfq2SYbLss8uMDX+YBFNCHRA
cP/5VX//cqR7MsxjbfSpt7hUrmIYZbH4mP3k/vMf/fsvS7onQ7s1mtYfU2YQOqHA3LGir2UpkNUL
EhE+v8Tyo373yE7GdzfCYtVlV3hNN+wJ15s36NytA4yKTWkZ1ZfPr3LuGZ0M8bbA+BxpPCMnpBMz
jyT0RgWetc9/+rl7OBnetttHtaKFDf4HNJRYstfwjGx42eh7ocwfPr/MubdxMs7RRfT9SL3FC6a5
InTYGMqbihMGaRfoZZO//JxOxrqg4d3IySw8idJDHzoUouz+//Jtn4x0YKAEcjc67wGtrZyPOTJE
KeEv680f3sWZN33K6iIc1+gJjSu9zKmlwrvhjz22K6sevM/fwplK8c+2wq/LBe6tuBxgL3kim8W6
jvRFx64hyK1IKh8BodxjFA1vHGxbW1nO1gOeWsD7XTO+fP4bnLvFkwFvjpMp67xgyLQQmVRTNPfE
RIWXn//0M7MlXY5/rIYSFjT0Iz5mXWXiJog7QnUi2CMk7fZuUq6jtjC+lPMIh+vzC567nZMZYAo7
d1YhtHIdsBuysLGJlzYqo3X3+QXOjBtnufAv67tZ28EslynGtVoiMH34nEXUykuTVvb+80ucu4eT
GSDMmyiEokJZHc/0ZqoJGG/aPPjDwD/3Sk4GfmuWSR2bVEpgq8cPGWZYvw03qYTOgmbsI6nt+g/v
4sxM5pwMfgLUbG0QDe8inJiOB1yQKNSHSwgBwdPIhmL7+fNaFsTfzPrOyTxQEGropqCePAULFkx9
jatnKl6BAV+YrXsHZrr1kqo1Xz6/3JkvwD7ZAWRNr8IeVLMXwrmmrz6SYbjKR2d4gtiAVunzq5z5
COyT1X8WfdIjsmQhFqOz1kqoCg7Nxj/MO+d++vJx/PIVt40RalnCJ8bYxw2NLhigmp/83RixT0a9
Vvu9cnMm5gB+wabLa5O8STP00Pr+aRN57iUsf/7LDegoRDvCVgsYchjvLPoDt0XpIlRIczQxf/cK
lof36zXsNpZqclOvaXCFAKbAW2oTN/r5TydA6vffrX0yzktHtxpFarOnp25+15sBV4q7xMswz17q
CTL2zlQzrpgOEn6+0GPzpltrox29jyJsCTyC/0GUp11jfEpqQJwrJ1PGfRNWqDDIP7WRHCBOeETb
Ki9iB3CrICKSGJ+ye0ojEll9rR+PJGrgP7Ab/SuWiPqpJ8mZoG98zdZqbtmXo3CNNXwZRG1AjBX9
VaSHpkbw3WybmyzopwBoeRpd5J2BDiWh23XRqXS+0H2nuJEGDkKwM9ALcjtFxCzb7JUAU3UTElGz
aRZPXTpUMOoByVjI6gSBWUaJdioN7Pm5H6v2uZvHAs1MoFs3yTCnT8FkvpFVoX1gWp0uuHb8Bs3J
edHbTKAfMqGUF9QloCCXBBKPbAJNBNKA1TUvTGpyPCAu4pbUkoNjpchLWkIqdmqe9Xs7NJxvtbTK
J/L53GqFtHagRuV23dq3aOWu8MQvGTC2bT9GVmwS857MDfZOhDqQ/ezW+uGXtX2hZzHOhlQ4vYtf
BznpYBTOLjWL8A5HA0LvKVLOc2apajqI0C1INOsz/3vRRiR+ff55nRkgp9zVsTEMZzZKUtzpOyOZ
Q30IixMe5eJE/PwS5zYv1skskruJQL+mpV4QKWEifXPQ4M0zrLu9FoyS5liLbOGgY3z097Hj1wHq
UTGgcJqKcTHrQaBUf/hlltn3N4uAfbKslc2oEj3Lcq8M5vaxzfXomgLmuz/UMyIlUrlW5ZDBNTfK
yr3269JK/7DKnXnQ9skqN1E6yCMErh7YdG2PuaHa/Rdn17YkJ64Ev4gIIQQSr3T30HPx+D6294Ww
vV5xB4EQgq8/2fs0qzM0Ef3ocYRoqVQlqSorEyi3BcJg9bgTrbc+4RxwoOWf6xnN8ud11AowXkmX
I2hZ2A+gPEt22zwuMJbX0W5Ey34E+FZ7vrTgnCgY9P+WcdM+rrEHhrjrO2bj2Imcg6H2wd1rKKvP
azQBcKsDUEcc+CT6H7eN75wKGqzUhkHz98yIqFLChEYDEKgFr4++scUi5zxY0O4+QzqjOsdZ+C1D
5wY6FmIFDiFoaNH60kAD5m4wYuGfddmwnY29tWbOKZExNF7NY1Wfoecr70qzDGkIkcWdU+jiqm+4
TUT/a/VpXr1I+RPQKQ1fLZTESv03Oj79j7kKWDpEMxoIFLjC55013NjKkeMtXqZsDcam8cxsRdBN
1ysjIPpYiRj19KZ+uW6prTVzHAY8t+hARxb8XIF6/jEDZ98H5Ff6X9dHv+zWN9YsdDwlr5kNRZxD
BxPCsUFi/AGdo3UV0KSaSsghd305TDvW38oChc49sAVr3TSVANKTkqKfLuhRjstwMtf5TyiPfB1B
32+LDrhz3HZnpj9en+LGAoZOZF/9qQSzpc3wJKht2knPg7yJGHYmtbEJ/qXIfnWxqsIRGhwtHc6E
gMETUG4hw5PImhhqYQ1aJ3c+s7l2bjhAm2gNMZrhDG4QwDtNo9TPGfpiaHEjnGdglUEG+K6mMfh6
6iJn6MdSa14Cq2/Bn3h9JS92emOzMGfD91HbTCjMded28Ma/oK4IvhKucnlSK7LcTaAV2EAifVci
r2t3nHrLepe/v1pfD/dWUqCsdYYaM7tIIBzLOt7zra3dH/x38KwrAjznVH5WFgwXVQeY+iIuym4o
uBde/O36sm1tEScuheAcCvkAHd5qhb8doPCnf9SqmdkRfTvs4baPOLYBtwu4hRSESRiIhg6BqsFe
WlnoIzWsO17/xJYp3Eg0N0ujNItTm7XmJQIX1rvMxnznvNuwBXMikW0yygFXR+sVCFa+G5BVaNz7
qQZ/d9cpcxcgwdrvzGTDIswJRLGKTCU8IoBOLtCDO+L263lrkMg4MDv7duMwcuGsIKeFnl0PuRVL
QB3+B20Lqn8A8gitRB76S/VJIZMPkvgZd5Pr5tn64mVhX3nK2MiqVLHJ0sJTPlQfQzDz9SMkgqDp
QXEmkboS6LOKI7MHItvYEMyJScaKHDSdpZeOFQA9By2MhmRjQEZ/54Td+sDl76+mlA+gYbYVAvbQ
oncObxVdVcfGqmbd+cDWRnACQElXOvTlRQg+Y/quisEaJfPJPorS3BjAmOP9KqRdaZcGi6RA/Dya
xT+Wgu4BOLZWyPHJkBU8IrEHRXNbfzOmxAEXze1OxnNjcBdJuhpbzJRBp91Do/Z70DPEd2MT8521
3xrdcUJIzFRRlSFl4PFyeDQxic9a+/7pujdsYDB9F0Iay7oJSdbQdEL/+nfNL/QOPZC8cQU0dq5w
F1zADQStT3TMR71PIZQGqT5eos9Mi2I4F7YSdyw238BJuhMTNkJc4HhooEDJISFfd0b6ECxTPc/m
XxqsIx8hqBT9MZBiinZO6o19HTieKeplHuMBSZieKXrIIY/wjoOC7J5kRXZTcRjtQv/1zVaCYgkw
GqR4WAxyEuLpp3om9IuU6/jPdRtuzcLxTiRlADZA5DxD+Kx/0DxqAQVGk9ECKogdk2xtQsc7MzpD
KlxE5XluAQO5A8U0mnGhVSbpzi7fsrlzLjeXVukeyhVnMvLpBV33wdnDdekAnsXwfY0msvT6Wm1N
xAkEZbFSBJnMproaLsK73aXbNSLTyndWasMYLlC0o5Aaj8C7cTZrFP1d5YQ9gUDcRya3aaOdxdr6
hhMSkN8CSU6dFecMbYp3E2HoMPTmJVzAYBtFP6+v1NZHLufnq0OFDxKkoKh2n4nf5cBloJe3OFK+
FNDlkyLgx+uf2TAIvWyIV59hChATSmx5DqaeQdF5Kg8z4eJGa1wm92r0KmK1BPl5eQ5FKZ60Wbv3
eCf66LtS0ffbJnCZ2KtPUEjIo2ERn7AD/Ym+6CKRir27bWzHs2s5g9uFN+W5Hcf+g7ACzeCsG28L
TS7mc7ZALoKqp8BZrvh6yDs2oHFw8TLws5W+2suWbVnYcW0wNq+q773iHJFcA2gshJQHUBCIvZLt
Ruygjk8jYcvzMhT5OZPsZzyiWX2oyidm7fNsLN05KjYyQS4EtOfosV7QlIJZBM+rP/+Zwf9w8LMJ
9Hn+t9EDFaYsPzNv/XLd9Bvu50I++8rg8ZoHxXkyoEFBx6wfPBLQhv1FFnMbLN93IZ8cmmL14KFK
Y9cYOrxQD039Qaz312ewYXff8WywNFLrz7I40873zn6Llx0Kz8HO+mzZw/Fs6XFfRrVEhWkFJdKp
s5FmD0U+sV/aB8T4GSyQxUdI3MZ/LaBUQqf2IpCsP1+f2pZxLlN+5fO68ubeRHi1GJ/aewpSuY/a
GIg4gqbk6/VPXGL5G0kEF+bpB+hLrwAtAnRGQ2SJ/2kvUgty0T9BniWTpUQ2GyKp7c6RsmUs54CP
IJCBxnDQjaISMp88f56+xUu1i9XfGt6JAWDWDAivsQOgyhA/hjJAhcZk3Q5uauNJ928y6JU5LJhD
peo7CT4T/8Ngmw/hCNoMSYLv+cq/tSPb+c6G2V2MZx9ZzXSOPEjnRd1x1AO4SsBqf7IXdqfrZt/6
hHO0NxM6jgUheN63QGgkUdxkz2BkYGia6UAYe+NXnLN9YIyafhiRaiEEzd8LeD1OF/KH8TAt9bhz
gdiwOXH8fwZ3iwmixUvDQC9AjKqnYF5uQw2j+eu/HshRzi5AR+WlqEKBJFUV76EsCibhJdvxv61f
f/n7qz2lDOJuKfABMIRAYdgnAyg4rLrtGkqcg32o+9n44I5KwaFQPAV2JdAPACXR9U209dsdZ26s
rFc0b8XppBswK4RLBMDH0BxvG93xZRB2Q48P4JRzoLt/RFdDwDqCoO9tgztnOS0NGqy80Utb6A+l
fQaxL05MsfNSf9u7iIvkDNTgg1tmjdNhDDwgrkDXoo5ek+Ntq3MOKb9bJkFcGCeKg+uMLhrkMqKA
ng1YZU/dOE83XQqJi9cEfzJUzcCtn4IWujxB30qmc0PbmxKkxIVs+sLqVWcZAtCgcCkITantgQtl
QBgCRey9IseWJRz/lSulJteIc9HC/5EGLAq099/1vrdXuXvbByDZ9l//hWUhAKcKeR5K0OD5GpK3
PANXxHULb/384L+jFyBGVV6PYskQ+fP3ik3lCZQOfbLmgf5w/RNbE3CcmK9a1BB6ztK5n5GfNv23
cYH2w/XBt36/48MdZO/bYcXgypdffRAAgprkBVqFv24b3vHibOoAZIprCYL5rLofgWl8xB1sPVso
G950FhMXpxkvnV55S7M0mFbIHUHjBBosNUgqd47IjeW/kD+8jv9aDFUUgNA5jeeyeur6ZoHO1+CB
mf76Em2N7xzBKpAGbSk4HVVlw5dRF+EnrUDQf9voztnbMjaDFjLC+TKs8ok3CwjbJ0CKr4/+9oOL
CMd5Gyg6LtbibPTa+SI/Cm73qgdtfNk/tNLvdiLR1gpd/v7qBKYtZbMP1dFUgcYAyPf+QuRfLJbc
aAHHh2mVt0CPDDjh26q4z4rq3Qzts7vbloj+98cXFqsNAQfIqhXBnLTzCHxVFn0EBb48gFrj+/Wv
bLixC7ekvSi9Ev0J2ERE/+h6vx7fjSCBEk8hnj57HWdbhnC8uaz7wMxTkaU1osVhDqcQqVJud8z8
9uWduNhKkMwtDD0/WKlQs/uwHYKPqvDagxJQY21E9VX5ItsJGm8/qpBG+q9VwgaaLwsHMikvi+LY
QyvwIQaO6Z4jC36K/Ha+B+PLcirrNthxxA1X4Y6bLy1CIdNNBrLn6FMYoNaka3lHtIJgANtD3W4Y
yAVfgoWGVDHkk1MqIOpUTKC8BhvgXjp+a3TH24MCV7ESynGp0UtwLMeYH4NaBztXsq3RL39/5eXd
nEHBDKDD1Aw9T7MIjV+mBgf5dQfZGt3xcQBcBrCTo/QWtDK0KTLKLVRTeMbLnSTHBuCAuCA0CRKK
nINfLA0y82Pq4m8alOYgV10f6xkE4k2rQE5IvyxL+UAy+8/1aW35jHN8q1l18ZpnXoq+LbDxW462
nQvlsRyPZZNDGWSBohM5FEto6c5EN0INd4KAjj0oURezl+bU6A9xbOYzYZ765DfDXn/Khq+4cLRA
F8GKFCSEepe6j9FbRaG00mRj9INiOs9zuw4767dR9fo/iXolMsTnFbeHjqgoBxck+NpPwPg3y4ce
jLYfMo/1/n1Xtf0KEiR+ETwE3Z8FZzQa/1PZoAZ2AnUcMZ/kVEBFqY7yghyBM9lFTW3sXBeOk+lF
zx0P47SVekga3w4JzvK9hsINa7pwHLvoIURREQ+hYHqCEu8jKaaHxcjbniguSnQYFyRLJcP+BPD/
r0Ff2KAJ193L9e3/du6PuJjC2O+kDx6+ONWg1mYrZJM5dC2j8ku5grsdsogQ91z6Z0i93ZQpJ5ET
AkEPjNcKU1k6Bu3nNbfPUayeZwW6vusT2jC2CzMMUEdv+kbHqYzRZ0TDFdp7XjzujL5h7MgJggrg
8lEC1Z7aVR1A3Pcxqr2PeFnvJfi3xnfuOmDsCueFmzjNVP1p8pt7z7R3YaZ2nHVreCfYQeUWEHdR
4Z6WQe1OQNUUJEcTNLdVfxtCg0ROcItmU1jdYQbCH38XFBspGnauNxu/3kUOahOEBGKGYOvORHDi
qsvOhrXgrV9iubM7N+KmixfsDPjoMtLiMTrn/Es4k+IccC/+wAf7K6qCvWL5xqETXmb46qQOugxi
UT3QQFCG8E9WGXAdKQOFDlroE4V+zoHKae9c3fCI8PL3Vx8TOYiC2dAjedjn/g8a8OaXKjK+c+nY
MorjERDdRJ2OokMAzODkSDq7XmQ6u3SN6r2L39YEHKeIuWyB4c5E2rOo/8KyiEKPae7T6wFjyxaO
T9CIteCIxK4aVgWyjn5q47OVw4gsrjTHKqTQSVAL93YiyNZkHP9oPDpVDShuUxlFSzrYHhGwZt3p
+mT+rWn9f62DuJi2wqAIPMsa8RyM9n/C2dbhPSOF/bNWqBnclXL5QEl/iha/+BBDoBhCPHm2eAfo
LVJoBEXrbw7R7OEJsunhU+z5EfQCIzaBTHcdwi/FOAq281M3No6LiCtrG069bUSKMmnxbVZl/BlQ
VnBIR6Ntz9eXY+sbF5u/2vqQg5iaquBZ2hQMAplsChMoeJiT8nYxRVufuESSV5+oAwXxotXAleei
OMhYPg8z/4fKcufavRGRXMQb2O5BFryAH54NEvTzOQRreoDRKmM+TiBkOF5fqI1dyS5/fzWLyvhr
JsBSnnLf40kV2g7KzSCjv210J0YYzUvQFYcZSIkt7hKNJJ8zwtWn66NvOLALd0N9veVZP8VpxaA3
B9rypJARhwryCglbPIRGX75c/9LWKjmhggsZFI1F2OagOP1JCqnvaJ9nn28b3YkME+tmD2SomIcU
L2HY2/cT1NW/XB98Yxu5wLresIo0Po5lyPk9QtzgCazvjxP6zuYMwgzXv7GxPC5R4xh5nScWXL08
9HnccdBfvbPrFH69bXTHl8EBQykpcfWKA1alTZmDp7jP4tP10Tfc2AXK2dV4IesnQFkzo78F4Jv8
SdfJe1SDp/by6FvfuPz9lZN5RbdGEP8Tqa2H+r5r2jWx0Ag/dTD2jqdtfcL14yZb2q4NBXJl9UPI
2hPz6x+8Uafrq7RlYceRZ0i/97Pu47SGMtejrHV9n/UV2XkXb+1R55wXaAVRUYXLFy8r9gClWPFu
BkPTfeMvALsgkRSn16extUqOH88lyqjca5DSlePPZm6+e4Q8odllD0S88agKXE8GbTXoiytE075v
IUITAr6eFCrkbQr5tTg+oN3uojjNWjLcZegyGBPV9sg1XJ/ehpXcGn6UrSz0bc5TsIf7pxjaZxBH
yoYPN43uVu5VFoOlPGc8vaAwj0p6EHL0Kn/nxN7YAy7mL44ypBOGGcepJ4ukGTmeKRbSqWFkv1ik
F2+ag8sO6U0RxLG9i3LI0A8/Zw0Na7CmLzvvlK05OJGqsb4tuIATMq++l6WFEDD3znGNDiTJ8ttg
nsRF+y3Gow2rUFWhsn0/zPHXuFHPfUa/TDWAf7etkxuxIJwV0wHpatbE6tSpLEqhFDrsXG029il1
ghWUSVcf5P4IVkpalMAbesqj4uW2n+6EKjTwzFFDNU/N3EAvammKugTwAwSdt3mZC/mTs1kaA4L9
NDc2gyrLqNK8qfSX236+E6J6rx4M9AoFRMpH+hRWa3uKjH8bOyqi0X9PImQ3rYQOU5zOeVfcQQ6g
Ps2jbW7bNS6+b82GcYoj2DUcIN0YjT1NL/yuO4WHDe9y0XxjC/bxQUgBeTfxIah9k4xD/I7xajos
UfzjpuV34XwNG3HbqCFepLKx/Ob3efBxnvp+J8htnD8unG8IkLvoIcSNXnrPfuQ0H44ecJCPoI4a
do64Dd9yaRopmcjckxwRbhTBmDSdzV+ipgD88bYFcnyXjHg7jiyIUjFDSORkB6joJsA/Djv7f2uJ
HPcNstznTCJNCF2Q8MfKOnZeKiHve7vKj9ensPUJ57qhpVYMvRA4anD2fp5YkZ3Q9gXZZtPvIU+3
rOB4ccdZXIgAD4aMdiop5xG62qbfyzxvjO6SFpoWkW28nACB5Cc8HP6iIVl27LvhZS5hIQsWW5cW
L+e50ZNMhphC/9o3EAS2GiorcR3uBIsNK7jQNiOnaiU9JoEk93mx/LT06kfcBL+uG3lrjS6ffXXn
rjLb1Lpa8fQEcehL04qyvNOCDvXOWX8pd76Rb3EJC8cVYs5eidwUBCmPnseeZmF/q7X+gZr1uRZL
qmL/xouX4xJ+KQfASiOOpGFQNUngDXWdLG1OyI2mcByCe5C5bTq8T5T1VWLyJl18cbJZdFtQJY43
MBu087RweINFPuaYxxqoKBD8stuUKci/VDGvjA3FKVHrQeDiBZWwRPUE6jzxtEeO9eZOpbGLeKsC
oGSEhDOj2J0fJlF9X0j4jaN1fGf93/Q5fOCyx179/BGiar2yuPsGnH2yLeTQWzD0dzoK7r2F7Jw9
bzoEPuJcTlWlwSOhka/Sq4cmqgFNaiSD6MR1d/v3CPs/f8Dwl7m9mkM2L1HdZDMKj1WcS9DjheB0
spIvfRL5YOx5FD60VgBahnxD3QqwS7Sqjl76PvaGf9DeQL/LuQf1awYp1fsSSJjfjEFw9yTiubmp
T4bGLtQDfb+zFlB4SIU3rw9xw4RNIL807/U3bCyxy6gFWc1oHYIyRJqoQnJFkCX8MdV+Q07XF3lr
IzoxTTVTYJrVirTt0Jd65LDflOiwhayu4lAU2TkCNqbhwv5CkAJatHQhXdGa8Su0Ps2PZp2jl9sm
4UQzAdXJRkoKX1X5M7YMEnZB8ZgX+tP18bd+vRPMxmXxon5sRUrqJQLnR9S8jCDW2gn7W6M7oUxA
fMYnwAuleaBYfIjjUs6HfuZrvONIWx9wbujFFNG6B9lOivRT/AcXw+WLaAPz9fribOwgF/EHJc15
Ba9knPaL6B+CWZGTKRvACzMR3fLEhpM5wSwDzQ76E3Kk67JKajT0AJgNvb8iFLdtT+EEsoWiJhej
Zz/twIiScgtlhxZa4zvrv7VCThyTisdVNgFU21X6UMkAjwxzATbvDH/5kW+ESRf2F0PgduKkDVO/
W++jLO6hQ01TPqiHvBnlMe/nWy65MMNlf72Kx0HeWmkyL0zRNj+njYfiB9RfyfsxXNWNm8nx5AY6
tWtRDzjW59p8DY3nV0ldqBhCM6v1vl/fsfHGgjnuXI8rD/J85pAObsP7eQnYH6qHkRx6w09erNFL
DbnByc+SuWvKu+sf3XBCF08HDQdgUQQ+SrhFcTZQ+hB4/V45e2NKLoJOMcUsvUDNtP+S1SuoovQ5
zpHaNuwEavMjx9N28Hcxmhs72oXP1Qstl7HD5xiDwkNi9AxKUW/gDdhSOduJ6lsr5rjNOg3Q2LFo
xmBdbe4KMQ7nsKfzX9ft4V+s/Ybb8MvcXu1mgTIwMwKK0R1k3KeQ3C0zNJbrn0utE5ONiZjYo6b9
/TpAZVcOTyhr3QRTh1qx40jNimfcXPLLpxcfVYIgTqBgARKrcchu3G6OI0VLUfeDYNDDBoQFqcLg
b+j93sQahN/vOFChA9UF2mfpBDH1E1gxx8NgsjrBobLzPtnaz86Z2NuOLRqMS2kQZomS9V0WkB4S
zuW5pATaO/Y5XsWxCPZSEJu7wTkjcXHUQz4gJ4n8VRWldUXa7lRORd8n0FW35aGglZclVV/GK8j2
h84elmxFv1xEmu7rXEEFNSEzyZZboFo0dkF3NR77DTrtkXKMAO4rSxBD4+m5x9m54VouJWGIlgug
5PIIwtzDHQ66l4qNOym1raGdoxRtxbFZQ+RK68guJ5AdQYN7nPfw2/SyAd7wWhdjFpFWLWzFVQw9
bGI6iaVq5A9w/oHARYD9F+LThed/iGQxeEnGWZbdQwyIzwnJB8ITL4Kw7gFaXX54LNaR+ndDHoOf
ripoqB+GdbG/SCD40aPRB6j+rjJZcUvtDjMoJqPT9cCzETtd0NpQAFDmFSJMu0Gd/ax+KSyUhDsa
7u3lLQs40aWAxHkUl+zygem3DzMnyInc1CCEfenEleqSqpNrFILnaAQ/ofjdrPJz7Ivf1xdn67c7
kaXmGrrhA571RkBJtpXDfPRqstdYfTk53to8TlRBFpD6fBiiFLIQ+j2SQ1WeWFDKQro8705LI+Pb
oq8LXAuLseRryHFTMoz+Uqg+kkMVSOzJ68v0b/r7jZm48DX0iQITCyqLVFJIXJ68sJ3qgw9E5xcf
bCnPUBhf2GPd6FZ/84ailKd6pe1zGSFyHaEaAmqVECCdBYpJi/AOWk5Dm0Av0pTYK3kjQJWKK/ER
2kpjBIGRZd5rcNqwgIuJ83IqC5aFYap18XLZ/Jftw6WBjnRpbntPuRBdK7N1LVrK0wqNQSv0niI6
HRj19J62wcYmdVG6XWBiADeRrx41A5Evbjz3dU6DnaNva3TnXhJXRkLEhYTpitQiaOni9gF8u+VN
BV0auwi+Bdx+OOour01Syt9zPyCnhVwy2WN92AhvoRMgOLaShgB1iDOL8WRWF/xAzaGjnpGbakKY
ghMkQC6NfqNIR2mW4x6SzGAl+pH3WXVLKRHDO1Fi4VDeq0YNA0Ct/j7IQ33gkW53UKFb5nUuGj00
lYjVY4gGtkA/rFbXZxj8JuwVjV3IHpTn6ha4Ypb2PsuPmReHR7GSGx+yLsxOjNCk0S32TgC6vhxM
1WUjE9q1hXyowin653pw29hBLvccQPArOu5QL5uoMp+Z5OQTp0vxG0R3sj1d/8Ylc/BG/GSX+PTq
8g8mSIC5KwToYeA/cZmrwRhKOnAFr03FcLPLwz9TLIvvE599s/PNDcu76DuA4VBmx9mcznGeq0Pj
gwEcV+aB/bk+p43Y6uLuPKNavPVRCYTmoRLJMI1hcGDrGv8d8Y59WQBSeLn+pS0LOT6Otlq8lfIB
Scmq0M8FbjR/RUDSfsqqqL3NCV0gXhVGPFM9RU3Qi6b7EDk9lNb8Kr1tAo6Lt6Ifl4ZQTGBuw+GQ
mzl7BrmZ+Evgrr9zRm9tMcfR0X5SRFANDWHukqORPZLrP3lHGUvCtV/4vVxlnb2bB/yQZAU0aU8K
emMbuOi8WpQBNtaC8CXZ+6jvnnXNjysORdyHS3m4voAbe9mF50EeUMRFOyPnFPnx+6CZ2F1fh3tw
3q3RnTdEzFiDnYwb7Dr5+ZNg0j9PeVjt+OFGvsyF5+VjY03b+kG6tHw6TOAZfYhY7N9BPns6DTrO
7mKRlbe5iktlF7CoXFqQsgM60tfLIc+Lzh7BQ1qAYBewjD2pog2PdOnswDI2gbxeBqmAM154Nz4H
VV0fCitu80dX8rhmMlxLaYJ0CIvlvi+LHiI4bI+dbcvgzome1Zn1J79lKemq/q4yAJHzmai72zar
4+09ePeh1Vuz9NIyqRJaGP+LhdjxXiPP1q93PL3qQfbqSYyfB5/YyptntorutjyAi2EDCmL0c1ni
mjmYCMgj9me8CB3ftDAudA0JbzAADbjpzMVaPvpVUaCXvot2fvqGn1HHi01nrd8a5KXJ2DXrocyq
VQC91q1wBsaW8I4THX/LDdW/rk/n7YYFGrswtiyLimn1RZBWU9EJ4NonMDMgyeqZ5JKvejd1ooH8
AIVE43jsgwkSGGBlhVzQsSsmZhIGNYLxRHO8lZJ4ptFyKCMQluNiMEBKNisJmJ7QNRo8iEbnO6f2
xubxL39/dRPxiqFFKgPS82gS0qclI+GxbtRNlCdYkUu8eDV6XoJpCXqtQTpzFPoS27eVTqKuXG58
Tri4u7FGmaohMwKPLoej8kd28NrWHq9bdGNxqHPRoCXzujXEhllnas5oimw+hk11kzgOFseJOvUs
OHijCE3BbaOOEOfQD+2K8klVl3tkaxuXgH/TWK/Wf+7x6Fcdo0jjVe+XiQFkRot30TB+yVpgCBtm
6F2/W4/fOAVcKF4wAYYU8TZIQagT3M+TRw82Y81ZYFbpdYts3C5cPJ4pUTkZwBgP8HHc8ANrq/5b
TLJOHYK2BIEgI9G4d6htfeuyqK8WbwSFzjg1gZ+2YT0dBWnCA2no8i6ADMIvYYJlZ5dtLJsL0Iuk
zkqbcZqO66pRwgCziE5EPObBodf1aG6Lti5SD4Lx2oyX7TajxHuG9kZ2zIEt2ZnEhqu4IL1mImjA
GgOSeo0Qh5xF/Ajb7IF3t0zhOGI9WjlGKOGnkL9qQSiyfByJmY9Qi0ChdI8EfmsKrj96NR8h60Px
8LbsK7r3uwPPgu7r9Z27NbpzC1hEXrGmI34aDaX52rO6fFfZZk8pbuOwc3HyphWVXbvRT0U8FMna
a2QZ9ehlU+KNknwhuTIGDepettMquTEbFzlfBDRcSjPje/MMSAKbmgPKzHqn4L5hbhcNOIcMKpSl
9tNKF/WJRexR1eHdHOZLwjkgoDdZxMUFLloKUdveT5Un1ecFusbvw3Hey5FueLULBhw6jspVgzks
9VK8s4UnHknnL02CrqIb0T8u3d2KrgsLVRuKa7dkn+Sg63d9ROnP29bnYvtX8S+fhOlxbyEpJNrr
uwa5rqOfV3t6CFvr47h0gEPb55EgqR3b9a6O43pMzLBkDxAbQZPEbVNwXXoR4CbzJ5LOtZ8dI+in
Pa7M3KSdR2MXBMjDQY5AB/joNGT9N+mt7Ve06+2mSrdWyLnXi7kLO9Nl8LFwHqBNFo7HGWJwaAIs
yc6z6u06p3BxgDws8bBtZ5jY6/nXDnfSgzVKJpE3m0evCFpIrpHqYexN9XUKlj2k6dszEy46kHu1
7IsGsbCAjgdNBqXCX/Hi6/xgIV5nT9eN/3YUES48MGejJ0H/hSNpCZZ735+Lk4fulbt5lcOpNXra
Sfi/HXuFixNci9LHc8IjqV9BovG8NhC6ReN4O1WnbOKtOoGXoKQgBL5cUa9P7e3wK+LLwr5yzQrM
eKZvW5IWUNRE6ghsXnrKh7vbRnccf+XcCCIv5P92lO+70fNf6mWZd/bc1m93HH8qGgkeuIKmPp+G
kwrzX5DlXHcWZsvmjsOHStER/b/wmY73qSVefG7aakVfIhfPIJG6iTAe+h/Oaa5adCLQRtJ0aBjy
Z2rpLlToe4nuIBSX1fj/DLGIHef3REsa8PjS1AZS/kPYHCKnKvRS1hPILuqxel8opBPuQ1sZm9hh
WfDEVV6xfs7asTbHJc8G8j6ceUwPy9A25gQOVwt4H17E2QGMKFCNKMdQjd9i9G2SJFpKZo7Em8rE
glpB5zk5MIFegrn8MQ7LY8az5nGOg+yjCKblI7SUxkM7cHPoTG6TQagKB1vvJ57o5wQtOQ+2GH/4
itikjWV1qHKjDlG4/O4rDxKKA5sfojXuAMnv3iGvY48xyljHrMrOM5vyxKs8lURNl0FOjdNTG0PF
sVvqQwc0rhnbb11IvLuq6v82wWxBdV+hJ9GTH4t5/dOq7CKM57+Ey/AHKpffQk2+ajpHh4pOa2KI
ng8+YdGh0/NTO1LQsPmsufPQAB1S6N8C5tseZBk+mM77EOXBcGxN9AGKqzoZyuF5Uv6nyg+/1j24
RkKKS2jdR+Fh4ApizBGZD7Jbfq3SqgeP2O8CLZInHkOsU/vtV1FXL3lcvTf4/xPkVoejpdakvW7j
g6qXoE2qZYJQnVd1SVDMy4vUI00lw4lSyumdzcLPWWG9+xxcxsjhBwmNyMcynuoEJN1fW0ihHrpV
SFRVlToKHnrJaAbvrpPL724CO3TBSJdMJNJAsMiHKbZFUnAQxI3BrzLMZtC70z9dxj4S1oTPXjc9
4IZUgJksAPijCP4Q6ilwrNR1qk38mPX2oZ7iByh7/w7r9W9vZPdD1QSpZVokRVRD4Ttb6dHiYpqg
t6nDFDtzGPLq51AK/zgZtiQqA0sddIvK+4aDNx2J/fAMQZbmIbdjfvSLwp6CoPrBi/xpbEeRRNoP
kzCEDAej+T9zzqqkpLX8OMn+E8ihSmAQwyapNFdJhyJ0wkv1NxialqPua3PiNfnac2MPMJtNtKmm
ZIk7e7bjlKFAOIpjMNX10cfTLtGlfqHh9Fllw/vQ8wHp1cjRwo8EarkATEwi/yyh8Yjy9FgdwxWc
2ATkwKlc9WcftGJJN4CtrstXlfTc109sGd7Bqf7wnpy55OIwXFr8DWSbEhLE9OSNrUloq7/UrMH7
ye9/T2H4E71bSAtNYXcAGSr4himsOEnxw7TNeGpJ5Z96pCgOBcu7hM3VX+p/HF3XcqW4Fv0iVQEi
vpJOdmy7PX6hnBokhAAJCdDX3+X7NFUz3eNwQNp7xSBDXywxQFpml2t/WPDSyZ9wxJ4HFfGdCv1H
K1IUblp32lsriyzpr1GY1QiL6S9OBW0RUSCTjSWXvRPuqJy+73X35Ej45GK8NiD+5WEkOPC8WX77
raGQDEtVjzrFbDtGRZQsWU3izpQ+4a5YBdRL09SSIhbuawlsn5PfwHyUnzwss/fCkuxxCvalGtA7
mXc4ngrjQTSyaqi/dbuEddyM31qtHJpVBW3MxCL0poW2EEg5yZ2RbRHscO6mwR4c6cS6ctzDrl52
sxc+KgZOsx8rNH/uXkGG8G6Iuy4XcfI17vHrMjdwnyCoG0+KMblFuMzBDxEKm6UbewacFJ0nQzTL
lQfryEQz768P9exf1XC0lvqNj/wRNSv2mKH1MSyiSQdvLBJcQy21xLddp+rMDOW1hpTkSc04bYy3
DLZIQmDYRYLE5y63JG5rvP7tXlDPklduUcedtFS1+BgCdRD+Fh4nJMuevXn0jhpVJbWlPMSNE+O7
aJxx53777YpvfBygGyQUpzgMl+do75UqsgZeswASSSBv0z5evUkBa2RtxMKcrtAo5Uinze48I/t/
ruuiyzJBs5HrMRkPIwomyxBfluUmpt0lMgE72iVITO5jJX8gNPT/GzqrL9DtD/+ybm4fVTpFz36b
cocubN9/bDO930mKabZIo2l4DNOWfIf7av+0ck3w6abkPnKsP6yoYWlxx0X8ondIuHM5yf2WqF6P
twmFXKjiieKB5EtA6TVLlvWoKdtE3RJNj5lb9mNgtPtj08y8LKg/vpIdpvgcpY88zod2a0oV/HZZ
THvkhkoF6fyTIOnc5B3bJmTn7wgZ3EzzTH79rzgh7ro1+poXSFCGWQ+FLzKeT8v0tTfz+tRPGywh
VJs88Dz1MKHL7YycoBuclntOg+2QxsHfRtDnFA9QjvA/hcsLPxOa0mQ5mfmVBCwoEXEDzFvj+YtS
+eY68uXwIF3CVj8aLqGcQqjzn95r8JDECTujg6PJUYUTVJPne/mwwyyBY/wp6pNzEwWvcF6aOh2Q
lsx2uZ+ZTqZ8XiNe6Bn1umIGJw8z94Zjl6kH6KfDMoLGtcCV96E5u+8JUOtYJVMBobB/2UOFys80
dgWNxkc+otByGGeI4CXIqnb27qI4GHGX42Wd0XN5GhNxt6CWFF6O5s+2RAMKq4MqBMRfLmaKcIFb
VQSO7Xmg5ZduM9hd95gXZrcWh/qw4P7HEiKIPgx0ZMUYzyRHkeqdcEtbNL0gBShzkjsoQsthpC9M
7LpwHsaL0WzDaezmDzDDKKRqQXgOmE7ynS6HNcbgP6faFSyK0mJFAVoJvfKfaYe3nAuH3DBPfKTM
ojJ6XNpq4v4rQmD7vPN9AW2xDMs1WiXA0swWA1HvS+N/IzqgzXW/72WmyDGOphRN8z0vFw4lIHIJ
XwdkI+WjCJ48n45nGCsgH12i/RYPIsVNS/mOsCD5t02WAT+aSupuo2s9jVP/HELfmrtlOwyt9GqL
+w0ak+ZmoUr92Vanclzy3hHChK4mwRTXsxLRsekCAgwfnpYsTgdRpHpK6tZb0MmIJp22RMc24zjl
dz49jj3BezGzFRTdgC6B/haNVKpjCt96zdzv64K98LfpfG+jB7p58wTPANIki6jXyRMeMlsGgU5P
NPN/V3cmv62b+SnupDtCibpX+9qqDy/upiIZU/OQ2pCeg4alx5258TRnkXv2aBDe62Abnxr09PI8
WCLy2TA9Pm1+2NwhlzOuSTZ3bxJe2SPaMpsntO4u5QK8477JOvmDrIOuGrrZ3dKMLhdELrZIFJpB
N8tmmIrG45nIVbDihJhS9zzSEEluqRwudrerxrWMGvHVednFaxvvgGCftVoRvvy472wtTSZciJNx
Njc868Gbbnv9p50w30yCYxLndIU1b5/wCsfdK/cVf16cCKrB7incsVQU+FQw93EJVEzpkV5S4qJ6
6SMfj+y+3Vo9NaWhsXyxPkvPYow6lqdRBw8LbvLr2LKJ1Y6OfdnyNi1o0gQFDJq8RIZYWyMMKgLl
HZgqcD09DVkwVaxbPqaGNF/SbNuXWFv8nloaVDHKaT+zeM3uMyCCeDJM/7Kgr+ZJDb2q06wZqz6T
3YEt/VT+fs43iQovTBaJhEC0IUe9dfNRzAYutlAhZofG6xkOZoFhx0HCCpK86lBvWmDk2Uo1DeEr
9Vx8sXh3y1TT8W6yy1wysqzgIQb/YYFSv9C/gXSmXxPoBOOgNElMHrMkio9iAQuVO5nhyGybJnjV
bMnmIwJ50Pq+xMtaodRXMDSZJlOfZ532/sYL0oxyBwPpjfOEnAePC7gOJ2/Ng8a2D9yt0SMYZPMd
bov3uvoRvYjNbz62oPH/BszL/FcWtSMA310EaADQOyPvSY9fZj37eyMLQvQSvPPMF3vJtqz77PzR
TjfmT9NUjTtcgkgmRqpfwbqIvKHmtRHYT9r+L6M9gQ+iBWhz9m1ERMVaI5scwzoNS9q3ZjvjMRfz
maYoHy0CJbvIyyfa8H8hxDk4ykkPx6HoErYfUT/phbnOItWVeofjHnNqMM3V6mdwQPRj1xYmNHNw
RHsBcjoMOp3lT9Cj+/yi7c6bo2isT3JmmX1P0Hd63ydLBK/4bHl8acM9drXaiM9zhrmvy9UeTvbR
ujAw/y3AxrcCihLMSaPUCz+lcsz8fCXJoCHVDHBnSZSooWiS/Rr35jTp4UVsW6xI6JufvHLfmg2P
X4+P4IngGkJCbafQrgBbfCYPvu6Sb4FA9bWAmdIfrzssQE3ZhF02nEPTp/I8kiWdcjkQfymyyc3u
Lmx82sP+OWbX0Z8xGLJNmfAxFBROVrT8YGVwWbTg1kwW5g0VUZqDjBXEPWezHNCTEFHw2ikNnakZ
oX5Y23jbnmDZJ/QTqlRQ0kE0ow8b9bwhrwaM72M9hRvpHzmZwaPIjTdNOSo/Zqi6n/lc2MDG6jD6
Ex0/PW4WDxMmpT5WD8c884TQPMrPvZoY6J0ZCTHn1Pg+xrgVwbbPey+29KxI6w+HedczPgQ+ML6d
ZCZC/9SIaUnvAAMkzM+FXoOsWLOV6NxQfGw5dEQxihp3PnZYPwf13U3JLm97FC3uLoglKsRz53Xd
/kkl5V3RkBQHApHKT899K02aZ5FB7S1Yfz4jDwfHexVsCzYDDzEYfd6TThznoGkhTMeYgJrHdTA4
u5A83FQiIFCN4ibEW9kyi3vYrmD+nl1LPfL2W5NNaxP4GKa9nlOsvfsUPpjGUOQjg77Io5WkzY3u
YSDKTuLcOI7arTYHKT70eNr5ioeKtVlc7YprArQjkuMphRTZ+2xQ83KL+sHTOUUrMAanNFo6/EwT
8oic8LO99tAKFWDp9yXD4+2y2ebxbLIVb++ErA2c/Haqtb8s/zSL7OeikKRcroisbY5cQhZ+F48k
SM9BgHS/Amr+zeYY4+h2Rf+X80uip07emB2iBQkSqRhOcmkGvzKbpRIlamoyrwnfffoSaIozDLf5
uhdWt6mHKk2RtOc4oog3Dgn+UTUIPw+ubeeNj7rPwGti3Wx0jVsZex+lpuc3TnaSnA0GLo5Igx5N
4HgFE3uCS878abSI/xLW2g5ITaCjwnoNyIgCHR6trrFJT/uXsx0N70CedtMPikJ884PQdXx7I3rT
qiAlGfsKnJAffoT9sIQRaqF5tO3O3s0e/GP3wwa1X6HjNCUPqP9VukwbZhhGKk+CLIczecdlEIS4
F6D+BsK0jRweo1XLttwxy+AoMKxjD8jH6NVb6yHE5cxkO31uPGPsMZTBjBbDSC1DNUopliLdm3E/
u3TpfXxQqhcwerKd5nuwUnfnmmndD3aQOzmLeO//zi1b2ke7KktzY9Z1OuHZoVO+O5Z1JfpMoq3y
3Tquh2Du/X906rwfbVP8ucHHkHjAbqeTq0q0L7B9rziL3GBMdJstfBonEy2jd56o29wpVL2ytRc2
RN7wxPjREygHA+wKXvGwMFG8hlUczMyU/ephl6d41d/RNKv3H8+D3PdPB1GTywEf9+EhpXGGTMTE
IKndChF7EDp5GvnFfTeoS7jI1JW+vySsitdt0tcoNo4VNA5JehLBEHuIxRvT4DD5FstABvAGmwfR
q6s71Pp9x1qsYxlOowpxB5lOXMFxL/Sst2nBO+xwX5WGiD6qmsR1WbUs42gOAOYMjvom6vHUI+61
y7tJb2GVcpVtFSwfM5YEhDqQHIyCp3IjAMNeMBmE3bXtsVIUXK3WlZ4hYVhBhEju7CwYO2Qt7Cj5
yFwHphIyRJ1r6cX8gql5Wo5YC0N9sHTs9lLgxMcmlmwtuzAZur4kbAsc0DLZ/PMoIWsV8zmQJRt7
8Z+IePsKs+7oF90+Bv+SDgq1fLCGL+XcJXQuO7PSR3gY5p/ff4m5F/2SbRV1HenLOBzbtwTJsn7u
4jj6bwm9Xp22oIunUu2zxdnbCeJPRSQ0/QdX/xpVFhycwhrfAFULaIfpCLhgKy8bYgqGOlkM5wet
o4mdkbEU40NB3agJCtOMC6vHJOtil3O8Rl1lNYJ6nn57OrqTapGehCM3btWjySYUUYMU8uOb20a4
itpdbwSih82jMFAsg7DBGYtwlJQqwc9ba8TZYgRPB4X9iSF5CQ8g6lEQJT2718nyDmXt2PjjnLBw
i95VD6fjA0UU4VaHiKnpn6FR9ZMWUBmyDwrFFvOU8BEypChCdtEfwSOujqKFFaqymRD8pGYkWH77
UZv65wwhwzA++UPP31B1LYYa53MMyFHJAFH0eCHHirTcC0u+mrG9xwWG2mhOSDrKHHGqyJXHAALC
/9pAtroWO2ot8GJkPJu/5Ejj8ei2hG0wtoxuvCBEcaO/J+HeDUWM60vluNQnlmeYNnFx85Gvj1g3
A/yHhoOcqQeAifeY6Ma2VoCYltws27iXcwx9/KnDtOifQyKT+TwCWQ3PQ8D8I/qn9VUgilaeRiFx
9piAOqyfM5ycFZU+ioXmKaIgHcaokcdF6T6BHnqMntfdTZjTxdjHAFiiBXBHb5sm5zzolzL2wwhQ
6yqU+l4i45ESv03WPKK5DlChHMPoeYQlf8QVApSzgs6i9WsQpwtORXjHeIn8MabPazo1bwzXaXfr
0WgbYjllc5IjIdlld1HGZoi/d38y+ZSltqRtsF7Qp7EO+TKu43HWmf8NRNx7ALidvAXDPsa4PNe5
2vrZIs1ezO7xd8gd872TECqxGKh0IpfssZv3dcybKQF4zMIexaRR95RFMUXAi7d/JTJt33Ct2AtH
J96fhvgeRlwm58Pk3Ix5kmvXYIFGjCEf/LYOSJdUMXKwbt46NkuOUwlvb4gzH41lC7kof+XeL/7Y
d5USDf/k8wqMpN+X5NqNSHwpmCER4MNm86qh8YzGHZt5FQzQ5nXwA2mwFKnoVWhgF42F6LPiipMq
WbQ69/hcQT6kysPD02Rg7DVHBy2CZJN6jrYVuzVKeuB50uZ+p8H80vSDqyNgFPLcNy2C2n1jgCyF
JHjLWuNkredBgHnodBpgKdiACwdpYHZMPOl+jB1WsccpHOZz5DfYi0eP/yFjg+YRwvhDIxdy2kiA
xzBL5a3t1whlIXEKS6NeE4szTwZ3IQOD0Frf+0ArlDmsFpbr3yP7hfMtKh3I70vkRn4N8HVx1kzd
czJv9BFdI827p8Z/ckq7wq7hZvIMufDHebcezXEBrsB/1wyHBEmQoExxSYFDe+ldCI6482KDmK/Z
Xh0Pkk8VKxw4/RTVWRvqT7FI/W5m2Z6XsFu+RZICid/SYIGTFRtQvqVyuyVYUj4QpBvgzNxWJepd
D/AhI1K0pUWQLNNetg42LQytswnz3UaBy+fd77qTYalIK6mabT2N6Llfa6zzX9yxF85CVcFnR+/8
2Im08OHFqiYI6zEJYl+rk2lcvMrBApnkeN8C4MP7+py6tn/bKBVltiCCqk1t94zMaPlvAgfzlbol
+JbCYXjdhNfjSopU6c1aYEcSVp261XtaUgKSl9GvABf1DeIxcM4s3P/SnqnCU5lGLkJoSkHphNal
ISv8lTQvNGG/7bf97iq1G6QGdoijAmtkc0eALCUino5C0AzAAqp38e2G9YZFrcpk8z55ewMycE3r
zXMM4BETNe7f5Q1mJMwv0PTfta45JlvkVd6GWoKIuD63g4E5XyT23etbcrX4tfWLt16Et69HY6Qy
FRwDBEwR2vB+fiWCnwFCxSsNS2GlNTrNlnSM6pgQb84jmSZfcAvHGbpH1VjjjAkrRUJzNSjPOc3J
mNULm6EckUlYgIfE325Ef+5ZTM6xSfUJ7Jt/3AdEcW2YtJCys8VlINLmJZ4yc4LoIsZrGWEpj6Ps
Cx3aMslx97q3nlCHZjhUc+Avu28qcVj5EstLAoIjzxBhnYOCdJgYFlI6TBMHr8NyutBJP8ReyE/a
OI0CmA1vI+nDe4liKQGeLZ0OKBDb8gHJmgOEEKN7wggflRLfcWVW23XY2gl5kPNsL2nW0jfTGXPp
sGQV20B4vvYLFuiAy+3LpW49SvTWXElAPgefJ6/WNtsfqdvHNPQMTP2gvka2MexA6IJi+J6ePRG1
pz2a5iJVw1xP8zy9Ad1PH/aoG99A+uiwTG2EewUFmmWslnio5shq78/IBzxLnlXikCY0rRC/0ZWQ
cEukdkapqjBMhZUlM31aRJSVsG7Kc8eNw8yZsZzLxEfCzC+e0egZVE64lZML6N0ytaYcxNrfAZSU
h86Xfuln20eLqeCG5vruwfWWlvAZmGOngq0aJFYb6ZOsSObus9npXadn7DB+T4t+3PpCoDjqN5S7
PYRBM5Rq4b1Ba3kCpFg2ABaBqe9gNjxobnROVnyMZRh20dc6k+6WiT44L028BoCdf0H/NWjqANLi
koGQw7fGmriwRvFvFXcuj+nSv64qwLkEhulEk6X56bivLwhzmM5z98vAwfERvib7RsETWazyRTK1
yGRuVt/dtt8G32gT0I1g7XzyJA3foiiZDHZJWPaLhKJ5YmPBH5+Pz0OEoblIgRYB5GazRXEUB++S
bDhe8kkibjZvKcK8cn+aDSIxBOKfd9Oqb1Q1uEtgeV/O2xgbMH0aNfQAXk4qpQ2aq11Qd1acUs8s
zyT2sld/b/Un4+DaZoynZYrIpMPqBgJjH1O30eBlhEtRXoaQJKfB8A4PyQKCowck8xxmVOA7JOi5
FPhfQ+Oh5qoRMei9dNRVG7TPyGXK6pVs4Q4iME3OsssygBGE0ypF/Ov7GPrIPUM5VxEBqURERULu
8KKrPAGU/+VC4j3PksbHkOAgVOuanS16IOoFi/zFUZLcAPvp27hrkExBf0Rha1sgts19AJ3rKs9Y
/uBR8TIMvjhvfO7Blev1Xc3iET55sFyTQlkWtDaHURJ7wkS287z1XVxzF76MOBdyTufmqAwOLJPZ
4L9ODP7L3q8Ege1T/xaHXByk8H1MxmA1IEDbPxrPo/9QC/SzILoZzMU8J+VvtgJYnQzcesaH2khP
34QfrXWEjqoiiwZ6Z3DC43YaW+/IuRYlBDOwO4ksng7pb5OO9Ph4cchzO0Ei0r5nALkeLYuR0zyb
/n2jiz1IG+3P6RpPZ+cvpOKSTffZpEm5jx6Myn1W9pq5KhkZZEYZf0PXUJND6MHKlOBlDdgGYLjD
XB1QntxDYrjVTbe2N9Fkn0lM5WMy/oJMWTCvF9Im8aU3PYg/4DaPIZvW2nILjJ95dChGjNxV1074
ZGMRIas1xDkIjA6IGkxXukK0gf6GJyq4I1lGahMzUfJsg2QZE/EZftYYxQSJe/XBzmGb4+m1Q2T7
69SlI9p4SUXRflYOQTZcAx9pB/gitP2SaepgFacflk/yblzF4+Dt4T0P0E2jgDVdQRdElRrW7hhG
TfSKjqXsPXK6udt7kJMDm8cTXJTuhsrq7gzlpV95nqwgMUkeOGbBipDRHnyJ2zEPFKzAngStMprm
vyHJAB7abfweFYCWLeTAXGSvACXarnKh9KtVgf6T3WJq7MXNFRtnctRAGGu8F7j7AUSd5m7df7bZ
IDxRueiyDqCxucR97rUhRAGziU+R2CUYE1bbeRe1GhStQ4i23pheADzx9DWM++wI29F2ByV9Vrpe
8Xw20N1ApQDWBqmYaW2hOMTcuNsbgMjxrqdcH0na9hfgFF2ujZiwRk8C7wPS1EaomQudWTAOsWvL
AZVn/80K1IhioyiDBgMQAgn8Yt2BKXS4Xa6xn70IZHtDgKPVlYBIeG4tSjtzQIHmGnQZv26T+0hU
RxDo0vxLdr8aFRVPPvUdIrfAdZDAi/LB+UMN9QdQeoc5rOt0vbFmO6rYfsxTNgPO00EBzmo9ODfF
d3BZEOBgvRVHN4akUi7+wkvDkUW8TddMe+aI/WvFKNGLA9Dl8JmAjjrBCQ/6QCRvfYSazwbedawO
qFK0ATzHu7erky9+iY0dtMm2rRKYRmTyBqv+n2EIdB5jND1lWGMLA+zgE9gR6GJ0Ibwlfdq/7r/e
9M5DHEvTa3LBypGeIszEj6tt/ZPCwVSjmxNqGoJF82aXjD8K2F3fks2wB8HQgal+FVdNO8sT6HBx
Y2q+9zMLv9Ps/s4YBCognG0xqIgclya70/Ge1ZDKfBmWrKXXiu6VYOq47xFvVvcKXOaWCHveQBEc
WRe+tT5e/UYbGyAGph9KkN5TmaYU91C3iB8Ir9Shi8BRkXRZjjtZcU3A0Ng2GHAhGHDfZhQxRfQB
T84szWS+Os5/3AQOzB87Wa0hgsjiYBG1DzoTkwjnON2xGcDv1548CgWUABDDscR28n6NKaDpNrYF
1FsaOB1NCubL6SqbSF0VF81p3+x28GyK7HjZwWMHh/AVRrspT0O02PtxsBW2Jf4Bm4j34FIUCK1R
HE95AhDhbeWgoxMhSbl18q/bg/4r8TaE4mQ2bC/evKbARvQjVC1JHouGlUkT/dANUUpxkLiDbtlW
8gXHnEgFhlK56Np5m6rDJvtvSqFIUjxbC4JdC1DWZO7N70+6Mfk3ZaNXpwiAekqHJrtpF6siXhYQ
bsxF52z3/ouwKgEb1QAYmuHkwf9caMLukB+JCdOflpIOK4BRJLhiOpNvQ4px1jj1RwFzLLcVKBbE
+65sJBs+kCE43qdT2+Qutdsr7xF+71PKzv1OxpNI+58gti0G7/iFI5ugSuhGoUFJ55JOQHJ0MHpV
MEGJJxF7c90acyRI336UaKErkcnMcWXhVVu9doeEA4eJtQiYibuM4sfBmgF2tS/iyXbHrA983C5B
f6VkA8zi4x73PB+xZRH/0T6xRcTT9slHn/YVgVXQ1jVbYmoHH1mpRwWOFDVvpYM06TRAx1AAao1z
KYbxrH8Tp/S0Qc8HziUH0ixPchXmIDnaI7SaYLSRyHfpvO4JeWwEuhGpLlsUetdls+17EGT4q3YG
3KYQJi7DtqnXPm5ezQC3TNN0SMKMluXR4Bo/t2R4nzNwu8vi4LtgAm+W80Q5zVEMAiYVF0GCz3iL
/tIYbM/WRn7uB1CmQnBQZVkDyRrkz7gryIRcJunbsxfS+B7u+eRmoz64oRC+K9jiPWoe21MIlWHJ
smwsdxXKy+IBqAjNxnOYSg3q7i1wjhZa9LAfAtyTIs4z0GgQSHjyBGwXSiEfEYPUx4raJtpWXghV
gURTaLzK94ZDhwCtm5e3kJ7kLRQSuYU9oiDwv2OQHNqbZia7clyC9zzuo2O3NeubNyKmCGyHP97/
tsDmRg02xuE0AMicIuNeEo9hQ2ttUAEF8dQVwrvsAeIxiDD8QCEwsFmPDq/3GQTe/oAkjQ7KSa+G
lkHdZNv8s9xv/0CKE5WJwWVoA59fOtQugWhEzly7bOqJIfax0BOStZeObDWwzeYK0tLPwwi8GvPJ
Z6sB+Nl1xFa/tXJEJJHcBsilkK4KIcanwQ/7BBptPnWmZUXULY9M4QPj3vDSr0t44AwqeRwF4jdX
7wP8BS/imFzSAdsU6H9Y7UO4qrZ39ivdMLFdDt3ciQK/NQHaNwoh+uSfv4xrgap5iqs+fk/X+TME
13qXxnzAADpd4sS/MwrpTNG05aKfXnbqHh2yyMpghcSFpqpOyPJXJ97L7Flkcm0YM3ZHHqbdwbgk
JIjsTJo7PFIUzAClRTTGP1LN7KBS4hchBRCOXsQll5BFHrjubsPG/iYrViNnpzlPwnj88VBkeMXs
ix5M6DDuaDoPWH4h6n1LYXL9IzexeFC6ZljPehj7Le60v75e9CGd7XyMBMsqMCrRcVNZWvQEIgwI
NiEpL1zv2PfIJmQmu24lRQi+8UAWQKROtca/8xawpQobzz/Q6tNtHjAVSI/Gfd6QdSqz/8vFKNRV
3WIVigV7BcopjEvIxgLgH1ELTHVKlvfMS8EHLwbrwS7tkwcV4Qfy7cSHatXvVW/ji2qBukEA2JDz
Pg4Uw80Obab1dfiToXnk39iO6P4aoQrGBRbbV3+AAQOHDEEZPdEm8Eqc9WPdZE0IWt8iZoESuX1Y
VFodU3SGITcu2U9hZ6HTiZ3eHpcpnkHUr3O9hn1/aFzrFZgrxRVQZ3Dj28qO+6oGjNi9hqoZVSSy
9mkT/4PCgZ2WHkQXjyf1YjNmjpwkkKFIHK2qz+jjiFH+vGk4PFc9rmXoBvsnXr0dECW+VplGeFUJ
VP2vKtq7b7CLiALhQ+YByERI/F9QNvIFJZPTq9dFWUVNyEszkvWC3Ohpyce1d/nUTvrbZm5Sebx4
u1/TnUEyhkJY5yoNlSqCx3o2D3krm+QIb4f+QusGUFt8nD2WaCxjmCS6G1YzciHogbwCkxQQrPEl
gKzbZcHHniFqGHJVviLEqWf/4+zMmuTEsi39V8rynboMBw603aoHwOdwD49RinjBQlKIeTjM8Ov7
87rV3ZXqzsq2a5YmSw0xucNh772+tfZ95CAp8tRpwCwoOC+J25u7khzfx1h1ugxtopGZKGXMOeh2
Td9NquIVGklVaPOypxlfiLu7W9Za9wJGPLUHrpFX0x4hrf6YY714rT19OKeQBjR3K2gsqZJMUwNk
SHhsR5Vy2pT24iGF2FKdRNnTtSDeGbGvqz5B1Ul0r9gkWRH3gSqVWF71iZrX92YjlsHC0GaTLyVF
YcKt1geiyS2GunYmtoY5jQPNSV5/h2yV6hbbbNIGNHJIAn2aBhYSxb1Th3nVp5uVOpDRT9HTKVAU
D3slhvoadbbcoDRal7pEwzpEq/Rk0AAmOOdBZzBNaUrI37Z2Kt3z287Lj14VcwHPFqrAxqlGhmEW
KwkzCuYJ3ZobVnvLGACWj3mUMDVtK96UoGPuM4aqaOw6xLY4utuJ5aHD9lbpXTujFt5GtVZ7BXT3
Dn0Xyzqs5nYtA8gXzQszQ0MiNse0sCgn+/RDsBjF9hsK8GqzFO48AbesCxaCzOm8g0xTR5IFjXGV
F6RoIhVxvLWe9R20tM8fUsZjiw/GY4rT4taOGYCYiXHDVraoDEaZMd/q6z4bUPnaEvyN0e96SYe8
bvcg9sXsM1DjdYo4x+fQcWoreulrs4ue5spd6rckK0erBFKYimzrVKiGX9FY52EnU4qhns3zi8p2
1ZqbbhiNVfqaxYW61sT6PKdVIgtfY2p/abWU75JzlVLJdhNZhqVRM9a21Ny+ohNZacjUs10PI9tE
mqBc+uRrlxlmFCh2vIxHNSXtEurlLJG2vanLviPzCvEgDak391akR8VuggMjgr7TCvQDxwHZZKnk
TSiZTJeHaTTfcO6Fqp1tmc36IuZF/zbVebpLNCVCw1Qm6bP9Y14m/CSxnu0jrypDYnb6ZwkeGvaG
eqDhnk8OES+bVswdBUf3kOV1BJjuxjPGALvazkOm+xWsa8h2Y6awfKMB8+P6ss4GBUVeLmz7Y/Ho
/Ww3xuJTsTFzRjfeoGjPb/YyPvBAzPepOVrPnbDnoxhj975jmQLmPQXRtEZqFzc2R+5g9S8rIzYE
6fl90AHA4hwwuUqmJHSRX8EyZ81PXDPb5QQ33WpEMt/yun5Ch6LcFGP+MBtaE8IjjFtXJms4F7V2
nkQDqWFjxp5G7JTaDHZCNVFv9SyLWPoqBbWrbM3l0tNf3MdeP00bT0njDalS54StkbHMqFFf+2wZ
Dw00CMGQmlJ3cJJaG1SQ1WZAgV6H2dC5G82lI8AJw2HnFyqK30E827s0p+uDKDKmiycWBXg/D+1n
qjMyNyArjWDw3NTA7FJgKCjSdgbiMWYeE143ba3ONu891AzmlFxQ6LPjU2x3/Was2VmDb0bA/hfZ
szmo+NA6S3lol8b+kdcmRaFZNffVkjR3ESzWk2PrzslMRp4ak1l0PNRoWHxjFE2yrVPRkKhnjlu2
fdOwgdGxrJoQd8p/dLj3WZo5bZVbr6d2Htd30TLS8u1l8WafYM4ozJDxDjwMuw29yqttOpEKW2dg
RR079761OUhO0/TGk6DypD8aZGjMNnm1EpLajnX3VTKV35kpC+iWPn2MPO2d+JMcSS5PtmTpXsqa
+mNdVnkQhNpuORkPEuwtJM4x2uhMLunyat68+l622Z01Vvom0wEIs2oCYNPT/kQngS3CkDYdq/VR
pylYf20Wu3rsGj8T3dUT9RCuTZaFzjgQeDO457WiYlZeXBwzVzqB6p0l1PpOYuJpLu5gngGHNk1h
Vfu1z/dtMoWZBPyr2866kFNyrSpgahZ5vRZJKQjqrY0vrFv7WND6fTE2bqCNCYSUtJ/ROaeNRqDm
ht3rH4BFZ6dbd/ZQyYOtNXe97by4gK2kLs0tUk9y5npfmEFXeIna2PSXyGj3FjOmaBji0LWyjT0V
z4OWf2sTneoMQYRtZcxLk4NpJ3dRB3CFF+2M/iz9WBn6wW0Wdo1x1PU+GqEMySURCFdiE1lpT6mn
XW8cKtw7txi+ZEupw9AkyXPq1Bdr7YeARbh5YFhxRn1SP0QzZq86TtBDeef9mVkr8kiXlH6mRLoR
CqxP8YRD1oqtbdfdTh8719MzFc5HKVLmZjxVNqh3IxRaJ5lE06dZeaPxtGL8LqLxWLXi3NTTh2uk
TRh7y5sHJZggnKJNx9Yh9VamfJO0t1XSYuBQDXMLkapgQRU+IMJbm9VNys3QY8aypkb+8CqELTnj
/SG21zqRdtU8sGigf3bijGnXOKch+S9DmExigVL1zlm9rNzsIvZeB89+bayCpRI0TcMWeuZu1I3m
RZPF2V3KOICx8tjV7OhvizM13xI3nqjKKuOMfF1kd3gnOAuRpO9kbTMZ1igVl2jJtmYE3N9jA1i6
4kvnqfmK7wfxGHYhmJ3YPs7WaOwtz1reJ07/Z0S0OMwUc3svNe8HXFXIYJPu90IqZOnUBLBscBCp
5IMCGyNY3CXpY6vpBo40kP+ukskcTBVY84mRAmphO3zrYRaPAjtfPwp3G2UmgFU7PGSgFzzm3Bdq
V3ARDRC9SLnXJUp/7CzDXkyq+1G15rpvzPiAz+0s6Fv2hpkUlwygBB7sLavzFz1q3vI6PlUgQjsP
qvhMOvMQMo8eQ3eolzdePGO3UlCHWtnf/DpNrx1VPtSDry+2ea4JSwmSnLtUlgsAH8xDcodfnFuy
V1gbewGULS0zXArP3ufaZN8pV9Z3KNtU+cnQf5eNHh+0zql/rjbXh2O6zkVyIgVYpowt6HUS5KMm
mEcOzV0xDetnKrusJQabcR4ipQPi4EXJ0RVZ+j5WZE5UA2ubysqqv5YZB6Ijc1Qz+yfehfi0yNn8
ifQ/H+skKvYV3SLYJJndFmGI+35O8sBmTcylQ57kS7r2IdWwLWLMiAu/Y1nnnRwjmh09LcX7aK7U
HAlrX3dR37nZucTFUgTsItd/lqtk2ibKSQ2Pc94agCOZ573OZWe/SJb3pr6qm+Vca+W491Aa012u
mAchn+vp1RRe9Y0LJy5OsrbkYyzj2YE0tDHSReS0Dc6EZeOWn3KKZuXcEUJmPOiQ+3VQlfNMMFGq
T6HtVQoDgaN9qx3W684YKBb6rdjOyW6yymtalMl7T0+9H8dx/ezWSd3lXp4NIR27+2VM10bfZcmy
MGTIYGJHXV5NLtrOn7KB+diINYF62BDPEGCeHdTVaoClIf9RqyXKZl7QqosJZfecawxerK4p7vAp
dAdmNdBjeKfOKjK185qzfaZNUhVhdmureWtEiRM2usbWvE6T5iNFpzOz0cRL32zI6VMh9O6QVvay
M0m6hszpXesMxFs+WINbha6aMDf0tXXWWmncUaLCJaSEJECvAMdMeCWx53vdc0WBGybGbaqn625z
beAV82BqRifshr4IVtNEXOhTBHt7eRMm/V83q/41TVxtay/ZzTc1uQ8ZnS8tjoVYMmGX31bF/DNz
VPpQeJh3kRSj5jMzGqqJDpqeap5sjFhXZ8MU6dFOivloq9YmVkjgqovq+WyZq7blGsk3tuOCKa+r
FfYEzrxmxcI2R57/9wjRT7bRpXtI3hUsJ+2Mfa6LEfcqY3io7O+6qBiyJLRjq11MgTsy01MYMXyj
cJ50zPt+Myr8fhPTF2WZ8TNgj33I49V8IrBl3HQKAt6Yxj4YCwPxKBH4EyiHcCc3ywZWzqJZ43Vo
GS/cSAXGeYqfjK6c/oHj+nm09DJMapaQ9jEkO7V5TcnjxAcDiZVDg4GqZZrmgVXADBKcpQ8iYNVr
a9jz4gOaGD94DM3brmB7hD20DDE1mnS2a8/0FcWVma+7pTEjcx8NCHZwArrwnLu0Y+imksT7zt65
21Qsmu+8Nhl9aUYos2xS3pKzQpXuIH0n63Ap1yUF5nUoHoj2Cdn4k9GXewisqRHdw2tMAe98shsS
/S7O2nsE54xxKARW1nWU/I5rPYmboFeU6c+R9sav5pxA8zExuB27dLeMpeXrmFaCXgdtgpQ2NjEG
RH6JnEtTmyXIpCcvU268eN4ogxrK6jrx8r3Dfvy0bhaVKqa1M1L9OtpVspUS1I+5EKNPOhbfUKRG
d+MYbzKgTRoGV2NSIpd7h0TMOlthaDFmqptZozOm1WdTsu23Ope9KJjNFdl4pp4o/TaeiOCd9s4M
ihbb4HmG8vbtnPNhFo2osG9L6mdxZptTGjQjRk+hiA6NRMPjo5E/OQhY7FTO5Wdpu+NOrM4P6uH2
XlkpL+fKoAW3RX8aY9zNba5fWdXi7vvaVYc0jXLfbWpFu2t2POrBvVwL9Aa7EwURKk6lFRGXl90Z
lwIGcJfB8wb5vKDg3faTpxM5RvPafM2H8rZjiRKyrMRzTwvIBeJku8lLPQQcONyVFvnINrmvJBR6
AQ+3EyPogZ88rkLghHIjDTbIYP8rKfgtRHy2R10yoMePZNBkSpXS2ydLTuqRiEbtnkfzsk/boaXD
VT0UY2xzGEzgWxVgcE+vvsO79+DCC5002y2Y1BeC4jel/WPyeiinsXqcwauGWLfpkjgjvJ6J7LAK
K3DwQvjURyn5XDZ4Aj66nXQTjbvX060vjr6UAVoHd3pVz6j12AaaRq8Ywa3yffSWfD+xieiyAiw/
zsU4hBoroS7OLKstCbPsJqVRY5RQdPzv7Ix4rUrY7ihZAhZ25JdZn2MKt6wKTXdeyUzprT0JRk/D
2hmhPnu3fILaPgsMcwFEM3NjEx8bbX1yVGl5hp26t/Om2KZdHO+KyLjPS3XWoNkCy8AZ5841D0aG
M4dOB+9aUrf/YmKNQ2goO3CwMtvPIpX+KKPlPovqDNdnRVk4DX4KwcnJpo8bTu3zVN2G/5C1XQs4
U5W5PPWrNJ/7hLahGFnq26cN0tByM0znNaPttmKgnGnDjilVv2uhsq6VQ8JJJvrRz4zhHrr4izZp
+qYrIs0HRevOFq97KEV5rK3kC9R7F+gz9HVjU460S39h6LY+da5s7joyHhuze58dT21zzL2M3Vjh
MndMP2PBrvjIpPqIODTsFU4MX8jjzBEa6Nn8wmrLb3bKU9xJ5mYL9jJuqrwcd1aRnCMhrM3g2k92
PIx0Ht7eyUWxWXNP3+pxHfN2qBch+fuGHcZeWX1pc6jMyTaXTcuswJYY5hRrBTYWVMpeLnkKY5uX
h6hLuhc5Wl/Xds3hGdAeKtEDX47eD4P9yJRyRhUIyYW3rDn+dvy9uMMLjggvbvaN8JiHpemTNc/t
Ryaqo2OmywdGrfwU5WZ8NMzMDXETkmNbtx+NkZs0bnaL2rpY9+yVGL+1c51vV1rMt6ywxlOF52Fb
Y0x8Klocc3YLlB1rOpSMZZu4McQ9OQFI3B7KHyK8b9Gn8aTCLSgGIzAd657eoiR3gSnhyMJrvEl7
JxJXYk+pd+Zdo5sPsdZvORmPYOGvbZfcGRnPONi5NOgasGPJqw5a12/wt3+P5yrnIVrenlSj7xp5
F/JcvWDNhTrVs4tJ2AWNHAdrE+mYZGftHK1j2MT9xktGnCaDdmFzub0Zxo6hbG9inox3zppB4hXD
T4cnMEEcct4s1JrhzH3vsx7eDD03+4Fzisa+II4W2yH5IEVu1BujX/JrmvZ3RelyBQiuqljjhcCr
+q5W84Wz8N1GSd1Gg4eHL9FE2DkDJBbtLchpmW55jq/onXm8iWPPz7rGunhWghBoxC+YLbhJimE9
ubnzZDXLtIuX5cGAtCPQoYbqWdEc1zwvaNmxnzfKqE7UbupmrylqRo7R+JoOLA7oTCACw1yhtmf1
5qbdT+JE8MmCYLraAOFQRPHdGmEAhU5aA8yPeH8UW28lu3D3onLmYIhLHSmQAqYsMKYYaw3eBCjk
W7Weom11L0m8Zkzy1gtt2K10GrMggkXf2Dinfb2z7oo+bv0kR8N0Fq0JKowQPlPr57q2DL+PzCuL
2EFPCmaOuS1w4TCiC+IyeYtR31Mm2vkMq660IKXv2ri5624B1KvALsvPqF5fV88ptiwTuQk+xb1I
TQUQ2oDa5XCsqY2J1IsUMq65bg2xzvdevjhBQtn02lrrEDTaGHF3LXFoKeRe2ebulgyU5oSyZvr4
8J1t02KgR+TFQuiZpyVu5QmyYEIoS9KtDhfIqTR9U9MUYTSbi50l+tcxL66KcaI/MhS7ufHTvWmq
j9rVX5JkwJI4JWtAKGfBVY2Uvei33Izuxe1lu5FixOpzA/Ubk766LCmSyvXVnQiAoMNjC0SkodDb
ertbIa1YqZkxYhZjSY3WNqvYFWUHA4w/0LNCbaFa8Od85SbRjCK9T6TOm5hYTvEd12X3ziSrapHc
7Zjg1EWe8AxxAuKPNL6nnOlj2FqiLXfaoDQjXJhP1TtT6WA/8aiROOO2Xo92ZVdZdJjiZCBKNk9l
AqMzK95HzWq9nW0PtXcRU2zPJ8Nox9cp4vJ9zp0R3MQsot7xa8eKhi06edqhOHgrtxrzc4d5sw70
Bf2R/lnm9x9EK/26Cy8abMMyJc21oykwcc/Tl28uPqqf/z4X6g9iu37dg7do6zzPuo1X2lhL+Kh5
vGNux1aipF6Cf/8ljFtQ0/8j98j9JbU3LswR3y6UW6oL3dhTVGcGVx1DrmAB4CO2p05bdvBVTvpB
sd98b3u1OMz0IrM8r8ZQNjviWuaHf//t/EGclHv783/J2WK1A7c0s6ddVNfUX57iwWZP30tnfFut
5U9y9v4gP+zXBXoaJUXuIsPvVCVKyscoejUZ1qR+EQu8uU2Wc48bCvb83/9Qf3SV3P78X36oOFEy
B0Vdd9jcGF5oxRoOojWf/nuf/Zd4L0O3JuTZdt1Vg3JCWh6x1/U6/ZN8rz+6BH/J96Ia0GMzc3it
RgQymFMdPxHDTimjP8tn/6OX55dor6L1at0FLNnVhleyuwwfiklNmCV/kkv9R9fUr8lelVFhiMOr
mKiHxBz2uWjChXJs0v5so+cfXFC/7vpDRCnI5ypX8tus7ypCEzQu2qtlblXa1v+9i+jXjX/gywMc
BEuh29xhBrHY2sZEFdj/+4voj36CX06BmWwOu9GzleLsJnXbXb1bCKrYQUwsod0aEdEiqvmTnMA/
+mK/3OQ5vGRq97wh3WizwVDH6zKQjHBc4jjduk1ZMboa4/9Kv/uP7/P/iD/r638dZd3f/5Pff2fm
1qZx0v/y27+f0+9t3dU/+/+8fdj//me//6C/P9cl//36T373EXzif37h8KP/+N1vNqjP/fIwfLbL
4ycT4P4fn51v8fYv/3//8i+f//gsz0vz+bffyAqr+ttn4+yrfvvnXx1+/O03Q3Kv/8e/fv5//uXl
o+TjLmn82f5f//7zo+v5UPuv3s0O5rm6gaeQ3JDf/jJ93v5G/6vhOIwmeVYJylVGU9ynVd32yd9+
M62/2iYTGcygaKcUIyQ0d/Vw+yvD+KuD6URCwNFx2jrX5//6xn733vyf9+ov1VBe6xTs72+/0Z7+
/sCRpit43BCCRZQIBlyiQn5/aK64LuMBxyKT27DRmLTX8bCA47tfxHqrbtuyuDrmW6WzQjcxZHPp
cTki9Zefdlk/1m5lb2fb1A5FrN1DMXTr40qlw36UqL0QBGLeLP45vAYJLssG8OohJThvsoMkHahS
0+ygtdG6N1xzPSnrpkRZJCHRqKdBf2cScDMMivFvNIV9AqFted8dt9v0eYRKumQbatufsm7ih8kh
awcIGYtea+uXvHthNlnrugIULbLAmLX2mmEPD5NEjsxmSi00aoDeTIO2geJTdH14PvNpvm/L7KuS
0XxAOY3OVaThd7aomWV1siU/u5PawBnul7jDSRm1/JJPxUmlmb23CejYM767RKQR7GGnt0ayqFOn
9etGGQQ0DPVrXWPYMvNk2qSytG8pSybCaUX8m1Pg0x2pM8kgoYAlFBh+abY17ZMmDTW5LkgWK9vr
UMJSVWv0xkF+iFSdHWNaAYZtgAxkHFmE2W5H3XkCAsx2IBnMlnHphgXW2TO+MhDNInkevdz6xP2x
meykvY/WbvKVKPE8Nz/y2QZ3LpmqLXO56Vrmwbn5VmDr4ogyxVENFjVt6X6VMEbbLE4l7KXRBjZx
OrNb0goyvkhG0T565vRsYaTcs3xowKZjb3D60qqPI118PCRva5Hck/q3XytMbzQDVVjnQoXYWL8J
HfZL68wfLms3giaT4lI3nzrlyYYPJ/Ou8HbOUrebLImZj+G1Da12HJ61MXsWTuGQFzUlVBljRkEq
RFjDPyDn6D7JonKHKe8Lq+HtcBn7NvSqZdlUBojv0M7ynEDeCet2cWBAyTLdO8oaw4RXOnuO7LO3
NNG2KAjuiDDJ0E0wcxcZQ0TdbYuQ25qlR4YLCNr2h8ZLl4DNu02gr2I+sqtoPjbjHG8qu+/8yor3
Ip/MnZPznMQvNiKOoEQfp3xJDkthBE6ltQArldgu1UUVH7o+jecKeDbUcmz32Pl+6EnxU43aZ4dJ
50JgQkPVI617zPLWhq2CRyaExSFzvymjN8+8+pj3j31Wd7gkVvO1oiTz2zkJiTgQ3yxbC2Y7Sn6S
8PUcO0jnAnV829s0gOjIqKWJkZDmP3/if433Jla2PYuFyQns8SW3WY22Xlwa2910rC/YIv0tNJRt
fsnL6OuCS3gfkzKhl4yY2JbXoQtTJ6CobqO4vUV0pVtEZrWzk+xZYufP7TYPaTJmotG9/twBb28z
JAHktKw56jddsVDFxXLWPYGJCBQ7Z04upXIex8oxD6Zev5oxn73x+MJpkVw8Uj0vq4e40WeqZn1v
Tjj9kOyMhQEQybkbwBjiomT/PRquNuG2djWkG0vGDTizJGwmRmovxckgAgCqQCKzck+tBWOmBJmN
1Za+7Wnq2NFARjrkFnkIbByHEseqKGIHoAyFljWAFaJARcJfoRFaGCcOMLeaiVQk0gjH/vcMFAYg
ls30qRm/FtZ3p+ijrTFFVxmvy7GVhMClS0MhtDR71lq8kSsKZCbnabeUgNJiiO5KuAUJSvLoTiid
mmdc8DqQOak3WTghMGMgvDZNcQTCqX3PMSOXZnJEIMRNu7WsEvzBTY7Rwh+ZO733vpPv8TBDU8JS
ZxhoR3ql249QD5O5UYTzBcIxtFB6Qm2WYd7YXT9d3SrW8ZtGO7pB6bNBK9trGZp0kYvz2urbytX7
Q8ws7hae6D4tZGw+Jd7tvu28a+Wt8uomzabnVg1I/fNCL2qvq2I860V9dG3T1zR/MDRRXyemwA8P
TV+VD1N9jHnaHaakPKsW8/Iw5A8JIL0/pQT5u0ycV9H2D//4BQd34xsLXjSeDMAFzNeQvMLKGi3c
pyjyWZxIHJ3bOIcAniwF8VxK2n92psUUay/VoAcyQzapkRlggvFRum7LY2KS78OKBJDZ+CL52ktj
HRvvg8OrJQVsm+gAHHIyybwTdPtx3j5pec+zLy3sg6aBo5rDOw7FwHZ6gnjkAJQwW3uHrXC+FsmQ
da3Pxpo8tdz7+wbiKYi8mpPYYu6VOrn72hmcx2gN87nlrX62wK9nmbyB/w4M7A6gt70PFK9vJQ4Q
/7acY7usJAQaGqR1IeHUHdUbYQc67Kd5bR3GQbiHaCm7kynybs84pjj3k4ESEkE4pqs6znlWh84t
UM8dCJ2oPagnsgk6oBetw/hAnESVX4o8Ma+aSQwgDt5HTEN2yGDJ2lrp0EBvp0/eCCzNBf8OSto+
6O38dYwPhOYNB6wMa0hyzM9aH9PdpAqeqRqpi1lu7rDUeH5leBFmEJZa5c1wLTLLeO6Z5jI3eFQw
Yg8gftaVqNvebBEOyd9XVvdse9mXaeK7XlgpumvN7Tza2XPv8LCwE8P5Zg7jJm4n7ycPtmPdpvpd
EfHd4zI/RqOcMEC4+Enwq+2Q8ffk6+IRWlIjlKzl9GeoSYwX7ZEUXmeXmfzfKiJuwRlGPq0uVie0
g1gwyN0G6pNwbuqBu1sWtwk4E+AsEaiC2UDZT00rjLvyznbhNUgPIu9HmoQhGMUPB4elsPPFJxn4
Ky7rloLErDcROzd2Xdv2JNyTmpwm98V68+90OWdD1xGPOs3H3vaOGUvGLCKWDPJPk1V/ExmP4bl4
I81CJyLA+dSdfjitwwNJa/Edca0YnyYQNxb+qS13VOEzBSIzA2NnZLIz1al1jFnpQdTljfvIn8Y5
d5GMj5giq71a3HSDsadMqqfKaz+nyGiOuTRfY2s88+YT4cKuTmwdlzTBJiANWKTV4n5Z0PuG2XzB
WzNfeL3a+8rTOZOXemNFtkdA1hrwlHg0krRi3492yAkECLx2n6XUQr1ncqoSP+et89GrwUicOfKX
nxFBOVgiCoiW9Vw089GI1Q47wq4i7jOMlfMOyHHfecQ9TVkitiaVMdCefrCJI0IXGceTlWvcEJBD
quUZUeRkYU7pEd7/6tnecxMN5R2jOLFErA6UXCOUHo94TV6sW4ay1qvzVKDhGWWyjcWCMaC6s1oM
QmRuXMeqe5mJudvhDll8N51tP2mNb/Xk8XLr8SbNmreu2RWy/NHrrbFd86rbloQ/+GndDWdc2wyX
MtR40ezYVejhOtKNDdLenir70ii+TBVNFLjWU6UdYn08z3Y57TFeEzJYHK05o3QrYwSSmqAadm2I
baWzFpoH9D1yy7XLsL4MzYb4c4UpjPlpv4rTZBCpQ6UKqjERfppq51kQpMDW2Cy8Bdr5kVv5RAzu
tCXexTJ1d6nB2do03nI/Z5q7rzlPOMFhsQBLh8Gdjh0PUDIwe523pFW+pVsE6ZWoFV56TTDq6w0Z
lRUFUzguEWEDK1xM7m2TIc1esqHYpV4DqESkdt0M9WWOKtJXndd00WayuBiX63VPwLP8mF2BAg2O
lwGq81zuy0ftTav690FgZpmN8bUnkOs4O8pkOYipQtZoPmTCo/hJnAfds2LyIshRGGYsjpDIMqTN
e6uM4s4j+uM+zjRGYLXXh7WLqr/qSxOMWrWby37Bf7We2Ezw2BsRjvSlJdryJtV7nmFsqmyGZ7Vv
77/RntYyuR26mMLMXH5tjPia626Kwdr5yplmhEqTkd8QDRaNDXXN8hjHvGiktRDw1mxii7fHkfOr
xXAOpNPeuj3O18QwhkNkMaNTgh2ey0eTwUs4LPz1FckJ6GxcULMIEsec9gDUX8ms269j/g9dgWRT
mFDcOFx5bQuTJTPNh/IGaRyd9CiHHolhYFNyCqebwN1tvJJ857KdMculpX8LdaQug6hdWORH02K+
6nMiwsKt9+z24XYdKE+r9GLazQvSiNqWU6Hh9EfBzTXcaIA4t1RBsFlC1UJzFfulkI/sd/+arxVl
eCOsfVStOyfOD7ajHmD569BMmh3k8H3nHHWnOXT1IgnqGF8SRwxHdzIYx8v6p3Cak1451GulHTbe
ymvRfGmqCVSWdN9t05vCjyWOG7NIrp1jbbTeBiSwFal/mYvS62l2QCYiOFDMwnSrrH5OJtjCYpX7
1kXyBh/oOScZ4ussmL29fPHS7wcLakBvi/4G4nfnPLV5TjTxrh2b91kv1BaySMFKbZVrP8AuDIHs
KwWasNwVuFc2yUCo0VKeCJIENeicKRg9BYCvelJe40GdlrY5c8/2GxAAEaBOH/plmZ+nNvphDOnO
MCrODacb95lA3sNavucsq55tXCnQl3X3NFhdG+Kx9HjuG3HYu8adk2Ek1GI7KGqrI0hhfqwKlNmb
JVprC1/FUcJphS1sosgVugbhL3IbZcWstx2B1Hu8PaSeW58awZFPBUyBpOFoPLFT06JfVL2yfK67
T2Ihd/Yo022ZNS+61XzJWtt4VUXGWFmxm5rTmUorM08aenPih7KLfoqSV0y4c8AuBYoc8nebHu3O
lCTw2HiLap7TielhTirvB7XGh04F0w1vMeSw8wgSJuNYGDshh4NIpx0PkvEqHPxxLtGaQWd3bpDB
SVGhrfdxnDxrbCU4IgpC71sLvjv9fzJ1ZkuNA1sW/SJFaFbq1fOMzWTgRQEUaExJqVn6+l7i3uju
F4eLoijAsvIMe68NHNLytFXDov7Jbb2lgTJwxdGSLTHOxgCiLX2ZkxUwa4XhrPg0BpXFzhEl0qRu
pd8RlqIDiFS6vXchMA+AURZ6XzsrqLHyGBlAYkAAELeFFHPJQLxbdlS+GPRwknX1I63HCleVN6+X
sfyEtK3cjvV9H5fXNOsYSPQuMA09ax5DKyNeHd35xqywjRhfyd+PMPMKM04sauxph0T20dF0NKed
pWHXM6/I1O+o2LQjOsPgQq7YKpadXA8xc4jJmjoSAFPo+UhzMzeQu8isaPUyXKFOTX3lZGjNM28p
E2s4qqrYtg3sXdvJzKUM4BKY/qRvKiHv2RQRMKxA8+gByjVdbBOH0XY0QQFNbZuGhoV9F447NFrF
MS6mgau0BTFkXnQVNgdDtc2m1m6s5l863bxKGUZbfep+kx4+kuNoV0uvnv+a8b+HdIJM1/YGfd1U
njBvgoR082uOZhP9rkgWThKD0C2LQ8LKLVa/fG3p1eP673/7e4jm94SVWMi5ggZqNv9IbyNnJdEi
LBVqdQRoqXWwcO5xQRKamoZRulYW7pUxaspzrSMRw5uL08EadrrARdlLxS89ehjM+0gLtyTm4i3q
xT8M7eYp6wIizvtbVD3qdB8bSwn0JaM4s0gsF9EoumNt6Fim2UNukuXYcbv22uBFTvOxRBwgEnN9
09bSW2iKe6wMgErUrNgpLAi3D6ybIfILeJ1pm0XcyBNXRLvBCsJ90Pv3ugSBFFm/FpykxWRo14p3
/1LWmWSe8RqlYMEGA+0IxOZBjsFajfCr4V1ym8ybpQHv6fL3QGMrlhI891DroHQ+fU/bY9qbXhTn
UD+frrppDvhxvSP/wa+T9OVVgvarpqL7ruKEKZqVorSvBqhmozp4vhbuE6/9tToO0JBrcEHVn61Z
7W9k2LZ73k6B/hSn9Np9UJ1c2q2KysUA6rqNtcI+KbwAHeGCsg9QwFT+i2dqT348veUAKkX0KGv7
noT+R+tBlvRAXVdVbnAk9ihq1pKmLmLlb4/qgXtjhASB2EgEN87axGW3iIbw0cSUr4efgrTuhVmO
IIiisQOP1O6YzB26bPoAYACPVs9uCNqpjpaYKhV+DvFlaxYxiMMlF/FnhdZddlCdgn46DAKEpYON
JNF2ZA16mEas19wbf7ARIl/qM38BetBPwt82RI1dBdrVMcYnJtEXiVQO0PoiAnLgQK6S7mmMzCMI
1mKRN7jWeoRc9hAyzUFoHhveAtV1VxkvReBRN2AjXMDNWNByH1Jh7MpcfHVh9Zv68SWSX2qajq50
jjpDKssZlkbaPxDyjAw+j9/TwDkOBlV7xKRwkQ1wqGvc2sX00sXWGlosX4VTkgiQxp/Lk8pds2A8
CW+6g6F8qMiToH6EwRPB83ard+JnLqnuGADURbF0UGoClvzg3I6WaAVoJDS1K2dIpKOib8+v7pgP
mC62TD1DsqwBsT0IZP+l/+XqA4axPKNJYbws1V7YzosRDhtmzv5CpkDrQkYT8KdqQQszqO5Bwo1Y
ID/bVNlnGEHQJAuFEV1JJEvnsxTFW2MNOXUjWoCFnjdrz5Sf4H+fx0nN9ilIZrdoNoxOam05JaL2
fA2PGulf4hxVMI7YkpHPW4ImmqbIcLH/SRzvkHajY+Jq7Ml6puQQHLastVA++sajGXDlN+pgF9ZX
1+nt0mdSnIbuUjb254hZ0s6LBkRhe0WHsMTPSthv9DwO/PL6AMJhCzsnjITgvrQ02xjR7vSVlKhY
E6JUKkmGTTpce9IgGJQdCk8wxWhGa4Wm6DBaQGpr1GJhbVwxuj2P1QsN7yOq9JWLD66zcI+kjESW
3HHPBYOMhWNxt5hSTOwes5qpxGIwSf3Bbd0PPFz7sLQ+QprzaZYyIUaGEvdgJVDgU+Ybborfw3xo
ihGbQae9ajM1N/GP5WgdA7+mzzGcUz/UZ9XHsxFyHJYoo7+scbgji1sFSp6KIsRaOCN48CTv06K9
Fxlua9Sb3Dy/GK4AysKHUugNFngES0uiODhjo/jSCcj9APiOho16cwxOLHtpdgoy1kzF3AVo9CJh
NceNNV2UiE2XAQECLI62bEauoDEx/9mSMat+rJGw1yaqW4NuM3D1je0/BRX7gQkqFo52NeIX6x9U
lN77KIRul+6FKC6CU8B51TXrCGnrkqAjM6h76rp86RGm9A4cFZM1EIina9QEYpWghYponIuJuQCi
XiO1P6AfrpgpuOYxrMadEdU7aBDWAkX4v95Kb2WVIq/0k2+rXVsFPtYk7rZ0IOs6Ag7LUIlZ0abz
mt+UgclyYPCXgFrOwbYvAIGLmFGHlSGwY208uB8TN+1SYxo6Gh9ou6CBIsxeW6jIFYWtPmYX9KXn
WJW/+PpuYWVfE4gMTeifwKhRMcwj3qbfthT+WW++q1I8z/QH4k5HjDnDsKacP2dFhTFOabuR5gMg
vfnYju0nFQ5yK8uA5ciohpnSNKAD96qFPSXvRlMdSGu4BtlzrMYrqqdomfgLK5zzatwSe7Pz7vPa
d116jpS5bdfMvm5hC67SN6ynggH1zLrTi3KLkO+eZuVjqgWHXheHMs0R/ADVdXoIyGX1YFrDfmS/
uMoarMBBGbOfcB9cn/UBKacJTj2WKvi/O6z1ARJjaAh6Zp5q3emgHIIaTBkW4mB+TnztZEU+JDYF
nkArPrzOJaOshiPWSu76HJ+xeWhr2Em2Ud7QZ9AXNY9t2u09+FvcDe2lTZWC5Ota6/YdGRb9evwd
wT0lK8VfdrGJE8g79SBVwURw7tnhWyHoNInOPRGK9+Mo619Pzy+4ZFW+FZiQ08K+wgv/BXvQ8RYN
DP9M6s9F0ycspkZwTrmzxhg4mlLsqilkkpCTAuQfs07jh2febFCfcktuco/qAkQQ46sjXuh5mP6D
o7fbzUcXqpBiETHtyZG9QQ+ouGEq79nxXKbTSIoKiNfIvk7zvdrLtFMa+y9uElDRZr9a4vyWFtyt
Et0fzdjWqPVDl/aPSZ3vU9GZy2SkmM8QfkU6N+BMl2eu/OeS6oH699ZzMYOZX8fWLctNRi/jrHY0
rk5PZJRdT1R2vPEs08cVMi6iRv+eMyHSk45kERPNqYmHdBWXA6T9u6O77yAICur1CUGhfqaA2/Qk
rZq5DBde1KLEleH3WHU/XrfNhqdhUHs/xb1aJfqjAcd6DCgWxpbdWjG+eBnqspkK0WcUIZlAIz+A
82Kyy5x+NJEK1BtfYLpX4/NgPba1CeokxfIDX2MhanX344LIDnT70Bu7l7LN1QrJwQnRz1MYZpcc
12AbkFRAdPEJ5fZHG6kYcV9aHOLQLA4zzglnh8zRU/sPgERX/sntzYe6nCDfU4EW/nSvtOpzal28
g+ST4GT/zqac7Z7z0Wew65NmGdXp3mg6qgQlbwlW6yWgcvjj4sP/GgcDGxjt8cKTN3Oom0MGISCG
/Hv5e4BZppaNnRwRw/tLzWOGbEAlZgYFjGnIibSPghhrR8i4Ao61fWw77seowgz/8veAA2NXsOXf
mpW4xp0xzja9ZFnBSF08913gbvBE5SuinFDbNW1gLSy3lhuGGEZD2Dw8BcIdYlTnZvzLPMM7I3Tj
Tj27zkJx6eQzhm9xVp4Sl9C345W0w2rVR/uylO1h1i63FlW01Eb2Z3mzLevKJuZSV+uy9N6aTt6N
MIeDUYCikR1CTxF/jZ0wjwkuMv5ZQe6NQWzA6I4bzOjGqUj1E9R4G/ATb5LR6TDCgJJdjDn1DVVJ
jJYQktOYzS/tgLwnquFC6oh9sVyyB+hSA3JSAcfLbB/sRDDIGDNFPl3xJfS03AF/mxWVwKdY2CVw
Q9oB6aA3spc2Q/rJCmqIcEANV0ED9ZPlS62CefOpPYrqJ4ymn8QHjBjrE0l67HVxfm9Sx88ODt3n
Yowt3D8Rw34LN5ISfbWAfwwKcUjULgo07ShDxkr14DEWKjmZoB4GeGyXIfOEIPzpBMTesZ5AiMzT
8T6/Q5ZaCxw2W/iEUfXbe2jfVY3pZciYEycx8e+UwA72a1Je4FC4zfgvNWsSdiSjwSRkJpQRQxSx
ctvA4CE3J3wgvkBQ/LNTh7tG7eM0W8Bk35jvvn1Jf5jbUfnc9E32wAr2TK32XpUpcx5oopTWjXkM
LPs7jdRj0jp7Y6K+Fb6M14LQDa/NYwIoHn0KegRln16qeUthBt7aJ1dglyWS0pmL8WwypCAMaw2l
bQMgLL7q5SVV40sMoUEv+noLpKHbFU58LNMXLS/N5zLpsoVIcXv2oXG3hGYzriQMahAxpCVcFgMQ
J9IJpbky0pOkGTvkAKfXlr8vc/sDH/FPnClrbVtqR7kJF3rcqqbtH5KBKkbUtfh0/JmhLQ2MMJkX
k4j0VigoFH7R4AjNbQYwaQ9er3ryy3iWtPPLGwdxJC7gA0lDNxUpqSdFtpmJf3unB3ZU6vpjFgbP
ZFFFD2BJ0yW3dEw9eq2ugMqjY89VIzQu64x8yC0FprNRdAMhVMEoetdSJAfOOGjsXWt/54RWuUGr
s3f8dOs08KwjKEWNhii2ZhrGW2zYQQWBo+AI91iQLbaM8oBXbnowDd9fusN05gq/tdRumzzvdOoV
TAKRi88oDKbkNuTJkllwcO/rapmyR1jK8spmUnvmrWyAQZ7OERPpCwFhDcwe98lIBaVgoB1TvIrY
DKX/yFyO+dD8rAbLvELE8BCKYNxLzTxrOjX/YAwLvy21GzsPGvE+/FYSW/hUgH7BdoIF2wry61hW
43oaOKssvbH3YQf+ctK0jT9O3T6OpiO5FtuKwKxdQI1eZ2bGO6iAAtFTl+JmF5tBynY3Ks0/BIlg
7xlZ8Al7pnxUz8OhG5v0CIWv2OEGcs7jxO9Q04CLuZN1LUxlrHzT0p6SGuAYG+5kFepRvGtgrZIR
B2xrrL6KxlI3L+0QJzHQjqJ/xqQfCGLgLNPnyzjCr7ygqwoKB1c697SIY9ik6PyOnQ51t9WlL35z
UKbHqgZt+iOTGIAqLj99oARsaxztaRbQF8C33PpKN08AFgzcXmZ6VLjbD8CHzL2cCcMsuT4aMeI6
GN34rEYAR57bWxfNhYFidKK9Ak2Bbg4D8TErxhlclJ5U7eXPQV93SxIxR9g8QEQ1IMoL30jC9/iv
r3OIH4DigiodBjft/FZZqvnFc7HLm8T9wTXAdzFYRwZeT5NBiKFlvUaGGiI0VtMGTyxjpkCaV9Ux
lI7a6Wsawn/WEIv3MKXqGXyjvKdhJ5cjcgjcZnawpY4gKzQs9MdJJyypb/Fyk2CxsKyiOQgrzI+5
U+ZH30h5UkMrIY4UvIW9auSclNUjQ6+Cfl85w3wrQKcETIcSsZgOfT/MRrLiFweQzzywnI5/D64B
oR3gjufI5waqykJ1pY0ioczpaQrsTdQmTI11mws9sfSjYS4HX4/wpOSXhPysI1Od///wfx9TrvOp
l+Rk/X1GMw7T1izKs4+mgUU5LOYDwvyUidSyDhk+gZvsj6Vs+mM+PxShW+1l6ZJ9prMBt4x+JSKr
OHpwo44Guo1yMUkqStJqTSAYZ1wMBhBQVgMuKmdA3ly7IGPR8jjfWGtbuMTe7u+Xl+f+Oiyk2IEY
yo8TlIklK2t92aehY+80x6l3cdBsYwuTWjg/ANYgd0B/mizp06hiH/p7RjHpH2ruhxtX1z8N05LH
v1fo79nf107YaY980v/9XTC/hInmM8DTCeok04TYCSzEx3bC2qfTWzE87xwa7Jblr2Mz4o5+ardS
G4b5jBFMIzr+PatwMC8F7MJl1TwjlApP/Sxa5tRb9M236MiE7vIA1JQDBAnZk3eSNlW2aJ12axru
S6AbxwyM29pOrRfd8y1AHyqhq7dQ5OUJFEuV0gqFpCOc/h7kPFhMBm8JtwkrSZyyvdCZuYu0OLqs
0oWTnHUL1rWjedaGHKCZsm/g+YQTUoBvMGhCiwJ+lkesDKYRgnF98PC9K4pu0bNA25J19Bt7oXtq
S2rWv2cxYZVdZzKQJjpoGYfaW5Cj1zJyiO+LCH/8wWUHxMYwYpEXxytL9+JLzgu5mIA/b9yhuTGK
Y6MkJi41CKsNb/4YuVIfnA3phSss3dkq08JvCGcXp+mSLaEja7gmEqoa1ruga06gMxkc2YHYpogy
WcNo7iPscHx0iqVK7XbHKKrUMk8byntn+hpDI2PoUWVn/BubvK3DAwOI9kSmTgfZJrhPQh0kPeE6
jMVvWJjWvibHlAwhIqdcvqeozNh26dXWNpSz8TiH3wHiH/F7h88Q9IfzEDGxanvMC1pR5PwFKScx
rAfSO+Pj6Er1NrZffp84rx4a57PnNTZdQl6jihHO0VXkG8i+ZL89Gd6SBWv/1oQd/Z2mnpPOdS9t
aSJ9NO3uDTjxBNRepjsPdN78mXUNtc3pQrwvFGy6WwQ/SRvdfddo3xviJZaWaNEwFMMD8M1pByAj
2zCdnL0j5kPasRT2mCnNctgTeZbaFQUmA8qpIL7XZQg1Vkfmzib6tOGdYIlyA2OrPgCoBx8fe6zw
O/NuB684y8wvoPCMvPo+3ouesa0eOAfhShpbsDaLjEr6RMhTuhMJeb45SQxrmQILrqGGLAG/tN/2
9GZW7iu4Xfs1kayFK/mGyafmruVQOBA4YdQtMzRRJeitunTVaQnFWCM65AHbPAy/6jpKGXpg1FQ9
jQ4wZGufAyvQpyXZBoQSwDdem40UK4So56rVh0cAFMDUEeW+ErF9NajLR71Yj5P+S9JgdwXsbRzh
pwo8dMiSwj7+yB4MT/RfaYNFK0yzkHXtFF2bAcRJVhn+DdETeZwCHxL8uaeJ1Gt8aWguBn7zE7he
N6nYL4mjF5KJE4typ5VVfWMxgODNKvtlW6Q9FJ5GbOLKB0kXARn2C9l8EcG4cvDMvvdkYm14Bxh7
xEkF1V9DC1xlPx40sC93ZhGGwxSsxwrwSdfw6o0jTsTWNMtV4AjceIE5ksk9wumx+uXEpOTWRzq4
pLx4SXSSd/oSb62nWvnRtsaLCKpb7I7ZPmyJcXYlF1ydf/bRXUxBg+ZnMv9W8hyI858tL2Vu5fw9
MlNtDpwVik43fLPJoQhqDqBMDT1xYjxIFZ+zEMm/1MC9g/RHPvy/z/4+hnn/rYsmsWyb4YVNig8V
ipEAl/FyMHPyMueHv4//PetsMEeJ7OtNHMcsAYiw2P79hU9kzRlmQjpayYnmc5nCF19xLNVLvxch
7tiFYujMdRoNmwLj2bHKovXohvVlbAWcZsZ/iPuyY+Ao+xDZ7GVNAlxYFCK6shwb9Bb6YIiPubxk
fbPmxXrsuqTZ/n04m//OKYDNovpDhwctZF/St/19PPY8/s38Gen8LC+r+9S113S2+dtlHV/+HiYo
hdSUIh25b1PSJfTNql0pnMR+Ud2L3O+Iah27CzE7/30mINetSsNvlyJ6S1V00z29p0Zyuh0hJZdO
rxnjUDJvooi3REO0KHm3RFo2WbidYqU95eCN4MfINcEYjEd+WZ/Ye2W01xGiPaIJY4Xz8cIwdFz2
Hvxgy+xu1FrBFTThtpUBY1kIBMfYRkzUdCaqB0dPto5RdquBRIqnJE2SyxzkNuGubRgK2l3lbxJi
mSlt7f65MQDsCEu/6YU/PJXwNQvjI2Ar7Ze4+lt2yaiKn9DdCjI9C+K3smHn9tNwgVN5ZJr5EZp1
vi6w0VNAxcZz1lf2zRnNlaWVARrLJCRONhAPmOdobZOrVrmP8OrLQ05oB2mHiFiHio0T2IsI56w1
bCpodM8OJpWjAWYX0bA5bT2tz1ehGJJnMtm7DvM5ipxFXsryGCZgU60Kr/LE28eP/sERsg+AHuM1
Obc6cYmewBIsg9ZjGM4usW0llsOBzkmz7yV6+RUpR2DzAt3d25Vu06cnhHkm6GzVwMghT8dLbKEp
Sk0s040ByyVS1kIa5mlyeP82hvbp58OFr93eWt1iLiLNG7WHWKfoyNAVMsQn8xi5ryZWolLVK/wh
NGChWjlIlTdWh38BoLGTlL9KEL+DslS8pHUKONrzhnOeOx2rDLaBdn/LtFQ9JU38EWtxtvTDdEJ2
II3tnEdajd0P4SYVHtkhPcrOJhlHgilp0EmxW7cOXa3yW1eSbVFQ1x+qOrFWNSMfAuZ951CMjiJo
p1ykJeZU6ahmR0YGITWQ8p3yWEboQBBOVOtCU8OTY+3LdujXfmW0pEJZ5i2rmnYfWxRSBlugLazy
X02176OIqFlHq1iHWbqxO1aTVlbo2wLCoyAt7WQWMr0YFjvMkaCSvvHqh8xt6rVkv7iUsufg19xh
HWrerXb68uD0VbVQU8sW0kmeBrheW9lqPbFvsMbGtqhBzJQ2W/fAnpXa9oU12HjJ7gTjrUVvRkcU
D2WmxetKh4dhlE91347n3qz0S2907i4wJ6BR/ClJSwv5if4pXRPv8vyhziFbHYp2xR6Pj6GeME/z
ACsph2bXjzkquWXTGv6yGdDGjAiOu/bVnkXWY8o9nKWYzwpX4OVOLM9bUg68Oxn4Pk9U3SoALwgu
YmT3wzdkx9Y/KyrYQY8+NhW5KzDAcyuHQxDFZrVu+gzdcV6R/zA0ILJlM4MjGt6Y9O6uA0S+DPax
mY8PcUCZS/OULjKrkqQehwZXdBvuh8F9M6hLXabfeFPwM2tIfIhGUBfPKtVFCmluQFq/pBWhcAGr
AEjJz3VNzEKLNGBgeVkYdX4tarb1FEfuVreK6uJNZUPXxCwU28kRZPfRVCXdOcjNuBt+xMTOuE3d
u9/bK5Lt2bwCgT4FjmSY16O/mpgotgUM7nYOlS6Rm/G2AYFRgyhcdxnawwH9Jn7nKrs4wXwUOhKk
7gxost2xP431GnO/ur9XgxtdstZUiKpz/xo0/bMeMywwB5DXpBzkC1cjxVtvYdUOTc98UE/9vRH0
FICpfhfls4xL9YrRw63ShyTXf3otG+6DUBk5G5OBJlHDp993d1cgBEUKbB9orhXK2Knfl8F4GHNv
etRyaT1y0WCbcYZTq+NtiPpWHsqcRS1pFMOirLn7TY1LzHHBnd4OMPhY2mhdp9Z7dbjSCTvPX0Lb
Hh+atviHl2t45T3IFyelsKs8XEupuANfhxBZi+jMsKngvKjtoxUtG9U0d5+JyFkf0FT5rR499wTU
6hZc1wmBz1YLq+RNS5h4C8Q3xjC0SwOl6pMOTbnFc7ImvdNh6Mxws4kRXSV9YhwMXXrLHjIMJB45
HSoiEN8YvS+1hBFv1tviWLA4uHQ9en7HENlb2uMTEhO7Aj+i++cQFqg/9ffEtqorAVTOUz+Y6Pbn
6LhQvUSK845UvaOw4Y/iBqKtj2t5tMLySJIxWwA7SUhNIzFIt18rgJbzayMhKMKxF8S1ZEC5rcI5
huBfIVK2/YpiTy5sRmHkzLBMlUN1SvBiz3t5Y1sPVXdTqnwaByd+Hh0GTkK0OzKMNKgJvDRBJdsT
aoFfEWCPyedXy48D+Wh57in04U/EHAenuqvdXVSmBJfDKXfdKX0Lx1wsunlnPwqUzyrO7p35PGEV
eiO4wUGo2B1bVcOOgv16dz2Ocn79eyoG5O/wat8k4R02oa4vdZibWyuCOeG6c++bR2+sVQyCnZik
TJNnHeymIiMy1p8cYM/wsEZ3LQw3py3CcG2/TMLS+NYTgUY5yNd+kb66KiMJwNAJCKdjgFRjy9Pf
V47MgykFykXQLSsf4OP8WqLd9dxmbbbM4jxPlOS41NWW8Fh1DxFQyepVk2F2s2qdAGqJ8tBv3bPR
8K422HLsTW4oeOHMTUlk5jrp2uKtTSci7dN6OWjoC4yJsBOErO8pEMOr6XyHQDEfiAx+M9gun4mz
QYdSl949MvjEkuxIFpglhExrVG9lWl51ZQu0ts2mm9hkW7X20ZeW8VZOZb+yHGeDOanZEqubvTks
T2uvOSLoGm90RO2i9noIIp74COtdjiPjNpntT1aEmKxSjEyO4X+n2ODiTLi7OI1/B62/eiwaHtti
/mY789OuqvDMXMRf+CkxG16b5du56H2jd3rJKt6DDWpsj0DZm8FAsIJ49+Y7vCZTmz0HskJRJR2c
S6b1QPSi/eg53bkC9XJszAQfKd911X22nNtrkgPNbS3053DS21tBEHrqcdMZ58teQOi4DlPz7Zbl
+IYaudPjfu3YYBbiONfe4maA/pR2qwmx3Vba/sjJRwRGmVj1W1R2E3bDXmM6SNyzmhx+eWzf66l4
LnwaP5tgwq3B+cvajm8/cZwfAVl3wWB52Osed/G4Vf0l5aI1lXbrvM58yAPfhj0LXrvQuQH0blpv
KhrhlU0Nu+cUNTa2UxRbZhJM2sd7LCL/yPALguZkcxfowxeLCMtlBDzkhHBFbv0A+I/L8ke6vXav
wrxf9rjAyYTnutfYOrOVgfTjkbkCtB/RSIFhtIDaf2LTdsXs+JgMpfEWot7fUqGgR7Y9/Q157As3
e5Qt9Mi7KRmL2en5qiXh8FYVIM2SKroyUAex447mWxBlTyDhgtvfESIDDoGoK/4ZErMiqzh8USip
lhwOnFaQMBbMs9n95BbXUhXv9B61P4VCCN+1QSXHIUpblOGh4VVzJtbwutCq/ahjhCS4KeO8tldM
zNSL00j3HNJRLnJG22RCs6HHUMKJbk4x6bVAh2Dnrrw4HiEahcmxI+9pRfryxmW28jTkPza8kiV5
Mh+14yHpmH+YRR6S5Vy3Qr/QfVZ7p6BBwgPx9+2k+sB5TPozqeonFTPktuov7mKMNey3QvOSPeLr
CdLz1aJkex8jkGdY1ZLUDm8yqa5O6qvjkIh3gqzBazd7J6YhKhlerDHYOrtEdx68PJdX12ieGtuE
A9bYyA6q9JUBTf+idczNoYmAVkanyivq3vypI+nVL59JqslemSmsTCj2H1akZjVhHpzGzcxxOZUO
7gmT0MG3ZGJ/MyTRrhNTtJ8CcSUzbDjosvqO2xBmCrbWodZ+mhTTp0NQx5xHdgCiOGybV0ExzwBW
H9A9eN1eBOEsfiN0zcjUGwH3T8zEql+EiaySUHSKRAZPE+6bRTp48iXzeU1Gt48ubm2S42Xx5pzK
cqXSiTKyJyQGVgfGjEq7Zhg8lkMWbZvY9p8rr3sSruX9ivSj8kC2FFPjP7VZ9hRbYJtTm3sRCaPo
nNwMTYGRsTfLWO+yuGZTFwtERB0ktq4nZtSLyOdqy/JG/0rgLx7JmxD+a6Sya6sL+Uu25XpUXv7l
aYSI6T5cQBXX8d4qWdS4rErPRST8nUcbiS3F3qZQvB76kCgDpaqD8sbk2fSqR9O2kIE42RM1MEK5
tvgueAMtemmcBatJkrSzdgWNeXxoEVaw/wGxPBHczWQ/PfcOrWbdgPIaDbPcDEmSIKTo0g+ci1e8
FhbzUVi244wYr4ya4v7GHWB4NywNYaA7hE92pblrJGLtuQTauye0Cl2yBj9mTEP7DB6aVEqiwh5j
G4hQ6XN4qEBgMuwbpFB2nbO0QMRHF02ALt6aqfzHpL37cSr9xxRK3pVoiAgyzJdJyf4AmjnYoquT
h8aW8ixnF6yHVeKJ3QGBH1MdHTIf8vI04BxoTPbc/OsprOefo1UP2aBFn8pgJ5fOnMTas/W9nhXO
qtfqBsm552+dwTAOyqGsjEbKOiULe1ON2cDpFCO5sTgUvCn9tBzytXtzgBbEbYlkPIZK68rE1fWf
P+eqJ29zMArMwn5whg8dktgSbrnd86fRIzaZdywJ2GFqrsnDii+pEVyhRXey2ufdFM6wt3+8y/3z
3wPXEbgwrLVrgcOddnViI94Qua2iUTvnXo4Dp4sLphLkrRkxbgmv8c6Z3eNZHc3Eo3RLiNdK7EPN
TZhPq6jrtUJeyMMD5VjhD1epmLhn4tttjGa2VfN9/+eDCdRS5rYnIJ0JzgPB8jVzz5HPcQWdMM9p
8LizRFpUAzaEivn387Dljy+tzOJz174AUMAZqEVkxJlMKjqdKZNRpy4O0QghFjqC7GIAsN3qLkrQ
riK9JUw5tdBIohAKh+Ly9yzr+cW0YfNrs7RdkzRRIc7S0st/vvz8LKhxOQW+fkaFYmzGwsehHDFA
6fTivw95zG9cVhzAjW6+Iz0L19OEeVuV8qXmVdsQ764OE0oyQKlkUmtTxgqrdZFa1FCD7NKhhK+S
Q1I0SE4IYy4mcOA9XdEhr+P8Pw94PiFXUQ8uJ9D+eYnNzkgooegDaSNjdOSMsSx2gxoiZcYyh78H
o7debaG0dTx/yB6xNXDd4LcVDSZQK1gWpRYezSTYEuQabO1WqB0gw3WSWUpfi067hlnBZjBy+4Pr
5GCoPLknl00RqDmAFFg4ANTsPCJaUO3kbHGPNYXPPUAI9ieWh+RV4cAZ7KZBryWJfVUuKyNmdiwo
rcynhFV3VsXjwenceoM49rl21QZcc8SSGftL/T/UncmO3EqapZ+IBQ5GGrl1+uwR4TFLERtCMRnn
0Tg+fX9UJrqyEl1A17I2ws3EvVLInTT7h3O+4+txS9kMWmx0Xwo9fbn+3IciwSWZFrQJii97BB02
892dp7r+yj2Gi6jRW4yxB+RG8FhwWGN9s48pw2OOpuYcdOo1UrGiHmgU5QYJVxY+xyyOmxPheHi1
a+LPi2Vsz3xSclvzrQAL2yuj0fuYEV/BhxHZEW4dOxs44ArABx0qGdMqyvPff6pm3DnoHtdvniWz
iLMg7L1pbxBcv1dj+oDysjn7YDz2hGY/dGOLQx3FO15278jzvuGQL04o2/WKfhAkeTAwVeFiWSDW
Ef6FLIAxiq5ff5cYQGIntWxbgVyqTJhoGSwXOdHn8xQnNZagKQuZOFxy6Mh7YsBe/n5PYyf3JDEB
e5HZfSlSIAhshQ+S4t9x4FdmdvJnqjACDw+zNNKznna1hGxmijUewVEXpaPxDPbAQJyEmThVRXTk
8FiNihINhvYsxldulzzDGHVCKcf22GlKKtewbAiNpjiqbkXBJezsfd/16IYXcRugcVvM9DzaYoLH
tmIDQV6d041P8Mx5xs3Ai5T7jzNTjF1GFnydNvMZLAuNW4RCD7zg2V0n7X//CaYZC90hOqRSE6Sm
1TdT+nIrmpmeyt80iow5h98ZC19ubNwKHeTf/w5AB6lyU2HBC+TdyGOqfIvkhknWDAOT6NTKCcFD
jSMD/e2gbKziznIqZf+P73dS6NfSRL/kBFicbXf6XQmbwMNMh3URFDvt988Ap5+yjMW1qAmlc5Vm
fl1M2U6S5hXoF6PwaMrM9tWbOlT5Y0X2Kphzx2HBbpPvFXIYQrWWjg5BWeSH3jEeGM5WN31Gsthi
szFjH0g2a9LWD4jTLtlUmbjCoFfkObS1TFW0KED0ib9r1peb4oWWrwlQ7Zt5trU7INFR6QHyaIxn
Jx2ecHOToUw4TJocKWKw6MyUWTlXL88JMQRRJm+Voa52P3OxxJEKnRZ4g2vLAno14oU1U2gzjo4+
Gga3oUnJypEnL6ZJTEDWq6ub17clHo4zj/cuDXhZYeO26LOi/LYuGN8RWBMRvsMJhzWJPqa7VaJC
kKQH8nS7/LgqJBx6UvqvAR0nPLq2pTlzLMBp72KcDo7Csu0X4pHLC/g/+IKwJ3YMSUos+P4xKY+F
e549K9iMJuG/RKeIy1Rc+sHSR88SL8iB73pyDXdYabDAeP0OVcoQFjIfH40YpTB5k8yGTXl0ZPBp
QaXJsqH5HpfxeQ6gxErRkPycI5zoEkRRDbiMjduiyhqJXoMDYevj+ke49PnY1WE6u6JWYZOiNeF7
emvHPxOKA647NABgzB8zBFB4GG5tmroDCHSCQmFQNofIkZ+pgl7iQQHmpiBshNndSkvlS9TLG5HH
6aE3F7rWaijP//nL4nNNLV7CRiPGGpM45UPeiYMxuWQSsVsWXvvHVkVFWgcqmE0FUyZ0GHqGeuA4
whSXbUcv+HsLw+iVxRPiIt4v94ElM9yqQdTIfLgTdR7IjQRWG6YukTi0pwQfOtWIMGfjasc4UxTH
R82RWnf8r3L9pbH8U6rahkjZa+BJbJY+fzmZOnrrp/XAg9RThHbpoSWip+gT4xAlBV/ejJd9zaYa
BvSoM3o5fNrywC5LMdS2P6eZoBStiKNAtG2yLPH5e/VyuCA199y5vlCCe6Hv2S05ufx+aINznmNI
HmO6mu5KWCb0PvqSL3my4WCNMOLz3BRBizpLc/gncwI/rRNfQdUDZ8ztF2ueP3XPAIvp8dtC2Utm
b/XQN6S7EBFkXNbUBhaAoB3X38lGzIgasUl2aMuf5zTGYBgn3U0eFAjiASPvx4zRbhN4D5GHfFOm
+iVIIQyX2DFo1SZvbwfjn65jBpC6etyl9eIdu2w8SR+jsEviLE5r6oANDW908TBJjamdYJAxPseo
YmbQzs+6RCmX4fzYVEH8wpiLrcz6iyrNaJ9m8tl0unQXuUtLSfbsF0l3jqvPCF3vHmEPjsvViZ3Y
83z5+0vDJoEvgyJUE8SaerA2K/0+FrDEu9J9q/TwwsKrPAwq23KwmqcyxedXBBrIpNkG5xE9S+Ij
r0EWD80f8XYKDECaMeptBginmeiK2skmMhgmRJ1zd7Y7rEiEE9o7XGuw9B3jpoP1vY+kIst2Mw85
duJY3ZPNbhjTqw+TxzMb/2iY0FlyH1rnOBnlxm4otVuSVxAFBluu3jUcdRjPE31HbOHV4G/+C1Uy
2iD2peGIjI6H07xCoGhO1Zyg7orZ5ZRjsePJRcbZ0x8XFcPtgIhaHEtXeywmvltKS+ZjP4WdMZzp
BOOHiua2tjof5uSUXxY5E2gTwPlfCEcJ7OdMIufKUp/cXdYF17o8pJGChd1Yv5eBfog0ufjVV35G
ycoxNRBuQ/QiXFNVuEg5oF5sUTcRuDTe1N1CPgV6q9grxk2fYeT0tP/u9W12sWKPTyvDjMqSN8xL
fMkJqQT0hp8mH+h+nqYnCA1whyL/wcvHL9vgGmkNMnFlnN2UVf1nJibgrKbh7RPuRxr2ql5AQdkW
5oCSPy4Zio0MLkvuGgeryL5oTbl2LUacmcJfYlr3zGTeiK9tj0p9+41mWUwSwqEtiJngwOOR5zFI
rSHZjn7sbwyvZXpuTc01i91yM3lvwgNJsySmexylWe7VwKA5j+znvpDJKdEwU0bVXJf8x4EeckQf
+rWAw72ZLUrxGt3ubg5+DDFXh2EW7cYyXNLeUxaXI3o1EkSpoIjNkVwMNZuKLGehkvlXJADVmWGW
gWqaEU+d3HIBM29AwrIjyWG4ZLWNQIfr7NIO76XKOVVngnR8r0Lxb/YSYRVm6pw8PWKw7HFfN/ej
eF0qY7mrCcspJ0/sC775kdijrRjYmROmw8OA1SGd/7AU+xAJnu+uyv1THiOiLPyvSMtgj/sDgYyX
N+NuKDGRcrrhLMBgVGAo2CnaVSY4q7vNy1bAPbYJowa54USAxKaaVm1IzgAXu+s8A3XwhuJWFQT3
OLEPJ2t2nxzHbWjd+W51XGEIc4LoDgGKuclz+9mTg34eC7QJRM91H1asD4h20F907UnnHgK4trjP
BvMz11V/LNdjWyWc1r3+DhikbNnDt0c33cIWCN1MBtjFCq6VyPkisL1nl2y90iDc9umS3dG4hCa5
Voz92xdAAN3qx682eRfZT3JNY2nJqCCMPdjN5kTWJ8UEpkK179z2q3FFdWDasTWm1NlUkyaowTNJ
ttY51bDthUNRfqrEJgwNE2a4pIO7zXwzDpeyusVKkN0C8WJcww8XE4i380tkOi5RWlsR+0TRZ/l3
IiJY9sr5FNFSQmvpbrDuMoMh2aszlkt/dMl+ZCSfbuyeuTwromphQJ8pzOJdwtXu8xGDcWOiWuRB
6K4uDrN7nsbaZsRGtsAwD4euQRcDocnFEgLLgiRGDEfiOqhv2Lb1lc+WPxongLbS9qA50IzeeuRl
Ymgkij2m2pYLTW/nAso6hChnO9X+w5gYn4Ro8AanmMUJFI5C8gTvjDZxQ91ZL7OGNWwzuEdzAXk/
pniNjepJD8OPGPozEqdNE8Vl6A0QKhplbQcK3TYOEHDMTvNgFNGtHVvksddQweBmhIzlov2SOx9z
6jcUMGKTJZ6gj50P2URoT9QIZ0teIjtKcFBb0lmqs2ZntjfH+MEh4fEkyrvS1peB7ehmcHq5c4P2
YfYLnsoU24KvYvbhiuCbIKpuRapRafOyhzIyQbKBbMBC4j50eNCP2nN/pDC2XZGgcRyDOOwivJLD
W106covE5oBR2j/0LF3AD235OQFzlJhPfJZjh7kYvwN/iG6dwH1RjWMcVVn+1lV2V88aaIODrWrA
LJjyWG57GTHjl86GRbkTktfHpl8sW1pDBCxtfUJ+BSbaakKnKisssOOyT2jbWu39wN++SYcE1bf3
M2AqvCYWXI2YWDuA2Hej9sgN6KgVl/mNogRUXvuA3ggzt4NYoCT+jkHlFG05l0KJSDnsxIjyi966
KAzNWYLCco473Dis1nZ+zSCRMJNls0yetcUWUdk1dyQWzAwkVe8axa1WyZYzOA+VnEz2lkvHO4wl
IsPcjHX4V5J0f+pauzx8lE3EieS7tiyeIXVAVlQIW8eRXOVyQQuHqCwO8O2XihqFzDOett9zChEw
SB9ZI0PAVhLmYYHlbJIT0XypE1Y+TMIaVo1/ydru1W3VsWD4tI1W/3Vmtg1x8dnVp23w5XgaGNVu
/JLN0zAa67b6oQj89yxe3qVtIhJdKhupSsrrB3o+jLekUtGGix7wTOMBnmmeDEgMe0bEVRjN/XZs
9HVppgpPBJIA0MYdbL2BRPCBMos8aFj7sB7O7ODXA4kcwwDHUkWwybE0rOrcGpIVAs6pbW6vAbCB
mx8KHROs/n+HR5i6fscQWnB8UCZHtPHYDEbz3Jbud8wEBm8+dgxh9kwK7OUBO56xNWN1LZeaVw9r
HRMYMCcyDpC/LsZAFdg8FYR0e0tQX3TrQ9qMTDBxds/90iffsveRwOH9FcLeEtZjnf0i/7ac+uiQ
8r7LcUZtJebtbO67ndN2KDt9/wdVU3SHioIDPBmS99oxuPDO0O2X1yBXv3s3/+NpeRoHd36IsgcO
U160D3NqiBoTm6qo3SOyF7xw64EwxznYpDghntzLKIaCpn5Uew1QbqyDtwDN82vNMYPnV2/cfhSP
+B4+ad6IUPed+FJ3psV0k/uffFn/SgDAH8urnp0O0i7qJR/3e0tY19LvzaHBBkF683WuxDMrx4+6
DX4HBQxQ/Ip0dVEc5JdJR6Q89sbjMpL+5sc0y7OrdjPO5o2RTisMvSYaaPW4Bex5Tca/Wy9V2ZGP
E0GOV1NPA6mRYrxaC4pczNq3sm7VIcVGQXIfh2nxZmXp/VSUDFDMEwOB7hYSOGIs4isPje0SiKwQ
s1LmZw4umsT08IUF93Fl/LDrJuJcBJva43Ue+vQ+6NfuWQu5KSv+RWVh6SJ71QoN/7T4C/gb3Mfu
yActscVAY0Dig6NqbYICrA9tf8Fxow9wHriY2sNcLwCdeKT0RFSCGp0XTY2g0wi6vgkExUqyX4gw
pkdoiIxaRjgPKibgMOhsboiW+Qb5lMShrJwdPB+VzBmcKhfRzRhYpy4Af8W6q6CLy4lCYLTRkXBB
VbomkA0YSAZqb5O2g4RpdUoqpz0Gdb/ve8qfBWN1kxVnROnkM121PRKMgOZ1X2cDwfG4tu+cfHqj
ThabAi1aiGDjYVLs7uMiPXSZBetxxKS0PslZh9Mnqbnn261E304jCxKFoRY/J+dnngVix7TvODgW
EqJm4eG9NMZjkY/ZSVn9g6Ik3/Spf5wRh2ONk+929NkQ9LEbJBAuBxN/rCW79fVwtDAnTeyXdiAf
r1a2fE1mPW0bLHKxufCaF9VPB0vOyldYBpp2NSPYcxPmQqysIpwyJf0dRMLKWfZ2LO+tlhjvxR/O
DuLwSgc/jsci131IZvHoMv/Y+gN4t6X8MDXOeHnTxt86QfJbIGE5tL2KT9qvHnsl+WuXnYceISuP
f7kSAXADy0RYZdQnUAtb0j6HkJjW+oQW4KtW2OD4Lu/Q3BGa7qv0GeQ4uuTBiLdN1cV3DvrqTgX2
LxOt9n5O0Fb3WeDeE8kr8STyehtjV16iHj/AUj06BJh/LKaPtBz3/TWv5+yCZi0AFzLWO9shUdLN
Mem0RGhGCcXbkqMFK/kjA6dsriW7R6s3zWOlAmKrXbFnqQzlxnk0YRRVunpCNs42ss0fsHrfTMz1
HL7hgbxS4s+YmCJUroj5xW7gHyCyPblYBCPqCDNon+yIgRcBF8hvV/vWKqtOO+YpiMk8ssUIPH7B
poqe07D/mLtE2y8imDgnBzyTA34Y1uY7FSOHF/kj8Uc+3RijEiXQ62RLT4E84R3Htc0ouHldPJ+J
S+fyWmBXoG1jNh2RR6PXH3DAFr+XxW2+JPepO0j+MsRwuABS99XUrpnry5taOqK9TCNADG0x58t7
70Q+923GUjasvWSm4Iytm1o3YV6I5qjmjhzj6EbW9BTSg/gyDBUM5mSBiljH8waAP2OumXEDZEAm
H4kvjj7G540yRmQAglGHguOk1e2UWW9d3UCNYv3pyxf0svR2Nd7J5ENZLb4aiQKGXNmP2X8areJd
5u4PU1TKXHc+J4Rw7XM3e48sLIbC3me2xX3urIqbtdkdoyXf8rwfRELYdNV9xHV/LoynhhKTifU0
H71OvqPNv6iA4FATkSbwG844VPPougG5xrXod7hd9SkR9ptdF1fR4qDHVbdjUDFuioY2JvfTF1Kp
biC3nXw5PRayPr/3hmUieR0nHl0O1M5CwxY05NczShiRWjw6KmBPuBBrhLR9o5zotqU63EUZZrNI
5OUpboO7TrsefiGkv0z84p07FxhiuDOUffF46MKgrkFGK4iHjTjxRtfHSIwHH0oD5lT5kI1fxIkz
sfVwzBIYpC4EmRb73jO/uA1TpmtBuwMC1R7MvLbDFeC1LeB+3/SW+bF4Xsd8tTUOzHthXaEr4rhx
1Ja0a+ZepXFjSpFtzZ4PhAVscKhn/6AsOi4ZoB81sxQ2VTBdpJMyDRDlPlZRttU9xJ50Jj0puxZO
9w5iEvIZpeGl5bXadGP3ROb0hkwIZ1fFxDPa3UA2HlaaDkspxDdEK4mGi1FeEvfGjh4it/u9uGUF
T6cILkK9MQtlm0vZXBWBukjdffp62KEtrk/T3PT7MDK5ywtp6l/RAOwM6lmlp7X3BuhrNWAdZIas
jrNjKcGOEjVnP9qxeB1NTZPNEFTY7QsBSeOpHJNjU43Xthe//aKpjlZluWGzRMfUssS2JDcqxFkm
xTxtU9g4uYJ4l7XoQpkEFkXUnRABYO1w0+rotoMIXXDp48zWTJfzbawJNKRRbCp5MjPgiK2xHxNG
2E5Afqt2WubYpoYxGmFagqvAK2ufMCgy56aNMHXtPliAM4RL6gVRETHxn9zl0bONNXifSkLmh+T3
OH22A5dunedED4wjlBe9N0GhhEgwPHTY4rKgMEDGWB89vONeivNIuTau+KQEJdjouykODOqHTNNL
gFXEfJUgZliy5VkMh4hN1h453gfPl70J0uynYSILyja6zw0PnxwOVT7DKGUL+t7rgsznjrrAKrt/
RB38MwTgvxDuP/+79IHn/2euwH8JIvj/Cyg4fFcr4b/7XxBRYFukbfz3EQVP3+W3+pP/a0jB3//i
HyEFBqECSO2Qlji26UjHdQgJ+EdKgWHJ/3Ad05S+72PBC4RLFMI/UwosjygCy7MDAWQrME2H6IDu
nykF9n84prRJKfBBJ+Butv8nKQUWcQf1f2bmuNLxhOc6EtQN4ifT9/4to6CzmsUyBuPBtdgLWVby
MjVGsWtHQj9Gz7Z28TDSOo/iqEWNS8UCfN1YOXGjqWvdkM2m6KNuoeVODg96xOyPe1pa+3/5RP/5
5P1rloKDlOrff07J5+M7tuTjkJYI/i0ixhgjLItGfBMTZ0Zs8b2OgOhkTfq2GEgwCDL4CHKkFQEj
lloZPv8Q1CS4q/Gpl12NKIOc8EI5zxaUl2Os8y/uaLVv2Cy0onhJNHxUGzERyJad0VV+aDf+j9fm
97iIMEwFs38W8RytSMDf4FG2eZp1zyLXbwXitjlDlzomrG3sAuKFyg4J+XQbRM3o7wHNB0tJjPYK
gS5fgoGXk83ItaIaP1QLLllrknsU2d0BDCX2hCQDIlEcHctTZ+SHzLkW1C6464cj7u+nKrqnL9Dr
KufETcdPI1jQmq6zLW8HZ6RxqjBuKpGc2Hpgxu5HtIN9/WWS9HZTtPgJfIX4dHUDcxcsUK/KBydL
S1SgI3qACUtkwtwgcRtmltBdkhKOhEna2q01iV0PzWE7jjUgmrh9j4LxYaE/O2gvIXCJLQ+3WLtP
keGyc/hZWVxppW5qbq0ZaftuqGcwthAFN4OtoELa0zUes+IgO2aHf3/xVsgguoyUiHdGJPTNJBpz
3HcRsaQ6Dn5n0oV0xmjcKTGFMIYH7cYPWfTNNjGGy7jAlipGdmJYjH8nEgoDD8knfGtiFeJpo0S2
r1Ry55kxBVbdGRu/htchDDpvHgFhjBSaVfPVMHLhkN6nnbNvHYYpCKuh+ov6Z06Wd0wdx4yiikRy
9pzcvj30YBAqHyzDATHAgWCM7kB/ubcihGUriqlJkjf0YT+WO3wrwTpqiX4bC8BMaOAM/YwAbER5
PZlTd/QQLu76dP5AYnRDlSDY2YsQwPc77pGNbkg98Gcq2rXkA8vQ77sxuCfW7lBE80HbSXtup+Yl
yG+HpvKPZgRHxK4aH2QXZb9rHwwPcKlVyiKU6DzZv+kiXNq4vWNafJD9yqPidspVBc1TiFe87az7
1XPMEA0dR/rhYeeLyvlFFCWphRNtWsytLCG62bbatfQjF6IZNmlb/oJCaLlteSprN+TSxytCOvYO
kSJ0G7TJaHpppVAih41FInty1sMCZI0+gwo4+FPideHOHp84D2BVpTGEc6Qsbv+rIXluU2aLf5Bo
kmAXl2Fm4UqzmWXMKBOW2bioIr0TRnnXyvEbzfAjRR5ZF1ZnnT39eLs+BBYrJ7wqYZeR8gwPBi0g
A/y5Ibm0J8hUdCRg2E7zQzAytBliBXzGIjD47I0J8hF8UrHJsZAyLiByMr2dcdSAtcm/C22HWY9I
y5E0gZT7FpitwPwAQsxIcEYsgDIKTZw2QOPNhAN22XC28w8ahb3hC8AC8Ibgd98ha3t0X1gpGzsR
6R+vV+xo6l+2Nf1ym+RZZ8On26NVBTmoIyKJRWA+Em1FpEbb7MyA7EpXwSc1pxu2vC/am1HKdOkb
jE7IpFHyK19VWiZmnXLgHYum9uQRv4vFduWGTPMGr7a/H8AhhBCIdoX2btyRgSDsOT6Ho0F+KcK+
Zdy3InhqGvE9uEm0h1QThN1qylgG+6SMeNNg893MDYmYtR2j7mCwP+TeV5w/wCvNd6OZvpa1VJB3
iaPJFKEhDS4MFEYREanlm2AlNA79j4nz91Dl3Y3H2IctNn1gUzNE6QOmHR6sLcmwfXaya9Tpm6oJ
TmossYoPO99MVsrxnDPKtPawIaBURcy5MZKR2pkC/3bx8FannDhLSle/2sYw7ScW02E3Ms0AvRSO
EZ5OIeSvUmTnvskeAlARm4pIQWQa7qnnJiDnoyyQY1blNSrS6TxFC6noYCx4oCIpmUIX5m+hTsG6
c+g6bFye8W4HXn+vEp+eLZAn1JkWmwrGEZ6DXxMH6zddRojMcC/Itt94Iij2puzcTWmuiE43/7Rd
CDj4OG4adZ90KQmEVfnHFW56BhP/NYquOZYkk1fJeK0LzqYlO84j67GkANu1wJxa5j/owRn5BAB2
fX5fJnsSwxlTpLAt1HdRpoeohKCqYkagys5PbN96nmmi88gw90zWKW2/a5vxopnJQcISSbgg+twa
9ilrg8dV+ZVmT6CmCaYEJLQxUOgsE7b+ls3n3u+hVvuKCKRhlTSM8z2lxA16SsK2Y0IQx6EFo+w4
hyFwrbO0XwL8FNiszI60WW2FxJiSshqUBzBXIGNBjnoqDRd8PoesZHew89OcBQRK3lOAS3ffu9yD
cckm2MIr3iOu3woMfxu37EBuqADcWAB30qSRPjpcGlDVQsDzPgJOJ7uvsZ9sge4JBFzT01CvjPo5
ZW/cDnskQrDXu6671sQs4OuKvpgms9WT/o4VZPTilBNKeNKRDHjLKUE9rUQiqdDgLmwUDu4CkSzt
FqLgg9y+eqjLUWG/B81wL2X8i1k5awW3/NUTq7mrWYO1urTYzrn1Dm2bs89KVjG9w2avWmD0sWD5
Pcs1PgJF0Ya83ctM/AwUO2ANS8pQMPX7jRjJKPeMlKVo85ql4l7AzT5m9tjDJZ0ec59ITr9y49Ae
iVn1EuDWRE51Fw8b7B3xWB9towUycA+dkUhfkUkPxM6X38ZsLbjT7Mugl3TvgKVO4DXfFF10N7bu
vjcje1s5ZGNL03mcudkfl6ZRR5QuY9iVzimxU3HMfP/YCivdWfqeKq57+PtLWrlsJuj9m2S6Dshq
NxAL6q3ymi/fR3+X9/eNf+MG4wdzWXCcw6bs1x8IVGkpAiQucL3Wd7IPGNYW7Uw1AohnoQeTA/s7
ozr4evpoo4gQITO5ttPPTLyxCzYwnW5Yb6NlyV5twuvmzDlUAZKKNriQ4PxDqDAxRAMIy355Zqfz
h53v1ZvwgJTNEDoGxgWSl1gp2r9bEMPwaKtzYTbz0W/9CZkEr9TsO0/CPki3R7OaRE+pCaYYrShN
tkUxuUmnpt/BWOk3du3e92me3DNQRtyww5bDfa0JIZ7Ms3LiO4WKc9sQoq2sGMUD/7EnCWXKZHyf
5lMDaHVk6lUtcmfbxZXk8i1bD0RdxfTHmHD1iD6/d1vnYfII9ELUcCwqtoRx3/1euVvsIchkKc5p
/10VEBlMlydgWXMeCCbogIzKZw/F5nR1veaXk8hXPYFt5b07RYv3iZnsZpqYRmunQ3zXZje2zval
t9BwjN1Pa0AxHa5kaR8Hn0vVgpyxqwvvyyGqgO39beXTLE8I1KAUU/7OhbofFZfM5HD0uHP7wJj5
KUlSm8Ahbwkb9v9m6xtXn9UaZHtUslbZb/WYiq03OsgEdGCx07408TSjFfE/dFNSxxpFvS2CdfJD
sPwT7DrBfQK3QevHMlYfvgNlI3X6G2Cjww2LVuZpJVbYBJoju3Uew9vG9OKtCxKWtCNvl3cd2iYV
/EnMKd8G4n2GXHjrm6gqx3GYdgNAmNDF7t0MxsxCNudCw8RywslJBHUVYXiFkx9NZYACpUE6nfAT
xcKMzujeq2NMJCEHWhkmA5k76ZiDjuVbqTxx6yTpE5nMZYhn8s0ygwPJcNUB386BUQApxEw3kWoT
CZ/bmlWUjPRhiIAn1p8VTpxjlfjz3oeyViOfDVHU8gERHp3X53jmv3Q6r1glvhRhajk5kZcDDyxJ
VsnHP3C3DVRQKOHT6ZNDH25bY3ITQ490ouH31BRz+Pf/lq75xYa7CGvmWgNnKv2GPPqj/5EyTHRR
+D6X0fSjun7TOtaJIVCHsvVcBa7BVh3h7pLKYDukbLvMLtB4wFbcbbYlgY/jv0sf8HhRJhoYP3T+
zBIqpmcrm73lA46hrhGwWVi6paNKMFkDxjaS7NPSQb+Byyj8CkFbfq4b1/9V4GVKcGhBXtK7wUYl
kGYRMgk0+byWCOwJFDjgJmStluPGAXlbs+hJuozrs0q+26A7jjjoWVoyZvTy9DCYfrRpB+3t6UND
gaZsa3AsssDjX9p4i3ux0HbS/YVp271Lz0gufo3dPgAukiMAdlPrHafRxaJJOA8LiWg9gV2nNJIv
VmHOYHEk9KnpRszL+ELwCHLICM05rvxg7LswTc29rk2yQbr5tqDti2vmWTX401mX2MPIR+IrP0K7
ey3Zyo+l2A6TeQuO4M5MYw9HRVm8xOVEnxBr1kydG84i8V6LMSwX0hZ6aac81tVb0DTFXTvR89oI
XZsgr/aWggVJOFP6NMc/3XQbe7E4B6K7mhCPKrTPq5yEK2d490dzPDizf1MPyS+uaWAU7NhJYDgP
cQl/FjHLVBGEPUBdA6RbTrdcgNnZyyPvUMzlcq8i3ACjdj4t6++oNvllJ8tzafyBz0cPWDU/dbIC
h2KEwS4W/mKjdrH0UzKeGNc2MUVakTCVzEWL3yitqh3hP8Dnmh9dI+R3Zf4iForciUAVCtbsVtc1
qtsuLrZ46/OSsb7loDaN/CyMmpY08XXcF0yQL4U6gzKafyO6eGTQe5UGwU5xR3i2y2HLB+rjAEBC
LmuWL67F3zq1XypiywIrnRm7EGKlxmGjK5YzZuOmqEJo+znk5p164VSdHlpjreDk0O/q7ok1yHub
shWeAGx2Vvpjo2kLjIrgdpwhIMwSSR5Q7Y5XWhYSiWCNubrc88q8kRCUs6BjMeJhVAlRM5y8ekZx
27nnAsfGjc+RT37PjkCbJIyFe4xy7P5uu68yon2t6hdLtvEQ1+W1IvsRk0c039o2noVyDaNHb+ko
4z0zEHUXCCJa258PgcG6Yoho+tMZeXPGWtKH04N/i208Kxa+JUNvg9lu2Dkk20pIktR7/Vk6LJSr
5ttg++YsHK2jgycJBMYuMvmjGfSz9XVZ05Hiic51gEIKeYvRVqIfIMQ2pFBB85khaXvda0qtY/Tu
a9YUfJA+m5oEMRqj4tretBmBSqSlqWh2Qg6nw8jSCm6MBXQHsb5bLwBBICsWEcF4nInUF4AoeotR
B3y9nZ6goHYjayDAqAWhFAK7/Sy/GIbcu774koRp7ES89KfaZTPdi/M0wBOghLurgHgjESPG2o24
B6PylbkXMheJKDCi6ICl0W8qyVoM8gYk2yJ716wsi5J4TJfiFeXnawVi1i+Na0YhSylUXBeDyKal
/uxqFo0FNGQDu2QYeOOxS9iFEB3yXjnlazmjt8sLXgYrYGubsYFvpd/QmTX8xgMq9sTPLmRy8sBU
K5C2SOwbMOcfkSTEtCSbhL0MR4E3f2uzRje2ym5TmR0n2/uq0m4iFATnGybIM8u6YJuhLO7aCV1E
Gl1w5x4GQeIdpvzSyc4iW2lxXIfQVcAL8B7EevjULs3c0lNCOAOKRhp6wZJPHST21ohzGKo7tgaU
lh3UeuNoc3bedxkpR6bIr95iT0cbwzB9VItkZ5dyE/usoK3G2GcVoyBRrzvs/8PeeexGsqZJ9lUG
tR4f+C9cLWoTWlIHRW4cTGbStdb+9H2cPejpQjcGmP1sWPdW3qQIhv/CPrNjNEv3QqE9Duq7pDp5
FQh9hnkh1xOb7KrHYLL2Eo9xYr6eGdCD4670CkpMsrJA1+fV77Zt/+gFqyA5UQYm7F9bgSczeN1a
6x429SWWLk9T/czu1GMsPobwpEiSuy8hqCxIFvSQZgyQLDU8MxKnlcWnorVmtlG74qlgpmcqHrHR
9X4XEQA19OhsHYZBsHGn4OwTbYkMeVeR6F61A9IXuzv7dBlg0sy1S4cK6QjMm4TDqdBjADc+PExW
6V2EZTG0GHgfxB0FaiLu9oQD6tn00S8iYIyjdwfYhV9GhS3SMPoXfF3VQTsQH8foRYeHEHlmnRex
wE3qfAx5W0CQJR3ctXW7pvKOyoqaSoEppd8iFZCpnHqvhksU2K+lBqqeCIkzhETl2NGqFrqMu6L5
O1+yf/mk3yBQG3v8eW+CnumZAiY8hmcNMHZlJvXZzyrylUML87OnVpAUPc5xWirijW+MO4xjHoZi
hLzMnr4N60zZ1WM7gv9yi8yGTJKFW+TkXV11hMZSlMOO8fLY28dwKgVnxmwkLCJCKhtQgz3J1l6S
4duMzY7+mHurke2OjFSwhjG2mhyB4bm61IT/WmG9gXb3bM7GFq8/KMDxsw0M+PyZDLgmcn+Ttro3
NYpySl5D6l9eRs+jCK03o2LWPQS/g6SHESzDT1AaHEPxA+MpWcl0YH+GlpOLiXejffSUS0zTBstt
J08xNHtkz01tNdxOKsyBU7GbdXg12mHHTp6+Ry6nqxYDNM/dH7uH4cK207Fvl4qYjeR3AboWu/Sk
twm8UYK+HNRcD/y1jvZ5v7CSsvQuygy16VhqXTv6dNXwVgmUn9bKQd/4mgMJGTdiR5Vbf01G/mga
clqrVn3rTt3LqvlkIxcXImEfuvGeLE9vuMWNGOp6DOBulbBUGfySehSsrIWL9Vc6Y4JddLzNmcF/
F5X3Q4WYSFiboytaWGBb9ioDwViDLbkPayCYxi9HlMVD4Dh4dVgC0vpWhxz+pcGVWyGVzpspEedM
edOzLp4YFXgbszbxds4sZf0gFzFZwwjA1T4DewNrFhwip3jHCxaulIWqmATJNm70ZwVTDf/zzaeV
YUXk7atInV/ZJP762aJHWWSUk62aX3qxNN2+ecYAjCRfHFMzb55OkR8oSDGsJrz3mzr4QBVpKRyY
Tm5twMoX7GFx526mGVxBY+HFpwLr1eKM6efABYJ0xg+oPPnYZt9u7N1NjkXFw4i4OVrUB+DuOFDo
tCctbG7o/krZoOEhSIvYnWhGFml5X9t0heXa4tvrb/5oGU8IsSTgixUJMbTLMbzvGGkgtyOK6Qbj
RPTWZjQ/xWYF39NI9zyRp8hSCFTOtrToTwtaagLhfuNrpEC31wymR2ZPuenZx6wO3n1b3o2V6jaO
RD4hLWJgEtmISF3rSX9lk+RaCa8Mla6nYZQ4O5zUa552Tz3RsI1X4T6ypfl7dDksDXF+7FW6n4rp
Tkg6DRE8S6Ts3M2jXTtPL1JXJJATYsFwW1ctdQdNE8MMd7mLFE2Cdxt4OWUIc66IjHNEka3TnPHO
7oFa8XxLe6/H7HdHkHtP59Z94uzJwj0ids9LxgYrBYfDSNf6HIREdjOvehWpced1CDS9xwJupwnV
qHDd/MK5Q7XdjhZ9Y1OEk2Hsqs84ZU5SRy91jgnaHqBN1VLex6ZTbh2bMpRxJiuRwm6S5KS2Lqyp
blbnOgpDeqsKYJtT892XCCkwiNfVUhVGmfKm6zSZKocUTzFCui8GdQ/9W935XRAvdseHvgujC3VB
X5Ojo22u00+CGNU9JyHGgozwzf6b1dbNrH7tlqildqajQ9EAJAKagTRImBy84Wo894nx1VtziJqP
eDJNLEJdVB6HOv+ta5OOKsPaVzhRwlKdRU/BJzUob111CWKLNgRqgwJSWKuMkX8p8RiQgmg2zEAk
KJf5eQYOEhdiG4xheyRfeGs7kNF+fRAd1bNTq+5daFzchdPn0LARdAzngM+UDEfzFc7DNe1jLtMV
p9m2xRSX9juwxRXjmuYuKZu3hNmDYJzEQTHdush42CTHx0QrQGemItPd/GGMhUttNoZ93SbJmiTz
nQupfE7huIYWgOeokB0nBh+zJ0tSA48XDzHIYvriN7PLVckTnEQnmWIjLPH6jlP3hwWiwPY1IGNw
8/Pz+jLl+ZMWvuIiTF6x0V1/P6bFvjCtZqNGHmPDGb8qd2QoaFvTAdbtl90a4mTSMWx2au22UfTs
eT0Vb4HYecUfE18h3wiZKsT9dWLrV/9ALY/c+AiYvMeHr+AB1UmcjbyA6m6wt3kZrqHOT0tQF/Hd
YA8vFRnDvu5icN49/H+i1jRdqNfGSWC0DcZJEbageKRX4VNoCLja8/yEM8Nf++JPkeNjmnviKRbx
vjQZGP+pRyh8rzJKeTtQ8rbrXyu7v3deEwM8D+XDcXSJKmKGMqFgsuPxO5M/5pmGEL0WcajOjaPk
OaIa71QLWpYD2wEtBtNrXdEVgYM18GiXyze9l9VX7NvFoZdXO0JsaGike8Fi49EG6e1Ye6cXmgOC
Bzyo8HlhdRvdACjBcO6LWP+Kw3p+C1g113RlYh02gZ07WVN8jCkU39KaPqss8alpNcMzVc/iSbjt
17QZDEcw5ytKju65ebV12O8sqirW/hDhluqn+ncO/pWGq7DX/SOx7+kB++aXH9rOu8ppbydiUR6o
O5FrW5vVZTQJSGbOB5nxaY9IV+wHVYW32MlOKbBdXAa/DRdBxoE1SegiA4WWmVDjnAynPAjDvRk9
JbnTfEvL/xhap3jzMVFupPL1EbvUs5fSKiiqvDrqIfKu9Ph1YIfL8KUKMei2FdEKvN/BhUkKWLOR
WvQW1r0T6DekU30/FCXtJBREbCrmar3jDbu464hAFDo7JH1NTIqcFOLSAOuuN/I3VbfMGBJ6VQqZ
/pGkjm7SiKeNkQ6sqhDtb+bY0kkW4+Iq42yTWIP3JIjyPKls32rX46epoy2Lo7F1KAveZoyedq5l
Fc8ZGyMOTYKPXZ1+5UFYHwA43XsNWjnTtAtC3f3gwhKawujUURFyAuZdrRL/6rSwaAJRgVjuBVV3
NGQLCAYchMF/Ju6vLuF/mVgfYYVRLNYisbC15m2aH5pny/0mD5Ws8za0d70VPwLfgS7biE+X0w+S
kBntrYwJDSUzDOb4pa76ihEShn9FmAVJK/lG0/ewOC6DU+7d2xbAxGzTmuBiHahc91kM3B9E5Rw7
MwL1aQ4tYW6RrHmjR2EUPTToxFC88EODrl4lbWRvDS2ozXHc5TTbPXceB9lSxBuTY88R5My8Nazs
M7C5d7W6SJ/yMrkzww9yE/qFykp71yn3JQm4NgEycu5h75CDojrWGtvgzguLG+9aIEg9ddIpb/JV
ALn3nHQtfI3OvI61HjBchVfJzemSzKArO38+xa0qX6ceJaSlOSus9VGW3NPdxsofRtX8qZrg3GB+
3AzUOOyqykA6yp2jQ0710k0X3Q3WJm6Hfm+xqKbuFhQ4pauSHyao3VvtNk9DHFVXQ/dwwUKcYeV4
k/gvdo5w6Km09buV+DubGx0oqfnm+WoCD0XhC7dZ/H2Rt2+TNN/K1CPykXKbAusZf3DPLmporrFr
fE3uL2o5I6piyhi/anVTXZ4dXD8J170z5YdWnIfR77gjciSglMd7Hvodekq9m1RD72tKKqh2pucZ
SbsmtbcP64DqHG2/lPVo7mvp/1IDrBiWA8ZWKY3XYeUlFwz76HrVku6iceBsV3Gzi80TN46PJhwo
3KyWzA11FXKoLlEkvC0zDwApeO4cJ2X6UsLqpP1w03RLb7kzn5hUCF4JN1gT2423A6IoVwTaweD0
c2lvlTplAlUszf1NEhXhQTaEXlSfA8tVxpImTjEL0qI2k3JlPu9ytzS97WwXzXYZ0oswGLaS121L
sysKQOFzYIu3hY3pNZcQpUqm/0Yz3lP+u/HtznyKsyg/Thx8qFFLDnlM2S2RaIaM+AIpr58Y8T5Z
SYYkOHYf6QhwGWrbA0syzATChmpBcmA6XVlwoQ6VcJdgXqeuWc7Wr0oyzr2fosVB4+iWDzBecKFj
F6TASjdPzBD5FQYsWGVblJtmSXdzdcJx6DWXavk3yhryf/8gmP7SFG7w9BlyuJnBfLXdYGH9CKAN
VPvRtG1w7fHopRN5tIbwIXl62+pYL46cwPyrRBahYjBaTPyjxkt/mse6BG5SE7Qz6uVY6FqnaJ5B
7sWoFK3i3dxVVg15CPoBd+PwVSZ2uEth77BQLV/354sPpJhOptsT4ZktHpM+2wvlnyGWOSfm5J9e
VZS70vrd2oqjfz4c9ewdGllnB4qBsT+ARNwOBtWZUTbgaB4cSPSZc878mR+YPebkzW15ME1ICE4J
8qDr07tKyAJsTEyJbxkubLd6X5rVtWvLbp8aQ/Qo1QDLc9pSkUWycOqGbd2Zr/hKy5NoS29rVWAL
uQZVyIqrALfXUnqZDnm4BiM1HDoiarfMulYcXlD3cLqGjH1Z5aYXvtWdroQ+RiBpL1RQ8jafRkig
QnyT1YGsjrHt0fP8N1z3z0VQG/cKQfPVY0TfRzdLACttbO+zJqMImiu6JGaxro2aJHc8X02rp/di
aCBiEg5qA4FWni3H2eA25yzj8AWXTKnz6rgYUo1puEUW1wgC5NRZeR3OEjxl9Uwa1raZ39SJvqI0
T3uznj+KxUhrCrpeGY+0zPBSArmxxLhvVfRd0iwSoeEMRHr3He31m1Za7jGK3SeabsozCh8jvN9W
QROpqqK7lkps3yXGbueQx/uq7onNmN8e9XU84xdFaXjjQW9R3AL4/u6mLAYco2NO+UaLmzv3T57D
LczCAo7UP7x0CtMy/Ap9HMLwQdeSLR1dnaY3AsfaXHmJz65LlI2UWkhRHxrZjKizx6Cttt1ii5Z6
PuW9Ci6GETHfUgtkG2Fd1E19pqcz2KWFL2jmpWgyDhpNRJ/sLFSMQ28589HOFKUHPoYdQYcbskDu
HnJtjwThhH/C+k2lIgfufGLk6wtvP+GzfZBP2i946xfW39KwLRBVJOOYCoUPVaCtTS5TtcHxjczc
ge70eu5BVUvxXtQRL9H22Q7Lv5PKQOnULTsaR5CckcejUUwLYry663lvrRQtoV5oInPa0WM8GmDi
B2tHaaG4T91LFceHSYjgZHYI1nFTxJsuTm4RHrJTi9C32Kpo4ubBwuSH7VAaPjEMdhbaSDTqU9Of
hGJ3Smr7CWY5I5wsPLq84jvZ2sV1qDCEZ+gSEztq2XfqYcLkBP8YzkzojA9ZaWA8rv2j6F08BiXR
P1j0XCOXcaM5kvqKLGZkidoBXAAI05Gt6ctbb7kzfn7/MASWf7QtMuOua/snwV0cFesOulWBKutz
i9fgh+i6rRO3fJXdQIalSK9NdPPLx17Y2VbA5PMfckprC+tOjnaz8RbBy63rO8qxFqsjfDVo9xbu
Tgk4LisyjkjOK6xLwk2hANgwSWvXBm4JLYGSDvImv8aA9bYlXMPwlmF1Gd63YcDdVVgRuVm2tdCY
HZIjBFgNbR8dUbeMPVwQC6O3oYeRiKjD7HsxPxJ98Vg+DdAFwBFMO9uFzR1uhfqUhzPdIv58YFyr
z3bx6KTmb53p9hJRkeCZLl67kNZfhtBbbMHWns7np5Rk+yqLzXQXgxe+5iX15nb6VvDSb0z/j27E
ePDUUiiPq/FatB0LXNHe99yCdwOWw70F+HArpo7CDSnvSgjsXFTkLvfkd2qXJI9z3zgklbuXJchl
epuO5KY1PdjOxOeEVZwxlvSchgBaXDCHN5ZC1/KoavREkzHe2uM3z4ERH00TRhvyfptIkudLioUp
KjxI9+BNsHa2d0LzOQnMptDcHeeGwo0A5OS3pu+Nw0DKjPs+6fRuSDdFF9BOFpsQJYT1VGRcDUXG
rUS5wAes4rGvBrxqdswAnAGd6y++Yl4GcPH0FHn5NRnH8PXJs0Azxw2lb5OJdgQzlATZLJq1H34l
fQNp3u/4TSPzNNjANHgSOpqCe98Zf/fy5nrGAuUyLXZ9oyF9U3L7lOFXKL34d6CxlbLZNZe60i8D
IwSWCRNwRli/RDULrEvKpabwY5MWJEcYbDJapAOAhzBa50YoVjOJ3CvHdkZJ49JB3L2qvL3M1Lza
Vs1mrONfjlGSzR7wTwVotFX0XZLc23KIpXg6YrLP0eTkl/kt8/zvYq5aPEdshBGzPFQe7giuOR9N
xuSknfUblTZM7wV8ySJiQJa4702rxfPYIXDWnFNj2aMK+CCkppprXewVj5R23xeMGPaml7ugCNqS
pSJ+t9o23pn1ojmx/WsvVy9e2WK2bZ46HbJQOxAPgkmsEw0vzgz5xVoGHacZNjtAODjHu8dINeLY
N8Yn7R/NxrFruuB0uc/HhXPacLWjcu5gYY6sl4AXnIfXqp9LkpjhXZ4xrgKUYq0NMDu038I5iNGj
2TQIaZ1Bwy7F485d0MzvjiPpPEzUc0qceqfpkItj8Vi7ZnFop+jPSMRmAdAZNitLu3wTLMHzGWwZ
Uxghj04KK+vnAyzVmZKx5d9tSPZUG5Lj5nqI3AlbH+zzcCB8UpzsBUmRRwDTeHdURFslkwlhvPcw
8CPMDVMafPkujaG6hqQWswjisHQejDClvrR862ucpPZv2pQ//EZBcjMJE/98wHXSA6qC4EawEXR5
x++AxHB88JMy3TqSrmHKETlYLB+KKmtO9FSgxtq+RNoG3QJA1PFpUQvvUe1fCFWTZq1KEvMGM1gD
4NvPh5+/jgqwjL6GkTkHf2BUDey2//hPfv61KGYEW6Inag4KJijeE64z5lhoTYb3RqkRvpIgxYzS
YCwqR7o9DIxWDhaFcpovVtN/OrHP/NHPbl42NUwfUljf1sz2VzFalhwpoi+F/pnauIACAz58dGoq
/ep2XCnc9qzytD9leB5lCA1bhvBqifTbUdce3f5BadKYKQ0MHEbKCnsH6U2SrelFaWpeEboOpnKv
qmOwF5SAA/mt/2Z2IkiM4qlArmh3zsB+6TYprbuqZoDVVC+GRwOaldKDFAf6rjcGYNVJNexUV0yb
onDw2agRcxPr+aZW5s4b8g4+PIGpgRO/nWyctkfvcZTi+SSIFPrWlSnpQ1P1Ozv7LtXIrLgpduC3
Y7JCgr2gj4Ffd/XfngmER+hi5s6wz0X/GEKpB4aoT4UeQYja+R5nj7cXtEpzrVGwDhzx7TlZcPDd
+lKqRm0myzNOdfnQe1xUfGlRjuGanOBmlgohpeBmMOkdczbgTIF1Z9VcXikxasbO21BvOm9UjA+w
IZKJikGGbj1RzeR+VKSdb7GoJI4EdgBhJReKnKqbX1CMSN+QhcwwGtxdSv+pHfEK2PRVeMCmw8nb
Gkn5DpEJVls+jEc3KvdTVOqrVT5aY5ztMerc8gjxMiFLkvY08YaBqVA+nZufyvepX3pkmZOWcfeo
vdjf+XSQLjf/T5GJBpoX+kdXnoqBwoY6GZ5C1fpbGz6HUJJ2M8P4CNOYmnrJ4igx5x+zLPteBBOG
d8smCFcg52ngxkliDUhau+mG+aET9E3HDgtPkvcVAB4DV4SmJmXx0cQODLrIo+co6suHmu/nrjIA
0nmH0rZwPs/ggBuwF62gjzSocdFPyXBnSPZTC74SozPzEPD8YRt+B3nA668BGNjD9Np2hjpFlDmH
sU6OU7+lwaxcwGaeiO6rmF3GoQyuzItq28cIyG0TA6h3S36EzCCy3QDTG7ncJeFE3LiXa4j1yMYE
wFcqYocdioATi0PAxV9GIA7Jzh5pu8fMjieR31VZcnvsjH06ufO+rKeHbIBNwpWbT7X8wLmNIJxD
ZVhZPCqUVj7pmtt73ONHNZ3WfhiD7GPGS9Ek0xtZhSIBYQaQOm7RpLCixqfeJvIdYQdZyd64InmH
e0+Nf5hrUm3g/zHNhkoIL6IwL2oPRSlPKUz0HXo+n0fed0vNHVmrR6zEv+1qTu5V4pAkoFs9D2mb
Kt0PTIXUhHSUu3tlAhCsWC/SQlLk8lD0KZY1u3vL8CVwSQ1+p51TsF4JMiGaSXNpJ48mJ7oVpsP8
6oQzGb3hFx0s5dakwpAzII5tr9g27BQhKscG7zBYgWG5wbpYqFR2Kd1IUx1qPGfYH4weOloxQt4B
VvCgAJOvkrSpzsXklIDDzQ1nzY+ZkcyqjkZGTgROkaipqYINs/bEfTYWgDXd6kLHN/gYw0g52rXx
ifnbxR55Y0EeOUyOP+KGTUuQEyPJorF9pGzn6iFBcb9s3c2QeiOq4bAhe5YeQ65rkYdDrI0Mc5dL
ao6ZBPbep6+BUFIbydt64PJcpzjGZvXpOUSXEh//Ue/91VTUbntzPAtOLmhRg75zOZsR1ki/x2iO
9kwZqLEy8H/Q4RXtIwtNpIi7++UqFOZxRqZCF5s63kVurHYsZexzPqBPPxH5nSc3P39LhvxEaV3S
FCKjdSq4SjmRg57Iu7qhG2ETx/O9yvNfNLmhd0rO45xYaNZVCMVtlxkIDR3NCkJusO57u67lAcBt
LZBiRwQmHx+u/U4IqjolViMAiBTBppnDDgSDOtoVNF1SFmqVZACQg8AHpZD9EhpmIgYZY23QhWkY
+rIfFRsWfn2Rc401aStdQ0WhGBfhCawsTuvEH4NLEUIFqHlpeOXXo2zLXd6pZ6MPngi//rUZlu3w
LvYjEhBe0UOHbWBbdIgaTsfUtyzmFegvgwE6W1A2y6PP5G01CR3tyIbj+lWPdLkGm0RM/t7V+U+F
IvUqXAoGYrxieg8pWz1WTHm3VoHX2Y9w0gT8cSzzZKtlwc5XQm+sIKQY6jjQ/uO2U/BUBs9TS4o3
YH/3QfY/oXGV8ZCcnUsvqvpSdFA9hXxTihQronGOlPS3gDK8G0E3c6Ng5tqYZnhMGeL2Q+LtGxK3
q6ru/mKtBkRtR19ubfLogfzYgUXAx2TEpOsHk1kzGABVYd500crDUD1Hk7oqUz7wtZSdjJeyq3Eb
DhD/G+DfONUKajPdR5xL9bELDIa0LaVxFXEEF5Vo7RQJjITFiRkFdD2FEYRpao/O1kyhbRTD5Q1o
bJ6Ev/tRIsOwBV3bqEczW+7UKeNdvxSc8aIcfGX+RXD8oUMfPXtEtGm1h7rZWc/07TAvrbM9Yv54
bWRzlZl+05iTD4UJN7KUE/kHcb+EvWxb0ERBhhDQAJUvU3ILwk5wPWOrqQysswH0/mLgHg25uCKC
YpZbynQph7DX6WQmGz7tQ4AFZ2d4IQh1iTe1MqwXpZ1oI0Ewr2esU6ZtzQ+hiEIKM9SlUuxxfI/B
qQpTzbX6jm7eFmkQFtYQIjOegIfwOpbRwa9z9aBNk/OO/AzS0cbUi0dtpDCt8MGqWH60k4QuNrxn
CyTo+l443rMrJ+sAqX7HI+RsGrqp15MR3mqiHCdEXDSBjM0Rcj8vacebuMSHwoKpznjOR5hzLJlJ
jGLjcBHnDcRoxbFp8unNSRw97XxjUJxXLn4z3G98jkLRvNR/C1cUl7aLLMAp0TOukg+/hB1Cy/vU
UzDEyozEZzvxHovHuiIBgIGh3ioKADgKgWX2UyJgYtl4pqq/c3wQvlwFESPjJLgQ3yITymmLyTe6
Ysm+HJcGa5EikTfR9qTcZk2tJjYN6rcsc/C42ts8Qh5urrlEvoMcgCktq9yt2QhCEoUIeRJ4siwf
06VeFIqZDRaUqfsLXkN/Le3HiR1gpyMWPj3CUfWNBd81zB+tAWjGF+mDjAeqsiNKytSdZTnZxasv
3CviY47FKW+DZl96420ibrnxAhWd4jp5pXNPckil4obq+fKlNa/QbEoRFlcTawXitkp2VZPc9SNM
iNJCb+N0W5wLLAzbOaZP0C4CHweBHB8N2r3KkU6SynC5+gEVaqP5SmmpJC6ax7sR9pEx2L9MGPLr
NgPDiiXlnJNX8fG3cYo4WoOw4Tz9cpqx3c6O9Tf1oNYXGbR8op76wACJcEJeXPAYocgTo8btmWTE
5QsarmOaYzHStYuh9R4+IKKRrF9sLBF9xzSuprV5HADO9fgYyZh6dRIfK5NaNmGfUkV6pCxbj6Zk
zq+Jmt6J9dWPvWHdz4lDxY+cFw9jfG6X0wamJGZ6AU9lN+MvYVeFERqWJxUs2FfkGIb3HKpD2GKQ
NOt9obD/0DjF8lvvwR0haFk57SMm2IUR4MrO0qrlNQZHM9Ns7Us6iUKGzDhKn6k2KPeNyo4Z4+mj
qQJAJnlxQLgJ0EpSzPu+v52D9t3oyDjabb5YKnid2jAnauJ364ieAq6xF90keuvk4hwE4Tup9HgV
zB5+ydYhWMEBhy0+S89i6NPzzz8pkA0dO88acBmZkYZDDTVi0FsIFQcolWWU9Vcsy+uS/zuyovBJ
Q0SKqXgW0bD3mwuhJ3ZHm+6WObRvJCMh9oHhtVTtHYbZiw9pnpigyf8mKaGE2cYW6QXOW+A7zZEr
70Gbc7KzRP4yfDeMrvfj1N8m9tBNLRnt2p33VUQUUfWy0ZcyerB767dFtd6mYLCMCBI+NpZ4QLX2
zzNk4kerrc2jbaiPMlD7uRIDzV4OukI5UL2amhyVMReGWS9OqYOY27rGMVSBfzGT9LVS5eMwEGGc
4dMN6CLQiZvfuWXvmpLRgh0wgQGJkV4nHNT4DdCdiPsgVoVw/xnhbkB1e1cFASRhrkp695UTrMLz
4L5HaCrYDXH3xoHxEI8Kypmp7m0fMBEefIQyn+ZVxDVK9Lz6KZwnrjqt/14ny4PQaOqeEu9GNx8B
h3Bem07DmVFHd0Zbv7KN8fYDZ2W+WMHE8mbru2FYNFC8kHvYP/zAIrIxl7DmUmqyC6k6hpM8v5lp
ChgsUXikiRE5IuRYk7Tltmfouh74pU9+Yu4ldSBPzGjPA+LJyQ386yJBG+wKHzlM6k1Vs7nLigs9
zQ/G8yiBMSGhVSt8/Dv+yoZe6JceX9RWZvYeMi4VYbFPk0Ri3THJw3Y+hgdcKG+mRZKD8AFwHOwD
Fn8hzayPRo1kjV3rFYoSl4J2ot8T9tyWKyNwllmNx5QBXWJLecrs7Nmmda6xH4Op/i4G95msSctT
3+ehPFBOQWNRHIAmm9g61nNdvvddY7E8f/6MAKMFfAizvJjXw0DcYZxnBpspAunPn/x8oDfP2cbt
SMM3mtDYtPDl2MlS9Hf+MU6A4umQ4IUcWhSkNCV4MDYssrHzaVXZbcBaeurihfoe5AE9LPyln8/0
8yFaPmduEIEHb7VOovajzkMyRpkPdm56HJG6cLLHiJlGXR/KWR68WD9Vw+ihaSy89wlZgGMSWHNQ
ts/AfAAKy7xjyL284q5Xn/EV0JLKxe8wNZ+TBdqpTS2SvvqW40UGqJRxLAwoCMwXoennw+B0fOqf
fwRqxNiuOGe8JRm+98F8/vkARp4VGZ9AkWqUMLt+D22MTY1ogRjVJGhYiVhjcDCdTVWSeItbGjOj
PY9dDHwdu2CFqUo7NccK9P/BxDonOg24v16ibZSrameGqMMVciEEVaVz6/rpoPMx3FVzf/BnmAVF
5chdQId54s0AmT3/Uiak3I04J9NZ5D9lyve8i95xCDzQgcCj6TVP/mQTeWn0rjGjXZNy/ugH95Cw
p67EsmDarimR5ADaOQQLEZ3+Cs2OY+r+hKVyNdXkIl3SP8zANm2UH6YIs55Fb6BEOJ060EWzIBjI
YZQ7V8gREIroEi2ty2grKwZRIBz5mlVJUGFwzl61GqunyPOxXTPvbnrjuDT+rkuewjV1Dv1+7IJb
TSnpNib/xn3uNjsuHrqEGr/0IwERRxgZbkUUb4Y+JB4yxGe+txcWHxJo6XvRkmqdQo6U6XJr9FL+
O8Fl1sPr6uDvDalpYXw9u9uy50ag5nLbWcAnRmu+dyr1rgVJlDbqLxZb7a4yLfMAx+01NHq1SsM2
31ZIzGVIvow50aOVOrht9fvo1p+1UwPUczgyzan5MM/+bWT2mGRAD7mR1ZxzesLvtFGRx+vfGYH3
TNvg9w1MTiJnxiaAaU9TKe9Tqr7VQwePMqM4CY5l4ZY3MN9fhDj+aAtiIO0djAtHXE4hhSPgCxos
Cdu6QcUI8E7spFscrTF/sQa72BZuYJ+EG70EddDsmPBjkSnTFjvqekqYnxUlTDy6VVeCjATmF/Tt
bmSyz1DJmBvqiBglL7aefR0EJ9+ekaV7mxeDeiiun3NMytNubi11GgdDVmSrPVILynjNZnbKKeW/
7QP1h5YW76B7WG22317MjrbX0W/gEtYcT+iJmRfka2o/5oHrH82serAdMoVE7VMASJg1cF2vywDP
eQSNMIjvRjnw6g5MpX+QLP+fBvQylX//+Y+vosvbenqiaK7I/4XtY+mfFwrmUfC32Hy2n//jb95G
7bTgjP75Dz5Gv6PP//I3/p0GJK3/JW3JWmEuyB0Tb/0//jcMCEyQo02NV11LoVzbkf/BAjKAAXm2
4s9MgT0NPAJ/qym6NvznPwzp8md8HheW3v87DQgW0X+CAbnCglzEwd414evQB7B8e+XX51OUB80/
/yH+J+cI5Vt298tholbML2O9cGf+/KfX479h+SxAof8DHPr5Gvwkjr2smKaW4Iv+5Wv4Fm5rnWH7
p5dnlbjUmAQs04iYpj5RC7WVYQhMEwDs//3LSqBN//p1Fcxsx9OYHnnhhWv/69fFg2hKTonfVTCC
/nqzI+gwzSZq3mOoBi0hCL9E5I7RJXJ4R97m39g7s+W2laxLv0q/AE5gSCCBWw4gRWoeKFk3CNqW
MM9TAk/fH+iuOseuU66oiP+mO/rGIdmWCBJAYufea31roiGQa+8ojhGO2+IwNkeoaSR8rX5/YPJf
j0vorrD57B3LMl0ur79+5n3CkCXRzM+QLEqEyMw5bRqGcRXxEIPi3qMZ+v0L/stJZm9KnpkwhWEY
Oifh5xdU7P2rJrA+A7cqwc6pT1eHGgGBR/2Hd/avL8S+TNpcl7YN/uqCnvrL1STjgtqFxRAbZ3rr
0Mia2UuboXj5/ftZWFi/nFkbxJbnwLuRusXj+Oc31M08oqykD1dodgzGbM3yKFevMbiLMGwIIJPE
drnbKJBrsPnnuhnZPFkmTUcLJcBwGnQTZ7bm27O5RVdMC7Y/VeN5ljSWyFDRis8EQ1dX9FeNdWMw
Se1UsG7sLxLQgmOPOwBsmFnAD2fYitpSux7nGRYt+Xqy3/z+vf7NRypcQ7cE6wGhIPYvN6g+T15T
LNlJMAYZNZY7k53pIjf7b19G6ih/XeLHpO1yrfz8ifaJHAnh5J4wGZbpcD5NJK568OMR8mNl/JuV
4F/fDK/i2NKwhGnZjv3Lhei0VZcjvYlAw9xCr/Hd+osFvP/3b8UyjF8vD9c2PN1zkWy5rK+/fmai
mnW6kjH5REOIFWclxzloboNYuDCr6POOGxgYgXkbIBF3blqQbNWRnppXbLJ0YIsVehFSZwPRVuXn
GOeyY64VZgjv01icOx1BjIPePQFSE8LYGnJosAQVtaFnurt3ILQmcuM5Q1AH31qssoRA4Sl35zMz
EdhNOASddB8kMAu3dErc4oaRJFMmi7EfUg9Zg4DVhOtM25iUO29dgn4KrhkUFcEuCJht+Gxq9FcR
NEZ10CZTEA1TteF31fWQXKDuGslD5lrDE8oPZrZ6nZslklJCpbfoz221koJXJeOQQNGDF1VuszXM
TDvWaWWVV9KjQe1PeMrSq9QxGsxUGFMTai3LFtiq6XKD3cGuJTYxsSYR+wN9LPZN0ISEPxmqn/e8
GdAo4ai11rFTBE5DmADRukpTi/2FVTgjX9tjaqAOzxjC+iJhUsIWgl+yrSNRWycLhQdsB5DB8mQq
Ek+25kzn3qc/CkBhX6PUdLuSkifJpfoI26hVBJskIbiulQQCmR1rhG67KVHli5o1PpfAhv/z3AtN
wRYHF4PuVkdDc9s5qaFeujKM3HVgF97XAI1msO2iWCPhlgXV/WxkTVMnTnsK6dqrcSAg5q/ktRYl
mTyAOHeQuekMVb4SSdoI0sxUgQyizcOgfu578FHfkrSuP+aGHAwtG5p5HSr4sQ6NSBhDuJEZbuWk
HG5bewgzrOAoivcachwDHa0GiWUgalA4UJRR8j02osNGXBtVF530uek0ny8Dhv06NGGeA1W1DyUT
MupJ4BI5Ru4e0zduXYwODLDI8oqeDVUUDiZPwt8ea4MzSHCzkTKnS9M8Q1Js994HwG6tPwnDxQms
ydjJCf8jsBmlRmrT+yQrZcg681moUbMxU7VWQtR37klCX2wCI77VFcA+ZKm4Kthxtnre7lI5jdOT
gcYxeSjIgI2fhiybFBOOAQHEHj2L09GXLLDu+pUYa+fNG7sAGV+HSPjMnCAoSUPLjOC7KoYxYD/S
NFMAU9/BfffWdrDbDnXg5VlJ1Ai8wBdXH0PzSqfKiN/0LOJSx5mH/8vqITEi7/bqJGL2rcIwvitH
xzEf9dh2jWuttmrvVRoaACoqcEux4w4rjy54iPsYm5dHv54d1rm0J+3LYNqWgwEjXvS/DaNdS0+R
9jJ1ZyLN/dWyLeywpBYbG8EbyjJDMctg7N09x07HTT+VrvHQVUHlcF9qY2Edq1xHrWOphFbsAETF
WetVUzi+DpbZuAFbGpfgZTEY0PQMQqfydTYj8KpAQ+k4FWLRATp2VcMwkK0ABU6Uj7WBcg9POX5P
LQO5UJBNug1TmYa7OVLJ56ASVIgdcPzqbiYkm44vTGS4YY50h2fXJKFwm89Z6+4jr8jlTq8MADdZ
4eoPCImXee+oifymaEiTWA/A38Z74uxQj3WFa90iUlUevjSLaVSrifKmrmICw0Ve2gxTlIfMqSUs
6bEBV48BMxhInHQcR9tCsXTfp7xw6yPQ9GZL9y9gj85sOaKhkeBlnPQythaBsDdT3oXQNeRoY/9q
mvhrPgyp/hDlaTi9zphagRzR2amP0TDrULtM5Q6b0eLmvUB1MKfHVqVD/0qo3KS1i0TA7IA7RUl3
0zd5fa5H5pMbs4/N4TooUfcdsPVWoAlQzLW+Eo0xYLSobAOfohP0pPmShjtOU5Jugone3SYK8Qqv
a+TH0L3opMASCZZcpVlzEaWQIl3LLdQC76yZ5oCTIRrC8R369DxsFR3G1seCbbrHwC5d89PN7D64
tcm+sEhoiGc8kJY9n5j01nSyAZpnLxIbGucWUum2L4T1naS0KbvOYxyTpwCRWuvrtTWiM+YW9Z6l
DjVtX9ZqMF4sCVucbavtkDe7jJYq+u4DVPK7yxP7f3pn+X8RQXaBqv57gOy27s+AOeJz9r9wtBYf
P20elx/9sXdcQLJsYEzGR6YJUdbmX36AZO0/HOYbhufapqBeo9T5597R+kPyt7bn4WV1lyqI3dY/
to7GH4Jy2fE8y9b5xQCa/juQ7FJm/7mxkxa/RIc9wgbSpI3Fivlz0VjLEBAf2ONZuGC+0FR4ElUy
4+HHdiBIZSiAPhzI1yFXCz3oJkmvk86ovthAmpf6qc91uR/CCNicV0EwxAE3RAndmvuWsdCVruvj
alLSu+oxDxF8JGiG9HXMLA3x2+xegRdJrrGm4QZAP9k3oryqi+wzGljcKDUoD8wJ32yv9tRluW+4
if1omqhPPPdeM5slWEn6Lp1/X7K67NhGbpIApp2oDDS2TbrLAuhsgyPvXCuwHlVOJROblvILozC2
IGKadVPOHtg1AjCQWcCPytQintG3iJKX8a9V7GKw51he821h0IiaeOLsTFI9DFKQj1XTxTsz9164
Z1E+0kQK7ZwHg7aeS/qAgCjjK0QFbZZ/8FCgudfLx0E58CO6GColLzFE/aum9/qaw+JJkC8FHO4g
nKxov6wMsg8TpnmXGeXDPMtTJYZoVzFyvpoypCkWRICt1uYdWS1Gca1E9yLH/tV0CG+U/AxoBPqC
LpHidoWXXUgNNbnwu6EPjpnuJEjXni+/DeiNAxB1h9oPI/Js28cuNvsNnxhVQlqnqCLpJCdhiOCp
ql4VlULDJX9M8jbeVY+cx/YOZQGXTvrJzu5WeHX34ow4KBKH8ujyOWlO8FXXxOibhL06aNf2kdHA
dROPTYpWUDQPGKSE7/WLGzG7zgKeOVXt3TvYfo6MkTAxpMhR0iEkKBMIkN2+MHdR/hA95apwH0gl
a7zI3Te9/U5qKqjFOiNfmZHwpjYrYPwUTisyD9xdPDGP8arRPhZOW276TLCNpyeImFrf5mS0+kkx
YoCW9XtiESORR+MH3vf5XqP7XkEn2nAL09TGq7CSFXrnQJUgIk9m05j3f1lX/mbD9ctWiFuUM8dW
WcJ8NiyD9svPtyjxdPDJADVcDpehJ/J53T3FQ+I+tC0vq6XugR60vilq1b1YdW0yBUfH8/vDsOXP
MOflOPDLCZOdH10PWkG/LBUuIrWSeK91UHXXqV1+dVMJ9kp1j1Rxpyg0YUH0DFMMnkTs0IE6KIPp
KVuyNaSfdaXUG5kfS/WsfwM/9jWxy31uBzV6ZKbxjYwfoyQ4ZEviEgJqJ6Oaaykf8tsarMEBKF95
8JY/Oj1Eta2IJMjdAO6T+AidvmJW6K1RbgTbtJQntwJ6ZlrZoccHsaZ1wuxlsUj96Zj64aAK0o9U
RszMG4BXmetQ8YWLUhegTwuBj6/Af2FJbXOQRNNZN4Yn/LHMwJdp059zpz+/HWeZHNTdZdxUdFa4
5GH/478O86Bzq1bv1eUfLj9umWs3IEYmGeMO72HvHHQZ+2XuJntrkSITftyQ5cFXf35rWshcEATt
XBjV6Jh1+0FHOL72ItIv2EV9w0NPP9/otB0brYPXjQwwKavTVRYIGyVYirscXXvXxb6R9jNav5QY
XXeCsFakcJhxgNboBLqwqcgcGhlURfVBLJmm7JOrw5/fZupWpLrYS4lXewQoeKDGqw6Xrzzyo0dN
oSQKbf1A3iF/lNTGnuu6DOOt9iCKsDtcvvrzDxz4W5PCeT+myQcqTlIB3b5FPcgfpec9kCuWoXGU
RxrkTED6EbFr6bwFdh773pKK3EsizoGeenLLSOJcaBNA1hJRPHINjH/pNBeHaZGAo1YSq6CZjUPh
JOSwiYnQmvGtDHWyrwFiHqjlsbPHRPFORWAdTCDDy1/bTTofGo85DUvvtTAnbMFxKFcRQ1zy5NLp
GGoDF180woWtIsBUZiwOYFrf4pzFwiEKgLTe68s7qpaPwW4WQfjlez9cHKlBbFBnkr12bDP3OMnM
oWEEnoranbO55Ni6c8EAFVpZj1vEJrtqanbKJpClbRCSWgQe0LmJbjuTUTpth8UmSPIMF/flS7Vc
U15DLLg5gWJzWlK6u0jWh8tXCB/AQj4IWEVXQ8dZmzRTv9LM90QvI66j5XK+/DFehqbLt5ltqE0u
nHolFjfmn/8QZiQylCPGh5GGwjZkrB7w3I9mDI6CdIYNabCAl+aeYnrsk30uiI3ol3z1YTlPHkh4
EoOW74WNb7Efpe8pnlOhAJhni2wfOPRcpNkeZeUglI2DbcuO8fITWhsF6RJKjtUvM9EG8kKmoZ0m
64Ndk9gaHk8wz6tu1Uw8uly5c/NK1sdKTIPvRlDwnpzMezGLTjtm3WPam+c5jd9nV2KdTZxnt+SW
YZsFC6yIfIN7e6ODogUTmu37GqLMRHpPEcHsDlU14m4626EZbgDs5Qhrv7InqYEdYOJhNoTmkHJg
j5yK+Nu03drDwk4eqQaMOEZylOTGzghzez3CHMPC4QYbwdPO7ZCZpuYqdNVtGGtPgUlqZincq1Bv
N0aOETanlULmOK+Ecxj2+vwSkF0GXeXbYhNO2xhdczree4S8gGHG3xy5JqF3xV2e0K4ZnZk4Mq3c
Vk9Dw4IKSbF/JIYwR4rFyq5ZBnvVVAMu56U7SqgZu+3GVqAkplBRGYFziNVcIfxZHpRUOpnhyQfn
6KasQhgGbVwRKXinVjC8RGciJ5KPPFz7l3qkpce+00IgVTpBY1vE0p1f5A3tFDJGtjD9Z+SZWugs
zP/m2nKTXScz+xjpZCJmsbjVY+Tpm2GKDFKjARsh3oBjFOXivnk3W3jBszSnfdPoeAfQxX4Z2bip
hM4IUT8PWIMZcIf5txFxxDqrTW0TTUIdvfmKGE5kobP2orUFQ86m/H45XN6acWxrCc43+uLGiceR
OIR345HNovCloEDYTnPfwk/EIj540Bkb/AxHN+ySq7DbG6Jy/bpgJ9z1GvlxJCDDnUV9h0nS2+SI
iIeLi4MaTIvps0gv+RIwEIdik77XGvJTUIfzZijtYmPlg/NW1Oup3Vu4qm/bHo5bEDG1SZdscicD
DRuVg9oxPjjUORmoRMg8mTF0BoxW1iYI82zTQsUhYvRDK/ErdvByNmZHYoRraPGr81ZN9BGboDyK
gEKzg5pBLFZBYKEzxruaHsAmacByLZ/V5a/AF6ttO3SfIjrTxec6Cju5j5PrrFXJsUqpX4HrhdCt
j3QAiQ3U6v7QZIiCIiw83lju7LEAHs/cYu+BCdsOPPsNrk+o5q8GaHBlvdLR6vZh/1qrVh5aqoxg
Yr9Cb0ArLRpaKWVcS+JRbD0Efb+2Ci86qOUvXZGbh4qYoWCucHXZDded2zxf6r5YQ8eJCI2EGY1T
5jTuK22G8YYYBSNcQlrtvY1ocJ+G9TdbPHFk0X0XHfq5M/jYm3s9T+o7um8vMAAx7yTLkIOGklLO
k1EZMbybVxmN3dJQYFPUv0R2MlCmIo4WpfVFRAG+0oktQDtgQhbqSs24MFRV73FL4jbWyMTM8YJd
4yPfyrZJV0GISh8ciebv6zAnlhat0rNMiDxLnC3Wn3RbjcXGbexuM48EqwJx/doneujT3C6uaOgS
ktEV97Ge76C/JTvNKEgVqJzP0ka9SUfej+w63aCT9QCqWc5K++6xLKe0qG71Drnk0DcHJ5UfUHOv
2xqxGbLN31ei5s+FKLwOE8aIwRCMeazpYhb7uSBOYeDMVf2d/nIL++TTVmDfRHwTtbp9HIb7uHIB
JqCwimnGbUtZfuo015F6nUdXbcYarnqn9SYJZvpbElvAla1yj7gWLEADkVorYVri77y+HPX/dIPk
/7kgHsNkv/Lv+yiHc36Ov/3UPbn8xI/2iSadP5BzMfi0dHonlmQa9X9yeKT7h+W4nmfTQKQVQu/i
n/0Tw/2Dpopn82+CDgoXyz/7J4b8Q+oMsDwMonh3Td36r9onP3dPbOaXiyiAPo1N58z5lytRNpBL
G6hifjoA4LSw7Lm3Iim/EAg7Uns01upqKrrHQfaPWDhZevWBBgj7XZmMt+ZQYYGtKKr+8gH+zYbR
/HlEdzkqQ18Sd0A78D7FLxs1rc9bR5Eg549qeBKkbCpvlZsgyKR+nCr1aInw7PTJZ+LEOE4eVJv5
IWSjSRnLoIaGIklB3RIZZIefJL6cSbGAQlmgE1OIrp3MJT/PRuYX7X9/4IgVfupG/ThywVzY4/ZG
cuEsU8G/DJ/TSTdQewHRCl1n3gq3fmfFukI7h8wI6y5w/vHQhNiE9Y6tfh7m68yubhMS4ZqBGmi8
tjx1E1UJwiwU6MyuTFmBXvXeRsO6j0z2WUW5qTp5PZHXg+yOaEjtVTOqa3DT7HywTcEcBk6W4LSg
o3ASIjhFGEI2Y6mT4Ec4ZzuHz7MUu7Ea/W4EKe0RCoZpo3/0ys6nqPy0Ez4o/L31KhMtVk3xkAWH
oM/AMS7BqqjZEwDcVfRk9mcWJhIfwdc7DjnxOARJoRZXiqHcSulfhxA3uZgdKrzwTdfohiVFf5tP
KxFTIGZ9AbifGWdHhqNjXkH56cKDida84HUdjHIWKFmNmRgLObUgFoKVvZi7G4FqPpynF5vEwVWf
BYZ/+R9CZZ91fZrKBXyVhD2s2/YGmt4zyRzZFjX7alrcMJdru+zzdyVqlFUTPj89ue3T6S6JdBpv
8RuCerKKjRPd6FMpsbaDpV0PljiEev8oRpgiE3Z7p3pGwUCIy/cKeo6JFw6ClL23nPuupnLXZ6dd
iZp2Tz/n9WpCqpzL8HtrFmeYob6b3BmNs8chfox5Gxuz0aC2NSjYmw4f9dLomRTRT3kyMABu5pcI
/iAbvO7cJvTlHAfLZ+y9GnN0TdnwHqWujWMfSZYTL95l2kQhjbvSeOdxeR4tMa0j7KK09odNpUkQ
yglHJh0cIkMOCm/UX5h/oPWOtb2RWsbalt8kTnXMfPwuPmw2oPESEd7OjIfHyh/16YuQQJsylJcd
Ldp91+UfXjjemY53Tz28rhZzctG1MD28k5WxkcA3uXObod5YYfzBFx7Ioo8a++JKNKw3o6lCtMbg
Ldw0502zZQDHpq7h2aGuwKpnuFwHbFxQf8bZZyOCo4rCR8bB+dbro2ozLO8UWgSQgHAbOw9g4bWd
50VHOZUxztfpqgRYsnETOL1aRGLsULL0NYF6xiC+wAOrXZ3xy/rAInp0bPYJWHdc/ZCdVBY+RhEe
1Yl7dS5jstMzrkI2XWvmiQtPEVpmXyB9L4qtYp8omu5UGf1uziKJN7cmQrvRsd3R3CorLsVqEqDk
FP8YlveVTDxcbLJeWdqoo4hlm4Rt3x9KRm/Kgb5PGrXdV3fd0O7LaT7heMKHj4p31cCCz78QPdX4
QZeTx0sbM8owos1NT0sI6KKLIPqHxU45zYNXyFe3AHQ358SVJB13eUPZRcf+dtShg3kFP+ZgCx2t
9JXe0e1QMcCLGWKuSCqakx7gxvI/tPScztMpH2qw4KKAR1aQzgxl7j5y45vOTu64aR81OZ30xEbQ
1cqbRkccqazl1MLLzKBY0qY/RxjFvTA689/Vlhvn2BAK2hRMu13NOM1j3uzNDMZKoU5JegcKB4Yr
hvV1bjk3DIxDWNjDkhDARtPKmaCBq/EDWxt8nBXEkJ9ppXwPI9BXObdUHffNHggtweXs7dxdkjJ6
jSg011KSUomVAxGzhc6F/5va7oJ/mHC3lOusmUgs9yChAPcjRydKP2dJbERM0KM2WghmveAU09pe
RziWhpIHTiMTa9V5hHsjZ2l4FMl6PhUpXAR7WW2N+ciawflL8biA1GSLOZ6iYm8tDpO0wyKLcepa
zzmIVHlvZW3yVAh547XdPg+zca+FOJeS0f4wmuqM0Q5HxkQXMGn0m6iP7yvB2YQoAvCNbW/kcQIV
g7sKm/5yOvNtYBxxJOQbUzN9Eof19WVd1VT1zQJOGkSfbs460de8XUWPbBh4hYvDpUni5zSbcExZ
/bKruhsS/GEhIhoaTd0C369XZUQ7taQ9cPnYqyC7oSeLQdEaH418eLTG6Rg53SMIjkOZ3s5kya7E
Ipi2zJLCNu9u5qy+x4nwuDznS9U+Qsf4hDoDTzP8amTTyc2cWzHrJ8+Kv+H0XkOEpEsxcnEx/vAY
7m4HDKRQsV6xrlzhqmLKYMynIG+tlRhMRszTdZ9wyXYeUhAU4+tQ5zeEkIV3ZT/clh9h5d0oj0/U
TAMIWmTnLnsxlc8vAI8bhtnWNQEdBLuUwSpquJFAEJxAqX+zZ4S+Vno2FI3kxRRMrUe6VqpORh2e
yUfxE8u5akBp+sxkkga8S4bhTKEYgpc0PesWb0HFwgJWGu7QiTOQT/lYFiMIoVIEx1JkrVVTk1vk
0lZLieiTkiEDBxI4uO7HUhwSKzJoT3H6pz5lzWb7frk8ZoZSm5wY8rDTkIeTdbqNr8zirhCmzVEz
SyixpBZtcZgd8AKFLIHIREDLJDrtbHFwhuQDZK1+0yXcd0zM3A0Jhp9xavrsPj60ZbWM45BEFn4h
LC2uv+WCIFqes6F1113SbHWBTVBIp2NRqxkycU8HVVv5WJdJ1VBExyUoqpC49G/RyOuWWXzGNvDI
i+01/Dari4WQpGlvSziyuZp17fHywnrNJZuYZ6Mk0WO5hmWWnZGF3OZx8D5CuTBrolgy1KCoWpgV
1eNqMNEKBoRVg9enMa/lZMOSpbciJeGugzTDU/Yz0Ch7L+dAJfVLNk1X8VKSMAMEA599tBhHbkPv
A4OOse4irmWJAWDsdDyZKBhqN79nJrpzrPgcR1zkyxeALoA7NA1xJVxIabGcDHr9u5HBWU8JN8DY
IsKvP+Utr4RPwN0kWoVLyvqeSwDLLW60LWqJVWDhn21bLNew4IBf0XIWySQPkwpvlSK+ejCadWhB
/kDO5TMRBk9djCW5UrhP8JMdPbMnL40HkAFJy0hMyOVCJ4xsBOLYZ9FezbQ8jVIZPj0dwPn9rWZg
p3ZCqv+GdTChuMkquS4Z23Jmsyf6oZizl/c3eSQ9ejSrUdvgqo3B0g8klYiSwObUsh/1wf50hv69
0Lpu3yzyrEw8ono3d4GjXU9JO+xM69FLimbrdTQuNatNqFyakJRiuXU4UpQ0NFG55uU4GP6lR1Jy
FkMpd8uzB7wJ9oVlapu3TeXP3Mn+0IIZRwu0qs710PRgxBrYf8uUhPTDDeKhbm1li46zWjz+S0gW
XIs8I0NBV/K7+AZD6INFg/VZ8ZTAEzmu2E5wttCdlhuKWdCbKQMemFCNS7o9G5Ag5AgvN+M45edx
qo9p0X1adLMBtAdXpWhYHqHbdKZ35WXjp4WDqlj2C9AqzlLgCmdG9ixJIXRpVKyWixqDRr7WLfmt
K0EyB5yLQqcngIM4B7+7ra2GdVS5r2UUrFtu+SF1HtWyzDKAM9eCxXed1saqwoxXtChCxoGb1Hat
+2SY37h17yPMucxkC4fnh/uNRyYAz44jYVnFz2qm60uN6sXGK5Xri6rw5GgzKyhix+s0D9Ev81yf
3QdlZ1eMCYJlkMTVKUHg1DyGmG7X702RfKaLGxjxFREiOF7ymHdttVSpkgl1NhWZD9f0SsXVE4rR
Yau5IWHTWnpjW+QV1ICYycthpm3CgvDCATPs+HpBPmY9WsMsPimF6cGa79vYY3jSqCX9AWB3jx8w
JN7I7M2VuYSkoIFm1Sm4sN1y6raO22N7AaoZdHi4kbqObJGwsHHGFSs2rfh5uwQbBl30evltukYQ
lpTp8bJ98hLgFa6OaS+zX92AYEZB+EvSL4faggP0iEKRWk38TsWiTR47MdBQpDRmIMceHz4D0Pw1
T+4uhbCb0Ct0h2+jxn48X1JQLZult7uJLPLWYi/8bFv0S6lX3RNdoXPp4VfBvfkchdqzM6hrxQhn
5QhinU2Pq1Vo8AAhOJdaCp0SzjCZlW8hUkRo3dqjAx4y1eNzOLCjsUTp27044vsG68pKQVUzPQ0J
TX2UbGsin8+CB1xgd+QEEYLXLhRUN80+JsGULpQxkgJ2AZ6eXUejZxCsyIUA5RtaWAZVcxltTsRG
KAqB9q1soVosl9Hyx6w6HqvlM4hQPpflb4beMHzs2jSX1ZsaeFLlncXyObHxBZQYsEKKhZgTWgnI
cXI71+zfSOqCs9aYHwPZYKva8hqS6PgbZRHWgkbPz6iHdZ3NruMZCsV2Citcpsk672d3H1Ms5GXl
3XWY5/GLdUssAXv2klIr7aF6TECmPBKBM2K+8YzpRJ7yuq0aJ7B50TaXOlOgrLmqktRHhSM3k5MZ
ftOJI70f9xpR/IYn5L0aRUT6OmqEUJufQw86SyzrnS14JtIEfbZjJmxE3duw71t6LoyIuSYZ+qG2
VG4B8mIA1apB0SJYVr15RkvzfKFAJibRMIBDyNsphmew0ce8RlMa2OZ/UFUbf9ezIcd5EYgLHU38
LxrxTJNESZop9sHeAhBZvSI5hlZk8/4Trh3s0q8tuGOwvJ3yp4Yh6Jye85TWsDJRaOIUXpUDF8Sl
I/P/m5b/wS9kLKne/75peXOeyq77+Ktf6PITP5qWwibrW8e1QuS1LoRn0p/+0bTkX3TDtRB+Y/6h
PkO89Y/scM0wEYSZ6Hsd1GDowhb5xT9FX9YfKKUAmTNEshDeS/nfdC2X8PK/aL5c0zLBCBu0LVF8
2bphLF3Nv3TZDAmSoYyWWXxp+nb9ahepWisw026Z7rsBbGHlTY/DmJ0SwZ0N/plN1rzK8rFbm19G
ZIerFan2o+aQqdr6GNWtcNpNyBLMYdqhND1EOWJztPVIy18wKkAAS/PPaEoeDNPG554cY7d6KOVD
7PTf/nIi/qb5eXE7/SloW94cngE+Q4LYhYfG55cbqQsyRGLB6DLrnvaDfq+T/Cn0/DqKk4egsPxw
NtfzJslaTPLs05r3KZyJEKif87Q6iCZ5Iahjr/qF8Z7t8AZctyghgntDmRvXXVKWk11jP3kmyBaK
1cyPo8K3IkaLenZnVe1925eHqfM2tSQls/xE8/Djnvy3Boyle/svb3ARDHqYMFgrfpl+1ACIudtn
F+81PlIzvo8meeXI/mZiYMdWbldl5b1SzMR+/8mav3ixLp8szW4kSNKjJ/9rczaAxVO1CuqMYZ1g
6u6Mrjg2bQD5etxYw4mnPSiDljqW0MGL4Vc/6nl4k2vgrgl6MFEhmOSqu/3tKOCF10+/Pz7nb4/P
RfmHI48jFL/opJQno5AUFRZC2W/tVr0t0N1cP4xddGNP0zXy2SNpVbe6ymEpRL4r7RvZpnB5v5vw
3wGUg33qyMZ8yyxSX6Zs15fOFXXLW9rVb7DHH3hXM0HoQA2DfYV3OLGudB6WsrKe68m7NXMEOcCx
0fJ/MXs4OFPPfJUOszEkxzYhsrhl8JoTxdSKw2DKIzbPrbyepfL1W7pajxjgMgB9kQ+g5WzG+SsB
VneJ7e6MgLB50PRCG289J7vT4y+///BoLf7NZeUaGIkZj9jLsvDzooC6UpuLFDymN9e3GPgfJOws
ZCEHLe1vTISEnfja6+JBA6AMy/NbEgXv3iTeSLC7A+9pldVzrkcvtu7b9nw163A2IuO6S82vXQhG
vIvXTWBvwGP4jSPe09bY0U1xM7EPKnCC5J0lwHJCFwYsNWLoTCTHxNsMAGjnRM8I0HNqlZ7tC23c
TeXNz5EznGk/vQxGDud60yr2VvnY7k3N24SJZ6/GbH52SuAqTDPY735xe9cPy6+I1DeNIW/KaEAJ
WW51zfbZDN6qPDu0TvxEI5iqVNvZhJ7JvaNX154gzCiLrvLwixbGa6Tit2lQ3Qe8xqNROt9x8K5t
ZOsKYnyb2D72rE0XGLc6hPa6HK683lkDIOl1+w7CJRGTsMyT4Qo90iFxjK/dmPE9LbIJkiVxf6au
7ar2Zhz7u7h1iNqK/fpNNgNkvtKnPLoZjHY3du3Nwqyz6BxJ19nQMERIVl6X8XQsNG/XhaCN59L3
Ey8mNpWGd1Yjt6Ba0OuNgp+Wx96+LvMj+YV3iQlqLJshlJVrjyjIj3msbqykuY1FshsjEzd7Oq26
ur/RYvds1sEZGk9R3HQyftAikzj7/BWB4jExQVygMo9K6AqQYrTRuCbC/pgpjdTQdDcU4zYPcbmQ
iJxl7V4Lyrt4DF/qJt14GeHR/QEp2oaROUTicBsKy//I+/I+0W1wHxL8zHxKnPCz6CX5hLDbbX9l
oFYzh/IeON1TomgnzdWTZMpNe3onB4xjg60/BKgWCT8EMZl8l0vSF+uP9NKtY3jPJB+8NsZLWImH
3NZ3IXz6VEXfnd7eTXSY8N2uC1A9MyYvXFfyua5tBk7sVdgYUIN912T9NisIL6b7PC2rLuYzOUso
qq+9oMcW9Myoi/fWrO7LCeQPbQVTX6e40pM32ESQf3AmoRNeaR5iWg+AbtIxae+542XNCTW0bVOX
Tw6MxWbeTblzmwRsLOf82tBeKjdiV+k+C1wSwMCfaiKDZGMToT2dMmb0Kz5en/ytfVBiftcUwLRF
fqWfuol42JpsREnNTewD2ThPqZVtwz76aiKAySNy9dLgWf1v9s5su21syba/Uj+wz0DfvJIEe1G9
lPILhihL6PseX19zw+fesp1V6VHv9aJ02hQJAruJHbFiLhehpq+scoApQOyuSmyhx5Tpav898J0n
RD43ukmDx6Te1xXHY9dsLkGYbTur3vfU4XFegHdC4SJziscaPe8Q+KTGkuf+fegYjzlFlZxuCTRE
qHBh7tFWqOAJPLtfFv1Wsu8N14yXXMwczALBwGVfdcaYeftUiuRhOFmJuI6kRkRt3I9jeu7S4aYB
HGPW1WOTGS/1p2Vxai5rDXe3U0CB1m1fnci9T+IWGw04+iQp+pn6SJpXf1Ga+B5S5ljlfvIcm3WH
sBxGhV3SEeU8QWX6wr8q2RSAFOHg7BWjuEsbyPaRegKh/A2J3NkCgZ3RU5qYhzovHvUuJnGrKS/J
5D9lrrZT0nJX2OVBGJyibWPCoUOGEnBWyXFw0uw15ctJ6gSWWX71a479hC3RXOUYJkzaOkQUaDsu
eL3KER4dScHax8TPdiFsUZjENayieDYnm1D1FOyRoNvtScNzuNSMe02xL4VGkVKhD6m0nsaGXkiM
AUTTI/7QDqK119pM/ixOxJEOzKM2ssLQyF6sYYg28YtumbvOGfYFJUq6p1CBPcwWx3973kJHhxwL
bb4uH1PjFQz7GZHWzViK0yBNCG3r6BvgMqKWjrRsj0vBQVOj10LMt30nlXcaQjhwOSFpFzLhXwZA
ydauUHWrNzB2vPgGeQ2EO+RsSk0W7h1XQ8JVcatOxZOtuyC465PQyYRMqrnBOuVS64k3YwcIVXOr
mPE+GgBKVNMO85R7JQLAlr6VDRm6ljmmKUcXNSmWbg+R2e9nHWKVmd5rvXtSodP2JI+qRj2bWXhD
09OeNA5u5zs/dXeWGx+6ct4JCmFaat35HYAc9oF/3qHVX2vjPwJbDg4qHWyOZQAP+HWDzsD4xdB1
3VUKEdxvXhyO4T5GlPqEFTfWPiPUoBgneThmSi99obyhvTeU6yCe0LqS/eY8w5Hn/86GfzgbmjyY
//louH4vP//j5bP+/svpUP7OvxUtGuc8FhwkDjT28AeXf/q3pAXQhG7SEOQaSFpMWtOI0cB7SmQE
uhVNYTtC/0AaQ3P/63CoGv9yFI45/LU8W9LJ8785G2rqr1G07ChykPpzblXoI6dFSf77T4fD3BBt
Gau0+zgueOCUs6BI5+3QNaSrvDAs97RdZqtU6/5yqMmVKeRgt6sOVIAbYDQT+5i413BpJeOmUHW0
8FqeOFq2JOdXZthQctG/2XrNeYCG/GOht7shKe+7MXkxXKZuq5Dgnx1WIEdYF6WhMZQNVbXzg5Nh
V6ZHDe2QMpHXmEmzagl4lPeqbectPhz9usnj70AlB63G99yCy1qZ6KktKhQW8sy2dp9oIe7lCren
wxyVQllwDijuImG/wY46ubrSemnlThSKpr06NTF7vnUcDKSece8/TZX/HYaMsYaqt9KcvqS0b9SH
2tRaknSUxYsIz7QEI3L0hc7Tj+4drgKxXJFH12JongsH3p5DRncFKDQV4150/F5p5Yc6VG5RUT+B
LziMApPYCQXE2JY3dG7REkDuOJn4UcoQQX1XynSX00mwkvt/rAhZ4MF3qb+LaYhlrSeX5U6wmAai
xE4Nrza3k5qWpE6yxjKYYBmzRQPPowWow6nY7J/TTifcBvbV8MXLmveJ0IKS8sbW3uD2do6N4pJd
G4wSmT3X8XTytErXfpOfsHywfAnXjHds/+ymqpeP8mq48cvHqkBN89J+GevAa6b0SpbxSrYioqZv
HpZP7SoufLk6GWgtn3opvleBvlfl68YhnLdRy7UEEze5IzOv2d2E5wFXbFDbtBvrIC9GvruKEmhl
y1vdg6JekeG8yU3xTJcLGcHkWpaNPL+eXZs6a6eccQNYx2Z0HQyD0ijGxGrgk0cltcjgTDncZQ12
XIofPIcUzsDLXNORdti5SAYglu4mVHj2xdw3+FIQjqUaFwmOJMkqc5WUxkvmugj03SfdoUrRTpQ3
QMkNeUluWUWOHRg8bjqotsJ29pM+n+Y6f5tm52lQu2bz05r032RJVPNv09xxwKoAdlHJJzHNfzvu
gUsP+i7Sv4Lyw6pMSLU+N1DRopgJSqT94VKDaejwQcXGmNG65DpSkDL1/h6MEzNdTkFMoWZZHB1b
B3V5xhtY2NoTVkHxT69Oal8smqS3Sss7TAXJbDmFkJZvzDJ7I6NPlCH/ouC2qWn45opuJyf9cilo
N6lmM4dUIrXUGu6X4ZiCDyT57zxDwlpVMl8bhDzeYiLtkI1EVIgPEh7hsooYmJxpcBDrkdG3fD3X
voQlsy0Y7dfCr1EnyMEpa3/Lc0lBiwyafXD95g5w5woIHnrtMLou8b2VXDn2feuvWbDtESo5swoI
wXmCZ3BxcOota/M0kdsCiTq0iHGtwzKM5TuX8kpjtOpZpO/x2rkufyFn5PILc87onKJJijS4oOV7
9b5BHM3WfTs54Y+pkUTM4NRHCg8fX86zRDUP1WSeW85PreA95JSRl7QM96rHKo+PAOaynW394K/6
eOIMJX2xeJeUFiz5JuQC3/uYovdsfopkKx8AlFdFQ5ORy8Vs0H3Ppqdrlclrcwb1EfP3WxF/Myor
pM7MY5KDNGLIL69HEfJj7XZLfkktqp0RGefQ9p+KLLqzsYgndX8RKHL/MKZl8vSnxJhsIWdMowgl
+adJ1MpvQzrACTKLpvJLS7X6EDjJPqCsv6qB+a3k1c0ftBEGVLdxychNVOjsNnKpneXVy2Y/tUKB
1+FiPUXsQaK0nyw7vOYsr7RzH5YlW2EE9bT8/FjWDqEl3kcGTJAExwyLzKTjhi1jNNW5WUZtnJqp
eAg66wLnkbGku09Zbx4MWrPXFFRumR8clwf/LLIQooHPa8rsYYqcSxbr/RoDhxMwDw4jmCgodcff
+CxBy3325bYhB9efVoa/30WXNj+QKKwPsu3w1/0figaiRCP48qUyKQ4B9FAQ3Tny/yI6bVZtPNO4
ituspgdXEfPXyw+jzu6o1qNlk/d7Gtjx/nBh8oP/K+8pHy+xr0aKnFZcC6j6b3nPdg6GRu3sz7p1
L7lmXmY51zCVfxp7Zxn1Qc7tmyPWmSkfoKvJCvJybXKYS2KlEyTf7Vzfl0zpP1yc+2tOfbk6Yi+0
xrqj2wZX+uttE4GpI54pP303vMBNP3IMazZKxVaLpeq1FayQmjrfRJhFpha6Fp9a4LJk0q1AwQdO
JageRicL4jIy/Sq+anKrB5HMfluGe7uq71kRGrZi/ZCbjIjUMS9dyq+TwN/jzAF4mTHRRs5hiVyg
Pl6ZuOu+RqqDG9bSP5rJkGEp4amd+FLrald13XsVpZc0ohjAcCxtpEm1xWpET1y/trGH6PivYRDT
+Wm8j2tzW9cx8PTYufhCvMvJ1ZTRNx0xnl1yPDcwYyKzz9MRxVHRm8OPKBB9/oqK50lOulrhLa3J
OiwjJRPnOqV1FIkUz01uLY4WXxdDBLx2Iiw0SbZWPboZuf43zEq5Kps4DaMhgSDNur3c4QG/ctpT
GZOpPUWb1SysjQwGCp8lXi6M5gS4WB9tMKPNq+5A48RJFu8plG/rROpt0p5/54XC6r63TooPCPNt
CbvQ2X3AEXxc3qsRMd1b+fdqUvYqVoXLTlWqSBDy8nWIk6dIrovyowOJOJHlyUbklBzkGpoOH2kF
KnAJfEj4XOkxfEopmFMrvyQyiJDfTq72sZztLVau2F/T3Cpelu+2xHahFGHKD1hiQLkulYI0G+a8
WzfoHkRpHh2fRY3OLZdK/LxuS/tm+XhVnrHbFm5n0iqnMq6ITWVw6Yuc7tvyvXRwn6yxZ+yF3Pkz
/QSM+mxqYDz0od361EtXvUhgreXjpQRpsW46a1pXAn1a0qsHoZLWkGOijwusTlEq+QExd2LNUBkz
TO9E23guUekS9UzqNehhG9GH4U2hdpfKaEDGT2yp8QpfOfTG/LZbcpj4w5xVfq2kMGcpf1FnQ1Dr
OOiil3//6ahDUn0Kw7n5cJzyKcHaMExzqLxMzlFnvKACe3KD/APTQfQrumt6bgxp19K+DUCWTo4h
njN5RIpcV/NyxL2uMQ97E+VMAZNgOQjUMrSwG8DwBRYMrOTGakxokErUwWtdnfINqwbdltoZkulL
lDfHzJiCdWQHmy5B3puZKZma6Av/XmdTKG0G9dReJQo1bFF2RJ0UgNfYHxKdmm8TywKWo9ZOV4qz
UPRn3x9uF68LB8HdXjP7bcj6XGXjvsuo09RomXbIrzdzRPNeGWM/pZTRF0KVTZchIIl1jArIaa/6
ZFgHQdJepkTZjqnFTZDyah2a//4HWpuEkh0iVMubZ90uAXQVxUdGL/GmRd+EDibGhO8kivmsSVFL
GX/MLQmy5V2mJvmyEh/W5vA42G+Or49YiqC3yRHM2Doyf91F4lHH2svIS3O3Dz29GnbG2D8sCmct
KXdtU9G7WCp3PjT/lWqmyj6lDTGf2v4GEfufMjHyHP7rVuSqmqyT0HjimCoUmV8XeycNy6JXumtk
zWeAeQ5aPL517VRQH9wROkZSuWdzim+cqqd/sQofRvLrW4phMLZVNqseeWuvvIlIe4TTDytmzA+L
h0HOBnMwVHrrPnybBE+DqtxjtW3hb61Lk8N2YMDkq+nYROxrrjsLn238w5DUVv2xyotPO9PuMkPF
7rg/zwCnlB75GYGJ642De8LW5LmxtNfAZJLylFHXRfnb3NCCV+U/lF7Ir6hQxfE94khU1xlNnQtS
HlsenKGU4FIOjEarJGENZ0+bfOoKmG3BttaxPBWUyESoHmYPI0/TG7/cDNzHouODLtLgu3C3BNxz
DDMp0oMbs+nofEvAx9qo8ezeTukNlSWggapSMGXPQghUUZxElvGyjIuQr0LKubuF0jqMOMB3OJkw
OtpGvyrKQ1M7qGQKZglnFvyERgR8ovC3ywBK91NsjRtzUj4xD/vSycoiX6xfSheXEDfQVrpLa4Di
Vy4nVOeGXRmnvwI1r4VGrMfZbCTmWGFRgwxxht9US0GL0C7VVHdrV2GGGa57N8nbRj/+m27KFvCa
A6OhjA+L1CmYYB+NWnAzfvrCsdcA6xwSnWi//rDA/S0mwTzDNqkUQ56BXmX9ljHsxySt/Gz+QEDt
rnPnWuo9+ReTUETGvMtmsBzVNbVHngOTqip7UsfbhlVloNsxNsXdHy6JPNXvM8dBe8BKR8+WQo7p
15lj5XNuDPH4gQ6Hw8RICK7y+CedUn2g7aK6/JIhrUnIpGnkgGQQLs+jkPXf//lKlmrwL+Gkq7oc
izV6pAxaJJzfmqS43e6kVu3HEgtxBp8t5Yn0NIUCZ6SFtWvfWqv4K1OKN/xXam8q0NGyLa4VhRog
TbNsTNn40tjjB1ruXd1ZOiiybCOXbOF2azvK7pWgfRijDFdmLX9tdRDVcj+YpTDUF9EXBtr1HpYZ
E3Fk5Yg0UluzfHegNqCrGUA6QyZXIS9PGluQ7OeI5Vgxa/zBgnR+bv4Qxjp/HzEaZA8T9Yqlw8rR
f4tia8saY2MEoIciHBdBHADCnmNNHQZg2OlQVfEhIiWgdmTNUuZgSOd3JDrDa9BUkhVy9YNe9mcd
Qt6PO1ZbDQgD4AygD1nPDVqwdH80VyadEDuwaRybQwlYs2Q5YWru4PSzfbQhyPu5eXP6/uLPWHhN
ORW8orVQErNDBQbyV0O7DK5b7XPNQJPmqCoOyzItE2WsV0rCu4TaMUAO4qnFZVnA7ArMUFSWjzj9
JviP0Zcxk3ihyePFn/C9UQS/hVOF6xX4DDchJMnK3GLETO4Pp0mroplZuFFEKEefbdm8+qPB4uC0
GJ8nArp5OQlvqKS0E7HADqK9oEHHXBlxD8F7vFumeNZBZlmeaY5hwFICQmJpYkpVodsPaP6SC8og
R80/D3gKPn+be2hjeLAay4JKkvm3zG5kmmxTk/OeyV6HRX1az7g9KDruGTLaoE6f8b/RV0eoiT6e
/6vip7TsAehKN/sKdvdqKGmESBpDJT+M8rxQ7wttelia8/qOlihdNjUCGPv3G7Bgks0VES4Fch+R
gZMi4tekDPGy3ATjUO4Lw31I5rHfqEF3TnqevzNXj/iR2wyvjo2vY0+vkgAn0DA5+Ir+0bY4Evq0
+69VNb4F6sABvzS6/QR40EH9Tb1xMM9uRRU1AIcQ4nJUh121bdVhP2u0OGBlRAVTTiXw7DpZl4Q9
DNDTZLH1mRW1skzDEDOPnpxhrnH7xuJ8aqJsVaf2TZyy/UXuuc0wc1saOtKSJhtyvO+0QTRrZZyw
JrctXE24H2Nv4ZMGbqCcorvlhS5dN5cyGd611NZWldRdNhM9yWZFy10VwfmLDVBTchyHAVF6MZwG
/T1ynGITh/BiID22a0MwerEcrdYcP3bTUNALlsR8Sq/fCkNUm0CD1b68avEVVJP8sZ6mfSy7tmhh
OYHqoU2uKxwCkXOpNPJEyrdc9thOyO8T0FhvIjMCfkr/kdFgbG8AzV82vNLXXoL6Rmk7wCJssaO8
cakoz4Hhv40pRmiq8apb6G9m0Z8taXsXdyLYRuqEdDz5Sqo6xKFXuRfx9H1IO7FZVrflveRmLmwE
E5i2YjfEGS2QDUauVmCzEnZ3P+z/cFLsZfQSF0jt4w+zq6meVlRPQ5NxkZf1Dfl4iz5GplvNgXHQ
YaxqphFJ4MaXzIwTfTT3yzRQ/cZc9aP6ZgkG99K0hu0hcyQ1ChRWbfmHjXlJrv669+hIbNh/QDrp
OmDrX3dBIBRub6nK+/hX1lJDmF06B2hYz9bgX0CAGC4dNYlheyA5HjVfuQsL0AzwCwn1yuyqJTP7
jBJRpAbJxNgnZ4OkiK2FUTnHJq45GoYDATZWy5SuUjarMqYFo1R4sBS3zxAk3wbIvYGBLYI5s7X5
lA/DJkF9kY401fof1JuxqTDc21wU+HXKddcPjQPFEarlYWrTOMGKLgP6ZYtbHt2yhdVGfCy64YMS
NP9eD7jRsMrLQRTJdsDcdSl9mBwioSRSwZTvgi4d2xTaZ9SPdjn3hHyZdIL3pQhOKiqBzCk8Amr6
MAMVazW5NBmBdYUkV6+rmtUqJyjOGyvcLOcJpeqIjOmHiYy/WKJvkoCXLMvp/1U//1D9hFn4077z
d5I+vfz1e9ARjX1SAWmnw3eKl/J3/l3+dLR/YaRqc/immAlIXlLE/l3+dOx/WQ6pW8Ui/pDd/sSr
/6/8af4L2gMFU5jTjuagEv3/4lhVkR39JudvU0IhCCz/V/VPruznAJVAWapiLR11JfRzWvp/nZqY
f2uukaJqRR2xM8oajXjtjUDIKxFiKDyd/OwKaRYZH3DWpLpTabAdHMIistOeHw5vEaXKHr5R4Wun
NCsuqDLpHO+yJx/4y0+39u7HgvEfhAF3BbYVsPx/29DltZLBkGVaw3Jk+ffXay0svTRjbCG3gw02
MWvv4zLZ6fldZQS3WMbvjJmYQ+z/+UMXAPxPixefyrOD0aARILrILGUM+VPWJCF9Nw2RWW81t6Mn
EPtqgQejfg446qaJdWwwONSab62ab/Dy1LqbJNUfnYOFiar0dmkVLLpVK8//cDPU3ypaP66LAQU4
QIp/l9j2p+vq68asp47rsjAEnLoAqZm4sMwMTeWNfeXNUX8QprEaHOPmn2/JMih+vyWASEhLMxL5
+dt6bpZFDWp3qvGgQcxTtgeFhIbVR7edg8mkXDdXiEK8qcTltphgPvlttZHiOnPM6LYcwk9nGk1P
KNSOazalqbqlLepBHadHXZnfis/Z7J57q7mJ3XFN8/dd1mAlRmbrSadCVU/OWqBAyy1l7TaRlyvq
iUBkq8R452CLaUbdTnGfI5hNCXoxq/M936fbe7afnckEm2RTq1dxb6huDWM+4Q6wy8D7lEQRTWE+
8+sPJWDtuTqBFwux4TK/m015gKyEWBUpUDWGdGgXvIMynPEPQg7aPXBxL0bbHiz6szB1maFHTR9B
g9KwL6tt59IQ7/Q4/pYhYK722z8/ENX622BAY0G8woGCKcyQ+O10F2uKRmoqSLe99TAlIJiILh/Q
UJqBpxLF1xsb857CS2VpBf3CqnkOw/X0gnCQSEpvjwb7Z7tKQB48q/NmTp5obS5I4b/X7mp6jeCF
FqtuXAtoCkCKo73qezGl6G7jGrfuMQn3aXZPQTKB2xnrayMmZSq7WqvKQ8MD4W47Zn9R4aPREz9M
D9dUa7pVIy9DNBkFay16TKIbToG9eatkH023wcaUMIRPrMFOkGzRaLw5lGj56i21KcM++O7RbbdT
ftZib1K2abajbVHE+PjtaOaHaDPG+7C465AWxAcj2QrlHl/1Mjx0xS1Q61nZ0QEGu91ttj4lu3Jj
+Ft6oSzckVD5RRjw7bT6qJQKhIxTnXoVkoTqWJImnNaUxVnhPDsiFKAzP9hPxikesBl7UG36e+9H
ktfExZQaolsGXVRetBTB30M9/8URegwfQS2QPDJ6YjJso9vI38zleaSbRQCu6pHn2dFRHe4VF87K
ZapPVr8ljjXp4vweluvO/tNSov5tF5DDx9WQ3CgGW5Qi//2ntWQEQaUVqZOgGjslQMSHR7fC3xzT
UgTakY4TBaAu2plRZNyYEpal4bWszTdm0DyEk7idNdSuldhYE+vOGKwrg2pA+2w5uA6Nj0R5GxiN
W7X1HLkigrZQh1e6Q9ap9Vn1JiRYZe92dxU8t9YoEIsqxDX6vhjxtfANIlhS8YzXMf1USiy72thz
00+7alcZaJaZIM5XV2447EhwrHpk+UlLh/RWJF6vkVlEA3OX4kZn7AXZqjy4j9vrXOwU5aLl92P2
KOw7N8W2DW7ATZJsy8DriLKyjTOChAwBhtyGGfrXEcEDVSGV3La50XJtO+h4kbt3unvp/TsH0IK5
z9L7uXpW2kdjejWS25reR5Pjvm2+0nbe0oA9EtgOdumZ+XwsrIpihwdVe08acWfWf42Q70v4s/+8
OvyevmXbRHblaEidVBtd4O8lzsgJY04JWbatxPw+0tnq2aVme1FOU9vCXaTMkh4NTjECFOWtwrK3
GX0GsZJFnkongRYW90o73ride7UplAJNGL5oCuv2lt4dzcb/SHufkgmBsw5vfG3ZH0PUO0CpZjB1
YeN4jr5HUMNBJZ6CXZerV+FwBmpEePnn70qQJLN8P29OxFS6zHIRH5GpNmQ30s9jOWZpNqLIjbZO
m1ZsEFkPUtFNV7XA9hAXc5rbu++ZliIW7jG/s8eCxcrvtiPVRFbt8kiXdLaZC5b+0vzutAmZmMq4
kuS94dh4dn37Og5gSO1sBhBW4ZFK8ox6XHIIA/sO2i9+xuqIuFYc3NhCLabjUh4V6jbwSbEmznbS
3vLAsHemVbRekl/w8smYUYK8qmyuSLN9FaueWTVn65IC7ljlfQb5ORD73i32ig2QRzrcOyYG6+VM
4oEGRoox53JkRiWYPoJnTDBehAS2UnwoOEFGO9Aw8Tyy+hKTU9ft/knJEs56EnmQkD0OJSK64iUt
NCL8MZBcF+UQHZrqOXLqEyofcbTxpKbltPY39FqJS23skzgsr+RDug2YV9J6tPStXDUJH5V8uNeE
oh2dMjPWtSvSU1twFnYi1XyaIrgtQSfyk61dM2sy74BaxQ9mLDbFVIdnis5rzYi0Oz81tTu48c9W
gPtIhe/HOc373gN9jSDEKNsNvoUG7b0127XhxOtYmNxWczi0Cr1aLEJbazac+1hk3d3QTS+dqp/z
eagPk0nNNZUVurQKXK/UldtAr8J1xuy4t2tqpVLdM+p4bQDr2JZV0T7Yc0U7WNi6O3CquzyBLhJq
ynOgp+rVnxrzzBOikTzojiCoChWbS18W8cIY5cfyp7HTqJ5FQ3gWMQJVq40+8zHutqTqlWubIFZJ
faQoNR4TWy1RjXPs0GOd5sEnDbRkJcuo3oYBTc+2NlTnyldfHB7GlsI7G0YRvk9INm4QzONx3YXA
bU1LbFvHqNaOS8urmz3XsM5p+RpQXuQYQOe1+92vwPW7dYGvTbJtStnV7yuP+ItgcoDsKQsb/6g2
jwRxO5DVNXNcR9Y4hkfKyNLYlK7cybzO0kkRQMyeTOazoUy0CasEevmU4youe7MLPD0Tu3Z3+qDr
q8IMDmZujqSz2BIyTCPS0ncpRrsX3UTS5iJKDAaO+9jptVjBZu5ORPmM6zW7Y5hvItSYGJhygh/9
ewMXFVVjH4iM7hVX3kOumCkdM/0LtKoKKIyer3ED8HrRnkJsMsi+cJZPclLLwEfCqao3vnkrEKiv
MRgbvHB2MWOX6FcRf9pON6xLP642OfCsuPysOthMsU6yTEvqfaQi2abH62tSaKiK++7cUSL1/HSc
vabQVURHNIFFhQlhedTutLQl96922UnV9OxkNtgz19AY2f2T4Ha0yYdTaGM300wieSW71jwnXH7m
8UjNhCyCL7LHotgN2K5d3J7lR2aqIWiBSrWi6ftoxMkhG200rLM4UrE74bOrerSIibUy2fd+IV4y
bYhWuuiTDX3a6z5m88z9vsClp38o68n2VOyLbcIerI4mPToE9Tzv/MydtkHHlpEN4Z6kXIwpddNu
I/SMq7BCdwITaNzp+PnWXRLvwbRU6yyoXh1T+EcaRE+s17gOOQ6TqsnoREzZNvWnGGNrGrFfsbsg
Mg5u4uLTSKiiab7/VmeNsi8G46RDxApIZom5C9ZWrb/4KNAIpsdwxyydthQJ6doBWRsl1m4GrczM
Kux1O6fjzubnOvCTyktJ9K+HBhWiWRMBxmW5UaWZVotDZ97nW81PN7HogLHSHrBOkRJs6KEWWZIe
Q/TntaNiGF3iIGNwptjEFUkBcPKywz9dWxqfMjCeceWdsYWH8RsqNZa0FQlaUrrRymxOs5+V4EQm
uLnUgVaTq5GAqg0a8q3muxOzwQbtk9sDPlXt1mQdJxqNrfpQ2FDsXfE29W2yGXNC9HpoiJJxX4vK
Q4xBFO+AKKGryVMNJF7Zx5/zEMIC/kS0yjvkZodXlm0KxSGepBENtxuOdlutb6e9wN931dYV1pbh
IZqScBeM3TMhCUi3MZWmTpGEFpTwO/Q5J3XWeUFRmeRHi2k/5PYJJBPNHnZKia2hPDtp964Tb8Rc
GKt4ZEnO3OrQ1BHLmmbbG/iFj2M3/AUSxQTpKrxyaHyA7oGHmxiBVZ0fGh2UXZw3zTpr1SdfdjKI
PmRsfjenQGwae75XLBymOQtRNzBqJKN01LcVUN0RqEv4gUcKUH9Cx9AaOFEIjpBDSgMUt2xfo/ZF
c5TCywTALpPOlGESuwcqqjmrJrtJMg2fAOJtpUZL3NlK5OEd4mNZWx9geGibtDdWYVrmuMKsEP5p
lJfOEUger3JoI+xInouooaKV9OsS5yqv056zwW0PfWbUWzgdOyDgKO5E6x/CHsgppCm/UfQbA7oE
PF4aOeyxIesc6N3OYv/l4GmgpDyrWTFvu1QFvC0cZecY/re6J8XgK4ML9VYlRvtUqEs/xvgeHVNu
K42V4phwXrxNzR7pneVaJywUTrEj9YoVbNXUUY8LETyLZ3Wd5ZBB0l4NT63znU7H5Bwks39qv1vE
IGehF915+RNxdjyH4q4xI5VxDtZWR0OUusqNb5Xx0Sz9o9vT29hP2IHNrnjwfb8+5YXyFCaQtXGD
hcwofySEq5cApspWVRshjeJGciymHCptdtPKH8uflh9VPD2NCoa5+vyCyqxPN3kxfaHaUpU1CCvL
a+tUOw11MG9cADqoaBJ12yqkYomDEHr4zsGf4uic12+DOxoXLWo0qNITNKICO/Wm1BSogti8hVOe
HUPU/Yh7Zlq3/Gr2NEzIDq5heFaUFDfg2N2tKfmp8Ijx14jZcm9C+SNVmp2WBMUZ+J6GT27Q76yh
iu2VVZ4KpedE6uI5juFpfcsXvfVjt6cOTMeAALC+bgxz3tuTiEDsYYdmdLUXFbb7mLeBuLHL8BQL
eGhKkbx3ruVDqwhtsE8m3U6DJOsyPSNnSJ/yBObe4Fb9mxOU96oOBAqgx10R5M5pcNMTjlqBgcXa
8E0JeimxW/R2g3rTR2heWI0w0sU0BzZlfF8Q8zyVjF2+QT4c9c6+ptyDG0wqfLB1LNXQsA6RH6MH
zaeRnJj5fWxAGLtFjQVv1jkwamTrQBNRaU9sQDZU39wpSIiWUvZvM3XPjc8hUwjMX+lpjTfmnA+X
eRJnTnTITUr62REqESnXMyxIoz4GoTaexjbZ2bVa3yeme3Yqm/BrENdMyeZ9NwXOTVZCkEvgaQDl
07910xulHXpy4WKdhrI8cZMw4RCxSb15bDax3CKbrrtNTKN+6mjJ3cU+wnuz6jbZVPaPXaU/NThh
W2laeXZLxqRD5bWN2QpoiPciNEWXXK8fpmoOUPyXLWG/D4ZPsoMMI3rR7WHcQcmm8bMnO4bx8nrs
OPWOCmuLH8yrolJeVArUeyP8liRVcAD3vRfTrXBIM46qumsZ72tisJ3ZFGdKac/YHNF1PyrvTURc
rGAVRXnZ67COVoY7t9XdveJPl6FQA0+nad2IKP86+jZMs0Ot6dscMz4O58NWHcALOgMldsJP+FYd
jGO9WFtBeNMESkMeUZ6SGnU7g4naDpI16FvZZwKeycu9oJrvG/UudEmh1LGBcWHhQOSchzNkwe1k
F2fcB960ECfIajA3RTGbYG/0V9oG4O1oVS3piEgB3+jwu/fLMQMfBF4HGQ4JqEm9jPjVD70e0iwp
SojaKBd8o/0a+63ZqAiRemdHJeiq19Obrf0VgDqBy4UU1deie1fhxKkG9mcPYw8wDECoJDtrPcDo
Ka03eTjtG52X6OpwVtpmP09h74VOf0QW+ReqHxoCdH2tJcNLqVomr2/vAu5VTWmTNaq7EqDWaGdM
pX0j5DsyUIDCKz1O64Qz8SuCsCNrNf7qmvaRd+1LoE3nHL+IMEe2U8brCGHAZAS2xHXd8zTJeY3K
2Ywob7EPcajYZkWN2+cYjRsRKI/w5+67oXqcVcqYUeJ/RpKAXQ5swboReWiKzstH21MQwrffgXn/
T/bObMdRLtvWr1IvwBZ9c2vj3hHuor9B0cKihwUs4On357+k0j4XR0fnfpdUqcosZUaEjWGuMcf4
BoEOjVJJo7x/RynLMz0r35mUj8bAarA067/5N7EwaOhpwCG2cfZkiY5z4azh9hudjrDMFSy1/AKE
DCpW/hzP41s62a/0ERZ4ASoUTe6NPss4h3kq1X57a+S4UXwy/z7SxPesyuIxTc1lEEXPGHe2fj0t
TT8LMzVWW0vNT5YRvQk//+5mrJARZd4EbH+jLtKWOR5oMqLfJHhCdixfrbJvo1NTalbCra/bF8vJ
LrVD9BqU7U3llVgWg/qy9RLAbTnsZVTsNAb/RSp+IsLbEVTc3Bdbq24rQp7zwKHh2zaANIhszrdu
Il+FkAmhiLQMvVL7BbvMBxkeZhM7Kw7d27GMv/QsuipaeWnx/MK1TrU6h3CtIOHe8I3cxiy7GKpa
UT7nw70sL1VAXat3h1niIL7HPs3t3MxfOeBZkkq3IKgebDRh1p146Tv8rI5/YLW3SOxi5/vyNM/X
XHNQuPh69TSdfAISwsS9mFEVVQTud1VoF6d6aRSAj24oT9oUeFwwKdFodfTrgSuwC54dV5w01z47
cfLkdFwzM1GuBa0A+7IfF3ZsPaYyW1KA/txLPoZ16VPjpCeHPAdMoFfmreTpnRSJHZYYPFoipYbw
aQVxuwVDxqPR9vwlM3+pWUSaLmPz3agCDXS6d+Qd6s4OLUixyGmMN4ntvjS5+2373biszK7H/3kS
msxDOI5H3aRIs9DVp9WR9J9i4L5mSK5rXmCtpf9PTGisonhDVcc8IL8MyWjp+9w2JrhPk95M68xl
UcDzdMNsC3zKmXgf+5EfwwbrVYGiolF1HxSUL0yWswmy6pbn4onHWrWeMTBXtnlVBiZLXJHHoUhe
43F4YZz/6wzHJYWq+Pm7eKWU2qmoeGZfS1pAgsXmv6mmsNJM2dmzsEG7mDH0xH10SU0vC5kdiw6G
EX2rn56u/YLQk2FMs+FCD/o7E9O488k2UdpxEZb9qk8YN6l7JDCfFEfhGN2SyhUITcDMggo/SRcv
ObAvgS3mXGt3kl2PTwiAIhsSOtjNDLMEuj8WDXQaVtJTnvmLqko2mST5XPgvRRm1m7yav/550SOr
2aWyPvtORUQsix/k5BgsU3acnHGKAHdci9gN1mkjD5yh7KUeUzc2xdOjbt4dzql18Y0JnqGWQ/+g
RppTP8sSRx+hzzv7Uo8pwJgoLSqb9jThIy+88neS9mfBran0MaPl2toFp5Vp3htU2Q8v6H80vdvA
Q/8obfHhDI9c9fti1m92RR2TGj9Eqd/ScrhkpTjZ3nTEIfrplBo8nkwx/XkbA0hPnNFrEbU+F7zL
yA1e+PFuC/et5ru3cu5b4KOrVO4zL3ot520r3YfY5oJGquWwShHpnPx0JgdrZ2JaC+qXPhK/qUQm
o+jtXmJylHWHfHjHoJYVdRETiFyCRjM/Y6LKNzOhtyhJ93Vrf7hS+7O6+uwoKCDeIBKWHHO39jQL
rzAIAGOdmslem4MP6fP2r0vRIhTxkbBqAfkqGL+GsXskmJ2DUcjKELZZsBwruk8aaT5YDZrZfQET
FybyH5WqeZIQYChem02FWmB2yarpzWmB5A8FQv6kXk6leLOnB3YZDQLQZXyMeNp4Y82VNrnJEv3+
VVPasdaevFzOoW1zIub8BS0EWNsMu8UdeJxlYubcFPlL8AZ1BgIiv9NdzXu5rLC+FNQ6XndUziCW
a4eiMdEG9EGY9clu9AOFuSvhzHefHwxi5ORVG7FJBLEW2S+t4AfPEGBNsKkapSXUJdVoMg63BcGm
xk+t86T0K9Q5FF7x1JEwAk0Rr7KadHgctBZHr8JbElwvpNxU9bBsEloic5/Jq22GgzEld32PZjUH
/1aU+oDtv4DYGVCw726/dt65/fyn/PJENu+91upt6eKMm6dmCAk/hxUy4r8zo7j1OGnL+Uaz2EOX
g1j3G7YNGFfPUNa/KG3atibVezKfFtQeoghq8I7rQT7oXA5JVF3HafxxOdny5Imvkcs2E79k2Ngv
eTaaJzIqAAlt9hleC3DZnaATTs9mz4qCrNjSjqIttV5aSBfjU8wjf6nl6lP2pgvPIk+Xkwlz2GkP
o+aBJojAfdpesm7E+FumyZVi3939fkLeAQoUYaelW2rwUstyLfuSos7msWn20pySVW8HB6XdaRJV
9BLFSJs6u3HfU09ZxFHXkUQ4lGd9xFwBMBz4XabR7DJG8b4W9XB2ZEdLXr7nQxDjvZyILDfqperl
q6fbaZjTaUzGv9xoigJ4VyNATQ2rWlVau81adRpwv1vEHhc+eM9l/ErTLEtFPXmtHP/B5/zNjmK4
eXP1en/DogGxUILxCIS2ip11OhrfnpeuWrSKIi6vIlJY6RoPKbHO1vZ4X13eC1cMf+mU6Weg6r9p
8IdNqrNHjoZuX1hM8AG06RVX43sUf9tZ+6Bk64SNZsMF6zB7SrCasQmoz3NZeazRsBR9SPG1pO6Q
O6Qn95j/VpltABWu8Q5RegqjP4LnaiWruUIbk2OzGz36BaMRH1drkSQthn5R/MyD/ZoFm6Ly0XLw
2xNyjgEXJU/Yw770hqKZ4ubCjWxdEmBRs3fiFEaknfAcAXktRJEtCSytswBIjMrZUNn2ryanZOkX
TbT05PRsjbjrFMK6xyygub640BL4A2f6nk0Jbk3EcBPU03MCVTOrdj7zSKuocQk8k3Ez4LLX2X6z
Qw5bxQQgDqMEZBPBfM7kp+PExzTCo5SWP4U1nU2Pmp4hGxd1LzvOzf2pbb2eCE11tD351Of93+yW
oT2mT31tfSXDvavbLuJl5aGDTe6RIPdz51As7HnJRvkto5x2hsxt7C0fnU++T9ILMYra68ThqdU7
ggmefbByzF2uBiRtzfrSwEgH4OB1nR5bDiDE+1P0FWaSYNgbrvGXchjbQd91PbWMeo5lI7TTGJIj
iak5X7VzbSw88z0SrfXQzdNa5WKXwxKCrRJf9LbxFk7Fg0ENo3MHBVzJdx4zQz/gTf4ZjIiDhPHh
3D3irVY/JQHL5pwWg5Ugl7TQxzuUVne/4rE9Donz6bSp2nQRwrsurDeGiec0MFruh46xjE25GRJE
9GqEwz+gRzaIp3gy/Hkjp/ac9dOtmGu0JFeMS/qziQRRytClf31LL6ZZDm0YCHcnsfoGLE/wvgUD
8F8++hNKvmYCR9UUD79x4JWIgVFHYVt0q95N6Jlq7J/Bji+NJGPfAnHRSmq6mAoXdJnxkY/rhUUf
YmjZ5n7SvcNcRskK3GkoiMPt0wwX4yw9xGUu4oXwjMXgEJ0oLV2xIh1uKoveXQbEJfzN6yTbn37k
CezY3SuxTZw8H7MoOi78CAyrFz8QjaCznMsrsNCTVennoQVcnc95TbYriliKzoW1KqyIzjrd2PDN
9ud00gMupaJ68C3QmGYaXxxf8VUKji7KWCnBP6pL5+xUvfYY++az2xo8EgZ2gODRF7nFpBKltzaN
3kotFwt6PJo1ty6esDlWcsey71ufo6STadHTRriZB2tHd90DnWsC2IIbhaXd9VuNT82KGzah5YL9
PzXu+CR5k1Wyx+f36bb1ezxjj/W84bFrtEdusc9loC5jgrqT4ZMR2bMl6rNuRi7NHYJDhT75hPbq
c2LEr60C01Vm7gom4Fujj3yWNOOn79B7yAHyuhmZOCh/Mzs1jYasqht6vjJZ36JWxGvWOEQR6a2i
YGJP7CjfeWYiN5Nu3gAgBRQV0qukNWfaIOqVl42X1CqOwICI3fQea2EeQK7kgR63gKClDXXJMMRa
V554wNRJWj1Pvw04pagVgAxiHgMmqy1hjqGe6BfZFCx2EvjjXkmSMNZRyZn5m27CGZyXx9J7L+De
rNmHH6YMM0UXfEorkiGrzPUQZF/lxLILG+56xFvRBXkISMoNvZQ5oSQFANqaE9s8pSAlWocAUP7V
kXqDjWjpIcenYsUaDq6R2Dc180Q1vrm6shg2vLdgI3RYAUWqrYhX/zmGMnatMjjDmuInE+mz28fT
mi7Ce+40voi+wu1K4zW0awwTCLVclK7mHQYHCSmY+YzR7r2qRZpt0C1+bCf4861V6bAGmWZWFhWA
MdIEc0x55HYyjAdmqHzH0zFbjS2dD37L43bOH3UNV0RknIvmNHl0m1WJXlwdCIqVfS9JqPjYDMZV
mdpbHdFRgQ/9QpkmDFpzP8cGuPd0AlyiA5Vw5JoGMOvc1m27HyvtWiXTZ2q2h8zJ1cGYh/uBJcbR
zLWP2Tpa92nsH4WFZDTXHQgmE4vHwDEFvHIE+5mbrdWKm2d0iK0jhJ8U1zaHxUIpYr8G3p9Y+4RC
JkJPg96lvJZpnVqTOJcf1RBpK+run5yAFhHTqawHM/OP8MrAbHi+sSjsgbiLZA4tjIDCwPFTHwCx
pd0AhykKcWFO+6k65SOkgMZjoDXsT9mkf3HOMyElZtyK3vwiwPXG+oqmkfTcjywAhZ2j1DoQJMBu
vBulO+x0LDBFZ35OWCT8gZVmViljG5XIkaIFKU2btJ1bFz0tOagzUyl9+PI98egHbhzGegEUz48+
jVifly4sdtw20aHF894kX9ZUlVuhD/NSg4k1CYQJpzHDiU6wZftLt+Nzp1KxEh6kv0g8Sc1fGRZu
hdIOpQEruSBx2P7MnvdUVgVV9G73nKXjrRorl+sn45Dmejdt8r/81HyzrGbrJRg5sEzMCyxtkGVS
r9to2kQlKl4/Ex8fO6Cn2UX5jcYRjAKNMwSL6+ka6EiQsy9WYymBDQCR1sRToqca+8s/z+6uXSzk
xtZSNpdTdGXpO9w7ALgxbe12oJms8C766K7sQc9RnuSw8OPuBIV8QQHpLsudci1K8imjg1V+9iGr
KCPr9saM6VDNOU0Nun3AljeuuCXV0MWozKlrk6vln/8pWsql2TWc6tTNGeig6kiZde+1/jAU0U88
JOJU+4PclGn7V49tyNscUEga4+IkKJF4HRB2ftI5qY5p6X2k4OB3StbGGSu2AB3YoR1X4mxilgga
a3wM5s7dRX2sNpHfmauuKf441Y40CNlhldXDFr8KLY8lYkHkj/I48Qz1W1AYHQ85DtLxwS+jl4HQ
Y6j6OFtavoj3XcFO3860UwCU7JgGwacfq3IbJ7gVAqkfVctecnCADFmpeX0WxVwcAhGUK6/Km00K
7FdSDPfdG/nzTOb10NcZ1ZkipvucVEzYuE367qpigo45irXQfB8fXBY8SSwrU1m2bwIZIp9LAOq5
U1xpdV/OdIfCk3DmVYCtOXSoANGTfRf4vJUVOF3bcMpdQfcHfQk7Vs4MHMrhnifo5cLu5+fXwA01
Z9rHhX6IpoSGRI+0uZXvjERfWB2uCgXGb10LV5CN4VPgOq1Bttd57VJz3FYBdwW/Jhpa+o1x1ipO
JHGzborafp5lJ7bB+KTGZlwBDYh2Xs7CX9btedJiyr6U9eMUTAkmQMYFSwl9ZaW6Dx0trrdD48+M
9Xn+QvURJpOie6rSmhxArHlPGEJvVSubTdlY/n5iSChxtD2zEmSyrkygUSms00g9+HN6D0od0POx
00UA4uKy+SqhYC4zlj4rwkp3e2PzwaL1Os28HSX41aSG3NK79sHoWQ1Kch50Z82PFKS4C1MgZtk0
Y93F/mMKAa8ebAVAA4NDynIRAjmNlAxQ8FkoWPCHF18U5i5rHdZ+7kz/Ddv4YUvzbPmEcJbin4Y4
PpOMSgt9XFs6zdsehavHIqYz8I57NAbtw65RrUHMpycNl51jMMXcN9vGHNRfGOhYy48vrcwehtlS
tMibLojJeniFiH5vKCOFm7PgDWdpBVepdRej0Ib3Ht7RytCCeCOpADN13XyeBnGtfE7hQ5NgPTWo
b6zUhD9kVI+N1jPVyjQ0Ey3fJjzBntKIcLBjOtecOP+q8YzmuezJaydsE6iPwioE6jiC/tlcpDWV
62gySXuTyDnmKbZQK22WljW2J1tpRTgp689zB/uFyuU2S+ONd0cgTglRJU/xWUy1clk5ff/hMaMi
o7pPDXPlsya8elG4jXHSGppmNa2/6QDkTw1yo8a4faoGm3mrKh5xf9yPe1O1Hl0H/IFdmivp19V2
9rhDIHYAle+lywXexceRsvHRKb6z3l1bs/UzjWb2IcR8khPX+jzm80WU2EhHTYqrxTUM3J8KKZ4m
V2/sSRC6Yj/E9bHLhbOjf7jjgZC3234AFEh9Aex++eYm45tqeisMSP9tkyhHDWvpuFJlqR80+j+w
0zqrwoH1ZNxbdKeKzypBVVSmMbGAhcqjQtkgm1KKXT32sBQs50SCMF+TgsZGUU3cWHwmZ2Zgmh3q
79poo/2fokFzEt28LQp+ETFe0dH/JgMT7fWe8XLwMND5fXvKCG8epgjmDJYOqnrvrUQFVjxKRzE4
FPxQwWAN515Px4V+8OdKe8Q6IJfYf+Kw7aBAlvFOiAiruuNHm7K4G8BphlmXbAvXJMh0LEDlDwSp
r64YhqfaVTR5MzxkyjXgC1J2kCeGXEUY4mBVs/s3+/RZd2pqgsjMsiop5kVet9FtqlRxIG4ECEpQ
okSmNch3QQUAx6xlecw7Qj4tk6FmIJeYTrTuZNfjAUSwLBNhvKsI/wBOrQ1vFyg5Y3oHMYsE08c/
lt5fWK+dtGAuHrCld6w6g1eTOlYH1oBl3Zm4qVU/IpltTUHFcIJSxynUQmYECtxTyzMokV7tok+v
U1RhiCVsi2uEPwNfEG3LKP/9p3jeDgS95yp6Nbyq27h+8zRmgfY8G172qNrsx7/O0Vw+DV4sb5yX
fEMVwIB8uWuGX/rNmhsJkjBS9qPmEoiA8XB03GjYgBL6LaVwNvg06qXmlcGlUXNwmV0ovXONVN5B
ciUPCUOVpuXg4heYZ6iv7veN00SXnMa50bPHx5xLTJZkyZDMkbldzCuRla0jPTPx/BrRaycjCzEt
ih/++W38aOTua9y63XkSAdy4sX6VlbHpc996c1MKiJNOuWQ2LPstoK6BRsIHmcbDxbELTG8poOBh
LFdWZW3bKBUha8N4FRSt/yoH9tbkK62D3sIlropSB7dk5pfcPAY9FqOE8oLl3GQPzZACftY0iKZZ
0m7MaZzPOjgtJKLF2OTejgPRt+VP9U4ZtX3U4b+tab0q+YOiaRclNyvUm/pTu9MUiPpOgiMGoPfe
GO1lbpR/QYyfxkhtCt5RPfs+ZmK3C0bmut9LY96TjvyH2rXuA5xbAW+WZV1Uo66lwwUGi6ihNLF4
qeR96ZbqFzvztA0F4C6ybYdv5a60IGc3fUPOggaehZnO20SAmS0ag+VhPhnAC4NNrzcvVXpCRr0Y
Kd8JnaFi1cOJGRFaqORDEc2YWvU+3jrikMzkF9MYIpdQGGps2Z9FZj/UXoSzC+uQOhHpPxEEeUpy
i1pnPf5uoue8kMwS4w3o4Wejc5KrjapcuFd9iuH0OqxgCQs0U/OKZXerNOeS66Rw7ahAaqteVNdS
8cy3a2X+G4itJ/Lb8UK56XfnIHoDDl7bEzl1L822uVUdG897HgoWNIWmLrn1O6Wnie+llh8IV8Yh
Mrt6aTgdHpYq+lS0zUyUP2ETNMtlMMgfHmg/kV3iYxuDXcweJMeTWI7oV+gPhBr97KbJ4DprPuBa
3aF1Lid6G/PA1H1JypMAdZuwEILCbKGQc47YAtR6qtEkwjoZ/ogZPtEOj1XMu7fANcRUGuuvH/Sv
pqHPQOdq6oz2UUMQ76SHos6onKY263CG1WVjtiFb4Q61Pb2h75HHzF+cznyYmV2Wro4TmSTwPzbt
/00T/j/ShDZJqf87S/X6W/dfufj+V/X3ry75/ReMzLj6n8HC+1//d66Qyt973YNFqp1oGlDD/1BV
DeO/wE2wDzMcSjXuQcH/pAotkoOkmQKShvzH4e//J1Wo3QOHPs8inxAI2ToU2v+fWCE41v+TGePr
QFo9Er8g1WzL1a17gvF/2vCNpJNYY8ikmgKcjqFrl2hw6VJQ0v0e02fkLUDVFtMrRQDtU88BnptS
D6tORW+W5uin2srBs1eUPUTVHfw84FnJjuCb6kfmjowX53HMBu1Rpcp/1PErZdpjEAiTU1TBJo1Z
sj+TAt5PPmi/GKPvGWCRs/MTTwdqMf4lGa7JWdh/0eiy5fZlS1NsRt1n3m0DCs0GM3H5TuxngC3b
tLRxXgpNhTItqY9lwxFkeo0pGuPQELvzQUKQfG6seFe0o//eIAaF5BQ2td8Uq5kSIopikWkt6rgI
KnNgboHSW31u78FxUq5W/dRj3O9wxb/LYRDbwtfXymmzo+8Z7cntANInI8WmRjTezPLcjW2+k0QB
RK/nj3RIPmTGPVajq8MQNCa6kK6v2NjMfLyJCptVE20gY1XrAj0yNCr52iHGw8mh/H02iavZwMhX
rdQ3CP/jPhHUGhrIVIvGZCXIavtrHPRXS0MSa3pqDZ0x2gZT7oRR5oauwNY5+x9wV7IV/JeE+h66
brVqV0Bqg0eDPwL7BYVwPhWTkhhNZZG4cYy1GxeSQjlcRkmuvXRJ2v2Z3I3H5qbVeKCEyxRViZRV
XOKERsOijCWDtu9dmBUEpJp/CoRrelSD+y+ezdpB6K56FH151HLP+ioKnq4xDVdQKTz70Et2gDrt
gXSwXrSYbDg+ybaU85M36BivWx0uAST0EJ9GT8L1Ycrc8RlGegipoi+TBCR5Uuxj7DSbrsIZrRXx
m3SbDdG7n7acbtg9ms5yMe61H00Zf4yQemO3pz+XXdbCax0wQl29jWusHSC2qa/t9y56NPoK1CfP
yo9a0sN2x0CJA1uXZ6MHDq+z/nEILy0ZQbslvX/soNMDzqEMvQHmv2sIPQQCkYQ6diOVSfopxI8J
ZWkRDdzZbckLYM3JrVLfTax9d2rbemNziUxGQ32gYqOcDtVEu32uqtcpD0LLcn9tbTpbpXqLC+Po
9X25MPT85DXTvuqSXeMoMmKkGrU8u8T3jjIF7Ixl0n0glpdsGt6mofjjcMem8xTn9kvkiGvZps/K
mY+OdF8ENv2s+9T19GuyxrMxcMrOdXwHSeU/ZOZ4ntzo28MoESTyElQ8z9P9nLsvlUPaqw4sDgA2
X9ac3Qu3DZY5xti9D4V+LBwUTRqrlGYvti52tj5qGWhQmz1mwpmr0mvp2e3q0Hezk0fm0A0e1CBe
nMR6zl0od517cZFuQmpHfClvpJX7DU/zo++W7Vqvku6aO4844Hs0+Xbf8zVTHdqd6qrfelS8inKU
2IK01aTcFzsvTQi/i8hzJqwXerphW0pd5Ozu2NdjkBDjRp/1c0tNAYDdtZ2gHDUBlhENwwHD2LwY
jHZCyM7xNGAeKpOaMrmMp3nNjQfJnjI3mFETi/5xN8cpxhdh1hSHdM8inWgQMB3MB/DmyqTKV8mw
UfEM8zjCGB2JotwJWbU7ZcPfwHbNWMwrRaM13gpjPAexw01YG5mdG+a2BH85knfP9eF/qlQnIoVa
1WfGVnJ77MsVjN2/GrUatw0CEeyjnTHNl7Eb5iNh7Z3sQQ/nFOksYqP7Hqd1rxzroXfUG4oInFrB
KtOo+b9b7y9vnL8qT81Va3hb2WVPqXt38Qz1vh+AIjgBWpia97OdhUDwv4pmPLspL9bUMy0btfkT
myk3sSr5akmsu+O+hPZHhlC+2vJ7JNr+bLjjQ6fw5WS9fl9y56FTVvAjzeYrc7CK1HG/9YaYELNZ
DSvbbm58DJw1JqfbPE/Ae0daUSRstl59+FV3Huzi2Yu1aJPEhKy6WG4B8yAv6rvUGap17xNe1DxT
4B3AGBunBD4t7FSiqSPgKaI+SC1eza0zbqoYZ1PggIQTSZqh3TRXxyM64GKBySubkoY7TzYL7jIX
aSaLFXhAnX2oURS/rDgRwP1BYOuLEiv5PPzJSKdVpalsNiXHMnOMv9yp3kobgw4VEsFmriE9Gln7
7qt+2VXOuLITEfDYrj8nCjkX0mSPVMhQus5MVKLQNlJw9xpGDC1+HBqJ/dtZA6wku/hEKB/32DyT
6wAqjQxS3hTPA0e1KFXo/Z59EYHzUUqKPpTT/cCbxXobWfaxwqeBilFcPK/lOCnt29xr0dmeWoCg
dKVUXnIvtNfEHm09NG2sJD6xVM3vbo7quQt2vmKh4q5HTZyVBxDPI4++hs94GVujIR+PucOZ8EZF
FsvtcdS2vC12SD0MyDO88B7uuweuwDgZFzAPRiK8Lf+sQLwsa3CNFgpWXe8nbAjjKGIKRuyvtLCY
sGd3DqXAyFAk3tkt3FeDgslFWSSPmjP0kHajR1NO1VepsQQ2Svb/uCUR+ePgr5U551kZv40+G6Ax
6vKH/qvQDHUtjGQTTfZq7FpaQBRl7Wjhyv/tmze9eIeXJQGbOnSJT/Lg4JXmQmt2Xu9MAF/r89QZ
CKgkbzm0r1Tub2uTgwGj4weuArnJBn5XRtOKq+mgx/rKG/CUR6fA4J4K225cQOD5jN3RDqeJlCoY
2I01DQnyY6rBuy52M4npSeZGWM3oJJFOCm0uqpegQ9q0zZhKiVr85hHnqVQMwc5GNJ+HzNwGyfQl
2eTFZfCNIu3vYU5M/ZsJTCL0LUuFMxE7rTScFfALbyF5R894vc5pTudfXdoo/xvIt8lhtmq4x9II
Rz6U00ALZu/Ne1OU1zRNb8yHbMaMApqqTtX06AVvViO8rafMPQWw7t4deFYPCKBF1O1HYRDXngxQ
xTHEJi8Jiz5qjvGW3Rl7RyML1u4YvXl94a4yD0pQl9sf1mTXNCENp+buT1JaTm4xwqk9Dpuun+tD
A+OXe1pOu6YR0/PBu0ENk0tX0F1QVgFBz6K68TM/qBqKVmLPdtgkXsge2V00WpnhilrgfAnw7+VH
ng94ZMbTnOTo7LTQh6lf5CsGEsllksQhGV765bVzQlTTNum+1LH0Ou6MzbtImqWUJOdFMN/y9CMF
+0Gf64yiEKegoe5YsGhqadHI+Aw2uFu4fd3j2qYLYNzAVG5YU7sn6fmUUomUJDCPg8iG/a2z9VEw
HLGa8h0kVrXqucsME46uuezRX7UVK2tCpvhrpxS2dmU22gOf5tpOH4bU9Zj26J0sCDvEk/bBCtZa
B1p8IqHShaWs8NGpiIKo0tkpHwVdreysS96JFrIQl/hBZjAUjcGWy8JCE6V6sHVanMr9KKlb13lu
ltFJMhJwhdKfimmen9lLcebqdndoyJOF89hvu74QVwSMdqk6Nz8go0LVMpxtLLn7VXSZEQgvRRiU
TvngpDyg8tR5xtBX7XvCv3aFgILXGVf7/eXoWLBlfjXyQmK75l9dNDHpLBFN2UaO7DVsvsHIRJlA
eUlXGtAmXCjO02wdOWVEoT/47qJo62trutq2cO1POxjeeKY0yxkwKb547VeAUlh1STkffLzMWp8+
DtZUc/vrdYJrBouj1nnQaqL7foK6PJLvW+kJFCqRRzk5oPQryLwMxwYJxiSxLrNw3Q0Kpb4oaf8c
rKZ7UA5UCLgXmccZQcKTtKVWHHKDkN/9XW/iGMHX92wCZuyhDPPH4B4Q5qVxHOoi2bQT17wTGDvk
S/1g9vFza3TJXjC8pKPcxGy0brVRzju+DgsvbQrpRNpoOaGFyoS8xjdLzXCZEpjx50fcf9ZDnCh1
7VvrSDbQ2XbOcM1YIW6TMfmE+rXFlhZjDiamkdMpBenCY/k4qKOUE+1TXVwevSZw1nqg4dBL255z
JO0DQ2/ubRdk1ORz6kAZqgh9rtvKxN4n4u9J6ryi6b3my25xC3rlny6aik96/eTQV8pUmaVw1TjI
jlF/GFvtNs6jcZrToN76fIcmxgVcNeON6/LFTpP04FbjhTyiydG3FHtNj0n5kVcCLgCwzJvTJ1PL
IPe3xsM8j5u5yL3bP7+k/rflNDv4jv5VwyO0EuBQls0wv04xfW1jMHC7KaL5OGHsX7ASIWfSIGwl
PJARBHBldPWJm5I8RMKol53C5ALHQOePzvgW7JVfkjFM7qeXBKt3UIB/gObzGDn/zdJ57EaObEH0
iwgwmUm3LW9VstVqbQhJLdF7Jt3Xv8PBW4wwagympapi5jURJwTgNta6iM+mtyHRzxnJxRv868Gp
72mFe6cadpjirr20h1sRdC+TB+9zxoYluunUB+6tD+34xue/E4wKk8p7K9tyeBq8ECFrelSAfGkg
ZomlHGV+RSxhMLLejXqj3kddMa5VZ2C+s3mZPUd1SDjFeAPdy/5t6vdcV1wZQX2tMmBfiHnRuXSM
F5VSwBtiYJMpp+kqN5x7LwUOkdm/SmosPgUK2yeZcNtUcG1JNbGCHJoelVTyUvPbnv77IglvC9je
nJhkPiBkpUvruZTRhx07di/bvil3soDuTSw4xl9yGKKwi2l3rRmjEp4ENChGNGzJJK+uhex+52X1
5TjNrtRetOsmK0BHz/upywqSf7xgMDJchAnjiD5M+k3XKv3435dhzF8yE1dFWf5kfluuZzrcDVTr
RaHCZvC/L0Oez3tfNyWcbn6ZUGCsAII4XIwZPYedoFXNPKM/JcsX6XB9J/aImADZ8EXoXBMybPiM
z03vpOO52WVpkq0Wjqob6P5GT17NUfIH4hiibemxcMBr+mepxRRmK8yPU/7CgJp5TIN95NkkYmfT
9Ja/MjU1RucF8R1P9AlY9UGYVUcwGqInk3xrdqu6PCobL25jJc2LEXT5BuEcRqMITmvGgn4VGU7w
UWDoFgUY8jRIf6sSqE9i5J9+kzbrKB71Xkru/ZLD4YgxyNqhYEnPzAVwyPUZ68NWPaEWxGoUt+7a
ygC76OYeZG74bra7RsXOO06++Dg193gYmAS5WFegeDuoeOmS/vtW2crY5eY8bv/7tukqloqAo3tB
baoir32z8hYUX2/l2wh17xtK+vyAG6LB4823iYz1cZzzmR8pp5vu4eEUFaPmVF4rpXZpzU+jAipe
ur0OD3OO3hTF9FvgcI3PmGfWlUHsKizB6uhSiVK2exCvDRwQBaOFa0DZuikyozhoXgcGA4K+VIru
FQRgRIiMiXHb1y+jh3YTIT19y/TUzlhcDPmTMz3fl4azxHqY2b4PnMccucIlRTfBxJnBkYnZAqZI
etRRwjZZjvT/Q1TuSfV4a3uaTgEYlCa35ENfLNL70WYQVHrJ0dI1rXpbGkftWMBwMIaZoOJBeecg
dLJZn+NAfY5qvsX2GJ5gXBSaMLoMckMzO1wUWFVdUo3WLRrybYE+FF1GEx7bIH4pe51+yM64EaeG
bHP2akw6xhV1t8LwwHwMpwIXV4NX3zT7t7jNzBVSLveD7d1T5YsH2KbzZsp5a00AVutJZcQS1dWw
whtwDDIG5IwfB/rk/KtuKDVUzESOEXsPqsdbApoiObs3aTfPSiDSmN2nhUqZZumPqh6Hoe5/3bl7
d34NibXNHLEn1018YRuC6tXX7SpPHHFlZYkCpMClo7ziN8TOz8iq3XtOnZ46d/gnHLt6nbIRcd00
IVZegPZZO+0tbZr7LEqepI3+uwg9H3Npv+dtZLJZxP2DntJ7kBjWhUWQuQZmt1IT+ST/nZKBKbde
GAUnazSqK/B6fcLhfwjyEKFWBAsuAK2Q6iC6ZvxJmQ2o4r0gXUVxkZwDG0Hf5PmXqAQVN/gFqepA
tgS8z8q3s2MAj2MzWgkHSxq211oN4VrlEkudKg9d7tUHq37OhIguUgXtcbQR4gtrOmeBecqDrLqo
oSgPaV1h5akmi0u46y9ckg4zSkJWyxSRW8rH8uJQNr6GWeK92LZxY06GNBiJNOIv1ifYTHehHVhk
ihcwsNU4XurQ2xb/zNIsn3obhi+0RUw3eo4OE/zjTdn8G4XunyNZbKc6x7Le4nQxccjmDOG+Kzta
qznfOrm8T00anYSv0D4Z0adJnfaVWdTfsmg/ocsMV1NVE6mfKPBGwdVfzW21sjvvmpCZdHZUaCEB
su2NJ9Q3fCZIB9Aa9r2BvjXozy05DfxVDL5UgpYa/Wl81k762ASCBza9YaHFa6Xy39F0mSqx2RJd
aoCIHxlyxVG0Fa26WFyEX1Gi7tV8iV18/4iF7Cec/ART4IRLLPdxLOjkjKQ6wlTZMZQyTwr6wWl2
toAt5yOdq6be2Vhd9lA1SK+lazY85RUT9do5UiSWJ3qSHBZn/1LRMJRO+e0VongMIgcZNOL64+w2
y0oJbIFrjodxZCQbmAG+BbboRlqfg4ZwI6Zw0QG0APqGerAwBbp/ZCNinDdB/9S1lr5Yuj02qYs6
Udb8oq7FKh/X0kqgYVuXgLDXScdILI8qb1tiMtNaKVLjcRb0ebjPU6ciJhbrTQ2aPDUPtVMFf1n4
MtU1qdTD7KlDH3gRTYRiOgGD5CKtQrk9Zxe36PE5l+sOR3bVe/KVV9OL3gGUIFDuV2M1JRculoMM
KUOk0IDrWq4qi5apcxvc2qDU4VoAhZvIPvAmii/T6jPGSq69ku2r6AJ+biuuCI3wd6HbzE/IW3ep
SMcbTzG06E6t2ar8sRu72A6fQTyonV+jPY2h5wpspFt7dJ+KiD+BbnPlZ2zoFyN3p+YQzyf88djr
okeVxtlOh9YtXgrYQODgFHiPvaQAjRatpZsiGUumTW50w7HCfNwj5lvphBLRnQtSQK1o53qAbERB
JQUkkDlZyKJz5pyVCybF18VTlBOhM0dhvhP4LTYZgrwmjCGeFLb5IBF6Fi2i3TIOkOrY5nfXinKf
xMXZTLFeMFbWawuGnGo6tQvGcBeVlj6nIj8mwsJTEWr8gpjn7FZnG6cnutZ3+nzXB3a1NmOWsvkE
pSboxF5I+2FEcn0a++LqRvp3HNtfu8LsUFjo2P0I5EMcBWgkjWtQUhnMg/mKcRQ7agjnzy320ghu
LFRgClp4fvw+/GcZ1Tr1SRswrJnUeFqYjcjdXWUKvZuj9tIz1t6PY3Qu27g4/felLhMeYZ+wEa/P
nkxu8T3m0eLoc9xOeUsMRkRrFCmLTF4XQ40oD+Q3FeuooYzX8fiYGWG27tiT7fnhUxxh4XdU6CtG
knpvxQ3Vgscw6zo2VXwQMb0iofRgq0cHmMVAQBvzarqe7GKdiCqddm5GnzvZWBTaPPvDRKk+0Hqi
arpFEZppj90PMRwNiqEGiAERvY0Zm9uWff8qHqSx6ZYsiBxZ7kAtyxbc+EizPyYMzY3U8VueUrnV
PlniJcXWkui4ThyY47ooxm2RIn8AYkkEr3tPMR/x6DJhdEpQu+EcePvUcyYM6jpA9eDjsydkNx6C
BnIgNttyoCUfJ21uczU7O+Ltggd00Uwx8PdxjjTf4cTvHCn5wxgDoZS11lWAlrwpL4XvoOmVNEvu
co9A3RlMqjydubAOs/DO8s1R3rYG+I3AvJAb2/W8NZs51uR5dbUtwAFFxZM5f9VFdcV4OqxHLrv1
4Lm/E9ctZA39URbBvKq5vJ0Aac8Uog+lXvFyXNLjCI5Swy+VgH2ZuyTmI7QjLkN5Jnfle07yrygV
03kmJK6n5ttaRRCvTOva9oAQBxcYeeZIzC4p/ETCG6mRM/JFMoJwUztv3mK0tBv2xsCyg89AVp84
e5jimxhB1ZQQPGF2cmfItli3qfrTcNdfDTf811djfeqL8nf5Zw4q4yi874YlIy8AGvs5eMLSbF0N
+FwkHeXttmhwjRRwfvh2ATa7JW/H/Ja7CXx3F6PRWNbEoFgCZSH+BJaTryRXboruZU6ExtgNFHSB
iDBrfQAMGEHXoiSi2qXrV0eHkUnQ9vZ1AN5nuSFm0SUwWHJRVsHianSesgQPpEna0BbgLE74puQc
i5dqQZ+9VvVHlM3BOhpdyHUWPkzkoAA1zC3spLf/fi4jw++69IDRbFyCVrI8XpKeYix7x3QMMM7G
pMxWfntL6nQ9iw44My/jijLilfLtsZubl9ro78hvVpUVmScv7J112gOaS+2jsPWWX3TeDVC5V3Zi
nY2OwXNLpDyacgsfoL6DsDfJ8yM0w5YMtKtyC10EE/NySWixwQhxT6eaR7J8daLslo/G1e4NSO/e
+CeyfSACV1UwM258DKWxMzECi8jVQ4uLtVuvs5YJdtIwq3f3qYn/rrBOvXT8PUHX/8psfkdOvy+7
Su/w833oDECi4dfUsXX+kSXhb6koltsqwNTn2VyWJL63Q0aSihORulKvx0W3Nhr2jxXql8G38X41
1rNZ2nfHUPxOHdVyQBpZBqGmdOvHjDwAQuPZUU2KC9/URFP7DbFatktcSf+sTRWgZ52y3bDoc1QV
fACrQoEkyEmxLEQsbcXWdPJeWyJaz7zhlQCqozqK2m62trR2kL2S/Oj2zIIUu4s1TcHGG9xpN5bh
sBIhN4007kAblvVR4BywUN7NJn4DkTJlPEr1mO40gl6hwp2ravdUTgMLUbreiDwkboACWLkHp8ew
fqeC/YPBpWBL4N1pvpNOWm1GM242mWvMx2jCEibRmfWzwwnGqJWM9pT6winOneVVgD6HXc4yEVzi
uxagl02D2XBkWtvs5jXx31LO+W4uu7PgHzcRl9AOi12SQYgoHOsy1OljWZEmbjL+H3WzR21JudTj
3hgTsQ6whxBbql+6eMbWlefZQbbuR2gthhVZHsdB7ZXn/Yvs4T3WiB2l4TJ4dr6ocYu9KQ004SYh
BQp5rBshrayZszKDOaugGzcjNjSe/Dg5k9Kc7VQNxsWfIUjVzhvSq2mlB5LVJqTC2xjrcWJcUTwp
msTWb7IdOD/gmAVC2MG7eyLVZ/pg341ea4GmmMEoBfsE2CkVPDEDHyzLMaOdAdgMmMyvQj8BfRmB
eUOi6+Vv6M8QjnDGKsUpNwj27KlVUk67TnTovaI680t8sAx/zSd564z8o89Lf6eyhu1xTxVJl7du
WqL+XAkLvuSBmcapXE0ppnDlJtZOaj7pjsGMVaHUR2e5thP1L85IbWEi+cjMfhXY5qsJIWEVmnEA
LsI7Tr45HZ3evxtN4Rzh+i++luChyhHFVxOpeRk1fKxvYwdXJK6aeNPFDI+D0A0w5rJxab5iNz8A
fwM7PfvHrLrLbjCYTBh8CvuWSFwpTNaCdBRJSudkFsnFMP7QvTylPg8hWIB0yPG7hvEzzkdn5dI+
AX96R5cGxiP4ThDFrhSrZ1CVxxQvjrb8n8nweFTr8aFtcQq7T+GSfNqCwbB7/OSRWdOCc6+wmWXF
7iiZbz3xMsPr2fghIsd+RQK5ezPHgluzRTcwBVerieQ2HFGthxLo22hB8A4wnLUZ1M2YTUIW2cYG
AsuA1L7aKktrDkN084U1HYsCw2otEUD0hmkyuyKTK8SQtmH3vfFyPp0JZrT1AIhK50wQUAw/G6VE
q1iN7U41qaCHBQbaTPFLMaN3s7455djvdcxNCuXUD4TRcnXN8kuA4oCS9Ukg0t8BEc+RuxTkixQf
ee0bB80qjBh7ebZR37NzAPubBdJGVhAOi5Rab9Oc8jGbZ3GUEB1Hj2IxG1EjlGnoIXwUIfGxy0yp
tqd1EtRyaykS56XF/ZK6MtlmEWESIXKGOq4Q0PfzERkAixZSd9AKzM1pcpIdHyt9MhzmLJVru5c8
odUphPXMNIb3QMzRyiUMmO0McC2r2Sf2nGLRSra5e8qScb4rJ38WAuWmn+W3ZHkzHJTN2LFJjPFr
xgiaPdhJtPrmL7WXWeQ4W8uO4dhMoOF/X7JunE/QixwmvCgfEMSwRVqTZNa1Y8LcK1+GTGgGjCQ5
5W65AUHjQY6ski3/M3tr57FYM0AI3kBDLQp8joWB7tJ18Fh6yn9D+ZU96paYZLaH7E7Cf3QvHGss
vo5kJN5gnfWrhzL3ElIfcvvBCt76unqbNGTpqLOJaTFKWFLNuG5znK6o34p7pynOQpWR/rR8a2lr
3HcmJu7/vvUEbCIVjv+KrBNbje61HMLxwfGGr2UJwPWfyuOkyMEbrQZlZOkMG6MZ3hdbtbTcRcDr
f4+m/jNZy/9IFJDtoBZ7pnk3xQBFUfD7GR4VQDA47tVCyHvXOj3zBE9PRSL6ezvvghgENIX/sE1H
vG9RlcaPxYTZsENjwcOH5Hq/xMQwA2vifRg194E1SF0Nr1Wrvqs4eo0MPI3ONHx1Mj+RMqHq8rV9
Yy+wG4vKZwk3/wghHr3GW7VOeu7LxeGYLmNDP30cmboGPbRqSVU5FGyXa7u9dU2xGxGTHw1Tr9uG
8O8gZxeStn0Kzawe1uhcrekTo7lEyIy0VbDN5P2d6XuMUO1Fwc3nMLMNx9HaWVOPiqx7L8R8acqO
69wW5CnqlC5dHdOcVSvrWao2gFSk2rYNhzm9UXGwCO8IKi/cDVxT7K4pU5KS82LmhMzT9zmJDwjD
kYN7qJ00yYtdZW7o7vO90eMlLtP6L/PJDyBQJ38mOmU2WcQPJewYOJiHzihfwRcV9DMszv0IRUXz
HFbq6A3hwUn8y1TClSu78G+c7nyh660lCdNhWlg9pNALM2vJkQtfRvyba1Qp7rqP6nejl8S9gVwu
XH8+wX15aRNBD9gu25mQ65n56bqoYYJ1JQDmDOVcJdVPOuM1w+Kbbh3Et52VHCmSSV8LnXxDoYNH
3+qgSZZnK/S+rE58mXA9ELeIbVPJrTb0LvSaJeRRbyGsGmQ8BRbSQ6JWAB6MmNWTrNolhXNNxqGG
HanPrdf+VJOPp7t2f8LEl/g/Yyw2Hi+zr2eyFiBuICFGCAhuJCzudWHfGLOba2TZmim9y0jWQDlR
e/RyvtEebVv95YWhTwEACRe4pPgp5iuNG84CeSrjvMRTztp+LmR2bcVwG2YDOuyo3xnIfVIsoE2o
Vpj7zoCGto7NOZFhXeepWhMCK9z6EKJ7a3o6BnvyjJ0f1urMgDVeQc7dUE//ZxfaVTklm5ctmhVn
2JkK66QSpCCloGzRx8udqSsIMy1+EzdTW156VIILGTlqOrGxQvJ+embpdT2h4rQRcGBuBCLtVB9z
VXyMVg1+KzX0xo5ullM8dOMS0WPIfNctngUnLzaDLKFW2P3jNACdMOIInlD5WspwOFlF+qDtBm6g
VTjr0eAMtUCjIgw0f5ouJ22+1O+uovo1dHA0e+fB6vkRRnbJrHTKfz2VRmJ0z1QTL76BgdzI2PwH
/vTa5HKno/lYuCG+D6RrGzQk9akZg+ekpAoDTHysBiA4SSt3ZWX1D4wb0PhLPvpdwCeXkB5DR2j6
qTPuPt4msyBfNoZCgR6CRe3TlKOZVFX/0dAOLj7fz/CQKgYmaDQduLhryyS2IU0csovD7ZBAbkDR
hFSYmIFQtgRp2K+2908XFRGcXeCA7XRf7E5dMhc3GihKFDLJAz38myXt54G4prBBJcm2Leb/3n0a
9DtsXofnzPsnAvuhMsNLE2MioDqCwVG5pwiM5Yb+Vq32c0MYduXiYvcMyhAm+yt2ZcBb8/DZGPiR
sh5KLhaRh4FgV9WaLKVl9yL8ZWDMWDdhn7uCAEEHSOk5mM55wPO7jpzsnTPZR+g/fNCINqNAwTIM
LkU8nnK/NN+DINMrS9sIFtLwi66MB9UuTuCMrvlwiGNn0wh578th34Mlf4ONGGCxx1eBoiN8Lst1
MkDOw1mpoCIf6gyjQ5IztArTKD4NPYWUhz+9km578bE5TqBcaYH0dz+hM0bzwqy7EKBiTIh6XdZu
quJuM7/IU3bklTkgNHXnR3d6dhP16uoB98LCoQeQAJ2Q2sydwz1aNg55hc3cg+oLUeKX34JqPynB
55a8vxLLaUAoAA8D934n3vVkjqChkbHOI0OCdiSOE3t9ZqdvWRfWhy6D2FzQtdn5rW8MyOhjfCzH
CNlmQAVfgqolUURA92/emVz47OmTm0xI0vNwdOWYo9aJylm4omK0W4bgNaKcsNUvyLAQEqIdtuq9
241q33vTu+OgCCliJLHizkzmm+Mf5hoBf0k1reIyeFtofIrwZ1wxUVg+B79NyG9TyPjX9PR55rO7
6aTxboDRxkjnvmbSuYIFOSeKOToKu83yuwgLVS/lkgwRRtJss+oTzN5QUFJ07SJPmbsSUZXFkbJq
aie8wMRgTPIXHx3ThoHqdtTsclu0ssb8mPbNmUkZSBr2I4zTyidfvuXo51f+MLsMQfCSc+OQFLfR
zvCcdhhA3RnHbc/E3Buzm0kmSlWx1ufh/iPdXVuaej8OMYt5Y3uxKrYTWZhXx66N16xs5GPglRG7
f4w+aYNSG9ah8VwFrqIJa+HK1u+yyOEgWd9emA3Mk1BG1lxxJqOgXigb32D0qnvS6VrjSVtJuhMl
mLmR7LFN24MKbmy10WbTret5tA5RRL0y5tiSYrkXUKYE0iPbz99RZyVbAoRXmuTz1pe31OetEYCL
EOhXnGDLF7SAIZwGs4LhwrRl8oJTo1t99Bp/5YTKPkUIITbQfJFA9ao6/feFF2BE8Ab8BcEhpUti
hxs5VOdIJrdBChg70HtB/zjlKaj44oiZlG5VEgrsRST2ZWB8Oj5YOyzx56ntSPtuAGKt//vXxE5R
AxV4Ax2UOJvWNKwT4QGUnhpjtInLe0Ml/8Im53mIdX3KdPb/L9PybT7zY1WeR9WSGJCrQwhlCGug
4wHpkGDKc/akZC0hboDjGW5tE92EMEDcAEJhYO3RjyXe9G/0ieMLomWRTSDtCuz9BUb0tpP0t4WG
YV6enfk5nH4QG9TbLh5eQj86yW5eVTkT0zFuH7Hj3RLGLLMqj7GR7ZDJnG1UI01q6zXzulx8G4V9
9aL6ii77YW7nS+cwe3Wn8vhfUh7sqiFxTxV337pCQbHqC+fiDn8jB6za6IONbL4AqP0aDqvvkgvD
cMBvxOXBwlW/Nf4q1b0jW+LzLDlIUw+2DjVtnLEys7BYrLPRf+qtkjOdtrcMjrmPQS2no/X5kGLi
e+cjjeaGn5jcgKJKFhjYKx88sCYqfqvrFK9mEt6RZ+2VVSLOrwz+2tDmSErKI+VIvRsIi/AlWrEA
B9s4X6UJ08GhT5bDsjVSfC6WDhEQEezLtYjjTYIcfOSNZ+B3xXVcbJPBhqtTP+LQXSvzwQ1jnIKV
+djW3bkzcL4MlI6r0FMHiee6MTlwJPhShJvs7QeAhAvhiqCJsBQkAyz4H7v4kOVwkBWrDaquI1oW
2hlEa6N8LUYU8ppylVHaH8WdiRfm2BVQLz7RM93DgJ8YvDRhO8r7Nntz36g9E+nz6DCMM6voZkAc
QnXGAyCsgemCTB+T+bXLx8e24oVnao48lYCaDZ7RvePTsrushC0/Qt0eZUf2MN9+WnBoCvS6JsgA
7tfiAV3oe5pg2EkYiFh0TaRGZBnvnHux7H0Et3PV5O6B6ImWtmj5yyNm3WrIfnyPaNggbV7CKiQm
AkB+UByCBhdokLG/lDSkDL0Ymr12lfPT+OJuhu6piOG2DuxNZr96xySzrOHeypxCNm1OSgavA4PK
5T/O7emWQ2DxoSnklYNvZZmUtu2Sd7OR1nBxbVgxg4eG6pjK8o3kiRdLuz+mPd7n1NsUI7sIOjo+
kpo2QLTp4zxhw8d8veJzj77R36RB/wJL85RVFnvH6jL1jVpxWFsc+49G2u1m7X3PGTecy0gg6tlL
tG2Fci7H+Ei1UiLjSqXegc578VvkWEl3SkuAIKZSn7LxvouBYmB2EPLD6QhbdgK5NV7IcH6lD9ro
MX7zkVhx9bVr1Y7wNcQlL3D/TcYyme6OTRKCqMT+vq3t47QI78lmuVSd+vHL7MPyvKeCP8vj7Esz
q8HMDpU94N+nR41klgxZrqJLPDX/YsNwWP9hUQ1VcQI7h5b9DEKU05T+ynAGMGEtokGrnR+jzrg7
f8jp+TdiHqgz/2kiSdNhKFDCK6V5RiO65iB8aOEVXipT7tKCs8DDw7odAsH57nQvXtYAHui/XCs+
xxwntZUhWMAYY7o0pez/VMzjrqV+gQr0nufVS514bK2s+I1Z334a1Z3ZURxT3FHiNjmK+RHR/tRM
GJpTwBsTdHlhPCV9gl2Tw7DjfRyd2afFY207LZbpVr7Vjf1lTEQORRaorQpNe2A2LIHjxU3kmQJ4
DkbW1oQXNQcfbsWyMuoFTyOlkF8OfNaQqdvsWZIuO3qKRwxyKPX+JqYSrFAMRTGltOvgBY3BUbCv
ANXcJFs8CLAqOUOcqXoTLb1ymr2nEWAynzvC7fktItQC9mjvPQMLTF3NE0Lt7kGEpG14KI9r5zoo
K2UQBUM4VIyvCDS41KI5d4FLUZRMu6QlpV2z3Qq9fuYaA9Sedn/KfHywM1LFmrw82R5vaiV+2kb8
wvPRPLnIJg35xFT9hVnG0cKb1UKbdIf+HmfprRjny9yad4O4dpa8K82xuNcUbStEujGsmWxFe0sy
BEYRyyT0wUCUEAaYRqxd7nsnlr8f0/TpWN1jjZ3ZLnC46zGD8s1/H+YblzHzSASF5RaH/DflTSPy
hyGlY9jgyAbojorDCE0ZYjXVPvY1otK+eWDrT3NOWYsopVPG2nMBb3Fw85dwidq19xM01R+3lydv
5FGNTdETfaw/CRJ5V36dbnT9nEaszxr3c3L4a4xJnljBcelOgt01LYOl6Aes5S8eI+/JaHru2fo4
aP4AIRcmj2D+6XhiDYT7nTMAYlSXpkWNIIfuxcfOXiBztaH7rxbGCglCjCX3oZ7xqrV8kKrgqa8+
Q5A0qzBAZrUYAgyZ3sIlqY4HjYFMsOZURnVac6xwQ/AK5OFHIbDAMQJHv+qlbMJndTU5kVojeYNf
cFTDZ0wcVoAxf+W5XPLlf0eOG/+6KWfOmPARKevPKR1ZfrNvjtWAVsy9Fg4nU9cSK2eMa2YwfOzt
gxDNs1OztCKbA0G1ONTC3gW2ca4LpMbgfO9Jhj5blf4pKbM98bZrSyNStx0INSHaM+1af4cweNI2
R4TrB3cjHfWDkSdXYlrnfVHqh5Qsv908BGzvm2sb6Gdl8EoZmJi3Xf2UhuYllAwFsRu9dJ7zner8
Q0wYnVvvb5fTroSD+huYX6XD0IBMoUXBlCHm5ZJMQlgtCv0+PiSOM7NHtU1iWaiL05j77+wr3ZUy
SdRtpy8AqsaRAM83VhGw/tHTG0FqUuOMP0NkPMQkY5glIY3l4P26ExkGuYBtMWQKBkP+NIkw3FBW
v7cB4rLJ9P9OOmO8EaIutcZu6+urlw9EUofte9Z1OAZ+kuqDVBxSeHzvEzjbwIQO3Myk4IQVnIqp
hVUwxc/Z9YbBvruycLl0M3wXugaF6JXdDcp3ilr0z6LsgQIyMorcWzxOT66Zv/SinVZ9tiBuM0oA
GMFlz9sN3lCv0th6B2CJCVKcXSH+EkRIByr75BjVcm9TuWAh+Cs6n5zBRO0YfRvbBqgDkyinW8sO
bcFgkuiRFIdByvB3mNQ+S4EQEas5lWI50t7iuf4xh/bd64o3vG7E8knzj8NHdjPp6ZEkgPM4Oeaz
6tsdHw6gA+MTxAlBMZ3+yiicIQUr/9CMR6POsPKUaNOVsF+KNUkJ2GskRccQgXcDAhZv7YrGyuFK
48Sl0B8NOMLaRQ2S2A2Souyfi4Z23zXWpsHbZ6TWLSLfy4aWgsloIAlbhJuhbm+ORp1ojGUAvK0/
qxzqQa4QQkGK4VUjRGdMp7V2euyv/tZhGcQgnTtc91z1wJ0Q904Q5GrjCeHUxh+bF0QX6MXt4DL3
/RkiZIPeGwXHrMCLsUp7Yzb05CN9HGzfOHUJ6lEHWTFsmtZ+Tmz9iYhC3JKefJmC9MRAqPgczLzb
ke8S42A+O6UL6EGIP116KhPDPFiC8ASsy4c0Lq4YKOCEeYiWBJukqRida9YF/6J5C6Ou2DQ1yh8m
7Oa2qsZH7cxvLkAsF2/WErpEm1wgSDZwozXpbxCXxqVx5bZttf3kO95jShg5SR4dZHvo73Za8MHF
JUjWTOWVD+ZEVh59385p1TVbjIdc+tcYxc8ADfzUEDsaLT6HFv0ti0NoJ3NcOsTjrJWm2NTpbz12
v8Yid9aawEpFnE8b4UtrxJLt1BIN2D+UHPW1g++t7cYXk9q4GngF8dd22Z94NvWZ24YHfzE4N23Z
72Yn/QMjXKcL0ITUGdNySFMyU2IhOubWvmNzstu3ebQJY3FjoigXJ2ad9pc+Fj2YzbCgeGTG0lso
twrjRUpyADGyv+eI1hmjbxq7+5Ju/F1GFXpLfqo6pdyOWNtHQctaJZo3ZYCCrglymtX1GIkb+XG3
wSp4eoU3rWXu7E2VPwjzxutrABSNo12C4kY2mG38ChawIITGhAzZWuj1RXbmub6pmAPC1io/WGXC
PVFTM7Iny8+Ss8IyqQnb3v+Lsuw7wMODyv8Z3HD2MoSk0EcUw4RqbFoI/Az9A+ZTabSLWufoRwaZ
88HwEwXqnBtpS1K2yAkVShB3WW/+kljEJUK94wGkH4IDDegz9O10DUmo36TtU29QIIq+R60QmAed
+dt5irNjbdE3JVNWbeAnV+eAIZq5+x97Z7JbOZJl23/JOQNGM7aDnOj2vfpuQri7JPatsf/6WowE
Kt8roFCoeU0cyIwId7l0STu2z95re0HNvalQrzgXnQfaj7FuYe/lMX3xvQE/kqiysyjqinh7DIB8
+rZha94xQBxLQUcB11qG1xlC0uiUpNYoURUVz38X6p/caXzqavXiEP7Vy0DRN8keE4MJt+Oe+aHH
wuUYQPACGttWAsGCUBCnTrJAl0gCPqr7pJMhXAKOfyIRzRZN+SU1uR+YvXZ3ooRDlUROu8+TaDwn
o0XjMp6lVUMMgYkfCr5BDenNw/yBRLCYrCOuxFuv52sdffQ7q0/MdVs+gCN6EEtBpW+2x79/mRP3
2W5M2Grfsc1bTWMDwKoT4UtaegZVb+0UfqRN6o0mUq5ON4r10CpV3k/G+nu2LX105pxoi5cuG/aG
j/LVY4NJDXr1nNsBBV8UX44pzXsp2790JAHVZx6mYJgLTIdBs0Y7uNb4/PcJS5iDsQzueho/lVlM
L1x8D/NA7B2B7TxSwP4QxHYIG4tnjWXXs6qnt0zl8pxFT6Y9Kl5cLdYoVSCG4nDr2Eti+0ATMB/8
Jne2kB8BIyKZUXQhTiF+K47Urt9VvRrvSmFWF0KTgjv8uIZb262dREisb6k89U7ye6hZ2QquQwSz
ex9GL2u3LIASFwJIw/QTQ33J52CLw3H29WWCxiqKtDlNyy9OlYUgEvC3DrSVXIe+9nmVRQc4f+3p
7//Lb71ZISzEeJzIBaz7dkKfIwSDmDheG3UKFsurFVQfbRpvpyTsdhxY4i7OWneTLrv0ySRN1vsz
E4WNpavyed9Wedn9LXHAe5m3bnf2XafGnORuwN0FmwmeQChTFvjTdInhGBwCZ9QXKxkWkG7JqiPp
ViSyTn7W/3IxQ3G98fXRK/VNm8iGngPTozHhSaks3japeouIo15xCgpklPK179scZTx9xpfWryGH
/yIlad/F9w6CBHUuDclbGmIC7cKX7vR4IBw7X32l3sbJvqXan65WjqxReT2+PYmKbeCaATgMJrTE
6BXm0avtOyny0xY7ysfgacGCufe3/XDnNDiqajPOdl4h3oJCIFQ1tBGUjr3inllpvjVNiQMRSimL
OtjO0Jvw/QxtscnUULMAk86+7qNbNbT1qVm6n0YrpWY6XucK3q+qqtfWDCS5b4yI2E7XNYalVUj0
0q/CF7vqic2V6GQwHZfjI5mJxbvpB/Hij8oxqofIRbcZm/IDiyMsvXDnVBNrI+bbIS68XTwaN/y9
6o+jiscmkK+Q1SrAwuGGjvUMMzZARkqlVnOiJqxyTUZPreL/micKg3A/ehGe43wMCVOXpJ78qkzI
/1VvTjPk3CjAeif5h9W4v+MQuEo3FQdTztNFxTM8OPhxk6mIVgX1ti9YDpROfA21KHc+5Nttipgt
eC+8c2JMHKzZvBPamN5dKu3idqXNVm2amv+sqcWTrM2LU7l/qtpoX4saEwP+hxsuGy7b1qounGaT
RmW7r7LGupCc5vpn1PUrvt7sFI0EsVMb7q3tZjYWnprWYe72TOE87YrWVWfwxEF5IAuVzfMicrmG
ws/z4EQvXJlYdkZiN1Grts/a/GbNM6r4vSZ5v24C27sZCnWpNpN1EVsWSfb45DXDb98auvtoYZ8L
d98Y88zSLP6jGT84yonVJ5GL9jWkJ3dZKibRhMWSa3BlDE+piYWD6wspKX+8DEH7wglHICiR1pbG
002WRt8ceuJNB09mxzNbENzeQmtmQSpLzfWOzISf0/Mgsez6jYApXzYPXISIYk3+SdPmwTvWYr95
ab0CbnVZv8x+9+rnQf1kQ4EgthrPaylPJhfVlx7jxKKdAtcjod7n9b2hE0SabsAbWgwQdY2ASRQX
VEdngE6oO1KWXpVVOlIcg+0gjYeXGESC5yi8tmYfX7X13YTI9qUn91rR3e2VBY6L6VxnuO4H9oTk
SKNgO6wXD+h2appjPVOPlblQ1GH9LT50u//IG2ICczAS9GUdF2pqpsG1klMiYWVgPt6yDAzBXnfy
0vWetzfTHqNFJmEj6PbTjhHEYFnvzA4JQ1PBBQgFK03LS9GbwxN8y1Uv6BBnScF1lTjTbJsPcLJK
rl8mnRq7TLb+A1Ut166Xy48B8QGuylXHo0cuA62HmviB6W5+LoMEqgSHHtGTg1FIYpsR0cTs0Zxa
eZ6XX3SLcc6TfbFzk2dTUmKGvLE23CbfcrYDzmX7ZYFUjSqwauPStdV38aICIgmA8k7y0QRThF5t
JiSk+3EnZ5cLe4dilNbqa7BdqF+geLkdD8emhjHn27LZZNp9lCPqFj7nUzyBDigCE/R1jmWvHssD
vYCvrtOedcK8YLjVMoo25l0p04tRtj6dVFgyAHfQ+wc7e110Wh5CyjBl1rsrd6CLV1DXYYFLTaYp
2AoBpWD25ztSckD3TJvLQD3uEvyNN9MT18Hg7CidLriHY5HuldfCuBka0IEjhiTDse44tYcNe2Ib
JqPOV3Fdxrt2Khw01iWnKAiywNPATJ98+AOp8QIfwJ3MzZrji8sDHzu1o+5g4f+Vx5y2HuqbzVNt
Q5MZyO4b/ZxwvcND0legfimq/Bj6zHwCQPDAnzo8BWTZ17g3EMU4s9dLbFEF6GREtheqAJFi0mUU
j7LnZIBM+42pEpbV/YB72apPZC0/4iHShMnSn6IBa2FBdbobgRBuWPZvHdUI7DEzb15sx23dnbVh
HfQw/ZDdoZZjmlg+m86xtXhDx7W9s+By8jPXSEfoQLiewe2nk0W8xCn2fjufrJT154CfaOfCY6DQ
LDoMZInXni9eraZR+4mqzodOU5cppIBoOzChtmmJzlcajLmR8eWEDUUdKdy4wOi9I4RLHrIo2Mxh
+sMFhrPBduzzoEFRAGV+moLc/sjbp8CGnOmrFKEhqL4dFqL7xinULRvmPy5pHqyG2HXnARZR5xlf
LruldRAweKYBVHGSr8e6w7ZvMdSc0P/749zavyLlJnys8akbY78oURq3PasopzyovLC37Ui7pm7j
Z/QC3kteeGSSC1bewHfPl3zTOsjv97ZffnXp/BlO0bYPfWhG2F7EVEWHvm4feEIx4MMRqz+04Zi7
CX/2OulMVP5aN0dj+cUKZzT+v/93U6f0lyi3eNKz523InTBC2TnBVH4J3ZYdqC1wF8upviIiRbdB
NHuzn/ujx3hxbNv8zCzAyy7gdzGywzid55KXbln4AesgrvNTSye0IStn62OARq5NFWoN9gmxmVzG
4Bx+rAlm7xPbAkZ83o8pLk72/fmqqDYdjqaTw0Y8U9aDGhdfaxnvnZz9uBhT68gceGoKJiP6Z79m
j/jIPNZvfYPjD8kE/LRtcFv1vqEvH/rCxBw745JV1rhWAZ1A1IOOuOhXtGbTXRIuYRwaGiiOwR7k
FcWv0giSB0vUF7TgM+GO5ZOaQw3OOWkiYLQgeCeQD4KBIgaNWsW+9ZoacptBQDITDOu2SUnlUrNQ
0Z/T91SD+ZGA45vS/5bnpzqC4CW7aI9mMOzw8a4RINlNTB7FduUxZVkhIdOfQg8B34vTje6QKmNs
7Ku5SVggZ+5H73aEy0T+01TBN+HXdhUU7OGY5V7aonF5EiuI+pxOm1oGO0u0NELYYD800IgyYWGX
hv0R6j3wFLJMLFpShjAqoC/9NKxZ1lFJ3rYXF6P4ZkjFfGylMa1SAVUFYsB2Ei0rcDm/GgbNXPOI
I7HOiRr2Pcy1WfoUsDB+EB/oMEM9tArL50QOEJdXx7pN4ZnhxOynSByEySE6DzhWmurF8bRx9DQW
aKs7xrhQ2GHGX9P0laUhWRwf7FSR0viZUdOHh+ZQJHTEF0OxK5YR2LCwFbS6oxnZCXE5vHVD55+m
RwIp4j5oTO++TsQfquAjgr3WRgEjOSWNdcRpHj+DcnNIZMKsGUoneh4j7gGUJl9JodEmNZ7TvvD3
YROWz6nbYMOye+zmkc1Kn/faU63i6Cm2MFtPkigIvbV3YeVGN6ektE2P3g7+YEy8f8ML5LMW+T29
abcSd+qKbdB2pMBVDGp6GhneIjKdT5LQ/TMWyLUz6Phcy2LjW2WDrcRcV3NCTDAiyuQriHwW72Bc
t5zcVrxnPcrZ5VO1MntdtGNXexS4vsuhMekuar5DXpXr1Ira1YjRcx4hT6Gzm3REIcS2GDgIicW7
0RsFqf6S0nIDCniLU+2uz+N849tV/tL2yasMI+BiwvW2U63dV4Bzqza1aOXw6X5v8Ub0YsP90oWS
gSLQVtWb/RN3ccpCiZG8rRsCp1EtjqQih9qff1vSG/8EDZnwICKX6KEXbk1FJAS+AeOyz4cYlXgL
FmramjnWzo7zbi28fRpNAY4Bh1IBYz6XSfKGE46NOo5TrhcMIaoKrk5qi1MyRX8sGKl1l2QXD8GO
GsaK3DUie8P7QOfPfhRaj8RsjFPkYL0fqWyDDj6U2DZJLaWcXDpT7ov0BpLPJU313fSunZAHr6qa
9WwNW7eVw6PTqn0hnHHbmYp7U1Oo56AK2ZlZQFcW5z/o3RVEKlQLXJSQYKhzbb3k2iB5sKUI1nNk
88JxOPB7yRAS8k2y7DcVWq+OOQJfn+L7Oqqenc5P30KZT/txGb+Xco4SmumeFy1Lfks/ReDpl87x
BrfcbrIcH9B3x+zm54cs6m/5kDiHzKGebRaecQUOCR8AZINV/ihuB9xjuEJZFvSleBzY5mRceq2/
I7vKJRSRTi8W9Ym3IAYzEMn8pszaWHO24eWAOAijetwmWFpx7w2XyjCOvH2pLZlhAuF+Hy8F1xE1
EWOwuYFsaHj5Gqpx3idj5BIKduUa2+2Icbe2t9BFIjysvXqHVXlMev9hsDL30gsWdHmSvgv/d9C0
xn5UrHf8ruo3leKu3Fg2hIlKmZScfeCSpzwCQwvs/pivwD4EQ1I+pTmfQtgKpoOV3bJw1bkVMl5a
MpiYU8z9MktuJNI6UHrc2zFTYNxJT9keXkp/7UNzxYWE00VUF9ETj3JdKDeyGszfUPQfGObnFz0G
C6Ij2si605vY96f3yNGPZcdC3+xaelVKABzGIMITm+By27hiePECG/SjUW86Wcwbj1U2e57+S3GI
4twabzpUJJ39rHlMph1wDYLZLA4fJ0Vtawxz7RiYvbMJmkbyyLXqPg8sVAivnS9hAmjKqOjAiIdv
r8b+p/LMfB0aDVZJjtWN2N20hxSAHK1tAs1B696SkIAYMkD5K4EolePz/A4oICwRRl8zCk1CGha4
KI3FrWytfjf1oXOyyjk/9jJ0911Z9mflnTOGo+OQS3+dzDQcklw5UrPTvLRYiu+8arBPWtEYRtki
8QnqXrd27ahdR50m92E9PuMViFcjq/VTEZCDQ2pDdLHwmRiJyy55kM6hcp4GJ6/X2N7iXdW0TNpG
B/BpcC86BY6GbU9xfHT9s849sJOcRx9uqj/qOXt1hQpfaqv60EzbT2ZErnB53uRMZEU2YfcLfjOP
rfWrGUu2E5walAlY41PgG+9EHKLnvwm4/0cK/h9IwQo2739PCiZS1BVf8f/LBl7+g3+xgZX4y7Nc
V3qu9DHzCOs/2cDS+8v3pbJ8R1rYoFzv32xgQ/6lsP3bPtkK03E8mrL+DQe2/rIc2xWsYRzp+tJ3
/P8NHNjk3AT+W2YT78XD1z//4ZkmgQqHL4TfynWpPnT+CxwY9E0C1uO18H55afJbqNqHJGNd7KZ5
KDUYKGJu73ObPckpJQllE7/Xj8oMEYdrfMiB8wj+kN2cvZ5cxYptKM94E4n4QlHyDCwV01j+xl+B
IRI1NS2NdRM3v/HvQ6TN7qC+5Vg+UgzM1a6QTA52zqxPNzU9I/AxuZRQWTe5r2NV3rgUc+4Xw23O
m6M5UWScqJGtsMbY4AeaQiqOBRIM1spFjN9oNT2bhNGEV5Dmr4h3hHtBdGot4d9XtOuu4wT7V867
tBak+lP4AnSi3LWVSRq/x5du+N3OUDgCi9h8pQyJLlv0+iDdpYpRO6CNBgjifF84GiGnAz7kOSdq
eh56YT6xIT1ZkRIIDeM+cxlwRvwZblt/pal6NYcOaBZLFgvfGYHFNY1JESkPdp9BhEuv5XI+4JSg
z9RbEjMDCns3HHXB9tQBP9Np802Z1gVeorl2I1hGOu2tbUdO5AYGagMQ+RFGIH4jIwGrU/iPVGNK
pl1MDPhB1LHKcRmZ7g90+YptmfdRBh6yW2htCKq9QHE5z7xjt6lcTjBbRSRd+mRlRuNX9cWAb++o
viBC7j1G/KX3nWBUSwtWLlGeelu70ouYTI15QrI9F+HBsSQWd6mOc+QITm2qIQzcXvjv9qhF4yZL
CC4wJUbIr3aPNZSuaDLPMUlhZIA4poZJ5JFeW2wHooLxOtfPrul+wTW559IcIxdzvZ9gbObF+G5m
dAbli0+ArdQQfDuZcfT31Mh3dyrR59hZGkKi31GYUNDLZyqYFPA+0u60XBeI5NknnyRN01aZXZN5
PKZde54d9wE1Es2/ogLQKJKdb2X9XUs9XYDAiAPnpvxjgBUy5kd5h49e/ORpRQI8/Whp7ShoAuff
9Fk0hWhIHkabO0geuyGy+rug9Y52PL3juIIz0T/6HQSrdEi3sxvfD4k5bm0dEutLTsVkcZsw2ksc
2/rgzsg9+IZDh5Sk4fpXq/c+kqB4jIRxASaE2ceBOJdgB5Too9bwOja6WBczBQqjm680uvYevNdv
nyx6Eyfw/p2lWyrCObEpfUOgVrN61nlwSaPsgVZ5h/UJ2B+v8v80UdJeSxTbQBj6K9DzJUrFI8Fk
gR2x+MlaZu60mp8zD9homVNNSLjiM+XsBfHJzTALUPtIbo0bKkcWJF9Jw6WmwbzH0DjWkIKlBkqQ
pMYb7Gie/MU1SkOBB5JtwwaKWdkJU4ax/K1yeQ8QKsYi2Fx1l2NA6pvPKiF6+eONVJanGWxAZUtI
K40jcRuq3dRZmM7tFuSm+pjxLHt294Jd4hRR0bQMXDyT02GaNR14RrOykh/C1TyecsHLhW869uNN
aTwFY0P8B0rKKkytXYGF89biXq9iCpsSS22p4zy1lY3QDAs7V/CS4SsWNXA/SaymXgyyDgZWsFu2
4yOnxi7dcQWgDV2ePOE2L6z23bg51Z5A/oS3AFGTrwIJgsGS9weFZat6SM2jY5N3LjWqTiy5maVV
9dIHQJ+aHgdkQtbb6lAzHWY+0ioUvw05DWYht0GzDvG9RcWW8OyRpuBdEI2nWtj9uhYsAtzQXOdJ
T6lfRh4BlpwYyaiblveTBMadH9LxYzNnsRs+xvTM+3M87LoSqajr63UY+K/+aBwNJe5T0gvEjb+d
hGGtoJcOMtRbZ9GgM+mz02h6EAueR0ky1mLTXYy2jc5OgGzEDM8jUX2ATBArZUcd9153EzdWdKFB
6F17xHB96lf5FtwZu8bJb7Y5O89Ag7etqH+i3KieTPiSdwoveuftypo3r068h1GY7RZ71kdh/Ury
ECKaTLxlmXS1SP/esfKD1iALV3DhptJS1edCJedQl5jruR1FutqYo/+T6pIGhxoTYWVbvPAXixHV
Eoa4Jg0HClfV9xz0C96vxbqpPkfHfOBNc2hBft4hXhBqwPBuW8a1y1GB+jy70XEFJwlohOqOTi3e
2XC+RjV8B5Wg5I/BrxjC4l1V2XBFcgz0KY5PROJz3PefI8z4dUK0b71ghqOmk3tf/uB341ohltSr
U+1oFCo8UCDJ7Noont7OmfJHN4LXxQZ/M7UkMePmVRrwyBIHv0TdoawtxGauQs8ykxSG0Ikjq4rL
Cjn3wVyLRBCY4amdpLMqAgwLlneoSFG9CB9h2sWLi6zCtlGe8KGvaRyzd/OwsFF5dtjtF2iyK6Pv
CBXPBcg4Cb0w+Zwzv2aPYmBt7FhOKGFtRFL3TzXNLntX9uTA5myiKT4dcekBgWIHRd3ufR4hGw+F
8xC23pY+W8jIkwvG1Cze5onRX1Jqs5+MGFfvbD31rPNWdUspUFmWdOqxmBWWl7072a8hYt/oYplo
wMDhHJzwuGHBEEW2+5t5MczdQ7kw2Aipb3z6Q02fGpy24Mdn4pvA3r1Vk5zWUxo+UxaEv0u8kIUx
CMQWt9SZMn5IBFO9WzmxMXctFuvaeB08D+9tmq/Zo7xjmHsv7PiLwnMKvI3ph7QViR0LHuzSE0N3
AvGjLWEcby/m6KeXxK07D6xHymO/I14rd2P4TvnpvLLTb8G0IXnbXmD1vk+13eymQe7ThvFiDj0k
wxH6qJ2e/M6gDSarEU5m9io+ycCz7ozpDoTyA0Prxc+qQ+kH9D/Eb+1oFruwCHdKdM/EJFhu0+eY
SKoXMhsgvj2Uu9ShS3WiP1uag7cN+JzddVQCFDoo7/2CD1pbyxfsVZwO9XY2k6eRj+lU6HMej6+2
DLP7ed93JpoQkZgn0+ILJxAM/IHAc06Gycid6QJ8ZDuD/AGBQ7O3xHWE81ycot9huVQ5M9UeupDA
3tjk6yBCQUxGMpLQFg8p5KFDSmQmHsVLEBtINTFOy6qcTg2Ahr6xc4C3+S9vopXWDNO7ZKxbju+O
sWge87WuCyDYAHZJwxsbZVnz1lfRZxc1pxgfF15aLMVm5H9E8YoLK8dDzY9zhLKERxXjIVsyH6JP
l3rNbqz4vsQCq2Y5RKyhJJoIBvt4rE/kKZ4yls6sm6GM2zi/j9TFbmyLdQqkDUKatvgWKQmurHnw
UJ2Y21KIBXO0dkKVMpty2LYcA+vEpcrNbgLjIjPc4p6n6TlQDzZ8Pd1YkOwqXNqEWZ+M0ifBjIph
SgMLU/PYjvXGaLyToARgVVecIymxtFWXKA6msOIvxeauNPWfHhJVGNYkROUipX6Hchr2ZtI9LyKI
TaAgs5unRJcvIKtw7eEOYdnrPOVlXSGrVQdzhNXB0A1VExMwZ75aVTlEZ/gHjqT7AufnOZb0BcPL
robsQ5ocEFgGoXI1/alUemvwPjsnE1wQIUN2U073xWuI2tm6/RP18YnfBU0v0WAHiKJ4WWXjGWFQ
n8Nsn/rjJhThByWK7Yqw1RnfMEHnMG/2cacaNi4NNDWqshi0ca06Ee5yK98YftVgDnprGyD5hsjK
Ax63c2V5T1bigfIdhrXJXSN1F89CidWhYuUGN/g3r4jrtBRG5WyaMbpYf4oUkNUwvue+7e20O1Ur
abMrNPqtsnj1eQ7KE+kADCTXwFTtLnacBQ4V3QJiAjaKYEPtCPi+7gIEdLH1+rc+rU9MGh9Gz0IR
Z/4jCwBrZQcsz9QMJIBrUsw4hXwaNTiXuhsJOsR5A4+BRa6vjSmG82qCLGa1duQ1QhYOXV5FmDlX
vMnvVWMBC+owTk2d/vJbIsDYACDBy/67S8ZfRjmo00DZdNlLeb8EykUf5SseV7KEubtxNCtJm6pN
6bCVgRbF9YfSBw4q7zkVHT9Hlv5384+pumAbzu2pzF0qbl1jj0+LThgPehrnx7rNOrnVCiBS95gP
DZKL+i4NECFllxG0WCgzJU9l4ZY7OD23tONH0+P2NyZ75fPAaGlusnyKN3Ac9sLow20NnJx0TnbX
l48x8cg7BsgMQFZxNUfsS0qqTUrS3S3wJgPI3MCAZRVMORjrN9TUEiTYBE4XSgZyrSa7PCOTjqBW
QIg8TP54xFj/Iytqc0rn0WtG9jiT+0zTCjO3zYCQ1jylRor02BcuqX4XC0BMYbIP3x6yYEcziHlO
aPXoqK0rbFIVqnb5C+Lj912SkzBNrmQ8N+i9DwMK8t3YEuGlc6q/K2zee5gX89SinjGpD9Wc0T8Z
Wwc0WSpsum7kA2qesqR/spP6E2/v0zjMt0gtbW9mQeWPwBWHbca0EcIwuR3YospTmzQHHKr5yokq
sklm/O7pk+rxV/PThQRfeveRB2tpTiDvud4RwVOumpQuRIqAidkiZfODgcNUqrWe/Psovrr1oHEl
4jpFSY5nyFqCxJrvd6dOte8hts/YJ4pZeYRT4ibiIhB3+wludAhABFJnOvT3LjmDlSdfckm1dSJ/
crmZuvLJ4cFuCfwA1OJGpsE+sam7axx1GOtw6018FAu7vdmS53CiPh06TDB9Uj38959eMct1Iia/
Gn8ZYTeQDMZ8A4SK+jHCawp2C8i90ugPVd1fDFGtgYbZe0KILKkEhNaZfOjoyj+pxBUH6jGtSiZF
goB40BD67PyZZXi40nX/EvpVu3Gs+iK09ysOIrl18ndhk0dMXmrlVps+iW9mRsbQRs6hhHvk+VTh
fT3SJsCyg6b4hMoGcHde7fxh7iEPUHyUvu63pT3B16BTasOp3zOL+UAn/RyGK22IfJpGSG6LGwDg
J6QE2VETHq34lDyarnk2LY7vPnVBkTSnbGghUuLRawagnZ7EdTRW4CvMtH5v3eQhgdDHl3FRc3Ot
pT7UUXIFafigEwZDS381PSvOaHL2fmnedMMCNMFgzbr3s26bL5s5W/xyhB4pB3EeQ8CYVTA+54U6
h9OXSvyvLq8E5vNwo8f6dxCZZ4MGVNHPP9kw3ehyqVl1VSfLG26ux/TXpM/ozucBtIpv6Zeqzd4H
pz71TfqQNeKnafVXzGLWxe1KHbIkAM7vEH3qVL57av5RsbNtShaJRqNfE/D4hcC4gv2rCH0SBHV4
xdtKZnP+0+beuErs6FoIe7t8CbQDsNIEG19kBCC4J1sFNMT6ieDHpwslfQI2tSTLMCV0zCPxRjvJ
fchCIA9K7jRm/m7n/MHtyMLHuLrG+Bw7tNmb0noqenvBqV7ho372KWmpMmmxIFSIRqZ+McPq1A/Z
Q2Lzhyo2R2vVOYwjEHr7+xwmXJZOhDcgYzQ/4CquHp26fTVixUBJATZgA8umQwi4n28/yrp/Xv4W
RgC5bBnuNMCtuekvus0fcnw2nqb4JUBfcbzXev5jcd1uR/2C7TK/yzMeVcWPQqbpbQaCExaE9JkM
P62w5skO9o4XPRDT5SUSEvVxNnSmhmx37Mfl79toA0RHfKU3+JMrsGLjyw07qvxfWRxviXeH4G44
GOlxbES6zyumc5eZ4m4iU4aaxQNH43hE9WjXGm+1/Tpl9cly8EUEXGQwE/NSq+1fgY1JAU/cNekp
pgr98jbyZEVRdI0wVaPlLStaImWSlMJE5nshkuDpVQ/WwBKxHarXDLcs3VOksLVzAofyW0KEhdp4
DVxtrpxwMYKUZ0FyUE/9bz0WzGVDC75lak6CV3KXgfgpXfZxLQuc0CDJkF9rn9W1r79ynw8Ybhp1
N1HPxTKVfcLIq8djMo0qQL/VEv0HKScwlu0CthI23F6hxh+uZ9t07J+tQmPKiY8zySlOZhI/N9yT
516IHwyMfzDBQS/3sIUPssT7OcTXwuIbXavkqU3maw0UwPf5TvRVxOWQd3E9oPQFCMWUi97KaDBX
3RQdrdLYcq79ouzqe/nxuX7xe1B8t2ESHy3f3zWaSYBarM8WDTLAHAkUu33tkoZYbCXeVMJ1FXVg
ZvHER3FkxpWPg8SlTrlRW83m3snSz2CYVq1tX0j4v/NuGkeWkqR1nXLKj5PA9NB57qe/DqA8dHQm
3HjU6JZYvs6u2+Xk0njL8QfWqrtmkMCycfipspHBjEXsyiiePHt6r63ksQY+QS6txJ2CyTAzjGoN
sKMEB7k49DMGoKpyXuse/rThjG8knKrN/21mihbq9f+wmfF90i3L5uS/X89AdC37/6+58T//o3+t
aKT5l+tbimWMY1qu5Qh+u+Fbt//8hxR/CegzwleE2mhVtKl8LMqmjf75D0v9JR3UN9ezhbJM12ev
g1n573/0r9+PfyY81xJsVv5XCxrXWtoZ/72gcSXPHvsZWiCRSBAd1H9Z0LQ915ncYoZSufetHNc/
540GIC6ql04+0GRbf805zlXfv5AVaY7K86eH0EvFbsjwxluus9eZtx1b/ArMsS5nkb40XmVw9aWi
Pi5ivdPN/Js4FCtHi/40ZAfUnkPtXgfJwVCUFztLnU9E2EtvjlQY6rrchg7Xgi3rRhBp+GzqPud2
K95sHFjnZPBDtGm8yJZAgqO+ESg1/7oc1MbgTb8vNNcYy5PJ9e9f0mbIiV5QycKNfDsqA6ZXO+cv
emO0Rn9m8BP+hKXCwJFr+vJBzMR5/Rq/qYxMHE7cUIAnDhsn2c/ZPJ0MM3iyzChCdvLphurKG4wT
lrzlh+zTF7yRgK5Il5FqEPxHorirXez4sdtuyoxeJcBmuxw86Am25EkiZd6k2TPQNjTeC9JZXkz2
xAcUYHKqHMIBahdBWfdC48SMabvthxgDZ+AiAJF2m+qe6PtsfY+V3lD6ZO68XnBR9jpnM6v0nco3
h0pNThmigUNDqzZ2ezOMXwejdFbZEKDAwUZlSy02UJOajVOQc2CgNwgiln31qjHfppy5oeP2MGwa
MtRkG2bpndnXuwewUgh3fHzsot1PS71Qxmm4cRxlrKRL/szLln6tJaYwFGDdhWCUpykZbdDouo2H
R2xWA0zEXDUcGmSMgrpZs2go7oRVEjEOmAWG8knpJ8k+nHd4n6/J0XxaCFt4TzZ4ltVd7mYPUxk8
qM56L9KSUGIL1W2sLfTPR6DsJMZ7jLGu9WINOJFLqzZxjQORbSLirFAx17nnflAfP+xApQuSHEQh
BCYud3ho48eaSwSqHaMiicj/YO9MlhvHsi37K89qXDcNfTOoCUkQJMVOpKhuAnO53NF3Fz2+vhY8
y+pl5DPLfDWvQSjCXSEKBC9uc87ea4/zBgKsp+gZJqtxm+q1T1TZxuzFkUDdPbHTe6JvVnVafxbk
nKdxfkBwuAeZfhXZCefMRdbygrboKQoc5vLFRqr4NMh2pZ0B2enPjnT8GbMp0A+vNI1LxIYqy14U
pfbz5xmiUB/j63YQB4YUKMl8yOYGUU3Jdu9IawYFKfvC5gXTvJwokpOiog2h11nvAB2fSoDseuns
JoiEuj3vlDA56lG3kbiRLbU8DTK6EbV9ctr6oswshaRnT0hvqMJ7ZgnLKdG+ASGzbkLbMN1DnPAg
D9M2KFGCoAp1BtcPA2OTUoklzMJjM3Pos2GfRtU+ix3W6/GhAKwzS/ccptrTWPRbxSw2FdiCWTr7
kuU3G2MfW9Ox5T1ZGsUeNrss87AdP8d88MrR3GIv31guun9ggw6iIJfCgzvRb4h3Q9fvlr/Kw2rb
dcq1H0CXc1DBy7pD1beRnc4J/XUKzC22jC2/dFd105pa17lWh6MTj8/L35OmeFFF/DwZLrATQavl
o9NIZ8yEp3WYH6jFLf/Om4pEnPKAstvXENQQZvRDdadV1QYYPIDR8XeUjTXU1H3vbrQEd4KmbGp6
rTxNfsTWlRAwG5j7mG3FhaZLreIfM929GAI/jEk2IV16+aTpC22J3thtl9tBu3EBWe9caDBpal6t
Q5VVOxfzZqrwYUzRuQ1+NCpjz+695ZeV4SlTrLVBa6drkn2SfppVzCerPqWz+b5cpeX0BPE1fkQq
iTPVO2PWPUOJvaLFS+v+WvrJxIbAjOdQZe7rGXZZ7S74vr3+1XOyR5FzsIv8LXXte0I3NZ5Cr6aw
aJTDliIXlSLIAAMQLDHvdBsPFn3wPDk6KlfU5ntwA96YG54NRMDIrSPqYa8V0jcSSXd/ISMv4e0N
NQAeb9gyy21CJr2mM1hYvYeokamP2G0gLDOHxtSwEFqi+OJV9PjZituPZSgv91wfzc1QXW3jNgIf
MofIQ5SItrAmZCnFaoaASadMmiQQidTqQvTITjbOuSrzU9QvZsWLYQSHWUTP4WFyo6epZBQ1Bl7d
nNT59Nm0NVwnEa6ZchdGNuXXr/JPPiOoPcHeMjyHTuArdbY3euGFhGjkDfk/SEz7Qq5bi+lPUI7M
vYA0P8ijsL2IABsnv9PEiX/A5XlorTtWtcA91UwWPMvQNbd5pXkwEX3qy0SGkhY16ptlIl7+vJRt
TFZrIXWPgbAvQ2IveB6JStgWZXZiQd1ORNmjQLTRQZGI/ufbamrADRl49JWThvWbDSdhFLCEkE7h
2w36dAfP7gjd9TguNHDUdiawFVr0Wv9HkIuN2fXTeoSQQzOpic8Ily6RGr7qHM7paKQrO5I3gmzB
rPjRILbNkqrEoELq6HVueYi07pEBCuBYdnQbe+9wv0wr9npy1wgZWYMH9HudeTqlwjNTBEFLpgqL
cgBpr7R/jjqxvTk3O6veEFKvh0l4bphfg7IhMGx8UcrpZOGjdJSn3tnWXLWTfglMSahLP4Q9Xuez
02lvQ2kcyEzw0uBWpMaHUKPnMkqvbV59QELxCcXZFVl8gyxMSbIxkItwOZuKAGORzkSs174y9q9K
iaYBaPtQ4kYOGTKq3Ezgb9zpJkeK9saJ/7JdPk6q/A74LgPSSBd9i5ZJFtAOxhU3r8BAf2fwr5cG
nM50a6RbZfIaY9o4DXugLvIC/AkDUkKt8kpqgGam0CtCIg8JrQ8KLEHVYUg0Ep6GPSJuDtbcx4SJ
Gv1qPlB2xFyrO/MG8gMrD9E+l0ZDtMdDXRHtB2irQdFuEVVBUZLCIzg4x93LycHPoJ7smokoCw4c
RXzZOftGxbS2M6ENTuGwXWZmIoiAzLWrjrdErhdEzQc3ZbXcAQ1feAFNqrPHXQ/ZYOif9Qp/NCaW
lE2DBb5gDI11Qu1RkwXl03DLkW5Ns+TP30dWggCXbO6A5GSsbrrvjFSnGAVq8wv+4AodHIFHAY7K
Zu0cA/e76lCZ8ynYpro8mmuslZB33V/LxWRO9ZSEYEPBMlwU4z5Exa4epxOSED+BOFFMmHdJhniX
X1GGyFlPnqca/XTtNi9mxmvCox3K9t7m7UOLxLNRREegdCbKG23W15Hq+jFaZsQ86xFQQPhrGd95
kV7zvrrMXfQWmFcEGP5gCGpu8Bm6+Ja6zS1xzK8Iz01PYb6aDlClnpBJg3LJSaYJjz2iwtne20Hk
Lx6vWg3WExVeGSs04AGQlfYudGsMAhY78XwN1D1P8o2prVQqaSaSE0sJH8EIiAQNlcvQKwkALFXS
TqZX5PBM5JRBSSWk9L9v2JR08+B1IbVbiiku5ZBWnfDlGGsZb5NL4oCzelNj2LW0y9rhW2C+T9gE
dsoTXQsaSp0XJiaJQu2xa9jXHDWSxc6ssmmRoeLWL/rUArDahZM8Av87lZl5lCn+e/qwSdGScmvA
ZRsPNXaHlUSGtEwQcwHwIQcCAWTSSFofYJUnuxnnkbOa6VAS2QeKbBVRoqf4T0l0doB01+OeSKsd
FsR3YZEgSiSEBYFiUMNbABMbvkqtO76eOseU8osw+heEtNTsIn8S7q3ILu3QXwrd/oXL7XUyiq8p
RrissS8Dmzkm6vdYvNdteTVsRmJU5ScMGetQMy6aoPpJdscrAg0/hpQaJM3PhtxQ3WSHMSTP9ZwS
zZIBn5yWXOpjUMBmx9unzO6LiLkJ7PAFcykKdr+dhT+B7rVzVkbd3Hb9eIKC7S+odQZkC8a3Hcm2
18Wtn4CCYC5Qg/DVbkjVHZrwinJk01XNT0MWX1bi6UQ2oTL8MOFrOfTSJvduocO3QHnaNt4T2T2o
ue2KaDsxhWZ8W5oDQvupPy8LYd40j2ADeXptDvMTdqGHbPmJ0fqoG+tDj5S31EjfpzB8qYYG8xY5
gdYBD+Cz3RbvmICvvfkZGzTi6vAWzcp3OLxElnagTcOjELyaeviq5cWX4RoekYMIjsmnTrvuvnxj
HLoHp4+qSNl+HsJmvAXZ9CjcSzLQo4+zq5Lk73o03WviPtpqQmi9ypr8lPTOmbv1SIb8qhrd2Zij
W+GM98kmmQfnUSkek2/P8rl+0/X0c6jTr67iYUsoG8scpTaPDA35ZeVarnN5Fy4aM6ybh+WySDw4
WOGvnpOFaPuXOhmwG8Y3M+UoZeT+8mOF0j2WH0un4NHSUDYFjnOclt0Azy0zIK+k15BBFPTWR2TO
b/hgQaIk7zhs704SPBVAgaSgIFsP+6DuzvgpH2i10YsV147ecQbpw4E3An7o3qfZtdTVL2Va8ENX
DX1OoVJ0xOhYdi9jPL9R4zuPFR3yzPloqGeZyW7Shrc8CO40zrHZtuykf7acANO+/JzYcUatvTLN
98zqPJGrfjE6dxuZdmxnOG+bq5t5xNM/19L84Oh8LxrxyENP07vrMiiMLHgkjvOxfIwi717mcXyW
UD614Yrr42pqNhc3Pi+XYNri0WvZqZI/UiPYqUQg9OhreJoxLnQ3Kxif47E4RPB+lu+5cJadmaTu
rL/hTLpSK0XIyMCqNKLrh1stk2vb/Kw0DKdtgQ9huIMy/MiF/JyjgIyiKXxFyvc+ALau4vgIWOBN
GMNjbGg46+FtafeRTgmz4xx3go2gc8/05qx16htRw6dQnIRmei4ZMMuFd7m4J3VwIr8HBYJ9zuBK
SfUTAyk55rd8Sq4yD1+TNj/Akbxj865U9anK3fuf15fumXKhrWmPhg9y+ZBnO1hLZ7jSxLhiTj0P
9k+R6KflVwUz1FyiaQg6fatGsXgZzqr7FvU890N7thUWFiW8URm9Yp2kpWmeJBAhWfx92NROcG+t
5myM4hn39E3wDsZmm5yzcwhybrkexa73BVovjlUfy/8aRvNVmOKhiHZlteOhbaIbabFEYDU8Y8Nx
SmGXM9Nb40zAnIQyh3RWLU5W8XCbK0cHwHCnyb0sb0yVTJPXZWuqTxflZ1rJB4vEQMpblR2g+bwO
wSVt30uNeBeazfRpI3FfPoAxChESY8hsbyrCQTpifhZyvFO5xt4+d6p4hst617pmS40dJIZ1tpm3
xmh6S3kiRWIdo4ytdoHjLoTSaHUgGzyE+G85DygehlfwzBtpEDmFSKoNCFCYHwM7g1pt7o5jHxmb
+3Zmc8XgW0bU0qmB9fKaDNFteaLAm1zdk1qUH3BK2Q0ewNQOVgDLjgcmy65aPyA/bG/TBDpFkZR0
1Mvy/Wh27mGuvo1GeTbJ6Kr4nKrQUxo4He3wVjjzm6uhlFzgopH7gIdBTjgwPWPetYrt5fp4N3T5
0qWMMTG9YT3z3NH06pi7oKbic1KmcdXUG9sYPKPOKW2791mb3ialvyUB8ee58iSM9tb+lmD95ip6
b8nUC66tMWyqiE5PmX65cfNJXoC/rA76+EXax4mMhzfCCAgvwcuGHIO8rFMIoBkd6NOMBFHU7WO5
psi2P4yUoyiVGceuH2BY78t7XEZ2F1NtooG7PKsm5sc21Q5FY/M+h0czsWQmEcIHgY7AOheaewTk
XNNvofF/TRji+pheQTVe6zY/GYRCE4lD128ZA+rbcndB62E+zd+rkgaSKz+NYaBolP75M0Ub/INa
htmmfoulPKmY7iOA9BR2WPRKlvAAAaOvie8mqT2TvTmpsU+pHZ6dtLzGJawTd6p+SrY/tOOf7NYl
hqWsLhROd9Vo73SKipHEyBKslw3q2BqbtieYnRm1QFD75wlIMbohRVNSuqlTRDfntYRLlLEfXAbN
HEZ+zpkXSzkuEvfFcNhXa9OTGbxJqhAtWcit+Mw7loVQ8Zd/EzAEhjTdpDle7F5f9WjbInvaZYhN
ClAriz/dmGBk23uMMF5L+yw2h52YidFl6oQi7InkWlnJBgGx0//u8vxUEZcDXn3VCvPYEi0SG5cJ
vdMKoNBBtKxbFkecPHYPYAjJr0UZyRa4HNuzhZxA0AHiU6EmEp6bNPKmwtjqlfDnrNjFvQWtonwi
r45SNBWjft8pi5bP2S0vx+O3aUNjA5zwrHYlDC/Tr2Lhj5FyHZSCTGrQxlQgrE0/wqYJCBSi7GRV
H5HxMioc66ETc5/r+hkX8FNOd1mVoacPlLMYdSblxuVutQofS4ZH1AU9aMtjoIJWeJlTmFlDjtFq
2JekUTkhYvimPdat5gHUe1l+knkqrEdM1pS7uKURVVAaZhaa75a82ITj1ETYWqPE/qDVmyrENwCo
vtQJEJ9qNp7n5Z4MpDopQ7mzyiVrgfwZuzikjfCyfsBmQPIdcWZaelQyJlOcv6b4HRT1FbX5ryxO
RwKQiUkwXGetNP2b6EfymvL4M7MBQET2MUlJC24DilIdgAvS/b60BMpaYnRPGdS5WHFatFfKWzyO
XqdVJ+ToyFdTOouk2OcVPXFQo9hhXTsn2wpXVQl9JjHwCAfuL/JKak+nObmh4rfOsMqaBBqDdHTv
XRXem2AbuCkxkY2JZQFClkkUuhdA2U/wvm1qE31CrZsvQTNcmrT73ZGOuSm81hmTdZoPeDUMjrmk
N2yGLkNmUA3fxAguegPtKyZaRSvjz8m17mGT7ErVg4N7ykpKRFh60TkTZo/AWKnsczuQxFdlolsV
As/lzFla4L7iVSPkCfp31iS/Q44I4bg3sqx5Mq9kHhVre6aQ1/B2cbLRBc+VN3vu3us+fYsVs/HM
9oNk1/w0uAGbC/OO8hx8jJqLrUxAOdqCzrGDcjHWEUdIioaQ2y6Dy0WkHRFIFWZ5PWeONlBvj4Qg
1Fi/EYpYT6UKljaECTBpwoFEzt1odcV5IlJsoxNyViMIXlBpi88vfUcYeo/BFeBWr6dVABE2jcaf
RkEaCSQBpO11CrpLQkoJl55ugoB4SOhWuqJe65IKfA7Rk28i08+dHuUuzXGIV78HwjOkq1WbnILC
TJYx2HY+vTnNPWkR/Wx0j9QZfGJfOV9yDF2pD2vAn5gHfxbeEQWVNWMGsV8I3rXJvXR7qrTuxopK
Z42ZNliX011blAdlXZ/VZvpusYSvjbryG0ghaw192So3sm9GJe1UUBY165e2GFatbP4t1ekhxsZZ
1R8FEpFNZJAsoTvi0PVdizQMUsZI+a8ZFGLX0lNs4hQELGat/n8v9b/TSwUf+K/6qPf4l5Q//uP4
qyx+/aPX7c+P/b2TKlTlb5pjaDoEK4IHVZfW5/9ppQpV/xvSbFRDCrJFCybyf9rdVOX/9k6tv7Gx
VlSXXifGOBqvzv9T73TpjP5n5xSttMvv002V66FR7BrY8qqfP25xETb/63+o/7MOAEnTXgVp5ULN
LGEK62PxYrEh9Eib2wRJS/RCQLGhCQSByvlubL9sBM+bvlHBkds36dj5YfcPt+3691//H0XHLjwu
2uX3cFv/+ao0bgOXZy8t5z/93n+4KlNVm1Tmwx6vS07nAMZQHEF5EO2FI+af9hsIWbhOKDyQDmpq
KajK1Q4Ea/qpiDbW//p6tL8aAE3b5FIo+NKpNk2Df/6pv6xi0gsoyu47wDUToaTXUGkIfDWLu0U7
w8hbwaIpoNjCp5sbNdiSWt3aOvC8MBlPZW/cDJIqiC6tNZo4PLOUVX6n+O76UBkfsab+uwtmfPzl
BpqKZeh01k2Vip/Gp/vXjzWg3UvlE3g5B5d1bpmnmLhNL2jraaNm2JLtyNgk2fijJcB0reWoYLp2
3CK+UratxF+VGvqB2MlTnLvtOk5LeuBV+jNG2rfubXH917eXcf1fLhbLoWNSlUMooGh/vdi2FKW0
A23npIuanow2aK7OGmPeQVeJZQnjkNLL+P6vf6m6vOo/jvzlFuEspbalqCZChUVT8A9jTAWWjqBA
3TmdbT5B6/XrOiB+MUcaBGAS5U7d/qjo8wFQgPRKreVia9tEydzNv7kQ/Z9Hu6ksHxInGRc/q40l
769XgtcCMdRMUTaz7W0fU80uXHw2fZ/uTZZ3JDPmtSgscfzzpSeuVoGTtCoS4jeaUOmRBFRnXpgM
rpHekOmOPpgTqO2uA7oPLCxS/DX+IIxuFlomNbU2jcB8TpzG0oUBHuG05MhgQj3nzcCup9gLMmg9
odMD79AF+7MQt9SEHkVyxasr9NdGVV/L3mYljOL5LMWV2EZrnZcFwsDc8Rxadhq4i6PiRN+9pspj
DCupqfpglfeDu3ZgkdJscD4DU5e7smM7aMjugG++9RvH+WSb3mMSgWgknHartPVW5XfZvfKzpzbj
S2rjmULqczoLAAHKk6vNgJLjiWZyB1QQ8FBIu1Wj4JpQC9YNcoli6sd5bDp42hV97Vj9+FzqTnQQ
Wvud2pQpKZxYuRJvVc268qt/s10Aj1DdREwYK+eofs+WBC4O5cVwuJH6oq8cI8Rr30bpRujaO1Ts
aaerQ3RxYhz9y5bAK5l9T50oV8Cmg0sWdHxBu4A7jih5q6KIE6u0r+O6M65I23HcQbFf5ROqeXXR
WAclmq3RIEiyjTcjOTobq8a4Act4fu5S6VU6tOsKbMBBk1TxUb5Hq7yu1GOlkiuDT+XSWwFZ7K2L
Ao0H+/Bvxi6X+8+PkaooPEM2i4etW0Bi/zp4Ddz05F9kvjrhsELX+GQOhGNqQU7mm+bCKs7aK6Ev
ox9CYlKDpN+02reQTKTEXhsrpLQ6CacuTJf+FuA12gITMVZob+A6zXB+UroAsl7XRfLdZMbsO5Z4
CnOcF/0P5BAQaak9+TVIy1Wi00uOIf1H+q4icAEsH9P6gYRvYrTK/p5U828bA/GAD7QfS4KWtNe0
qwlq67jnLDiBR4bhO7ljZBw0574sGPzKkeA72ppV814Ubrd2m/FcFMFAcy+6oPqs7CpdV0r7VID1
RpSa1iidnV+nxEJV4xQwswbTWjs67EbFhBbkNj81ZSI0tphRKlQC6Ed8jsGprMlleASl+Jlbyr3T
P9u4/ozly8i6vOpFfOlGTqsCAaiKG7PiFaBv+1aNjzLpxs7PXrgQE5EJdLcifZiEYOBeBH4wK3hF
hHbi8cUlOEwzrEXxC63XOrfd75Kt/8oxCZfVDQsdD068KC6P5jR0vkKHyhrmH2Gm3B2FTrqDdlNY
pwYL9jqAzkXnHOFLXyy4PcJQ0gFpRv+oa1JuzCU4u1frtQExaTVPsDtFmXlkYNxyk7Sj1qJlbrdL
drG7pwmmFcp2aktlZ3bY1uVJSgHvcFLf53SRH817M3Ebz0lZtsY4AsOq+TDcXGwpWbN1KuPLnNWN
1KKN3UYfcZtr0CwDVNOQMgMMwK0gTaqIPF329jHSBmuvcZYBMPhS19knVCZrTYDje6oGmH7t4nfg
WJz5zBgN/qwQVqCQG9WVOyqhRP0A/9DSu51QhaXm+Z10w0tbaPs4pbunjzZdpRqmdd2TY0bil+V3
/Q86wiXhrLa9mYwQZonCEMQ9s2pC51VvyXajKhtDRt0mKu2Lqk42CcLz1QDEhrRlpocp9KdJ/Gpm
5a7DsRelwpydlL6pKzQPgGS2Lq7wDHq0bOptTY5jFVj1gy3cQUTyA/lTsLJCfoHjWJHXHh2gow0c
GtiFcXnInC9zAoE22JK8Qxv8O6BwfrMyCo50vbKXigPpV1c4h7PnApQVO/27PugEXBojmqhl3Aym
PVK80UCQZMRBg+tosksDFPLgSp33Ws9yHRuFvQ+6IoeWDiJAGgKTrPrdQKBa1XV0NQVWoxyvTR43
E/yBwnxvEkmdyrBeHSnroxOO9GzBJnSdxGa0GL2DmZzyFDMMaWjgStxTpAPDUQLlOIdkPJGFXbo5
5rdc+Fo6vZaYKjao9skJ6Wjw5P0WP+tbVMIwN2OiXKNh/KEqbHqgl22NjE0u6ps77fkPoDkjReui
Wlf6Mc4GzXdVZxebGU05Nf6cp+9lh72zIOkB2nPJxCBVtWlSuLssjQSuee58x6xA4lIyXXQji5+U
5XRbpcNH2g7anmYs+plZUhmcS9TNIfjojOiCxDBCfzZpqtoWuaViuOisradR5/pTJ3jNzJ4nz3G9
1h73djowy8XmJphQh9u9WJmujQRn6ZulCNpBb+knC/KtQjvBl2ONqb0E722oPemTs3VKupkQqsF5
ggeK1EMGjqfO3ZsSitnPdL3xMtoqRqI/qwPaBcUQnV/UnHWHrniK1fY+2PyNyFv2x4XWrWdwl9s0
sOEQKcFHgiieXKD401LwpkOkohmOpMOC86NOFFuXMEQ77dd6Ob4jwVN8ocSnkOzaZeleqYmotrOC
nS9Ts3VG4+USs/6Ob01WQhW3Ew7iOa5qKTL26TbvD5/oc1Bq9y5JgnXjFi5TtEn3UD9lBTfMLfMb
eCHqHDazYzoTlZ5r9pHwA9zJs3vV2/Lo5vDDexbopUvx7XThll0m+PgUCKrbRIZfO+OlQr6tq7CG
ZTgC85nxNlQ8A3J6hxm61gidjjPnt8UysLXig1moMdEMv3XGUjYu86KmL0ZVp8Llmp1tzYROHxKq
DQDQtbIvDZ4tPCVfh5VsUAJo+oAglOpClv2jq9WrGc7aujJxenSLBhvRDiLeccUOtwVG2IOgar8m
ab5XdKb7UhLLZgyH0OirVTd/4hbParr9VkbjR+pbDDYdWVemttgn0MawnZt6bPNqPy0bCYfFk6YI
rd0QqSWBaSzjK72JNnJyH5mB7ImqiotU5eeooGmdzUEnC6DElaWOq8yWO/TiX3pQ/0okLu6ZOTnv
j6aQO0cJs2NGiYx9Ipo2SYmDELA45KYY6pCQqkziL6vsZqpILDUmdmUhjYd11LxpPdkrRJNktP9B
TFUmUbpOzceI/NLszxgWWxSPePnsCYuDU2uoMgo99InaTdZCgSeZQuI0ePDSBKkX2aXRyuqKfTrN
73LuSQMlC2ZFCvQ9IHVr4QrRCtbfiwpekTXR2JyiRENhBrQgdSuv7oBmmTLr1m0fkv2YTy9lP2UQ
W2yk8m35cON48vu4vKkhaSFRaCPy7Aqvz3IdND/RMOP0VKG+4/3dAYPTX6UDWckLmCua8UxdaYU6
YHDBchb9wbIG9RbXeG3JZmWm3rgIrzGxaJtuCkCHsrmAT1U9KxmamxZLqqVNxmmyLXj3U4LeKmev
EAZ8sdQJn5KRv6eFk1EHHZbhKLA5YogvMPqiUuo/CqW1fKlfw2oc0D7COUyZoQ2eoXZ0KfBr76Vi
1mstwcqLceYjDnVy0e3uQG4EqmHVy8vxuR66F4PT+pZCNupiXNnFSEd/JDmn6stdUBH3AtyvObLS
P8dN/zumm428da63Mti4YcNcNEC5dksTH7dlgfqSwUkg0dNzJIoWhIJptHGM5tp7L9GNilz0lMvb
A+G9QPGjEK/nBClRYSmSgbJSRb4taM0x9k9JG/6GmyU2rYFTP2MK7Qr03lRHNs1gX2GasPxcsHiT
+BAR1aCKYdM7nT9V+d4u5LfRsUeQFagqNxx+WAMaIQNVTG+Wu1gmvyVgRqo7AVkGQJlbl1zXas6/
25CZNmRS0XTlzqw7HOr2u2ijndMz1DXyGLfYABF0UhhHdugUF6s13luWbTOiIBtWytZAu3IOx9DX
8GqsStLtyVyrX4tNaWgaGwdjiyd7XiNdQIBiU+4X8rXOcddMp0StsX/UrgtkBNOwOf8s8vEkR5Js
bLRA1tLwRLQNGBdjv8yh4WWSOu2kpKcICxuQtp5329U+MwA7GCVrdmmT0tuR9hbK30svFVjXjV7d
uHKK7zXTiKi+R7vv74ZN+jYMumrvzvOTOYXGQU52fLDQgmzYMkKgRer1MtPifZmdbGfjArzFs6hP
skh/Zk16EI1Kdaol2Iie2ZOhpRBwVJLy7KTbseGJ9zYbsU2pxWQzmITn6YJyvMaWZkZGlwSN4WuB
iY21UO/BdkIhdugx/R9AMHKIVqq9MkTTQdSxu3OohxB0gPfYqCTVZmkQlmCZQ7U3m19w63rYjV1/
YAT+zNRhCywHGYpSoFlavgCKeXMWiEGjyJd8AD9MUAMEwoo43ilkEtZUnS6IRQylMbqb1lKBKC9f
6qxxN25KQXtSzVUj4S2pBKugGMMo7+q41WlC/p0E2xOTgaZ3EXebJjFRdZ7sjbh7KgtS/8JpIVJA
uKNriFM26tF9a/bst6AI10S/eH3MeSNT5h8Bg22Rjo272kxU1gJCMBq3vzTLn/LBqdnmOmTKhzVr
JSL/XTwUPG71b9hu8QY7ydXtW58+m3FlEpm3WjZ859xtIQa0zwnxCk6fE3xd8Ek0rkqGd9JQIlC7
gdwSBHuJmr+IBgcxr8uqC6NFV+J12tNN6yLuhYmW9c+XcHJfokV6TSNAtO3oj6LMaWXzhdTse09P
ccN2F6ZQ8rASwz51gE4RjWEH1In1ENOuz+AbCVzCeoPDvolvtsGUlWbyu8PbyqF0hHkJLViIZ47u
dJ5O0eh89IPct0K/VlV60xPjypx+cmzCnWcxfRczq6mBXSCuY/b3M6263Gy2sx2dg5Fm++h0OKDG
fZDg1qfb6ckkWozHF4uDzobMnk0wQ53MYP/qqr6LJ7LH9HCUPmbwDcwgGRZHlQJF1qcbneHSjs0n
ToqnqrKJ6Jn6bZUuxA/L3bFirUlIy4AjkzrjFJIUacIGLKX3mrzGomLvaZusFVd9C2P2LgGqSNui
67m8vF4wiZFQcLQj9co2kVhb9Tmttes45vfZcS6GZAWz9PqrmqLPSAGb0bY/FUFGT4cFucoFcSGZ
cw5d6jQureFWIGBwNDIsHfwreakBZp7YzpvQNAimCE82B0wQZkeiC7aF5VxgSb4Qj4EwibKIHL6y
sTA9ipmboCuPtao87BrPPklxiEpdLAEdT0cH/ZPlGaQm44SpdROXBsShyXq4+FAJnANn365gZI62
dZJo/YBTcLwNWXgnwY5mqOp9FwibD2+8g6d7d6PhXUnUV9UpOXJLaPD9dqgcSoMDcb7KuHcE/7et
ugtqRN8ZEysFFZc7FUgS8hR1y5G844DI6ElMcB+wyD6kHr0Y5LSvuxzPQYysLlDqL+Rsv4ShvKsu
SU1Fa9Tr2KWYg+AtG5tno+bplROkRdXAtouHfkZ/byanac4d7HXKUSVJdxWC62DD7OwjCCErp1RP
fV/dHBpXGzWQn5X1XgrX3IClvI0TCS99N6yrFBiBQ46MiWdoRdX4RHOuXRKpeI09Gh/6zVpwawL7
uXTGLVjgneMEwdMATAq6/QzomK292ojRA+R/xJL+NNll+RwndBQIh4KuQ3bmHGn5MZAl9KOcZGHi
SKsRRy2mZUnTSsWLAIAEMCRy3qJ/Cm1KC7k60bd2Kej1HM0wZgAhyAFwcmKCgVfLL4pAzoqi6LQu
Z+OzF5IBFiSS/WB8yPP5c2xidR/15MyH7cC23ngOI11u3TZEvRlBVDBLxLWBMD7nImUemEvjUdYP
tc6Ugz3Arg8g9AdGqa8NAwNuLcOfbokHp+ncrZ0aawVyw0qJhLEJW/seDtq5hWa81jkXd8VHkkXl
CSbIo02ZWPE9Q4Sb0ZCTGGBXhG50EtZbPRe3TIbmQlRg68+qPcjKcyukLJiTd4EuyWOPOOlnbPua
ivjpXBolMxTgYEpO62WGXpc2297Z5TlRSOTEsVHfpL1oGvrkMRcMHl0wKqjKejrE22P+lLt17JuJ
ZLM8EO30v9k7j+3KjTRbPxG0AhGwd3i8oTk8JJNJTrBo4V3A4+n7g1p3lapum9vznlRJSqWS5AHC
/Hvvb88LIdYviubQdPa3FrQpNql9jlwiCX6IiSAJ8/HgN1a8loNVruxgCg+qwpam1ULR4A2wirk/
lIV+aOgoWam2u68Bk27LMP1qmrsmeS4l2mgNJMWhZGwou3Hj1k61k0F9DZJqz7ev9g4/KdreoclH
JUt6HpUdF26Rb5Go9IoSvPTIPAlDe4laYFpwziyOp/gemegJClWi0f50w1Bte0NSd2fUxS7j6qCs
kV2VaLmfztvEbLKTP9OxgI1t4acNDM5Tgc1Y9dm6GLr7pB2vWTbnu1FXN2HdcxlI6LzRSXwbNw5R
jxb02HDpOK3ewcljsmbUNznEps7dlz556HaoeW4zCA5eTyI64XIJHSMYD+ZMiGbAmJvAkN3OVWId
et3RKZCGyS0V5d+pb26VXUJMG1g6tEtCoqrT62JRsAeC57WGz+hOvMCQaIY5nLZW170Ubt/AffXZ
wEAIhWNvb0hiL9Ez4COmBwe6kb/zrLdhErW3eY0/sOV7hRRb7Qou5IxmmKcXaUE8pfO56AGtK2pQ
qh6EJqMyr1Mjssc2yD/Sno6lcSKUVYkpPc0ye5wMbzzpZsSKF1MzO6nsoGW4N5PpmI7pebJQI+bc
LM+d473JDGjWgEffKyyMHNqd6FcBteHQW7Jz+/GlxVq6FV7SnyT3JyzWEDBEmSD2Za9hGpd71wDT
BeaI/aip+PJrq1wbpbc3mbufiF0/hNIGicmLvZ2yAW94l74bCuKTouD6oAzZH0vXJf0f5tvJc7s7
2yp+ScoxHyJIP7AWbrxhtg/2cPIxzt2FdkW464RxRp3YbqZdx9lZqsw/OzYkn85bLBhm1FCi5N/p
dH4l/49fe5PFFQFTx4Z6CPeeqygXBryW5VFKBDXFLr8ql8M12T+gXAmNR06rD5mIgpXu5K/a0h6H
JCB5gxMBheJPL0A83fo/PUZWQOunwq3nU5Ju7W55WvD5Lf/5YtcbBAMBBEKGMg95ZdUXps6Ua7rb
EQXVC5kKNA4pkV7oCgiK+wveTLT3E+hlqpDy4Fi8mPAjYBxoZyeowD5VEPyudc/UUGdQRCOIo5rq
SsREn32KAXsSyXqFYe87bLpgX1SwP2A1y03ChQNUExe0Pqwwr0gSIVGOjDi6ghx/HNW70bOch8jk
omnQfqETEh5zvorqYrw3W2BeQtEJFXn1sU6UXDtu9JVaMnybk4xet7HfFSIJCOTpZOc23EQoKjsx
U+z6ujh/B3XjbdwOsnHaGwyjOqU3OjcvVq3gbQb+TnS0nXsoNdS900Wkknk39pBPaNZO93n6OkFq
PxYTS4eiaST2jRxRoCPY16wH36FEMhmcXZRRXjSALC57XaOSl4/xVIizrfE21bN315ObBeWI+BO3
d+Dv5206BPPOJICMzKknXPX0gh1yaz86utqNEaJtE6MbJGPGxW7JH0ZdtSMMtWZ4duoHY0lPqjtB
iu3ggp/nRW2fLeMyZWRpmJ9FV6GBnecjhS5DSQzLUA3Q60offMu4rduJ+9Y7DjR109X9WU0RVqTm
Gg8B8YbizXPolIbY2IQl2zJu11F1PeQGNvkmRSf1nGOY1+NG9qZzGMPhVXVLjUck1F5MnKx8Ug+B
mR4cSr7RHqHzi8IygQgQJO0KOa+rKD95tfCuTZV9h6wOR8GhYVuXqqUxkWIz34gApkZ1u0mF4CLR
EcSufpJhbq8c53H0GlS1OhUJ6sxoFjfbdMKneqjo5oq4xZyJII93LfbyPYsdFQnU3jl9Hl4iO7Se
wgYKve69ddtkrMQZSaG6poknLwSgpZkPIBtvfDuaj66aPgcHycRoEYLq3thMLPNH2IBMmtrYOBty
8JcdChJ7PzFWbPz3XMXisX/mm44gZQGpVZzUfNfcdwBU/Ly5UE/ZvLb8UR5qA1NaWsKcAaMg/Byo
24bfwjcPz7YRgPR3m3uroSF7hIDV2zWtm/HCl2JKxcv4zOWo7PfvombgF1rTcCP6+tY2BcGyIdpA
X/wKpAdM0+5gi9LScbThV+xNq15REDcxRWnVTSO3RkndNwCx7J6N+ibL/ENh1NQO9YgSxZyHd3n/
3ci8eQ5tzTAryW7mesbE3+GiKo0v3LjxbUmLnRhSXgPHju+cfc4mdGOKknx3puuHzre+yBSA5TIH
sGizy+RmHHqw7mwMOhHJk+HuEZKunHvg+SqasyGRsRmoR90Ex7YZpzVtrpwpRNiSqHoJfXXm+aD8
jq60oSA2NAYTeeGMsFmBRbLtqG1gQGYcGVayeHa9e6pzp90EXP6WHlbqxxd4aMDttSuUPCeHYnb5
TqW3H/U0bQoYvRtezKAmfBqk7cYVeIOFKM9J2cc7Mt0BpBngJV57k4ISOTd83Jdau4Qpk/GcZYG3
tziA7KfZ3AFLJb0cFi+K6x2Z2iJFMheQxcjjMGuGoleLN+rB1bNmdsgxqv6J0xzR2lPpRjKGm8eW
Da+oUL96HXDiaj7jxqJXMrA4UZGUoV/SP0ZeSlbYMeXeGAvUDoveCNda5qSyd2BBMcgkfppfWqpH
13PRyVsjRGvliFnf2O3wkQTmV2y7zW5KFQXX2HzBybKLVDEXlEkdDVLfqayg05R2sFERok+divpm
QL3k4mQc48WomuTOtS7FL68K03uMnB1m0sg29kqX12yW7Q1ASlqaghKe6VDfT8PsbRoq3TZBFjor
X1jePrXJApepoe4WWkheMQ4wG6hIXhn01zGph+s0UFLrD/q+0mrA8Ivyj+8vPA2WuwyXUvNaL/9D
3zLUtTxm71j+FpFM3vPIbG1/Fjln8AnXfsTyGnHauY1gLAHMGh6bAwFiZnBeaj6aixYEc3D+93/W
SXjB02RhNC4VX62jxqeUstmLGKajVevxybIT4xgsVdr+JgtV/wI5g9IBd+SRm6v+xaQJcD9CC9j+
+at0CeHb1CWHpNihdiOIJbE2/zEwzORnaQtravFiDTkukGU4WpdwgsSKIqvuUVP0pabMIu+juTlY
CStbeVClEYMLrFlpxXz+U+7/X7r9f8NQkQKX3n/OT7kO78XX+z85/pbf8A+8/eLT84WP28AxXXxI
f7FTvD8823FRXIEq46IXuMr+YqcY5h/CZkiLVUDxy55afu0veAroewyEPCa+h4EJ8c50/0cOQPGn
ReMfTihaYvjilPRdEC2Ot3wp/2zhsAEIoVy6j0Gq2QolxE2akzFpf7QaqXeIIWE380wvLEe5nivI
poSjAk3+0evUDXToEhbmZBEBeAn8Beu4AB41pMdxQT76C/yxxc8ScfZaw/XWB1TSZmXDigQo0/Lf
T6i/mra9zgk2pg2sVIAbQ00nUQZh7k5yhfKj9OwaZE4XLGUAnzJ1CqKAFIrDv/IlxOEGrNdwtiqw
luYCuMR+m70u6hDkywoCpr2gMCPFgtu2e5qMaf21wJ6B06dodXQ3tmDmYw3VbmjoEXIx6I59JndQ
i5/Bzj+2VftoUm9a1cNT2TkgeiF1CvkMyEitQG9t6aX/HEy2cX+Be7aJWqEiALdymdAIDZLaDYNz
KaCbWPoKDQvPS0/c3zc+GpcJOK87oV5MGdnUslbZD1waEUozQL+Uf98puCsYHwaApNjSmKPH2UM1
WtEmGhg1CUSDMG8f0ik5VpP69vqI29QCO9ULNp6I/ynEJMhICCQqTPXHfoGkgnmkBQ2MSs7xQSM6
cDWPVhTNN2xcpUDJccCtMr/zyRfEAGCLBcgKJEXAZ60SLDA12j1g8+YclekbLqAZ/ADHe38BvLbw
tOQM8pVOJnztCwYWFYkT/9RdbAixg4ay2MCMrWHHujkh/M5LPKbz8hmm+8qrasL9I6pfm0crhuRU
h0KjbRcs7WQDqIVSCdvrY1jAteGCsDV5DKcFattCtw0WzG0G79ZZwLfjgsCFybofFihut+BxpwNX
iOwC1eVXFgX6Rg37CZpuBlUX6wp6jPVsa2oBkq6qLgG8cIZAnBRG5e2cjlKrLjQ2vqsWA4a5MQwC
PtMsgk038uS7yyMS7akjKvdNmb1Qr4ajsD56Qi6d5A+6AxDsLajgAnzg4pYQW69bhhkQhXH9OpyE
fMbQajjFPrPfPmz2puf+DpJyvjUZsTrpt6vgr2fd74ATy15gANt3tdMBwaFy1GvSH3cBHScQj7MI
9DHGlGhBIc/0oFu2+WN2cPbnPvuyoCZH0JMtLE6hI2l+hatsLYDlApHChbi8oClcIDHUHt03C5I5
EM/eDKKZKrInuUCbZ+jNghlBs+Cc6TiA8AvheYT0bKF/rwYxPKQJV92mz+nApN7RtKa7egFF5y7I
6B529J+Ys20b9XedQN3kmlMRp907hBNpvCW+06BLZyFzODqmlpFQtXWqCXKAVGADKUFbWZw/7bF8
o1mc0AWVe2gKHM9z4zhnPfdIP4/XmfC+a0llQR4TWprLJ8g+zcbpUe3GOn+s++8yUT+QKSShY94g
3Vm/x6j51fcdnepO+EEtFEaQCG6qbn/UbINJMSz8YdM2sYkkoAGvegyPR93Yxy4L60cTXI+cy+cR
SGERLqVcYj0VkhRn7G+0JihMxS5XzlUx5Le55JaDf4jwQuTQtLRq7eyXHZY5kEnWOauJKxiCHWnY
vMSbNZBMx3azhcG5sRrrgqT1O9FZyYecP7u9vQcXvPcUZ1S0WWQ09wv2unFTguYfQgMy/IgHyRNA
WhYiAeVz5zZoC4oZvJfYQuSnMNc8ooqR7I4ug0+NkqCGJAn6lziFxAnsipZx1wfsXHqkdLZpjL4/
6hfq6Nr7ynof4qYj1oVlzAbCs0s0OL0ihpupXVhCeerKXyjdEJmyX0ms3wx0/hXo6F3K4oi2hueb
WspbL5VHzYQyL7qrcswXRiNJbTMsM3y5bpaJgm1iXrDUcON/ZtzZN1FkyvXoieciusurkMdXiuT4
ZtKdtkonXIGucQpqY997pkLRDDCXjR+Jsj+bujlNemC6NBb7xgh2scHNoUljbz1CYl1Ci1SFQFTC
akZbWoWLVZK1yHJIsJLgZCysZSF8bI3M3AUhKI+ksm+daPq0Js6a1oiHup8fp8FdbvGpv5Vud0zK
Av0NsGtUXxeT1m7If9VO8zVxgb24oULiRC/C44CEXavFXQnGJYl9+bKkW3bGwMNLPGs+4KumFZOB
6Y2eFS2Nvs3toC63VsVyWClyICN2KAJLzf0Q2Mc8wuJCRVt7zlL7JcBjeog6kK6EXIAhQpANuHUo
m5IIyyGqw7+Icpo18SFRujkmSVHtEhTqshRwjTx5F5fua6e55bY2bJwut69goV5HrkTZbPd7CmIQ
hZ3+OFkz4Ttw365YYmPh+JLLOlsVqJG7zMRHy1yUYvJzYSEeq1y/dCWTs5Fa7PPM7RUDwsnOqVuN
meo1RvHdRSPIAUqNV5ntPgxp/GiVlH1a40PFVRMd2s/2VXSfGQluMb/47TajwbrZFpsZzuFqLiBE
u51GssmOJbO2tXTKJ/ho17m/M6sEgDmpgE2g7DOwbOondjhY5pU7kaMri8TcCZP72hBVJJ79aJcX
N3N8H5aKA7i/rurqLhbEBLn3Qnx7hIK8jdjk2GfF7ymevuOK0m8ru489SiF7OMkQgreRCJsdM0zC
VOkHo5wniZcM7Lu3kYIp/QBildMakrjWSwFsQSvnoB8CZvOE3ZyXsCPeNerxktvDZ5wZr0GYNRub
lp6NMPHr0e4KJZndCC8UegRmanucqTDBb7dKYhZRm4de0mlx13GEWpn01dZdDsu/oeaSU1YZlL9T
+3kYjV1e+/SleLI+hqNNxa/GOBvxlIuws7fUsyVpgMXSU5C5gwsaO47KILktmyDZhG79gYCBC9rd
lTNQjaLtsJph+o/yazqTzqtRDm1OGqtBG5eonq5Vxf1el268LvLus0bPR6pxMQuh3a30lHwQ6/wY
emY21dfAqY6b5Hzre5y8ljE+fiDjWdXlJyfcQJMCnGW/NoX80Xm180MrQxR5H3pcmiWKNRsSYrZM
k6XI6GFCV0EyOqRT/s5XgflRF89JQVub/ZTVLJXQ19WK1Npx6ij0FkIdONV/QOMDG6HOflq+ulZx
0BWRNcM55zK2f9W6eMEei3hvOZ8yh7xGf1m5cyeoN/2QfBsekM660EcnZqDWuUG7SmMc3dYQRiw5
Nj6HetsC9rpkOJ3NAka5NT+NultKGWgJEvErxaPeqTDESaTANLlGJqsE8gqeMFyDhXjt5XTq0eOe
Mf3kG6croZip9mQW865X8/egxtthejQA97hNdjdpzmFRb9DNHmLcwvH3u+/C55LTrCP7q2xUsDYU
u3y+CAC9m+PJbv2tpurT8dOTz4xplVBcyIRa6g3RhvdIY4elRpWTfdXOuwGW1tRamB6G6tRCeNj1
bvZD/CE7w01y+bDZ8YLaW+d9TWVuxDA2aJY9YEMzB54Gy7a3y1K/Izm+FBB1nIu6mdOQcW9rfkaR
5M+FV+2aDCl8K+FM4USHuYKsYTXojMEYx/dOzIWHsajedBZ9Ar5LbF4RAF0JixGQZ/i8ADUZqZGS
BNjKrb0p1LQLm+AnaSh6UA5Xf1f8igFePIxFdWTVCSjufClqiG4JlELHTeqdJQe5MZd8YC7anJlY
VW2AWlP+RIA8GPIFMczDTrFjc4NR/VUP9gkyug0CpPtK5lcDdvqUvTHHvgZRcfYi5OFm7vwVKtK0
2DgLD2dmqOjjFJ3lAigaUf57GH1+hBa5cFpZyveTdnziJuDU+NOouiB6flfJDpNfTKO7drPhlgx2
uLM7cImTKs5SMdRt1MK37ekmQBMM8NT4cJ/6Sp4jiPv0MZRbXQ+3k1A/JhLO1SuMDPsCpfA6sL5x
YMpjwJN8EWn9ick1PFZklNdRGlGO0iPA85XRQGIYe1jc1lEKzIUBPv8TUhZuLroNXxzbWyDyebvv
kU6NsfNfSnpnx7rG4ElxEwp8vHYUCC/DbEj1Mj7aYge+KmPEwmsztoZQCGywqG5iDgcmVW4tqRez
jbCmVvg9TeoTALYMdBc1lvvZ49DHEoAJNOxgS4uUv/IjfiQhbTab0B6dIzqNEyw2A/noaPNDZlSL
2kkeQfsZX2ghp6zuATgvO26H9Ks8tJ2g33aB75y4I5hFAd6XX6Uadsm4AI/0sJEEeEU1o80Vs8xi
6+Rw8iH3cmudbqoAeOYoPpNxJdUIpYaU3mpxHdD7tYGEjY7OwWtbDVazU4oF3/B7+NTNMXCK+zyF
aAXHwyNmpVH3Rn3tO0Kyds4csn1jp5HnbjlIBBj3blR2VglyAF7sYY3D76z4T+lKXHqPaE1C98bB
CfMHtfSGeSKGOT2WL3yxjHWloWByDUuDOh9Y9kCD2G0/wGwcg5uRxxHkENKmZBw32sWt74zTdcEw
0Ry7tU3Hv3/E9pyvozH5FbUDJnxEmVG2m96hS4PEyR22vXhlV4qmg5Yb1FIpwMNDfwkO1tgdOT9W
d4FNvoF6Utp3cFsuxQRgXk5NLcOd33Hm8VUM+5AagwBWNW/Y2LvWRhAdwPVzr5N6H5BYW01z+jzA
a6Zwhxm0l/8E6SDXkXPVqmZOSomCShih967Ho0vBgknTQpGTHbfy/jwK8oB8t9Bdx1WytDMww3+a
2fFAZoHLN5cOBwv/ug3cgbXd3XKV5VpjLjxSIstFTwdETxnEPNqULZnz+0BNxLj0RXhLc8S4VEgs
XRJSIzvP1EvMnE4M8oEA0PonW965rDB4J+t3pJVHhYAwLE0VpDiwjcmaEHqkV6whS5/FWS79FtbS
dIFmDJeNjQWP0bg16/Ctg07JznrP4D4/VnhtbnPbglNIBLJU704c3iNpsPEuLRuGmZKgyd6oXn9w
mxqgAcuDCdEWuRfTM/7HvRjG3zoNNiYlHv87p/z/ySeby5jwP59TYr346vR78/dJ5Z+/5a9ssqf+
MJXlkgYWLhNGii7/76jS8Pw/FDFFzyIs6RJzWRK7f80qTfcPLheOKUzHs1jJ1D+aOE35BwNMJp8O
hSNK2f7/iPO85J//nti0bWm6RBRxCnmkkew/o2h/S2zCfaaWhIaknZ8V+65NgQjgrrbpPxz3zYhs
FfqHpoq3S2lCn5Q3QaDPvR8crPzcgcsC7sytIL3vzPges96vKGc+5/e3ffHg1942wV4haDLzkkue
Tttwjqki719tXXHzxOaewfnNg7fKnF8tSm/ydGno7PbcB7igF7sGg6xZ/Irtbp+y4xSuveP69IDV
G06NuWujbz3e/u3Tu/y/MemF4v3PPxDAaZbrMhOyHIc48b8ER2O3GWRr9eE+njQgPrZs6J3smIKL
RyjkVxiQg7AH6zq1YikWLdApbGaAadfcGYnpbkzahB7t1PSPY1/eR4X+NcrJeE0ERKu5tLmrZ2z9
Rhs9cPikONBuOVVF/XyehHnvBiM2Dxv3eorycTXTXRhlw0lFtJuaPyqfenpNzEtGQOosY/B2ZmOd
YJU+jSjvJ51OJOnKWF6tU9Zuo6ji7ORwx5obtkHNCZyVD69fmRIgKPzJOGV9va2Sit3XJsY3WQEN
w1it6OcrkrPQyJEt4tc1d2BXIsL4tzWi2K0qmBFUTnTH1wLgM4X+H7YgW3AVwFPWMUkLRLPZ0nfu
yAU1SBiNTS5nTKdi/scYJ7+fWXOjuAG25ixBNj+m8DXtzfu+n7/s0XhTTmC+lxPNKr/9wuaqSPQA
r9jxv/60rX8Jods2SpEjLR+RUJjS8v4ladngs8qjcAxIkDRYwGlxiOJo3aEfcs/N8S2YZCPKmg4M
Wb56Eu9ymuRvbHO7Nhuqq19a4liQk5kFRlG/MB7zzH1m96JUEPFo1bYFGB89Q3TjL4Cqtncm29aE
7erRG+iUMzGMrdyQygIw2tc4CI19N9E810Dpq6Io21Wzw6nV4zDdxPmuzHW6t0Rpb7AQFiunyKd/
x1B8jv8n/C7/g+dfLnCCfwgX9vITITnNlJl3gP9bVp6/R7jxhMhe4CHZG0nI2zmEDefxJtwbWG0N
z5vWox/7+96f2pu4AYIu2WnUcretVzhWEjfblwxgmSNQflmhprWjzfXLls0Lh3bzprPMuyDXzxpW
+pbjmH8cvE9vEnRpaZ5krBr/TRRckkH/12/J4kAm8bSgybguWeR//paKBvOYo2l0IDC8qRTjpDTK
4f0CuuQx3M+u7M8m1jdmF8tf5nNZ8biCsRljDNp54mWnqLJXIPrbkzGicFCLBKWxwCaRZHaxk+Z0
dPAAcxy9Fy2taiFmLU5uDARL/wHFujxkocB7gZ3OLoi8h4+Dk4erKKuavXIXbtZPKBLQnwvLe+7J
wLXHRMfJtiIBUDTi2lL9WspnycWoqJvwlBBrnQDRjiaNfPMoTlUVd/t6YNqvwRzTfsPJPUmag5/I
3+HsfQjHfawCOETVWHJVSQjdJcOzjsGYGHHwhK2hyslgms3voLA2UTcBuw5YJ7KnxMXdTU/kNkjG
5+Z7tg2iZbXcxK5NaKFV6zoHYEjnEAim4UPhrk2LEHcFR+ho5iRT9XTgeSDZG9cIme/Hd6PoP6Km
hPeKXbks7IdmAB0YhO2li4JbL7bgB7RxgK6uFwspXoxwO3LTOpoqe529nLIMptjrdixoOCJtdHGX
3qLxd02o/CNIDI7mqfrQdfLTl+67E5BoFUG8ruf7qs3nE1LBUhnd36dNfW/V4j1AZChKgJW5BHzB
NAAOdz/G64XmiWeQZJ/firVAlSZrj9Mqa96QaqixcilzMnxnZ1Qy3ljth23BcSNPQ2KtJ8lO6iRB
2fZMvEnM4h6tHJs5r/h5mHW96SR18aKiEDVRMRmBJPRuagHoyIsyGjUjOh+hRjOCy4ZzKvXZmsU7
pLzHIpj1KS1MdZl12O76UdxGyfQgQjIMM/jLoCU4I6OHOhhIkkrjd9Ob117ihy4VcKqGfJNl5NfJ
Yc4biPs8ehBjA2GgLe68ery0eY09rBUp3ydk5KlTzIuPQ2GHW/4pCcBxxKJiD5iFeT5EiK7ptV9t
DBuIPDOBA0LBnR0468ox3KXwjTjsnxa32eA3t23CXSN+qF0XCmQXTrskTp6TNvsqlNMgRdnmEaDG
T5CHu6kiKskAQAe/8XeDnB1/V1XVg+EixSKHfaMK1K5AiU1TxPbKzj56beMvmahFEEk7EQaeEkA+
tbtGLXI2kZNv/MZejaMb7vLJ33d++jH1QJZU0DDw8N/HdHiQvn1mZo/Py30106y4qVpEF7zuq6Ag
Sl1AVqqpB9A1JOI5Eg9pLOkJKHZuxhykd3Et2stCaWefRVxoUiVZwj9hgoJjGoaqxpeJXYfpK2oo
Uw937/nVWjXljZHND1ZnocIAOZR5dTGNzEe7sx57t2xIXokMswgfPfOs00AchQcoRCTSj7XZ+Oep
Mrc9NvoQVpTZxudpGUl0GVYUtr8vqiX54zrzd19QYWTQk56FyQu5qgtFdx5zHEQDEFDMjiJ9cYZn
gclp3U4T2s/0kJbuM3zGe8/t7yICQ2tXV692kL2PA6HR2te81cLdJfQtkfJfaxqnt7o3uwPOPiwt
OTIRpqFbXOJH8Aq0fqcYUHVILoGT2C6ocP7U9E90tsSd5JU8/GOIzJw8piqmYtCQBIrTY63a6kA9
+zPRYuMubdXFKhyHwDGen3xaU8OB9zQJH1zV1IyE8vIWYYQepSLsLpYvTHK2qNZzrghtBPlOVFWL
wZoZPlb3bOOpRtAUkPI0Q7UrXHAu1BluKKin3zOz3ibSHVb7Iju+9DrpviCrXm0JRnUQISGR8RFL
GgZ8qhBWkYvLOk5o8bVFy9pASQ+nO85wldxMBe1JI/dOacmTnOZ4U6JseyPpraJyaDw34EkO3lBs
6mk7W/GDEblfrRNhCsrhMC4hvXQ19EwNBnyvicj9FRfcZQvQJ4BdwzaAisqpQ9wGsXNUBbbPnhnp
pmuTH9/TmIDKzwwTKFk7MKwpyfd0bC9GBxleo4hRoFei+5W4SJOk2w5Bu7dwVKyLxNUbvvRfYrB/
A8FBb5zqYa+F+x7CWZb0dM4jsYzIMHtQmpG39bO+36isecpGXkKfnyCdwmtXOV8NY61UBDeJ318J
M9tr0zF5VzXYbh3EDzZERcRKRHd73gWZqW6N9K0oF6GJ8+t2pBZjM4z8TGU5rxfQfxDeGjktEraw
foxuPPkCYdVk9jiz3M7Cf/fw+EDOWDoOPtKhR0+05bEHQxBQP7rCh4zoN6T2jsMoKmf/qgHIhyEc
4Sh6CMv2gDkWjhgR2rRTz6NzMyhePnpCQg7JhC3Ip31YKnvqFYqaMfwot3lKnPKmt/HG6mK4p2eA
DWHJcrrF0jzLmEd+xQGYGKKFN47s3jV286EJf3R8rsGvDSPeLWYhtuPhmEgdfPa4xyFitod6qqBK
EWUVz7UbAybrjUf6zlkUnf4rycuEXp6CCYm/ngfQGT1ZHj+n020murYeyp8xkwOdjfAoE4eSvhiM
OpZr9KiUxoCKyJIT1KfaSb/sAgR2kj8200GhK7h18mTm8YnwOadjQo8b2swM13kJfvyZAd5El9oG
TCepXlH8CEMfpxJ6SMu/unXA0xmAqceM6h9P2pSDlcm2N9P2pHmfVioOr4ZiwtMWO8d1OJc50boZ
m3IbiH3NRWnXNxpjfqpv/fBT+dnr2Mp8m/vgP7DFtCdSrptaJsM+GKofp0jeuYavI17ktY2QJat0
59cugMJJUH4eFtfGS0CH8iW402c57ZboR0uYAeAhspIzvHpz+dKkPZZRusasKbhFV3tBXODI9+In
OmRQJkqml+KSlhMniPagVDlsYxtlepZsA9JGAXLTaKOEjy7jdC+xOf1ya7ROeDrh2kcRsJAg2lz0
F5NIDfASfwMTZlhDV7KYnTtvrcffeSRvdiKen8RUbWTITUDM4QuGc7pALf/cyomQW02Pwp3Qmpkr
hyq3YL3sEhifg5FyZ7MIsST9kW3oCiXhO0nppUvq7jAwrVxZ+kw9arT22ixZ60469EoM70YMGtCV
5lOdamMTNuGxIRVpdqhhlRbPYqAppSm6l0jRPBKa5qYyoHlPdKrj4sBi2u2DBXiMgw5X38ijXl49
JE2z6G6dNMjWkPooLsItu+JSdQyq4pDG04fv2he/nst9l2GZscmcywZl10fekIXJE16HPkNfe9MT
b91oj12lNqrD8oGNS263lD+NI46mx61qyBklB/pT0ZdDJISEEnGknS2SK5SZ84iVgXkhQOBh4SWI
dh81x9nULpn4Se28FLMWg7pwC0P2trXipzk3FrDNlYJIGMiN2ieW2gwVDmBtyoQ2GW6FjrxFj8g4
0bm/nHDe8tKlCOEGAII1m8VyDyrozTPPqoi4d9QBR7H2DbMV/SAwJRmE8prH6iOXFlZsTFrrMi3e
KhdinLdGROx3dk+wfhLOuy0KD26odVAWpiwUZD4G4ynAiEAe+4X5Jx/oCEEncMfHtA3OAepjFDPp
NesFs/1slAw3pfVchyQOgpYal6XRnQgMBS1RxPlzYn0bKY522exkLS9VI2+H0qrYeZBgTUWexVqC
Fh1YVkIqH3THZhsIOJygY/1NDBFDyhy7b7FcoBI7fEfffWMfisRhPxzyiA8fvUc3+mI3xk/mmCC0
kxN4239j70yaIlfCLPtfaq8yuUbXojfEPBBABFOwkZGQaB5co0u/vk7wrKwms2rrfS8e9oBIkgTJ
5X6/e89dRGP53s9QJC1Pcfqf7jKh3rGt/MiJo3eTtceOfVPS8vDrwuQv1rjXnGMfdzu1p3P8XUTk
F7wayhYquJ3L+9TfyjJ+L9N276Qxwy4fNwRxyowhmm8U1B7HrFkEJxlE9GqB9LrJUkp/ZlJRQWLR
ZyE/bX86pmXyUGIHQ+O6VOlHlNuk6Prpkk5i7wynwkk+/N7+mIN+4wVUPcfio+3C90RywskZ60qD
KQyG6tb5zP3yr+afWND1hOs1XBUmmzacjPtSucAup2TRDwBtBlA6G8KzxB1yvGsQTG/ON2DGdCzM
boeOHHSHSUYh7iwmSiKmfyEr9q2MrE0IUtz0mcvaqnksinZHWo7fsRR/8pIylVy+slvzF1GMl7qO
EK9H/nAXzn90Vq1ENm1Cjedo4Km8MDrrRHUNwKT4BgJlPRk5AoM+Y84IRvdW0xW7cFJFXByTuCCk
FfPrH8p+FaQd3jeEnVtSSQrMjpENnUrXfrs0uuSH498nVjToKRz/lBjpIQv8E2NdKuXB7RZT9pgZ
mO6BqrK5TOEdcKgai/qlIuRrA1xfWdb07N5ilApAS+Xr176I3zh3H29j4LtImGebwWznWbdcX/IM
afmibXcjCzfhNDQyKIrlgmxicCd7SqldDJdto1C/UpJrOXt+RacHnhUGEj22KzeMqOXy/uB1Ars1
VO9qyp6CqBxWy2E2GUnF1rKGH0fF2JIW1s/fH/rgN8fUuLX4ZA+11RFKl51eNLn3lQDgIVYMtajl
H8bJbMlicUj9HkiFxeIpvHxfkeSrrPxVVw1lpYZ7sjz6jjE3cApJnop0eO5E4SxpRdjJzrnE0kpW
jRkTTGfvUNTcBZB/XoiYoNDZpwJjxeRb+wlpjkMesVxRpM+z5z0GVvYQkqg0fW46LEUcx8GKT4G/
JAr6UI8306l4rar4XMzBV1s5YjXF3bZV6Y7b9AER+09muLepztmX7UPkFDT88vjpwwME1XHdB5pC
IfwilrrvxCWjkm1B9fqfiqTenMrozjM5sZUwQehCKJ/kzOaGkrsVOean8kKgkSaW8VbpjJ270vvb
3zdwGc107oxl9KeJk20duczRjYqBFYVuUfIzWCmTu7BHe+z6t8ny8i0pZAH27BvvG2tM3VSLTCZb
hiuPhcw4y9EhAZSeQN5uqKGAsNIei3T+M+RkE3gsXSqGaIvUwy8+d6+9ItUroDHbwrtYvvtHOFRb
zV/ZHI0840Njgaflx5jlqp+xGSS6+kqz+GqN8zPZyGqLFXVppjNhZX8bhuFLlmKyKouTK+TLONmU
f352MMkXgYx/VBRvpJQEgrIdfW53LgXG7Gict3jW7/SmeQWzTFxST7js2fN05ppJmUl/xwhnWktv
n40Rj2BJP6v5t7Lqn7j3Ocn04xEF+8oDnwgFOX7uW4w1DLHYsnVgWCLuvooPp8NACX2yqkaumbjF
lRJn4d/BzQjOjIoO1pFWZWgYmpxR32prZblEJp0/XlJR0ltZxzjhUav89omxn08o3buTEfau0qb/
isKh1jw2zvAqLOsrlPT9kJncJ2+/f7WR630+1RJH8LQnGXbNmoFaWfYD+s8A84ey7BjT0/BYCQ9A
Uz+9dhJSoGKP2+fDO/CC/TQBLp+7dpu207GzSWhW8bTVEz089sDKnxfHsSGx3uOGMCP/rzR5SWFn
T7Hs22U8ZRX71vfUN69NJ//YAymUFn71OKzhcvygl5OnRC1BIJH8vKJ+OXb2abqhXgrCxXdWwW3o
B8NTcJ0qSKuZpRqK2pG9y8pDFbXdu2kAC4vDgGlAe9V+dYxSNgb1dCTASilfjoFRxGG9NKOnqhFP
ziqXaEbhVCMsU7M4pRPV161YT8mtLAmQ6opOlvvQrjjoAWmn5/DOH4lH1a0XEUrW6yahVoaD3DqY
yt0k7fXgJHJphYehEhF7jukkOzvYpub0GGpioWB4KIl4a5L6SHPGp1N3FNZJ54Va4aPKrE1bVriJ
haDWiXJEP6AMJd22FD9TU/mBe8fbAlZ9LTU7Lwa566AyzK3yAKeXucNBg+J7y2fiZDvJa9JyBUOj
JBSYZwE7K+xP3exIeqHEI+c3ez83pThiZNqYxByfeii8Szn7h8CvmDy4vfE65oKjxuxfWA7tdRNR
VjKH4jET06fspDwmUd+dC2JcWlOtG8QXMu0TN+Vj7uT8VkK81m2Ln3wI6M6Fg56+VQ6g+7gMqFrv
qTsiGD1h8oQpj1LTb23wF1tPkjgdqS1OMcMZ33N50wKoHgYtgW6OW5mClQiXAJyhJRt+9iHKVs/K
VIpihtjEea/Uc12VxPrx4vq6KoB1K+PzZjyH6ZV+Rzx9RO84Oz/3o4PfskvW9X0ThekxTygHK0LD
O2IhuEhiP0ybCtcNKHb3BLKJ6x5Tj02HXxenKNTj32waNqGVYgnF4b5IZTdtx0ikuDV7EFRB/Sfg
kI7C0JlnFAZqXFnLDnGSB8dhIuHj5COdPxYKrJ4TmyI1qsDiB5UyvRkF+T0IM/OTGsS0BWKqtnaW
Gk+54bh3fmsRoeN5A9Dj95WiccdHMZ+jWBc7dCpjPYdG/5pI84GlpfgypbE1tQr3XjMh0fgi2kSq
OhPdB0UZUuyslCcWLpG/o0Otwb5FK0dqye/F7c3v/8WqMeAq+hgpUB3HqD6N0kR4bcN4PjmiJ49L
3yU2K/p4+uIEMD5/+H3jOwN1zWN/CJob5cuw+jtsGOKMt6o5tLDek6iyzpltXHu4xfiKBta1OW13
pPe5qFgf70UsLr/v/b6Z3PghGKIfe0RInvlJcp/06oCywLANJuidim5v2vrS0KS7NUfZPpdT9mmN
RLJdYcy7tMPUwggxfMr7Kd762e3S5t8Sum51QYNkXGXG6SoorPReToCIyU9DapJ4XvpuZF0wJYFe
EhG4N9KZdLMDSV2mGY1vGUAYA17FgjnVsM+iM1Fc3DfwgEYKzkdzpTLSJnHEJo3dHAAY7GUrwwGA
E1jFI+466zybxrmaU4Wf0ArWeVXl737qfSdNPK0dgx0nBu/kgCvYWAlQIGBEz4rawQOMxA9mLwtm
F+KeZ6OJ68G9s812Pg0xzb++pdOtnPDPzwQEVh6lI8cwIbUnELn9rJYHNx6DXQaBw0U/36BItTzL
VHzq3YWPV/o4UTA+1gE6WxVaS0nDbc2NDYhWd8mC5rlulScVcwSWzM7own03Fxhjx3aTV6zNsUKI
1m77yLUZLkEKrxwR48CLe3lyZ9pfzfdaRh7dTY67J8kOCLIAqGN7rJccq+W2UdNOIYwemOmThnTr
ZzhV9gu7jjv3hj+1ZtyVUWSEi9y3jNPgTmQi7XI7jjCcU5qBSATI7SyD+QTk/Kcf4gmNhCyCX8Xx
ZpjR0foI1rALLCjmN3aXWNB+EU/Z4qVq2mBYOpp1lhx0VuxGKCUHV3WnMINtld/4b9TBOKuCfTJU
BHGO3MffW05p3d+rZmIx1SjoHk9KMsZqZ6RFiV2YQ5Jd5Ge2/2oTq34++DHp4oRSAK66WN/ngYJ/
Mk/bSjq3Bg6NDjZCGzSsMr3XjC4nFEwsb/1edlZ4RczaB9A972pjpBa59AlGtHXHmdccTkHVQauM
jed2bP7ys64O81i9dp7n7sgp+I82T5KdLXnqwwkg3m3+CfL+OvtNddLQy5diLqcFEwUDjyLuflei
gcsKHTK8vbEg+2A0B2I20SlNIN3YTkmKTfX2JnOLL8ETfCYDG9s0+QU1t4DgAq7qoDmONKFFGnYM
9n2eW9qFc0X5gB6IoctrMRJTRUBPdWAx4TceCNeOME79I21ERIVTcI6hlOBXG2li5AQZM7a1AM6Q
PhS6obnJYlEfK3lPD3O3qAvqUlOy5EfMjQ9zTe44SOweLxOkHrNQKHgODZgljasPLQb+cShGrADC
OSRGku/rJliMwPfWru6ORsHU1aRFcrCc6Ql6HmoazdtF8uM9ePg3d1lmiBXHtWqh3WgPmi0EOzos
IcNrkjjiOXagOqiMnWaYht5KjTFlyFYtNsxrOC/SLLU1OvHTC/VVIxqtHRuXEydpHHqNc7HAojWF
hT9tMMgxqV2bG/cMHh6yqomXRphS4VhT6krT5LraMcD1NkEFjbJraYA2dG3vHf4+6MSsYVxuax/k
+slJrLVqg+Rc3fAPk80taIujLbGWJhXe64GZAqcHWDWZV2Mqgd1J+rzfkzoa5gDSZ4S84zcuK1Wb
rLsRC9nsiUfuu4bpFKY0Hdv5fd0mHxV6xSYeUmtDuusxdIsGwg91MOnYnQUO537O9/uOy385QjnK
p7FY8aS+myL/4tn2Q9MpHutpp2A4cGKM7aUuVEkND2ISVjGGS1TxKnU/3FJa3Jtwh1Fk+npfQAIF
k7u3yaPjwWSMDM3iCRgNA7NglbY+2Ra0/XYwD6NJgYUNMhbTGuc3G2lYuX9zC7GaWPPegg1p4dY4
clB+JdSFjw/8+L1lefYxm3NGvM5Yn3VRfOTaW2ZNHPxtm/TZSaPgLWioKu1DzdCbzPY673WzjcD3
j2M3bGbLi88qRypOMWgeC7prl8pJt4MzNse2ppq9tQUQU3h6Xq9hFfaon4q6OJF3GTirgijM4BTE
XnqC67JVhBal+5BGJumT7FZoPt0lt/w9ZTrPJWzOQ1oT86ONBkTg3Lb3mBxzJkKbnu0w07wgeZ/n
7RD58s5wRHaIRPlTp3gXkhq3q6vGddsP9V/+uW9zJpzXsXPONVfKHfuD+d51QqRTdCNRB9ZGWGb4
6Nsx+qI9aqTo+R6ZVeWlzXqicwJYuPK3SZQMu2DM0AxUR2qFGXQnFOMzrbL70TCOYTHN956Pu19O
e6cBlIsHi2ATfT9MXciGBh2UKMzcBvUIUOHas+1DBTHhFi4ZKlTYU/0Ibjm2HK3lVxFkf7OcglTi
PxQ7ONOusCJ3MwZ6WGENPUzwexdDwUFlSAdn74fBLueYgd5G0R+4XkkFfa1oCWLxJnHXw6EJa2in
kx28SD0+DEG3aaDmbAMdhsvYYkvq2+Ym6ib1UMV4sA0OF6KBhGCnILxABuH7zZxkN01o1aIPPqn+
WpmWzXbKBpUS5syj+1zc+dr+Fgx0XdTNbVbPG9qBvjyzXDe53plzdZFe+wm9qgo5EsXkzqEwhf2s
t77FkbqteQSNuEPXMaswumBUrLHTs7Oo63ytoDYehknqRcT+ipsIa7KIJEzSNn3yG8nCi5tyAcPo
nEysTE08dFukUG5BEypRu3SC8c0i/7NsnERs5ti+D2/1AKj/VzglLNmC7VZSkyDx7SdP29mxDgy5
AAnioi8n7tpGCOgYhijhFwttByxtOKe8cDOno7nvHcrrxj667/WtZVquaqnTjRiCeMu8Z9XMc7Fx
Cq057KN1RzW5TrP5kYFbbpGwPyzfIiVq4lvAP8DOvlEXz6FjwcccrMNVj1PuNXPbnct+5i4GxLYY
aw7GEXIkD2yyS+b40ufdqfBLxiEFRR8FVIWmqM8l7JFF2TOwk6q3zgV0HnK7MaXl0CnLNng3hmy6
+DEMxDgzjy2aye62Dx6/Ba3MKituu+xFRJqQhovoANU8XDYFUoPj9Ovcc/AQxenDhBxHH27VnrDP
ktMZu/mU4n734xJnkCy9vZ/Qkt0TRaFUrFbll3YQXE3KuBCK5UCCtvBK5ley3HsDDvfJk1B8EuYF
qb1XgcFhJ3pkxOQw5Etg+bCOU/o0LGhaBqh7m+iaTrSPC/360+UOjUYOoDCnDirkAQz4Y83LSJPf
hbRbc6nRAH4FObthbgIa6FYixHRpnoDYxpPBrGsC6lLluB19Z+63LofFReWSApF58tRWzDjbuqdY
29UKWChsxaZ0P1KVXF0yF0ukw/AIJf3VMDvsO+jRiDd3FWHeO2gtO4fR2tqkECpsZ7q3Rv+nsWAg
+qZ7GmcOyogFIcp3F/1lHRp27ED9pUPAZeknj/RyPSUDYgRRt5eoHWzchAnLKgnFQqhnlHWkcqv4
btnQpB0GxnFqn/zQvCnQaFedbXlLPwV6iFCx8geGUJXF5jj1avJooMluIYqEYpq7QN40vojpgRlX
O8ny76eRYN+feqsY2/QycwbmxHBc9csEGOJOBmt6SqAIM7Yaw+cIR+igcRAMN7/3bf4LFbFb3gjE
Qx4tVYUDL9UfRXZvJ821DskoEvi275RdE+Ds0wfP3uB9/kDDpFerq3H5gJoINFYO91CYdQ+k0fIv
CngK489FL9gUCN2P+5AmUa3B2gdaXV1tMf0O8/XYY4ukJbPdNmQMN2QixsVtlsSUNd4ShYBNx/Ep
xwD/EnbdElVFHkbLIiJY1N8STyViXldt+fm9N4SviMw+K9r0yIbToabcZBmESXxPM4Czn7FGICAX
h2Qo0n0T6Js9wsEXAOKDTV2zuB1aj03NReqKkVJyS8aXuRyfvPBqmPF4D5Z1Jqm5UwPOrEK0q5BE
e04ijQuMyQiV1753U6Jg3Yoq+tYyutANzHm76+6sPtyNsSRP7ZPuB0yPK7BkGhl/y3Lb5WvquGm8
cL4Ds3gaOyY9WSbfVPhm5WbGqFK5K2GETxO1CIwKGbWlxIi6Jjj6DPYX7cRUxzH1YzaLR2ab6arM
MYOaUb0rW/tSDQOQz9svJC/p6MyEKDmrimvvttSc+c41qyKqLVOGIGwGf0w3WrP72NmRz+YJksei
7qkFxEJL8UrggPjK9dJzXe+AqwxwLjvDQksmqJDAY48fK1t5RhwarG7V7gd3xgyAJgHk5GybGgsK
BQdwnw59ZD8mNcXYnh+hl6S38Z0V0kHmI2diRpkPXCC71O5BI9UD1Z3S2KAozkm7A5TJQ7/x1WlB
LTUjG284UzGdobTDF5cxz6uebaDNFsav+z95i40zaXFkqPTKFEMubK97wW6Lyk8I9rcmrnCeAV4A
TLK/TARAg+PditHaPSZN4oMhe54br+8GDY16sc4VcfXSLU92cM6DImclMt8rDwdSak8YA7tu1aYK
T27jIOmbNkHWew9Lzh1htlNrwIYZCmfnleyI49nal9Fw9mYHNOf0PrW3fKn/Dj3hS838ePxK/CAh
fYy9sFbwUPNDQHHy9ORWnvVOE126HOm1wnll3WDQtn+fmO1etW604EsSpMp6ZpZlfcoy5qGtlxFU
TtFFbHd7Oz6Ty5lf2rHSbC9N1O6c+XPWftInaT4onyK9RmrU86zjSDLTtN3WxbcknfrU3tx53I74
mRGDsGiGG9M2vnqT7bnnB8baskwMe63A7CzEtz9a5zr3UDUcWIqUCk5HzUZraSkeFilR+EWXzuN9
nBkPgILc3ZT07G6HApkTq7MQJJcNzDcADrrmPuqRvOLgieUfzIBjxhc3AP0MiXLHbIJvy8FNl5g0
AFdtzXqrU3A73d9KqGtmi1MGR5ieUGdl1pwqjNb5EhM8CVgfHKyvthXqZyboIeerDUUowXKeFEhY
EwKSbAXsVAaT+3I0yesLdeGIkzwCB3tvPUBV9qBwAyWZ/zAH2blxK/WQJ/uewdjCLLxqRa2Dd9fB
W1k2dfenipt5U43B2+SbwFKtmjShpTlt4kWazU6tepjEy5JOorSz/yQxM7LIAKXsM3HeD311SODK
U8obvINghFTsBJfEiixovRnkdHQAKfc1J15XDtMbbi6gItXmfzd3i/9h5XdsmK0S06/pBpb539uo
vEp7OVsq9mGwc/NMHwyLX0M4SlhxeCGLYLK3M2mcG+bPWvQasGCmtzrnkBmlmVxZKU+mKZjeUfvF
UTAIDUygbUJh+P79Vv8/BOj/BgES/2u45lIVn3nyXylAtz/xT7bGFf/qCNuzfI8gKnLL7ff/DwXI
McnISJ6CNjaI26fgA/17skbwKcsi12HZFrBujy/XVn0X/59/ARBEFsAkA2PKX5u4/f8EAbLZCP0X
4znhB2gFpkdERwDDlrYFwOg/e+ntkE/0DgVDrC7ZcnJnRgNFW39wFOUWkIZ8MIeufXC7EKTx7RN8
17ixWIJOnY2ZK2Ce/c8n3JKxCoYSizmZJ8/+0Lz0nVd/1EOyUSox7ga6BPdkt+UL9YNrKymMqycU
ZP8MY3YX2uGVJoac0oerGxkW22mK9H4/nEXTzib+dyG3cseZvQPZYzCzH8fkpTWNjzQqwy9jMlDE
3Zhy1ypbYyl0mXFQjUSxafhScXoZxsm5lqyoK/xWy5LemdVc9NnZ7LU+Zg15W6+7GQvKjzLJBS74
eFi3FIKvqo7cSUAUZeHUDS2bJgnvTNxm83YANwbG4mtphJdMdOk3MZtn5xYryvmn72di+6gkHEno
GfP3OFuTDRhzIDHw2CCJQxruETEI9rNhLPXBLFL7KxXYCyvSKpdIJ822GbtomzpFCFaEbjwHNMZX
HUcnPEv1m9GQuJBKDPs6ZDEebCxHFFyEvef/kc1XgwXyL75olt7EjsGDVOmawbw4+P0c3zscZBHW
4vAV6f3t97VR2K8E5KVPVzYj6DhzfMxQIbZGZMPfY3b61Ew0mucu53wxRXtbZXo3jLddDAatFQ57
d9On4fQ6l4J6Uxr89oYsXmXXTAwoAAuxe7GezAzrxewUzgPDWI3/NAnuS204m4QdP5y4LCMSREm2
1wwzLFje/f0EzDNnQx1ugOMp1etylM6DKpEFSre2n5CwenCHhntpTXxTemzi18pufbyKsnl3Rzye
KMKe6Y6MCE1zUTHqPXu167Hdo0NiqA2xnYuZoa7hFMdW0VFkuYRkunpgp8+P6oXfLdS91LE+8hbo
RF3Jn9B44xafqQ0Z7HUmPP+rn/yfcfKid5JojAL05J1Bzc4r/m70vpxae44AzNqtA2J9umfkmwI1
kt6xlqNcO0oFD76Bb2QMhubiAAdc0M6Vv3UjopsrJ/U5BM05nVLv72jky9TIiIIO9jG3EvzRPYdF
yx2HL19H32Mrs2tvN8y/aR1/sZqyXAZNNT2JAaJkBQX+pHvCPHZhrFqPy5kK636duFP3pAIb8mY7
W6/5iFlQuYQVgmbGZGfjlwn8rV/d9rNe1j3mYRR8YIGEN2nK5CWDarSstB09wjHFsDW21mFGltiD
2023jd1TUAx1dzWJIj6ZmsayFG9m1brqq8O8mbO5eCPQlq2tqlR7N75dcbfKvUEpXmE6a/yr0VU2
rSAsDAC867HWVLKW+0zUxdbzPHXqM8telaNbnUmvuGQkKufVqxUOuNy1PyvbBvHh0L1edu8tpOYY
fwBCbue5Z/d2FAnd4E+eKv9tjDyfIb2dP1lGDtW4Cs1DmY71IWvDakMJmv0YOozTKRZWb1QQ/ABU
i/8WPcAlBvEMsUu5S5GnPguCEXdVocxngWi5KtxmOHmYDLY4/ytkR4q30LKDR5Ar5OVdRS0he2/D
D8bP0bfVMnXVdC/S3jlypzjLUAj1EWBqLGbf+3ILqms8W3sAK/JqF4UxOrHFiU/W4sNUAEwpT+CI
Sk3SXTjF0RNDQYljucZioKzpY24IgcVBGz1FKdJqoWhn+2+fEMCC//kTKSy4f/6EVVfXboRKW6V8
50Pd/EmEkV6FTyIrijK5tXWXXT1OGpVMojfXjlkBzNZh2u9nV6Mh2W1P4XRvCKd+tut59/txypXq
TcgsZv371fSkMdR+lmlQnhgKOpcSJxjRTxxPgpq6S5fXwdGJ7OvvJ63bK2q2xoTMg9PvC5T0Fblq
LhSj7n4msg/vHX0Sd61GrG26uDpPfsd/fByIhkkr2cA86PaurZtjF2X9xQ11v9Nu8BqYTKoKnmFv
KCHIkK5trOuwid5j7OR3nPKqBzTV7KUGWQ31pESQ0cA8f/9E7bMT9cLS2/2+O+JbcMkYXdJGW4+O
rt9+P9yPdbjJOoxLv+8WaY/KDMj6vveV81a9/v5tYNLJdJVcqHlZMFqOINj3qn9ru844A9ANDvi+
6aG7fbzI60eaqctnH/l6CBsfP0Yb3IfVDHDXLItH1ybBRdjGPDc+WpoVmvWLjoFNNVa6xmSaXSPz
wWS5+mb/jZs8it1HB3blDv5OsGbvWb90svsAkNZeVTSd3+NJ4zqqvPYMYAgTatO/0jngnChAfKom
9+CaCfkQQ4tHaGMZWi7W/ZziCBglOnqNoPguZZSLh6Bg4pKwNvBiOdJ+1bRrVVjleQrgwmd2lVzT
NHkFWQ1uP9Hzc2c+2oaZ/q0HFiy/GrIXvCrjyjSmnDZJae8rano2bIaMJ4nGsHCHsPhsC6xdtkvN
UIFpXSfxJ/1XGFIU9u4mcs1dCN6UEgrPfU4j6r6zcHBf+xo0AIwn/9316YMZBjP6pNj9vfPa+ots
4iluJ3ghpXQPSTYswSbrj4HMKA8RHvP4C+N7rPpiSUtH+yHpp2mFaXzFGH3vkOvrs5yNfXd7BLR+
ExyIBejd1GiD1JbTHRSRom1ECx1N7DDflaOdh8kGrluNZXGuJoyXeRr5z7bjZIty6MRb/vvk4Nf7
0eY8B0ElfkGD3VdmVcHawm3QURDACtBh047qhHwhTVcWHJwI3OnZ9aytwbD9r6JTxlBd+1c17qEZ
Av/b6ud7vPbtt85HPAJ83SnTT2WVd19TYV7moAj+hJ7x0gd+98czhvdpKMLPIU0+JzENn4Mrvoqo
iD7TdP4RWas/yoA7U2kr+QCxRDixHudDfUMuQR0alolW3TGQ7vQQNsQKswx+lwrMnes10MfcElna
Ysfm9WKLZ6t8sFwsKkOm4oulwJ2ZQVe9oe5hfZ/5NpLEPNm5g5QeME1FcmdCwpR/IW5P1rq1Ln7R
o33W7Honpy9fYfMGCySd9OxMibOKvK47KQ+VrWNMxHxJ7zK/bfdIreE202V4jPNUros6cIlbQs9J
U884U7ohFjy7ojPnzb15q/i007b/q5unIhqT7z7DCUUhF6FqtjTIBkSj4tHtV/wmhrcQNY0rPzX2
dj5hopbFPuRSPDcGu+3GUUC2eBUWiezQmrRL/r7bmzRzADt3N7/vcn0ggiqtTr/v1uGd4uf0hhXW
oN4UhYXtwq416uEyeqNYcwFFG3IbDUC85uq7k/VIoeB0tq309Pvh2INETrCTgBP7kncAVZTj5dm0
N/v81NGwxWheDct0ys1rZqEvsMp/TyJ8B1uWvZreYKzGxO0O//FSNjtqNdaRiWxVrcdZx9+dwXht
aBODRcpTW0KwxVa5fX5pQP3f/b5EKiS0yZ6v/UhMgXbt+UgeRN/raeyWsDXCDzsGLnr7apGmSDMX
Q3weUWIR723opkWbPY95jTsACIlfBq+w1phtDhCB2FcGrwJ75irAycKTludjCIP+w4zveX4T9yym
aWtI9iy/Hw6ACBRuML1GUZPtwzKJiKXy8mBm49zz94hQ+YAJsIn+ftzT4aethf80V5l1b7SYleFs
lx8+k9c7O7yN0KvCejBsYl6tthmhGt458ix7m6qJyBML1itfjb2j5TurRo71K4JtvaLsr99YXlq/
ag5eC6us211gR9+t6RfkzggqJZ2jyZ20zXMyMGtNfBAhuiQQRelu9AS+aY39dUJ6zhpg04l6nKAc
EuMIFr/v0a9Ygdf3jj2poWMwWPSF0k86Zll/asa+P7XS6U+pZuLaEo3//XjAiIKMXvtY58mwdkYA
Idi/gfTc3lQ4M0mvlo+pw0AlaUaS+nj0NmD78mWpm+wimZxdbk1vgnTC4+97wnWatacch+CZFa+j
fEjXumD6ZuL4XwkVB2/9kGM7VzaQJZ6DbzqjHrCdk1eMbxd6JhFFawPGW2/Iq6WYYIpa6FPYFDRF
GxX0R0qfUpqZlwRtiYDHYtj2ml1uckOwjnl6LSKDoRwGBjaRc3r1re49TwwmGsWUP04+UY3fl6Vj
zzrQc0fdIluO6o2zQQ8aI4zQ+5bq9Uam++r5hS0SRlaPTdczoTDgWVUhvbJu2Tvb0CT6fft+KDhz
V2Oe+9vWaYYrIvHvh4feabeYmvM1+AN5paRhiyxUvmA3wB/eRPPaFw29rbcTmjCTftdYXoSPYZxe
rcyf11jn83Xq1tVmziXDdZ7Y+yHDhUuvBi1Spks8OnWGaRl69qnScfXRBfZDkSTBJYj98NBAbUev
DKjVjYj5cSgEzRFqMsKBAx0K6F2zamUzrJjFeg98++UBM+Rp1Kb34OOJPVZdfp84HEPqLvcOWong
kDdU/dKHU128lOUR43NzCO1b064X/KnLwn0PiLIuKBR0Ln0gE8KpcfOQq3jejAw/LMcYN1XZ91f4
QEOknHcvYrQ88Tnk3I7piJk7J68TW7Bi9PxE/TkKSvkD6vxMbVizYyKZETMcvVOC7TRwEvVv7J3Z
butalmV/pZDvDLBvgMoCSn0vy739QtinYU/uzW6T/Poa1AnEvRnIQv1A4QCEyCPbsiySa68155h8
4NnzA7/fty4WtiCFoIq9ot5ZUU3yp9T2kJLNJyP54pIKestB/xFNkQN7rU+JtlQaT4coiUfZ27qE
Fp67NFAbqxX+tbfaJz/rAfdknNP3i6w5GJ+DIdSDSaUvzEmlS7pDv4PEq29Sy77mGdghAgqyI6Ii
3TRTtLcs3fiBPBPujkZ2aB/0eywz+ZHh0EusEcpYRoY4g0E8eUTCxuaYHuxQxezRPDTzrD9MwjG4
9Ff5ZtaVvjdjsvYlloPEN79s4Bf3By03c1RK1lWw6KT3k6wdFY7fmun0SykjdSlJuMDv5dGr5RbE
iFo7eJEakDfk9dbQ3fQBMalaQQXYI6Ei9MLPp6uuk1Tfu26/wp8HBtE/MD8C9ZGIr7S0gnOaBflD
WRXiT99pjKJyWfODzoMg3pYqjFwZmtq0clHEAUItY83f1CFYNDdT45vhhxZK8t4+3XdVOiC4S8aX
BlTzVYTV5/1wJxHNkfqqEZHQvto5BgzDd8vHMOqiQ+6OKttV89TRUYHPNJcUE6pxd2Wgea90uz8N
MXr0nDL9dN/9ayPv/1sM31NEwpLm1T9dRrb7sHZxao+ud2LRfzbcTr/586GI4KRDmM7kR99JL9Iq
+JzgPCtE453j4FNUtX2671iq6TfaGEZglkr3pq9dx7Ru98fgkyVxdxR7YsR3b5Z1fMsMxu1uLbnJ
1i5jFa/LLlbveFvhzBIRrbmZhtY89VlpnUCc90vFeuATkRTytYbefjpOnOC64Tw4Ks64XoYr7tPO
gzkfqgA0Q8gi6xmH4kSWLlCOtK1L/qzDdPpzjHv2ylLw+Ls6a88MQ/2jgEJadyj/6NJ4p9KS3o2Y
y5xTF8mvxtzKXY6mGR3rMXwLbQdIOKDencxTZ+UBJX/1PZKxvNCDW1j4BPhYONbM0EQ5nuavmp88
xVV+LqiaHumEbgxLax6LOsemNAG7vu8GZEFz/wUV3QdTuWrTRr0nW0/R8lBo67o++AzUmJzJzvvU
648SY6SakNyEDdHRWWReTVQsJnaIl2pCEU8+3HqUmbbS53DJQIc1OymDtDxbe8/nmeJdawxvCPE9
blo/Ti6ZXVVXGAzlVdPdYs9Y50vU2tkXzXGIRnPDisQjU6VSpyYc4H9Y3S4MQFFUQ2cwjNOMcz9I
AOXRqQSFcsKl4Z4j4lvsBDFEVKR4TQcyc1D+RicCVs41OTO7+95fG6SBOAFzXlYoiHcmqphNDQrQ
ZzpBEDS3S9OpQStNjboEKM5rywyuyRA/s+xxz6PtBdtaw/xi8El7UWJCSRI3RNU5vr6pSEoB3yuo
tuYNSVbiiOwGvVSLXqZvQY+5E1E8BtHkWwDA7WMm5WdStOO2EuOEStBDkuZKX61VmjbLmEYXXl8K
hUE37Oc0rFHFJ8HaNsm4vr9MMb86BzXln7sSeFEb6qxwV6kn3Q+9xa9qk8or4QtdnAo3w/14ROnG
BJ5bQD5oN2PK60vYlOGSU8j8NogCF0xQ4xh3oGODhUlL+0BOhX0gYU6gfSIjfASnb3dtca0m2T7n
ZLEsA9JBl07dcHNUoPJdYs2uMFYXhV00ZwPp1cYOY29V6Wl6iPoROmIegZiA/LMu0PYdStc0ufyw
mZwCWYdTuAeHgJxNTgNiI+tgwgcAxmIahuaM8sBa+px3Gyw3swish5bDQnN5371vADuzUvCqbGfM
T2ZqNh3IOZre/LA6FLnb7iIDmYrj2bzsoR33jV60L72Fl3q0i3Y3eE7zopGru/ZTDXkk/mwttrmJ
RE7rgUNK3JWiPthMkXcyZRN/AhObB8lauYMP8sHMIbzcN5MA6ipr87uhgF4V0ixfhoHRr+b1rEx5
145yQHps6O1rg5b4RzvQ9JR9jJmdU6yQ2VNsAulzYv/DAi97GYapwGuXHWmiyNt9T/bBYhR99Dwp
1z2nVXe1/P5cVxW9wMr+NSq+f5K1zrbpC/0yelqzb2mBuhIgFMNbXKJGFLiLsUaGEev9tGBpg2DX
JAKAeKiqq+KNmk9Ox+8QXTm4hxZZDKAP3Ad1RqvpX30VaGfTcKE0/EgCPXuTkxVeuhy2TjjJI1DN
39KRBuhWGzWvM07GgdSjIazgzgR29eCNK8IDrWM4FK+1NUDjcRpks902ZrzPn9tgiVEa42nOZHXJ
Y7+4c5AL3oh+Q3bv79pV43dakoUnXUXWcPAjGExm1Fh3X80hstDuZfHpvtvb5mvKtAOuCGcLg9nC
eSszMr9cWyEK1Buwzr59bnEmnpMk+olinV8Uhw69SJOY6ft/BGFBQE5jr++HzFgCbw4CZ6MD+mS5
g3xNQUvc9OOk3WBQBNsxlZA7O931MXjgVtRF8yrytn5hxD88uHl1jFC+vQQuATvK0TWyoLB38HfP
dnaYN9f7JjVVg1MA5db9P8KEuNNqQKQtWplTIiHp08qRIGvVuYhBfQOHeJec4ilLTi7azW1aYCr2
wiZ9mxL12xFEGt1zZOuiOunSqU4ku/xzE83HRPlgYH4vsWpS6rPyxnCKWe2jcDNrGzUKTEaeoASa
8t8TdselE6TGoUVHsh+N1oZRgNIs0hzY9YWnXi0wcqxPqfu9ETjCksmURppX13G9z7pTbkCEIPrb
xFKbvaSNgTDZK9wT+TP6aooYNelK+123tXFsy192QWcidH192QjWj4kvwk1H1NPR9KzgWOttsi1p
GtwP5areSjpay7Ey0Guh9EqWY8/UK/JbJmF6RHWRZDZCPEQzEBX6PZEh1st9d/Cfoz4xsfCVyZM0
uneFfOGL8ZrAvD4iDMcY/oChBBuHjtl7eKqHKsSI1Q2n+8amlwlQecje4IbnR1vRWFNmGhyKIPIf
+znV3Rj190m4GOsMb4iXDqcIsVjNcySi5rMKv8wGAu4wkdGRt7nzZKafMja6Rz8DTwNC88pSGAiC
CL4c+hBZ54evGlmvWwQS4zZo0d3W3EeWrByny32DP9o/TTUyZbCZ66kMx6McmXt5cec++BZa6qnH
fluYvjr2uZqew0R6Ky8kXFNxMYNuww0mlhfQdfkRcIKz60e8MyJ4KZy0e9IgukhLr17NOlQPjDeu
MJYCCprww2ks/2wVRG/0U1u++gOtcwvV/YJBbvnqOvSjXZNltW22KZBBi8AhFaYMDAAfH8sBHGpp
Kcg12GNrAzOpqSL5onfdzuNedLvv8bF/rF3EgWFrIaYwCbJzPAKaB2tAtGxkJUu+Iol2PUnua3cI
yjPtHXFM/bQjKnMTuzI6ZohIX/EnQSzqxJvbvwmnlwQipvW5sBx5lqNZnpvN/fH9aI1l2SX2hfxC
OzoXDTrXPukyvh7Yc+hlS+Vn/KYZ+IokhUwPF8+YswZgu+qh/S7mhNoG+MrCaomA782QNnFWJeuJ
d2gjApR5fguxD1/4GppOu9RDQaRHOAHK0cpTFxD5XIGjojGSoLWL12LMyDqFQX/Tkwo572h/2zVA
I2Pyo2eYTvWyUMe6qEG7u7AjQ4dNbVnb2ALnbeOhbLWY/rTj6de+DVduDXQm6j28WpaB3I8JC/Ev
DfEcGdqVt2BooJbrwKbGgGTpsolRN+Z/thN3INlMw8Lz+/4oa4FaOB+6p9wS6I+zSv/BibcoAIv8
1uTIhXn01l5Cq85qGHDG/N0Pc27Qc+9pBiJEQNiltxIz6422rHsl6oEikUSUuijenbgJPsh3M5d5
zaCTxnT1LGL91OfTt/CDfofaFIH3xLjGKKvXVgf3FTQorBbeXHprEGiPuaQ0lA12zDiP8mhviKk8
NrVfHulWf0M6z3f0CYGvoSFsDq3pP7SuLK79vzbGNmW9erJ1czqBCPv7Rsy7TTieZKubW9tR/mEw
Hf8w2fnKxb6w8EmS2NVD7TzRMjAPFQutRSQ0+ymF9rnT+65ckH/xhX6//uU49LcTB8Ht4PubRiiA
Gzl54wV18msSGuncPwNNZ1rnrDMxrGWowiOAI/vCDZJLECP+yKGVlG2cfQ2Cq7o09JEAGy3ej3n7
zBXA+jRpBcwhxPLU0zh/lH722bWh+ek7nItpZiRnf/CmG1K73xR4dNtU8+LCbM28fvz0EiMj2aRp
PyLmAYu4GwSJLzkRf6mVv3Ftw5ysjelr2Bb10sXtu87HMMdJXnzZfRr+NNx42zVV86nlTrYyota4
mJZuHhhxD5uJRcizSvj1AydNvqUVLa0g2pjTWL+NTih3U2ASYzlWFZDfY0vm0JcTe/5ax1nKxDpB
rR0T+N3Bm5BTNi4D08if+nRiKgdvtZ+acQ/SNwczh549bv23AGbi0aksgsWnRN/qutdAqqQ9mJGP
RP+SyLw1ugEfe3UyPrAc6o6Oh5W/9irtjDufhnjFMKMpKTyNGu2k5/SvKb21lTnk4SqQhrsdCWox
ADMsxnKwHzs7NPYVIImNwKf0bgas6+JGHA16a0sgAM5JdzPnJM2UhabjjS9uolb1CHRunNJhh79e
R2lVwaCb6m9/aLCVUcQ9WJP7eT9MtW+tXf7OO7vNog9+jTWCVR1pS+KccsJMYZDxzZKGUIShZ+ZT
Ey7yagMVv385c5diD2A1W99/Jh0Qho9S964BocC30P6t68WOPEok+RR+2zIZklWpMPgEfoBYE4kM
8X3o+oMGlofVnCcWX4cgy3/TKuByYerFRzHo84L4azAIXrYzU1uzDGmPqraQ1ZLpsg6Fsxc+hV5o
LeEEjidawHIZtahJDJK1UP2Ldp+IRJImWaY7TYNvz4c72tZgsheZSA5w9/2DnQPgUA6J3GZka08x
wVdxaM+pJD659nb+oVmAcKxMpQ+s3MC4GtrMvQPIPrd4kiGctmYCRZtuefXTxHCzmCbNBKkEN4ic
w1sZWxcxIilnMU3OkHvBf07fE3AVH/BoNzSltdVEvY/68DpM5invpnDt5GICoyPaK0YPfSmBnFSi
wCgBUpxMPfOx64TY5SEa7j5C2h/m9oQOeqqvYZIynKtMqKXuuMcZ2T7eN6mysJ0nQbivoWBie7fE
BUPruCSCXh4N2SGJNPi4pZP1k2Uys89S7lSY5NsYowhIXO1Ni4Ex0lhPHlvy/zba3inb6DIDcYGl
+PZJfSfpVBwUVy8toXHQ+DcWfSVQdsCXfgGWEvNOsUUv8hZ6hvNIvIT9GE5QLUkuTAkUEM7jNBgE
AxgdSNPcOMVR9vt+2J+fb+o/GEQ9gStZkczRbx06RmuKK7B1qvxlzXZ8pFw7lO8vynDWWeGT4R2E
Px2zu0VySphuBuSOqTny24FGFidktSCrSs9eXozHxvOIJOwy43UynZQFIi/VnZpzVRAPrpfxV+nw
2gY/qNdtBCRjykxnUXCPXVtJaZ+deXN/xNWpWQ95k7MsKPzlAHcNGrveXuKMRJSKomFJw5TVeKCj
bdd+F0heFk6Sfvkprf3MMDfJwI1OGTGBPWJgFkR02CIK1daORHOpA32gnxvuRV4OK5sPyIo+2GUy
zfQQVx6ifNJp8xoKvOiG7CnsH1QbAvmxYgwYhfkQ0zt+y4KNa+M+TWoxXV1f/Iw6+0NRQx4AHas9
yx7yInztiXvGKeonb8uQ0ATTN9tdqs56ch5a8O5QOeNFE9Eja4TVHyj0sXeYSb+1s/prcuB22dAU
YOoccTZwsS6nh1BizIil5z/1NvZFswhYFgbxC2Uq7owyqV6bLpuxcYm4NPHwDlG9Bda4zJQXP4e+
Zixda4pPfleQEidgQjasMV9rgWm5G63kvR6yloZMlO9t8uU3LCm4BUok3GbrnuIiSRdajzRKUkNp
D2Xsspolv5SGLvDSKOEFJ1X9zvjnqyz7nWCVdEmQ1IGA66oHaYCjsM8q9C5o08aD1goPHEaurwxP
PbKS8PdRlve3ZN6AeVx4ZSXw4VKG1pVL+ktb1efSGt4Svwm3codlqTwMnvGsa5l/KzQZryABYPnx
MYYjqj9rltk/YILxtqFrMh0KELNPyr/Z9MBuwh2zNZ+PT2YkSIBneyxxKumNFRjrCAXTsFD8PSYF
Rjtkjet1NmLyiJrI7tzrSLN/5QZkqWCfesksqzk2kFduvaYba52fC36GXb2PrQdJ67mlGMUagKsR
OQIXF7gQyzGugo1lPo221DdQG8WyyLSNIvL71u2YLTkL3QSwZNqefw4d1r15nt8iUPuAMJKa1UqX
Qc2Tw7a2gGYJ4WbLsdXVNmw8mj4qYzblyRUkVfMy2cNPUibyA6OjSVu0vnKXjlPfXAgwSwOn3xaA
87CkS97chgr+DQEHyUGZIznTBAiuStb2N49giIUFUWA7TWJXjJ3aRZVNOHftCF7INLPG+nwtmGaU
gxJXYlLkTTgkRjFFcFf33ftzu9RDqLVPvaFbiULJm2YFLrqvCeSUSlexEc/GNABIVZs15LXXajMx
QopYPl5K4YcXeyT0gTyWmys7Zoi9S6abO5wTxO4pRuNzWFRcD+sfg0jdfQ5f+eLVIAJQ/UNGYYOL
3j4qeNZdPZzc+1sSc63a67b80hv+1tAkmecaWUJKm73KGK6g2+KvJ4yRu0ucvjZ+h+9amWpHMwVy
SZtpzObYBC7o1Rb/s8Llf0L0uZN29gs6TbwKB2gOXlC58xWvWjr6pk7Di29BGhtiKB1hFVU3QFTJ
9R7T5+ug6O+ZxeEvraqg2lTpUWRZe+oEZBO7DyFvG8GmyyrnVg665FslZLL9MnqgMq4fIOMMefOh
azbw7OaL0BgsG0S3t8RjctBonb+ftDBGSweB1nQoE84h0Ajc7SyxbCob9BTDuw6TC3YtMWgOeYUe
QeEkm5NUhuPGRJW4DwprOsEKO+mpgXdnHNVBtaW5hr33w81sZHny4BKafCawwyX9z2fibDZEwGeJ
d7sfkyZQCY5v656cCq9uvjtdmof7uQoAxFxTutlYJTh1zfnULeSWjiR00o70XKjPWR8kD71ihdJW
fbAb5ytB0XMS9KwrHx01FJvIcTeRFExWn3DMHbQqqD7z0P5JAJz75Q/BSxt0iuyl8UJMafELjv2u
Tarwt2WYK9JMTHhgoLc8q0Iwar/7ofAByZu3WuhYUz1onnTxR8SDWUGfELFIYdQnE5/UzzJJn4LR
6b65GBKy7rifhpppmuRIfXA/6xcD+PC3bOp9fOe+eLVCTS5Jj/afU40MFogH6ikZaJqnfIYeEzp6
K2TCwUOFA3g9jcq8Dn1Wb9AKqEs/zHqXIm7PUVr6Wx9EC0MWNAFmhT5Ri5FPsCSTh6BpRmZ9WCzD
oB+OoT6pHfEm0wnjkrFtTcc4Q4/0N66TuRcHMfIGybp2BXTS8+H3y5ur0FfaZaAeWz8ncTDKvKfa
Saylp6ryJSirclkmjYGCGKm1aevZu5ZyB0N/aHwETOEWQrblF9FWkIrRJIcRV8paDj+Hlqme7pe/
eyw1bhsR/pfkNN5FwbQ58Xdp4PK+x9Oad4VbURHiczT1KiZAUwd6KPvffpUfLKIpf/aVeBBjnfyA
BfBWTkb35ZoUqXWrex/kGNW8hBhpikZ32LMz75VeOgSvQW9f+L2o03RW+zb3wJUnehPTSQOCOvab
mzVZzbodh/zB6apkQ0SzdsFu4WxaZChnR6dvpNVzF9rWmp3GxeRY1sAiY1maDIUK5FJdbu9LACfH
gZ+7w/4Ifk6G2lYVTXWeLPRoo+bUFxmXHcrfbrimJYuNuJT2QyZIqOk0IJU5v+xKqVo+NXFPIpxp
mM+WlbdLc9CS10J24aIhbfDNsgl/4nobf3SzespD+fkp5PSt52HxXbXps7SQaIkmPzd2Nf5SzGNF
LGgve2HIBMDFKyXHtz/vu1j01AnoRRFK8XmgqsduR9Aaxm29gzKT++0vYG3n2E7Qq5vec4LN+1tx
XqV21n+OGqNBOarg3QYgs6gMr32zAX0sMi8IXzoBT8IQ2vCsMKXOcvriyeyzYSX7NLiZuspIkev0
B6DBzhqLUnvtShoiHUFHFx3PwbapRU6iqkh2VRomJ5mzVHLGLjk23Hz2jOrTg4O4+kDLu8AJFTlH
iQppVxWorEGuq61kHnSutcmi4rKSa8DleANup3pA8SzXhXDVjZm+uapGNMEB5PdVM2X5Mwq7iamU
Prx0ISMBGgbaq82qcyF9q383feD80umjz5GPdQR+5iuNcrCqqvzhatO1aryA4FVzX8WO/lsnFDDE
9IH2rKQ+w04Bpw2K5v1jH7i0neaUI2lwt/eAXMJ/VAwXwuQ3y4pj56rmZ90GNzJSze/KDj88tNdf
tQb3fIwN9VGbAN4B80R0e9BM9HWnXosAZWOrRPriYN5i0iMoTtF6rLj4NI9JjVMrHqb0xm0HziDO
4qvnY0fs4Tj0sRYfe1CJxw5T359HTtvS2209a/nXsfsjt/ELiFT/enYzf8nf/uevp1faSD79X8/8
tx/T0KTZQGC4/fmOf33d/Xn3XQjFUOC8PqWwz+LjnV6D0YKYizt+6l+PCmAw7rJuEUwKbsqDVV3y
jvaTGOOjxWz5mutGc4qUvbnvoS8GdID5tDzmBPKZUdxdJyS5l3xkRRN417yrMCukfLY7sGbXKE2Q
M4sh1uZOTrS9H/STU5c4rIVLPT+0cfgzpoolJyPV8osEGxjT1CZ/VS+4rVbilvuZxW25YpFei52L
fZTBt+bd7Dz6MaAwXputg+aEBVpcChiIpXtSAqPIfRcRoXvpKuf53tMN8rQ58ckOL4Vfv4nY918y
24suzaB+1r2XLntjao4tWTv7ViqidGpZv/kC64iODrs1wO8YUae/y35OiiE+b1K6u2sU55VbAt9s
xkxH9C6tA7eOtRk74++iX5AbCe8ehZwwMQOkUk1rk7BRt409pJxcvxl9vg/IsRvCylqfyDM51EeX
W9JFPhQoiZfQUbtFMz+/qnumNd4LKipgnVSPO4PFEAvH9tg3UMYQLdgd8ty4xUgC2TNfa4qgBl8S
SzJgjl6HTiyXRlkQCoQQUbPs4GLPl32InCV2cC421JrRTAJul72XECxq9g3FjsHYWWTOsnKzvRZV
3DZriVWEZLEO4kfdj+naHGqBAlMXB9lDzY6HBoF+eUm0WNt0ABa1/gLI8CnKY51rIBnQQCCXpJ5G
K6asdK6Mm0P/4DHxvkn/Hdai4SD9PuMxkmiJarTyZHkRpmzWb+ivWrDZTsyJVr3TcaKDpkqSVwb3
wK3BXiX9iMFJlNMug/DD2RsujJzo5qgXZKcnzWk0vHc3JFChHVlymKARFLOTuvTUqQ8gGElU0aQW
5BK7uSAWvSsgHdOlgdtVHPtJFkfDfxMESR4cVLBH6AP0BUaCEaXdkh/iEMmWheO0S52McTEt/M6B
VYXPWaHqnkv7hu+Jj9EmjmSdZkRsWFJ9iiFbl73s3w0VYtV+8RJX/cqnhriRRn1mU9Nu4HXB8cK1
syTRhwBk+r148UEkDurJEk96YwRXPCQ4PmGVorFn3gkpgVyXgjSBZu9G3Wc5KTrojfWci99hYn96
LZnsQNTcrSy7A9rTdTaVe9F11ZtNKPuq0Ct7Y8jxEQmNAZYPRK/bIFfrso+2rv01gPBFrUPg9SXY
9GK2XfsBhvsIrNl3l3kbqwi2hTMVj5wgzQGMCw4NslJC620osxWklbXHcOTbdmN9CfcsuogYRY+l
M0RGAVR/m1GwDl3ZvOcKqgqIla1KTDDYCRrGsGVY0k7+ZyQN2EymRrJaYQEaKXX90bWtg3CDfZA6
7ReBF5Q8KIkfbBayJ7+kaOjC0dvTbAGVpGsHXdiEota6hlA6lOA3kccKdzFQ9NBZIYJQ75oroSX9
nlhMeAxJdLn/X2LgNyjJTTpXFSrNrqXBKOvnKtW1jypnjYWt27lZdUYCd9DKlTnK9qssQPpb+qtu
lxRcZE4gYJs+c0ujMs4KJizkBU9at49thmnQv+yX0f0RoeJnHeZsUv4y+JuoPkyaNb/59B9jwwh/
+Gj/myhvKfCgonsQhuR8w21j8er37vhjLk6aDtBqyCT0wQuS6+RSnRBR/zLUevYdlcV30PjOZzSz
/52cBphv+2AYFG5h1DQkVc+PlIPq3fcTjxb9vP/X5t+e829f97cvuX+Lv/7bqDNyikL33HrQ+csh
ilY0U6pDMm+U3UWAkP61f39kdVF1uD8yoamSuZT5YDSCIq6KBaX8eCAM/eiOZUtZkxPtCu36kFmk
F2uQv6A7OvWh7SQ2/7Zv3VWtE7vZP9a5pYMmJDFydIRciZym1Phk5wChLHcCohyNpBQjus7lQaSw
qB1+8DBWc5AiN6mD09X1tLw/LDWjOtwf/fv/dI7z3zz/b0f/PCR57EmYhtyEXj8cJhoYh8j3AMnw
KwnSRoD99+Jwf9QlMa/nvzn211Moe9cs/+ROzO9NA9XvMBvQIfkgntB77hUURiO8KcztNUwtNn/2
9UAnmkRP64OWZzwrHSvqoEh9M+mTB4UsHUrQ/b25HygNk+WVtRnGKNwbZdTSD7Sag586McRcqF9Y
UPY2nLl1rDpcK3zz+w+bxqA+xJPk4hi2zvn+8RBNUv75rFXUbAeoWxAaBPZ0ZM8wnjYNOtnA5jzx
SGm5v0v3jTG/Ve1N0cjjhgTUJTCi/YBLPhuKQ2RX02HStBHllZdjXRihgRLadPAbj5JDhgs704JF
R29+7TXZbQDjvfRyKsi2Ydpm9szdXORRu9KKWAXJ/Fg1JgkCHjOwJNWDQ0UujAdBTo91uYQ/XeLU
YXN/BEieRWM07tBndIc4Ut3B0WybvIb54f1gG43hTlY3r5oWNirvn1g3MZV2/XfnaAm8DgnqRXYZ
QLWi2JnSQ5Pvi91gB9OXlXofk268SKdGgVWp5DRqWb7Wh7D56C1v46Cc+9ETCcZMPx0ejVk4MLi7
SPfdNUxE71ZbNL4gK4vQsRgIdooQGwD9OHLQFquOABw7Hd8tI99PsMVWYtT0U0XffBlogoLXcaxV
J4vwnLGmgP1nRT86BAZtaH85xgAHWhGyqrlQk4pkgD3EDB0yRLYTmYdbKY/pnTRwW0Ax+05Rf0i/
95eZZspzgF3garQSCwB+g0jJ4SMX0cqv4ZyOfh9csQ5u6wRQpke+IIK+Zu1p6jVLcaQMdrjLx/rc
IsRfKvKGf9TORQ8Y+wXwTal3oPfAeg3WetEXK2v+xN4/tsz5/T95Zv8fFfD/QAUQjvl/T+H8378j
Jh+Mc77Kvwdx8jV/UAGe/Q/fs0zDJrYCwofrk3r3BxXg6v+wHSzzgc6cm0WXjof/n6gAy/8HUgb+
OZ5rG64+kwf+iQowg38gfbM9nYPoLe3A/I//9T//S8Ze82/7/4Py7qGiiG7+8z9sf06g+yt0T5tf
mO1bwAf+KyAgMzhZMickAwCD8i+sRCyMDalQYJn1YCCSKN2GCG3crXGBXFGaBWvjMTcKU785qB+Y
l8VO6xo/02Zg2BG0outfKsPouLEDQ6sHJg5dQJc3xIuxMsYG6gqC1gk5U6BVcwjz5Ld2+5p2RltD
pJxzD2CPWmi3bFwg+y4tc/ecE1Qz5xInFd1XoyOzN6V1p+2pB+l1OgnWBSZlukyRZ0Utp8ESOQfJ
Khj89Q9dDfRYAjoW+rmOp462ceb4+fNk4FBYD1pR0juGbzkeiKUZ0cY4XiAfpiZGWUnqPYSVMMBU
dqzx0+aIKShJF5HHrO4B0o0hSGCTNE59M3ceNIzW6ZopYTitRuknBjjEtMw+DYbIbxr+bgr3ysBg
WMLVCcjmmLTgsY8LFV8rr4EzZYDZad4Z+lA6M6S1ul8T4Wggpi3LIi2Etp4Ji6rK430WIxV6TBlC
VJAKwlQSyQA1dKWXQ6DIxlSxiUxEAjdMJz8JTkFAvb3qSnQIDLbdQh7Tpsy7PXDWydzTgJXmW2wz
Cdrlg58q0LlOwC9qZDTKVnYTGVNKdo0L93/MegwMae0R8ULGcwrmipa/fA0qXSd71WySkfkM3iYA
eLgSwoXu2YO30WhdUIsHQznscaj0MDQt7sXB2Wj9OnmBadRkaw/BATh7mthkffjIe18703PFu0sF
gfMLeap1mutqdQwGPAxHpZrJW0VIYXuoFVrnbieb4M5zyhQyPtNcsYis5+1S+7j2So88BVqrv1JH
Fyh6DDzpLM7GBO80CQ3ZmeLXdp9cf0TfbTNT/2WFvMQda9EWkaHBEo7fgrsWIrmm9E7+FCUooEQG
VacLJUmwcVyO7hIgdRyjgnX6+BbkyRisXSsYYnzjfgQDbKK4og/YdTTKaHuN3gtDUkTTDWIkpPm+
UU0Xltt++iMyNF+yFjGHt6HlLFuwxgJMlnWJO5DqE2cRsgiGha8pw3nMFLU2q13+D21ntty2smXb
X6kPKJwAkMgEEFFxHwj2pKjesvWCkGQbfd/j6+8Afaqu7X3udtVDxY5wWN62RIJAZq615hxzTmhV
ydwGv+ti3wcIapvLjARNYpU/BW4Jm2mFoXROd2TL1OWmrewuW6vCUQJqbyXCzxrKeP+Qkg7ZnOkO
9f0Xgtza7iZpFeFWDWUSZLIkxptIb1GYE7I5vTM3I6JubUfUb2nXq6rr5bCzmxEYmKMmh2lMQ0JW
Y1pMTHlM2nBfhnPRcidVrThkdhtlkAkV4ysdY+d4r+UGAZbOJHoOxK2v12e04ctAn+iD+EYN0g0e
CUKiwTZLKxmxkqv+TRm2fkg0jCHwrgbzlEpVtRsLjXuzcpIWXUneppSiDspzH4NEDlye85oAEeCX
y+riQgT7QuqXC9TANaAiQFxyy9eGAiRapaZpGh46qthBQdwTZA69GcKTiSsoeRlxX4VQapfEPYbu
RrqR/dCoG0V9lq/DsBwUUAWtz3YurA887zRpIoaAofTZ84k6J+fACOxMHnKpcRyZIo7YnkkXD9hc
Y+sUidh3YV4z5Szo8SQjQb971yEz6Ekfao1kNswtg0adTUjyYixTxl2Ktiy/R/xfuvsILhTA3VHX
fT506CJYcDjJXMyyLRH6iTnKt6CFYSzrKPPDQy9Vih616Jss2/BwJQxmIt/Hvl+6YXkuris0nyzi
Trs1XYEpVRLmV8Wp/4IOKCrojGUqvs1tgMTgcip6U/y5R1icDgksYDGrwkHpt7EVuZh++8wEszan
+gdxNUJba7bDgt6VTtFsUwr8clXPWWbsKhPLIXpJGyNCkcZwSFt8N6QsMmF1adfAfdxHNOQNFl4R
I+hyUpvYE7a/pzz0GXUvkPtkl7VhpW2hykTtybF0azpNfaBFW+YG41dfJnrvsbM5L0GjtS/Kt2pS
ZavCfoFM1qjvBTb4hURVhWTL6Dp7nCbdoQOqBwfYgy0nx3WJXDv5bARxF5GxaGlB+xoFE9En2cAD
u5kcJMLU3GrS3zBUdzyXg4/k7lOShrFAuMk8grMgOaxeRoLwC9060n5kUrMWo0JnJjP2ffQZA+SM
ekrodnmAqjVLikMRvRt629IU9mM3htMbFF3FLJNw4YOOfaR5pdVpdLeIC0l/6Ngde6jXJOzdFGMK
XTmqSI/4EqSoVWF6RXLcz7kgow6z9tjehEssDc1yK+CRdSMn2hX4PoxjLBmo8ZkqsztLRArVBIvU
T9vD2Ggy7tEcjBpJg2Ylp2TdRlEOcDGW+eg/AW2hb2IMYRM/iNzo0p0+FXX3LmirYrhIsDcaK78a
AwoHLPkB6VAzkXbxG208pX303NqwAhygvM5X32bY6LImmVN+wVfdFVt+25RH+AZOd87qzNAPyL1I
vDaSqoQflCAZN1aik7O7SXLFrcZE2SynW/AKBRgSLMe5F9tZcafpEzE0iMCi+tFVCquMMY7kX5mC
Y9xlZE2MNsyXSO2sovyhrMbesLdGMMZM3Hv6ljhbLGditNK2GU8KM7qCQtseoosz6nn3lIaqHDjY
60O8RzRQyh3dhTY4tT4V7yeQz2WdeApeT7TiGRT3VYY0dyysxVCi19xTQ24V1QXkKhynKlig6v0I
K9KzZ+SUXJNFKG4wDeXtFjpTAcHwHg2BqKSxcVqj7lfpnFQ6CU2zVIdJSBTDPZ7sdFPZZVDc4QEl
AzhKElOnVcy0hwC0qY9vKenc4cuUi/q7OSb2eIpUrNlvtbSm8GvdAKqHsBpGio5vxFEMULCjZgLP
bGAJT7wtQ38ANmoO7zKtDGw/eRsnmzGRmr9DtixiTmETOLlLi617uCCZowVlS9EPwWYQiSMYosSD
BlixdRjaJCsC5SbtvS+cuHmPBbzgC0cxMY0nY4Dq9+HTEB82rUlI4ZEDbDWQxuWkWJc7x6nqna7J
YV5NeqDdke+WzNbJV2qk7kd+jN7+SA6FMwaf44xv+eyizMH12ExTVvUfER6jvCDNPuyG7f8KpG33
rbi8Zd+a/1hKug9cU7SVw/b//Pol5cE/K771W/v2yxebnF7zdN99q6eHbw0E3v+sJJa/+d/9n//2
7fpd/lBT2YR7//+Lqk0dtfW3X+hryz/4UVFZ4h8GQwzTIRAXCa4l/quiEuoffGXbsKLAm7mWpAr7
T/ia8w/dMBXGK91FU8FR+78qKsP8h5CuVFRUpmPYwhH/k4rKXHLb/19BxaEHliiVHoWVMHFbOAsa
8OPtIcoD6i/j3+OwE7gCexi2YZxDqgjM8yR1EKdEElS2sO8TS2abZR008v5rmrvhZmqBhk8qomkL
/FEbB2PF8LPnHFBHRzk3njW7uw4pF8YYt2H23JB+Q11kZmO5FixOMm82P11vYMBTUOQ/F4Yml+r3
t6E47FgQ4XXYb7/XhzQU0fUo+scSyvptxAmgUiiMmYRjZM02VakzE2/y4WRKfZc0hXGJq3JXpwmz
VLcW6yKSONJdesNDcegqtMHpZNt0qL4OCS/dUvaCQo2Fx7eM/oRf/FcvnkspTNOW/CqB8P38Gbgt
ghBTaWyTk25cUO5ZWzbD18hoTM/CO2YljEewia4mm1XaGpo3Lm4EL0Lt6YHlp7+/lmL5cb/dEg4k
SIpvxX+6WGB9P90Si7FgDsPQWomqWoK2yv3Q+wg4NOPDjluyxarxgENjh1eAbcK273G+7g3m5Huj
ahB74dUBQ/I4UW5Ro2qXQdLqaWn9kN9guXuurukNOHc2fcQbLEccHuwpw1oLMp3xEVyy4hIBbzkG
JlExUnNPULH+cMMsLYm/vEmePOVi3TBc2/rtvm+5/2PCduBwZnjeBr9/LUO38yJb+z7rg1x3aVdu
MTKeonABf8FnkuM8MF5FnaFP4bpuxuIABazBkVy9//0nYPza5bg+lAxtLO4GomsN3WTJ+PkTsOt6
sZpVcmUh9se1K7GocKmuN0QSiXaF62WnmhDvU3xLC6P90x35L24BV0fRJuCC0rQx7F9fQFXooW8y
LlvpEhkmZtQ1sg0KihB2XTmaoLkmZN0NGBesIumPD7fPMnsjutT7w8VY2I+/3Y6upBwyOQwZy3L1
62vBYV+2A3IFEDhKnswsyTc5vUl4SPlZFnvltMUhziYgaS6bv18S/kWzgRk7j/zoCH87TOGfrs9f
n1ibRd0RLi8HzaL+291TwjMw6d5aq9amPO0xK+ShcQmV9pYtej5Ek/LkRP6pS8CaDVDZ1uQfIC6a
g32dG/LHfvtLm+zn1e/Hz/v1GtmGYyllSEeavKTfbhinKAM0V6jWAwqvDSXYpkbKs+qscbjUtw2j
zMLiBZYh6aYttDCPfaHEQCNK7KR04cdlkcNRyqLicKNpCNlQQiWhp5MfTyllb+m9W9vJyF+r4EaO
TITDpNAOYqqQjJGm3tAVWWhIxSEjdOFgUiApCRk9G49xHzv341QX+MJROcbo+sksofUSTvI02oop
LpEftUVqmy8SjSGx/qIvCVyIl2H4WScD/m9Rje3z9daDp2zgVUgoCs2ct+Wok280D1ZavIlo3CDU
2ucZ/r5y+fwHneIDwEzt+QXiCNcmJNmsSMZ2E8u7LqJTWF90+X0uKnkqyfPaSedii+kjN2oJH6fa
JE1Z7ghi1tZFglQhTYNF9I2kZ4pehF1CFS1qmuBp/lCPpPVpHES9YERRivLwQyGM3l0fW2HN/p4O
O1wQ0rOTXvMm4ZioQZj+cth17km6MrdoP1QPD7NqK7YhRh0rDN2nJMxQH5vlq10w62klgYkpGMU8
U5/+8Kz9q/vaNSWjWvZBx71uDT8t/REBm2am5//ciYa6OWs+2mI/VUvccLPBjZgxSrKPkFh2ARCU
uyYpM28a1X0vyts/vJq/rtG24TqszUuF7OKS+vXJtxlJdEiZ5EqNAymYuAX5CL7HjB8IU0Ok4gqp
0bnBpdRwmSeqZG+xxndPAOytYpmqUyANqXL++Lz9ZUnC0yKXZx8XE62C5VD102VCqiWIRUD10CQ2
dEWo8YUYTA9e7kBryH01/Okhd1W20aN2S+Jacfj7K7MsL7897oQYWSRY0FIXjrF8jD/9fEzc/Y8D
Q7ycq/zAPEkxkwIQxI9GmSU7acQgvtDYojTgDv37H3797r/9dCHYmUzLxDFqmr8tfohIoqkxWWxG
6IaUt4pWtPK/W5OLTiw3INsH/k1nwRrEE2xvy8r+pLqVHveEmJrxH04r5u9bFTsUowrL4hTNcMJR
nJR/vhaEsXeUehZLcaXzrAkbWa89QY8fRrmbJwAEbWOQZ46Q2lzOM+iFcUDCKT35DTmz1a5Bdk/M
7HjrszTd1jJ5LO2JOTZJEpueEL1kzS5pXP7+Ipr2XzZ5YUiXR1xXtqOkQdn96wtvJoCrTp0A3DdJ
ac8bnGepc6p9GoW51WtbQbhTCzVzO30C/56fRSx340CSmU6Mbz2Pnjk7NPkwS21xA5I8hpBsPerx
U2FCGZ1dhu19Ix8toz7hIHDWtl44a+h6+ySh8d1kYlOj3D9iiOotR2MKOd/SC0lOrvwK0sP32jD8
Bq/TG1wBByienrueiYAj7SeiJHJiCDwSYw51aIMqGMdnJEfpOqzD75B1Am9qHqRZ7sKYWrsubibQ
vZ6dA0qTyMJuMtK8m6Y/NH0lD7UoAMc2LxNtxvPY2epMZ3taqZoFdo4Re0xNT2jbgDdx5jwMjCBM
CPIuSmfby2R8nIbyTZ+w74HKHx7p+RusTLHm1YX10HCA2stWrIO6vXVisiGmFGOHU6eAcFWzm8gF
2lR5sUkwcNPeC8ePMqejZSeYjpRt3XVMIrCo2g+Bndbe9fCRKC+a0e7BH14HQzBsphCIU8XQNk60
jwIPg1cEVbK2l4W8THJmU6JyD3riNKukLWHgx524y6vn3mUyMGNN2xQSSORkB48/tookdO53Gioi
DzPdN82ePl1XFlJ6CX3g2OeF0Qg2iX9om4gji0p/NnHLc0p1BR0u7pPZVLehrX8tCBE6or8jqKPO
vrdx/4xGdloNS63H4kKGVIVpgPYvITdYxtMwwkiSIjvItDMo62QfLjUImYZHYIYd2Sm6PKmOJEM2
PH1vOmdgJcVGijL9vLzMwS7yTVYALtAVotLrl7TuSQJOBlw8M9zphsD2OZP9riUR0nOHWB4DbLyq
Eo+YF9rnQNYWWOAZD5Ys0aSO9NMckCHHdmhveI6b1Opf0hLcUQFDpq9n/xJY5njs54/SD+uzFsCz
CYxyhdFAfyS9oj70mE2TFLvZmJbgbcCRodhGVL4cZK8XnHFjurIMktmmmGGEBgP7um6WpNPKqXdJ
iXPEKhlrNF7L6Sahmb9ReQx2w8ZdMPnjyaQzjuHuXDtzj6FEPM/2PUcIHakAGInC5CYiwAj0bZZt
K9NAbeAb9HjGeVvFYXMmKaU5QyygX5ro2m5RoXl10zlMcyqxssI23NI7Mc5TVDGIL7NgCw8AhTJW
m5iJ2ablwH4eAw4UjEm9MS7tTeJiTKwMPGcN4b9EOzcCgqz5rruoDjTXkKABUWSUI0KBLvqGqvtE
JM3KGkVzT2JCBtck+QCucgt4y71kdb5gUmwP3++960JsiPS7EYETFsmTEQlwlzEWUcySiBtmcYt1
los7VbWXsn2uujYfEGzwN2LhfIlSgcZt2Swnnbto4TeYS5oPNU66gmc1HQLZ459ItPpSVNzfnPAb
kyZtJ9OvwYxGMqCzuipUweZq5id60jskxGXXGBeR96XXaOA+SjeB3wed202abJv6dXyO4mKDa4OE
MMz584AbSuWfc6Qbu3au3lIfOE9ijfvrYz7b04FzXrDl23xADGqP3UxgqmaD20J7c9bT/COv/QUL
0BQ/3o3SQucUupxdZxTiK71NZtrDUwQ/aOkqTAaax8HYmQy21oaWNLC75E0R9OG+GRukira1Y/v5
kvmixYaGcjEhrQ2WaLrzLXXnO+EBYGj80Fu47gKLxaWovpthQjbashaMVurNsrDR5VVnLRY5wRfZ
j//lBnQ9YlcndpeHAf9K/MlGU3oQtLPXaDeYehga3jzEhR4Jv8m2sNNi61sQ/WyFu6am7TvtgrHM
b/BI3AwGDDqIVvXR4nXHZIocxqid9+GtsmvrtiBA0WPys61pIlyQ6mzZULOTGg/prDQvaUJmkpN1
Mt2ov9PkbYfqGD7ZYseCiLgppjS7jD5F5vJVnOvNHQr/bo1eGuMvdvC43OvJhJdy7obdaKIhgi2y
U2XN/UQTiHrhEWFA5Fl91u3KIR22AfMmL5c40dKRTF4jWEysY2J66ltUucm5dpdFQ0agDuN41dYy
Ixigmrf+wGDNqqx0VxdxusNUOHtRN3XrCrDLnUUzRosA3fdg+jZ1zJgtYwp+tpzu1dRJWsrL6HGI
XNaWOLOAGfsbhwxHjxSe4ixmjejsCQhK5HyaZeQlsUyPYaIs5q+40HCSFYcoQDU3IvbFCujGlXGZ
q/AYT4ZzV6ZZIT3MW9oGiyAeIZ+0I5F/7ucanNvE0hoM1HBoZ++Kxs9P13VuKUsOdH15dMLuMMWG
BFUydZum1daR6LHzlYZG193ZxmWx76tCkjFI2wYDwDmw4mGNpcKhTBwyT5vK+Sx8/c4weKgJjrmz
GCGj02/K5Tkn+6O0xlVqseBeK6kqKm70PhqOTsbHtMxm6rpv1nB6Ez7i+R6jfrK2TNE+A+x+JADA
OAQkAKwAv29JGm0ehYYnLnLoB+XN+yye+3nEaVYS6utaRJJASzx0dkkeiZiTdRTg31LkOBiAl1e2
5Ew6tqWxDRk3bDtbfruu/UEdETJVz8YjPolVHn+hfC/bjpSpZZ8ooipZ9Uby/fpwLYQRfzKXtiHf
DA7g9TtYbEODPr+nMsWphDr2kY7tyW30D73RyicNJ805NGR2R4v9ehyoK+S4NklUR03r2f40WNR+
zGt1wk291HwRJ9dkDhrmFGcNzQejBU74177g9XUMtjqhBjMhMt0wboSKr5oE8oDxAvuNCrZmZe57
5yjxA3l9Wmg8tYRSL6tlKTe6ilCVFwyl+gDUmUW+0aoBy7sNdV4Cq6zRY5KfqkxblWra2nSn91Gp
2Z5N+NkqxRS7kST1zcVXVes2bkGnxOlXv88GavfQdzv83cg9M9XkW3+OkEBEIL1iJ8SGTzkdSDhJ
QWnI1fV1JlyjvSxbEDxxd9dmcbs2IFKifZjwOImawOCHWqN7e73WzOPZX1Li4bpmjJny9O66HYb9
tW99PUwAfnY9pNa9t5xF2Cuo+h0G48thZ47NA+TzmscMFUQ1yvnHdw3K+NPYWfaPzzPs+nCxJFxI
OIT8gv9hOaLuTJdNAwqOcbmew6qF2FJa81YsofWlti5VC3WQy3/d04A3DYzi5sNc9Nssg27Lx5MD
8SLCWDG8rW1BRDODnOtH28TYQBUYUIsbf43ISDvKBheSw1geMuiwg6ii1llovY1pt0vk1FwS8L1u
3oAWgA23Y+gEMBr70jHWtAsBLltymSDwI/xZY4pg/mgdrqef66VcGNFkR8Qnl3ZLw+zBs0JH+2TX
I8aA6isQOWPdjijjS3SHdGLnT8htq1MwsRvT+A4jNu1rR/waF6mV8rNljAsNIQfF4lJedbXFAcmx
XuPGfmjmXt8iAnm7/pPElPspQdkdXTtVjGu9VERMHoDB7AV6g+P11GXP7rzCqm1vOQG/OybirrYM
jF1kJvkd8pu3a2F7/Y6G02an3A4OvP72hsGbtiTqJQCHEyojhImrLBP1jg5itLt+LICfiCM7zAPH
Hj2fxoPBAJuo2Sa/b8nzHLVPrhmFFysUpyHsu5tIxHejO3JDGLcULgl234ZCpofFlc08btce44Ck
1EWkBfMqTL3rrVjN0CtNoNcQT2rGJFro4U28aeB1joScXUJht6usrnZ9aQ5HPUZd0Qp/zajq1Rrd
7EgeIPU7VXM84va1KzSv5AH2HDNd7LISCrgzBS9DFT/2YiDYGcfmP495WhcM+yT0uZXs87U7H3aG
F7pzc6s/E7OD6zetwfZVPVHCiyACyWqCz2wPCcTiwFEve12VEjrXP/RlX1yAjnxG4QafJCgfsmoM
H9syLi+ZK3e+3q1ztgQY25Tesz8Ong3E2asNBDfDop/Je/sQkIt6RLp3vu5BFBX6Ok+z3VCR11Ia
9E+0MJLrawunNOb6pIX1fsr7z2ULLMevzBqNst7sIqwLnipKTt7Lwb1vx2hH/i9WG2WuiD2tUNEt
TbFeyTXjbHQiSYvhmdZnZj4VI9mNRYxyDR5kf2e3HHbl+MFD0m+vL14bZHhQ1ep6qyBYOVJDt6vS
Bjx//XH0V6IdOXVkWzZEdoZTfip7+AJxY971GJevZ8+y6MBC+VaxHRVwCnqi76OU/RO4rZtgdDfQ
2PM7ZDTJevlqbAL7piK6ZoNjfmM4MHCu50TDAVwzjpE6SZUcK2kaJ0CSW1rukMVaAzo2i7Hnc2pH
HMN1d8JOO4Rk/KyylvzQFh/vSopB+5QNvAUzrheVMIlxmBkXlslxsDV5nCZc61pSkCgnLnD0S2D/
696oymMt69sCmflxiAKEi33/xPA593poHvqr24zV9rqgXrf2kjOpB37zx+DKwYiEVRh0NSkL142o
6O5L7q+A7JnddWEIZAHG0dQS71prNwRD3kSpe7gW5LFqPg9uTJ/V6DfXv37dk4Ka81c2AG0WxLBv
ao1bt2nGBwY3FKPL3n5dC5o5ux206YPiKucwyC2Cddfh0dmVVMyq4RyjgQvxKjM9X68bx9Yd6FG5
vf4onq6Gkr1JtkYfa1viQsBnWvHRTBVGc+WehsIP95kTfiS0PdZDEzqer8pmazZCba6VbtHzQkPR
fWl0+YCHxLhcr4KIzG+dzoHGUTS7E92nCZxRXOg8CfsgM78UbfUZJUh00OzxB0Q3mslxRNalaJkD
pnHBayIpRfMNtOgmD8+FmUPvp2yFhYT2O+CcOSsl7uqEpVpG2YF+mPAi4qk2y3p4g2STU8O8RyQL
hAfnwo9m2bTMMiMzj3bJs1U3z2jkOI8UIXwTMwtepVPAzeZAXJt56lFsBDtK9HKTFIa2ZVIMjBeF
08lOermJIR2RPDndxTQ1oLR0ETrzLloZ1jCd8DAySerj+FwMkkhjFT/FU307W2F0ynvjba6n5DaF
8QX6cXoTfWtQRQULeqciURASBQZLC0REFIPkrJsnv3xLFR0alwH5mZ41rEMjE0e4+vBAbPNkcJTa
prJ6KOyu2jtl2oOnaIaNlaP6Ixh2QzlhL274VV2LGqIGU4cK6cU+M3qPkXx8hMBieImcP5tkxsM/
Dxy81XwSuuBoawbxcKR++1KVNk7IMYUPZr5Ey5gjnO2IxbX2GspNdGxj5F2POhwl28zaUrpWP84Q
hUbmfNw4tCLhm3EgXo56aixXemW9cQArDnwY87EbuouG+B+OptM8cSQjQCJbB00b3EeEQW3nHBM4
ctZy71pZcLLpUxx1d0r3NV4shFrrdkKG1gc33OPJhTmsATaTuQXDzafMCktM/yQtptX4YE2luNMN
ssKDID4DIdDzU2H3Oh0wqNQJfdy6hjvRJOEDtLf33mZqFJYQf5PqKUya9oIy2dPGMT03PMVlLDac
9CEphGSm1k50k4YpZVj8pHSiBVBIG15gApccbNTWToQ30Zi+x6DttCqFG2syH+nMl8Q+z5lb35CW
dMxUzTiJjLWDbIkrKTF2oEgCcGIQNewGQHK17IPnitwVpj744TYDOTQ8NxgL7AgYPKAaZ2PVOMz7
meP4ZEZnY3hXiHg3qBgLajeSjrtp+AYYl/6o4V4Imv0wEX95gSVGrxgBC3HBwRXmRXjKSy04xWR0
7kp9/jRH/fI4+M8YNDMI7ohS7eeSInJVRD11vwuUM+WxX6U1C6lV7jsn2MeQ1BtpWHezqoHv1kJ/
avPwXhkNHvpDyNmflZqNaRXr2cayaICkZWhtQ4zphKP4d3GNbkNS6+xK1DHeEty6iaODWfeCqA/g
H5zY0YO1QmytEHWqsuh90gjpPBfuMlCi+kCSS3jSDw6pLB4JJbYXXPmiUfsZNXLq2QmRFg567U1c
VGAoEFz5VvTkxi1JlWMPVckk2MaCeBXUBzvEMMpwG/Kk/7jIPAEgIq53xGYsra/4856mQLOPMWD7
Y7j8cv1yAF3pFZqteePE/TjX5knMGSqrDi+N04vb61cxeU37pN1HEVzyWvQncJ7SWUindU90HQUo
JU3/eQg7Kns4PmuVNXitr0aZlhDVms5zq4iyyIDidnFr4XBGDxxH7HeDjwmwecpiEASkbzhiILRm
ZMttK3w2MsES+UXUzX3NLhkspWLYFt2uTaFLW3AVh8EFlSoETk697Wh1zsesarI14X8HQ5mfOJt9
1fTXMUvrrdXSM5Coe7saSZ7bcpjEdZpt9TneWg1yMEJcnoeo6zwnTWGmtePJkTOWWJpMnpHQMZfx
gz0QH6pAkq06V1+qwQeUhhxwbUtb51Z5SUU2rRKCVG71wdNheO9w9MVsOr03+q35YBioeRtSsPYx
1t5tMVg6NqAxPHfchYns27UeiDu3aaE9J90Nf6c6AHtuT914EUmknfQ6f4rssSUcOiWpYfo69HG0
EegSqsSPIFPoX/s4eCkt8SJYaJIUVM/QxF4sZqy3BrngVjeCLhgOuZhyT7dISKjURPOt149ol9cI
vRNE+UN9AB0bsDrqzml24mdXz0pAvzvOyGKNacDn/IXJYdaB+wq6mREFAzpbDstv8M2HFQ6HxZnM
Qm/r0lk5fjieLQsSotoNOipnNxhz7GYVB9/5cfSDu9lvwi29wF1WHTtfTTeIQ8iDan3EPw5MZZbA
KsiNTWMxstGczxHv0WsLh6NHaX/z/cRdjdH0hGjZWCWZ+Ti4xgfcIAU1AYOB6xTfkGAXaxQ/2whB
8gGYJn6N+FMMCGmdNnBYreCrH6NFCghpWzOEnG7RBhGanGuXVnecXT3zIGMyGJdXdBqRdXOUKvir
UtwOyhHrFE31Kg/3gQZWvQiNDyd8Z96cnIGWI8UP7xKztfelgcvdd+kRBHp3PKopxgU/D6crlM4J
qi+d1dkHWYAJSkZ/VQ7OrVXQNZtl2e/lnK4doweEU2jvrt8t+Tr9i/Zk1U7gDQlscbezaZg7Y7PO
Uj4qxnfFLblrN8Hc6Dv8JVvTzhkjuW8jDFFRFN+kHLR9F9Hx1mmEwYq41DRp1wP2Xo/2mqezv636
BXkzZSCa5sOUyvZV9xlA1mH1lEI82FexXq+A2dKnw2RPrO58GMAhbzM0wFqE3EiF2mFy5aUofRu+
aVvdK5KrdnUYAyN3MfH30FnRZRviDmiCOuntcBsuX0VBJe4sTiinlrREk1p3qL8MZne0EWx5Vu7j
0FZs7yaZwOxTUBdj21/rWQWt292FrlE+9zqpJQPEpq2IgZ032Ne3flcN7Lk9I73K/95obHC1WiEx
755pUR9aDZlBIpt8nfam9QnH8OLMHrXtlFagqpF/8liLI5vtvT006X7IQowRZI489U2Dq8+1bzpi
pCyKPmzU6g54vH3nmEO9RJHtrn+U6ChAbJPgZMtV2GRY89eOVm/MSUYnaz4h7rnTMnLSsKMUqNpL
uJZZtNbQBXulQvgggK5zgLCMs1sG6rEMthqo0n3ckJGK6YGiK0gbVs2se8x6yI3KB5OSDHWxJrC0
2aCy6jyf3+5sHMGRudaoGG+gfUMtGKdXEpuSXem/4AqtNqojMYNIMm5W/ZOazTcSvY2buOaq5HXU
nFJyP1fAy4qDwMp66fRW3xel9cw+3R9tY1inrZrP8OYhTtUzHxe9z/egUjF7tb/Ossbcj4V4SRxz
PlVbx2rN4/UXZObhoaYuiZuoBqqGe9KIqubGtgeFL7T/rKuBSVWS1UXD3Gv5fYw2YJNNNaYziAxn
t8P6a81zu1Eck0+qKjCdTa62bnE3u6k5gskkkzwdwGVR4uAS4D5KBsVtog5u3bH+qxgeRRI0IAv5
0X2fr8lCn0C2tFhbyupgBpl2sMhYQQPhMI9jzJWqQ08Pzu0d5zG7jWZOmJHQyTLHiqa3BaCuMTL3
UfqQQ8hMABKg2uy17FlD9JbH0b3IOnPtqurQDvWDcRua6hRGOd0CJuPUcDkoWeelB+BHDkT4ueqG
fF3FGeaTRKXrhDfc0dR2OWcWQOrjMHkiUJz4Xf91iv2A1pTjmcC1N92JRA8dhC8sRBivt5jeGNIH
dP7NNvQs/H7bnobyWp/FpbJk51kqo+Sbk+EEGkUjWJXVaMpwMjFWjDYlZ2jyajilZ+aDysovwLBa
elCMbtwGOoUpbhF8R2z/1Rl/DLh40DQw5THH4vVgMtXDt7W+WCGUtFYjvzrXHKSfLa9O+g4HcQST
K3cYBdok7atfzV9c+L1KsL5g1Zk8oSZMFeG0dZ2SDboPo1We0fnrLfHaiZBkVDd6dPX+LhZLZkYn
znaW+SvErWSv991bDGd7Bb7hnSqpuaV+pflr2kvUW7iqpPNOo+3Z0ks6R0nBAckVB4aT5hoUi3zU
oUSFmNi8qtmCugAyVXEf9A80I1GnD/7TMAIZ6YuKsspqX20KjoUU/9WC8abw1+up0lcLzxRoPwiS
xnwBn/mqt/4DmtPeCzQIcsC+Ueys7U6CQqnRgcU+IXkQ12HpldqybTEnrL2yYZvQIEoyOGOW3ybx
Ft44YtIWMTG/cSPOho7OQZcT/Z0zDK2nmdFhRmJlaRahBoZTbzqq4lUlegKO/i97Z7LcOLJk0S/C
MwRmbElwlihqlnIDkzKVCAyBef76PmC+tn6VVV1lve9ayEoSU6JIIMLD/d5zgU+hZmmaV6sePsBV
J+vCnx6KpOaMZ4gtdjx8D5zbZIEdIXpvkY8GXuo9F3H8JJP2ISvkfZGnb6qEHcIx9ys1sx8udbHj
3JtaDut09rXnwi2XnFjGa65DO0UPuhHcQerH6xgOwEp5XrLuEuAEzHgjOhAzbKk8e2+clB6Lld7F
sgTg2CYn4RPuPKkiaFswnoXSPnWREGVFsE4ypN9gxGaIVhjD8Lr5efyuqfRV2tmDTxGHkANXmBNj
j8zRaO6avGhpBkC11Az3CLUBPA1j9xUhazOd0emHNwXxTApHll6K0H9Ubv+jSpwflcqqtdWyjkdK
bsckRD/s+B4lDctfNN9jEx0eMpB9ex3Q3qKowjeQu6a+6oepPSBkGB4494iLLPVVjPZTcQ7So93Y
UjaMrhoerg+RifFdeHaPlI8vhQUBPpUfn64//folTYBxE6NXbObrr4j18EaZmnV7/S7GejZaIb79
+g1kUmZBQcwE3q3lNxKzvXZVU15+/XQ/NQ9VRg/6f348kc1U0lo67K9fE5y0HohiSWLpHEhuhU1k
cmNnguZB110M2kgYYX5U5iDpko17D6z/eqRgZyH+3nHfqcWSthBWAz+v6a146ZePo0tEKITJhdrr
wj9ZOakJKFfa4c1w9c8pm3dVgugGkcH7HEf3+eDPQUoKUOHwrochvbVaS16rVrupTDq4mTCAbJPJ
V6fztGUovPbq4ifkglclbfxkLUySfs7uXIn8xjC9fek2csXMG5q3o21YIN3BTwPDddKTd8aJiRRn
js+u717c0R7PueFjIaVqFYYgz6WVQdQ+hNDsAQnDK2XEy2vx0pxxSxPsMbs/LHVxYBRydArHNcym
l4Rcb7gn4QldjXDoVUDGpxLr0Q7YkiuJfgKzYdLCV52g606iJb2oaI8r8tuc1N0ufjQB45B3663b
jPjdoXa1rZxlFSjBMLk5VR4sna48kvrxWrmpgSjfudgMcoOpR0Se6+RqGe5WFvg1HemwxiQZRJlZ
/5kRARsmOLZhwzaoI6TEa+UXgIBaAhezuHWDNiPqK/NXUcpJqZU+A/nQ2mnkBqwarz8w8lA7XGzR
yhZ0K/UF+E2RuDJy40tXqAHqsCPMq1OPFQ435rEOMje0l8g3In3l6OnKMuNbavz9YPmXIS4UNKdi
l/JGMHBo3yWGcwZo3e1cRJfGGqxVrVDdeILkHEMFeY5BEmPPBgYga63Z0hJVE+FRMdwTz5/ubTM9
2BWjWHy7p7TtPkIOBCXgrBV9QSYMorvYc8xOmxRU9YOBkztGIKrP0xq85LYvVLZsaxyz+uITMVwS
2KObbEoXodXkabuygus1my2vY6R9w+P5mWiVRm5gsggGOY7rY74qi7ZeWeRSrNJIPbAJbTQAnuiI
4D/Vph0eI7i/Kaw8HRcFixjvNkrOY1SAkxrqKt34+R0bu/eIPVwiTaL4A424ZmbWU8MbDxo8zhXX
ZLkaGezZnb7LdRibbTY+OQ6MpCrEK91XMmVQg2t8aOo1RkWjt+9HrXgLSze5aW8oe8m0zkjITr32
Wfd92L79uq/Ud13r500Ui12dI/NrISRlmhY0+A4JrwE+FtJwQCMNOCn0SG1P5ZYGaxCR1tro85NG
yzApSSUE+dkS1EJhSXwnANCp3ORCRts4NtDwZAgEwYWSs7jz8+lo6rO+4kj2PvMiVym7StpJogJG
rlz2DEwdKKKT0dApWmh5ZaMFtwxAvFK4frskuptBANz3cnwP+zpfdVVLvq4SW+aA6FaGxYbmk/EX
tx6NJ8Z3wO0Dlgi6bOZkHeqhOJU6ocL9wg7LK7f9LDt3lb7Bfgo3Uef/9P2bpprgvZGNwzbLN2uo
inL2aewR1W6RwVHaB7rUiP9sEKA6+gR8nWSU4PvhvYC9Kt02MOrhnICV5Bhq0bjL0ESQd0klYbNF
6nq7ak2sk7SfmhRlSZKkl3jKPjyfpaXxImMVcr1MrsZxnMBla51Q1+8tk5BTRaoT/bLsraqYEaMs
RkaQ32Ob4eiMf5Az7vgMRXBPROdPwySWr1ecGuqB7gSyCuEFWCbf0yp+IUTta9Q2hh1JnlH11SIi
SO+tKAkfdEVvsFD6Pd6lD0HEFpL5eghCl9C3brDDdW/U+xKzDmdPF2ZCxi2ht+omBwEhCFIin9cF
Dk84CxgZ7XNsTpO9OKhVO7w7w0rPxmCmCvU07cicd4MnL/nmZs2X6WK/BS3JkpjVp8hyxNmOcGJC
pIKSw2cgY8wD6n3qWGpGqPFkFswGPvBxxxKLoJOeySbW0q+k689e17aHoUPQE87ORI6jeiow+q4i
HVDuQKk42epgFIN/MDIvDggVp2TLio1bM4mh2xntu2V9zGLjlMQE0nnGuc30A55coGqxYTLcsh8c
E5+6jw+oMsb7du6CpokvLoSFleHn/rZOXxTSW45kQpAORTuqQWzPQYvdSBAOkXBwXHGH0UWKJW1l
NZyyiAlIXbRIh43mIc98yke2AQgSz7GJNVIRQmM0ybypCfxVHA1paGCYTPm5Nmd9uIbze+ihlK3K
j4FCJR9xiZZCcE9r4buG7Ecsw2dt2qriZ8LkcGCVW+tO9GpKjTZeRf9weKwZIYwJGLfeD/FVm9MT
RfKmi/V6Y5XEQTm9IfaaYIeZ47DcFK3GyFpl48nC7IH7NvAaGT6C6Q8fW3PZNuZxOtqAdx6jyZ13
i8shIH41JHpTppdE93Y63ctVQ57ublwuIViM/cnsvIxxo+GAx/NfhRk1j9cPOP5AZxOcZ8x6TZrI
aO4lwI/19ZuG2zSPdRYFjICdy/URsoGQrvcAkK+PiLS6v1heGFw/m5cf64QMKMMs1/bXr2VxY554
PAkKy0+7fq21B04VfXr761+NcI4dG9Xt9dPrB0M8R2RjPvz7ATWpQp23DFgdFTRWTiaW7ny0NEqe
fOQRqDJqbxfWBH9oUfVmTLX6vjygGJrqSTRC7SMEBP/8AGGp//gJIIQ++uVXGJoH//UvfgUKHkuf
y796QDs7v57D9Un+xU/44wP+50l2+YQDd0wgXNSqvJPO+FqMJOXGlexuQMgNSEeN+sVr4MnP6NMZ
FPBd3hskC84SETSX9UtfLrJWLwkJAeO7nh+pgBtZHnLQgUHiDRmjvgz+XJ3LFanFVh9PJGx5dEec
qflZiHxrcHomdND4KiQ/akYJvkKw5tQOEzpaTatkTmm60BTdR5PqfogBxmriVB+paTPPK5z2zcnR
K0UYgZ6BR9nMRz35WCLPCZSl6ZfKChOSO4v2PIKdWTl9a25MvPrrLuv751aK6NR3tCHggfbPAtXp
Te5oLSQpvuujmL5lS4TZuHxKV7YkJNR69+u4f67Dub+za/3++pnuJuZljONToVrmB7XeHrLCGs84
l8Zz6jL4QTtBKKLlED9z/eL1Q1n6N0p174LDwQtLqszlu+2W/kE56LAJtKnenXEZagxFfaHHbF2Y
7f+4fp0/lsivLpkPxfIw4xXbuiRwUdJiq2rcSJlf/vrHYprry1hQhHbKTYJRBkgo/Qf+6mHT6RCv
y5akcS8MaS/4i3AuN57TfjoZKE1A+wfa3CI8bvKeXxe/KUB2jzOcDcgmqLWWY0hIkCxVXbbJehbH
yR7UKflqSClbkx7VP+VFujVg2gZlBlcagcymV/zoCE0vOX37vJimh3Fx/RM1ajhVySuH5AkFHNgO
AJKRYVI1hEtYFjmeAjorAqiI9Le6fJ+j8B8sDLxmf7ahmD5nOx27KE4Yd7Fm/IcNBXH1qE2V9m+j
aGw68BWWuX9ah5+tzMatIVGDDWYv0HHDFCvUJzfh6qoD6S3IvaFTHBnlFwc9S8+cE7VNZWPvuwoM
ogFZNMor9Gp+e24i+0D5OO+v41STTEYQFJq1v/6srs/DkzCJiWG07d+kRWifMoDSXPXYEenA+ZtS
M6fgqqDrJkmZPM3ABFytfPdkuiSrpi8xdrM8CdXFp2157JQ/kXvBKQDD8caT9Od6Kb2tzE2HaTPX
w4SP9Sa2o4BU2SeGlMZ7n6c7QFjz6SrjcLrkJ/tLti4SQtYsZ6HGUP4wdSug4aE66gszOqa4J8A2
xLdNBAx6IEeshUO6TrSTp0p5f33GKE6womLcQNLOzhlW5Tt1Khkn+iubpXkf9hwmccds+8rcjd0S
ckBoy/aqiphBeUKlNIDaRfPL2LDjymhvGhj1fonCkKzdxPSsrlILDV0hOlNUCVtV9+IcMzgZkbmb
TtXARHnC9Ss3yII5FtvxceqB/Dhunm7IMs52VzFUTNzJeaQfbKBal6g5Y4IHxNIXa4F8X38oebDU
xOVgA4vQHoWOkSRG950UbftMv43TC04dk/yKUZaMVGtzlxyMh4juK2ApJASLyjtssxeqwDJw0GbN
Jj65VM23gF7kVstJCgVlPQTC70ZGf73LCkZinDbmXQDMz+MUkXyry/SESLdj4y4GJtncMCghqQBS
sojaMKoQ9DbPc54wABt+XJ3QhWPYm1n7Ko182gFAybmLQ/2YeskNeZj+sew0d2WWeGSNtnvR3bo4
4x7Z1xWy0b93D4nfTU8GjmUdFpqwTThRVOR/vPOyMRy0CkTRCiuMvrY7VW4ijfuIIFbeJ4powQad
OLIjoYRqsF1UvGmi8O3QM/8nN9zisPrND2aZtmcKwzVc03J/s+n5AKJCjva0UUk1cnKZ33XehLSl
bZntF0S8/brvGt4lUgTcwOi6j9ow7H9wgv3li8JQA1UqyAT3TzZ6vRtY5FtG4td3qzZanJX+jMGV
1j1H/FKNTjCX0bQY5++vL8mMTpo9zPy/m8sX0yLOYKyUC1ThNztuNbdjXY0zvoflhS/9ot0oH8fW
FYMAjmFJzINrP87+ulfevI9C+0C+I5BQAqsBctZnz8Vfn082zaFfWMT/3Sz852vHs1i0eYl8XV9I
En+8diyFhLebLVaSRVp8deVc36AolQlJECm+Ha3Ew1pzBxrl8epC1WV6mApezL+/jpcr449Xjmdh
oLRs+o6W55m/XTkmndlwynkqxTQS3+XH/o79m7l6TwZPV9Dxvb5Nf/9LxZ+3LXyCmO50ZuQLQeM3
9ySwtdb0JYfUFiXvXiM67hZzdfmeWIqGsO096Lb7I1F0JRxf/24YqRlc7SxmFZ6TjI4cE/PLPzyn
5UX/4yvh80LoutDxlNvEz/zxTalsPDsj7KSVMXwbTWUfY6vb0Fd0uG37ACy+eShiAwli4sy0wSN8
DT/CboJAHs5lEC1cmIGjznVZ/fun9hc4CN/CRc3kbKFr/AmtMVY62H/F8c4cwawlY/7Q6AchhDq1
jmsHg1sxO5lo0+mjfwv+I8J2yK0OTnVpyEHJixfDjko+3S7GdRdinxCjdZMxsWe/Jl/AzWk/E3JL
w7Fi1J1nj17rx28uovUkabEuJfhY8jRTJK2EdJkyWEQekR9//3f+ha2Vv9PnP8Fi5jj+b5eF5FLD
qO/RlS/LV+S8P1wV0/5YVIZ6SaOzDCPUWh2GRBSgJqY4+6WuekmY2kg733L/4d74y9edqgoGzAJo
8RcEzH9WV2nXdxbqXl73HtuDRNR1XU3gvoHzignwqBXZZ9jf50iyLwHN133GY0W89DQlVkkQr3To
PA+XF7VUNM75vhYSdU6BSsAuD0Xo6SfUAKepdu/MECYKgXyjC5G7iFKC4bvPVkM2e70TutBmCoZ+
/x+Wyj87mX1GLBAmvAVzYf5u8YZt2ChfQyzQMOs5Oa77ZOX1zo0LZIZttL3aBtQMBHzS7ae/f8OX
Rfi3W84W4O04khkO7uHf3u/Cd+swWRJNXYeWr79cnFd5//V3YgC1AuwSNCSpXP/JQf37rzZB1XCB
+aBRPd0EQvLHt5buMn53idWnIE+B2jhcD+EysFIxGhK28at8VU+xlLuLiTtRWXHIKnFfJrZFa21x
McueyQYDKNqVFYp4mpME3Lu/nuj/I3T/AfdkOFwM/zvv6duH+ow//pOfe/0Hv3hPpvkvxERwZXys
3bZFpfbfBF1D/IuvLjc0BRs4E5O3/d+8J837l2FQRAE6MUBvCF2wAfwboasJYFDc/w7+dp1ti4PM
/4X4hJ/1jzcdYwYuPugbLAeGSf34+8qSza4/TaJDkzoQFlxn4MJ8YppyI1330tO3USTva7wbB4aW
SNXs2lybSBRXuO5w0Wg3AN+LABJdvaotRn5LmVkpEIVO8urTf2xLGCwI+lCA9MNPDbh8YuPF6i3G
73Z1wKrniJ926rZHqyBtaU7TW2cSjAd1BLw93SpmDwwpTewTMy3Xm8GvvmEFJfPboyOs9O7La71g
rnp1+0LABcdujnmr0qufkMxu28ahvVUZHwiZdVQXhnHwIGZsRkWijKMTXVbeeTbhY5iH1gbkKRqI
40QkQQw5osHBO4nsmIwVSJLQxT3D7B7VAeFDM+FMFXjHnQ6Z5HESSb3yscinogu3ULS/8OmskdmY
G62BbmJkJYf6VvQBFFsiJaxJbAg7s85TYc47gkaGrcl5GMiDPKWDvIBhioPWmuLd2M+c7qvkh9TZ
ayjt53M96M85iQoProGZMkF7xpSKZjr/VmUtolmfDclDfXRGjE5ebfIQedfMc7n3InfYe2nJJF4M
3gX3Ivk7IXP74sPRGdUYGFUlvc5vJUmr7BrfyxTeqyy86NwuCWR5KI5E1M/buY2+R1Pi3Xa6/YZx
DIKdzoSosvmDvfyhnYEETYl2zvW2eZZwRfckgtX88tzWsWuElWJKmxlB5z62ghx6IiMy6H2jg783
hi6CVi/AGU94ja9c5mDWFsvhgooh5oKc4vo2MkNj49lFh74DxUONMorTXYxqbOxuRJgeTE3bokj2
Ni667CPtcDzUfSvvFGCQW+Uj1ZwnpBZMi4y7oRE70pT0Oy/0v0ctegqrqAWnVEX5CwB9YyFcJgoq
X+mx8+WMySEXefeBPC4JMg62N6HNrYEkuD7IrhUsyuWlr5zhSdCVk/1XNjG4hqveL6oa5ELYc1Kn
e5I+aT6d5+zDsLmUZPfhMVDipMd5fRCjgWc1P2mRNpz9pH4B1aiemta5nZWM7zoCup7cO2Ghhouz
emAm3OsYHBr/aOd3tVEwF+5oV6NQfU/IvdmXlf+cJkZzA4DhB6clgj9GjkT6SO5SCmv5vo2Haodg
UztWwq9uoryqaDMQNtUNc8KpJY7fzHTcS+MFw7e9uL7tezZm0qdNXeGoh2db3ZuNn9yjd0nup2gw
zqNKgutnTPiZL6r0qGKzvlTLA65fd6W2h0NY3/56gG/JD2PUxfH6TWRJhHLVpPv0aLXIJYrQOuKd
vUMWQS9gjJDtMbh468NbK5bfjGhODomg2EwMC8MXSs6V0d7EsHxQ1Hbjjui9R6ctl76if3BL+eUb
jbvPQ1et4RiphQoiGN8N6S5m9kQKK+Ledsh3U2rn4DWqLtAnE7FMdO7dHrX9csjtM4ol5JObacA3
2WkO6QX599htvicL2kdzdUJu4sJaoc8CGsxYCzn6UxVOH3gmq31mv+AEZYjmVLQJzHwvR7+AApsA
81VmEP4sBxWtLZMpS1rrzJNFse08k/h2mK10Us6mjEO4EwyvE9ylXjfVe5W3RwitLeqzdt585n1j
U/dJcRhoYokxoRdTdj4llP7l5aTZoQ/XIXq0BC+epM5YMWu9JhjEHaTgVUm07SacfeaQ6iMFoYeL
tzmkodzmmXxJGTKvcPR/UZnT/5D6npBMj3sQPjHCxzs0bxct5f7wqvbeGMsOrSaiaENOsNW8dMvl
CrSuQ1GibJQG4/SGDvslKlDsNxlJT2OU4jREYJY02rua0q80KmL64zB5bbu7VBPqCTEWPE2BXhTc
BCTkmNO1t847wwJiUr3XlrLOBummfY4yxLBQzMdeh5UuR+FY2mwVLWyeOw4cd7ogVr4rtG/xMi0f
c/tlzgvzlJJGkY4TgcqpuJ8SeMYWp8UStdELK9emz51XVPnEkuapDOLYjzeZNWbrUTRYssrysVYd
8MES36KhIqyDjKDobTL4opwcBmkF7LLRWfOhFAa+wCWrWWtNMCnOu+Gp1+SLKZl2zhI5q1uAbR5H
NkYX+baTMJNxPLH31hU49I0o0CeNUSDi8RT5qNczObwk/l3Ul9XWn3HOQA2fdiFEdYESurBItALm
tlzpyYxAVNZkZlffl2jzYwfdmb4x7ZrRmqINebavIrJvKFW6dTRHjDWbhlkrwhIAXbvS1qKjfwHd
TJ+i5E4qkhnqi93YQU2fBVdw6mwTacqL3w/eZgg3VgEWJulRHpB27ewKuzFukfq9KJfxmjZWBy0V
cA/1/ECsKNCvrOcAY4SHvKxvanvqdk03b2a3Mw/mihMgMBKtU4h2IFPZgEM4b/YbMoOtwb0ZrEWj
Cbl9XW/HtniAhkRQCIaWNu6LIz7lb4ssij4wVhq0wkFvT9A7WK8waWMo8lOcLGphs5rCWsusLzaD
/j4Vmn6ITMxeVdymK7vxLCYHFEKVeFJzWG8Qx7DPT544mDBRWtveWfh4jnIAGqB3mraBDOeuKhwO
dO1KTrRCQq7wz8zcyfMCnLclGwvVS+0az85U/MC59djV7rj1a2ff+SlTnh47b+Gxc1kdNl3JYW7U
kourjeGmsZmHAyhUTgSPlsb5Klv46bGwM6DRNlyLOnlJy+a2QxmFaG9MttlMUGqhGysNhxpDHZIH
Mx0fv4Y7+d5GZfIGcuhVGQQXEhKn4f+3IzigTotc2B/HhLwd396Hjg5iJAs5rw1uwNorVpYqngvX
Le9liUw/1D/9wemPKi9uI4E4uLGOSJ3jkxMd5piLOe+7aQW3x9lZEh0WlumLOZNv4EDfJXIyBLrm
H7McZ7g35hj1y/mlC1Pyn9Qndg95RZ40CgeQ3kVcWLErUFT48bvZdKzkuxS28TObyq52+oH1925U
8HCiCI+2uW7iaAjAPPOBILKBqPcC3ckBmc0nZGSY4hkOUUaqT2kYUfnAIVmogjGpNt38hGsEvEVj
3rEcc3O1rzREqv2ix2CWBp7NPTU1wQt98mH3VABM8/Ee2QZpZZwSkAGN3XZCMQKkGT3hHJnHNget
1HZGsyPOYcMEY7rB41/eDsgkegVKUK/yeaeSA2HI88F3mi/dYkhXtYd4rsvdEgIn+zJ/RCqkVnqR
RAczKveynq2nol+2YcTxbuOtFYmjI+qMB4qS/ElW3rrrKGftCOej3SS3SWE1l5x9EpniIkrHp7nC
DKU/qJUgCCoAldNvC1brsBErYYtkz6/eOoOYLi4xMtu+xRIzW9rtgPGtnIzo4foBmjnpVTH6mFSn
sB6Sx+sHkjfIwanHOhCRjo2cpfCuWT4ID4YhQa79Treae4vi7Khj7uHYzFLMzhjL/UDJ/uv/Kur+
u9R151uXw4aTuwfZYgJrag8ihX5b4sHHJ0SFh8/bjvut3ebVSm+aeSvTvrl3Yq+9yevibpic5t5F
Xb3MslAr5OORUp4xVMQeJRrvAdaEe+eQFHBHi7S/A/ekUsc7hpUX9Fac3/aNE29nkZsrUOJolmfb
PJtt491m+d31kwao+woU6gQMJ4nPiJcIhmDqm1AEaoX1kKoAjwxHAq6EB6c0t47prazI2lNpIvMZ
SSME0Z5zgkk+x1ZoL5SGF1/ykpu4ntZzAp8fdlz0EsFVzJhzBqJz5cFGv/uYpwtYMZuPXumA4TL9
c+fOLpsxDDuD4CaL2bQCRz6I2D3HFmOflAS7lai5AtKMEafB0rWjMzbeRh0VMAcl+YL4MrkhIBY/
1fKpSdrZKocLt5WadjO7h5JC7aLZxtfSfMNPPU3nRDf1A/fhxmXHoBeiTgRybHLbbZ5Kj4Nd8XMs
/Oeu8QXh6CUyDWyg92zQT1kdYMTPDn2FaomJdbmnAOhJnHC9i+/DUGOL87yISTYDgPP1wzQOw64P
cSenlAIaQha9plATIxdXE9tbx0a4ZFu6dyMttFl6weY56noPWokGWcZ7P5rEqy71e5jJ7imvtbu0
b+FEuglwL12RNFMi9myUwgwYkyaLsdp89Ohi3of8EszBZzknvBSONdzXQpz9jK1OmhZyREk2ru2D
+CjVF4nT4X1lt+NiKEX8P/AmD0208SbffMhtyn0g+y+hZksIqLa8H6qiPVi2IIMkbRAmdpTDtCvl
Q6ly89IXaC+iH2NMaoypMRdT+0xSCeCvrTc6YJUHBdy1D8vpVlhR8VD6lXnLeenm+lmO7seNud7i
1KyvL+9aatW0bblKcMsQhrsuUxapPI6PmiOHe0ls1dohUWSDCJRygCjZBEHCcXKqPfc9tEZQ49A1
y5MdpzdlswbTLt869L9Ms7nO5jkpTqa+r7y0W0kl09VkGBJWT71pIhhHbqU7x7IghrGxsSfZRnoj
YvWQE7EpDSEPQ2Kc0RZ2q0qE9ta38PrH4YznFCwdoIKdSEsShkcUC3nJXHx0vZsKxAMSyJjwIBdg
ziirVSYjkp0xzDoqybZ0b6Y1pqNNQWrKeogX7qRAt95+8z3a34n1nGFBOI5zQTRf5XQ41YiFkUZ2
ymOU3U5oPzdF/0014hT7Y0yIYv8BRYackJiYSMV7uCIbY+CI9ekONuuf6L7TtDm59BxXHRt5J0Vy
VJFt8UfPb1HVNbskArDAkLyOkE80tTNiNV9lva0R0NE/K+UE2KLfaiI+NnX2U0JBu+mBRCP6i6bA
sdsUr0jz8sR7Y7JKJh/WQOu+Wmd9hXZ9vLP8qFqbkU/fB+lAUPqDCERGtAF0MQZ8lUvSmJGeyuZg
sxDLfnqcjVbfsCJHARXZHurQsKlqhHxJFLKhk02HIuMtuRsHjEKkHHzoKVpYN6QOFFAljH7GpA7T
c8W9TmQ7UgZfhkOgjxilHahPHRV/OqJ96YlZqlpgD+zwNQF0m7Gtp6D2Myorkd35s3PnjIwcezOi
/myqb5ZJrGxXLfanybGZw5pBTxQ3PiDjy1LyyRRjkI4y5mQxc44R5XdbjnsYSMlaJ407VO7BscHr
F4mLO0cW5WlqsUUk9ImqplzXxNRsPQPOVwZ4EcpStoaaztswpmtleFjIumEzlMw2KDLG3exJSmvO
xFHPv0liYgMatz+P0fCD9BVeQZPYuHb+qfzxoTkOeTiTuiPEmhHAg7+QzbvQ8NYoRvYktOLfVJ28
zHgU7/Lw2c7StzRr3dXUTfEmEsN29on6M1yP+PPOOkRslbust168uoRMx4rGVPlbaDGI13E26/X8
ynpQHWw9B9aQ+pRknIIsagX8aBDbbgjpK9eiE4AcudBS0omw/MqL0UYbHXXeGl4fNKoBmV9rGWAC
+2c7wprX2/B5PP2HH4p0F5KJN/bFI5YxQD6SD7zCiCKjvWhKbT/L0dxhBXpLI59yQJrxWpEjsXTn
gpQKdx8xfXeGZyeN9APOE3DUsdrHlG4rmU+Yy9nErcTcaq5drXrhaAfO7+TQRT/SwkfgPfekvPbp
FpbMewE4dtuZu6nMBPGJ+Liz9ls1eekRpeotviWtMT6JEN3pFHSrSupvWRfdjYWOL9cjvAnpwWHk
dLly4FM+RqQ5kFpFplXyAhEK4iuFNXfbXnPwQ9Yh4xhGe8dfHzJ3XLm0sqg+81uaswX6FgMSWEqf
AfBCuaKrTCOQCvEgUaQUU5oA9eEP4Ji0MUHpTIXHEycPaO0wvwzq1thMs/XZ18Nr7aQr9BvDHcHg
5dpthhanqQRCxMI1OYm91vzsvaTaopjkyNmy7ABl+KA+T+fyQLnTAPNwvjO83tAbq8+GHf+oC7kl
Jqzfoqt7KrwqhueKC8LRb/Shuu9sczrIHOzxHCeriMigODTQV+TIcYf2Z9XW3KBSnS31yml8j4DS
WVepibM5yZ4gKc+IAoMydI5ZanB8tXo9MMKQsjzSzUtUtZ95bJ/RF3yBCP4YGwwhk561JMInxI7q
9MvMmDiWMFJvC8s0INAD1o2VPmFKG/V5eVm1GxNg+i5hS130/nXaB4WrPRuu/9lrGVxu0w33mq3u
ndTAfmNh/a4AvieFQh8K1w5MzbqKHXHbCeeh6ZCHRoIh/VBPz20yehvCg58YtX+WcXyQiWKdlMMz
PplqF81evpkMGqW0QZ918z1PLNJ4jIcJgSsbmcY1iTI+d9IpsPXxVqr8bNKE9iMUJNGo80TlmBN2
PezMRKcO0/zA8giCbEpmopHW0uOk5iszeezMLj52OUq6Lua2Rqo4h4ncpfmNj0CVjQuwZIifC5Sq
SXt4FCiFk06uJxI5tmKkITATIueQ5RWgj8jxvAE4MnK57UrCvTUBEBri9q0+tTPQ8InUSKa+u2xK
jwIPaJLT6i+ywTywI2KY1x+cjOohbjpaDq3/EZfItjmWEK5XLxnp8YY4m4Fj25HsFgTVbl1thtg6
ZwU6+65ET2a3nLJNoHhZhc0sr8bPJhXo5VDu7iLQlkZT75sY3/7kv9ifdeyVQW2FchPVN3AKmHfa
9GRSD1CPsOgH6+WpQGd4H+fpl+OK6db5WTlwIkqOAZGaFxRqgubbyU/YtG87uu1rBc9r7Q3DNrSd
b+TGUAswe3Cz0rkbxmFLqq25sSuM870VQeNOHBPXJkamCO2gcrSfZsPunG8R4i5ZtVlHX5DmjzCL
gPAb81UzgqkmscZIjbteg2eNGdRM07uxtXJOuRJawbyk2jX8ZaLmHIx8D2JqmcDHcHD5j8PCz/jm
IBg80k7UjkvAmYYQkQScbTv6P9HA6QFqcAc1qptTnPwXYWe2HKmyNtknwgwCCOA2E8hR81i6wTRU
Mc9TwNP/i+o+Vm3H2rpvykraKm0pE4II/9yXv3gIe9B3YbpSQnTkkfUQOQhb7Otnt3vI6+oTfv93
i+YSAEh2SyxZka0/rzjaQq7Tm0h3zePMvYoRzhvPYJ9OlOYo9k5cvzDIPnpQ+2Nt/koUWLq5yeqD
oXtYVPti32pa5rvK/EkXgidNAb7X4h1yLvHIlGRK5Hc9mPSj9d1dBq13Z6x1cqpb2npccdDMEYfY
WLzlFQPRrjEfKrl+ZMZFLBHg6eR7yZ3PrOr1Gy1WvxjLkaZyOxRCfFu9w73q7CB0QBdNOBHR3HSs
K1yJdcoSYuijiZ3D9RMdbdFly8jW0cw4aHsTDEsOeiM0DxZZjaNw5n0043I/YO0OqxTZrvBeIxvR
CwDgEE2BOXvyAW4SPXDbTaAbzMuhPaxk0Pf09kJYNjkNL6g7Rm8+WENRBoNLCJFr6WpJIDmjtpfK
CPC9P5rUTN1g+rjtC42JfTqdnJp0cZraTIXc97ibSh5/425SFM1NwuYg3XxVpgOOzq7NIG/0Bzp+
OBoJuE8RMboo8vzSfpLkE+4pcPslsjneA6B+gTkLVrNN9YMD5y8H+orYaTEsshOE2MZfjdgMGOiJ
3ZxiDbJLBMix625PqWdzpc7tMcKUKuo+P1s2HX5rTXntUDHVk1+FBRgdUMTe1oAFGN1bNkqL5D50
QDq2n7cGwH2teR+0Mr7BKrT2o67eAF+2hCyJQJTaq4rSt6knt6QPUxLU7IrpoIz3QKRvB8tiFZR0
FMwSH/ok87BaeO403UnHynQ0VvGEae2Srtb0IPqwS6NnvS29YwNSf7dUqxlW5Jshm12qniOc7lgP
vcjI5MnlqZ+N4h4qspMVJIynBJp6UiykFliEhqzhTY3KQ6/kCczKvM9s4ysx2EHEeF6yTpyKXuMV
EIsiWjkdhV1i7+VQsw4o1B4nWN3rX0hA3E0Nxc4gDnbjwPmNznTCwpuVG6qP7k94Sg7aKN9Q/p+N
uExvwUbcoLwg4K8Jez0nom2u1neovjLsB8uvMu+lHARJP7neNTPeRhObWW84GQbH1cb8BytFANp0
9FacPLon/VY8NH1Zs5uzmE+OpHyTuoXyKPv3zlX2zdoaJ6cfw153V6ynjO2YzoSFQslU/dMUra9F
nEsGAWWPENQ+k1G84/GSgX6fOPtBFkyKoCp5lxgpkkKoTQKv2FCPtEkfqSR0EDXnIcxn8Eypc237
wnqwGG7sx24MPDC+B8ZQ6Y4LvvIHu+XlT3WaWvJbDtZgJvhMgF8UOS/XLpZc33lwwDDXzmbEOipF
8wr5lSY61mirzYmJmIrUQ/OW0CoZLBPwobhs0Vg0YF6u8+xm9BjSNvakbItowzpj+W/+RFbBPNes
Cn8mbeWzw7tjHWjiuA0TyxQnwm70KyaAXau5O6QJaJNoYG6CtQ8G0bxyfrKfDHeWr5PqP3DrXkuY
T2+VXT4u8y+krCS0eVlDDEYiXMCTEf/o6KQ/t0NFPREvOLcd7I04cBbFEbVaK1/X+keOADWALat+
iAgLVSl6d9XyrNBh6m4FsQ9q1QwAcvKDZKeOJfipKKNXYxygnyRybzQzq3fBYm+P2p1MsJZEuaSV
kQU9iBnBTJ39ymOw2iWReU49Kwu9GLxOrZo/YvAo3h71+wxJFnVoMHDWljica+0SNxLRh3Hy2kPt
ncrqjjbUY7lOe7NqKYlfk2OXA25qDazUa7ZhueWPZ+QsE0ebS/m2rSknteolgvCbvbh0cMTUUr+V
Ayf1LtFuAHGJm9ga7vrMKi7T0j3njdEdpMWKyluNkbdVpMpqtnvYAANAvk9dVLysHUd1LanIeWWZ
HRhDzrCmsx7K6Chr77HjYkIYbP8U1jteJbCB+f286nd2SQHAZC4BjSOtra8hBLxap9ex7vLvjuQf
DLnOX2f4r+vvGQZwSxTRT4jNwVdJ2R252bSz7eYsVvtPmoubAhMgewLh+cQNjtjB5X3bL2d+ZnNY
nJAH2Zfr0W8OyJrx32wMQVFrdJTwak1af5Ed+9oZYEgIjrA4QMlhskZCvBiekxrOZLSCfxOT8rNl
JANRvmt98rs2TM5cePHapH6z5SPj+5DgkLMfLMoPsEASbpNEWjPnF3M9Sk8y0q6WqW0Rq/Y3nuld
hrUW6BbbYw0xAY7Ab5VWdrBozLABH7i7yQXeghIyX+pRm3ibD55UbrhiNvXHV2KqobmSDajjngZe
FCJmveWlXspwccb33Jyf07qY/KnmwlP6QM7qS6dNHtYY+OZNk1glJM3YnR7NET7dSrUCm5hz7zTg
xPAlHA0kVKuX1r0YadohAnCIZqA6pHX1wKmhxaXwbFIky7Li3kQm3IlcAVTXqrNjfY7JcqTvA1m4
53fJTPvHc7OTSV8ec+P1wkNfgrLKDVAsen7pV9Mji1kZ4CCc+wXLoKZTZqhvIawR1IHBz7FrRPOz
VDrPy+Zj6OjadK1M+S6tCKWHFj1NNCTO7antxbNu1HkgwLYeqVWMD3OliALRPnLHdRDSxfUncWp+
3Qk3ZdNB14j1bHzImxfgz27pnqKJfkq9Xj75rfg8N13kb331U9UuB9OgUgeTB0HVP4NWMfE397q5
WgQNUOGzrLh3G6869q2uDrC6HogreYCeNZZ6b9HOtM5fRIQODzLe2Btb3cgKXHmpvGvXp4Zfk9cf
9GTxZxOSbazUN4w25ZvSyg58p4VUfkKF1XyazOktbolirIVow9RiAR3Wq207e7Mb08OopwtiRPfL
KXV2Mvm0bws3OWatJL7i3DFKFiexGLcGtQWnStifiqBUnRAn6RcbAG4knjUju1vVVWuhzmeC1peq
grSlWSfqNkWQ7gj2aGf8df3eI/u4krdNUvJ6C06iXd8vPIRQB4qhvKnW9JlYT3RmV0xooVzlNfJK
vmd7Py3m8Ki6hp6jpARuX1L33AILC00vFQdlrQm7xozEgQ4pm/0YYJ31s+9xz4768pSVxL6qjZNh
uZYejBX2qzIHmR27PZ2qm+eho+JyUy+Bv6Eq0cLLTDbatVVFnkpca5Sk3XAZJuu295rkuAKJSkte
CdcbrX2NjLtLPJA9lVn4NnFjbJUtmlzq5CwupIzA6hYw8GKPTGaXhUIHU9Hb9eMq2OWNBfN5HpJq
qbuDbSvuUYj9+ByMx3Wach+tkybKrgudNl3YL0VUETnRWavFtztSJZmboQnB9mGYqWUCKp0XfEN9
FepYLZMP4hCeXOZU+7ztf5RZPKAz5EexCpiR8bpDo0WlKbpPxSQPC5V+27Titw0rqdNhHU/0AuwB
31HOWjZsD+gdBcM7HU1YvhxHibhlhfG0tLwW5fTMV1eBPWfcpRZSs+vkHoiU4hQ5/euql/cdwEBf
lsnRG4yDJqZu12c2tlqrOuqFdTHT5c5KGY+VxdMywF53wFBZLfQtUuitM3NtUmXS1Jx7R2/ZJyO5
UGU08BNasuTIu9izXkRTPVq12wddX5UB9n6fQcVrhI1mr+ChjTXFFltE1ujFx1zpIXhA2oMg7wQi
845LIW/LvG39TmiGbznUpDgOU2fAYrxhtm8NyztPmp1rt7dRUtUP2jJfxcBudF2YD1BbvWPAKC9a
Yho+gVaPgV9fHlx3QjpO8icMKSZzyBYzUbmck9VUT1Tk7Kae/j23Tu+XqkWPxt8Qt1H+3Tsex5mY
BgsyeGKflNLYcdeusLB62miosCerUpKPH+DNUyEzCI9v3o3361q8GnNnYE2B4QbDh9WvdUnOxSnD
MFq1U2r3AgyuGzit677mJb/Bgl+/UpcloZ6Z8hBRI0EQqvxEusdrkj3+/aOKk9CRDnRCs6F22I2T
86waEuwJ0MjIGpzr37/9/SNuCyNwMkat//Uf/uvDv19smd8m2MHLv3/+92//9aUNsY19yovk/9d/
+K8vxhM1nLu1JzX1nx8ptv/zt3+f+/uvppbDKqraQvPCf77k30/x73PRlA8HmmE+/33q35dhGP8/
f/U87c60Fw+n/9vX/vucpkXwyggb7v997t/3/K/PXdUysyL+P3/G2uNgiqUg+v+8Ph15TqIv+Vbq
87/ft3+vz7/PVaJ/8EhlV8NgX6FG2VeCpSWBve3jJaKXPYKB+vcjgMb29e/fhGJwGgIOJsxizLqP
I02CypjWveOaycsg084fBiM+/v1w4SQlLIwq2thil5lqz2/corxiwgpyCAp/ovSRZgr0eL16F0yV
jw65/HCaX5we7tJozOUhIRBxMZtpPc9YYqwV4KiE6Pmu6V3Y2Wv+1dU2du4ablniFuYtbcn1Pl8w
UsWt9uJQUbAjZ1ze2pmonrII46ctuAvB05xILPYXlBN3F6GtYZqSrwlnKL9ZkEvzbm44lmcMT+v+
Yqknyq7jH7ITPum66+yI/K62UPJQ/o5qKU+N6D4gTfLL5L4bQZNOjS8NUfzixDSA4DBs91ED00Y3
QTKJVL7SoYQehCZ0tEgi+Cxrm7JTjK+otvg7252XDYR1JFE6yBhkVFOyu/DYUC23p2I7EOcfftj7
mKesZU+A9WavGqwXKtHeE1l/r4aeBR1VoOxxiSGZaIugq6sT8xk8qESUpzKlMo8hym6hNEfM05fW
dpcig32gCaiImJG3TXBHN5E3gjrVbZgBbP4CfJ/RmTEBtNhUoLh1kGWdOWOHcrLM9fcwCah6uv6e
cgRU3NSdTHvOiGPI6WtfzyNdicOY0JAA3LdgnpSZIsClhA/n2dgMGQmmhBV5A7kUX953VnONZJZu
ht1obJEYhrbgW44tG/WgxVzAM51NyTTLi7Ik347RD1Y0mArRHPt9hsTdz/27KSHQ5BtPcVl63e+g
vO7FWKwBc+/Am733JmIdjvsCv0SFrPeVmkD9Y9J3xy4521p6Iq97SpkZuFGZ7SZU1zPbssjEE6Ss
i4bydEwG66gJ4wPXh35xa2KjNhpMsjq1P2oPbaYY+UgqD3nehjmTGoiZb0s51DeOhsEytafZH4fu
fnFwgowLhINupK1n0eEBybiAU89THczCjrbdHQ8ZQEDxHBrR+p4WMGKboTtoVvE8YQvioHjED17s
MAH9XprNv5Fia0sarfcTz4V1CTEwkPEwX7z5Dk5SdTYN8VyVnFmnfkCeABhVlLiFLDinRWwc2Yvv
vGoagrZ1Choj8EDmqf3HseDF4FGKd1WtF1Be9R2bXNBF+YrXCipn1VTfjUV/QqLHj2vD71OT385X
Yd2xgygqnqyqRkjh14o0wwr6tDR8aYkDXmj6iVTNvpWZbJAa5kOb0+KGaIZhcPoz9IsCJkW1g2iN
fOfpTXEWGrdMlfgqKyg4q1K6EooSY4v2TBnksI8bUYSpziktrqpnozGwcxHSIfLLMaJb2wCHTUaR
EDoY/VpeuPTcAXHt7rq+HO6bUbvl2q7CImmPwwzS2DHrN+AI0d71gMTagAs6yabHiMc2GMc24gKj
1qi0AotZlNPYYAfN7GtQEcXqc4daphiyc3SVyIJtvL5rGXKJk7D/cmX3CIEj3+kJZ0dTB9cD3Xl/
aA22P9MG8lFL9jWO3bezoW4Mk7u7XsDxDVm6st6gfXmM6Zdl6K+V8+5gy9jROmoeV6bmBAHx50/p
+j2Og34YT1HsODdj4QWtxHA7uU66l+XQX6L8UaqCcDVajY/UR3YuvveYpO45sazHybJ+pmH4NSAM
uDNbsKwEEm8CbBm9zj4sQ3oqttyhLBSVZumNjj36hPv0VVPjW6540nejGU6G9kqi/ZvD4ncxSYXz
Kd9Rf23sBclTd8aC7sJwSbUYIblyQ6lG+r/kHdtvBoRr2XCArvwcIuvJkgYHowL4ojlpB7wOtQ2R
jiCIsxsFitnfq6ymKXkXAefyl7r/vf0oo6yg4K0fRhVXm6EB2dRgrNyhz+XtY5rPMI2LmUS3wla3
NuZ3m9IIQBvtUzSj9HWJSxtKSqHvY+KudSDi8anSNtG0Qe+EAsP/1/4Y7S9V/I71+UsDn7I3CpZH
bEmp4e5Ts0Qfrhh1iZxr3hnwhrYQeDXaSIJoasMBFtoxNo23pQAAyhyjP9K2bPswMJDQMnzUyYDM
LbPnyUseJykxr7YskxTyMYHu7ydDvS4Qxw+ubjGBTW8YvSTvebsVs1K+Iabhxq4p+DLyIHIkbNhE
jYdGLt6O2o0ns46xCBnirU85MWiYrAbz25m7j14rt5EyoQECVwdmCVDwp/i5qZi2OPmMKXZ0v5mv
oS/Z8jht2lQmw6bEf4DN4S4nJXdJXJNSIaDGAZxnXgvPVpeu9OIgrrJTx6J37IoxAKr9ohuIXyvP
OF9gIgXgavORzRZD7/+IrhEBs+/iatVnqNeoGdT6pBsYmRX7msetcTTUGRFY7fppKy+a3EPrNhts
jTOh4LUE0opA49VBO9hPLsEKJi5NfupWTlrtJkxm9W9OF5y8OyxjLnUYTuIBYe/pijO5SVUEDIvG
RiTFLDsMTvVizJN7pBD76tXtIe3nbm+OWPIwoqI6Yqd1mzFUlsPrO54qi1N7k2KN0JN5nxPW63TA
QusywHBuureSO9zXTc7h+jof6WYCwgYpjUqrkIl7xClE5VfFyYyz2koCiZEcGQne35Gma2ndYW/k
SJ/TW+WmyYuWvg5LlLPcJazLc7dJs9UKQBYvctHkUI4dRiG4xD7cIjEJ7WrM0xrk53iyrmaP/brP
HNwzkfZT2/pXW4jowva9p9fApuEQazhRFIvSqJe6Sx9giX9sazyc5TZ06lg7Ys0Ciz3c0nD+xFRl
ggnhYpbsmXiDO1iOEQM2lUd14PUgv2bNOtdCB2nVOa/azCCgmSCNa624pgTo9+0I6qT39iadPxOD
NQDj8PEGnjFWE7R0v8HeosFVxjp7jtFjIDq8VpGlfMKoKVWeXVnsl6iPfVUoZE5gXyATohFc3XBq
q/k2j0CcEadWHFjfCpMDvlqgKmQlOYJ13JYWfoipXo7kNeCTy2UHJ/JXWVIs0k7296o3727cYMmJ
l5NyTmXMoKTuWg9f6rG2MbXPifHJJYGbznkwZK/e2L0w//VwFhbx8pMxoUO285bnDKd7AymP0tGh
DYZEPykOhoGd8L4LrXxC+KYL00YVYNx36HRGkZVsb1WejpeMb7BHhlb4rsCmIj9pUbObkNmRSXg/
KH+8JyjxrtMocbBySAitQlUommBD2QfOCBuCOA4CooPt5VQ8JbLnklkBh2aj+C0m6x6jjUN9XBGY
3WQfiN39GpD4tVVOe93uYeGOTnxwihK/S5+R8jlok3eLEZCa+uK+rb2HVE7vNfCJM0DFDMYp6rNX
lGe1kT3jzSezaGW0bz3r/jK0hQkyG3xHOf4RjrrXQCNdddOqj84AM4Yd4t1a2fFBQIbijdFOrn5Y
7Li7R2rEAg8D0YH6k3aPWZXzFhiFfkhUykCt0Py1Q0EiS2Tt0Nfhe6T6Dpmm3YPNW0Cqfza9maHc
yVeRy3tKrWgEANm/lnVEsWX+i6GFOk9aF/ZMFSHSPrFVn05JuaHAahYOqxtqIBceucAuvzPx/57T
tKnPf/8mmsSlH8P/+4GpyduYBHXoxNQ47CwjAw+UIXqafTKdTYafHjs3u3A5S4x1gl7LxDeQMLmO
PEmCgc7moKtSdiqzcI4JbV2s4+357x+i0dpzvtrxmY0F29jyDITHHMWfahibsAKHt8TRJpuUk287
9sy+sGjPFDW2Z4OKsqAS62+t6GQgV+8j72cd8Wt5yFLsw0WKGEyf0p3a/kmT683/+iMrqnEnJNPq
Ad/u2bCdF0Ofl9Ae3Y1rDVExM9PeX/nZ2VM7SFDDutCThO08iaM7roxhk2k4h2yvGaXR6rhqRFA4
kGyM4LQ6oxNhSq5ZSO0k08+Ng488dcX3ohbDj9LxLzszXOiw2GaM5y6fYWbOXXoaDHomKpc59uDa
KYRRnaU0x5OZ1QOTU8fbquuYzIBU2DDv68SC72g42ZCFcOp8qRkhHIKRxGk8q102c55LbIcRoLDx
PESsYza7Hd+0wKQ2vUQ8skvGnyTscswnmeQIXOBhT9LiOysZ1g6G/Na94U6mwJ4LqEFBPE1PnkH0
3wFghSDIAouR6iSUYirB1tsdj8REB4ZMp95Yr5SYcEeyJsZFds3MPj6m8RjaSfctzOQRReobA6LG
Rrd7q2jCIa6ps0+FvsZD7LUkV7jM2Xt5GkwN/HvZsyOprJAcqV9444+k8h3g4c/ItRbMEt9kCjh0
BSaCqJ/VfjbwkB9d4k0eWQYyXfgZJ7oQmLoHZABTglKrHQ6lzbYV/V73bigObi9eNWAxssngWJF5
F1kTU2SulH1PgpM5sbcz8RnPufU4L5Q6WwocvqWVgB8R0euFx046kAQcuaEBz75WMzXCK/Uibr20
+23KqA8Z1qCxeE5i67sXVytxoArze04OKYu1s27Tmr2zlDZP27F40lzn1WggRLIn4wITr1j8a9qH
53M954hnAyg5whORMUESc0WLES29wYsUU9lGbgU1AAthBdbQXyeMWrbOnLzlt2s6uqLptgpYTAE7
4DQ86An2fMMpQtsZf48YjH14Y4dM65tg9aCaxmXMMXHqLnQutftlWG6mY7EARHSE/h0XEabSqM5P
NDcc6kI8x/hQ4MLBr1CS6lD9RtrSYSlnrlH1M5WXVgXQn19Tus77YLgVnJ0fzq1wrnsvzFThYLgD
yahTdevLnQsF7cAQ5XGYuRyn1OLVN3hQjtoOg4u3qRXpnvO2BqjRhnYv1pu47U8EAXiVFvpqm5Lk
pqTdeHhTFLRhI7HxK9H/YozokB420Gkbd1pNfatlXJbG4okzTqPGkFNQdpQyREhkUFWrU1xcDHir
zFyc+sCWB7cQe67QhWF4YO4D7rG3Rr/j2IPpWbKhSV4nvSuvtQa0Wtng1LNr73a/cRs9ORKc0rr8
YUAGZL7jdNnU950oPvDBM2dK7Y/GghMdW2B641K+M6Hbuh2ZggxTafu9S+Wpktmd8Cayme4mALkl
VpSO7s0UAKbsPBo10Fh4kYgclHCbVrvG4RsfdY18bjqC/iW4BT2yig6NWg+9ARHPI+uUucNyjOvo
lrMWZUmocL5NbqMS5t5rOfVkBfShhmkvF75vRiw6Rl3/InzeYxMdnJOmrlOFTrxZXXl+8JqqgWd4
Brhz9AKzNZiAsrFnwS1pV/twTMa3cc283ZIcgk2Azb1h7hfJhkrm5hjSVogiJCGQ9zkzkwLeNjFC
dqJ9RaeUYnrQ4uerrMdRQDIZPba6loEdb1U0YAJpPNpup+4T8LO4ihisL9PFxZO3G8zsnGhs/WCI
ip05KMJ9tURC5JRwN8rECxsEkFODjWrsvKO2JqfV1JrDPEKOgXvbY8RPFwrgrCJU0FIAvqS/43kr
aZko2zDHtUN1ap0bsN8ZoXYG/rLrnNBd8+ygGZBkHQ/zhdMZPrXyPNbEk8GEw+uo2QEmLQ9s2JVy
jfPAi6mg6BFGTdiUe0RjtVoP8365S/KSpoHNKtzdUzrwhx3d3WiyVETVZO1jnsdnS+RTOBr9V8To
Olxb90Uba/3eE9pjMlwa9mh7LQOq75lUOQhluEdDqPctcZ2OFOEoHtJazOvieR2E1q56ty3zJosn
vM2pedLm/qPluf2CrkPJB5iYOznPjGkH6ieszMeD6J5srXl1K1qB9VaDbrGqp0InjKNrYO/ZQgVk
fe7dHBRwtB5r9SY7Sz85zJzYcnDQZn/KMwfcqsKZotc8QbvqGPHO39qKWC5L5X7yzNWHhvInHwj5
r1PxiHQxcxtx9iMVavvpQJHayOo+3cMvussbbBlaOYFeSzbiihtdixIRkfhUXaTyiCHrSECTaGl+
N7QJzr4yO04LdXVE9zGtUqRJc+xaHgaA1Rj6Zt9TrOP1YPyy064Oa9eCNGfjSojGUz86kJPT25Ga
wKPuUlC+6gvOamveTynPIf4BfkTAnk6aXMW8Pi2ZdcASZfqZ/jbjRt6P7GT2UMk3ph7D61Zk13nM
2Ko0Daqu0r4iiYNSk8ziUWwekSz5qdrykvCaB9bUfo+NfRxHXKCmMO6FSQY5inngdliddmzHsoPd
o3IDTtmPufgBKv2BNUEQQrTYaSyEV6my7dWBwDI7SWlh0mLfhouH9gdkhuuowBt0av2hposkgaeI
RE5xcyvr5aYVb0sGxFSCMjDd24wu3iCvarVPM/Nne8vG1GGNLThYwQcgMz6kj9KzT0JYWhA1PNxT
E6dRXmA0x1aLt/e1w0PdtWsZZPG8htnQ3IylqPa20+n+YUk7HOTGIo4cWGI//pAKV1vHJUojFCpL
QgN24XIlNdXgEb+wXgyr73ZxvxpncE1vVAsAtugylIzcyolBZZdcFXdxbf6IseT3aJefAtgNseyZ
W95zOUQa8+c6OAejWdxwxPZpYaPOC8zdhDM/B92qD/WKTma3rhti4qM81kEq7tvNLZLgQgWWndL2
7U2c55JGqpBQkcVQgiy0G3sA02cuOnR7MxSGne0HzJVGra0kor3ukHX61zzNDo5ODQOIttyVbasO
Oa/oXuDw5gDNej15qXsA3Lj2UXkzO14InZzySlYhDG2HfGwPRqGo08VlCXG3qPwVVBbekrPYNvx/
/4js5T8fLgiYWK5PCB0rSIf1cy0VqYHE+OJtz+6G1KDlU7F1X9aRVjqB74n9Iyd+JMJCa4JJjr8r
g9vPUs6nrUUAlPPoWHNb7fH44bfgoeJypMByEzYsiGFcbZm4QzzRmcfZouRUhkIqO/sIYvRvpKbe
TZwQEJXFxRtnvAQywZCSafeDnK8ANH+QmO+c3MQ+Plsfnd7BGHRpHynpAoyWCC7BZy8Q+PSor/fW
ODLm31D1gxbU05LsjFk8to32NoEAwg2hQRiS3XWJmWLrZcJirMazxIqz2hm9HDws96sbn2qMTtQ4
YQaMtBv64XynMU0KU+hWYRb8W1kMQkl8tJu48qm1xj2EkZtEWd9Gt/xKvfUFDmoUWllxzVyyW+nU
EDsV3HWTtT2lItzEmiFp4YF1MfEQEFEWBW3iyms74tMQqEPrsJyqpEmIRhMIT3EL1jr4FC3KKF10
XleHHZjB8N7NT+BnUtxB8MzxGjxYuv1nwE95LGbx0lc98rTIn0fvE35XCgoEo06O6M7kXgYlh0S4
ps1rUjjxPh/s1eemOjv07jhkZSYF5IWc77WUtGwm9B5Z346FFbMdtRoz7bMWITfRD8N23nK3aYHP
kJ35WKVlJ71npy8T0Pr9bFKxkOCxRo/azbZCodCaUFT4o6vx5NEFuSvhhWSasJkPo8apxntQ2NyD
IZ6YqyCvJyPOQ5eyLjoEmLYQa6TLgvDRXD1GCeNnvWXkRIxV4fV0+u2PSzYtjg/tv2EDn0oS2WlB
Z0i/7jWruU+gT57jzgsRy4rbpG+P9NpDt+7kWQqCAfU0HoXstKNTxW/DQIJ1ZD4Wyml+a6zxJ9M/
K5MVnoyZy7P2IakFztz8Ida3DDx9Rbuy+VgEvqVOM3+l5aCf+2m2j2665HQ8VXuojBHbpOommyju
rtCK50XxqPzrCnvstXk8Ebq4xhodi4XT4xGwhvjCQz2+aGZF8ctkwI5fpHNWBJOMPhvPzVo85EbV
H0pdUs5HOSijlmyHWuWDGCU1QNsjHW9MF0kWpeVdy7AN6nybnhO4uKkbPZtZax/mCfTguizxIa6I
3sAadvZdPTeHjEKHHXcQRsw5pRXLfjRt4ON9w4F8VHiR02nejofqnefxSxYZD6XA8LjG5xlnDvvf
lBSn2VyJhdjBNRbOZ52MaWgt2n1lfthaWZxax+N65xTW1gmqsrBfugqBxtsI6hbOpj3EGZZaNiDb
HU4wEAaLKwibG4QyFJEkSowknu7NcDHKH7CvL7ln1fjCol0JMu4BNF6UMs1KxQx3Jv7S8TTN2Uy4
rJ3fSsV9Ubu0fmcJNQlzA1unmU/m0LzhjfpTTlF16mCKRzN0fmpNjKjX/KjhDO1t6HTSczT6Jjvd
EQ94lYkVWQR/dYWopo80EXnmQuFE0JfLYSAKibmzom6V/Rcz9PQwC23n9G0TTqls4AOxMrQNTSPm
gkq6EKOsTOOUAVNDkTOPdjzw5F7mm7GRt4L3j1GiV5PKZidkT3jNKq/lf6uY9NlLes4rskqlyu76
IuZENkB0jy21U9LGNL/mPjNiE4YDIkxRCTLqrDFlhmmwssTejjarlst2U6+KOKSzedkyonO0zcCZ
SaZ1zmC0wTmjxcmPY0G5IBtFlUZH1XuqtT5LTrWnCXVvQFVquziMuu5DlTYoeEg2lUZWe8yXl2kR
70uUnksnljwTvffBbEd4ABTnWlZxM0SqvMD0IVuBSdHYisYH4lM74oG/CMwdi5puynrybgi0xGHN
7bKHReXrdga5mWOmZjQHthglWbJSstUkYZBV09Xu6RKgeYvOSECkGOA6kPiXQdEVmpAznaRgCjRT
64Fr6BNNkuudzHer3DcMoNSSgm6JE/OaNtcBH7M/p9IfUi6hhSeXFvUtNlOkG5ulsxXTB6Cux4we
j+p/2DuP5saZLIv+l9mjA5nwi9nQe5HypU2GVCXBe49fPweq7qieL8bGbGdRDJESTZEg8uV7956b
Zxcl2CbQh7rE+s5WcbwMMk4bOKEZWkRnEdvnWo7ZzhTDTmWMIVoLb1AjgzOwJnmsA6NZdNnW4aSq
aGFB6Ot3RubDObaaiO859anGBJ2Mj0XYBNUaT5PP6ZhIk45jUWvQppuTTmc4Qsslx0sJ1X89uJVY
ZzE2+16cHBRt61raH3VVVVvDWZaBag+teMAhj7FkUgco8oiMQhRZmheeUiiUXhxUK+kGe3IE78e2
4bsbBtcREyFnVXIRQr4M5gDrI7FYeJMJWxjdjnkvxkKoimd2bsbSraNs7XiXkbnlovf5ldmS1ddp
OYcfaKxEM2iL0O7qxSdJGC+c1Bb4j6FbWV0K4stbIe3AcRF1w5rJG8KAth1WOd19hnXOuJqni2NX
nYwAOA4Zjlc9hdNS49NFW4+LkvjqVSjCW1bXb7GXAN6yDbww6qg7rb6BnjnLokklSL2adAk2hrlC
NIGaeUez/IkEdW8Ddmfc9yAl0jsvU78sWpW0ERDiR0H20BQ0rdpiIpkjG+9cDra1pqev9vSgBkEK
UvY5RcFbMh+sShcFHRJ6F2nMdNg3b8RHEAOYzxgFc9XLwNmPCls68Gjg1rSLnECxd0APEuhzpiIs
pVU5Bu+WBDpRGeBuhdgGEySusXVPMIN+RUX53MDxTjJ93HcUcIQVb5GMYhVocCMHZsLs2n2ORxoW
vhQC6cXsk27iitQ58RQ7/R4IV3ZU+eMYJiWZhdmtbgjkyAxielRzJ10UuAoN0EqOdC7L7p7p8bNy
+m5RRSM7bHAXpAQByUkNvB/sHeav1GOaVgJ7nP9CCTWca4yfgwWraIh+yors9jTjjKPG1LgzTbVR
W5JfLKpC3dtYono2YjveenpJUV+MLBmA/j/YQpQrqEojQn+AUwJtOifZ1GDSHetRzfg33xHosqoV
CWBpU6l1KuJ+gfhmizeE8Y6XMAhDlQu/Z9x0RMrstBovloc9SZItuaM5GSJfULcma5aTtC0annvR
lMVRqXnpLaNVYDcfjubeIhWeahRfOxHWwP4YNdI2OfbE7uwjkzCtabzrRX9vR8lhSjO2M62ub81Q
31lhcnGbaBnGmraTVITs88h/sHEmjhUew7IihtLXikU+Nd2ubCaPBBxO0LGJv5tTQIA036uOiEkP
EbUxFhJr21EgkiTDU8no7DeOogthzOR2YE4gv1vcIaZCBzmwp2VhMeCaIYS0K0ydkz4t2U9ry2yq
rQ2b22VQygJbyWcB94g8VUjqo5l/eTLsEP3wDeukvw8sOp9pybJr1QxkXJwmS/nBbPJR6dpsi2DA
6JgkINS8MDmpfV0SVFNiWGZYGu6IsWGlG0EPNSuXw/b3owDrJCipEHRGU6p7P7OmZWAP+Ed03nf/
LoMqsmfnidod2yt2fd5mYGOp49HQMwmnDBg/Ibe2yvRVqFLgS7GxXofmvuumh7CgDV/a6gPSPwS9
skVchqK1DnSFWwsWkElwI0AhtwGhQUadQx7QLJ2H85BQE3gwbTCTKFZDHx263tpHYFmzpPYHgwN9
R4wYF+EEkD8902VF76b3d5Xn3rURfB4xNne90+dXOU4c6fSxwJ4tiAGtpgJsiTKoW1in1wYMR6WR
kBRMdwApSCFkGoXx88Vl4sq1mvN2g4Ld07ZDYVkYHoMLTUj6XSXUvKKgfgNdwKiP4i7rFTSH0CTz
wGJu84v/R7SUGobC2FPBcnj3y3P/HcdDI+1m0gvJsqzbgmamva7hSG9EgY8qR0dulAUep8lm88o0
otIh80zDcIpi76qhGsni9mMc1Y+orm2EqIRE2cl4SwMQW4zv8bXWfPkStekh6ByisHmyk+qREV+x
oL9C0MwED0CE8cvIIKmgoRJY9YqevqCKLV1KvfgXWyiOgTJExoRyclH5aCkGNyzxpbLIJxka89GE
ZkElXJBExPdMn22ZEg3NbiD5x6u0fNsQo4gcFgYSQ+ttV7Oo9ToSF/yZE3GZibGGU8EOt0lQeBk9
I5ISYNlS7+QudEMc43V5wVBNfzBkP1lZx3TSLUIGkrvSr/T5WGiOcdruAvJ3DxLsDy/MSilGzWo7
0fkDTWoS10xZn4OeEjUKoYYzq65zJjZ1/IkTsDrROubB8qhfo4C4vJC0EDrQoHwVrZNAR39rNfjm
TLrXs/U/Dqz5P0BBXhkEhspaHSuOKNJ1rtKDhOF5n1nteTA89J9s2o4EhJ1qR3ymJhWlX6mD69nc
DfI9O+n6LvGIl/NNQi37hKwjIIjQ/MpnPaUVBTSv59zavBEj+SsXV06WiOraVez+xA5L6GP5YtV5
tisQ6EsHGWOuCF6UiCC0Ab+yJ+NVaY6ISSB0LpMJfUy570v2+m1nvCI7+xIKRLQ70ug1UrqONUOO
WK0rr8FdRsrryKCwChDXgFrHLgtfAEXAgHeAkUiJ/GbZgADaxJNhUIejiUIYuija9M1x42ivrAlN
IfaGRej0xTGnHTpyxAeogHj7fPI+PSIwe+YBIpmZpv6lMJr64MXVV8TntwgqcrzKWlXLsPLJlGU5
8PrHoO6R4WXEdJRJ9wPdIrNPcRcOWrk1YCRhL6yXNIFQbkqmCZJ2UIwzeWNLWmGTeNKat9CBu6BP
KAcyGz/1MI1rTQ4fXeqs7TyO6K35+Na/tNDpCAOOmfRaiyA3aUcHBdMd7Rijt1qmvmucpTXvqjLz
JHNWLzNhNbWKDH90dS9g6DPN5Q3Uc4Y/tCmXTZY+9KPYl97GM9gOlVZ1GPy8oj7s//5TPf/05+qf
P/nzd3/5k+9f/A/+7i93+36O79u0nFgKOCm8jv/Lw3w/wO/H+k+f6s9/4s/TzZZ1RtD//XvxH77i
vzzVn4exspVJauAeuyM9SC3vGFtbJgPm0DWILkuYViKkMkW5ASe0mebf6yLNDgSjzl31+brskSsR
8smtXUPPaPH9I734EaLf/Ae///avt2KhQ1s73yvwscWyQv3j+u+Hsrqkev1zY4E9GVhMsv8erfcW
EoHvnypf4ym/f/zrdcIM/en3KP5bVEqbl+vfP2oImv5+r+/roz0PCf76AN/Xi3mU/+fxv//8+6qM
3H88/O+H+/Or3w/35/r3339f/fPC/9z258GzSW/Xrt9/CDcsDsDhKp1ZMjE6UepY2c4nlPsgSGv5
+60NrMy/X/+nX33fyiw5ShZJXx8GUamtrTX5EcH8D2TLr35IkoneO91B0TVqYC4G48THMF80ZgzU
cP7Js9wDMBEm5m7M3sLrsMTn2JjSOYjO7jE+F+ZJUy6pX9RVcTsO54FtYgUNLiq+0CyxDDIw4BSL
U3jMaKfnisF0h65As+tf42TQ4Z75xGXaNvOUKFv5mNmJrMh+Te30gDrxiMYIiF7FrJ3RCDGjQd7D
mMJripHrA6MTOeLNsvddiVsouflQXnk6NB+GZIQH7ywsWoxK7NpXWeyvTQd0QVjj/EvUBUexQPy/
cAOif8vSNNlF3qWZ8wbJYZVUWX5XJckbT3j1BlJViRGJ0aYg5AqiDcAW/YnWEOSfCFYXQcJzW14f
aypCgiHnoWYBGRWR8qjkXYCee7AEYR+Df4+Yy2DgFv6IxFSt8qwnfC6vu1XRrUE8PmUmEclod1GE
jCE+3xrfrGmd9Qm54TBFCQnizMHzmkwCQ4yfqVWLOXczWNkGjZDI1x77xCEBpW5I0muoNFLqVr93
noK5rM2WfUUh3BghJfjwqya0h2ClNtiVYlqXrdqPWIzwAqdfSIzzRdv2GLypIlVbnIM58BURtQBm
r2h7KJAi9UQCZHJGQ41pgA3WAXrVAGcQ43LZIpovRjy9Vs6cGYF79oMogHu9EgZyOoEW2xkwRFVt
v0hULBeeq+UbGwEFqhSNdB5YD7JOfwTlk1Up8cCogn8JpucY9gMDzwWtrI+4lYilrdBYoeGfmHOa
xsc4BGpt9PPGrSL11HQuXmd8CG0mkWWiXOkyQaVbEoep0tx/U3XHwY0F3NYsFt0Uzayhm69Niu1X
OeGZNvSTC8mr8CZQhGZ0HjsJoaFOWaQP7BrEUVjFa2hWS6zfC5ot41U2DpKYYjKXdpXF+0BLf3jo
zJwCl6EMVHrygyQDrb2NAobAKHRoIPTsrHubfjLUs4dYiGHtGQQ5uBnj+sGbVU/pvWVqX1Pn9isN
2MeSYkLBuZS3MVHX0NnWFQIG9l8fmaBJDYp6IAga7xRMu6semryl9DE7vUecjoOxoTtP5ZcOV0QD
YJ2eiaeFrVhTbkRDrWGkmSGNzQaRYUXonSjbryGrTomW3TwjIAE+6p7M6sWICV72qMr1pCatJGFc
nJp7PSffFCQafi1Nzcogs2Ymm+5iv3rPcMYuczEk24a5yJKpPDN81excYrWYcDK4acQRz3W2iI3w
Eb0EHXuDRriq449CwBdP0XbN5I64tF41OfuQQinoBeQYDnJxzzFtLFvSWBtrpzcgwibTPuhVgUhd
8klrA0bgTKyGji9aDUbA4p7QLzPMx6i73KfQdbexdc6ER0knOuQnXfjZM/uBb84+fEo9xCS4FsuB
rV3DzIuoFF7z4DAh7lL9wtZiumBDT4+YyHb1zMf3I1Brg2PacmUGoGljXK/T99Waj/YyGs50Uu20
aPIJcxCBGij85h+/LyrazgAR/unm7zs1nBPzWHSnRMy649+3zXfSpmqHJF8dyrTKp60wW9CaZb//
/gubzVxNeX8aC+xCEj6DGrRX4D7oX2R7rHUD434MDVa0p25Kb+TcqV0tjbNfm3s6Npwp/UBfweOd
VOahgwNWmQxQYDH+QSYJcQVe4s49Ghl2pCmnRUnHkAmzFwO8kGTDDvY+LQhkxYXzhmbnhvw63Gqz
RtIIKuOYpCBYyXda2AKrLRGa+FS8Q0eze12E8VX2JoFrbIYpqqHxBB7aLjIOR50PVjq0Xzl+FgZ1
OgpL2+G4GgYq454cNj98A1umZr/7z9aGee+D6WMzi56JLzgIJwPFlY9oS2x0gdJE0krWHAgRI/MF
thf8AizdIq7sLQ2EYa2EuBKfMAA4MW/lHG8E3wHtIzhnvjX70rY/LeLsdDtHc1JOPSON6rWUKbo7
u9nxoKSEGxbyQ4+9yjP+b7ny4/TMe/DWds4jr2fjE2MvRfTgOdnZ6kwiCkMwRuP0Smzvrox4gcL0
Vl6R3FmTJJvTYskZc3g4gbMevekMMcg4dO2jW0Jhs6Ea2WOH3orAVkIgn/Q6RQCB7DjoxVqYiHpJ
AzeqScMCf/ZaehtWJWkHaNBLQ5qC1PtkueCfCryLQ6d/HlFiBjLu+7Kr17oJXtBteRPNILkppn5L
KN7+ymltiSOcjAU1DtusoQfQGjkYS5cGSdgBa0YjzM7DM0DtxV/2YTIQ8OSGVuKOQt/ZsElpDNIi
tEDdlz76nMFOT531WDnuh6coUxMr2Dt0R0YTwb9u8FKInkAt7J9E2+755nz1OXSbto9/6lJsZihg
o9c/c7v1Iee3z1Fa3cxMP7mJekcaCreqQCWnK/fExmjJlhkJYpSrZdpF9Peqbt/5+a3x425devIZ
6VS+slX6OtocIpJScV2NjyKxsSPXZ9j4jzl1QWufRxW8oWA4VLgAF4Fj4uTpgJEiwHxr0vQ4hEnI
YSvU0a6GS9PYHokVzksfJuwardqlRpq7UmQ7hM171WdPxhjuHcP6ytLonaGlsU2a6jjWfLiRsAna
AfpavdoJDXpNhxgDkTad2mdgg92hm1j9M73+1Wi7xJZUYx6lcN9Agieb+uiHxCJ6kti+Lto6MTzF
zn0b44eETgpZReV+yqA0926xdwRoSjqB5rIcnLM7cEwL2hXrifbISmWZuTSL6HMoQW0J04fGG2BK
w3aDBi3yOUzZJAMAovZqTUKVsWmp8oXTldwHnUvEJhNwFbhPY+D2m7Y1HzRTnLTgHj0tuBI4IEzH
kK4X0Z6RCHK5wB3Y8tPBGqXLhiUtZ2/HpYUIsula82wmJiY86wCIE7m/O1bb2bFlmDi3M3sf99q0
8nxWrzz/wjq/aGHjbor2po9xT+IHVQVczs5ssc/XOILKHt2t0YWrtHfu2TnApxNkPI4B1vNszX8S
OgI0hqXtul+twOKi+NizMJK7IPdXWtDBLvdORU7fPY8UveqU4c9gK2a3lX/V4A9mCdRaoflYq7W5
RLIQFVU6VKfa6g/j9HOajOWE/hPsB7jINsjDhSfggwQhyeEFRSW1NqPGdUQCBAnn7b0uyeoYWVk6
/AwuEsagErwbpuRca5ur1HsxNfVpKeXz7Syep7xlZNwWX0ZcndNpRiVTfE4FNsJ0oCddO/fkNzB6
McTWw0WwtusvH5IQeeF0yuKuW0WDOCNkhB/iFNuA6T/VfbdoHZhfDfsIIwxPZkMiZu5kP+vOX/OW
x4Qcj5fRKtp11S9g1R3iIUVCTe+fgISagBaJb9fycUvWwi3XUZWfPNPbtt73dOwU2JTTvhnCvHQ5
C5j+eahJIJPNu8lyD0Oy2TJepvYHlAT+tDx0BrNY6JBbThrAB2sa9HPAoWYgdy7UANU+vbF6F4gH
y09GsOxtsaNliDhsyjdq7pDk+vKra3HaeNYMBqUqaIFALQFJgCBXCL1rzPJwyZAE5cPjJGify7x4
6SdEMmP7XPvmD06nJAVWnHL8+CiQy9F1VS5fodxGNWZMzPuf+e9figh0zzAGv1zcNjNBZ5PhkNNm
kLqWa19t4hZ3lRHsUt28Tp386TCoWA7Bz1DKt6lDmcQ4mRNERSO48b19lSCfZCZ4EGXlbFOrIJzN
qe/zSXsH4ciQceYVcHplCQexzTubhvbNLyCdTT5DXMwc67BFHxna8So0Ubln6rPqh3hjlIyQ9EYI
hobvRY/fV3MGWncqpdGTeeyRshMfQ/I7Uu3/46z+2zirf/kv0qxoYYfdX+OsCLd6r5t//RfNcv4G
b0Gfc6ssaZiGY/0jzkqzvb/Zpu5QWHqeozu6QUIdROQm4G78yoF9w4ppGMJBGMDv/pFnJeXfCMc0
dc/UXYKyiEz43+RZERX57xMtcdeyNzYEv+Blepwe/hK3yWsIBr11Kc4NoGGJ9O/UaE0ggkfUQM0Q
Ylc0/eAOnv94kqwl33/yffF9+/dPiVde+ywtD9/XnPlBfv/ZkAOpE334+4G/72Dieb14qYv2MT6y
Vy6fUFg49yHN155J/9P3BYaKRi9Ictbza+xN71VSjVeEgcm945UMUmEXJlq5r0ySZ8lRyFcB+AsD
bR0gkOoe6pRcWRkJITh8aE6ALAIjgHIYh5LrfJoG/g3SvC8mJdV6bCq0YmV/aqNY3xo51lZjfOu1
xlpCe/PRkvranvzr5FT4+l2Yuc0p93psyaREDGFUbrQp2zdKtrxvI09vKZRNx57tNaZOK7omtHG/
GeTY2vZjDCku8sp81kKxawuo9RmHb6Fe+etZyLfJ4Lo8EOZVg3xEXpZpMttUPTnEcXVhRK+dfU2q
M80GcQYfE9VgKBN3xB/KLnNXDA8hjPZVRg7FFstbkROE6VuTy87Ia/ZA+BkBJfqZkR4+lB4aXKJf
cPPS+PRJswoA36J7JHoqQPpmA/tdmo4hkbDaVw2vHKdkF/H0sJligzaVHTbjXcO+o3MwX/Fx9JqG
lKozqJBHAlsRbV88EEfH1Blf7FZae8srWFbqZN3GOUoeFTBScsMUBrn5pM/alzbjxcX9WzyGTPy1
dp2XU8A219maPpaqIque6gHDXBRhE/Yn/ZSZCMEa62fRurtOjQvsVxjCmvGlT8VNC3D2kKu7RFZ0
tCXAB0iP5wHfACpJb90LHRBg6LMQx9ux6zkMurN08y3aFCTcjF8qf87oioIFgmw3ptkZyxNhbhNe
2XzvUHnhOnhBM7YJRzgIXfdZMVtfJr1PjR8c/Wz6KcraXAxO82UwgDACNmu592ZRry7FuHG1ieDu
Zh2GjKYw4BjZT9MCLkc0DruZMyrSzzg2YaD21qmpKqIYanY1KDrZB9V2fREJtRq74i0Qqu0Qlqh3
HVMtneyVw4/KoAP+J5wwW0WQeYmanjZaMFdfDTNwBxkEWWEJTRQ+6zay3uVMzxtLT7/hOPzUJtKZ
m/jDHWp82AjVSSG1mB8LmkmJ7e57S1y9AmeQEJ2zc3wBDjEtn8e2dQ8xvoSNW7Rb8Ffg23vkAdk9
FWeDtc74kU2NtzX8RwsjKx/kkKwqvyV/jCS774vAlx662fzFLU0Laqx9GcGCLXOY62s7BqRWFe+j
1gy0ULtNV+NiqKv0kuGGX9s6tlEaFj/SyrE/tb3ONAlpqrfCdh2eDIU5JdMdBz8Xz2qkKR11Bu+m
0R6kKbY1Yg1kwDTQVMIAC7ckJ/VfPV8VjnSBJkzrdn0UnxJlvPtGelR9/UDrYtYWe78qOwPMXmAm
NJ1SruqRca4ljl4kkPnMhk/MWsc2DZ5cSderQ3cpXUTbBdB0O1SnNAJ65jopk4E6ewib/pL7/YVk
8JfaDH/idH3n9L3GBjet3YLvZQkWwFb+RBmDqLJKphuC85tOhxZsGa1BygaaA7qL6LXXl2GWPDsK
IN0xaHpO43q+dJSt9pXmvkYk1J4GT4P1YlOgl3W8NhKXVnVLhAE4tFSqml6lna1qVizQpMOhRXC0
1aXOZ4LoKJ3oyNgmmiBSLA7fPynAtKM+kLRXdw+B0yhIqOwiq1496MGLK2gFsWG4D2oqRREB15vv
6SvEzsrjIh7tE4unxNbLlXqydlQ3y9RQzSGeL4oR81Ni9Fu4HczdVrENAqJoe30b2cME+9Mi2wdu
h/EwxI53LhvjfkqctZV6JRsDtBxzeWhBwVpbtvsKQhaLijKffIwfjBQFHdMQ1HAsjnFDMTqA3KTN
Gn7Uno+W1gxCzsUvCMM6oHzK38wcpdQgEmhy+ZgzulHL7oeOd3EbO8pfDGKDF4gY4mDk/+m9VvoA
T8y4N2wfeWBMOEMypU8i1u5aNyfOMMIs7EUSz2leoTDu7pMCslBIS5L1Qaw71/usWGAfs3PmaGo3
WQQbD4N6Q6GBj9YhlKpn34M2RqAeMi9xXF6rImqWVskwWOXl1aEhvCrYh28T3s11nlQ/XOrPFcL1
C+qVnVWZMOebD4ST4KNK41iibAJa1CG9Y2ZaWeVDCDkfRVC8Nj02E154NXq68Q4UDqLdDZyTTs2o
YHJmzv+rI6eXYuiijYmUlagNWvrJ6+CXbwq/6aLV+2tQZttIMgATmnf0WZ/wH75KX7BNDw+llyM0
N+XFZisCQW6NNgERtsP5dH4gyJrEwUXRTuvpU2IeC7AA+ndFjQreS8zXjnCFReU2TwAW3lLShWq6
vbrv4xi+r0rfWo3YLSMgLqyyxFl6h0Ej5E16/kzmJBBDARd34vgZzzH0jpLuUgJFpE12ImluNrhB
0Vrk3nfxsvFo/QA0SVr9NrbZW0esGd0N1hgZOkdau+UTXCBIIJtEkzP7DJO2lGrbJ+e4H9ZQv5ql
QesVpeDIZM9/FL2Goq3lv8/mjIFLgr1D9+/a7iGct0l9/RRL9yu13pL41I8IMr2k3toTqaDRbOQh
qhx2cxqvsSFeSscab5zbf5Fz8W7HsLdlWn22kbep+EavmcHgl5W0syp8mJqOZJ4MnM2YAp+phjeM
bk9FZb84jbMxyDluVXSn5LhvCxoP0kGPSnNmwjo3u4t8JIioEZdNk3yN/nHqQET0Ed30RPQJat1h
FvQaJLt5F+T5vmmjx6ndL32KPuLGRG0/5ej7olezw76UJ1ZIwxiPr2EhWMMOmL2ZCRLJ1gqcHe6z
DW3Qks1scIeFiRlE3/nQgKIfHZxi5luQlEZUEU6mccxk44XRwDmyoFS2gDrzWj8NHWY93+RQQwYQ
mSz4nENWZsyi3zfOk4kGbKlJKoJCnyVfwcnQWMsMQoo09+R2AteiZq30EJhOyFtLRw5eA74vJAfy
bbAnrCzaJZiVB2rC8tslanE0W/XeRGm9aeuJwzoHMOUe66Gt7zxTu5HwVizNOsDJTVYgIihshQAC
o0fJzpa6VXsHAzqubXPcyRT9Sic1dxMV6rEfTSab5Q849ReTtcmzsIImwy0LC/Q4KoKrtdJQVrKA
tjvCeJ7YjYz0NbglKO90Q+MMztrR1JbHJyzPQ5WXZHxolxRt+7JviLQesm2mR+fGM950dKPsULTN
VFjbCrfUMNWfjktdGI8/hEHm1tDdWmdVgMYmWCF80ctwFtATz9oXt0mO1YG9crgACjNcmDXWsJjs
HYYXbZtrydFwxclI2mNna+91fBzEVRhyO8r8GeU6h7qRrEHK3DuaTZ83AQZVEXCRRqziyUvHmdAK
ymNOUmPWw8aJ9FXR62eS+CKYhz6Bn9HXUCGror3iC0NfjoLuX2UorIfDFrY8MJvqYAJNKNwbyhVY
Tp5wViRXrKXWflap3LYTA7tCNoe8ix4cAxxk2GLjOYZ6Oewc87ubZ9NZYy4WI65bDVkyriUmQ/Q1
olsNxNr2DrmSbWc/Fa18LbjPMrTHH20zEH7ltFsYh7Tl3RtF2rEtjmA9MQ7FPV3WTH+MWu9Qq26r
jcaDgtRLNiN7JsZg9Vg9tFYF3AMmWGfn0Y72/s/OFifw5PSCzU5taCgu5ewDtiR9LGncsD5gyUle
lIevAJvJI2eR+2wgxaH9nlrPzKjUMPIdPsFVSNUARByVSUJhv0oyG0E8XXGAnfFOmfk1D4izqe3+
Euqz7yAcyscknMJNVWTpJQdDcwQ27GBmRlQO+ip5NvVk3Miy2Icm8Br0WAuXISgE+HqOTe/g0Hbh
T60v+7VITwYxdjjwquKgzfN67Ds3yOPVqmODo7GhOthPpg6IM2iKkW95hAgXbIQ9IhRzhJ5QBfQ0
mnLcoMCoE7g/g3pGlu2uG2Xc2wZAYOiv95gy2dIY2knUFdPJuEjWQw3KAWAWPIfQ1OhU4vMfOlIX
gkTZKxuFJjUF5IjCfrIstzgMHsagLh8Ieose+zwmybCWd9R5FD9J+pxM4HUqJOLh2LNlcQq5osuc
MerDz2Mz4HEmlR++L/QsKw5dPL7D60RbNP0wbN5qy6/XgPhbQuG4KNt0GxcIc2lwfU5d+zFp0D9i
Eeecvrrt0CbtLeQd9pp2bqk/sqfajAagTRuTa6HfTVaSIdasBzienH/CeRzgIBlJyXuij9nib9ff
HJaRU52KUx+jJ6iD8hdf0WqjewUhbenTCHkV08LGi7UHjiBvTWqscbG0DAWTnGXtifPJ9BPboY/4
PtVh53V1/uwPPaLq3FcEWeDW0SOqM1315YIjiuzYcOv0hB5R1lw1MCdnQxoPrQ4VtGkq0gTxvCMg
9xHrESzpWCFwnWlDGktxhcztbkqQ8AxDVHJ9S/scIe1I/HBaRGtUGCxkEylqWQN+taz6k6m0Lc7Q
kAiMJFmynMAuSLT0atBSu2r+zODwtWhnp+QJ6fXZZMdKtmu9poGqLUtZqnXSRj14BTlsp/Qtqzok
RbHnoaR3qlsFFuGck/2k/EYnmTcB3FE4+EKbEP4aH4MfNzFJEXcR+8WVWXx0QbltmZgvARwa12EE
9uq6U7uWCWNmGMJX+C887aifW0j1BmelVTrLx2KUB3CMSHEYIvQj2KYK3xM3L9Il02UXxxw7w2Vu
+asytIDNhzqZDCY5zF5r7cvC76j0kWQk6AsxFAXr2AHTU1D6oTiOEfaF3Y3/RkLQBPF0mR3OuZko
lov6UZlVcOys4d1K9btG2Q8s3+bWLvrXRIN+AV/gqYeZfjPYs5L84NMHmgaSlpwv4gAw1UNA3zb2
J5GJZ1m1yXYIildZigJTmIeglzpsEYmm2BH1icOF1xEWFQPY6hdZtMNezCE/ZMZmyEO3uT2gGdC8
HRKr7hyJS29lwzpVAGYn5d5jNxNEwHESEC59aYpMi1FJSQzX3omqdB8i9dXQ2cNRtM990DMCIzib
QozVeAoupR8GB9YKg1Hn4B8UvZkBQ0UzG24oG2lVs/lCpMxJtC72af4iRrprUSR+OlU8Macax4OT
sfuxigHWX9m9BsAMwZd1qxb3ysp1/NeyiJsN7oPnftQePXhNm94ckaqDgMx9zzt8X0QdSj2RvIFy
Gj7sTifZxNGIbs6tg6wcsNotrosO5PBLTGYAUv5tw9b6FYjSGjmPu9JdGjEqQzafxKb20E6sic0T
cQPZB5z2GovYlAPLJmYxtQKOxJI6Kk7GO8cbnX0XQ20ImRzebHyc99Dsni17tIitaDdQUPJjgbP/
Og58X3onlc9taFBUDHTQ82jtolPcpc30kc2P2diIduFBl7QI7HCh6+cElOJpwKkMT7EQH7MxKtb8
n4kiST6WvbOsa1wGkw340WqnYaflwUfrxYLJumOyzazlxppZv9M0bBMW/PsYFcHWYUK0DpqOoUEd
qa0eU3SVlwS8XBl19lWyT7w2lW1fYy3bJfBOKsM4kxfo32PNcy5jlm2alE4hfKDCRI8+Ug9btIuI
bb539ca/r9DckLbmn4mOKbYtYPfHuKJKSzX32osUqz7IrFTIH4FEoNOk76HWD1tZ5B/4laGBT6lB
yFlLa4S5GzYJDKibRMddbquIYW+D9Q+2RNeRa251ZxJlGByMvbvymwwiIFyQpUyj/oxOAcKkIPZ8
lRRRsGqNOeexVPVmAqOKFz0Sy9BDOt9yNlkSsgO9RnkwIFInOLvEdKx8WUbLqiPFrnGzS+NN9yRf
OjtUP/U5Q+Tw+6KNbQJfa/eUmMkH808iJ8qiOX9fBJwyqXTyx0yWt45MGAAqXnOO5ovAtokDKfOs
Paed+3C2zWzaoSH+N6bOY6lyZl2iT6QIqeRK0+0tG+8mioZuVPIlb57+LnGuGxwCGk7/NGhXfSZz
ZXe1SXa98lrtrr8f/r7Joww9gHepexXtqsL/7y/4z3ss6PCxRnfgQekxLbIfdVhilE3BgIh4vqWV
M6PMxbTpV1FHYHk732xMbXejvrJ4N2+2JPp8tvn+fj+EiGti6Ob/ZCNaT2dCYx0S6VS6mMYz/v13
iFFaL5uYsJSCkyZKbVa3sgcUEz7CPTQS+OOj2Fkp7n6jXJy5hIVu/IS8oqLrrBvjkU0sfAJQeN2c
JSb8Mzr2BN4rAmp3SLuzb3muxiDHu43Vdud4KgcGUB4EtMZvz7E22Mer1K7O6HiXPzEypLxG7GCk
TnQLXGdqz7/v/d+bwKe3NBrXZ/FJFEI28aSPhd5D7NRnk8UcXvQAWyTiFTwYpoPPcY6IZRRAYlGN
VcSrOTkQVeg91E+jXZ6zvivP7Ryhql4+/H1DfDnRolYwHqopTYnGIkEAqemRlD5xk8lDMo7T4xDp
lWXP5svc2dVzEtBde3dhAjkbVkHwjDW+Vt5MDHKdPLPkytY667IXxy+mnR6TcasTkGgthsieUu9F
eeoJh7px5xFv/zLkfOMunfqJXd8yDYtPErEGTswc7bgLiiggP42FfVBffRekmrHQ31nkfsJvVB/C
1NfGubUOczJGX/BFa4WIXyX1MbP9nvBOZzrPFT8smA3BUslBqcc45PpW9g4/Jl3i3BG/kLJktI75
6LAjhfpxc+17YJH7OiTrII5C9drl5jVWsX1piXTOpiZ4Bb9Kjl/9VgWRuKsDzHNp4K+x4yV3xvRu
8DQeofPxeofOH/RF9tTz43sySRVouLXfLGO6IyYamriHB4GEwED1waU108dWAw13wQW08GnpP/Qq
9VDYqTo6dspI6B3SYIdd8DSVKSJzdzrMpTjNTgMNoK7Ktcz1wSjmaAe/hV6eELEyaj3IJItAt4Xm
ElMaISufiIzzKVB5Hbo59fZgzWfD5xEKzJC9podHt8qeK2n8mdP+6scuBX1KfpSqu8MI23Y5N1fV
5HMgze6E6UatpYeIxEVIOhYz3WtN+JhyXrquxyYwLWpI2yf6ChrkiqFQZCX9deGjuUHyUOBRcorm
h5e/tcM4TjRmiiEXKoPDIMsqjnEU/xncGnauP4EssdaBLne+S+eGGBirxmClGwL2hJr/Cg+TsGkT
uiNCKBdp/5C6sKUdqa5mH5Z7KZCAZBmmQmdxMvRj+DTXscO5ioYvHO9AiCBsNbZ+l3Qku/T305KK
OU0GJkVUBGnU4YZtk60ugp1HxtExjEPiYOBbN3OCHFdnoJhtLJUlupZ9piF29X0FQDcV3RbCwnfa
Za9xD70oVKgAkrbZFxPI/EZ7MCiN4hJV85vAt1JLMT3pwdjgviFipcJH4gDuO7BZ4iVRwkoODfnq
sALSSC4jnRn3Xd4+D+5EV47U+FAPpsnYGG/YwiMzm7n+mPjqukbBV7f+xD3gDGdqf5bbM8NFHHC3
jjKO1ic89VlRfs7N2edJYyv5DWrWgvNn32euOV5SDXkIk94OABVsHlR5fUN72sk4u+Eiu/qyp/Yo
muqcmY16ndoQc8YYckdizwbMySZRDpLTrSISUcuwxJgCuTguwcalgNGO07JejIgi3ghyHvduofWL
Xffxrs+Fv2kocMtBli/jQPneFTDXbKcvXwSB7KS+Us79ftYRJARXttoX4DJXOPOLlwCS0pVN6c/v
R7ZTOLdw9u9yHahNEcTTwQqRP9iRMsAOql3fxdOLVrV6Krh6fz8qwrpahJPIxBhWsc8cX8I8i14o
0H4/6BDE4ZdjWqvdfwBYL5o6Yd2Wlr/2E+dduTbU6M86hV5dleSgmFLeuZu8Cl3EKRazbCt+hWxY
bfKJSHV4XC9lO+abAO0czrgE+TYHDVsKMtQmkR+aonr0lA9ik2ISTVr/UoTiVMzWMfW8YDOyomTz
RR2Droipn8+MI6csGaHNBj73VhlAQC4eeEzUOSMyhL0fWpYkmOIHV3ZQx8l13fx+yIZVg7xl4OQ1
abrvMs36bPm638+OroOpMqZd//0wIGDL5ZUP+X3xMoXDBXldGa1ngl7uw+qenj7djaEXbSxP4R+O
7GbTxLq/b7Pho7eA+Q9oQu7rMOjuBfxbsWDTWYg0hKDx51aJ1ahMAvsk8eP0jXjqA/LN3SXoL4n1
1nYuyiLCMG4zeM79eIAXVLE5yxhUhcVzUqaMj/GyrztVv3f4o10XbmU/ttzJlpouQfgJ0WKnHTGf
uoCj09RgKHokwXEJdza9Iyb2XPrZySC/IM4Y+zaigJ9pL8knJqDefDvqGb+cIZ67DOCU77pn4w+8
o8eRFyvkseIltaNqw1CeJrLqUnpiZq91UFoX2n+sqZqq+ZORRHD7fVOHMdC4yMKeVxDOCvL72E6M
Q9lPJ7fS6gAwchRpsEclqnUU+9UDoCRmR5JZRt+aV4x87d4x3WJXzYCXyQ/Fa6kIImPDEA5yPpZI
rgH1jU8R+c8vbXqzGvHQtMXBmJhHUkJT7Nbpq2vWeHPj4iLDqiG7TpywTRFnyeG+dr2hotkDctgg
aQPg4F8BeDLfYiXX5IN3bqYEma4cwQuEh7pIZrr05FTJLbKFBOmMc9Oh1Pzs1A/k3GeKFyiuBMFQ
0GxLqpd7JYbrbB9YYu+kFb7yov8TYSY7DCDNvVrmjHjxshmMIMvEXk3peGRc+IIkAdI6Xi8/S/+S
C3aOjach6R5dz7yToeC5HXcdDxbtEtORQe/buttTCyZeM7DRzrd9jauht4MIPMelHnJ/5ybNM+31
XVwx2fGtV/RW8a71xlfPmv40VoKkPR7RGjZYvfOg+KoNheVx0DfhT/533sgHLkkipEaALlHEcn/k
5dlmrLqNvOV/pnGEILB1DHnHkDljj1d9ozBx3pMSSZLbGvGhS6AmdB2r0QHXedw4j1L0HwEyR241
+EeNBzkSdKwNDHnt92An2jTnN8/4VE8AckNjkT9yrAcpGc1dhyO0n83vfG6+a+wU284kHzFOTEYS
nrPFvF2tc2AyvYsQUInoAm3zC4r6Erk7E+XhY0uph2znIFi3avtR5vO7ARUVzoJ3ss1uhxDiIys9
gsM8ybLb8m6o3gAIjdnfSbBrGsgG7Uf8tG0t3oMMwF0/4JeN42WpGYhvimvy7/I/VkHeQjEkN3iH
bJl9sDVISxROYF82H7LmzAo/PG2Rgp7AuFBTivGDoxrZl+MwANUNwD5DUPs2ecg4m4kWbE4VgtG0
NT+fnpOwI1m7JCLOGu8ZEYGYjcOHSSH/EtBcxXxzDVBLfTI7/LV/Z4sXYygwVEUwsSgbk7Vs/Tcm
UYdUHXty7da9OY7XBOT8En5q2PK5KBtCxFRwhFfwA5hyVyTJtxU4J7xfLVLV8ULyDknTZspFpBFs
0rhYb8jsIZxk7TcYjIc4rJ7A44DZgOieLsNfnafRLsnwW/u4PNakR5XIgeVDMDk5v0madRvn0qLD
C2mD7fd0dEK0lN8mM15yItynemI/BNoPYclW1+C+8uotNcN3JLE9uOVVSbRS2qho5cnxA7oKUl2G
YH3vSG4q1EPlm+qNBwXFrv62nQBSRc+sKoROcx47MFG1ccH2cfNLEwRRWb+HCTc82yhzQj+zfAOz
lq90oLmXcllpwgf6qnkiH+3ORqowMndlOUU7zQTYw/3fuvFjRxXNuM3d4/N4DAAhrhkN3SNttQ5+
axBix55Wpi9eLyBEIbLAAvODp/6uQp7Ny3DTOzWlaWqJpabE7jSyE0rjI+q+O0wp0Sno963tP3iE
eFIRt3vSRBgaUHZkdn716bvJI0TipD6ChhAhWcW3YsQCGkbBn7F9EgWxBypAnGhzWaP5q2FpUo32
rL9UkW2lxRrCbl6qnFM9iwBFR76HPgRSpujcv2Y33A+M/NA3iFeJvo0OsjhMThBy1mc828BScxHx
Y46uTsFD2zTutMaBcZr9+pCrCIl0CNfKQvqxUD6Sf4uGpmN1tauhR61MRugB8kNd+Ftt09lW7/ES
E9jIj7J+VSzOt8EckEKFvpYy1iUaC9IYaagoxq0W+lCzI6piyshzAeJfoAwR/zKilBi30eE2agU+
iFjpaN5FZmex8Fw7U/GUJ3A6UhdWZlqmG89wvp2I3Ck2dBxjD6gPjLUEv3L2VHxu2f2DmAXRI9FE
KItpqJWRVeKMdbTBk7z1q5FSA/yLgQAAkIrE2DbCv5cmdGx7weToKdkO1IermEm9mUfhmUAXpFgq
/XRdJkDotzyNRot96h/T5WjyuvFZpM2mlUCLVk49AHvz+gq+E9VNu0zCc/c8WI7YjgaXBpjn9AwK
wN2PpUUaX51cE/olTgPJiZP60cHGOVy5lUWEGH4RZcgjy55+J0iyawlOpT46UPVDhvAINa7UfDSs
qEYTzH89YNTHfGf0T78YKnz768q02MdlP2jZu0uJOnhp6FFMn80qCE8FSBQW7mqfIT0dUPSeIlct
eSjM/kl//CXKuCVDQwS86HStEYN90SW3YsiMU8otcPp97/dNM8mQlInYZLeGXUCYCi5V0bB91Msb
ykrjNOBOxY3fVFu31NH59xMmU13IJ4VcKwPGMSdT1i97QMFuHf/X2ZH/bF80Z2PM1HYObcITvIci
CzBBmW67YY9ug780klOIMsuuiLX53zdyZrVE1DpiDb9jac+xtC3qNjtg/iecjDiS5jQbXXOSsiY7
G1+IWBQyzvKGsfx/v4eOPT8GEpyone5yiIAbXSPan5aN0bC8+X0vgVh/CjEOchUCzqgy78S+w2WZ
lX4J0zxYpj0RdeLgRxHq3Cxvft8bmhm+OOsiQn/UGWNEfCZFw9gbejqGRgOvH1VyPWjirVn09FoQ
/Bi8K9ybuISimbfFoEAZVelbL2YwrhnTxuT302QXiLNrZ/Z5dmRxEB3wXauy/t+b0puNc0y0W8th
N3Mo7QLdjuf/vLGM/3lv+bO4vpC+I0/0wUzVfr9CcrKd9SjSfVpiM1y+Ki2xvyqosMun0MD8/7/h
98/Mimln0BKNasZIy0IPnk1XUwH1RhICVqGgUyHWUquCifAbllbmMGKwCCHVqBzkdCa2AruZ+Zml
6UPH6pfJGre6YUc/VtO8k/trvI8DYU0EjHmPWkKDhMc2XQfiGk1dJwfpj8VxMCMLyeXgAgMBKtxT
TK91YWQfrHyIWcN/EyxG3Y4doqHfvRH77aB91F7LyvT3ze8GlZW8OrH0TxdPc1/r9kDuLhxzBIpX
VAiYTmkh2qs0goYI9WnfiaY9/X42AWsnvcw7TiOWCkLv+IowI3wyIpqU7dYgjlJWnwYBVoSW0B+p
4ooHQcF/Xpw2ulmV3WyepKjfpUA24AdEJGt26FclSkKxo5Ay35NoEnKSi1L9pcinopV3FzFwLPjH
JvdjGJabyHN3TWOPO0daLz6WpxUc2IuRmtkhJcRipT2KFSNmTSGGKjhGg36tqvOAYKdEPhMr75w4
BOZ4uMRXrLUNtnabyMBaM7fHubRmpvXj1o8bwmUbCyqUf888yKZ0iEKcmmg2aAV0BHsrPmjP/gED
SSHZWdAyquiPZDzqhsaDnaTROpuo8NgfHdMsuAoa06RKxn1OavVmdsd34TAfLGR4Zoq475hGos2O
DlJhdUbbwvVVD1sv6VDeaOYdWOLGhDlwmPmrIKjYk7jz1hTzd+u1BshFgSWta6/UVNPaiRiy15Cj
Vq43OzsiaPG0ioaxsv4cLaKv/JFdwej8YJY7IrJ5SToMxG0Q8rj6yWObzqT9Wmco2GR00HTZAeuY
MLhwxzwaIS+t8IWJzVeKLFK3xWdRdkyElJ1uEqtcTmrx45QWBM5xgzxqYfaSWJM1Dyoajm1VY/vr
0DTX4y23QhIfDWi9QDPNEWIYcCG2Gn+LnICWRVMNiwGP2WjepI9jvmjpfnsKd0cTCmXmyV8Hs/+6
qav+ya+eQ5Hfxsk+OeD1iE5tmA+xj7W4Dpldfiz/AL4DMIgmPyucRbc84TkepkMPPpllXAdkkFGz
TPfAum48HvzLnfQ5D8xbYw6PdcHt2/uYkLgejjh1AqJHqrdyxKKzVI0ZPin4UhDpo27VUrniILRX
LT01CiQqc9b0Z/ieWz+bb1Mef6Bas/3oMitA0kUw/ysr/NRkKCLTtGyq9lLMDBRbCHewDIVrn0rO
PBPKPuBzTM29vHdY6XEmdyy1q9tCMfcaHw6fmshoZmVcNvLKN7cXg3c3dndObfmQUcSXIetn7rQr
guagYN8EP3NxuOKHFldVJf90N7/U1CikOg53iQVQzoT5VZF3SgV9rKz6ISMEALhddZf7VbdRGGAr
zXbSI6EEoorjGf2usqLnhXc/62pt+TVSt/Cfrs2v0mrHVeAQNq9mfPPQGDjPdqr37BPddUaL0XU3
bDi3pmgvGZ5+2gV5rUtaumFYF35BryupZVk6+avSyulju/zOVsg/KD8rmh8vmhDsKDLAe+uFkKKj
LiUgPwtxKEM5p0VPmlcoLuEHNENvrc0heWSieE9bR8zhNKyGsSbI6yN2qf4Mmd3PRMApAL1o1wca
S29r6PiunzMcYxWjB8ZSdM/DKYK38FfN36mVf2QMahE0+R8ki/yVrBVx/iGYFuWR8Kh1RKw1Wede
vdNvaeruegd5ZgdUYxsl8Y82r1g5WHfMtYeF3icczINF3on5fVK41ieAlJa6wdqR+BwR0gudPqPX
y7bG5PiHmCFYF0XP2m0XdSVEUk6DdZOY404WsDFVHx3SyYIR05CZgNPvxB2dPXcdi1hqcFYv5R9Q
BcSUHByS/DZpFz23xcgQCLod02/kjnCTmG6azh89ul+DXT5TiZIxNDVfrSs+LDe+ldWVIyw72Ivf
MErOfdTfnNq7pKPFvJKlC/HnPdgx6zPO643fkqg6JB/sSlc9UbGRJlA64TpHYs7Mpxkeh4UsvERb
uX85cBqigxiTY7x4qxtksokBCQtvxcDV6RcBGfNVwuYJJ2DQla+K5mS1/A4rDqg5jp0jy7jPepLA
CMb8VDesJd4GwXAv90y5pjb+O4XeGmdMuffc4o6mHgb9olABlrCexieGNpsOkCto3S9E5ca+c7w3
z5IXM2yPI0nnSywGtbhzhir8AJcQcH8YXuY5/Qitf2kBnz6fJ2JgvWAfNzZFxKJVA54fK/rTwiON
q5bUmiz/K4bQnXHInfEkNbkCc+LeC4/wV2mRzECKzDLewINfyEfpuz/YKer1CGhgZcSxvsNXwHpr
bNCvdI8IUf81I97YLivZck+P/fJLVf3wp29cwSzVwuzVkzsyt5yeCRewxQiXqbhz1cUTvDS8wO67
aXfmocn8B99oiM/JF6wHhfYS65s65adh5hn/hIThgp27qILiF2B88Pm8slzfIf64uGXSbITmKLYW
6Rqm+dEFsc4MlI0qGA1E74F1dmOFGTiZQa12mGiZXHnbzPMxdnMJc/1JRNW6M1fcsAUZJeoAVg11
DlCwrH8rJwIlx7F6m3wKcIvijK6zMCnfy9IhKZPWUNt4mFsmRnTNethlzXQE9gY63/XfOXL4mnCB
e32rEB4//jqcoMVzx5MAL6elYJ5+0LFR0ZcS+HjbJ3yfI5rrgJBPUqDVn0BRcBtFckuZHgoZPqVh
S+GbxPfITnzoQgJAWcGtYzbjNS1uiYv8BwdnY7Y/ZtK+zYSITyX0i0xTQsIooGy9EOB18LpJUMkX
bwn7BlEkn5WH0APGvnDMQ16jOMrK/s3Lixc28mzbGXdQSqMy8U6R5B9e0++aTE+GJWoi9eG6s5rY
t/3OKS/a6DayGMadG9Y1ZFrzTpBYBi9WEa+2siOzwkmQ3kX5fSi4FTKly6sj3qGiq9OYzzff7P+6
tmSf1LA4Fv7AlYcK3qj941iTIoaPst3MHR14bDGvNprHgcXcgXIJsqwPCdC4s8O0WMHbgRyQfgUN
MxtauZht+J5EmuV4Nm9Exsh15Bn+wbH6nelmN3wae/RnxorlLHBhtNy4vuud4GRNM84Pw6VDTftS
Hpnes1GGKyOE/ixkfjT9hZQYuSmZ0ksSObJQnrnOJton30dmbV6Giu+rZmgzuUDf2oQRFMEy7aTD
c5eSmeJ1Z+2ol1mb7aEzMhOlnfHj+bdpqpCqzDXesRSLMcI9NIAUiYOt6OFjVnoNGXup+wZrZFOp
EmdZouGp1XCBNDOP1mOi1KcJgneul9bsz3Hg22vD1V8GG5EtaVe4TJBjhh5dvhpHjtMyATo5evV+
0p8sAc9uxpbUsGHzJGj+JyA9EDOPBlpJtnqhNh8Nz9xZUXpLSsI/IePdgtKuNxERiFaRfM/LzwKk
lwM5vz8Eb00V5tT17dpgJFjMrBzF8CY8cLBs/y5NQBqLh7GAfJb6fiq7rYr4uSeu/mvTmpKROT66
SpyagEXpxOYGZzXJ4jErpr5RbxyTxrVS8mmJWUvd7KcIIeK3J8MI3NXYpR90WW+gyxieyC8U5Tcz
SdjDemSruHX+XM3Oz6RnICXGeGuEGjh/G+KFwSUXNdCCqPI3sCYGxEbRrXf10UJGfORyJVsr0P41
60am1AHQm9pifk/CSBQ3fwXRrSCLemJCyWaosXZ5pAHTyVHOx9Ezsr6ea7q/dN21tVvE0gkEmVo4
l7mCwuz7Pu7BmVJlGUbJmScgb3ekn//4yuBJVRwLPjCX3jL7DY7iW1n4YtN6PBsILFZgkLetDxGA
zBaiF7BC8kPDCjmpJy5uyeADi0753EcTYlu/uIts/6krmL21hf6jpX5kvYL0XA8PzJ2R9Qfuu+sP
xIvojO1/hH3bNglbzML5PDDnjLOwWhu1pA9owTVM6OfZKgZok2vvAJc6oh3iN6KHgbllqxkt5uPW
GgC9BRI6SNAUnDZi2js59geE/ZukxuxjlcOfpE5hyk6JibIiC2nprCeLQg1DzSdQ6hLfNpMgyvsW
FxqTMWDlA3EyLO4+KWFoCgQ3QJkiWu9yfdGBfwmi6q7uS4RxYfZZaOSWzWhdSv84i2hnOsOCmR6D
VSHkSx965jn2qe6yJD34+dVdxqT4euJtGtv+McTF5XGbGEDzGV658YVdxZsaqBhrD2C+djuid4Yz
6t7sDv0haeH9Mg4EDBAERBjH0wwYtZP+XtAGMmD7WxqA9EVNUqmLArmrkEFiTwS2ylKqL5Hf5B14
Kt8w1Ql+ww7aDrM7y30pMIwAjhy86F8rSVuioIBBXfPwV8FNO+VD5pBhjfP02azjdqWwy61yXlQ0
qKZYNybwWQtJmejao2MmwwbK6a1XBFkTwwJV1dznmAauBa81fEj8J8PE3DUWfcnszqc4sqMvn/0A
ETrV2i0JF5XesG4c+x62cIrOpP+aiTjZZD6T6dLoMFl1GWEBYpmmozByIXgkgnswCCWDidn8Ystb
7ZbA0X4CQ2ra5h5+1d+EIxQ76/xE3kBAy73oo5G8cn1OAiMcjno8tIEFL0AX+X0/EsikSpJyJxXf
Yn9M9jx6V7IBftrGm/eLwsgYUbm0UXeQiMz5SfKcJEN1mWUHYnvmpThXpBSxv09Sg72HoWCQGICB
fIN1IxDLle1VKdtVSJINl3brqmd31OEqsZfqZyZbRjdfNHr5DshLSvPBDA9J2grFKmbMiJSsKowO
bep9tmywLkqh2KXyR1IHmg0IYm6cqsz5KTDr+/X8pZ0FWTaRZINVn1G5gIEZ5SB1A/MZW2CyJea+
e5ri4ZV4sJj0TrSPWmXgoJljMn5iUzrnLLk8xsEDahdoYhQW5FElU3AuQLTx2hPPYI9C4JciRmhE
YncOo6U3+Z4Cq3vEVYA/2o9ew5Bgrmx0PghEhmHlQpwqTEm+y8hxMy0Gv9r88AZSQZK5ffA972CM
zFMMoCge9C3m1eLT9tIPyVAMvcCOAPfvzCghDgFgmFxRoO9eqUGku3IsoK6obcHOw8G3hNRpghCM
++Ufn/d2TkC/Yaa+2KftnKxw9GB6CRki66g+xHhmMEqBKXWT4NxlHum6k31nj+1LqsLoGz3QkXwe
UqGhNCUTc9IK8hP91bRHL+3gCmu+NMFR22oIaCCwxJylTDBUFWShtoFB+YPoCQdcDHYqZ49mey0E
p4R4FipEjLCJuUpHUDSJfc50jFfTzQ6yC+s9EYCLLYYLPRhL5xy23jNhDjQ3RvtQqYhWFrzGajRI
9Bu2fL9HPBv1QyJJCxsG/65NEO6nzpzv4sJnV6Poqnpdo6Jqy3Q74rtnnmKcTYEYvzWCcu9WX4KB
ewqZGmmr3MQ5oJ3U8s+ETJS7ukRKWbTyp3K9Zh+088fsf9DC4TyO0G6maXcqiXVZk7ge7zJMHJvC
QQWCweGdYSwewoC1P6XWrmNKspUeJejgy3ErfcdYBxnfa+NGGRLEa5yTz57XzcEOrQcbNdmq9Ptu
E8VfcSDtcx0zY7RZqLXkCJkVD7eNpwiVwAQfeCYJEgTAiu3nOglUc0KcCf/e428cEBeJgKRRVdH6
lbiuNoDYww3PygrMfEOfbCqoofYm5VF5jVMqs4nsLaSpLJ4iYu2ZNh1GmyTjsBAwnRwsrRFqSteh
f2qzDOmsrXYdc1XEId+Z37bExY4QeWd0JLnApWT3TN2TWhR7keDBnBlzd8P8Llr3UZgZW7giuwud
ap8wqiMOOEo2GFIJtwmSsxtw8FclTjkSdxfghnlwDIfC02NTrshnOjXJdMbjry4yqg5zB80wLBR5
bm7E1JUk4M3gkNsjg3Jiz5F9Ta5Kz4TlrlEsUhHICPIM9gPZjwD0QDqfar2fAHgRU49RICV9ZDKY
Goaud3Smql6ZtYupSnM6Fu38HM2wnUVPC5365Xs+4NoHkX8rUahDUssPjmzR4Kb+PX0z/MD+Wdau
/+BW6clwWdfH4NKzsXhvgdqch5SOmr1jhihdm2SpgypIGm9vjsZp7v10Bx4AMIjAeOPFF+J7MAF2
7DjN2N458wKcWcD1/oyhZRqBDPJL/q6S6ZVkFLQWEb/Dwl15DjkUKpoeMtPqtqnuu61nhOroZcbK
leGwnX3i5UDQfOCL3+XW0bbcYV/1j3WmexwCLBlDajwqsBjUlJWDFs/sL77FD7ui4oEylJr9A8qG
T9lHH5C+zU3uHehybYNJbVV3P0QbohcnzGHDyrInaWWbRYb3FNZp+2y6lEeBV3ogN+VZFvoal8LZ
dLVJfBZJG27Rq/UANGE/uuFHrU1+H1b0aS28idGFNODrmWS3mCuyA8vEC5OiWIZH4TBb7PtXb+wo
5iRiv9LeW6QUo0uSeAR6hyGsIiGzZchNH0wzTriFpXkS+34R2dVQt5Csrep44fQRMcYLEC92ZOFJ
DRAvRCsrl2CpYP2uFYGDuK4Ge2fn4ZvitudXYZRbr2ofrYqdQ754ypHic0M9BwGSTHxNQNEyEiNj
d+cwsWWa57+Odn2oxnTisSzMrdG7B0pP4DwO04gWPkIVoSuasa2sdeu+dXaBxxsQz8YvkoPlIqzv
I4haMsyo2iP71SBl5NJvgiC04LSbxWUkw9lB1ToQmQA6ukEZTLZV4nBqmwBp1k7w3nsiWusUS+1g
Jik1XQu53bVRwlX5scnKfWeO5XXUpwl6H5oqO9oHdQ6LsQLJJrncGRkDgsjiL0R8KX6VeT5Chn52
6/4NvPZ7nTcGNwbTx5EQuY2Pmd4iH4JXrD4ly4AvdmGhY0bp4AINxdUvuvOIfvsgWdqerVJ+RoND
680CeutwMBflxgiJ35HsQZdJPRWQRgNJAtVr0sljERx4VOo7ptwwPppDmYsz7roIeVv15FGwHNi3
kIM0lOLMmgcJbIKZG3Yuo428VeSAJn+akEIViyKqWpdqNmBcMTfrLpoOQzG8R7n4yUuQbxkxntvG
lRWYN+YhrekToxuY6dEh/IIlRPfWZZZx6DUDYpWal6DX+0x5xbZPiT0h/8Jf5YkJK6IMeqx0U/I0
GtN9XoeXCUPFsz+IP6YS1HUO2kNXBO7e73GuLb4d3PG9Of8QE8ssAsMckx/9YC3RH6QtzKBGfJzS
Kvg2FGILYXHsusV0T+Bte+zc+jNBzn9BF+P0/m0cCCyCpwUTcAOOgwFXnj4j3Ukf2cmbe+Gr+1TF
YCXyEGmLSXRtvpzQFANX4mfVlvY+3GlK9NAUvLoSBDm4jsJOlCtSRpKrcocvzwbc4XeleexNF+EY
CmMlKLicssJpv9C1JuMxpU5iVs5TNTrNvJe2/Rfoxd86QHZaASyE6QCYwg6JOs/TS9BIZz9XRr6y
m5Ba1dHXMSdWogdOhqCACMScrHc0fhd5n49zfqkMGqZ86M29L90/cZVRGYkQ3Ufl7jAGzUx8o25t
qFgcOUpDkj1arwGdwCxkbEnsQBG3p7eU/ryYDGrQwRbkgroWr17GhAoIMUKtqvsTmbgoYk3uaPsV
VXjQR9UcPad+Npa0XKHiP1FhHP2uD5loxM/zKJ5z55/peSenH7+zzo52moKKGpWBem2gP0kDkOsp
EH6J1ifoCi4JAtxn76RyB3tw+ZWE/ktTimMtpueykg9j/wP1oWaegYA0L28hXTCmhTurszjViSrY
TLT2PHIl9r4Aoj3GHdLU37ukvGszpAPkNbId0GJhotb+lgAyiH7ErTRM2xENfzIodpfNf2IQLEH1
QwhXCDu+o+zug+k8Ws5TFPPD9Tr/rIZQ7cwQb8OQO/wqPkwSCw7dzJo2gHLAEI2twsKhxYW68jSz
H3LZgJnyM7XShlW8tH6iNg9JDWzDlS+6xzx8tHKuJoTSRFvaRG64AXy7yohW8ZweUbawM5sYDv0X
e2ey3DbQZtl3qT0igEyMi9pwJkVRIjV7g5BkCTOQQGJ++jpwd8Rfq36C3jhCtmyLJJD4hnvPLaI0
u9gjI00mwq3tNIyoeYx3NgdzCVRlJb9CjdQpyZidhUn2FctJbqqcg4mPth7La1iTgeGZjrHiKCNu
aiD/t/fa81w1yJpjssS5B75ny3iOZFmelh8a3us1nIwBySpUFuXRtDlJiWHKPQ1kIqGscB4g9XF8
xO156PsXvq0HxXyu7VYRMQ5eN+DKdvydRRjyLi2d79wlFnROZx5iipYFg3feKjDATjDsqjkfiXNm
I6T96IL291c30Zlyk76lmP9m1LerNMKGFKRwZMlDuaX8cDtjFKcsG3imtUwoHZPshyYDSpTnFMgy
IFHaN09mpP4sWkw+QSh8JusFc/q0K9iWY0kASE4+CfkG3ocMFAZFf7iKpEhg5oMazps026dwWhqq
SgRGQ35kjkHKnUH/gIwSzWAT/a3GPsKdAYS3b28Byocu53zxi67YcLKRWWKimbbyiDuFFe5Vp95b
Rku4MooUb9V6RMNzqGor3lEW+FH87WlxN/rV1yS6ZjUqm1uTt6nQHSCA+Ucg4UNb1GyNnG7Zp3Pi
TXliKwQUAeQb7iSHpf/Ia8VPHMfez8CUd+SdHSC1Uw+PP0mLeNCi93MoYHfT4KL0Afwn2pL9CHz4
FZnbhqD79UNyxpIZJGKl+XmrdH5Ek0WE+rgGW4SRQgm2yEmMlpjoLy58oJwkALpcMLZg4xczroGC
QDbEyneKz6J5b5ziz9jH10oyBe+9SAM2Tb+6Je3CH1mpTCQF7gcjIp9YtjvWoO/hQmuMyBDZt/lT
1tsoumFkHeD2HkBFQAANvTW8lhLBrfzwlY8wg+d/JP2fLOyqP4nrfaYOrCsilIq7PpwvjQ/cJauT
g1byPY/De8KLuc9LUDY5gz4pjGcEfK+9fvUj3iO8Pj4mowYRf4DGNXiBd+gcRlwVezfr7ue6+6uj
7M88CeArscWK0vzjstUEaqXXs8FZQj1vr0v24YVM3sA/sENgAxMWWcD3QoNRzh1i9RbJj/le9e8O
5MktBKO7prbqtY725WBZpwyHbcRJgXi2ZNVoBQGcde+zq8QTASefsSjOacPt6BgM32Qf7Yohs09p
9gaM5tRO9Tuhe4AKe1SE9oAaiQwxoEBFy+LU87LHShFtDvfmMdODRKtIMFtP4jDFc3sQdTai11db
mJ2L5sRB6N5RYQblb0imznGuvVdNicbZtZ9k7J08xrlpkn23/bJGoKLbml7x0Y8mDt+zUHH2MCt9
YbP/Mav2MpYy3GSRsyMHKDx5ZJLhmMd9XbsoOplcYvOyd9Zkr2RGbSXVR5mny6XH+NlnbMFo+Q2d
9hM/1tHXzSNZXfd5XyBQQ98M+0dv+sq95076MuFToHD1KFzoJe3WOuXx/BH23JXSTW04BXGDx0Dh
P+yJcazGH928z+ytIj6NlfSTeKfV9O64+fOi1Z0D5370NamLSf414LtZ28WzQvpgkbtB7nTBQ0b6
Z/IZOdPc+FB6KSZe9GYsy35d4j3YWLP6XPgeXVRehxlZA/Sq6kgGrPDz/i4umNKj1d2bTGyRX9iv
Ogb1oM3gNemM8CEfX5RXcC3TS4kiWxZ/RgvFH7o2lyxn/q7D3spkS198YqJWwO53Mamba5t6YtPX
8rULO8SdraRwqVHzjXNCsGLKm0yi1oBmMYq6Eckk4w0nvncCp75kcDSQhpIdZOGQrWzSQ1HK+Cs1
YczN7Trck2Mrn1yo8Qgp5qc5Dj/xqGS7JsjvE8WfkPssY7M9Ye6C6jyMv6al2FODC9tmsTwmQ7EL
SBdEThamLAcoA0YTu4ftItsBXhYIqP5peJZTROhuHL/1FtSVCQveci5onqwjqo/8HXGBx3S6ph6O
FUeXz5zdrbW9DhaqQ8GEeTV5oGBa4Z0zbsxNwTTTDVBmSHerSwcwbToA9SSMJ6U5Wt4zhq/BW9BF
pFGFNr1dV7GTj9cqtcWp1uKJq+9F5N2GzYJiQNaYd9wN8I+8T7vtolVTdgTxPLRdQ8EcwUp25McE
t2wt/GOVBcPN1cGlNCQpLf9Mz23yK4r5152L+VQ1PMBDIQ6O6J8qzq0wGReBKMXJ1Lvujix6Jgse
Wj3Hh6XTV8h9rWwJFFqNZktAw5R+9UZn70ZiawxIoqtKTJrk9flxZgazGYI9Md/YQzM6ma7KT/7Q
LHk5XDgAWVR4GXxE1eRUkJUMtrR1/IAcTuPFrjz0Zq5iuyo2LiCKlQpRS3M18jixxKV0UMtkPpza
VLjHku1AhFZM4hbY2p7NCmSqHxzL+ONNrK/mmm4UP565toBR8pEhnkprHNxofORdbC6Yt4BHNUrd
Vc9AdlXThkKgsY8jGgLtTyUKs7igpYoRpYkRj+xUL/ldvEApesTHHeHBjSDDUJYQlipUtDsD5Sx5
p+62T9W8IYYwfkgAEPmwlYyFNgkbZNjkEbryBjzCReiAVOLSRqdQofAYutbfqGUa2yBiqmzxPSlg
fIV/dib0WjU5dCBbqVzyB6ujPergQ0EsQZzksAHVXTtvS7SohwSRJo4Fg31ipi+ijp87FRvHFNdt
R0vbU2qOlrVDDBEfx1QBXiFwqJcjispGvfNY4Nw2NomZXjKL7KHCDl5V1b0GXb9kT9RbDNznvILV
FKbJy6hKJtSTfSDoC/zxQ1KBxYiRtcdKvNq+f2Z+UXAE3ZeSUj/qzUMXs2syuoyrOYjpOjGesRDa
iZ78gEW4nBgOR602d6NAP+DSihShfLcDy92oUt7G1AGNI8TZUN1H5/TfYYTCDlbJOQvjlyrPHGAd
w2uVMlLJHO5MlA6fcdpdZ4142+7UmnzbVdYVhIwa7Ea5VF8rCpUthoxXI87OER5PUsKrd8C5emUJ
wqucqzDYSE3CuteuLnduUTzpyN/gVkj7Yl805d6Am7iKxh4meLyMQeLvkgBtK5z0YcY60/feraJx
3Vqtf1e6xUNWDV8aG3rXEtWohEdQpXbXiWL8ywVCwIPbnv2ZkwM58IPxCcODW0Yi8jFt6z4rPher
Xzb0V0uZT5J0aCTDiuVlOu/d1k0OTBEusWPGm6rbwJHmfnKLezEOR9b4fE/ijGfyqy6dbk5SHGyn
+h1qqEncTNB4XHHNkagsrYoFBgYwJVmLe5+p3KqZ20tYNvCAkjcyHY/p0F5M8G+18VN5I4AVe/b5
KA8DGC+BwpGqr6J/tsYXdzLuZYMxE4qOVLwi1Cwxe7pQM52b6nqd+NEP/i17F9n1tTLE47LQcgvq
8RxdMhUdTJoBVQPE/XZbGOZd2cPOtO3+OqfVvFLWVQUuKdgYmbsmeA5oYEAous8T0ZvolCB3IrK7
WlX7MRVkJnqKCUpPvutHgXJ4bQLARHHtildVk0jqDekxnQMW8HM3baOy3OI+e0w0GW5KVvqPzkp2
F/G4cA/n09T7l4CBLBqKit1ylrJmtfwvP/HrYzdZwbU3NTYxkX3opg0ZxmfokZdvdYiBsQRuoEKA
ljeZraxwaMdbpS0onCTePNnNeOk7hjkI+w49oLQ7E1M+qSbRqRwn+z30uxdzdJ4mkdxcYepD1CaY
DcdIQYyQh7h3/OcaGdQ5KYIO0UR7GpTq0FhBTZqMrLxYrWvevDR54juHD6+D2QZ3XKwL7TRL2EH5
4VtfKY7IN4Hn9OTiVN8M1lKClTTjidW0dyil9nkRuzdGnI/dIMsPNRlorsCX7FnsVR80KRvXDvWl
DpL3OhbxFcU1Qu/AexFMr3iiCAolz8lRyyGxt9viI5kgYPPcUXdeFWRvJiOOaflfrY4AQIDeyTqu
1Vk2TnAj19Jnd4hn2JoYTko4Q4whPyMW5kJ3gnLA4VlV+DN5Nl5AWHN1bDw0YTgw4xeePsnBnMhu
/z9fzq1z8k0kVP++JJokuM9k8NGy3DiNXkbmmtdYj7PtnfLMbzCcGtON+AEm6hXWFACee7Ad7cbU
b0kqYWDFOHUCbiMVZd5LkDvpk0rYSTR1eT8l86+e6k0Pxb40Ft10xpBtsKj3ZRhC180wxi/7PQlT
gt6R1D9JaiCgutHTRNjP5oezb+uy3BgR0oyKagJs3MJ+j0+20U0QI5fKN8w/CgoJAChr3TflrbQO
Im78h6j5wCAZLuPzpzmb7qM8zsHmoRAfGCBWZoc8zfuu7QpnjosTkvBzRM0oHAr0v0NgfY8IrUXA
CC2YTsyQXkSLPrZz8x/XGv8YY3YJ455pM0pPMA90ChY0c3fYtdBOV7WIgw3ahk+znlDteZJqQV5F
4b7FddXvM7xJkKSwLXnR8jrMr9adz35qPEa98W2Qv7crBWMW2b2Z8fxbefbrkKEHsvr6LTSr3yxR
h24yX0hl7teZK98lItH1iMiTYFmbTdoIIA0ZeNAx1FF9E66AgxyVCP52Rj2tMfINtQ1lPmJ40djZ
p2ExI6QyjhPXWMkxq7eiro8I1t51N36XQbijkF5ZDumrvu82WwuxMhMAcifNsdwQlH3qHJtVa++D
xklhayBD7hqU3gbmydbYz235NzA9WJtLAlGA9r9CgiH4eUPhn5s2+Vbs3Ayjoa/GMRVV5ZGpIPw2
k927dK85S9l1NqOOlkQTGgswJ2FkgT7VAjFV2PMOSPbVD1C8zOH3HLi0F7hh8vjaU8pmc+Ot02GA
2AunKqofZPzH8plsmz7LoJECe+UN7qGisBEutbGRFX/siCRb9iAlNOt+4xX4SSsJZrBjMo8M2jja
NnxW414tI/FFZWFB5Rm0t8b9cJiHWa6ivDbpBSIfCz4uVxuOcjt+stHqtr0VnAiTRa0M/4vRZkX8
sctslHnssdDNuQRcmOLcAb/RPercWksKoC58ZDFyC5jXDkpuzIZsw5bgLLzk8XXOAMnNxo9JcFNh
5BvdVd+R74LVQ8zfZkcxtZRji1x8chkiNdchoKLEyvVQx1j36FaeAmH8wct8GEH3DoxSBlQ3gc9r
sKS5C3R0rab0uS70g80MA8LQcxJb9wke61VoEWQYFvbz8snaEg2udPLn3kRSapbgqkyE7CnaBtjg
JDVw0jEgehp9cWR+9tYH7sUJfIQt5UeOEAqgvnlL4vroFiM2+uBiOyX4nfTZhjQsau+p0NGDr91P
xOlPoXdVNU8jhrkmqdDEXMdSf/j+dAFThWnUEJu545EKyZhnoXUHeXHNmbBO/bncglSaV9Ixt6CA
3qAF+DOvR1wwwqKwFTNhQJPg1UVoXSzXPKYltm+pXknX2tvGQKbsDBKNT3BFXiVh9J71SQ4Cg1Ri
iIWfbml3tgNuwlUWPpv6Kc+qn6LvJjRGkkVN/mDGkvtOTPdBTnacE7zIVAGh0DgOqWt8yrW177jB
zp86BeKR67nTV2r930ILgG0WEenaYEcvnPSih+yOqx94qfnj9PGyuxiPiffQefgHIoYEBvb6uJhI
OMvxly75UB6y/lnEl0iLrS0gIiFwWo8AGbGlVEI+xjBgaO6TU0ogldXC59EREVG5PBZxT575VO0t
0X4TaoEvVzODSrn56pJBaDceqjjwbuTZvDcjj3aXW4jAC8qASCu2C4gOUqMk8MI9eFOA7a8q/+Cv
0+zEu/MgIdG6RGXMSugrxW+zal+ERCjXevN+zPjMhvnOsTD+ciiw1gth7IYpy6OZqOq1XZeIpkPE
aT4tC2BxrMxY8eRmJtvO8yJYDWYAds1nDBMHFuSaI2RwJpjWlOwcyU6D0gwHbNa9qFyVhxSIiZmX
N2u2IGSVQ7RNzPwVc/wdESX+lwCLSiZvsYk87rDZKH+ipul3voMGPdJs7mRywQlZXzyvTW695z/o
qn8gJgDTemp901WTD4kIexsAOqAZAHSJ0+cxYvk/EoOtQiwkKgzWGfqtHlLDxguMO8SZkKz85LwQ
SE6qyAVZgt67mbBmNCpGa6bJsrjLo+JBx/nJHMZ8XZLhWpLGcZNZdMZCw9rbYUeFI2sf28nZCeps
Q4Yw0SuFXR+Skh4choK6eigfEiLYsKUgPCuYvTHhQTlpeRnlB/nJeB6jkDrW2ZvkhqAMXCAqcoed
17svifueQ6qbqsc/BW/mHkbWaRyN4mJKZuuzi+XOGn/MUJXIW+0t9Az8jDaiWLbSrT0jivXHT8/p
aU4ir2dBgqy7VjMIEeAbtDSwr+LceQTnt2NA/DXKSe8ztJ/3BMzQv4D3hlrIXgSa1goPEwtJOfu8
jLDeG+GlNh10FdNmrlwGcTwLBkrlbWjDl6RPhcc0tBTUvWDXYT05jQr2Ve49ZA6gEZ7/BKEMHPMR
Jwdjn7UnEKR5RRCtytqrLnWf/2UDmOwgVx8Nlab3RV6+FZIHXxvh2aETWruYaTdhW3x5mNR0zwld
kNnO241fWz22sNXXJhqJjUixKeQOxV04IlUiVxsCxJT/1EmAQWeEoIbb7t7j/r5r9XdhYbS2koAj
NqStBva7dr9shBMI5PSvQazhqvPzl1Rk3S3N1bkq4vzRI7WbaidR+7pE8ycN82FsDJPI6Ijs+cG/
imborqOBBGwSdXUYp72po2HdQn0KCv3XGGBHR17z6/e6eGy98QuIavJo1H/6Bt69wRZ/Ed/AVCR5
3EzzjW0vwQF4rLbEOKLakL9JblLa1l6NKpLDlwDWFA3GK2dYtUNb8zvmNOuu+TXC7Fj0YhxXPO9K
b5X2M97OOP6JusBgMNs8jGnzVM6ed+rKBWQVVI9zxYmfzzPITgOFnoyY+xPy5cAbWhtGD1iC3XSP
DVTWCsr/HN7Q5G/HeeSOCJu3WP0VFsvgRqhb4EH4qfFh4qu4zRlkitIjIJo74rlge1KEfbptmBWa
CU5wwbZTt2/ImtDGxagigiZ0l8fpS53O72CdEX9Z3VJoLj4nhzIvG45SOmKdq+hF9k501XqDbg27
DnOsjW240ExZtLYiQDQbWoQqW0IeqmmoMLghavDHoTmWbTG8I4XdqmBIXnjE55epdV6hWm08Da21
7KMzUXjZrfZ89RiiAFOOqxjZsj/0yMO+CUflx76duCig5N3+fW+Es5hlAR1em1/+/ba5/JmM1C3V
xXz+9xcbVw0g2KYNbvyJB6bj7YxGA+GYpPWoCopDj6mCQRFqtSZ1iZ0/dujo72gaL2BGPvqUHO8m
HuxV6fvfoWtoYCeoP4B7SsKwTLUDzvvp5QUn6CUxS9K9yS/b8rAY32ZidUSD+dBieJoFItpXo0EW
qJPlO4c5SOeKk+lWiMn6aG9xmJwag/w7A+LYlMPdLnuWPQS1/QFYB5Spb1+HKjdh46Xjbqy8hzK/
Dfi9PYNAv8TdVpUZcEBGG1uZX8X4LarHuuvUpvKigF6kfvD9zt1wRMFQNraRblFRpMu+aWKI7iGP
BNUbfBf+FWXJNk9JzEo02AMC1YMRiypxBvmh5PkVtvEpUpX1yV83wcsxhQlkd5eZrkBwVRqnCGqc
Lwn7hg7EUNKggmHgXIJR6obaRL/feafeZinXRqAkEw+UGOFVN9Dy5WM3puarrP7W6IX2hRjwulfd
Wx9n6jym7QHdMqoTZW7shtCUOqqDrarMcyMYRbDHYKJeZO99keq7trCmq5Se4hPmuFfobH2LWimY
atgkgg2C6ynQ/iREmnA4eEh8TdHAc93/KwJK0yDDq1811qebp6zIeFJm4VsblxkwvyZ6saT/LUr9
pmDkbxvt8X4WnzLDyCAJg6rdYhM6mha57DGgpsO7O7GHD5RYAZYC0zXLe20W1yZ4Iv+tONoCu2Tu
FM2LVDazf/7uOgpPQ4zlpxYJ/KkCMXGF/2xlj5KyInVeBuQ1kLqge4L23HURJ5ovq+7cJ+9+4vwa
YpYY+VBDsW3fwhQ5e9Dl4Bj2GCqTPbIPbgedOtd54J1ZVn3kU41g9AgJtCSe6qp87Msk5hHlPatg
8n4KazFxFPljgbKMKsR4FNxnO4ws77KKn3sqNNSTAycUq7RtK9k1WcQ4LmmaieV+jejNSPJlxOn3
6TMskvdUsSTJ8K2T7RlG29zkYWUpfTeUGFMMweyajJeYGwEfw1/RsaXhQmKC84k8bbxYvfmZoAM5
Ew1/37qU6jNoLg5NoD3OjPvZGyImr8k7qR01ITkIYhKWucEcLyQwtvk2qKZ1U7BBa+YHRXm2MWbP
2MrU34Fo4H0FPLq2REmkXpfs6r4eqE2sEHdL0GxovXqqYe9kZeh8yKz9Y+rpFx8gQvK42GWabr0D
/1CLO5OklrOFZ4yZwq/NaBPjC+tSv7FvGZAhWpWST5up8MoJvK/+e0baf7R7CdivV1ty2CxMe5Ha
hyhfV7Gvb6rW+s2DEDMO7nM46ye37gMcPOa+ggVPmOplivr+2Dhl/OiaCLQjPIng6atg5zTiAZFU
RVnJ5w8+gp0dnI8S1zEJsskCne081+GtlCTjdU8haymcku1fw3aJMjNcnKigZzHO3Xk5FbbZZH9Q
FzV7ofIz+ERKWVtzAlkuttDgr90GeJ3zujswHM+3k6RSqJi772zZOlzmQH8SpPY75RTEsgRs59PG
v9pp02xd3SJs5LJMfcIOvAZjQtcXLiimHIo02ltfmwfh3dcWZu2KbBR0Y0+DNuztbGYX0IOvRcLw
l328f0eyZrKPhvg1w27JwEvQYqY4avJRARMqcKRilkH0x2GeWl9APIlzUcrdJwh3WVJipc7oFNhz
/YiwdiAFuOw5KsRxKJIgAtrys8BYNbpMg1ppPoNjuOnYfo6wWKKf8Q+58t6cbESKnDM1HkegjA14
NL4ZQVDo6nvzzyue23wnwmRHBsOdxejiIGwbtwqojDpuX8K4PM5Nsavd/jPowEUSKQF2vIseoyg7
xz7HMjWE5c+3gUzIgjlcHYlDXbt3jdXcY66DWYzlLqVNajQtZvHuWxtUugEKM31qIdOs06T5jU1U
nP3Se0Tx1QnyTa9HCISkn9MNADeBjXi0Q/kwxWwWh2bjLE5qMgyJfNV63PYNkhF25GCjt7GFfrr2
StI6wmfP0d+ORbLzZJbvdq7rT6LxjrNvEglWA60F79hq1HRlOjy70Aa0WvIyHpuicBDLROdGVZ+T
xIYW4CQJ9R1D+3ffNy8sIY+hRWRDFzgfVk+B2Tj9HYlnNz/0bh1o6cbiygnM5k/Txc+em32GdrDj
WbwduuGzSFN5psa7Qcnehp8ycF6jabGHDOMHoCQQLVP0LXW11L1PYQVAbZQQsSDiBZ16KVT5Exot
Lhd8uJLLIR0Rl1oQRgLMLfS28hONIUOwotoq0zGgEXPlVUgS2phoP2XbW6b4dMTkWPo+17bqHblE
REDR6/Qpc9NHwOU1u6/wFSNqcmY9ux0Yit2Zk+MfvKzFW0NWUMimdm1GyZFkn6tc7Oyai2hTO8ZD
wVCsDMZvS4/Q4d5M7SB6r2umDbmzBdpr8/FfJLrjdaNgX5ZFCbZz7D9F2m0XehoY9OqnbuaXmpIy
jap7C0XuKgJsofH6jmq4tybw5PHRo4/h4Yjpoi2eKOCSw1jluIpoaFNCgLcl6+o1i9zhxc5jRKec
OQoXUdR01ISY8DO3yNZC+kicC1TBXYN82EL4QJUQSRaDCA2aVYOGL5kZgnRqPOTkTq/+DcgmtIKc
7eyvtY3aMoweuyadWaqOKNaIZvI69noBi0JWiTz+IokSHWWhOM4kLGxjn4c1U5Rf251Phd/Uf/Ml
EorNVV04+q1KVHnMeuLfRc/CuynQKUd0BrYTfRaB0344JKCumGUaz4ggqI1jpfYJ2s1Vv5gLKHPC
TWP353ARE1AdEffDpUMhyXAxzGIQBB5enbpVTw6+9+2EUvQB5sPjvytH8aSF7/EbVONrnmN3gbeC
vYMKojdZgKNnTB8J8rYuEbnmDsxNS7hXkgKYfxnKO0tRQd2E+pyE2XPmxHqX1wVrSQodJlMtY5uJ
bT0J6sDmfBqhdOa2bdroovIAtJOlDwTzkm0n1zk3yprVbrRh5A29VzuXWJjWyUxuTGw6OE5ldQUi
KPaT0SVAaipQyqi9N67XlsdgZixbe+bHBGn3x/SBkLe1RWYN2Ex2hnKfRvbexpm+hKUx/Wzzm877
a2S/WqVnvQ3TG3f2Xe/0UCEbwzoMEam6qQ84Y95ou0Tn5vmcWuFftOVAE8kDJ1PcDB7qoL+JtLQ3
QvQFgTlPUcUUN5xR2xawMPtJgtcxxteURTJLInwrJRghJ6WYtNY+KKiqxqkbLzzJNqntJYPjovVE
GJHO0EFaSOOb0VgN9i5ReBm0sLEABpxlCuUzAwtW9RGjKLMGLmHIMdqRLfgJz2WtK/8lbrH2dxN9
jYWxtc1K3Du+L9lNNNfaZerEUvTJ7pL3yiQFiu7XOXT9fIfPnKV0OF+HrH4FTHebfJTQ6XjfhmAj
nAFqf5CUEwQy4EVSBu/FzulgOrRT+tlUiLoM/cJqmR14glidq+xQoqyY4/fJqvN7pLi4IgRwA8N7
bdXj3NXy5BQTZx3IzQ7T6M5LcS3jfs511J6CMjVPWc+dEzZktCeeae9SVqxQnayjzlouqiWx20tn
/xAFY4Q0iTeTVF6WfzHIkYxnROfA2/BKwnFC448oatKOJUgRx8PCz0E+RXgzvOhGXz6cKlc9YvLs
i6JjCh1jK5rM5wJpeBJyGuA3v1Sq/3ZG96VDKbfyqrYggpdYQZapY4DZpje/J6yBZmW9ls03iJ7X
XNVMPUgZVm74GU0jAXkJ/2PXNQ8NqqUxz97ifD/QrsqouIs8lE0kySFtWUR2qXNBI4WH3u5eM7b8
CHaweEsG5ixFm6MGL1nX0l2buiDs2/xTONVd1FWIfuaWSL7EweI64LSxkGk1cXuJx54dcH1WoXOr
SSK0TRPtv07g5kUsSqERwrpFecZ2gpFY28WP/iz2cUNsSJxEGMHOmE5OfeqD2RbxcAya2Tql3GKI
w5voJOuy2vpsks65tmlC1Vg/WTDg0N5mhDw4wd6LQiz+ErkL/l5sHCg1wiLd4GHGhDeaNK/FXdxM
p6QlfIOdj7UXw8R/w+dhpcF9YqVUTBl9TjljGvQLkzExWfLsHUjFUWyyYvrhpAIrmjfTpjKe5TDC
zSMT3Z2pVCUo1o03G0TbVtMGmmuN2ahYFxEQ6DBNc8ZkSCuWHPmkm3k/Yt7g1n8M2+yMC9S99A2B
tjqO951O3gYkTeOo7pK5wUbLAstt+o8qRu7QS58VfcDLKZrHuudhOcz+GTkAN2s2kzY65E+zTzRS
3H/8Y7QjDR7WCa8G+d+ZkhPHbR+supH4TX+uDm6Rf+FYbeA2Rpw8HmF/2GjuA8bcft01pOGE1k4n
EUnGAltHG0e8VChL3OPGMQx1s/aa7tuPUjSCZoCIjvU4g9yw3Y5SASNhskgeZX1yuFeedAUBjiFT
eu/zriDuRNTDW6y86hdBL7M2K3xL3PyNWGYFxyDCJzzTOcwWJtmGMyeaoWf0JbKMKKKzJIFp4I3e
DE0G26IDsuC5L33SNQecstmxgZ+7s6POeQtUj7giM78mbxn4+eH4UPu+OmdaMl4Rs/llvrkxEapa
Ds6mRcl4rJIYbnswvlrqjARlfIMIBgmrjVvuIb7EykQeqGNnu39fOiPDBkDdxVmErn0cYNVzZaLy
6ptPtx2M+//8Epvu//2SfTTng3TH/X9+7z/f544F2lyTsZwDB3Be/fsT7FLGvW75yNvp49/vOOQk
HJshIXKPdb2bIR1zI4ZSRl77CALK5aICzS8IKPxfv6QEDv6vL5c//fd9USYWHgtgObQScLsFaNZa
7ue+XTiONvJeaDbrusmmZ3ukIwCePyClt1C66pE5rF16d5zT4dHKsMlnNrKdceGlD+8NGUgLqlqu
XJE8N1F+m7EWgcGxmPkPS0egonctu5YliPydZwXAKa2n0zzjokMgNZ2mYgkC9IZF6+YX97bOcGEM
jB0V2yBGN6BUMAZQ48W0SoXCddTEsAeIOfDkBUnpj3Li7xz6Ht1xuTUaYz8tQrupRKvh+wP8FMbM
67Dv5vs4TrZdtYidkyceGt5OkMfQVkCwO6IyTN3dj5ViJrrympdEpd0mNyK2Y3XwGapDw1yd9Vwi
SBtof8xkfOJueYoL9TzU1lMxBE/mDJlI4dIKh+QdxwkaD4LkYkH5LEFfJNNXoRjNOeqnqADyKqha
qromLl3mxD8Rdh7r2PBiZhQIBQQYDeigQR1LTe0fW8saKSOglbXGm2uP9zCLaQOG8bNNrZ2RytfU
D86QsPWh851nS3YrK07wtDkk0cF/3rox2aw54hDbRYQxoICRbIFa5f70GRB6IhBQLO5CMwnulp/E
1/kXE0pUCR3dZ5NG7RaPOUqZZgIqHOc3M178QVZ9KKivAPqdsD/wZOj/yJjrY0oFuAblwpHAHKVY
C1qPFoQeydS2D8NPnWAWz4kx2AJhgSr83ufzE1uqelX4AoCNq3gfRLDJOvVR47meKAo3dcC/3Msl
CyfG3mE0zoNpjFdMFJIrE8ODkYzq/O8X6l2Zb8rYPUjfKI7V7Kpzvfzig6g7/cvG/v8Z4s+T+vnv
//quurJtpttPhHiPEPCyBTFw/Pvf/yWs4P8VIv7U/Q9rZ7Ybt5Ju6Vc5qOvmBiMYnIBTfaGcRyk1
WLZvCA8y53nm0/fHdJ3atmzIXY3eG0iYmZKYzCQZEf+/1re+fvr1579niBvOX46yHHwwusJbhP3p
fyLEpfjLkdKxXdsVkvqSxSv/ShCX8i+d/wRKCEM5ljGHetdUZwgXd/5i07DI+mbRbgvwRP9Jfrj6
x38VeTLOsgkOy+Yv2YIWgi6VBUdY2K/Cw3HZk+KltS4lhm4bxZTfUu/yw0dx9/2P/Rci3Dv43k39
z39wFL/sQiG6sIVyFZOmV7tA8wpKpSLIlzZsny1FrmEJrApWSw1JZBIvYERw5tv7tH/dp2SHuiMc
oXRhzZnpXz7d40bgDYr/1SaBiz3B4boMu3U46DsBD0eDjpCRTJDKu7f39psjlDaVWQeSjGkSuPbz
3nBXohzFwo1SIl96KD2n4rm201NUmn84rt/vSTnStHXXsIz56/zhuMo+nEay0IjCLE9TA100XvsN
q1ni3d4+pN98gAaaAke5UHIVWVc/72iygikvAs4LuugPmWF/TpRcSDfekYW0zcru9Pbu5nPgp9NQ
mZx9rqJQaujKcF59gsyNVMkKB1advAg1rG0QsDTDFzoqjTJXazc8vL1D85cdWroh0N2ZwuYw9Vcn
CIFvCJEirDdtQaXPfqaqgyzuT6fhr4dl6fOlrztKp4AiXn2KNGp4E8UMnrSfZvedldKvDK0KM2hz
lzRPrv/y9mH98rUpFIDcOLhrKCQKr897xnWij1O0WYialo5xqUr/EIU9rul4KTTrDyfJLzcPZc3H
p9uu0jlLXp/3tWzqsh8p1Q06Lo4oXDSUXt4+oPk+++rMYB+24L5p2A6tq1dnvAPkNETRhHKWnLAg
nlcALkbkUHtOpuI+7dtDloN8Qu6ymXC/x6ApdfEYeAOroPKWHLVLO6LaqhzoWtMyTt6//f5+uSDn
jwChm2tKxQ3cfvX2tEFLKPrxEfiVsxQtGXQp1Tsht9IQq7d39Zvv1hKQcGzu+xYDyav7aBOTwYpv
gHyfTluyXFpwT7qJq/wezQ0WZm3z9u5+9+UKbjKCB75k59UVQj5Ax+XqcGTICGvqiYJV3Nu7+PXD
49qzKF05AOldV77aBdy0WGpTMEv/xK1vy2MUto/ErO7cWv/D0VwvtZ/vMPO+FAJYw9Adeno/39DK
pPKoj4YoVbSRbEQzeUkhl8G7xRdZo35bdd3A0ktHTyKzFysz9fXbByvEL2cyXT7+l6ZF+4Dv/+d3
kCOpSGQhLLzf1bupll/8krwOo4zFzkyjFyH9/eRXDwyKHwuLLGry95L7t9/Dr/cjm5xFBnsHPaNN
VOSrt6CEiuuBDzyuu9nXIw/VQDWs1s8xyQrkmNNhk+27t3f6663WtsGPKN10JXf4198yhRbZZ4Ll
ZBHqT7avfROOd6ajV9y8vZ9frw/AYLoruEJwlEMd+fngVOAiKJwbByonOoLlgEUpdnyfynw5l1Lf
3tnvvk2mbabBFIzoRsN4dT6JoKWhpOPXmUjsumEd/XkSXb9QHWnl9HZfak9uCj163wn13s2Mk+OI
7dtv4XfHyyeqc1NwXPnLEGYBeieLMbVuupJQ3KD8LGWAArFlYeEp6zmDhrN8e4+/uV45aaRybd3i
vmC/+oRtUWLbFwyanuiRibjZrV3QEW77L6RX13/4On/3CePyZ2wRSMkc5gc/f5/ZRGU6aXqyN+I1
ciblUJcJK+OBTLfFoIaFQuvRRLBDYucpCeTj28f6m7PWUfxHY97icnk9QciwflM0dDhrg89IYSAD
P3BX+cMN8Lc7MVG1uwLvg/36egQNKUTMMH5Tg0gvS0qg5jJj3fqfHwoXPcOGawmuxFdfmybwSPa6
x9fm3o3OwUxfcu9PN7f5b/x8e3XQmEjH4gMjAFq8+rIiMVWZjlySjJH4KFucclYCpcL6pJkYieIb
JVqqrEa1du3qDyfKrzc1dq0sXFFI2wWIjZ/PkzxgnoqAlwjSUW4qwomL6WvbEKZdfi0mrK/Dt7c/
zl9nJOzPsk1DsniSuvvqJuqMnaJdanETZWLVa4j2Ddpf4nOtZXsnHFelhXDELu/f3utvLgdu2SwE
AbuwomFMfnWYwqAoWaKTH+GJiqh/J0frNLsqJ0KSEfwRMZN/lmm4p8dymPz4Dze8X09Vds99lT7s
PNd7fT14aEhHjWUJiJenhnJM7X8OqJa8fZC/+2i5h1tCKJMB8vX1QOCGT6gbZ5FJ1JekgNsnlFe+
Sow4aRItEuhvkrb52zv9zfnD/ubFDp+sYb2eVyVtb/dgA+ybInNOBt4ROir2TNyI+rNHyW8ikfrt
Pf5mMuJafJYMwJaBCPz1NL1Okj6u50lt45MBQkMrtpsnCs2HGNkNUPVbREkLBQ1sZO769r7nC/Hn
C9W1qTlwY+V4HQ7859OoJACRhMTZ9ZOad6hzaHqnhHT9P+zEVVwclkH94vVQbPnAOiHgzzsBixBO
6acAf+bb+/j1hGS1LQW1SyW57PVX10NKS4vBmQE4VKG1H4rIGG9Eb2orj6jc/3gKM+9r1thTLnFM
Yx4Yf1h2U7EQaTl/aF1PHyXDEH3RWru84ECjovn2cf06rHNELEwNybDOKfnquBDiYKLxQZibZngx
J3Wv+y4RJu6Elr39BlVq+MNFdz3BX58SP+7x1cSU1LVi7HIKmIMFSS7mvofHtrC9HfgqfEl52DBf
npJV1gLo0iw7/ERmSbMVCWDEQCJbss3B2GWjaMA6QADWQsd47DQtpFzciS9vfzy/u3ZQQQnTZKrH
mPZ6OklX18SYUFo3GAO/Oo1PDJIM4NK4X2inIAmLy2Wcoja3fNSsdvL89u5pG7+6gOaSmWJS4FLq
sRhwXn9aeoRSn87n2HV1gt+A/jc+4JmC1+7SONT8b2NuBlhbyMXzWng3ge1uurE31cHKnVTcCoFR
3VkwRRfqjrExY8B0jKD9NpWGDF2g2rpJ+1q0iEufRqrbsJARnuQR3fmgVeiaB/4DMMh32lshsRnE
zcYP1VDM+Y8ZFjZP2+st2KObdER/+Q7Wsz6Wq5xs2zAiRqE08ndCVMN0pr8XV+Uuy2gtlu9lUM8A
QXvCbZlvkqaqGpilRoB7aFFUJALP6VvJJLB8ZEkM14qVYZob61BB2Xgp7VkiTKFdJOUaHMRIdPSo
FcQw7zrcAb5P23ug3b4GukZmZNU17Thukz4QIaWKVLpgcdNGEMYYhGVviCXZBe40Yd5gLrpELIoJ
2vXRaH5pwj6yLzANY0SLbhQKYmFK6EckRUftZHxuZJZka63Lc9putLBVf1dEQ+e6C9QsFhz+KoiV
+Nz1eof2TLNMSdBNU9Z1+LWj4DScGwMi78HGH8YLpQE3FKAkHn9MPsNEB7vtfFej5gCIJcc8b3hA
5zBFF+bGH5PRKxZBOmURJHSjBvSiTUjlxTrqbGu69fDDVNYiK0ZvPMrcc+DvWVqYvOvp2hM4aBuh
kUDmh+iM6UoD92U+y4RCUrvQ23IqHpAVx+50zqYpEMCJCmXbH4GJAh5bTi0qEnrtwqsn5Aisd0t5
Uwm8Zp/11BjStZJYy5ZOYxaobovcs9svFo3a6hFRQtEi921cTgiU9amZnDM7sIDXmCMNOdCUdm2Q
kEUP/dQgcR3XHb5yiENMGepTm/EZ7/JeTyGvTLg60Sl59Ojdd2VRedOdQ3sLNTVddHnbiUh3NqWK
hnrV1BHhP2ZE1tORsM8oPejoNXA+Itwvk11Bt7z/NPJG6pM10RIE00IxaDumiPfnSHU61Lrm5eaL
Qdcnhi1gVs30LTGx8qJawgKwbpkOL72kcfMXyvCh976TLd0enZhFfgSDeWGRIAGkeHjR2pRgj6Ga
MemdqbwI8Q0SkYNd+lFzHttcGfetQoOBbyM4ODn62hC9eDPQJHYA004IOXxlLg0jr8IlabbTqkS5
pS9cXWi4DYteC5BPIUar0g9aXpoBdmuVWC7CjCzFFYcMD0iN81lDVlP6uz4zHSN00puBwlOHI9Ml
3LseEZw2AYulA/FIPdjrLsXVgZuPMQkdklb3OXdDEEp18QydNAwvLTw852PS1VXsLDSnscA9myOZ
Ep7VCndpKNIkDnWG9Kuh92U5oK864bvbkT5luLaCHrdIobFEe1dUzvDghQ5Es9aMm/AOq74caXp3
dQ9lNgjiCpWQnVgBohKRjvMiPAgzMT1XqG6db0xtx7lx5ki7AlaAZFN80zpZDtwSqeGZCxsrDYt2
s4Ibuc5gq1PaRp2qB4+y5+rVokj29wGKMlCWolCugVxcazt48aNj9peOuKP8mTohHqOl31hu+CiS
HHnyKfciS3pbJnpO+mJFcYMhT8G163Y9NtT+vvMNszpHNblDFzRp2bjnsBNkxGTfzqRQSyfniMtP
627TBPUv7dyyZ51NfmxGuT/S3KbbXAea/9+dts1Lfv6UvtT/Pf/hL3kxEq8TNP/75836+7b/ki8/
NZ9+2lhdW1yX9mXuelEd5lf5Q//6yf/bF//VKPtDD432zw9j7fxO/vV78wH88x+nT18/+Z/qL5+q
Hxtv11/63kgz9b+UQ9uLSroy6Hr9V/9SN//8hzL+YpCWroO+Tkrd1o1/d9E0If7CF0qFxjJtmjPu
/A7+1UZjrfKX6QqdWcQs5GFJ4/wnfbRXdWpHzmte1O68OQp8pGe9mrb1GHlR75WAP6aekF4kvfGx
mulI0nkhTIccoJZg8dZzXyZcijvoE1DtoYs1tVsT1FS+V0N5V7VRSvBV/NkaPv/wWd59n8392IQT
8xT170ne/P7o8LHGoc4kXWaw83T6hyms4UV5PcXAbXpbt7nh4NUkHmMtC9LqMOR8tWDic3NKzpaS
Xyf0GTfh+Gy347t8QHchmiXWG+ydEWr2t9+Z+fOi7/s7gyRmz5U0V7Im+fmdmaWjwzWxY+J9jGlT
ja5+M7X6AdMV9MRQ3zpD2dCz5w7Yie4RcfSwliUZPQ6+9ZsmqoMtM+QQkj6CRDww6LYSsrAztGkx
sGOcYtgSXvCCPqGFRykgFNN2edHQSiyR++MPN7MD0d7+yuvnKEiVfCH20URkvHRMln5NYZQEQdDe
15GmDSU0mND6zCSO4bmcDc59hTQSnAFQWbmi2PPkCVCWrhG5W7KZ7QUcY3JmB3vd9oCTdc0+whwl
7aXO4fppxikjOG6JfuQdd/s76sLjHxYULhfAq69+XrK7OmfmXH/VX331kBV63444NQvIrusJQ9+2
caftWHfc2vhSG2AOtyN8gJtaOatYOp9FEXaPVT8tJSbxrait8DCM4oPrIXEyWiB9qve5nfYn6bYP
RmHrW0gdHC4eeTf1JcE3F8hvcsH6N1mVg6ZvjDk8xZ0U/gUXQUZct2LtEBu+wkUCHtcnyqS80uxM
/DRSVed2QruaN9naSCDX6E58IGLh1BpdtKg8HL/48qadkyFxnzDZjbOdVwfbi0tpfA6UZCZlg1Ew
IByNmjmeM9UewC0+hl1WbntY++syH89jt+sMiDLY5tCMTrm3sEcPcICRnM16xNsUF2ITocy+keQZ
ripLTxY2meUrZ7QIJJhUtDBqrT1Yfn0cUnHvEw57yaR1p/VMnUCzYkoYkaf1jPGaT0Aa8ivsUJG2
QTLwPsNQsgztES5NNwMdev8Iguw2g+l49/Y1Jn93CtgGjXCqf0yX7fn1H65+8jURUzmYf+POp1is
NOi2ljgb5SNhE0y1YfqssMflKfgH5gNPPhZpSEEXpFnF0q3AfEfYCgYXUNqU40jUSqLZzd78KG2p
zglIrxoa9Iok0D+cvLPQ4fXJS3vIoq3OnYsO23z3+OGdU8UmfsfAihGK5ohoDhwWeb4kNTPFNzUN
LxQK9ggn4U7oCpZeh0swi93DFJWLfPDDVZeC5e+idh3OL4WuG6wiyW2uQz9Ylr0CbRQsY3N61NsQ
hKiCZN3YuHntGB5KAh+kisN8+/b3IX4uXsz3PIdSAkULsuGkRdXp56NSmhiw3nM2KUKMQ5DvFQCv
ZR/llH1aSLxWdyQH4kOWn0dvb2kt6FckmjeW2+yV6hKkjPIPA8S1CvzzAMFoyLhqOzT+Z93Ez2+J
N1yWsiiIiRv7CtaYGhBmTs6yIorRdaZjB1eO2+RXLJKALx0E2y1pGTgpjgSaEhwJ4BBIRxssCNGA
AJ+RQyVznFyRd5ikogUdKQfgh4FO08w2UQDH2CB9ClXIeG6C4pHPg0aNT0gKEZR/+rx/OYvweugM
fxbiAp0K5quziOxeOKMe3E9f2MGaIFok+Ut07sE2CiNkBgYiT4sFNnND7KUID9IBCbNZjV8CpexF
zM2cnPsH5NDWSuGF8UUxrN4+JyTan1fnumPbJiOhw1tFlEMb6+evwNfRlHt+wJABpUTTsGiecmSn
yE/J+GRagDM9a+x9GEt77yTFJ+gn2ur6fAIvgUyKKXjX5NzUoA9I9DZF9VDXNvmzaLGPMi7uHPqt
h75SOir4sfmQhoo2Tm0XZ3i96r4u3Mv1ec/3rRWl5WFrsIr64GQvTafUM7Qn7lVwsJaJQLcOoRiy
wciy3Zzj0cLSr58cvZ7WDYp84jjYtApgAGrQdWLSpuopGu2QxUc+gwN4VS90kKJw5ha1yItLldeb
QJTmnYWufwxc6z6FR3tfOA5cz6rtV9fnAHZb98zQgdACIrn+RDX502bSTczC84vXB3T4d6nbdSfP
iPnWq2Fco6qJziIO4nOu+Zvez5LDNG9dn7q+eN1MBjAhlY9nFU/JR0InAXnx7ld50kOsIZ/WPWIj
dY+sMkgyT7mTRr1nnAhppT5w/adu1XeVJxQzi9rHV64bT6Kzu03SjYQBQVz/YRNXudjmlc7cpWlI
0qaUsDMLcJmQDZegZronjL7joU6JWMKfclNPk/2BsZb5ZWI4ONzd6WR7wHZjvX8fj97SLnX8Yiyt
ji1pWYDVRn/TGhWRnFNt3U1lutUmgrV8PABrgqAJVDSHKjoQ3RQdNFmR3KZnFNktojqCpD8lWUOB
h/LfLRMmlA2NFq3wFwcrFstcwV0RjjcszJtt9JVoJPEO9kt56Qr/JEjqeUcqhHZMvQn3zLwZZlmx
A1cdL5MoeLC7sDxmUxFdLNyLVJi0cpNw1/MXpoYslF58sSJ4LLwkVmjv9Gae2sGUWGDiEBtPhf3D
kEvzmDTOezHBdxzbsnuII/HeclL7eN1yQqFvEOej/Z5/gmjBepUwd19NOCsj3Xy4PgQj9MZ+EMbu
ukklT9sSc4Pk1M7MhwGjxAM/D41vERN/cM9MpnoSDCo2WSAP2FKrJ82rtkGT55fra7aK7r1YFSg2
+cmhMV40O+tO1y2dOF2z0iOicNCh27NS/frga9I7OWWlnZqKga5tOJfGcAYAu1BSGIz4QdOdzVgp
uNjrT//9y9C9IM7NFOy+/mTBMjnXOR9PWBMHIAUfjyjqjZcRuK6F0nhKgZxE9sSEtwhcyFdmYEAz
zdS5dwd1bvTnoErk6fpMlU8fi9zVtmNg2yj8ixKEfwKQtqLKfoP/zDlnYX4/xBOBRpN77iCABivJ
ML1nuD3rAUL7vzdJM6lvrw/aeKg6FR+R46rvD13BKU7atTY729SxGE3qX9eX6cGoYomA7FJbotji
pQiQE0eas6oFWEhHaPJiVzFuVSMY9lZEdsai6vGZ1IZx+r5JaC9XVn25/qzvjsXZ7rMNCWz8ZqTL
CwIe/4CE71Cm2RplgvFEood5Fnn9DGHBeKrnLWB4z9fXTB0u0vxaPf/k9bVWb7+/9pvfm18jrktB
fw/kBp/0eAkk0R8hhVImXWxeH8qYL6OpsmkdGf70/TnZhUh7Upth6t/P2S4LNbfQHnTyE3FTTtwi
4zE4e5MH6JCt64OMsAKTfJRuysHtsTTXNAhJV7pQoD1D7J2O161mfooi3cbUu+jsUOoKFyl2oNIZ
5G1UAXBbTEcyLOsL+Yv9pcC4dFsyV75u4RP3T1mfH/3OGm6lVkA/LHqAsrhyLn33mTknAQMR5ivA
Ge6ubfXklIoqvpTsoTL16RTrbbu2Q41gnyZKbxOqrPCKEy3bBaX6OIZtemsoIfEvaIsUdcoBwqF2
MACU0W7glIa4uKYGQ5V6cpo7oxuau3T+lw8xsS7u/n52Ys2wyCrEoNcfur4AkV/b54n7cP2Vv583
Df0pDTu1vz5//VETw/u6LemG4ITCC1mF1d4JSueBoE6E9LF3vm4RROIuy3ga15Q17IckdXKyTctv
eW/21SKc8FkzMN8VlXQe6mQAjodaZsMy4ZMXmM4JkqCxroN4Wk2RMz6JnG/Ptct05eXd+IT4S27S
nLSM62aMj35bjhBthvmHlTlua8xTOyM1smMYzr7BcCLwsehgSwLLOiZU6/fUccfb1iEtnCSFg8z7
8XaQOc0Uk2lc4ajz9SnEQ+bKmKAdu3pGuila/J3BXh8bPSP6KTZID3CD/lH1XnloB1Qn11dz3zEv
HgSk64tpy2pd5sXBLCfz9vrU9a8NwHPTtHIXU1WkUEcrKzhSgwuOxPYGx1bUB24u0ynJg23YEPmM
crh6kIlM1zrxhdRUi/qhqUx1GXE7X7euP+HMQC+P5eG24288mPPQILT8/fUnrk8NwfAVv0p4vD7l
j9BArTgGkjr/fNHUL17Ku60H82K1o3FMcz+778LeBt4Monzeuj7EfTFtEprDlCurfz1H7ZjTPki7
7d/PGSScRiRJ3pWUzVcDWT2rsGIKTMHCWfpBVj621jxOddHX65bbTuWjKZdRyLh0fWYIMJPitt7o
LdiGBVEV6gLxQDyoOsfcHgsAyIHQHwpkDruwgdfHhyYIOeQhiz7pLGIMt+/3CE77Y+oEfE966/Vr
s2tgazcDWN6xwlvin5M0C8/XZ+i2+IfCaHbQE+xLNVQY2kwGg3nLbCYJGPTddaP1tE0RCO3keF5x
apW2N8uEfliaJsXSJOds47sBEX+mOR6IKFFYmT4kIPrCshr2+KFCDMj4dGl1nbQ6MU+ixspXMvla
6X1nnuT8cP1XxR36OMP9YKxSKSeI+FT7Qjzn/sKxyvC97ZYvXTQKMnWywCcpOa3pDZUdn1zj7yyO
Hcfxv7fNKB62kgbUwiE8bB+JoMERE/vPGne5te/67TrCK/lcFUO3cNxM7kmeIg1EYmiOC1PB2azi
PWln2oMy8LiF84wEfKv3oJvBeIdzaF0KFdxiP0PWqHpiU/O8eUROEtwnkE4pz7AFiRRvn+ZweUeA
qKZBrHrMsCeMN+OJ7tsTsHnSukoh+Z604R72CaUw7Pi20R8FPItF1Tr2Ryhs96lRjLuM5smqceiH
yLS/RLyLcz+6FaGdIQ2oxm2PFeSjg7RK9ayJaiXjPWSI7I449fGuifGQK0zHog70VcLbX18nqZTA
l3kZ3fqhgA4Mj89ZcIzWInULUraHrIe4NkIXsyh/M3UpPlXSp+9jQq2rKwzfbVylez818dDNzCtF
12YdDJAlcgvD9vevrG769ojTFxxqE0KNTtWtF8y7o0ppLXzlgr+rC1gyrrONSAU5EU1Fww1sceob
3TN1+Qjor2PtbJie6zJIKGP0hNCb/VdMguNH1rM0RfDb3nFb7vegADfRVDRr3VTOjoRl86IlEOkC
sl9duDTyxhAglhWlxnnYr9KieGLDSoGwQZbKcXDxgVEcmc6UhziFhPmYuDK5VyVilXmrbwzxaGxR
lCzpU1gXsv3EIzEjyL6huR1DAKrrBjZVs8s6bcFCNbpt0+6UuUVGiAi1P0S+TINbX925Q2yslAb0
1GXGfsLe+DyFhbayMrf/OFrv/dYOPk9ZasDl8OQBdBQ8kywAYqZMzi+vDdSSCAlAyAiGzCo29r6a
qqOmSgZTNzzZwkd121uXAn7rUzA+DuRTHryRaRlB1MFmSBh6b2Qni3MqgWHroa0dCC6IzjY3urip
hbUxvRJIEDhge3DSx8DHXdHiqdnoaXd//bMzAlbTfP8h2kcRX/HNWDlnj2y4tQWy/V7qfUNNJvTP
tGmeCZQJzm4CQ6PH4WqL3the37ILfnRVJfiJnW4KSbGrwn1TQOLmzkx2zcTBFF4RnljmyCUhyuuu
3tVDkdNDgpmhE1z9CKHs2aQfvHLdxtwCgCQzI/GCTd0WxbOf15QlVDkdg5Hxbkg5PjeKuKnmlJhN
S6iTw+B9nfSMJIQfrWa8t66TJRA6+j6Lhq8un//RKpqL7gfiXmRhtqrIGltdN4ENtGu/LsnMoUo9
yj66u87S0pFBHAs3RSbWTYApM/PJEmm2QQH+XCEbvJVm5d5CIa3XYUgcznXz+gJhk9HOd+svRVaY
YP9zhwEpRhkeYAncpAmMwkRrNc4so4VinIsPPXm0BWDtr2laf8CQORz0XJRIV90Av5iJi58/+cxM
JdoYOTbg1A7jZ4FVc2HX7cBMKX+SpOlyrx/0VayTdTiYSLU8M6sB4ADHroPioQc57E9BsdernJpn
2EaPokvse7d+1lsrejQh4TyUQE+AF1aGv41ACO5Kb5rPLB5yFUyrYITxQCY0E8WOP6J04tBoCaFt
LTV1MdzSvMACL9YR+Up0AXiuEHaxl24VtDvfBN7E+BjcmnYU3ooaJMgkGXwNDfcKpaEvTpDZu14e
ugwqi4V6/yWhDdNZNV7zdptUhn4squqZPNr+0BMw8kBWW4fQz+bWIoMlXn8qKxMBUjkonD6MF6J0
qiNSk/p4/VfMQEsERC7Xflx/IDq9u7MVNe8SMsHKnSlmZec/WsC1t1wi/U2UD8aqCbvx2BOAc+SK
fIH7TfZsEhPAbJDYsoInxUypxRWq64m+pdGkIsBH1noYp21IpsNdIehTQtGGJC1QPeiGKsl7sM2V
R3L59w+paYhqmBdorHWzeh13xIYUIODmpW+ytBoSBkDFcaMHnJ6mffkuGkmjbRilC+WNq2COqEyZ
buQeN7JGsz+OciRYCYzFUcxUyOs8LZYNqBXzWBe4BZglLTgto8TU9lHFcBJXVOl1t6e0UqulmzQk
DMwy7VqfotvGL8h9T/1sXVXtXUnd/0b1IqHYFhPhaYhdFjETqHs3JWPRYyoeEeETY4u4YcXib6sq
eAChMhxNyx5Y/vNR/r3pTvlRJmHB38IoMYXaKc+n/uvwP//wC/f7M/NLvoniCSFKCODTGe7qlriB
VAc8qTf+IyRn427Ua8E0Ch6JR1F9ie0AzECRMNTZfAc3dAH6jUHibOWaBE0HwiYAvtH3qacgWFfA
TjvRMCz5+aPjt9+gCN2zktaPRiPDdVHKapOVkElDECM3rhTJQ62VwUWxasrKQq3jqqiXdjgCk+vq
gFOCCzxOhr3jdXM5r/EPpq/ELtRwQtuVWpfxlxrz8tKn1HpgdlNQJpflO6sMgq1pav3p+gDeYThp
5CwuQp30l0RLN43Zy6NHI/wOUEp+12DpNXC/9k7EbFEQdFuaRFopu0xuo4ysBlzq9lIOPuX5XNNW
rF2aQxBY3oneQ7tsdESqvobS2QozdRqd0TihXTVo6tBAo4BA/75dk9wFAMlGPNPo+Z4C/ikn9WMf
67i2x0aRIYwSby8jEAD9AJUczw3pGXbbvcScQEfRA4YHIlIvFNKqTVXVzh5tubYk422Vt8I5GK4F
Uttw/VXUqm9Vhe8/yin7OoRCcBc4FrbxjdUUEaAlBUbTFE+RCzg9CIZwB1kRrLPQkVmVvrghDgls
MJkAQZF8AP9fHhI5nN3eI1S77V9KaozvaamcEie5LRBBbXOXgcaocv1Sx258DvPhfrSrtVnXz9nQ
dPtBqfKOCjUB0sq9D3RghuizPuCLFxt+t8ediYc/Tbjp9AEpeuSMvx91/oI2DcMubsb2jDpkqUaW
ADdVnsFUZblfpnioUWifcJ3X9+nXqa3wNA/pHdHwMVQh/ZIGLGiFmX8ltWnYIIUEl9gO+c6W6GAT
FQWsI10N5G5Em4zb+26syvFO2U/E+t62Pfi0iZXUwRwtn1ydpr67PnR1efJj1/7oBfI9BZfPXmlV
B0CnpAfQUd5oPQSSqvfGQxuCD6xnhxcfoPEcB/RmxiEdd0zmd5AZiHUbzfAxz4ZtM9rDe60n+otg
lmaF7QqEWaemrU1riK8te9Y4TzfSDcbt6CjKvtm8ivIc46zmGlc5VfvB/DC6XrqLRBIzdfHIyRVp
PS3iOenbd510MQ7+nTFU/qEssoHFX5s/Wh4x2ZkZp8/0d/liMLwuaGKasCkvhJ04cxUTOhQs64D4
D4IIaR806bcqNx5Luawm0zzQHYP/N75vnAQXF/EpJ6Q+3XGMU9ZWhb8kn5BJGu/pvdvC1q7MjUkk
E9kEVkr88GT4pyrVGIralsxbt8ZwlifE5sYljNkxB1FltoccERmzYiQz80Mtg2fkZRQf/RjCgQ1z
qYntaNsbgLUcr5m2aZgypewhg2hlW3/po2DZDR1UIQ3YjxT4EVAoPRbzA5/wx2HotGNI3ixw8Hl6
iE2dTCjEO0fRtc5Gj0v36BWtuUH5bB1q9a5M/OBU9kyrWPqkHwZHi5EPund95UYbX1L9klVf7kbT
/gwmtDhcH0o09lvPtbeemsLb60OZxLe1YmKW58T0JGQ8rKHHjEs9qfqNb9u3akjdjSQOnNG/M1c2
6LIVbEMdCrfhv1DTp1gXHnojyJYSp8QJUd49aznGF9307lLRQg2jTLcMSEUj8Bm8BIL4bk+KLt1f
FpCLLBIOdWy9eojKYkOViuzjmrDnriIJrnNLeF5606IHCD7ENeHdCQ7kjRpdQgwSbc4aN9M1tVQW
hGa4rxr9VuWxs88duO9II7p1SSh8YDXFObAIpLlGUClcBnL2a2Vu3S2ikuyDDGoReLJsnYwxvUO7
D8l+qa0TlJuYc6TJjxNA5fezLhFAb8F8TSoTIhg5Pege6dSbBbEsRRUfR4MVqWjPaDKgQGHroFfd
5ZtCMxA1BIhEGImybRZG4S7SNPpfPuJNRe7qKnXjh3T0jb1KCclUQPr2PbC4hMjCfTup9CafhQaj
5xs3QWrrwGu8pR9P5Scbp1Tb7gM/ZY04chU5OveO+P9QdybLjSPblv0ivHLA0Q6LfU+qpzSBhaJB
37eOr68FZtbNd++krMxqUpZmSIhSRIgkCPdzzt5rN8jZ6iEAgugnGh6feGn71VkOxKfWsoMOIdJi
baOVP/g9s1pRezurYS5ZWJV+QImpH/p6ZqdRAlKKO4ciYhCCQu/ZYaN0UPUgGR+MS7uM6rMHsoMk
aO0AJeM5zqMnJyV9se+Ve0KpvyC8LT17VvkSkvR7ANulb7U82faDxRsN4TvQQy68tEj2uqVDzSb8
qHLC4h3TJikD4CJTuzbYMfI8AouBYmI39SYORqDOcTE8Zb5NckyQf+aVFCv4MB/DxESmj5LnACWi
4cHxqaouvgqbQpf2Z0C3lXavX0IfDcAGqsZPT4AQDUrk+dSDbbfpBxiBReTgHzQ14r5ajVzXes6p
jLd6opusRrUJKBYiqXTGYKcH7ERdsr/W5tSUqBrZjbh106f8JeU68CZCz5Rg/yrC/BaRO78lhwLd
u5juynSS7/lkqHIGuBADiOijLTIFpXh2PfPdC7tXx00GG5n8cCM4/K3uAPwxCdoakEmOPX6LpWGA
Sjb8ptqMFTLxuiHJxgnaj7wdP7m7FuhTuNYq1D+LYJpS4uOxAS+sgI6Jcot76jsMFWL5KtrBumgu
3v5OH8OL8AU3WdVUDAl0INYMpgnc6dFgQls0X4Yq1gmNAfWicX2frcRFwuM0JcJ2O4ZLQt1U2Q55
MJJQwaIlkikbCYGPFK0f1Xob0Rb1kWxokpAEf/lY1Pve7I03XSeLLoC9vokN4HharPiQZ1O36XIS
IX1/kivPX0ZETf1sTNjYtCXFzWzQhBSdHz/RNA6WgSLez3dI/QprZzW6Ut16w740kxxX5PUlZzEe
B6Xad0LyfqKUmRlOKW78udeXQpk9qIhAqUJzto0ZZ7zD5IRzOZ6rRP02EuCJ0m9zMuDBEvVGuupU
DI617UsyLQYm9Q10UWXl0aLpAxQAWR0vumhmAxdFtSnbuFpNAA+tZJjTCpNiZ5R7s3ZLwuz9cN0l
1dFp9exEfw7tpn7rUhY1EeXvXlKPF+EO3154RqLRf3Mdf48Y+l9rXt9tUrrBHv5+v0+HCLxdlv0c
/JkxYMfN9XFoUd+eLN0+R9kGVIXzGeSjuUUZOm9QSvU1NRsnyI13+OQz5a0+mTozsh5zyKsVMQgA
RcW+ovFeMw+KQI4gcNl1zhNA2+xHPWdtD2bcnOGDMzPo+cSlgbBfgySGqUmSyzVgNLqJ62m4htGn
HaTWExjW/FC2ObHkjzp/NPJN7g4l0pdgfEl8krXVvAr7hgu4b4J13Tk/opoGF+Wi9hEJ0kvqoq5f
SeQCzeXY4VMnuEqF3R4fJWRd0FdTVpGgUknA65EJBx7VZBfQSlhNoWb9rNvKuWUGEKqmA54d6uF9
jLKt7pvdN0t3tUzxaR6JPNkiDa4PrDLBjk8q4vMQGDfQ4+C9nT9Ptu+MPxO9BLubYDWiMPgM3VFf
WWLkVYN7jm9QO4m4/QzZudE8Y06YzlOYx4EsNbKaaSOSrdHVp7S2g1PTbRt9+CW1wHsJU6/b8QkW
W2ts39LSzLY9vrn3zvrNc5IfAX6Bk839hA2xPy2MQPPPg2nq/PZVdsEs3ZzNKYxWXTya33r7jKOq
+dEPNqNnm3ddchGZHgF6I0Cd3spOvN+ImvoUpVDgTtsuqOHjpO4qkz6w9iL6OZR9cbG7llw6iKE7
H9B0NU46xE5N36JW5o2MdFoT4KLQafr1WXy4vhieijEF8mNl9efcxhOt1zPS7n/pkeYuHavEu5XZ
J0Xy+QqJHaFFqVGfRm1U/DK1+emnql2gZ8X52I1q33kO5D19NY0AIWLrHVCPtwEBRAJyHkM4HAhR
j6eQalX58Va4hdh51lAebcR9SIPqZUl81tNEQN5zY2/46DQ3GcP+RqGwbIF2fEaeuGpBIvYYvcy1
TTYDanYvOA7uqO7CXfOMGi4lNdIt051zUdNZMGeov534W9DxOkwxXPJaxRvXOLDhRFTZ4F2JOAed
Y3yGihogbVCmaKl192ZG9aT9BMSfL73e62806cU+6Lke/TovXhsbOULFRnxhG4TT9L5xnlJomW7I
57Fv7G7fpnHz7NuK/KZEB4c7huna7kN2DRB1z5QV1XtLE3eECnwfYSmRgGkhsG1leff7WaWRTN+l
X8st06LwVCBw2ySy118NWxEwx9j4RU8MPP7+1a0rMrfMyYDSpEC+QctcTHpVncJQ4DOpoz/14La/
fdTrmdHa35ljJkSTEYMZhi77nzZsDjGg4ikn9C/DtfwUiYmIn7F31q05FNtEG8encUjeqhrKdxfX
ZDxSgaTzjzrJCHPPj9lC1InHID4xL3g8mn2OTH816XX7184/jX8JzTGPmaVS9jpj8Mt0+7cgq7N7
nkxsxI0V8C3vVDZ6fokapGkl/Lb3pElYeLj7dymCEFa/J3CLzPS06MzGonnqLOuZt7lM1m7x3Bnu
9GQYIJU9MispRJickabMrCIkWcpMjAH0/ayqzB3ckPWdwW37HKvGO6QejI2+1766obDe3Lw4+T4h
XlEls1dKiviku8RrVODl1GBcZZ6NZ9oM9bKiY7KDJAKw2JzcA0losPT8/Dly9XM76Ta9SuWtY0+m
9MWB6plWbN70qXtjcK3tLSOR4I7pVMRiWI6Fu56SzrtGeexdLS3j8/h4sTKjrq8pdN2Xqt5Tn7nH
cG5467ThlhqhjCuN8vmkHGNY22Wb7tMEv34R/g6tLHt28kZfV3nj7Io+0D/ZUMXaeLUihL0WO0sG
0sGrZbfFUxHWRAShB1O5y3vR6eexN3ViU5Lo5oV3PnE+4gBHbUvs+Qun7f1LZRJpHfcxeH8quc+C
XdqiSPLiGoBy3hRKY7jseSWtc1OcEENPq04URAzFboZih9BMZdrH0Q7Im83D8ewU9IvdlCWhhEuw
awrnZrZTcFXEsC/aYtJPQJ0J0QIYv8ocLb/gj96hK0MBMA+TVDuSepieUQj0rzHM5lflqZeobN6j
nlWIEJfurI3ow9u+IqsASn9DR43Z3HBi+8CCw400pAIb03WmCtCU8xPryzEnrgX6Y1MU8lj2bni0
U4n8Mkx31IDtR9aR/8bId5e2It5DxXxnSzIBLMxIsNTU48SaH5Ft8v44mb/lerY8Oh4STXtEvmrl
bXjrJBHNrU2QAmMc88PB0x5Pqf7TB6WI/1xtHM/T1m4jxoO1phs1/oJ5Qf90aIdXOu7e2o1Zv8Oi
9k96MmRHTTP+uOk4rkqKqC1oIP3F4HZUTFn3JrO8ePMuYW8Wa50FcFnY9FV2iUtaj4VcPDSYuYdJ
D5lzPgCVp0sgYvviYRBZjhhtTrQ06mNd/QGvmt98VAeHHlMs9pXrY/fI662vJXr8VVh5yYkCJjkV
pnkyiIO+6GVYrfKEmPDAcPrXIbNvNWFFu0YEu0Sg5VwkQSsvpTEuvTCPfofB3RSt/gH48UZ0oKOW
iNdJ5ekufhqZlxgF1DJqYwIzIqd+YsIybLpe43aaeN5uKo1mFZaOsxL8Q0/05oZiCaNF7u3ESWnt
a9eOMufTtTR7rbvIA0tCUz41+Tor/pC3pca6Q8p2miT2AQXV/4N997iOTDYghLN6H51s74kc2lvS
R5hzsJGlcxJM1elQVUebHmEs8gsxy9bBY/CwAb1Rv9ohjPEe6OeXTSaTXwNNVG06rsJH9wa27imu
XEZ+wj7bjNx+llr3O9OC8tU0cmPrOi0s3kh1rNUTxGiy5X3pf7LZT3Zjm7WbiQbIpzZFG2pFlHNB
1F8QuVU7fFbBNmGo/ekSSlgxSwISHyXtl9s7+Cs1yYfNnk8hgbC8jna7tEIrwrPuBmdUG+EZR3Jw
fnwpQtvZIT+5qqg6D71n/iC2chtkaCXM2J7Q6NQW2/jwaLbOs/no+YRBqe9avD67oQu/w4EyGJGq
yoC1IuPfTMRHol1Pbmxi27PAQvDXIY0TftvHg+VhaiyorU4ZMtFJO4u5eV3uNVenY6NH06dPd2GS
KvpWKkHOErJsQcUcWJ5OZaBt0VfOuNha7mzZ2s/Y2atryXBO9C6LvV+aM664qDeDyf4or5vulKK6
pPWby7WOv+3dr9J6pQ35uLIt/8mc79+PQ2vEKS1AFYUryBrn0KN2N4znf3p089yihe7GbINcxz1M
V+PawJSXZTYeHl89Dq5DE0sbXTpiDV7IqRqgzAsZvKrxT9KZw3M6aP5B58JjBG6Q0yKdlzqwWrap
wB3NpNU+/RHIpqWC5OaZlBBBToSLip1xo2maeck78fcZhtNxQ2OiXSGCQHPE3v/E/tzaFg78nPmr
VDrGOg1wh1S99lSWcvqlCncflKb9p6mYc3S4henV34LK1vd4XgfG29I6SLezDoFqiHz963R+0Bvs
E8ER8HTnjnRHdCYBhUjTHl+mg/EJczJ91m39XTLc/yDaTK6gKSQXiHEOxRmRzkKH/FXAHF9FStan
CM0UkQVZvSVDLrhIK94+bgH+fB9AAZCs2mT6icJGbbqJnJGpqbVVRQ34ognkwjYjwHeX+TRCwVT7
HOz2y8MSI7RBfy2N1N5ZrVmtNDy071WJVipx9JB0Hq1+r6veXqWKFquRt9VCn6smoK7yWhrEeie6
eM4l5NE8ctptJl25h1wabqDNEfxQNRTdIffqIHLCz/84A+0KMnb+Lt6Xli1a2W/yztWvj0Nl9/Yy
ZPtMcc9jU9ml63jkBlW5HuJL5eeEkBvje44ucJH3sj9VnTu8uzWRw3NFa5TftW3+ym0d8KldOvuR
aftGt1DfDqCMYsbyb03va4vcIK4VKettQOHyFOu2Q4Zhs358VSZUjA6oGpm1FWLjqiHL0j/4Gvs3
q62RE7tU2seWMKe648oJC6/fkfY9PGtO6D5V4fbxxeBkw3OtBUjFKmukAuAHSgaTZFdB/e8YCDab
cUp9LpT+70PuyPgQ1tFQ7DzP3k3A/TdtM9WkILFrr3v7TDqw9uyRHHFVzjdPgHiL1JglCToyUTbQ
9hKHBWp+h/0HNtUSFcR8s7NGRTLufPa4DT7OHgfVwiOL/XWN22Y3lKK6l1jFHkU6Nz383v963GTs
GppSfQ3z4yYTXzYncCAli9baTQSuNE3QbeBu1zD5JIcywXCNBLaLP5j8//HNGUpr/o67sgkWVYB8
aQhnRYT4jAugIZZCm0sAgXPu58PjjJyXv8/oM264nCxmr4lzqPzGOYy2/vfZP49VUosPefRCwE9y
ltTu58dZX7sJ7cHIRKRt7//55uPxf34smv9UmKt6TUiQv/jnG7nISDILqUFbMjtOXufTByuV9hqE
pF8Z5nTMYCG+Bb1TvGb2FmE5bCB6CJs8zCAsYYANjprtLkuZNHvYCGorgW28sBXFu1Cb1i9/+E3b
2v+282TfC6RPvKfeFkp0dvXqDsdqzoicNuM3s1lCJOgPXFxd/+3lwtyih8DC0Yb6d+14iznK4EtS
Tq7b3J0OjA2MhRiI3yrRdZ0eh9ETf59VLdX2X9/g2a2JEqCp5NoXyt3yINOyuQKwaK6e1QUXi7E5
Pcbm2hZklnjlYB0Bsldb0OXrCS92QFqzv6LWDr9cbzowpd/7rSk/8IrXB8Usfxl0fCm9nFwINuOj
VxG5N3bfCS8UExMMXFk/wBRoQ9ZgvDyLPpXZ1unG4GIMxV2gxXsd/ap+HnxzaXme+5oOzPT9olx2
tEePnoUG7nEIYiw5/HEXU0OvPiBNZCcxaNlJxUTZaswHHw89DhYLH1YYfiJAKr8udclkvdPlofvX
wYsbLVvECJMPzlAacmkgbwhbJfc0ob051EXmRx9Dyt+nXtnlRE6n+fFxxvYcSDLpcYosu+1jutjX
1pdml82tlGXxYtrDIUvH/FSShLJVFeo0pk1M1LUDSYbY2tNB3ccR/8rgdIxhCmzeQ0WfKEI6cdGK
Zr7hhP/7zEyvadHnNz0PvmTh52cANdlrUdTeCjYt1bueqpcy2VcWagkzdI6NclY1mcYrxd+0cnLM
ulTbv/KcDBLXSBngi96/5ZWJ7o+Ixl9T9eZo2fStiREiAs3Zo0VCmjV36f85jIX6aeNH3T4eIpZp
kaOtedOqKVy4Da3FYHD4zUil4ApdYAlFqlWLu1Vz4UpM9jtRq24tBbnLpVcRkCbdP8h9cC8Gtrac
IEq8adw2d6nna7z9ntwiGrJoMxvHQK/T33mhHzUC2f450Qp1sI+xaTFj7eaekqcxiQmZHxPIsDLc
3j1RsrvUFtnfZzTp3VNCx2MvtQ71BlKsqjOJRfHEyZLmROjNfPo4OP86E1gvDg0/93gI4ic/x9gU
y+JUX7LBrV4c/3l0mv71cZis8KXLvObC3LB/5W6hL8ehpGQcMrkwoz45RCoPbm1DLE3kkMXQuusx
N82fnQSAWpHnlbjvg2aVh1KbO+ahct+b0Gg3acjgeZy/zKYYKDbjpkNe+iYFFS+UN3DV0Nula4vO
4f+AhX1Arf7NlIZHTko03kSxWniD/8NVnSCqyganH/EGx9ea4eob2VP9kuHMk7Am79S2pGJo+TAs
TB2sI8IFdSCrvtp0c3guhsiQ2ab1RPexOTPKDV54b+u96jp7ocHZeHKyr4cnQLcSPhTYNdbkTpFZ
i8wFQ41zDsLqeXLJrVvaevdR2xHKFl3P3rOgjpYCjc+BuxYpHxbmuMghaK3z8lNozj2QyiYOrBvY
5IwK01heHwLhffbKPOQ9b4GpUHIEnYu3WJJ24huEkDO4Q+cVdAKJoMj2njz4orSvNUvRZNEI19lJ
54W45KF8LSpz2HZ29BQ3UYwkRNPXGflYmls0L4fHrLhxtCe8q0doD2t3IOzZ0pDMacM433PyFzOj
9VmnYrjFNi0G2+4uBlyEDWIFnAAKfXObGvG2ys1m6ybhsZW0Xl2JHMqqnb095VtDkFYdO9XmYYT7
f00+OEc/66Ip/rT/zjp48Av+ASH8f8RHgMT1P/47feHf6Aj/Mw1+19GP/45G4Of/AiPMlAOHOy4U
Xv4HNIrv/MVG0Nz/sqEKQlV2bayzaIUwPv6NGJfOf0FvZeguwCZYM2DxX2wE3f0vzwZ5yAG3uABt
/X+DRoCX8+/GRseYfy3L5Z8yoS1Yrv0f3tKq5L+pDA8yCH5Ja9rlHcJ5Z0AgmHW0dtMqvbTs4Suj
G0967qlFzviS4GC92HS2QkDsEoQ7qTmfV+nMbNjrBsmLbWQFCbpjcQlKuelCKz02KLHpyaXEHMji
oo+pv3djlV80p3LWqgtR1vhtdHEbY5k4mCpJdaQHOFbr2LXiI6/fr1BVNu7syqOeDnB11cUXG832
HNcUqQIhGFIrVByAEnTDTy8a/JSFY9ZINmcv4ZRF29RKv/1WZCyQ5XDMPNKPRIrFkmU+DTz9EDBB
O3feRxrXB4cIQWK1FVvuBimKyq3qwrZdQ4FtUNPMiB0x2PsyH/YzL2wr23K4hBlTEnhdzorqfDxX
3VswxkS0jjqfYHiYU18t6qwy1lM4jZfHwe288WLb7MpsMNUb3zDOmdsTXV8VxNV1hcXdbzIaRiv9
H3DGwa6fX9ZsTi9+nAUGOWlTRNq3axQhVnlepLg1dEJZ5peCKszm2y3mXcF+NywLbZ2wLF5q581n
GHCWqYlkbH7p/Y6Bq054/DJNCOlMZZ0vLarcMymGfx8eX5YQHIn4Tk4iS0jTCt/A9WrnCrQtye66
ilellTa0N3kwmQ9YSGCV43ikAZpdRqXKLUibYkGFYx56PSEDvXXOUpPO+XGmz2flbJ/BkLL2UBgg
j1Dama20dn6cPQ50VvDgWcPKpNigKaEoo/uy9M9el/6KyVLfSdHV+2qd6MHT4wlCJTLoMBKyzZ7O
R3fF4XE2cm0kFLvHx+87zRcOxK+EOQlhcAtE0tWSVOAGxeb8dcDz21E04fVO8x9d7aV37CYSYREz
Boj9MNER5i2VT45Wi9v00HYRAxz4hVdXx0kq0lDfA1Ait6+M2LRrbfQjrptrn7nkuo0kVckM8WDO
nT1kxVkLrBAHAbVwwRzUe0HFba5H+oBnG7nCIXJLfyvDfjiw8L8BeaOznJvZB1uZ33Zp978181cc
YHddQGXaAlZnc+Dk3yHDkDmsGNl1Pfpbu5gnrqPVoz5jhG+zFTzn9si4hXzbWWc27HW05edgSp01
VX3wQhGCG9X2x888etb67hLqSO0ZSy/idH4eoebfYuQoX4imiVbBmrBx/cQhPj7x1mmnJ2SHMNuc
VNfT6ETv0HfqGo1Vt2qYjT4NmsF4JKOK7Lzip5f1cDpeEBTGQKH8ljgBlOOV0+C5n+xlUvnOVZJy
uZUJOYJB4u9sL7PZfGb2WsUCSYtnkUEbkMEVxVXxTXW05v6W/yFH9ObmwUdojT6DNqBmoyPKJ4Vi
kHG9KJfD/Bh9OTQoaG4WiZb8QR6MvmLsnZM/QY4XeuIAvkLTbpT5S+Ax1uo7oveS6QvqhvsnD9TL
aCT+q9dE2zEo+iUqPu2Gk4uAuzxfVwpoWGQCNZHN8DMyfLVXoRPSOYY4mRRF/iY1Bgpuq/yXxpIR
FTo5vI5d/zHS8LWvpuoe4GBYJYrSEQ/4Ppf0NcBghAvrTpdk3HaZdUgjUpcwcqq1nkZ/wlgso3lc
SA/2Z5SV44E4lFvtOeEealK403L/2GlqurddHqxL/PCnfK+S3D/VXU9zEX3xlxpLwrXb9L2Pm1dr
Bn/ZcrSfdK9FZ84sIJ6CYpUj0ntzRPYOdA0IRRW0J2X3L7JQGSo+56osYe3SORM41cG0hwM6ca18
bSf/08uz+kiRfus7xpOu1c9RYUsnE8PnVD3lQyJWRZgk+3Lum8Tx2+R8I7Sw3ho0OIydNsx/IMOE
ktlqLPDLTbdc9fWeSEn9UnfcEFfDFMh7gRF506riCwQeVzofmjYrX0gG2kzIblYl0udjnvfqXZD7
WZK4twYfEe25r4d7tNEh7oegu+PXFlyhg33GvFS/6SiqZdOkNJUMMn2iotmnKYC3x6/jmQjaAqLw
lJIuIyo7oOFHzi7N152T0qEqCa9aFgZkMhWXRJbFmWJyziyCaSiW4bT+hQZ8WgrNqDYAIPynLMtf
Hk+msxjH5GV8yxMfP5vTjnczUe+0p4n4oVbaISViLdOKt2Qs9btwSmszVD044FLq9z4Rz16a3wZL
cwmcr7UrpEbyhQw+hlEhyxOEqzOrX7Yaepukub4e0Nn5JAGREo/eVOdDnLLcqqY/xa5JzW64wZtr
WRt9zrzjhQH+YTvqQ3iXgijlbdV7+mag1YKA3BarAXPShj4tqkHczSAVC+s8GbZxNZrwWdTcL20x
XPBSMfQnvpOyht+OLvNvq8SWb82Resyrki07+mYR2lrx2mrTrk9C+167dDktqW2QH01rRDrt3fRY
jP20gNiHmnDLBLZfRbRtKk9ody+bPMAFBfPI/q2aLyKvGH66lV7eCKUkejh2h31QT+ciCvqnBsGT
XRPzCF5cro3mG5JEei+77LfE+HDsGem7gWE+4x+8xty67kyM6KqJ/HWUPtmX868/yuyNtlT/xCdm
F3a1PDt59KactrvLocm3pVUMBCMRLDsgizt3kfUDmOBwy9uhfNZ9dWNE9UfROdslcfjl1cEvEcXE
JZUpfgij+62ybnhCjGs02hedF6RtxmzjTqsJ52J/TIE4PX5rHMXttg6cjefOuBPA+HeURD9qO5c3
L+43iRt5Fy+qbzYzi/tEsvVWz9BatBMRgAOW+A8X7gsKxTo4V2l2L0bXgq34S7T8smzzvkLFD+pW
A6QSvpaPxhGxGtKxVhfhGumC3PiN3JTzpyf0MnNVFu45yWhYiJwn56g6faqG9n1W9EZe9WHU9E55
3Skso6zYYRfv1oxOoPplNTtB6CKrjG7v3vMPin/hPhlhfpoyXJswi6N7pVXaalTZ+5glxdrJCnep
XK6TuPHepLdI0Pi995pvr9EsZKs8N6jOoIjlHYNOQp3AS5dKXz/+5rBH0mqE8a8QpPi28EvtjbH3
0kdjeE9F4u3HcqI6Q7Rg2rj9kBQXjL9GAA+Wdcg1o5/vYjRi0g8M+ofJ7qo96kAoxF2Y3on563H1
Z++iEfYO91N2IrMPwCvqyBE683PNpnmZmOw+Rl/9mQarO/mIOAA9OdpKwrDZVWFGOymNX+2ufnEx
6T15WmZsZc9ykeXtqe0ppAciTFYaK+/CzcUAnp+aXgd+fvQbLnsLhMExazD6tdP4QZ5Ya4bWuzYc
c1ziZ7CH8DFFdURGkx1HExewILxzhdfxmJrkf1eqrd5Igl8Fjtw67FRfNOBmtyGWnwDG3L2VFdVK
2NwAEg+FvF5W2R16KFvFkDWSRdE7OiNbAROwoBb2vCpAdw+ml82eBMAsVO/6wdKsYOVrWXUQsAW3
Rsx2ibVxayW+/zJq4Dpz+habSbRfsTCJAcD5t3XTItugc0XmG0SvQkNxgY5VnkNptx8OadOJYR49
xbZuyrLo7CGxXXTcej4qVjE0D47YKu/FR9r+HnJ/NtEcYdIX+Rut0Fnl8w6aUN7o4aRH8DLMfud3
S4+AIMFnGNG4E7aoRzI7GH1Da86N1KnPigPTOPnMOs19uReHIOKmU+lsKy0ztw5cINPSNrz+g088
Lyelh9epdPfXe6MZv027Tq5o5BMsJY3xmo+j+OAuuTai1tt7AprIYwnxQvQHKmV3k8VjvRE+IhhD
qFcUBd6N1g9hk2YSXYqFobnVh1IkL7vDicmZQNJAZZOGDvJUeo4YBLkRTMVUbkVT+mugk7hk8soB
EW7CCY89ejt4XKN+thgh2wIUPLP4HAM1MiumP7gfCRhZdvriN2PibGmMjFpAyE426NdZpBkWydWq
qm+9A+NbEFR8pmOEIZGP+EIXVrLuCQ5HDpDVu05hnIsNTD8ZvNG1MnpjTwIv6l8ycgNuLJVhJG9h
zLgQMsZxMM3fePvkzmJ+TJ5yN2yVxPFihrCgmrT1j+z9u0X2NcJsWdelFzHuyT3sdvwkLSxHls94
FE+WqIZz2xOeXMmfbtPmzADBUVuESUsQBcsqC77CpkVOOnBRliXj0WLM8Om7ldyJyX4vSgd3hUd0
YZPwRg/kxFIQr1FJwh2BajeOzVeG73CZ2olELz7eCX9eDr8DHAgvj0PojF927sN36YJxGUtX7HCt
yTXWM/JcdQWgwi/ogk76D4Pk0JeC+murzODbcLRoGxKIuCzAKK1jXDDcqYsjnDrskn0FHEbWK8ap
krjxOjzEpXMRWHXQ44xrKg//UDX8UGNAxKbOo5nFSkgzTBbN0ZhHE6YEdVdk0Q+Wr69YF8YznU/j
mCb9dbJrZtVNGf7I9eEwENn2JmSZbhPUbpGUAzbsrvqyyonNqagviZt8GbkmKNEJQ2RMqi9l29yT
fh5Nm4gCV16VvIzJWF1jxIha2VRbsEDm1u604QljxhtNNqLJyeq2TBJM23ipmUF9rFDVFoh6GMcU
6IFREliCt4DRyynyCkZ8rcU9LiyPuRORygb91snX4WCenEBM+yGaHeH4CGnoPceWd8sZF7ISgVug
FLk9Dn0WDAtLN3Fz1YQrP6RSw+h6m97H0JwKHD4WWlaQfGnyLKoxebZMZN8YfAbeRtKiJldmG63W
3VvNZz1+4+n6sTJPbm05T3SIdyTk/BotL8Z75JFjjYvBtSP86t00i06S8YkmeLtoK73Yo/5q18ia
Q3dqls2AjbBCggQAhvrIplUAfmJqjbfctwlxGLppb3Xux5C15QlFZrsyJqdfFXWTnmQ3Yx+JP2v0
1l/SEFvXQR7uS0wQo6ZdEM4XtzJCMIhHekfTiw/k/H52hbMWyhnfaY5WgIYKtQyrQVvWKm1ftGo4
iqxSjAwTf1HpabeF1jPevL783AAd6p+MiHh2GxPzHsA2QUE2CxL6Lz+SAugthMFWVdrxn0Np9isq
8mEr7IwxmPKvPAtvnfGh2Bla6Kx0K0PX3tdb0xnUK7PWcYPXxyfBZiMkKey9inE/iF9oas1F1a+7
XJTHcVfrQfvsMb6iy4LcoYhmgahAEdJHEBaYKJR/HZgZlHO8e7A0MqYATGNQWZa70jn7TDT7Eg0M
4ZiXCI6L1b5CPCwORtfikso0fba457h3wVFvx8peNzTpkKWvRp/UUk2j0W5PNiLZaC4wU3msscuj
3X6vRsdbA7A+uECHUH52iOQpgNDYghdxP5H7xybycoDgdzlyV50yf1jHTmnu4x6/+IiidSs87pkq
jl5c0f4GajUrInSBEMq8Rtj96Z6NFWtkUu//F1fnteO4sm3ZLyJAb14lyvv0VS9EuU0y6IMmgvz6
Hsp7G2j0C5HKqrNPlpJiLDPnmHluFNshsPHe5q11Vsu0G7OihFuKKaF0Zuu1q2dvZ9rhzKyrZ4nt
xMtkOW+UBRueQeafqvdwBvWteujQ+geiE+haqt9Jx6Z3DZP5xSvHB9uzVdLZz01u/wGTBZV/gJ3L
mKUJIE/Nxzbk2YQiejUMLLXrwP5ZQ7Z6K2v/NCZN80WEX78ZhR+dqKbza2op5BgtqU91ZkabQA5P
WT7J61l2tgevI+NGfIbY3VZM1uSlTCx5XoKk2qRIG7/KElC8qfmI5PnwmJv6R8W09R0AsozD0Nuh
nRZnaWdY5d1aYT9Z0JBPV9fw3kGFQPjM/k0dBIWRuGP6o19R1Os3VKJkn6uUxONGHYq6kzEcIuKx
sayTjE1S4wIo7ToPyxXgMXGAIzAvIPDVumcouZ5mE6C4V3eMWKwAfQpybpaJah91TAKgT5w6RWZr
E2UvirJ4FGa01l1+DKkLdjzhQ0xDbC5Eoj7bdgLEZzrnckLdb7im+eKhXq/M9ICSks89yc3HKfT/
DC5ZCBMVYbjU4atQToC6ycrjALWIrkXsPgc6qhHJHpTZPlsm50pqs4xZU3qrxfP/zH1p3xtPGOtI
5w8++/l6Gp5eJRX+M5yC0oNBw3uBPozN6ySY7rQsQfAk9c3LkPj0LJ1zEY15UnNYwcW1nE3Zz+2l
n5EtSXp+i/RmqtiXoSzsl/YpYOyr3xiwyu3chzi6CuKMsqw8T8qG/RJML5h/P0DwBfthCMw4yzCE
sFwVFJjjq67UJ1kMLWL9Lc37EAdmyCw29fau9OZVWOXInCPArCrChlIAOWBGUAiIaa13n7Hx3ouk
eE+JRI6nxLFXiGl5WI6YObrlhq0JbgrLchs8PFyC5EbZ+o8yVGzpF3DN4uAly9qPq6SJdkUOpZdm
zDtn+IjesxrrgBfsc2Oub9GwIH1f9AGk+c7K7epa295bIwHAqrb+UWp/i0SHxO/UwEDjkegyYv5w
h766DhPOI1sH1rad1dqIunqjJM+eLiheXOmUJ98vDwuZx5tGUFmZhfHBYRqw6FSvdtFcZIj/YpwH
pKk9819ruNh9+cm6dOFezF4SRBP7PHG/eHp/NA7yrVo2bWwNFhKsdPzgDE4OhLwcRd86JAWomIqm
Po1MypnJ6WhVZaQb9oh5TWBRjGkvQcjtwIn9J9CsJmd3wA+cTNUlaf/WAXsM2cBUJW1h2Jgs31lt
p9POHP6IpcrwmKZGLGzGOgYQ4MJz7nyHSbtZncrknndNHxu5QWGH2SIBFYvhQMOycZs4/aW7kDE/
c6nKLU/QOrvXHKvzCi0IBMXcOEYLBYlTi73nnA2q+30vLRA8ts9E0P05orCadJhvxzJ0mVDrYO2G
Uu9ne/nnU2akSlxd1PMo2f7lRZduqzwct4WHeL5JRUocOj+S4/KMD8a0XVsVThwdJfPV6O0EKWR4
dHt72gZJ9hn5zWsYzvMZiy1KM8pPBHD1aD96fYiwYO75DgWOV8/3rATWEs7n1g7fzcKaN+Wc07qV
VXRriXIIkuHWwzdCIOW0665brh7GltcOwuotbJqNo5eaAPOhW+c8kW8l9obb91fYBYivLgpkL267
Ajo4k7etq7jtxUjhGUXHJSoTDOakLVR+iJf9aqdPXllEBH2t+/0UVs3K0s10cp+I3+8L8VflKkwL
Dr8ERXFSCcgEY3cv3OQrD+NS2n96Wr5tZ+LDgxSUnm21IE7pujy2eSNPEnDTlHTgMW31H9ih8GYL
WaGfV+WWOUuO7MT7SHkvd8XY2Ps5feN/egJbuLYiLz1gdXc4FpUXfPCWepsQne0iWUn4dYmvaKof
OdbHtQyqEDZPNR5R/b5WFc2o09iHSqZHi3npHgQiMhTLLzYGu/XjWNT6mIX/9ysmCfOuIrcriYzw
qqcuutYNNBPW6ufvb5UNZSr8lWPTy3HLrA3yfncAkZafoFocbPZ213YY2UZ1Ec5TJiBYR3gZZhRM
2PnaTRK4vHxevv8AZg3jmTIE2mysw2Jsr22XkiNTURXJQpjUvzZy9MwUH+SNo/aeP5gTEM1B5MCH
a0ik2g0Q4wy4bN5b/HF3VPyWWzrwt6Uv7N0SmPmmIhn1bvn1TbpP1wYPGLTN3IUizT9ShnB712iG
OHu+tH0ld4Nq2DRMxCloQ9hvgG/aQ5X/WwzKjgI1FPr11tw1htdtJCfZfWj9Y9nq1wGWyjrJ/vVl
8jKOzu9eu+knNLCvmoz1VWCkW4wqeot3H0ZS4I6nQmN9MCxm/h47fovqtOtqOgryfXvjA9Mdg0ir
fltcLKNK6/k+1QtyPg8tMQgjd5/jSdr4PBqER1SHY02xNbn+mUX/PnBbMnUxFW/F/J+i8lmjRgBX
aSBhFNZv1of5YfDVPkw4ICndfqSmwG9uZcGaD+WANs37BwMlWk2y/s9qGoqcZTBWfeoHiMcq2tzO
rfZZaW6m0YvZDyU7EPcLFc0YJ2HwI+9yguuZPmZuTTMaNL/7D9tN281sLuWBIA1m3G1q7brWJBez
GbJrXyFUcEjfJJciJItmoeIVw9EUOj0oK0tX7ofNP/gGMP5PW6DYgbpKZc0+a1iamy+S5jYEYXlt
0s+0FjuN5P1ojv77KFzn9n2xgpyGsLlzDB+qZZ5jSzv2DU7Lsu1pcVZqJ73OvOd1x2q68b090TQV
Ih9GfKY53crIIYTWnXa96PVOgtfh7ZjVtWlaNi8GcOaS0I4JI94hDbpX5yleZg5m/c8lYza+taWN
d6Ps4tbwaAIBPpCLUnVqHeHr9oX9QwwNbku1FIB1kP0qjHu47HzzVEfow11uovCc8+E6JR3PSVFG
7EhCm6x65wgK6jpQ+MS9lMi7GU70QXj79hJ+X7osARwxId52yWU90fSczXbAtkHk3Sp1pHlryuIz
7UbYvs9X35dW2+ZtwZo2MbY+52TEwFszoeZHNx7nxbqB/bPVPc4qcImroUB/3LWWvglFuAfsOv/S
1MGK9q/a1AXdUTKa8h4+L4bZGlcFF8pwm27tEbKyzXKW/Xbfkweicemqqt+1bn3HoHHN03bG50Vw
GiQOdyXH0KNzmu1TbjRb05i9u9NRh3hh2BIfnXj3FjIpG0ek2bWfyaulUnNl2ZtmLp72vOBrbuzh
JIvh/718f6+o8w7ZsWUfbTyLjTOXjyK0YLgVyT0xqcZHPHNseXXMBl2Q49YnSGGQVMnUr79GGXSo
guvhqtHuvgch3j2zbr7Q7lVOWRyDUADlgaSKSDZ1CTax0KlTaX6FIG3SURjvuTl2e2G0v9MIq7f2
tfhKHdfYeFFj7ig4eBnoT9cX7p26Vrwy+Xlu3wgtkv6Lj+L2IAJikyJUy19GWHfrkcfB6fvl4v30
qI6P3RBV6260sivhv/1qxK3wFfWy2hbt0u2Y6Kdf0vT+VJnj3dDXmfTGk3/kztjkfZZ8jrp0jpMx
eYjoxuSzi4ipavoyOBBOo+6zk6Ngr/EVjNMxQB6LpgPFySW0cQCazKHjFMjsmgA59nFzL9kb15um
z+sjEt+UxdTzy9Lo6mNSLaeA9cqrnCxrN7dptkeQFrwbdn1rK6PcWraPsK57EpZsWEu4tewTeaRB
3Ops+i2fl46ZAUhv+GFk0Z+4P7t7m9BbW7yxvyuRwb1Jp4+8beadwsi899KyhG5F9UXQ4nhMfXc8
VoEeUGi7eGdqaV8BpH7CPDPf2ZahxB7cg86z96kalveEAcNNCffx/crsp+wQSqzdBPhEx7aes4Pl
lhTLE/ylhKQvVxHfvvgMKeQQGdSCKOoIdywuwWTJvRij4TTYQRub7mxv0tYku6HE+HTUonaP+GHE
qmpo3rAw3b674D4YvwIgM+9ZnvCUa/z1FPXiOGHwvjt9UK+bLN8EbdJ9yCZpgFmZ+kbJ0D2cnKC+
Ru6nxU3eWH3CqJ2sY1uk01p6pYrpw3DrMsjb1jbHosPGEH/WWxlm+owe8rWVpbsdmv4/v0UkwgGi
16aLBL/y/YvhPUPEpo9i3tWGFGdKCgYXc/unSUrvzKLdgLDXv0p5ZJTYcniUb6wlceERyoRN4E5X
amyaPGPSo6u/rVie+DEejb1Id/NM+pVjC/GAQoSdF4AEY3G1p0kIgfRIK05M/12SALaylSw3czHA
a8sdhts1JkHbQSBoX5ciLc6B5FT2YbNvI2kcyDC1QEiGkD6wue6T0NzOrG6gBzzcDIn6bMnXKCnx
QbNQ30yTLM/aVugrcxfDUKksNuTVCvFVuKcNhjmZsedHwJDiiuQC/U0ezBFKomhHyCfN7wXPHXZg
HkqggD5YtE8bxcbTMK3fQBUWJPZAPO1yOFqi/N01tnWUtuHca1V/ppFzgMThnocQ3qpC11QQJLpv
jfQP9Lygi7pLg/twHdYGWfBRsdDzoM6o3OU6uPBJIr+1WeTl9BNPsc7YglGuSqXPReCRMcfkQOrn
yr9UPwG6VespqRC3aKhsDX5cxNM+a7bNWHriV+LUcS1aB4zp8KPxjOVot8FH+hmYxiHk8IubiKAs
EGJMpVGU+nPd7sF7HNFZ8WCf4t7nFHHw3riws5CrD38BfC336StI40IZiOeN6Y87Y15r+HxuKquO
R5UQwtfXx0AykKsc4tFTD0GwWalX02exG5EU6dHhrxCynhUCSo2XIlYJ/d2Q9FWcIveM2U9wMDcj
TbaLJ4p+YRPlPO88p1rJjjrfKuo9mBDNsGUZN1lVfGHjyPedsXibMgHvnpcFfVtXmxvYB/S4EdiV
JpvgKCr/GgiGtgVMghfSCjaML3lGpSF+5RnWWT1U95xlyHoCqLQy8ZEEZuZsuq78r9gEvYH6PuVf
xXid8RA0r8olcgw5WLhuLHZ1fDCxhqZ1qFHTzNyCAw1rb80/xFw667Riv9BR/pUTgyovQyyimy/q
tvAVdADi1gf+z/SlSe1yPVgZayFJzF7aHdANsUISlRkvLixOpjon3Cro2nMAci9dBb+ZZRCDf46g
KTUufm0yKFpWjOhJgmD2fA4z69H3bFZDhdu7b4e7N4VMpsTsr0rdP/uF4C0o6ne0QvaJmGKme3Xy
8J23OWB3KeuQdTBJapvOYaHD3s64JhAsjMGKDUZjQdsi0RjC89Bl9VanCRN00JyC5zNOLODFuCGY
hUnzgKzpbBT1cPOddl9yJNqdYz8sBzW151UvbMcAoq/MNr13WVcec7qseEHhsErrxjk6dfejZK2/
DVvpnTq51oZnIQJwFmZlqwVm7Hsx92pv5cl/rcKzwDQ5YroVVgc/K/WmmoCU1NW46ySCE6PbYuYP
15aEPDZNSb7L0dBsraz/3RrzV0mawF6mIoaTkrKBHs1DFDknfKAJsyia7yWSTYznAT8av3XmpuVm
TF995TRxZWHfdknxXrU4Rz7UNEHODUs+MwLMEZa8p0CmYi1AI1Xl+XbWRNQhqNuaxLSvZM9Ni0A5
Bsa8HnORQVrAfAN43dyXvbGBUklBXOVXh0PiaC/5DzlG5rZU/W5W84+8GcB4e1bcCwQVwO5PrfgF
1Ds7s/6X6wznXZz4KRaBvIc45v/LZ8jT3LWxjS5oh3+MPk+gaeo99obSdLakCVLQGVASwhzHRFIF
7+nS90dZex+oJWlRaH8rMewSDOQRUz00klinO+NHCJB1rab6T8VnaDVly4s3eK8Z/2K/at94vF8q
LPljZd+GLG9ewIGs5pbswZo8Oe6CrXYcaAEa8EFjcvtCdLt2ID1XOUL3bT0Vr2P6mbe2xXKwhHzu
/td2dnSsxgA5IWpCC/DVqlGC6nhhSONjLUbV4qwQ3sq4dEbkneyodihSu1qfwgXN3tBc/BBwWGPl
zSG3+4++MHkykjK1zTrYS53a0YukK68ex7UXGNaWIMph09tDuzK8XyWzcohY84xaVJu9WC+c7nZS
JacpVVcvbAESchbWeD3gNeMrRuKS2s8BYOD9laZ5zvrws5yDhMlPka+SJzk6Ys4eDTxHhZrPIgv5
+cenD6H7KWGNGk5bx0+8wJDP1aYKXWbqs0vZT0YoNtJqn2japtqzDoKAQ3Qwi9xM9izoIq+AgjIe
PK3YJTYjG95Yk+zWTTtmsagJCnfscWYONMzvxId7odL7xtGHkmMgQVbrR/rWDTk4SfZUO6E9cEjD
nozwpyPMcH82rEAaAxE9pVa3cpwC/Z7NeeBwwvIzBh9DwDai53fdhQbtRsaWm5LVEnl5It/1KtEy
omMQazfqwmPVlPukBvo2VX9FFJxx4Ryjedy3aCVjkQrUkP2LsUz5tvPFjzmvXvqiO/oKn3/pUOek
NaVkxX1DhoP5x2eeWoTRzfFBT6TAR3Hp1p06o6Rll9uUxBmWZ+wWTjo5a98T/4Dlck2ncWI+ZGVr
Iw3Ai7WwjO0n9IdEqo0T4TMiigVVv1j5jXczIPgY5jmFpZIl6qAC3uDQpdHySvHTx27ARE2+LIBF
14ntbTzLqs8MJFUDvAgrbLExTVbIMODXqc6RkzYs902sc0T8xJ5wEqCtiKxbgTMV2sVqsYuWUksl
K+QHh5atBQd4P150zc3eO9OqGFED0wkiIEY6zDiEKBWX2I0n0D+oSqrX5AK8mtGxx68dJDhoOc3c
ec6Y3lXZhxlO4N6XcGs57Hx1gyBtthufYalrbXBdGI/+edFjC6KwLfNjlFs/KwRfCLPdMEO/220r
nrS3yMrG/WIVzrruJ10fEvqQM84PY6d6Y9qlT59b6GjvhNZ6ifmxsI55sn2TUagPS2Uyc6jd9s1q
+wVrVL5ypLNKB2JrcJt49++vCObdNh4o7+9Xqp6Dm/B4jIcu7s7limDWP2cC4CMqVoQ6vvaIh1V1
fndVwDvMOZU9X1X5BylqT96mhuOlZL7NzOxf6WTGzspMuDX9IM/4Rn4UNp7LckYOWmYRLC4xenvI
cGrXuDZpdw4TzWUC56LBn8wzA89QJC0rwXwPtKjD9UwHO6FAeGtD+zgtFdkjlQVQN4EY7PXV2S+9
bQruzn66pUylh1f2b+uFWqEKmFZMcFLiJsxE3OiCPTUA8y2AIfsmdadXUBmq/QxQFnM/i/lg8oDQ
KNoh2WpjlYSu3CCBbY6oDZEXhre2IJic1RgBQx2AZnesyo2k5UaRW0TcHozhfXXSNDkntGuxO2kz
lohi1wMwottMBo3yhN6GoXwJcemuluBRhXUEL0qw9qU6v81dy1yb1DvU05l6LPC4toWdRjtPLvMP
LU4A82Og1uILkufX0BHY50PQl4zxVL5BHty81VZXxkLklEA8P2JgURCykrY4Mu6NpzBHLWNX8jzq
mg1XBapA15dAkXNQ0OsQODeNKNAUI1OCi43khtk6ual+NtZujj6tMwZ27wSLrIKnxaEbwvpqDeM/
M0zSAwRn42bY2SMvlwlkitXvc2VSKE6F+sD/XTB8Y3WENqhWO92O0Q7TTn9CT9GfrOdldvpPNRbF
dkwTlgJG8+qT6yRw717gAqZbRpGPsvCjc872T7J8j5E0LPuxTUinaJr3GSk8kCZuHDFbHWQppvp1
ePaQvLET75MTQzQRHpGpOjuvh8Iok2k5iRz9bxpy29aF+gn9rvkwerDlaFTwNo07gDM/ksH/9Cto
Xcbkfik7sS64+V5knSArH1MWYxbA0CRJPtGkpDeY2uObXdlbkHvOOlvCbEcrlt7C54U2LIwbpypi
0SJ9ShVnkD276i1Nlr3PzXP/fsVHWaxaz+dsyZqt56Tj1Xlevr/6vqhWXAs/L4+tRHcGkxbFUQDw
qWb3i0bMHs8YFwiBsopl+02lsfp5OTgNoiQ3Mqu3wcE3kKD3xh9BFxBZyWejyo3tcSzp1jDZNjvW
xZn3EZbUH9acHhydue/BUwdskRhKNCAPqsUj4Wl4TMgUHMN9wqlxD4S9EQezXT7IsSneKoXUisjm
9uA8X8qyvKMDaFhzQO6tA3UgwCO7ZoZGrWb0X6UXkHLLtOw4MyM7SmIfN5mbgChoFW9CVI7XNqrn
tY1CDKljAIc1DH9Fqq7f+D8qgTcH7i6h77nibX9ty7oi6JHCo/eleZncIbmZ+Ia/rC1pzYgwvbSl
w9HJFXjwcM7KJZ4kWWrBYjorPkFtjGg7v2SB8NcsT8hmnvHF15H/yoT7AcvKVr9aD4VMOnaneoyo
QIYQ1hhiDd9dzLufDjcUwcnO7JA8u5YigQEEx96TPMwyOu5XE11FM12DWZ2BKZkn6aNFMWbshKtx
JoDGSkxxChPs+KWR/+9XAQqDg4Zf0RepPn1f0FPpU5b3ZVznimhvQi5Z3CcPq6IgUZFL/LXoH7XX
ywd+9Z9C8gmpAze9ECnHXOLU5RJrDNtTGsKBSJqOJ0rWjctpguy2ARsHknwcodGBMGNeahy6qloY
SCifzEW7fAqAztLs+4tlzD8GZmgn+bx8f/V9of+EnPj9FtJX420tiT+OeOxEzaZOFRICppYgv3RL
cNdqM1YIfv1QGLQLIN1PIQ5HVao/FMDdWXmFfrWHgscMGe0+LdUWl9LwMaTDg6iMcq1R+xz62pWP
SkzhSotI7Kt6Ag/0/To1uMmLPmPWWgwlfi05XgcPhdbz1RhmH2U3t8BcP+u+J1EhyRYYvYwRzYHT
onx+7/sPpiidY2KkwzjSTrEF21XGve6Wk10Yj2lo1Flb09V/Qq9cx6WUsrxdwQPsUXfNH9Msx7tp
jfe01c6Rh5BzJIAONiP8PBIKpQNGI0h2XcoMjl/1vPZci15xQgLIlsGrzYuImCEYPHLW2naQjqu6
vHhSlxeD02NXpOkfhgHY/emMACmiYQuDXZ576Q0SWz5N+uS7qIlRyZZ46nW/CgluI98KnENWuhxU
eQcPBHHnKlDaPHpjyYoxCNTL855TJYLOYL59HykI0Z1LUpFfYjk3p1iij4l2e0+hY8VDhpAeMey1
DbrmVnXimlShf/yfV6qPrmDepkGZxyCPdEXp4EQxzAiKmSSSD1ME8AGsdVf4OB0i94UdjUNWKG9R
n03p5RuM3C6L3FITcWa5UXj7vliFhDzyvIxMv9ceOtoNhWF0gSLT7nyoOHzqn9UXBIy97qktPXOW
O4P271okfX8N0I2JmVmY9HuwDT30aoYM+eH7ZzUrzzwSC5pvPHiVsFQpnpbCRRKYqes4dc9lzROI
9U3FwrtKJJt4jYD+xjaTRSLGa1aQLSfeABqA5jrc+lpWB2bl3qkaYa8V0t102Cg4HYcb7SZrV9D+
EilFtO7rFsVO00FW1eNrpAE0ATlFvc+Zxqiyq9jAk9sCJKlfE2XU/iU5geUEQLVyUMhJJwXGYSYJ
2jcvpuG7WIc6e8v9TjBj7kFqF+Fint2hi7/Rdl6b5ftgwOrjjM2lhSZ6rJ+X76+gXRtjoB+RXeuX
Z1oK6QrsIZ53yeSyqHBmIyK3psGPsvh/GmO04iKRHfGESq8WE/ebVcJByMso3fdO0BwN74s05u7N
wlL2viSfqt8UfpAdK6NFFF7L9TQFxTsjckkOfDuwisVgOeDOINA9XGBOIlOfbRFc+K0HFyJOabCN
+U/Ql0iUyWn/CRaybTz1GqLYznNTvPi4qOaue3SIvvYEzyGd85M5Bv7m7Kehw79QI/32A9EwY1DT
pqoK9cKnqEDw3aUYkgu2iuxqD0aq1IupwBAzcLgiETIuSYhjGZv6Codc/Y6LlA0XOPtdoNtfrRvO
iLHM5ZHROYvEdC7mqHdkTA0vHqgZPtSPKfDnH0GQXcq8I/7VTH75urnhWrI+dRU8ObLM0uqAqcjQ
Eau31DYiZKPfTUWYbdNaBp/J/OoKeSd6fv7ZMmyD0Z1tFn+2r3au8rseDbAXe8Oo1A8TIhsQdcBZ
kw24VncfvZjbVzPD+CZYAQndVJAtKR0C+iOrbUM8sEwENZXR+bm42qelvET+eGOQiPMQSjkhsUZ6
XZJBrajgwEnNNBRTbxN3gIFs30ygjVA3D/vBsMlLQcNEaITpP5EYalOqvx2y7l1DJbjNBrpKJFm/
LB4Tq1wLVowhBDhoChTStfdKq3BuSSTLs+zOxCRCJ+rKOK9UeQsTajG7QqrV89sV6OaUmffbZA6v
YgnZBCl5RFKOLGqydlQ97QuVI+/FMrwM5lT9QiYTYUiCHtImGhxmyn/SzMh7dFR9kh+Z61ufS9i8
D+PgrXsvS1gkKP3aCcVMSfsRMQxNwEwdAFsZRALsSBI894SMnAUhdpm0rgzELRq+HI1wtJPa9345
MCFBU47DKWe3s7GdHNm1ksQMsJk70g3bjOf6cI3G+X8LcdQuWABs9VLJhQkIat89zQAFRuE8omE2
f5DvMKwmyzdXQU6uJ9tMeNZQ4y4jPx86pzK8Zxp6YdQ0uzFFstNPeDMrYtpQHBgfYRW5eyTDJEQy
T+4WZ7iWcvw3PtmAGfhIDrD/+U3AtDjhqvqnIgZN42CXx2+ik2dO8vH/fY+PK+ytyXhU3kaZSchA
z+wuePSmlxnr40q6xcMkO+2cF15JDPGQEbgATG+STLl7AUUj5U0Amf5lzZl/ZLp4YKDeUXZQjo3T
OGw9VzMnLuxmayULDrCMh6go60/N+LgZHQC6wl2LKieBZG4DdF9JvSc4zF/pPntx+zb4XBxMeqHH
ZxdFLiE/WVsfbdygqzZyo6uhlf5V1DWE1ELcG8ApuJut6Tji24ElSj3uDf5KBmG7zZ2G8LtnEeeO
+hOBUnDyCALYl+Q2cUKx3xhyKkZPV89j7gdxBe6JW7l6SQz7a5h1tntuxDgjJ1fsTReUrA7Uqaue
Zu4SVxEkz3D33YUBZK+Ppg5+Wcqu91BiaOPzIGZZ0vK3+OcsLMKrUqb3HNjr3lXaZusrttXINtwN
EHpEw4glr3J2mYX4nFgzfVZRHveImjiyAGWzwtqU2TN629fr2jf3jVEz43X5HEsUXhzknn8cSchc
pdtWB8vDdQl4SR00KvTLv0OZRgeKbAEXBpTQkP4lp9kCgJuQWjZj18uZQzLEYqaU/xQ1DsnEj017
74/BnvPslJAMdyQGkhkyU7yYv71xJq9izSHlxhNzse4D6ODRnN+FVP6rnbQfwsxOBmM01DEX0DzV
DbUBggEyGCBv909ZecrEePRpCCJhbnChXYwsmlYOs1Skk+yY3eHpsQ2IvEVHVyf6r85SuGrwYV+a
YMmo6+CbtezaI/Kelj7Y5CEfAQzTIeNweHGTw+yzDLvNGLRiy7K941/u/ysyWwN28eQD1TBOwepJ
MSO2YsKc+B+H2dZOxp1p1DdbvvD0dOjWWmS1+TafQ3/jsKX/shxzB36g/SMTWO9FI+y4W2x/a4Aw
S9Evg4v9D0v7sDe1A4mqcREQy+ACpmw+d2GWnIqSJbG4U0lugeEr5xymkZuuEj6OeT/mv8Dl+qt5
qDq6kqhHysS/wmS6Qd1TGHs6+TUnwinP2bvNrADq+onYX7KfiDoS+h8M0cZ/WQL7JulAsHe0Hgco
nHjX6NCIJrCX1wT95KNDosJNu7yWlhkc/SLtVzlB6ys21P2hY31BlGDHhrn09c7k1ozHpwQKMX93
xLeG7xraf95urecuRgYnZt2IoG1nYYBhvKcDO7wiy90LeTak9HnMRW3Hd7GW+8nfqfHMvdH60ZWG
ul37yKA2Wg6QcEROs94OcMB1i/e86+/DItJT4+l/rPm+gJDQSPZZ9e4b5cry5zjXZrEfe4fD0atg
7acQFcZ+PAe1g494LI7GPJ3182zE6VIc3cJ/iKV5ISJFnugEBJUn0hmjXv5Vldm8EFVybpPpqdnr
Ngyef7FtJR2CjUkwi3dZJlsy2KI4KCB7pqUREW9lNc8HGJFhGfSWKfhdpr4fd1V5Dks0DUs3F9u2
JeuSTHXGMnI8lD5nPiPLtSatQk0mmm+CsZMuec1sqRie2smaNwHJs7oarTS2XoLFWmb+tmsbwazK
/zkuWN3lkz2TzL6/9Q1jRMgcJ2lE5HM6Ag3LWS9PPS4l1uKzM0FpD+7IBO/1xEJFzg2gPKdqCKBl
v9531G5w3eu1NS1fomDHw+TqzUgdvbdkrzZ2pF6DCcFcFv5uC0x8KDhWBqGRnYVqBbPPDYNtHg96
nD4cwrdW1qTUaeJvxV2toDDwe1uZIFF/FsP0V7od95bP5ApN9+8647eGonGbdiRX4UBd/x/2zmM5
bqXdsu/Sc3TAIzHoSaF8Fb0tThASJcHbTCTM098F/oPuuIP7BD1RiDw6ElkspNnf3muHHK4rw4j3
5PDaIwcjko0y36EwIt4V49VKsa22XQrMV4/7UmbiqDWWaM2Jo8G1SYXWWcbYCc2Bp3hef+n/1X72
QlkU71BIZFc13jmtQdRsttJtgwj81VILuJiffVc2N8pVAB+KDEprods3HcT4I909jqwRTi1+Cpt+
CwlS5T41Y+tUDlVMa/WQ0yGcN5E9Pw92Z599+0cAx6SNWZtZx5Kdsr6cGTKaVHr5vrVHs5rw6c00
yxUE/p34xQJ5gsvAfJyJuztuCr/RsGYaZw33g8srWjhJsKM9T+5HH6QvWvsFQZxeEbuA66084D+Z
733kUzqy2osA0bf2Pxhmqy044PuFSoidX1Ttw8BNzyG8sZ8197NsKr9H1KvnSgHAX7BAGrNjPZva
WIP1S3m3uMzf++bPDAPiARAAA1vCrePKZo/DO3wK2SFpV1MgeDCgILADBlTHyBeIb5wPtiOpaHCv
/daF23bCeviis4TQZzq8JGgkO3AlGF1LiRsDlDRn0QdjclEF5xHzqMpfyrU8ql/EKoPYNGkJbAPK
rL3T1ACcpuCK5YgDTZX3u5qSJaY74W2Zp1fJ9nIPPtq5ZsF4yAqWLZJlpw6s/jlM7fdsAF3kYLZe
MQshdKa9wIR5HIOOFBNGN7wtpFvzavqY5i/Pan6P1OXSHSo2QyUDvphg4R7mZhEd5n/cAJOMcEsL
q7ibPzHB8a7mYG7oCMNpzIty9VfPpVM2F+oUAFcFCFK1Tse9NRfd/bQs3IX6bNi4rvlQ90vJyvwr
D9jnUsXz34SUUWCY2DC1be/S5S7J3OnqWOl8Ff7g7EacJBu4H/RtLUALQ9q0aIOyzwRZBf7FBjm4
SKBvVpqmObM+u3bvAwdP/Su7l4VXzlg4Z3VH5jkztV/caLnbXH5+YZfkdx3yBN6rS6kKd4c7kTng
H6usw/uC8OjOGkjzVWbnXK2SO+JgV2LnKM/AjFoZF3N4yikpO2dNB97O7eJzmePOSHcTbPyzZzn5
gR/VN1uxuMwamjOeot72x5Ph7IFee2dVau9sV2FMqWWN0L5+bU6CK8ev1qseynhtld5BkWE6+ZZ+
rzh+PlVBOD6yEsF96J9stzZOUqT/ct/WD8HCul1001435LIra+uPJYjUWbr/+aXmroFk2dOYQ7PK
ZajVV4oXb586eY5YFnynpsu4a6SONap60Jg/1+ZsnPE9tIVEQU+9LRZADOho4EwBMX049R8VBLxS
c/Jn6qpTiW0Y9TH/CBg8piI8DHVZ4Pgv4RcZYF50jmOCcxkTIKoKE1C8sfSSTTshtjax/zjq4ASM
JtkkbkF0GTIbNVGeOID+e8M/EWxLXw3njjP4xv5IWwvv+WBcdFEv18SBC21we6Yw8i/5EbIK83xy
K5lEnM3HqPPcEzjcZseRoIoqBwNc2uJVCOm00AKegeyeLK0xthRcaJYBQ2rBys8AxHmlZmLc9F4m
os54WkgMRJNu7kIiuyhlg30Oq7zazXMPuaT0bQyZ+Tmo2/RicVW8z0U0uR5pKo9AV1Zn9l1QUS2W
dg8MBfawAbhIuR6KxvrISJcWuu57GPjRyVhQpqaHwzw1NKW1OUyghWRipRfMD6+TgTvetIJiN8Ie
CRsszjwq7g5eKRK+b6WIyBNOXbIavqvHjfKd+IAcLzc0Ac4PZBTTXZIK0MtWe2AiGd9zX5hPypJP
fsuqnUpQNL4nPfLRw6/ZAt2ki/Zb+bKM7BULZVE0df/zO7PLv+Zu0cesP/pl7F4aSrQIXMXXmj68
fbEQ/s4pBFlK1rSAlxVvn0UHaSDltuAQ4aITnZVNNslJ3auPNdjtHgpQ3fs8Fx98n7s2yYMzb5r3
0UzwekyYZTPujmdtmxC19uXU/IQZ1KWOy1MhJWaRcOaoQjK7r5PsSOjtWgCXwlCBLJ75uPepufqE
c/7hlQWdo4NFTFJD0JkVYsJo0xNYdv9C5qibaVbfftHbUcslBKguLWdywCDqiYc60S+JIYZoxLN5
EFZ9IGH9XHgMmFcrXC6GE+AReO04B70uyzkEl2uoHSW44aeztmQ+DXZc38fd1nUbay866kNC1gTs
ykHJEX9Vh3aD+EO7WL+bU4PmlhKKNSx1oH7SPKa7fIT9N4OwN604JgDVb+5D7JUnlTFQ6OxvEF0F
7YcplnAXy/vIDB3My3SMCxzqdEEdnHbVsunB2MAr5OQ42Y9qTrjaSMcgpi6egKxvwUJgdTehLtYl
JE9I269ebUEjbOUtHZJnx0v/DLk0tzTKteSGqbRKYp9AbUQX6YPGno7szF3ab58wTHBGGLYNk0Wj
7ozfPVl+muqOVttbTwnHtcQ+AeDYW7QeAHpq2p1tFTPYQNmiMj4nRe7/sgwkWThSBfOBzXrVZlbb
PzajCdV8QsKYsZdv6OUbJv0wm1zcDcNTO4OZ/WIM9kOBuk57PclKQW5JO+wKNr5hbWOCwRQ8z97A
gzQktBfl3kYWINtU9tHTPrKvg5vitLeosz2mWD5Rqx/NwCwvRSae5tpVm7C3x+1iyCtsDSa0hKVx
+jGvRRiIs2F5sccPq0zVw+io3cg790ztAX0NvnNu+vUg4joXbfKUacawOwrC023m+py5YUFSEZe/
GBmZOjO/ZaqOT6ypGn78QkSwQ6dDtN13AWjHgcnStY4dUo8uQ3M/bkgNHnVc5C84TJiKBsYrcQVY
OPSW7zu3+5ZhN8K4nviZK66Nw/in8JfyMFBBCyvDZFjXpo+WIR/nHqugyiTSjMY2gy052YYG6Vjb
CtCpfmTkOl8NS3OKO2fd5xblQ7h3Uj7ZTgL7Rf1AFohprF8mW6u11mncau50UdQHV+3cXvaRm3So
vYWYkPFce9MmTngfr6usrpMGKkH6O9YT8QQKRf2ZYwRmeiooLJVEMCLyXdnTwRSEyVNsYM3KKfNo
MCqQ4le3bqgsxpyKGPT6izAYd+eQhrBoelEtMMd4PhidKenxhTQc90RdPyV2YT/LykT1MT8Z75U7
FSYni1bia0OX2ba2Ow4NDPm3fugz9gKL91SXJBTHsunpODNOFAG3r+TJ9vyIxZXXLupHnvFxvezM
4oM0Ywn5OrQe7cCCvNFXCAEz3tjZivXZcmV4cdrwpRglYyvdnTJK7aLYmIdT7gE7QSS5V6SVI2Ya
zNjt9hyUbv86VvopK0qC/KPQ3FEr4KD2QJKQALSHRQ6LLpNJQo6RdAfmKZbJcRKA4g7B4t/QFP6F
ZLd84Yu80tVC0iDDsei/KMdjKQL8lq+4PpprDRWHZ9OYPjG6HmCTEXgH6eFJIGO5RX11GPPcxZD8
H0hl/XNQSpiDr/WEZBNtxfdEBHOG6eo8Ta6v0FKtYhvTiQ7songwwl5T14kr01ZAsoaJtwc2y400
lfnooc1vGXVyAxT6jKXZbQY/crVuIG33xUmi0UfYZSnlyU8wZb6nFhAIljYSLZp9Ps2MYTsIOIiy
kdNuYj+NEp9lpbU+6vjDoVJg38ZLcifBUm/gJbq70tRH5SbNoSFa0LSmR+y+HbY/pVGpAeyiK2W4
dQmYnwua36aWyflYTYD5ehAXdS1Ptmm+LtzXt4s56g32gy6idNg72CTHWaX580WJ4yMXaMXxYAEH
cyy0pd6+xGO9U3qI0llnb6mRvUwO2BeOIDEYLazYVdvHR848KtK+Y+9HlxOcte7DmRfpNYFg4gw9
uzTtoJeWRK6mx1iX1cPqWtrzfSNhSSZ6DGzFdpKVdW4W+idFlap9m6afk3bYkZaC9Dfr4CRoe+xN
d49PLlJjb+2o1DY3VaiYKLv2K3mrqGcCuY8xYd6ZHqVtoY+LgTv9xglz9zLMl1jP85EX+W6h64DD
+jPDw1e35Fg/TIIFLnT3nmHQ/RamKTfvzoxMgzoZiIaCd62P2aEuZHzvSuINAa7SxvvtcQ2bzeG0
QP2zkhxodY6dIaZXh+188HeeM3Ibr+y3n7MwrTPWTkyKIsqRM/8EAn9nd1237RQUq1URx31XvE/E
90rUc6DxO59I5NFsuPh2MSZvDx17aJwSY6nz8Y0vub0vq7Q5kwI5D2PPtzn654Y38SEk4bh+HdDU
/gbdDMpT29ea4qFjWbXoTyJlLz7JRICEYqDIBQlUmBbjNl6W5U0XWE9w7xF19Qd/n1WC6CVw+3Pi
CkYM5J5o5d5yeUofxahe0pr9fe7M96YK1yNw4d+3zusyc5x1OxhPMONLHovkY2YHWSPB7rl3pxPh
Ne9IDInLKREoBxX/xSg4uiUaN9aYMilCL4G/zMv+6ox0eLGmn1OXZRZKFQB2BcGmZLmkMWOgHSxW
lyDwrYc+NyTjg/LIY3oHoaD76ny7wRq+MnXE/A1b098r7HYEZdSLsIb0RGVicEekZyfroT+VrpGy
u072ITMbazfR6rJBi0XM4AVRSSkuNHPq45B0qOYCzpHhnkfIRgerG/AOGsnvob31NKm0i1u8ug1V
tNpeNsSPLlzu0qOEfLCBf7RcujIjx4Ms/2iiMM8oBRflZuFmYRKelpXzFfTIivOm6dMUmysep6oV
R3rjIPw1LM0KehWHS//VJCPE+F+84zKltLgnVwiMuodQ8FUTV8ua7NzZY/MXBviVPu8DoCb9qIhw
PrDY/vYW5z6vPOogB9hSsrAp1SMnbw2sw4bs/i2GK++1Kl8hBLqz5z0PiNpygqUfwo7c/twSR0wX
NMGIO6/6641N8KaMkhxePUHpcVlr+sGv7oqWMxhyADhoyIhoTunZL6EZjuZjMwUwlfGBXRObWmKA
Fw13kAZ8UIDviZqp5U3WPU4iAEiQCjrIJnirCZB6e0NM5avXJHuu7m9iNjgB2EXCOa8zHhh6XYI8
/0ZT1E9K8IeGhFMK280YMl6lueUvM7H3AGMEXSS1dfRy5tf10pD7zRN5bIdJPZdI5YVmS0G3HZ5L
zFr7kTmlxf5RN53JZQS5QLujoiFu4J6JEHBeKuDW8HVmRJpaEEWvK3n++SWRHorbz28b/GRn0bvt
vtKIWKpe7CghSIHbuULGxIdryNUD2/katPj6MYWE6ZE4zJ721BhvrZnsdMON/OfflMEMV2P91+cY
E7xswMORScW0gWH853fkinCH/nw8eqowSQ3yn/7z2b4d8V0lWPlzCgUxtfGLF6cxRYQLc3ab9jiJ
tMTee3KF8s99qokZJlMC1tzE8ZgEuC/k2PO+Wz/++V3b2+5BesyMu2k8I3dN55/f/fwCtDOvNoNr
kRoKXCBvkOhQQE9db8bvoaHoaMOCsHFn6X1QrMY6lGBFcIpUkJ7Ehg81mXqvBvOrW8XVB7qol1v+
R1qPyR3NPeu2nQUftnbJMKts2+PVOgRVLz78BohJ3DkPclTJtZugwuQ6RmzvzI9CMF7oev9XnbZ5
pKrF+jA9m1GLm6GSrB92rvgXoPw9dJlm0GxjZap/TUR2PjyEySsBeBbL9cMKeW3fp3HPOhLYH2g6
+Qbr6klOFGc5aSzf8/z9R5MstWsDbyZm86NY9ksSEidKrE3TThS6rS9AnDv/qDtuHwD75lcn4AAt
9d858bIP9jPrfqnJwZTkhvrB0Y9u7nIgUciXaVflHx74m12X0cPLccwnbzaZRPFTxOuQajcubEBq
yNq95+Przz+WFcTUl4BgzM+HDgGlHb4i80BmIDNb/YEk/ccum+lBl2bz1q7UrFUwNSZ4SQDJwh34
MxUJnxtKwYSN/IgzUMBW2ScSBvmn2yfA7nCojV2TPXJ0/B0OOr6TBnfJfoaCqwU2U28Neboe/JvA
r7KHpuvFa0AdfbB+3kYEGL2JoRRKwdZ14upzcSZCc2klLz8fZkiZ5uK8p1J1u5qETQTAIdjo1gg+
CeRACFG5d2Y+6X6WzHj4bCZtTD46obyRdMXYN+zRY3lChErvCRWSHcaadePuf166DIJimt2UsIB0
mP5MxSEoiYnEeTSk6kKWy3wZnHy+HzroVH6uxGexcHG1DEcAJPEFbXdPtXTNDz+txks2Up7LED78
pCKhiLo6c6g3qPkK8szm6NMcC+qFyfuJTbgM9KQHo3ecKDDbIXGEEfdx1p2hXehv807dApspCfyW
VpTyl72GY0cRcNPpsy+hfcC5Ib0UWUgJl2dnn1VmHwlJPnJqmnf4Zvippzq7ZUji0VAhhrsTEmei
LsDgykgQk4UO4z/gOAWgQMkrJVT1EaEBcUXBS2j0X2nkcts0ywJ7vwa5hGviHvGaUNvY0UNdO59d
JZCJciYmOe2cn1YnvlUzk2nma3zOffmcDKPxBhVrO5Q5pz0LadS26eGgwC4EXpCZXKgxJTOm3vGO
eZEMVO/70GBgG5sgkfBYFTOs52L381oniyu3C+kfUqO89FW87VVbPsuxfqCAtb8KRb1iG3rua2yq
LX1cGWSm0D91dBp/BFiNA6MIb8QkZDRn04p9DZFgu+RZ1BMDT299nij5uyeyUj8TGXojijDfUtou
WbtZ/YNRY041lPHJbhbJhXBRmYEcYiVg9L9+vusMuCD2JK9mk1Tv8eT+5/OpnZqHfgHf6bAoFIXs
Ppcs+5n1BDA/3rEw0d9K/0j0851ZPUf23G3Tq+U6wTuyNuYi7NzVlH60xnNmynhnsI4fnaZXtxGP
od93wVmEFXKbG76ooCAhO48hCm3s32xTghKfeTYzs2ufY5Oai/XzyjZcThVWfU6dvv6oSIQleAFv
JmWgOmVEk7jtsEuWWYMGq3ruOfO419Vwyrw2eRvQrS9eOYVRtv5PDAMYJ8rWv2hZ0Pym62c7ju8C
+PpR0nnmxdZcf6iG00eiktOtIQluODsi8/GbrDx6GZBDyZ/R4Oo0xSPPSI3RyANa0jrP2az/LNy2
bY7ds9sw1UjpDRKCC/uwPM805d0zF0g2Yh7bTwzLA4BJHGisPw79fR1qhN+/yY8e4v9nicMDrz3C
cVezeMY8bh65C6jN5nDoneGlKRkjB0jzjK7m5rmGMWrep/nyYvk49H2ImNva7NRZ+CxXVn7fGQmY
NycfngrFQi9S+6noWbT1JP9AHPZuBZqZI/nZGRJFeqLPh514mIlRcz/ISEmygu/NDgcBPSzPCC0K
WB7InWH9Iel1bDwsobz3s8R/IiV2k6CpDua6lzot73HHXd05kDjY9cQtN/4lqik/Kzb802BS0f7z
aTMdHuuyG15AnQjYODU8/+YXImt2i+eyjZyJ2WKS6+Ct5Muz2yW9ham3g8YS7hIxkYjSIYpRcnTL
AUY8Ax2WjWA55cNsbS2oXJ84vklyrK+9bWPOsNYYVMe2OblczGn8BFKTGJ8T6t4xVrOxg58Sk68f
PtMcoW8Z/OkxddI/S6UeELIZVmNqgbUGJIKYH+yWtsgAGQz2PjShdUERiAj/NLcuISK+FAwAK3dq
boYxv1SW1z2rcUzPsQ9bhpvMEacxhxObd10KOsoR/dE0rPo2ekRujCtoG+T4rnMJHjUvnYQTNzf+
kV5p4uYyXG7zED/ETtG9qKHXdx0z+Cjs9HJDvoBuqOvpThFfeXGgrP78+WZU90Y2plsWs22ZIsB2
5KRZ/z7HDVK3BQeBfFk5F+aO/mz0B2Gan8TAO2poryDYrIsdOOLY1Lx/qWc6edO5cpCAMocneejk
snWmETKm5/yqiYwBAV7HmDw5RkpkeGjeu/FdB+AMGuaj1HtVE8+5p27hgJuTIxZIml9t4mEbMEt3
jfO8Sl1xP8r9edfDN0AitG9GnXHKhvzx8ydn7b0kZQeFWrxW2vyd14BbZrzpTdbr/WQUF24DmAGy
+c+cp9sl8Iur1sy6DcUhOy0vjR1j+B+bD8erpn2aS7XLqIzY+MhhHNcgVmqnu4l5QU7IKfEDkfCd
ZbgVEupImaPzJNOefek9tgY3jwZG9tsJ2iVjXf9IKZveJexl3mLxnedEMzIe57JT/RE7mbNroZyh
KHEMp54auHvIdTmUDbEszD9RBhc14ihVb9qe4IUhBFExtnFFmnDQvLiiCcUFFKvz6jvL+eeJCgry
WELEv1sd4qGtikMV1/nJkO6CBr2z8E6TfLhfKP+mLkL04LDjVy+Du5WlImIbyVC9neCSFd1bW0v1
LMp1XGtxSzcny7rFYfuUJzXvsTDYhB6u2RWRNXI5PlrSf/cHvIgM4TmxlAQP+v7kcrrF15D4x5Kv
aFynB66d6l02B8/z7EZ1T5tpj9LArS+Tu7Gfpo0XF5fEDZgAw4GYFAFotGqhpuIK8/edZ/2Ar+2D
WOcHyIoF/xUmrLBe5H0MZmWjBk4+VT9BNWTaX5v0amUtJWawhPN12vMWNwbdH8Y/jniQiUTHNilQ
3UcPmCjpN9AVnXxz0nYrRWK+KLfh2TQZIAxFHJWEUwHLOP1hNs3ikHem3GHMYQdW3YEb9Mh00DRP
1Qy0VXIy5qpNFN8dc0A4RfzFRe6eKB39HD6t45L5v1t41amwMO+ur7GQWXnry+x3SlyA7Ht5xvRz
R/0oVx1/OecLQeSgwBnhiS0CJPkugNWwAH08+Ov/7l77inxorFf9jplhZr9ZyuDobXjnJMZXXojB
vRtbaIQksAtQvVxmncF7C/iZx6uUEcrpox3jZhc7Od8H6PKPlNq5gh9Vwdn3mLo9xdKj/gAjjq+5
hgCXkFfkgV2HLI1RaHybgCQkq5G3JhSmh3ThMXCpqUB0qw22VJZFmznul+tZZHDW0PbM4rn4Rs70
CgqCtN4Y0Dv7REIDRT3yb8IApyGCp1wb+SNmsvoupXiYkVwdfinLek+KoqaVgpuLyTK+g5RQrYvx
UTmdZgkQ07b228/eMiU7mVPeUeO+M3JMh+mCNuYNHJUIANMNYrjpRoYNmQYWIyGrf54yuJjYZX8s
c92TFzYJOLhFsa2HBkChybkQFfien/WVwRG8UW8hDHUfcj/E/CBoz0mV2C90z0USuO49hTz/KmDK
Z0P5rwl55aeWF3kTUOTWWaxFwSidi+ga9wLzXUJH1+cOzPFXWIl815tzdrayQp7YouqtqnnfU0W8
yaqpe6y0L3azd4cIo4+gqfqXNefP0u2PaXtva4MnAgDVsXerjrO87W9hsF8IQMi9mb9WNUZXP720
YQCvyftCA5lhcPCvJLQUx4BpY7TyQ7xkdAK9q3LUvDXXltamse+aNWQW8H/cUV3MhpgY32Gcbkt6
Mg+8/+YNhzEzovA225n8BXjzX2DtHeO0yq6zQ/COehT6kdg8ZQqOI27rHafAfjOIQZ9yd/jHyHWE
8xH4AAokU1/6MznFRyOYh006UPvRxRZrlvnNFhEZHmO0UuIkHtLjYnK2DRkfbFpdpWjm5S8So+oB
vyEcY22+roa0bD1LDJj11FISHON+ucRu/bUMZlQHzP8rny1h1kC9aKw+t2bI4myjPsFGMhp0Trfn
IjZoFijQoj69IWfEKV6H0PiTc1XfM7UHZzFgppzqMOo7KhKlIYpfAKqOjLYhYwMBBv1WF5wXhvLI
LnK2qOUBexZD7DeewWzr+17IYWNwOwCriQthXp79Tlp3nU5snGX8bnRj0FlbTSyZRDW0m8UghenU
mcd0nW2esTmTGL8+amuKtxaWJZQ/gzR+6lc3keKEIVLaHI1MfcjSDveBzReUMUluXHlyDUu+0muj
tpmhnjj0y/2I6EamBkbsgAtXZuMvexlXW8TZKBIHFtj8t4m3M1PlmxUD2EWsSZkyUHHCv8fblhgE
N+POGlnB8mZrlIjEFjPTu468ImFibJotsKu7Oh3rg+PpegeCFvsaB3WDgcuBfCOW4rGgMJXvLsQr
uC6QTq3Hi1FMwC99ZjROYCroxh3+ldJ6bsMC1mabkGxel1rkO2DAfUQHlb4IXfOmFggLP/8ESagn
5TiRMAz1WCyz/zi35nfv583NoXgDYWkjQic/TWt9Ix3TYDCdmEuewaFyvZjbgLM3P/fu/3tFLHCH
Xcx8iSOOKVXXnuCmZLsw5/A/NHLcBjDoblNXsOSI1rvv+5UMnOBUW99WpoVBcqw4YZvWWB4mu01u
XmJcYH4tLyPDU5I1cX2gsxcawnqwgnh+rAws5oPn4f6woMOkQOMScea5ju+88nGmYzeaptja5npr
GtUFpS7YhWu7cUyct1PNlkCcdXRV3RzaPrgqls/LJPiAL+ukh++sZsrBqjlsktTlPeoYpJEwTsJ+
HzCINPSGkizF01KafFNqoBEKzEgz8HkjqDKClP3AqOKc1DNvCAu5p0mxvcZpd6+C/B+UPubhLTqE
kVjPix5dchZ/Y8SHI71E+3lWKlI2bOuBTgyvYKiVhD2QLY1AzL6U9XFE9D6Lhh4nbBg3/4qBiyMi
xWbGoHRIU6M+MFQjxZyMUQ+lUKy2rBpJQCteKh0KfJoOHyJx8RPHHAxtu9q5U7nAKdwtwnH3RV3c
/CIjdMRYbqPoHuPU5j91Y5BEwLFuJMpp+sTE01cvSy55/zHUQsniJTNa/EGez5qnJv6inENdkAby
2Btlj3MLOaT2CXoWhqX2GS/yEZBCbs08BKTcgIH0WOfNwGfUxXbrk43aAsrlayhx+LBLOdigF3Ht
AbMwDGko+glqrllLc6rVfGhUxiqQC0hr8fNEJ+U0gL4ZyjG8sBu8wbsmXmPNHGZrmmK8jCspqKVd
gkp1c8CQ1R2LtV3OODjATEegfLbCezDGYtrlXdLuW2MipuJ/YuN4nugkNAuoG549Ftv0lBQ+RhAG
4EuRMlKyh7tlnQSZVQ/fTbQthmEV5V9CxeBQarder7JYY21cUfk6McOSl3LOiEpqfDZfGn8jCUCb
eWvavpFuGR2NdC7OY+j90iDnOLwGR4b+yxi8uMmCw2CdgjVOswZMvU3YyuNU5Y+6WJ5I471z8N6a
YIM91Xy5LjHmJonv9Fyc+uEOZWlHJ/OnsOBQuiV3m6n4JgoJ4SNLIGZUBzEoY9/ZuYVwRz6+4sk1
wYOG2DE3dlmSEe0e4/43bQX1gSpzJEnPOYtGHfHOVTtnouxbpgwnQu7TY4xRk2ac0IRN7HXUupfE
5bT6FjXew3pyfuEF/zOx+7YOfZMLcUimKI91fgHL35zSXH04WPEP/AjhYbJf42emravqaE9dNL6u
EFOMQoiTvprOHddsHgwowFY1z9e6nk6ZxavlxSMN4BOqdU5cDoKn6WwxqNFzZnNc53uYNq0Kdp4Y
Lg2c28Wx+ru8zvDyG4QSrLLcu6V+rizGTfSPRW2WAXlGxty0Y7jTTrp+Weau7DRWwgViFZwWrwtX
/SL4nNzyt7v4V4LNSHLGJyfIQTc2HIv5Fwul3Cg8TluICtOG2emni7UR61SyAzi38GZuMrZLJwpG
xEKTOA7znobyrOVgS/dgB2ODCZo3E6w9Dphy2ibjjDbuxxbDM1LSuGvp+1raeN/b1Z2my+jswPNk
ucTMzPqKB52v3m9bLKLrDznBJ95zmRh8Hze4v5wm+gApSntKWOeNKf9XecDycUKeMR6/O5kVI8ox
iknY1YcbuYE+6ubfY2YA5C4kb1E6BQrP3kmV/FNZjdKdzkEEPIkjnkhfqzjB3IkbZu83tdrgDJ8x
Zy1PNGa/jmO916ChD65EPtYOtjCEQSMyldFx+D0Ajn1pwynbuwis20YRBVs4xuV3ibYQ2MhsTn55
1iV1YaNQV+5iYEaFiayH8WybKShPcRewhtrY4GNSi+EsTIbBHqz3hn3LQy62DP0YoBEcZNf97QOj
j4oEJA11Sqo1sYzSobrJOcUufohpV90BENlS1MVAwa83te9+U9DVb/L+LzNNcE4WKCQxde9h7B0c
34k4gb4Ks/4lA8pNXOc3SLPBvPocCDoHP6Q7eXvPNDm1wi3cmpLuMpWe7B5/fNZ+08VODxqASCBx
RBxi4xR25lMTAg9JGLC7nDiDynnrwcgwBL+0Yn4tSAh4vIt4B7On6AqIcC6rkMGRmcPxqkAXuvM7
IDfKWj9bj5OhNVpg2jKM+EL9qkbZcFutW2wO7l/PSCGfepvWMo29jYoQgeG/dM5ySpZ0l/GXI6Di
4mJjbyNIjGL5UybeSznNf0hP9puyZmKF15qYKfx6pP1vh36pzbENBEdTCATMKqn6Brwp6jLlRSRc
0kEb2uC4n3N0UZQvDgM05rF4pATfF+aCy+/Z8W5lOPwqQN65cfLX0BV/k4X/OHP4VvSbN5GVwMfh
0HpLEEgtX47Psu+uw034E8x8moPLsP0a+gElQJhllSFbAPtNsjOT37hFOgADJGrhbrkbb0i/gLqx
meUW726mtYM9EGxdqi1qiNw7o4Av8I78FGVu2OIJJnFqpSFvw04eTHvID4tfnVvbh6IWhM80RUQV
VYHRAH3Js3pvOy/xQ+KtmqsIn80K+VkweWeXHJ0uUlhoqke7ILpOjTdkpj3dhedUi28mTA+tqOUd
kt18KivrwkOHZR4R3mv/8CfgzsGgT+39IolBtSKHYM4Jk5Xu99TY01GCr9O2P2wynkoutkZ8TYud
SDC8zyKptm4BjkkIJINmNK55SeCpwkTMtKWmt3XLK0QGzaBBjiBNZYj56Pg0E+RQjFVSfxeFU26f
qLdONv+/57dWGIJf5/bv//lf3w2+8H5+/ptkTf3/9vba4n8q+t38pb78v//x//T8Ov9beBaWVk6G
Fiwh3/4v9s5kOXKkza6vItNaKIMDcAyL3sQ8cgiSmUxuYEkmiXkeHI6n1wFLrS79i5Z6r01YJYOM
igmA+3fvPVf+e8+v+ZfnOXK5y7dYhtmWQwMv+9g+/rf/Lqy/qFSzHfbZLiqv5bj/u+fX/cuybUEH
k2SDInyEsv9Kz69lS4qG6/+o6/asgGdh85CmF3gSqi2VwvXHb3oyo44n8j/wVdGXy5kWN7g+S/To
7ZQ4wDMhWdw5YUf/lmscOpKydylyx92A3JsSUBidNDg6nvXcZHjhSlF5ABBbIuQVBXwrOTkv37hM
WUbDuW0kQtZQXBF7HYYO2xmh+fp9wxBnydbkeDkhEEx46wz+46QZmN8V4fyZZUG1n+feO0ku8QFQ
FXwatbz4anyNpljsv//1/fOMSslVD89sK4eW2S4yBuXAgnJs4Z4dtRA0TQ9BErVsXoYJc3oKymWq
MoYdvbsFtR+mRUPCzPHup6RZ4kogtgSEl5A5r4ls4f+OLVvovPfOKV7XbcWBvsQ7qrOZ5fV5cfp0
MYoDi6TkjKD7K2yDbk/GOr3GCy8pFtneX/6lQnjMk+mmGKbw2zEnwS9euwUsoXhJNyRi3U7z40w5
GOCnAVKgKcABZr91LZMTlqVTDZPtNB4rlv5FEFPbAfUzRUamL/zWlzhpkEThOslLa9c9E/bsQWpg
un0dY2MMvJ+LtecYJWRmPSMMn5uOLKqLzVZLFpS5zzwcL/nKb3ciL0IEpvRThn1zYqWe5Km3x2r8
IcuYbGhIa92yAZUYL9ayDt77AOYfyHQUQDveJ036BTjjUPn0UxRu7G50cIlgUeHEBg5Tj939KAXN
nRhWDBH9yRr3CzIuVmPskln5wTw0ZcewrObL1lqVYVJiGIdG6E9ZsxYIGysqzbnwO7is+qXkHJkC
o2vEyrXYC8uG+TBU6jSSAu4KmKAx/G3MhfVA6Xz8y7T0c1vQ4z7BQT6iaR7Juvwh0vGQ5W23YYDW
rXJJndIELQThfS/9R0p4Fnq1sRkj8YRk0ezaxD0BPbP3Oo+xUXZX6RIwsfr91NAqkse+cz9m3m7A
sjPT1ilV3+9A8lpnikTPuNWNgzUyL1WjvH7fGEHwC4OGS2SwN/EvmEyIzo7HiLmIinuaLpB9LF8D
mPxg/SZ2lhe9WrFKz+ZyU83TDZ0AI0PbVwjPLG8mgg4rOVJPOzflD3ZI4Q4W3R9QO3Cwi+KdSKro
FNjtjA/RbLR7AlrjrQl/xdvFob6ky8fM/rJM9k2JZ0fr2T7YzF3BiOfkHVIbtYo+28WvuzYVnd+U
LdqNfFkM/gAOnJ0omxdOumrTNWZzhIqv08g8S6A3dEoocGATrlRDxtDn5KppTPNURlFKeU6zJFXo
hWhKH/dKzxtrz2W3icF77aV0/2DdoilKNqQAIoqPij3qNweTFWM/rp0f2YRnw8yJTkeKn0zOc61b
E6S5XDELoZSGFBLwGiu8EI3c1kkHw3KkNBcrltwMWf44TyWVSgFGujhjsSESzYwuxI8ONV6pkbBN
QZ1TMjFVp7U8vszPA9BGZabRtTGG4d4Z4Dd6bHzx+XRbQiFYUsvn0iL22lgW2J9wbclfJsZVwAJ7
MZgwWAKE3K5NWMpHknNOtW7Crl6P0B42cz2zIQr4JE38wisstg9GwtKDQrIcKiMCoSOIK/BLk1e9
9Sm7fhIBsCChaVMtla1ao28InhQASXNOBTWY+q4vSqjHRJLSNNj5k0+vnfCqPQpstXEKeItLK8/c
Jceqq7Ek0X20yvuIwHzNcqzRMCBKK9+aeR4eMuF+TU67kB34P46V99rUpdz7i1e+sGhFiXgRttND
GBiMteEaEoPxEksAXZB1HJ/p4JoIQNDX48bZ0MZz4SMiOyOao+eEj0z7rgyCxMry69fCRzwwnWVY
KB7GylUkz/dIzfi+soacF3H6TV5E7y5GTAxfWMl2pWbPBohIQXQqnkYcLqvhase1t8bu/zSLYPE7
3+Ww4ZE0XKbD+O3NZUFfuYtpeQw4SPCKjkyC1llrsIMXLCWH7BVAVLLJKxrBJSolQ/f7NgOtHSZT
DPHLgIEtClwZo1/uPOZqY5a9RS3Z8HgW67HERxwLg47EvnjPCkZSIVJsVfrMUFqUitTRR5ezYkJC
ZPwa8plRPLVUBWbSJIPti6zE11POkObsJ1/jNIh72h5kzU6gJ6/HoD8uwx9OS2LId+cnuri5HIX0
FKRVLJ46AVjEd3ACTD07ZcwzK95rY+cP0AjYVhkyuUHn7FauG910xoO4gVxrlFnTrO9VbJHtFsmN
XX++yTzaMTxiSC3lj26MAlf6IVJXdJea1SGyXVCNGlRqotQaDyxXtvrFbgSE88UGrF21EhUX1TRE
VCtaGiYGHHzk/jmFEw9SzK12bgfZyp6qTQY0nzf3oSb9veYbch4mUR4ZNd5sGlG2MQL4enDY9TlN
bKxqp9srCkKOXWHstGrabZExnKgyeju85k/lWYK4fb3tnY+wb/FZed3IwFRecF3znZklnxqFvRKD
rrIovk/tDBNffctiUg5pPpWHcmzSzVjrbtu76Gq+wNVvef3WTbP8p6RRKAfVa8TFH7Ofhq0eS/Yx
aQRgyRkhDC0BC5fxgd0kfBshZOxTywVrHUCjBjqll7x+U9vH3hQeyglm/RTHzugl1i4t7kHmRedo
MO8ig2/9HMBIIdiX0TThbMGe+I8xTPG+3OEZYY6IV4V5VzGjO6WXSPQZ5SqhxWf2QUys3mA2WWH0
1eciiHAu0I0S+AkF4d2awbe+FWpZjH1A58d2b7IRj2oQ0GH93FbVxTO8356VExdgN3tGxaxj/zdT
9WtaW4oamVnvpDviJ5sGRm9OTG+2cnbwcPnSdYkD3Cd9NFLMJr3XvFAT9BBjf9xZKXz3zLReaqyf
2zGbfpodlwZrtrFwBGTOGdQ02yz9tK3koS0cey0kSfaCa92mzdrPAAvwTqD8mcHo31XstcdkZk4c
zimpFjz9lqDTMsijjxoH/Xp28nyfL2EFH8jmsdPYzmgPd6T5gKGBUH9qkrWC3Q5c3sesQ9AwXqh7
qKDgRZNYcjopXj3SIWrAuJ+GZH2lVT732cDRmqq975ebzNRnyGVkYhNO5UR/3gPAAlNBWI+D+Vec
J9nOUY3YIBE9OiGd4Cm1ketYLo539VSETC+K0HmvCkE1pJqwYsdqy1wCCgwTqNSiQGj2slM7+RFQ
zmzV5XW2m9h5bJOoOPONPhgtbubWh/EUi8e2STC80lduhG91x/W/Yrax8uTWbRyB669+yyhNVloZ
W1bYgGAxShWVfdeSWgGkaAIBIa4x4AlxK+Yq4RBsxgaVVmEcKy17ZG8wxs9InneNjwrlmC5EUmoB
EKAYLSbtfLGscmIdisnWaGgmsRuyAu3wLuaWtbHotx5x2rBNo0fG9vwF1LurZ7trgYbAqLbeqDpi
RkbTDq/tUs1Dcsjo1e0hwKU86WrOve2i+FT2eMWYQ+lypEne6v5xKJKH0KgfOPcQ4xl6umggPtYh
7i27cT5jLYNjbWOyNOiICNslE4nJCaEUBl/aPzcBx+bAF2DDKsp9RFjOV4bPNaQfIgiJ2SbxXTjJ
CZmkzL91Q3wt2JvPVewe5a4ThvWoouY0DZ0mihNyLmh/lHYuKLrb9Gh9j/4Q/kktbxOGE3qUHrAA
4MGikaxL4ZwHQ12diyiGNtM0L3lSQtkrLgbbpq3deoigxApRpYetP2LqyLwk2TrYh2Mis4c2ZuTg
j9wZg17dpVMCo2WiCU7PewgnrCnK8mMelH+0QwnWEo8oEEbo4CMDZtltONA/O+U8qLrFJc+FjU4R
eIg8mT3xrPfC6HPIZdsOaYUEP3XAbI3W1hDojdNT0WkmMzEMLE9TXOg7K5zgRszekQgrEes6Ow59
EZyn6cMfsDQqrBoMnzHJZNZPmGZXg0je2mjZHJRG/9p5SUbbBy/YrNEUFny0R+eRGDu6DpjLbIv4
OHqKbijce5z48gsCCOQG4o9heUs6U1xpKZGbgrPhMNbtE7aRF9zT+k/kPlBWsCagkH6kATYS8ivj
U1eZm4BCMOToRsF+we1RkgFZez5+Ud9ffCdWfU2jAVhIjClfW2X31iyBZXg+1wT3x2o0jXnfsmm9
02yvAF7BUZ7yr7oryHmE1A/EcM7u8LhxQ1cSPB4Gm4Wtfw2+nd9932hAtWvLsEiDCaHvYrz8O6eI
rBVcS9OwUIvIshh5nT5mRX4gjnPjg04AlXqCDQw8hKEo1UmnDVlP9TMq4n1d4+7t6Gcd+8X3Ld8A
14GazwDKFgaiqUdFSUvUl3LZ7AukPrsyV70PFfz1yN6PrXhOE/+Sw5pyBsIuFYKliCVc2qa/i1JQ
RrG0gjXoDcUC0nt1zak+EJ1Ck3LOeT27ID2ZVHMQ7mLWCE3OPL4bYZ/zNaB49JUFxnWAr7RzVfic
ZKPBdDLMqAglXUZYv6/lY2KxjGmZRAYys468frj+2YrLnEKeKEvSbKAbFLZ/eqR3bibSTVt5R1Hp
lfDgU5X6OmkI5q5lHN12dCCXpdUBdQZRpQi741KC49cjmzEWtMz5LqCqJkaJ+zprS9oChQNPBuxH
xXg3KJrq0A3Oa5Pre89ND7VjqqO02hcF/osZQL8hFf6DiY91M8sBtzFUDT8jbdowih00bsm6n/S6
b8j3cq4uOX/9NEyu7ugPzQAzGc086Met33cfNZfrcz+HyI+2h8b5yy85fEzoxyzhulebigY4Mx2D
5HIg0taueqzpDDdxWRUYZWviLrzW0N72KdxcjBhdlRKC6yOAChIxqLS7N+KKhNo3w1A0+yRiqdEZ
Trnz7ZRBeDCdRZZu/SDPdrFAyG60v48CaijFIOnY9IBOTyXzzIz1MHzCaDOBJCX6yiUjtcF5m66L
GiHM91KSBGhAR2wEPS9r1agWGAEhcXdQ6XF0zT+61MVuYiJ61otxtuZIXMHF64T0HoPQ3xiO2jvk
Vw5eQ9VQNN0ROmYBa6C46c48Z0wgKIJ+YR0fc+SM5I+iyT32o3c3iKA4khjLt10u1NZhFOVnJcUQ
Q71rPbKV83gbc6UeJ486VVOx1yJyjlNCdxR5ODw45vvq5LMMLSqmEjTF4s95gYBlrlSUqRUNZlvZ
8oYMfXavK/NXXlf9MWDhsTU7tjZxSQgK99BKBBEr+YBAUzd7Z6/z3jD06ENSsdwFXxiQ4lHBb5nw
q03NCRc9CoWkAx+R2oS4LarCfcfaURHM2DujV1vNMMqmkx9HXNda6ysV8dvsc82m5C1ZlhaiVZv0
vU5p8bAtj1NuHr6I0L1kafWc00wi0aSGoL1ZBfWDBgJZUNPAnEJJn/WH3w9LYzf6LQ9PugMa4YCH
fZYL7D5MadyMgnoN+OGiwuacFU5zqGiBTKNYYLyEh5QNBP09mV11PrhHIxC41kyDbC/v7IXWm1+4
3nvWDRGbxnlOVjA5vcdsTh7IeBF6oAyuZWE3h4yAKKmA70AkcTV3kvoIJukD4lBtxzCgGlbfKZi8
ipbPlQaWQYbRWyFYprfFYcXCFGUynAjb1imxQHVsMvOFb4hh/aYC3Nx4dv9Stua4BsRyN2YH3G1k
Wma6jFC52IpDlpJm+aTDkPFKu2I5+hQ4LoPAdZ5WqDwp1QKDk2M5ttG18fNUs3MZ2vRxqprL8u0M
q+IHR9OnnFCSYs15gK/uIlOYA0cOvi8KD/qXEak39TZt7cPxd8QEJJpugxBliXfny3MgFUT+Q+Lr
m3aGXT5GPxvJOKYZ5N0IEDfKqq80JlKn7fa9RfDLs2o7TPohMIBA4GsAdEEq0pO0SGOZWqlpOifs
4xpf3LH8IDbOnM8aC2DIn3Zt2xs7RPeRvfmJIrzOB+ilFZCX1djMGTzs8mDr1N6xaRAraXbXvulO
buztzVEd0vJDt/IHlwQESS88KLu9qcl9KqbJxHEYs7Rtu/vI6dp7eljaXQUX7K5qHxkqqkMP/0CK
6JGKiAeGFFfBDHNdOEZzdCZS4G0iHqKqyndFxKddlQ7FQa39GsZOD1q6KPBeCPvFlSNsaQjdYxFU
dxpyhmOGLGTMwdy5uKh2FcgF9qh8mGn+c+ZBIfaNiC9xOV7DbLiOynrBvB0zYKQt13Y1hTXMms0e
+mfOVSWIfg1Wxziiqc86+MrAaIm0ci46+chNMmFyKTJIpt9zaQKVbcPbzNJlsBLybvldFwzswsEg
WuLcpixqgtYd1qY9ImaGm8Zuq31ijbeJca6RoddBiqaMQbkLEwasuPrKwgEuIlm3WrxZ9WLcC5Jn
o2K6XHY/R3s4hmLZwvgMI8JInCXL2bAXN9Fbb0lYEAvXVJsFNMtx9rBMjP0DwXpwA3YZgC6w/Sc6
pin+YTgGQA/TdBxelOe7h6DtfxX+sXGAWVBDeStS4EuZTtfZYmrLAvLohUC8MvSOFpcrNV2rQEeP
AaUy6y4vWTS09TW3ZmOlodth5zuIkcF7l/c3rwoZZmAjwUtFTha2nyZvt019+TRonJrKmN/m6cFT
WACFw5VnPBcTQSL1SRkswLHiTji/hiFbUP/8XV9Ztwp0ZR4DlyDGxLxKoBYhjQo6LYt8JztCgXpK
yj378z+mvNXU+bLJgH3VZoLJDYY/UqrUJQj0Qx2UOIvTl6y3P1zfPMxTcjcr8WUbHVEO64mB7Dbi
A0ktYVIFrt/KxnopzEVGlzXzacSJjsItW1t43y34ty4dbxMVohV9zpZq/vjihX0xS133d9rqfWcu
p0MXVKDBqXBI195Ab21mWBZ7gJ0VsK1a6HkyGvZeE/00Aodu023jK/hfnv3kzOrdFxjL8vfEAdfi
FubZldOVhmX/1c5+OA1uVfqFbvMCKpQAyrXFuTXjDEmFSNHQ6aHfgRavamJeg/wTocCIiM1K6tDs
xsdx6VqMCjUzJDMH6d4Q3OlBTLZWc+vM8GGu4UNyrt9EmXhR4/Su2pcBvyi+Y6bedEhvlbMJvRDL
rxOQUfFftZ8eklTB4aPAJs4O42ICbrjS9eF4HtL2HPUlVxxEfc5lBkx6/UY57cC3yt7GA3nQebil
Gjcc9lRQ8oxhbWbX4rsI1M1vpcpXRUR7RWDW9EIamnVvf5k7depqXC4kb134c8UZx99PMccsJtrw
vm1gNTOugBfOqUEn2R2BWi4MHVU9wQN5uCO9pWRqoktqBI96wHrsSbwlPSiBPAXYylgkMYghB9P0
MBfOJpMezNV5wIwDrRKDv8flgGi6bb0Ng34a8yzejn7FudLgS5Tdo1Uv+zLTXU9u+e7743FG11gB
y0vInuBJnqL+UUnYJQPkgBCVKHXPMx2FdPx6NOW6yc6Q0wvwoa3ZFIJGMiqArKwXp0ap49gZJ5ql
jqp1yegQH98VRPFXUKjYdsFoYHiUOdZKZZz0DRfDJS17BPEBO/TeU24s3GBXPrX0YqctOcYBqCvm
tOjcTia9mbiGJPYQy6NjKAiJIFL798RA6wY0djvEZU7ih6s/WLrNOJpPjR/9aVI/WtcI6FU2vJYO
cBreMKLMZFWBxrQH7LJiIxFTj1MBEbKEq0iTDPU7brdP0/KNAl5QufSTu9N8X2QcEFRVvomIHi3q
fhvEvxysAVBF63cvsPVXlHxsCdZ9WDNfq8RgbxE7tKxRQ2VqkPvj0tKxDNqBtBVi2PedYncPRZfh
IGYva533CXN3+OAopPOfGbdtgKmuNjZDQb40y8X9OFovzCF7hQciNd3+YQ7QLjqNi6lnOhCoJOIa
khtQnoCowNwwVkFKyCKZyANH4hiUZv9oQn9w7I++LHrgahPgtJ5DM+qZy8DPH0um0l54tgaO+MxK
viyVmOCI5jXV4uI6iPL33OfWdmSjifEoPTqaK6EVO+0tFuFrWYbNTxWTEcgYuKQ8gTYSEIHG4q3N
bYeatrLcq5z0fACQhmM0xzKiwA3X2Xd1ChSrAt2vnU7dgwjIBYya9J4Dk26TEyPc+ggDcEmrbN2T
JOYKzBx5sNFPVAFcuy5Ii0NFVpiooDyUL2DO0ssAlXCfDJK1qtNdpnlJKrPQqudCQTxAgzOTkE2t
Jsaasq/k4U583CZUNAIsYV3M0CU0zKaSZmAAf+Utjdiw2ya7/KgvvkAl3UgSHmoQEg94OEkGB/Vi
EUfN8cqqY6Nq9/s5jHcDofN3IjMMSrMWyVySV8yM5Sn3/t5iy8IQI7pHO+eJLIG6oiD2mgb4++P0
gE5ZbyUu4HUX1Gcu82cxzhYkQbrQAMbw7RwJB5mYTAkjkSju/OGn8nVB6SGSVxfHL625ZBsA0l1Z
G0TbOVXegZha+jqTcDR9aJZ6HupHYXBC7BxabLXTnMViCc8HRHE7T/2No/4IgBl3VhFTz6p45MFq
qNLow2M+dtWlL5kES4rRKx9LUkomurOKdNcFnt4isv2JreCKP7bfm/MCiLKaBx0XEn2Um6ow2V7j
a7Ki3Fnhq45YiDD7t3JfwvOJ870TeNfO8WvKzauRkACF0pY7T9fOkyxrk9HEVluxvc3HE720Ka7P
2Vh3RkE6O2YDaKdiV6EYj/Vo8JHV5Q6r4LCJMTPpMrOf6poO8iGYYZwXLyXBi8U3tpIM+mM/I4Ws
k3OjgOaUE2IMV/w3vy7kxhMVHuMQdTI0jHkLXYLVMCkuti8EiaPvDGvCBGB6cJ0WEL+lqXmMciB2
MdnZqb86QXnPx6Lv7DJqN+woJN8KvH6dJkU7m/67WrCAQRHu8GICcaIxfeWAy1oxVArW41T9HOrm
XVNBt5pGeK227MGSVOyAW0kfQpllXLoUpjQZ+QzOWfHUM5HeunU4l9Lv4DH1X6m2qX9EEwzTrFa/
C6iX5N8wOHPm9WoJBMiV18S9R90enlU+PenRQKiVj2Ji352EzEOlpzuySGhNuYWLtXffm4bBrFJ2
Q89rdXNm2OsNRcY+exA0KyaLLWAsWLbdlvIByfm5xSRZEz1jkOGxxO4ZBla639MzBRpTqBPWMaYi
biW3lpmdHajabJdqoHZYLfYUft/nGko4+ejHxjXVbp7jeudaOWXKyUDtrW62lsOuRWa6OzQkTHWO
fBonndyIF+B4KVb6Mjjm+SbqoRfBVpxOKLQ/Q4ATjIb1ezt37aXKn7shMtA2pu1gwEJFYj2Lwf41
5jlLp7rYy7kxdrUVEfWhKNIsortYRXI1G1a0hWy3MqoE/SWwkSe9L/L9y9aa4gKrcna01VLdVLoY
WbJVQExn0yRxulWMgMgjwFIOK7ciIyLHmYpWKtjDPAUHlJn2YeS877oFuHcxY0RNGw4CRgsbYoZ4
VyvZntgSqi07p/cIS93p+6ZNcusghLluwZCsbSAGHDQiPhcKLDkaBhC+OgSPW8Rkc7K7Pu780/cN
7DCEs7zbaNG91iXTzl6itkRlsRsnmneciXIcL6mZFXz/uxgODZa7U0+QdzVNwtkDPcxXaeLIs1CY
NNIa/Vl5EzUlZolBxuay0XK4wcOkmYpEOUQmK9+34UQX2mCotY+k5bLsb6xt0cP4xQsC37GcgExP
L1RWNrsa/G8SXi3jiucN3ri28p0WWdeveL4+h8/Ub4qxkafGpIyQTO9e0I5yspebynKGv29cwH4T
rTjmCKnJFjMwvstUjeXJhDNzoriZ6aGpXfCLU7tnesr21mUYcAIUY58cvjHYiP2BfWIYHPCX7EvJ
dMlJ3B9GK54oebuAyuD/B8erdXtMPpCBsRS0G2kzG60nSMRNLS7uAFY7EJg2W7z3U2E+1K1mCcgm
BENLcYlRo8xWP8Cv3c0+56gez8EcUQNUwU6tGRbRFtI9KwfPyuy7PzwX66eIE958sJgMxhHzdXWy
IJmsCorS6VAU2GGjlsW4WXvsjSeu8wFhMdm+z300rZQ13VBjDhQXPQmbq5AR6vNsM/VKp7Fkt5Pc
6tbfzxMwqU67v0lxMDYm6WhjkrJ/5JX70mB352T6yUgFp/wAzrBwPgODHT1SFpC0KlyHwvrjA+cH
HT8/mFX6ICQb6NhmfITioIvqfkDb4aSgV1FhfHRJfMy9vllVVvArRE9Aq076XaTNq+fbf3y860dp
Zi/T4P8M0P194111OaupQO4bMIosD5E8jJMwst+5XR2ziffTS9Ivm1VvkQWPrBpfzAkDfxqF/SYn
HMGIJjxWXv0jTEAg9ehTq6JIVkEwPxiivi8HVndePNzyMt6nPjqiRDlhBDVtI2sLrwRmk40mnLHy
zcPwkChxPwXzK6tds/M+JvJr6xYxfzEaQMuwWRLq+YECTOwz+UtRHygtfrRZJa1sYrSAcEiuxnxD
So6GGc6Or1Jw3cV4Jqh/8Ab12gv3hwrMJ7zFKF8BTUNfFX3NLUcOI7hjOeCpCQJIbcHvCB7xRhpE
hS84eX50fgPdJ+UVsGTd0ly6ymLvtWhku6KjwT04RvZ+N4OzzzK8WtCaNlbFRUlX93bAljxdchFg
V9cZr9lY5yNWEhpTx0OTbGHlgjKT5Gm0XWzqiSSI9pclcY5Na8rJ5ds/qMXco2PTLwaAb6uWOE58
TXzyzuGTOTpf6RQddc1R5uPbwMczs+pBkWgcZp6MgN6oyWClaoTUnOkHdwyX9G70nI74EmllvEnY
BlsC7mfPsY82yg9vO90O9L1thWvzWlIOMbIDm7xh8ELEctOQCfv/HtrP/xcPrRT/mYd2DTiveE9+
/9NGu/zF3zZaw3X/8l1ctJ7lAWf0fGH/u4/W8MVfHj5a03FNyBzLff/ho7X/srHR+oFrEv90XAcb
bwc9HYut4fxlWb7wg8DBYGsGjmf/l4y0PNI/bLQSp5nne8QFfVvyJKTJk/injTZIwbAUxhDvkqmf
MfdhJmWF/ZMhTLgn+sV8TtfJrxK8rp/K/jd5yWrFusA9tqR173VqDPeJySVz7PRD1jfuk9UVn1qz
dxxqm9k1GQ8WY7l/jc8DIPFrpDzv2k4T+A57aJudZdSkSwbWm//4FB7+NgL/t3IoHqqk7BfHLwbl
f3lhAa/G5Y0nJOGbPlbkf74w11+MXFOesvU0T7nXmY9MID6Zbbj7zFfT1msF4O7poKiCqMLs0jHb
+QCsgWGoLM8lE61tzi7m8H95Wpij/8+n5QnXlSw/HS9wGJP/6/sNNoWAdxHt/FGLddFM8VNndx+N
6wbME0LQ51GgTkaDRD0kVDqvk0mav2w2eaAnpuN//mx8+1/eJhdfNe1LPBHWTxJt9/v+f9ioG4Uv
prMTyhuqFptfG+4t23sOO2IEfuY7W4I/h7LKSiwOTGztTjOIJCJ8dJW+EWipMDh61O2m8CMuLbzs
Ns5UdYZ8gmjixpfvO8dUZncq18fZUmop8g6vqEeLukrQsJUduz6N2VBbzH84xwfX71+ZpyE6yNn7
6EE4IvcqHDXR3B+//+D719hN/P2QzvKQf//a9x2dFfgbnybk9fcjWcoYCaNnEx4SaV1nxjp4dIPi
EhSpB2TaXyYxTmpfmfQap4Rs2N+/MkZcpJKxZgzMnX//bYXnegg1Y+aobtr99w+dBNOw1pPY/eOH
BtFPt5f15fuPVV/JIwZUmkdszv4ySjOu/JKoyPe/A1pP2cxAPg+rIbj6y43OJ6jcY3f5/tf3z0Wa
/a87mamwUvPC31EU/S7aSNKbB4F2T16HC5bVnL9/VmpygRTLm3pvDXQXeEMjr9/3fN8MUX/nWKM+
fv+8ir0eHgi23O87/+V3W8MzLyNsX9+K501XZ8iJGoduS46nBwFEtpaBMDNM3Au5C9vUDKV/1ctN
HETzdQF5N31D6c3yIxx3gG0bSkW/fwNkPQpka2U715swC0Pt28TTV9uYJGcrrs1DmP5OFVyiXrCi
EpZf/rDahrL2GS8WAdpoYzSsBvVMtXaRp8Fd1O3Ywecb/KefuQf3t+ZEs52UDDYUZoZrhSCIAAXZ
Nyq7aS/MwN0o3rw1HohnmoTUnhk6I0HDxVBuFBcG0dW+dLzHotTTpcU1x+BgxhdZR9G2SADY41eE
lZ3VeJhUZaJb5u2JN/OO+g4T50SdUbPNIlMbeImZ5YVrp48ekygOd72vX4XR7p1c0bCAuk0j23yA
VH4qn+zUe03lFDMRN/pNaYQtWk60mwVr5Y7EzSrtxGeybPq9pP8FRDPbNGP9CsKRQJHxC1ujKMhZ
ArMeGMmF0U5RWQ6Ukul3a7AmkXhIOvupgJq7blL2OnCETnVPZA7O7CoC5g2iN6HqoYw3KvKfqk6q
lY7CjyxWT/hwLqohJZbQQ7uGYEfwQsMznY2921CwZBVjujaL8iysF1Jc4HmRWKKJtKnZHbKBvTal
3zAQjS3EoeIw5UvNcnm0A7KLPZ/QqvIvSLIvUfw5N9OTZfPoy5GzLaiPc2yoEDr6wkKNE8yWH5E5
sd2fcJBiw6JcSO0jtDvRu9ty2Acj8Hfl5a+VUBfDc8NN4chtWf7irPEWaedjDsmRTrlBE1OWXL/f
Xy4cP9jx8Dqqdk8a72HymPI58Q2ONRQliQ4WYm5uHlx7PCdYGUFNX22/TTbCre7DefS2c9XI1RBZ
6aahwI5rbH3vhUMLXRhHMF0Ee08x1kHgZ7UtP9slvG1ANgU2ZTCYZwCUG7gkhPc5BkGOfYAvnOBt
yyaL6kAnLbeBk1yNfqhxGhjUj08lxGeG+dQnJkevLu4zu32WjfXYI5wuhgi1dn1shN628dATph7M
Gx7Vg1YDthmE0j1O5jqNfWhhKjtmOtpnCybG+J9MnVlznEi4bX8REcwJrwXULFVptvRCtGWLGZIx
gV9/Fr73RJyXjna3J6kg8xv2XltBaFUNsisxbCqqx2IY9Bejz+7tNp2nyMEsS+zTXoN/s/n+p7Q+
JZ65B5CVQXnRIzxjyVnafEzsnNE/mF8pXGPd0sqrkZjHNMN0ySiuwL0uwtzAKUo6yxcDkAmtZPOh
fMs6lMjtxbbiZhsdEurh79OBKViJ3Dhy5YL2P0tDc+2Me0EGzM53weaS/7ITBBwWvn7j2G8+q/Tc
tXZz7gf+HoxcIsBFy1F42lPnDf5RV+pgbOzRf/8Qnc8+RSq3DJHcbQNtjfRInsH//69pY/LjCiCp
Wzi/FeDSmJUC/y3GSEzUUGI5R4hsEFjXHhzZ//4j8cX//eG//2E6nEMtophCLvQK5TsQsht51F+a
Wd4K0yIMwOU1X4qK3R4pgc7KbL1GlQwY52gvlGH2+rC2A5w09M1LJQ8Gt5ypy7Nr6hO3tAFx3UAh
ugE58mxhDGah0HwYXGZZ+GE7gq2eYzUz1RDEBBlOlKrKAmZFe24QS4Fkn3XTzM56glIS2v4UFBn4
56UWHAC02MZwWQ6pJA/ct6d+B6UBPIMKyiJ7E2RSkIc5Q9lF8TQ6+c2ajE9GoHhnOg8TenMraus1
5gYgMCCJ91o8Xospi1iIdBF5JsdJX+7egHrIsD9k7v50dveoG/mLU8Y/PuHAhB4iDhZ7lyNnX0ie
4mluifiy6tAEt7Ar8vEjd8cnWs8P0A1GmNSMEWCKs8lE+EwCAMROgk0rDb5PVbLYY9RD3FN30TE7
QkK5ZF5VRULzTovm35ny05mlVrTk410mgunAUGxOByNYZqvCM9rRuA/mix6/zDqO0ArBn950v2yX
+I6xc8xz3pl/ZB+5Qt3zie9qm7Jwsk3njB10+8B8zQI412qntMEzm29p5Iq8I7LUpvS4MZ53GnUV
ZmiA4a68WtygWvZf7g8XgoxIqM+JFupAEgdd3H2TAuJyXBGRMey7SX/CmoQZ+UqyKAotjT/d8tm3
+gjKagSH+8aD4JBIIzCt8RMp83TX8oHf3rt3XYuSlgMzopmAL19dMJoFc1l/+tODYeTJYcxreLfG
k9DBOrR9D7QZOIRmgidYqytxOr8ya3qp6uJclvPNUd6BsQ7eGrphVR8LIJINtiavQCTNuhQiAoeu
UebPjOn/NhMsSa9eb52ynyBG3IdkySgO2oeys6Gocx96efMyoYXRp41BvJL0VQ+/cikI0vJDRebA
zuD6CXHm9y3Qoh7GlxYfVxfkeumWXKPa4gVyYKkzYEx3UNOGOeJ3nyn6yV/dKCbA8JJo6zdSPeJD
Nf/RQ2TvkZcdZrkBGTv5Bh7Fy6ppbsDgMg2sIrmJORvAS3cHqIugaoEj7ypkH7uW1DdGISsb9LEj
k4M3MW1/ryAAQMW75NHM0z3OSzRxJH2Qvkdcijvg4UE2LjOmKTiUmFssIfErPxrCDlKKsTX+7Vdp
hTB0cfmDyTw4c3fTNl3RGmf8KSUrayRDgEVRCRGP9gt+5ZupJR9oR5FYUSdmHeqazDGfzRS0l2kx
/8CSlDIWQc9XAYLF36BYRHKZ+GEFXigj9dTSCCi3MZGDP2E0X/bbG/WqHJwXJtVFrvofq5NHKCN8
hOm9Wca/04zsILfr53R2rtgFEfZ58c0r71OCEF5bYq5lMQayTWEYaJAa3A1RxXqX4zXAkYb1ilQg
DwhhNC2snkR7SJf10tgcVyytjKuOxMJcbee6WmQ9zISPQHXs2czwPLgOC6vF/mhiNlTr1NmQYsUR
HE27cxQity5NqBJanFF9Ux2ZZhY7W5CvOk1varHQ/3AIG6PozjoqZAIunE8nNS9D0i+8roqgUx+3
kB+xAPm1Mk6rCL5mZpr9gljIYG7CJzMYXBGobd1GINna6TxJESY5jtpqSI8za/ds5DvmZ8NbWfnf
RiHIyrjKBojcMtg3r8jac7ouSGd0cRgH3l7d/1Mu/j3Jvb+Gx5jSdrS9RS10wZD1ZJnFD95UFUH7
wIfT9uC3M95NuwzJ7j54MST0cuCNmwcCJ/JE7Ax9oFvKl4hME2p7+RaPAF39VWExnznaR5tYJ2ZU
OL/xHJZEbjp8HnaSUL7b00M3ide2rZDkFbXYhmpEEZ38LJWRYFkbWSkOvBQtj6s16Ctd/0MDcpgb
7Z/l3wzbzPF5rMKqz1VOxhISygR1Yo5XPvj3r8DgMAwZ20/497P0f7/g36+1pspbo3//tf/3s3z3
HdQZQeUp81N2S744ObW4xTFT69rekBSkyOHTxNQIs973wYnMBInaX55Fo5qCYaWc7v+OuNuBRyKa
q6svo0c86RUCvae3ZY+TbTIJC+CMoovX3RnEBklSjh6Mov1ljShbtd74rn3t2jXo0XNj7jlgcfZr
l2yigDI3IMWEA60BirihNSwJ2SJPIEaN+lRzfldBwY52l02giMwfLTtYtfHGFCksy5FkbjgXJGXs
+lE8piLN9mpCttihv2DYi9t03dAQ7RT5mrsnRHInauEepQJ5wMKUHDdCZ7jzmDwUESCLejdKsZkq
yx3q/JdqXSPMN8thWo1XBBXhtgWOsWEuvvaYWJCJFGjjwtMeWyneGVwDRZbavunYE1vNHLADvA5m
wuGwjt/6AlrEVSNqyOqyUBwQTovV0jRtZgKCo2JG+ryMAzprVMx5JW582Q07j7k5jx7ym1T5DSIC
Ivwgh2PJZG+iModUqKTUjVCfFY++ORGMvk450D/9BTprs88ss2XnPIN+1lvF4zHvEw9uIsOXsHMK
FpkmK5Eqw0Ol6yYJOGKienLbDS1mHWxSKII0XoMytp6kYHXHrY77dzCZ6RMuxhsy8jqV9XBSrKYi
DD/EuaHrKfr3sUW9rZfVK88oAJwa2xN2hLOtUQdSytgnowKNSowROTM3VurdTi/av6ZCuW10Gg4L
TEL/7x+klDxPVeIFaaley948yG5iW1Km31PRXVjcafvRfe3QjIS+uZmM1+lcNCYgTytDwRlXWLtw
9Zz7fvq1FWHSsykqK/BbOqMCORqf9gaAabJ27xrqF1JdUOqYSAc7x+g4lkCttu+i2U7I/NINPNE0
42l7StACp0j3HYjGvJJhNpKMAkWMhQk2F2ro/MmcV3UQZGr8+31kb+9nxfqkW5sfpZI0pIiDv4me
apqYwVNW7WJjOUtHZ21BaxCUW6pbRUN9nvR3TdPl1gn8xuLMykKClU0o3Wr9C1QcQRfm+MmYEkdt
QnB65Z9w6d19q70Kssnz8qlrGXWyl8SX4xgPljGLSMXrYfbcMOvZT5j9+t2zn8YKvalN+J7Ay87n
l5HomHZmTZeSSjyV5ls3xnvTjuUptm19V7jxO1lrPvIPnoU0Q0SJPpkgxCp+Le9jt3DwovSxYrAD
w1Qd2lEBwyiX/zTHOIz9tjsckZJLaL6Gb/+0pUsTnqU7SyMoRUAyCGgrnyZ4lBphUPX3qOT40Dbi
ffXyL8M/ohLDnWw5fiD17G2SKEeJtEun2QoBOX7hcW+jQR9+EtI5AaesLNw9+ZJXvA6jzs0/a78R
c7xbTnebXea3se1+waHCA+v3YofC/Jvi5exs4FrXeJcIZMC71WE+6iZfck684bzyUrVY3XAycqro
j3r3Uiwzew7R5AHTT2OnPzqq5rQZIaA15HTOJYrcIdc0TKOU+I2yr7nymNd2SZRUoIamZDmThfeG
FwjPSOkkZHq8DySseXFZXpv5x87H6mhlIN+cQuAHFsStml7rh5b0p53mr0XotDOzJLZuq+MjGAzz
pBtfJLrFkVE8gsDpBLOveOj4QnjMQpmpvdj8HKkAOeU5JmEpq7fBr9qgthAPpK69hJOWvbYmS9O1
6AlwE+RqIz8/d/kXwWR7xI9QyUc8z3ab/847BblncDmf+pY9pkUgIAEg+cEEF4PapznRhBgXiZ9o
thF0Sk23d3Ncx3s70a9Wht7wyOBc26t6Mg8FSpiORNN2/s8bmdVXI/SYhAiOCJ16HyBtudWAwViS
oyLyqqE/W7wMjV5FVZNa7/qMPCrH91ULYDObWbjDUgLCg9V0zKNWpO0V8MIeCgwYJcsLR919SA2e
v9HRf03QhIrxt1lTfFSTkR80xgnM82lyUACeY89ZoMha6FfJQxqXnI2B0k9YjsyD5jz7VjVjKsc3
yVaZNnE91pkhwsqVfNFbLWVRIUGpN+L9NpuztSQQ7sL62UkJPRfHHF0GuQWmFir23v6QhsQqQSzr
kj/UZNyTtfPqxz7Lh9wwQ+Y0rY5av7TKlA+diOtmJm16LcFMu7/SBkaBx8u3Q75NUYs5L12ryJfE
ocZETobuBvrCuH/uHZCKZYzQyB8tiMbOou+FmPPAaIDJdQSVI6JgV4+h7JDaI6o4D1HzsF7V75nm
yimJ+NC5DKtRuvvR/g88/RQOck+oX3JycSAi2B8QqMfLfz2sWZyKyDFYzaDsMOezbp9odUZEqKu9
yy37MufJqWA6dJj0+jchrojHUJfhkSabKKe94A/vwDrr2yCwLjhBdDFvCU3wYBf0x743AgWl8jzF
PrThsW3/mOzQJ4PFTta8mzjAJ7DOmF39IdQrRN/jCI5qzP9beu1hTbAlt5X9JhdyIidy0fZJJnqM
u4A33FYcpo4IcOIByoMYqxfIYDC32uxPAxbwaDIm9sCnzHaM/n1J3hDkXgchZ0KXM1KntG+je8tS
ix7VYFZqevN1nZbfg7m8C6FM8vcofpSHIAvVh4R5pfuEhrup9+x5uR9Aosdeaw6I6D3z5pDcvMJO
0Kf+npsee9H4NZ8lospKHduUIF0GHMw4NzwHTyyvkI6EGU4zJ0fPdZLmCiEIBpyFzDna+4kcYh4S
NSgksGm7Y1gz74qCnUDf/sE0gFAd878r5wckpWVYJ5gbnYyUL5Rx6BRH54bhgfGHe+Rm5CmyLIPC
AiV5TmlkTdOnrFDgigQfpTEh+vHT+UaQH2j1XnQhGshnPFTfhkMulArqqWEi7izmtTL7iEjRx4oB
wj51J6ZwDFE6OrSuFzdSsa7e0rIDqP/0Eh+ilZKFtDARLMrkyZZNeynLGw/tcm3wgbiqR6q9rO6B
bNlHnlmJJbdK9xM1I69df9Jd51kzI8xocD/FxkukrdR424hFpAXvuAeiUTjzabFQmDKeHcQKP83j
cjf8R7caN5th8zlIteFWSbJ2mWmuMZCZrU8w2NU/281y6BY2YWVZRkYlfs2genCvEeDhEx8aNXM9
HwuOUV66m+3HfVjJzfmmfqfMw3jH0S8nLrOFdvjtogOKOpbm2N3oadgL0ltxo2zD6sbJ/uoIo56w
6yDRjeubIDKwcvxjgUtqpzv9uzJNN8o6WthM778ZW3OdW8C4iyKLWvoAhqN0SYm2vTnU+HExpIcB
yTB+9Jdx/jQlr5EHW/VEZiYXn2OdFp1DpxZfHhnNzPnz6QCa50Ii6J9cLcmtF+WN2xM7s7052F3E
DGun3nMY/NjyqgH/CmvZGHl3JQ1KA5nAEOmqg6RGw688nn2DqWmnEEMw3Wpd51BNI9TWDIXagq8j
zFX1YCbVFdQZhA0fpUBDLWYDslvj1j/oVnnO4WoSCEPa+J2iXUQpSFOcghQeMM6NgCzp1tgC78cY
94QAwsPwBHlUduSC/CzIkackMP8mIJ41jk23hwdiJO2379S3XBL3NrWgmdGq7f20JaUPJNIO3+8h
Jl6ipRyieZ6WHWoxHUkKuvRCi9KkdalCCedd5USXSGj2UoBTdjeSz1j4pyFt2mMR0zqU6v7vW+fU
9kbV+3bI7Nul+vPQzQ4Cb9DMsaRfGoD8AeYBY95yZ4vVxrmOgmQu3B7ZKh0MAqckYGWKUjnhbvDW
LqRxQJePKJkWKIg9xmd+Zw8IMDxUP0Xy2igML/mCHLGZ28NUkx8uy57Rglmf641Y16BrakrmIngS
IcgQXlG7QG4dZLTuhhKEMOkHBd/nvpcezcSC/2eZuJ4W43nWLCgmGz68Kk7CwCxYkda9c9lniQqu
aec21CsjxZmhs2fNH43anva9W97sVYujYo3fBG9GwAz/ZWjwv5UA5bOq0APyBOn32GeSJ5mEqxuD
ce36Tym7/xIJZKWKTTMw9YvoUmbLLRWq50930WBEmSLZwtPB1xuj/8qv6huM6r6JUbYYJSs6JRnw
ZtwxDXDXHkNaoBC4Za51bGJ0/vX2mBYDUBLKSFebzpnb3myzuThosK2JBWBWYyhVNdMfY34n1vWL
mIsvPfZu9ZKrYG0JOmJmKAzSMmv6cgb/hrSNUINpnrUmwuS6+kiLOrItvNlE8VT9H/I/n/MOiLoo
Q/KeQgcNH8I722Dhmn5BqP3QtUPeMDMFva2Tl6f9wSKVHdE6/i1aFNR03r3+O8vfCfSp9q2Xflsm
eVNKuwA/x+ic/2g9MdfqjOv7Na8HHnEPvRs+8sJIoea6BC6WjklvmD3DL6/DlaEXB00kpX3IZ4RJ
25nvcUVEqlIJxujA0r1zwRaTphO9v8GCPnSX9rMddHSpH4sxVpdpsu7t6MnDgNz3oFXirPd8rzXd
e4Ag/8xUDD4Qc+do5qmnEfcu1kyRFQ/pPUH1ES5AkQHFVLtB9sSs+iPOKmodJl31dJ+9AQNaIt/B
SjWXJnHumdH+JIXn/s4qOPqeTjoN+FZwZif6LoL95NFw0lOlt7BiF/EuCOab0wyJ00QCLMLzb113
jQ83x4MIdPuCBwawk7NeppJ90cJfmJ0Rg7WZaB+ml8ckXd09xqCHbKACsA35Ua2FfTVQAey1eTGf
1kLCclzI0+vYjrIQm0K2Ec+5AhjVR/ZIwWjDVN/lKcdzu7Y/QJUXBvHl2ByVB8YX/MEa4OThNeAK
/GM54j9Pn9xf9a8kKR8xemJEsNe/Zmb1p7oYL/UnbTZTIkVnTUH5otNfRMLvVEBk4XVU+nQgtX2E
ahtavhwCpcnXOGU+6KPnR2vAZHNx4bINUZ+SmA0wwYmEuTGnsuIGrIpYHTD7TbbZVZG4bsMiEyfX
TkmJYtrvvxor0TaiqDzGbFbRxYIzG4vvhjMt8PCYYOX57mdiCPLCfrUIgAzKluFVEv/0+J4LN2kf
k6LGiEeiItv4e6YcdcoL6ww8VD+4ZOkF9j9QGmHKq2KP5TDafehqA8xEnz1WtRnsl7GYn2OyoHZk
EBD1WUCMlHgcung4a26pog0zBc/gCtK23IMTzPYWw2TIGSx5aW/IIdA6tA/uObZml5vZfuf6uODw
eluxRvuuFu8zNDUYzGEkDd5X3GRv+tZUga5jZOMO68myNDyfWETnwlbBYsy/ZU9szuADQLfbjHOM
C6+smr0kKuKQOFMwWo2573Qf9BEvgK95j4zIdfEtc0xVlm395NDxkZmm/iGtVnu/0D0S1wi/p3hn
7ugjWXIc/DXzVTJOasfhdXFj5i95Hd8WFixsn9wjnhtldxgh24faZWQQwx5QsfvA4mgTjWbRwPr3
sgzuccJpnIOTgAxkC+bdeE0EVFTvC9W4Q12ImnxiqNGxfnscujZYl5JFvyA9oe+Mi6LiJaLOC5bG
Xq+9DxUxLeUh65LnAdrHPDO3z7T0D0T/J7KsYM820oQtQE3iJdML8mLjmuEOiuOJBZjiXoKAw+Dk
zouWhVaik+CAp5oRORu5tLG4Y9L8kHTIdcBjkbGhq58YkNGgbs6ALiWO+T240fV+PGkz0WMyrZ9B
0gOd8y+kSsfERDKHUg99Y20KEF5UUS5EFdOdSwHOCY/br1y909U9KdobcNzHAkOXirtxj6bq0crb
T4jh+T6OmfQ79sgmpXgnc8kKiwKqM1DUu5zlp1mTTLCakM4HL3uwWyaH2drfSZ0hA2dlruMn5m/P
POuq8I8ZL2qYrgptk9F9oT9gY+Ohsq88XNHtQrS9N5GMEPOjjFbSc/d5RowCzhX36Iwlez7LfxBm
xjSkd3gRMzyICqbInFr1HpUC+TbLKmHTZS/w7pOjLE3z6pUIidNk/CW0+otNxK6kCHiQDbE+GGGu
WulT7RlLFPOriEH7O9lTzh7cAHkEfo/OnF6lGy9uCjjDT8QY+iRh5wBbcNF3d5EL1qf6cF3M5GMk
8mpPHfJBVAZ/zha8xiFL7X6ODcwlvd0eWl0HcLHyg4IRNIFhLfqeJaggDt2GfiRFgqcT+10aziXJ
B7VS1zqfIF+x7wgwWZycTloIquK/QHf3g4+uSuW0AGbbP6ncz461gXmpYFG0123nmXvxo2w8GRa8
CFRV9Udvyb+ofvwDz/YHFKwNVWMzmY/7s2n4BLXPvX9xuxhTLlzCxpRkJCX6efDKIZSe/1o1F459
EQ56Xp5l1SDvxol6IvYzXBJvfortkZ6OPwPPAe6ThszLGgBwC2kPJRl4O3Z3O63rk3teQeuwCeMy
oTg7pZMdrTUjNr4YmHzBuRL2BrXQksuUvaEWEcD1VMG0Kr9pkxHYLs2D07NHSVI2Km43sdpCeA8w
ojxowjiZQ4keMmj7jFPEob3OKoTTPP+jlM9TTy8uaI6KEWGIrJcj3mrEKbEddD42QjeLTzV5lGjj
iy+zApAkObfBIP9IMerRAwLzPqjy3MK6rD1tLHvfZaxiFtCx5mwWpGpOhwHTUrcwJrZslwZjswao
Mbn5mfGpUW7Bi2tXwXcyXvcTQYaRlyMWxxluhjCDgCDxw7OhPpxW/FEN8Rdd/ZKXHkMJfSCNr0EP
vpavBBIj+Yxhy9SAtRzJ/jLPN6/yWgVItPKSketUxg6qjfLZRrlsY2tLeAjjzLmvAnCdXrdnhy8j
mPxDn44OVpRy2Tdj9WWxn+3Bv0ihPcWV0XGPFi+diT8oh49wmGIzqNRp1DqGch2BOJnXATdm76cb
GN8qFDYkLoLb7rPfneV/FtPwAfGNVMkZE5PzoeWeRcgEXEyWHH5bfDkb88+V1gOzSflo+ZTPmscu
rR0CYl8/OlEdNKkRBkD8UC3PraamgwmE40jX/+wiQtvlJHxtaN0tkSdE/r12uLPRt6ETWabQyalT
UTrCI9G6HYnSE9tD2+RM9nwOeKaWR9IXaJqa4ZBODvAyol+gaxXkJ/gk/QG3HBab2fKwHJeSyBSl
4GE3GfT13t34bkZG5R8n/CcNfjM2/Ky/udkVngB6mTZS6Yx5q2TxY4s2Pbh69e2PakT1n36TEPZT
SKyaaCX5+OZb5VR+YCSMsg1qBVZJ2n+SThfU6xGvTRlNY75GMTYTFMBmpPkuid0s7INCKyG0dN9m
SYzC6MZfaKYi7CtBQoEcWkudQQ1ntAO578Ez3xPZ37w8N+HNAHKUyKzar9WFU7mA1RGMarG55WAR
EVWYua8hTckJnWLpQmg72LSEHifLcpJVRY/vjNqaLcfDIIbp5OmKjcX2jU6J8rEBspIRQPLZMLOI
YC0DIrAbvrok/0PQ+VOdkRCjF7fKWNsLegxFFXcFWHA1RjfdL6WS6GB4K9r17mkJiXqrglnDaq2c
lH2bz9DQDwu8UDyzjFp9i5FJ0UAYEf12+PQ63/xc3w3N+IncGdVUEj+6vtGduTA/WG6pqylayKeM
KS2GGUE1sUcdZ/qHzNICqxGvwzRkl1LMt8SvxL6L1b0D1lYzb3nzjTPZ0pwaNbG1dtU9+M6Ww5Wp
VxcA987enm+bhnGLwjr7RfljK/s5d1ft6Lrut8iML1IamcPFGqnQ6s8EK2pDOTFGpBXUV2L4UhSy
8Y9pkO3jqVqdKk2EurveU5vwAGMm2dKIrX1hg9hpPEXgW8fPFPowBel/0lgutjtLSvyFX65ZY5D4
BEF62xUGYw6dAdYRhcYiLhWrYjm/kiDYV/hqV/7XAY3hTjATWdP53hpJzX4yf1l1mR+Qzujl1h5P
JgYibYTjmHOex/Of0XJSVCcgipJZvHRWB11XGXt3tB9cY3oeed8H+TD708COYnzp3ATtQ/ZqxKYT
4aFKAgjCgWP0JjsVwEkDC0YcyrERLTxAUo1qa9LPkAGcaDBadlIZak9kiQc75kNHjMK3ACrsfsjn
u1/DcFBEymL5T7NjN2lfNZcZLiLqnWzAwO6yTNCbm0EMOdRpjGC1ji56hAgwQO2wupU60v7COVQz
i/fqIM2dl77HyIsX8khQ1DEb4FMB0nrUZrCyaRqhIYvcjq467t0fV5TZPtY3HPKgS86dUNP4wuOY
BeL6ZC7ZEyfPsy1BYaMfsAfODmkJwbDhFxIlDOEF1tVyGt7mWOEpBc8yd9VpQ/w0rVeeErd6W9Px
1UGw1GAh2Nkk1YN1RQ9Qd5FGB1KRmsKSy0BKZi3Z76xjMme45ru26F7YdNRUeu4d7KYSJ70uN7OR
d58Ts7saMLYZ6HLTJlD2KVJwmEurizyD2TbZoz36L1U9NjHjCqKfAuBVyTtILDI34bmg4PpyZG5u
UVLGW9prV4QBfM9to8cPSmzX5LDZ1uv4b8OGfZ+lWVTUSDhsgSAMUZIdpn22RJ21RtlX0djOzfec
b2tC9DgWUalRrscr0ciZA5LF0aJsTatrsgn5M2J3AvRn7x22B2x5zatO0Amgf8i806oTxQgo31LO
leT3JjRG+xVTIv6ekdFRx5r+xKeL0rJn6m1Wg3OOqQQ6hZvJWPTqSRVTHUrNehiV8o9wqva4K6i3
BoQ5q5vBqksesRbH/+ne/O2oIqUaXR+HfmIWqz49RFhRwzv0kFV09dJ/EiUT/nkpHhufgdTEKB//
c/JUaoSbsnMKG5/PkyQiXubVLvaDuV5KFu2PCKBvprR+Gw3hbOwzLOfJHyj9CZXj5iQn+5azAOBv
+ZBnQH0TqvQDbXyNsHE+xarbySrTL71FN+0u1M9MDzJrfqhSSMex4f84zyydbewRqPdqsXwUOojK
WrFxa2AADJX3senJrS57ZMeGiTifgIHOjCEt7d1LJ3wHqtuPiqVXgfZxquqXblkVWwnhUfPPx2zu
rimi75G4HK1UbMDW+9Qjn8jIsAlipbMkd35rscHeIq1A1Y3VqyzRpwm3QpIwoNqwB48vw5Dvfpe6
hMn8LJ91X74zcX1GbL+5T106UuajhBT+TB7MrA7VWizlrcx8fLvJqcwVsPAmv1hey8SZGAU2GyJs
Y/kVA+oh+Bxr8pD/FO54pgeHhqwBtUjQnqOuh8NtM52LMd/6OGSo5+dXwQq7XPhbwthk+zLwXInY
PGP0yVgMjpGAkhnkOZv8tHaOA6agw7rl4MX6/D2m2kXBQ2QfRMzs5BBaZHZhlRjMXwE1UTcj9SDx
KlpS/Z35lQCrhwSd70sK0/yoPTopCq94NR8zlBxPG6+tVtWzB40am6z8yjqP+OPtWKhrN6MiKDLI
687JM0ei2nMCd2udhWYn9wmRpGG0XwbybxiP0GzmLy5Ktl3feTi0KXM1F7Ohh34m6gWZPRaVeApU
i/WMb50dX5LmYh8Ht0BAnbwZpf6gRLZQkDV8Bu5wjc2vAQkPGadM2Q2mR5rTl3xWxq9KxPdsPHgt
bYnhineuOCPEFLKXPo0CsWnGvm/8R1GJ+ThrwDDSlFtE85OAsLinWQJhLK23Imed0LI1DMoy/UDu
RU++Mc4ZUfm5lKATUMJmgYPFkh1Tk35rg7Ij1yNVBhE4cVHiqVR/0dMj6CeVlD2SM3GukITejT4y
qvrFrQa0/oRiIboweW25Hdxifs36jEZQTyMBaC0d2aaOef5cQXtmKwGJYyACzKp7ujE/D8xOmGEX
M58bWgh7K7EPV7jxfE0IZk0czU6chNVY8VfFHTpYCi2mjgCsyr9sFm+7HKM3Ps4w7WRyITt+Kv0h
YsT/q53QiwBemwxyiTaMBcSz9RRPFGFxRhzzMsDucsqwQqLmLPTrNUyIRnp7y/HuI+8qsZlzRIRM
dhh171uZyacu3pxK2Y9zzZkpkUHhUeHuxZF/t6pYixLpHfyC2fooq7+FweOabnJaO7N5Xwz0ysOs
GOpSmdmSTGsTnxP7fkL8NIhUlYXy2kphmeMF5ZrNOAl95wsLJx76Ai2+J3nT13ZE8dnu+8ygiUwB
qjdoFR02rljwCDzXjavleSEUcv/QvCGmIkczphuTrPAQX1/s1DulehkkKznaw24tzB3BSh2/Or8h
K0iiWkyvbSZfs8x9bZP/tHT5NBU9rhp0qjwTB5S2zzfA6VBca1opvtbiw+zBW3h/nVRA84TaSX5n
j/6JrvOBgdbjbIkH4pe+TYOsXktbzgxhpt2M2A25qUEWCxHslbybU3YwdTsyK/Wsjc6vRitf+lnc
PDRm7PynL6NOIYv51OVdzhebOxPkSASFsv+9rMnDmCS42ta3FjV5jq7mAhHUhI/UeWGZms+tiPko
xcHMJ5zLcIhZMz3GMwLOARpam/7xFAyVQYx/TJJH9h8eidvo4oJUxsS/TtzIqjEuWuJOUdfodmAt
rXoY9Pqs+d575xrNywqIW/iVG1rOPJ9gQfRH0yEV3Uv/uhZ6LEuvflZ28udhHNBDFowyXascTgxo
SNro1hEm3dVHvfU65Jhn+DiI11tHnoXcOgJYxMoJ0mfFKGBkHs9Qx+JhbNFyp9ljUqdklMcmZiYi
Gg3Zsf4UdaRKSfQFUdily4cstQESTPzIUKRHqEwap0jij9yMCQVPbyi1r4mY7jadeZBvERiEMqyr
f7AT+5nLtKUuqTYV+oy6rGY2V1+SDCXznJWvsdY9sfM/jAUJPIth3QVegFTaJ1+ZMDWK7GNJ+w+P
rIYlwaMDJV1zJ2wpm8B3/R+2zmspciXatl+kiJRS9pXyjoLC86Jo6O6US3n/9WeIvU/sEzfuC1EF
NA1VUubKteYcE2tDPXrkGYBZiUJ1Brl/IO2HZKhYP0V1+hsAy2YwsI8ox3wWkNjuOhhJrQof69Z6
YSj7Bo8DMA7mGejwdBDLueh3A6SjlmuLjBHqzQ45VY/NniM9SswJyuVxJLtwrzPRbyZh/wHdMULh
mOGtb9CEFJjFKspwC+D5jMlrLvAKUejI5Jk1PYD9O12jIvryMv2B9pg+QUODKafVNli0Y2y4XpvS
HPlRqVqZoBUPOghfCH+MNgYUhrveDTeJ1M0eHZhU+YnexzX1p55El780EONdlHIgKbsi2NQ9gxo1
fAFwykiLHhgJZFcv7tONWcUHOnt/q+FLRDYa2mp6SQi2MN3xT17V9TYal3U0gKsW8uJbpSKsMJcY
2ErOEyHT3Zm5n2Xai8w8e9XZzi3gpkpzn5Caso5l+8brcW+XPegi500mrHmVaz6PXnKdPLHvF5Gg
bW4NAIDHcITyYREVExsBh5zqfWBGj45f3TVy9Di9BDsXMpvFMoThAzg/a4SKPlqXhmvev7LTH8wf
nl4ffIOGYxzF1DjOkyezZT4UsY10zGtxzDOQCziSSvwP2svubQOFzMzNvo7OQUWkZdbSTQ6F/0ri
wMkrUdp19mxu8XetgphA53LMdyZYnKhjJw+C/Bb49mEKIiiyKTAEkxYwynSwkHMsp62b279HPz02
sMQKRAialBlqnWhjz/M7aIsBFfcJwtqbLsXwgC7trtPtfOLEvG2Bj7oaUK8xhztSJm61Tt5pjNNR
R7LhKOMsxcC81ngFZgAYBekzLXFuLcEpabT4UtQKVDDd52QPwVaF9NRYqSrU2ONFYIqC4YQzQngc
ebwUj4tn82b3iEZpWaJTRbMPjCrrjAeWCQQGIQy5mk6vaiAtF8uwLyUyIFbl01BW26hBeRy0xAw1
SwZ1OgK6oBJnmrtg7tOrGRRfKpr2QE44AYrEpQhj1JrVZUzW4lg9NrV6x3X1iKRb72OzL44ofzIC
S8N0eBwin/ZpZL8apNDg78X1RyHJoGkAGRcUIZtfIC8A0IhP6cd7Jx5YeAqEJJEkPb4VQOsKshG0
8I6m1R7BfC1So5yjF10v1wk+eQVuNqrISUx/x+4ltqv1dzWKa9VO48rU1n721BlTJNiMJCClJyYs
cZgpuVBKFCtjNM55FUim5Ab0+aQt1/0SAVdkITkBUspTmXT7zq6jM8iObSeVd6+tmpw4dEgMTRSR
EmX45lJ+HmoW2nsCLr0L71wyZ/7VKjy2D5vmPoblz/QU1mF8LZ09B8T2vsI4uAjK/L0wCaHHvWFR
k9onl6n0pR1xey5su8nLDti3IOeM/jszVzymw96qGWkA/kzyaquG5GuseAtHDXKx0+EHc2O2Pqvd
o+a7xOgflUjObkAUALafAliIP63IZn5NVSvwFicvsuFq9qzuVSYDerr6mGYfBoItCuDus3SBTmNc
JCg2gpcmp2PQ/h47SN2R7n+P2nvGyQKMNEQ73zr+Ds7fGRhG5voR4apQxXz6SLUA2BuFOM05FsKj
tJ47mlJ+VZUbo4JoYXFjuDJ5STSYXGJZj5MtIa51Hxmc9Tv8OmkwRE9ujJydvOTQowPcEIuYEX/X
p+URgPrf2vZv1MEEg0A3mme7X7l/cKhYJ8loZlBwRkbci67oWYIyGhRwkYDIQJvHC3uQGjUI/tQl
yIRjj8W0RLjuX9UEFyUocvP55o/NQ1WZDwTLLJpG2oHrYa6xUfjECsTj0xCKdxrjB6qWZlGyYBWi
d4YHwCgwZeat2oDNOzX4DEq7+PLM8o/fEy6oqGP10kL2GDua5LUgbESQ35iZ4u7Syy6HYr8W2MEr
smKdP26W7yh6YfrL7oEhKDEs0t8EJlFA+RBdEg2WtqubN21XzSlq6lWLZ4n3KrnOmV0fIpdwBSrW
vYW4KraC51y7xnZuyV6OMBusm+CW1t4vK7izS82v0FMEtsBOtuNIJ3RoqUv6kq09VM4BmN5aTzo/
d3l67yESnRwmC9Zofjiy8Q6JIy+MBC9VRkpEIqYjALqXyNI3iy2rkeGvImtQhMgAwHFS3491U+1l
ERIZ3FHlhn3yZUlISPBr7FnQS47Z+jWxIqMyEeNQohUd3ABSg49OOZ7SMEUgSMtgbTjF+MK9ux4h
Tfd0mZoG5k3qqXYfBF9RnnS7Qs3Pg8WKmZagYf3Cdy/m6F+MJP7VGaG+tWl+6awZLCJ/bzi6/YFi
CnOR2711Ur/D8yOsNgzBg9cXW2Z/0dGAKEpoxqXooJmqkmrqtUtuEPXETMqw4XiXdi6NFbkaE0Lr
eIefXEKAU29ComjoorU2cEZ5dQFzpWzubTcgaTpksx+c945znZ94IL9CKS8RAsUos4etRR5FlffL
eSOfTyPC5HBSbwqyUQrhe4ecb50yuz7Yvea8GcwlB27OGoowUN2hzgvMv1aHpglgwg5JaL1BT3YU
WRKf+xZhPGi7q+fl1uIk3g6+1Zw9U8IRdfKVaYnXwW5IyzSLk2upg6jn49Q0sBtiJKPlLsxoc0Vm
R8P5ThcsdGOP+o0g2mf0VGKt/ZKUCMVhXwoQzohlSHTJHqyZLYYcj5riUu5FFHVri1bpZqLLQ1lQ
Rluhtnk32rvsYbZtc2eknx6kHnQXVUO8ufNiZN0ifa4Ab4BzbVSKNzC338a1RMvBVC3BS4cTzrIs
3IRcIj0o1dZyh5NMPywDN17pABL3FCMUF33uwbbstYU1YR/Wf0CGdJxZ3a3hdY9GW7/IwHnCndcc
utinkZzTWxMhAmc7Ps8luiNhhjOLFzZxqOgvpQzu6wzVhmJEvh6oCTYZLg3cyAG/R0QyCPcg3tdo
11uRRpzi/mGusvODodxPMUfjYBsujL+FwBC4yVHbw9ltv6K52+tFhZjF/hZJEW9OMx+GAn8soq5P
WcP7jCii8ZR6SLLMkcIvoT6tm2d0ZCTFKP/VjoJuk7bOL6+M5VGPE4OEgWT0mdiltjPpJrXjVdhI
cILwF+4tOJlkLVmpTDd1h420mokNbbNnN+TX9HDj0kZB4xbEA7HF3YUeQLTls2THAZwCJ/eG2ugv
WrwcaWVAOyhFTGrgWyLv5LdscXVR6yP3iTAkYZZhEI5PYOeYNNMMlt6BHuoOS5+1Js7jyVDTRpR4
3cUkEX820DRqgy4Zbel1AeNtHQiXg68answJQHud/8I92mz8zHlgln3TXhUvAlMib1gOFFBIErgw
boUNaeUhM8yWadXCQ4AgP9MjGlNtAmzrNnklho9u+NWE93U3OVd4pCNm54YushrjdW627MaOSVxN
3uMGR/UbyE+Fng0T6vRizvGLCzgR4D7f57kI6PV4kyq7Ek6vqcLCnCwLRj9KXmYD4Zdw1LvJUr6Z
J+QSgjyXAC9DQ2ZNnvePWRLtrbgdnlsTm7BnEJ1lqKvUSlC24dRqzcbe2GZ417bhrjSDaot0DYgI
gnW8moBW0r4+DyZBNCCjrabbDqpu1yriZbV7wf06VYiAWO77shWU/hCr4wxztpZCstQx/bFy3BUj
35XMM7Mpa34I6uQttYYHJm8JUE9z448utyXEg003aixogt/AxAO4VIVncm3cRxiK4RYfU7lFQ0pI
svazrQpY6T2XgJ6inz4KV+VH3yderc8HVFzczL2MNevCI0dd2Mgdq1M0P8H3H1/6SOibqWHe0Wbr
bKR8be7eCFrpjvwdUM96sOHK1/GxNTNC6GaEByYZB3XnD6+eRc9zZIDXI0Q7ECHbvM0qO+TQ0Sn9
kgcUkfYWOHi6nZpvhXz8Jfb85nFym3vLyYnCqvP7POOsFIOUH8yvLC/Mg2/HT0gbmweT+jRO7rX5
HMAKqMbZOPqNu7YcE+hdqvIroBPr3DYem0EV0FQpzG3vRcNdE7vBrvSXUCgsE7gdsZmPhNWs3IrB
g4lTjEIO/Nrw23Ac9LpGHz/OlnsX5aAVVecOJHFa6joTFWY5fffALobmhaoqiYtzpv3hVFjxfC3b
TK1GvYzug/kpF6cRA4JQ2AgZ4VTbvvQN1NSD9QDnghgXdHWEluZ0cUyZ/sbQKtZzwfsjrRGjnCOW
YdV9YTZq0zoK5UL50NexgjJGNlZr0yzX5Sk3Yv2i3GY6AgFAHeBADezV8t4KY0kGLbKXvoicTd+o
9pxMvX/SXkLnBjilEaf2/czZ7f7nUdbQqXZjpPPubBq7zENS5Od1dHE6Ey66Yftbr42iS1+RrNEM
S/CN31wmfO1Hjr3mTiMMeQjQ/THBn8P3mv8kqM5Rlk7vmndqh2vaJ76NpzUUQzJfLPNqxkH6tHyb
izngrg2Fdcv8mDBzUdn9frCeDM+p1hxrg+ucdsH151E7GTeF7v348yl/huWtRtnh3OXsVYBx+vzn
kS79+9H3ggU3Yez7pH8mwtK4/HwQY+CJtW1aW/665PTzuSQFTeGSB7Ux8tw5MPFGVN2b5eM0Gm/K
R6E5c8DYzo47XOhwjRcGOHE+ECiD7g3lFTBz2qbyITW79ybj13BqY/HV6Poczq587udp3zAJ/fCS
PNm1NXtWCA3mlDZSgPRtN2ag5IsydH+zeeYL1e+1tIHZF9lTYsb2S6g9vCzNN1Gq+iaNIIORWhtH
zmziWNiFuSpSBBQd0tNoXapiBobdr6rIRe4Gho/gzsrLtw5qiXRDLMPGT0XQUEcLh3FG4FCksNcp
hw3DdEOarEig7s20KlBacocIp79y3XMxDo65MQe/uVVV0d76KbvYwinYswtxyHJbPRjFxHCxK6dP
7LEujlQH0yeVw45hZd2jigBoaM+6f56WoAQb9cXJXZ6GAFo3NSmn25YByjMpr/UGKc8LCK5y9fMd
SV9DcnGMy8+zn++Ke6ogy6pvk2AU4vm1uxlt1ZxUU10qyDDpZnZalGkZ+yprcITaJmNqFPrcq1ZL
WmQrvfbPEMJwzMzvWUzIi9AZ3lxRu7uqGdtDYnnyilzJIZHddPZ0brKNyrxvj2nmr+VB8L8PfEsa
L5Vd3wztE/HSS7htk3+cgwxq6vLUDQIHEWxzbxr+uGt9s7gEoR43sDvlM6NEjlEkA33H4HZzqwSo
WKTl2UWluw5UGJyw6JRPnlc++0EtD1NU6c2SMrc2XNZpty6zDwfmTFx92L0tgAnlvNiL0ILB5yW1
A8XFz6MsBLpLQRgj0JbDpTMgApeOu2vU1GL8Gez0MoeUGSmiEnIfzUrsmbQfyOFx0HuYDn7GUB67
LjDaA/g5ONlONKzTvHXPjm6Le9MkFqsdKv0tG3DPXnChYivSjdXm4Ipn1VwrX8CmbH1K7eXpkl51
XAZKrTSGXQQKdmuX5fQ+Veo7IPVj5cW0Zm2//WzjVH+nvvjoFs3TGAV5ceXAHhOmbgAVKFFJZfVr
DYbi1vRIqYkMpear2/5qD61NUBogBuDh5NxtnCRAzeRyZRVE9KxQ1Rv70Iv6J6pAfXLGUN+FfjTe
bPnEQFqcC95k4pFF9NUHrHGhnXzMVjCTBtJOq67AreybTgk8qZN7O+t55cahA4s8hMm0GE+99RhW
5QcjD1JMq0hsqR/F/WCTC5JymPjnEV5qufNT1hpH8PbHdtF8VKVFEk7o/m7t8kY5rMwyfepCGZ1b
dLawdguWmqF96RyQFHlsG/eRitVKeKF4Rbhi4DTjkWFE/37u56t+a44HvwnsdV5Fn36s3N9G3u6b
snM+KLUZxMhu1wGRZVmGrLkpa8vag/BL3gUYYzImpk8SP3IA+9nJJbn1KaqqHsUzv6ayXydpBcfC
N23+NP+97534a3mAIaa/WvRO88WQ1Zl9Ch6j3kQ1HeVhrLYCRs+DldGvRP16Tm1+LIFZzpVmB3gl
ysmVzVd3jujrRw4j4R3vmbGr6VBt0XTQXRt18wgu+t8vTKK3z63DKXVZrLzIuNWg9s8/z5D79Bdp
RPfLp7U9HgoHI2lmVNAIE4vKII6JIrJJnZxsI7lNcKfOaduY7i5ZIq+WpbFitnb/fxfJ9zqJsovb
U/qWllVe7QoZEojv8WLhYafUohegh6zdKTLT9Mmoczo+lGCRO/4e3QjfRZhaT30ZYJFzWYYSq/uL
wAJpa96lYPAs+Qas7WiEQBGb1LX2wYRM3CuiazNETGWC6EmNZr313AHOl2W0SKL8mhpXAbMbBpTt
stFq//M5JufzuhK+9RI16b/fUjAoOvdEs6GZmerHVIX1ufEHOu3YtK2UPQxTEFkCVH/hRzHl7W0B
OkLcr+DYu05zkyGFQ9NPFYLklsGZICKnK3pkhWn1UcY2Upa4C7iYl072L19b3A42+ZdehYB0bhvi
vdDI3cI4Q3LMEP8rDr7HyF32/uxoNyAc13ZltjuUNEffy76BB7u/HQwmdbK4P0qj4wzQuUiAm5Ak
uJBlumqyx/8eFRh9/9/P/ffV/x4tzA9KNmvVZaH47BAykMEY/2bjobHRt/3NHcdpH4mcssZjYOCS
bb6gD24/+7tdE1Sb0TlYwlqqDy3BonjpcItTcqydlldM1dO7dLtkPbfeeAwqTgzFEnLBqbt+lFnh
nCLRPwHGqx9nM2keOZOSFh0lrPSEA4o440zVMW26ttirNwhR5aqyA1qnNoa3KLCto88I0o4t62u2
rH8emP/7YPlST5yOWQJ2Z2u+lYw+L72pGJLTaGTOrzhAa9jJvR8W53p2nBNoZYTbZr9r9PJjQuZy
2ZD/5ry3a8JevmRl6z4uz/rKLZlBzE6DVTkns37w1QWNmQJGhFEPb/d09/PUZknE80Le04HgAyoS
yvF89VNRqIH1p7VM9/hzqw4JiXcBaHFCg/mx9WS7R2IchrfWuSRdPL1zPkG8GtNO9YmO6pPLsFRn
XaKJjoF3jfMcvUeH3S/SqEdsca4iM9nPmXsbWX3PIVndm9gH0hXpnO6IhXjES4ynDs46PRagZxyW
NrbXuafGvBRggBir7SErypcytMPlyVDXREOAGz+k0NkvuWery+ynw2kQ7I6cpCumki/NyMlbjx9F
9VLEwdIYRnv3/31kM882kZncI8nJdqXAcuExdfjwRH8YHaenZxCYh4pgvLasyrMqp/auXd6ZylH/
92mGhHiZAiEQFE27odh3f8WPyDCiL1v5+aYFfHbMGHFV8Tiv22DyLjTEvRNExnXdMXPKc+Z0ZvOC
QVWtRUGye2nt+j639m5cftLmQjQzmHv0YYjom2bNDhftBjJy7+aIlmpf9QOsa4dVsPfhOHAAt2um
F3gjuHEwXRJC8OIgPrTl8Lud3Au67mub6l3otiwIE3RnaKc5Rz7CnRwPn7ajPqfUxe3a7Oqq+TIM
X6+SGKlSnhd/aEj6gfELi2EHYBq3WMIFTEAbPk5KEtow4dGKBJC/ZC7ozZFYaMW3QmCIc+K/BcN8
kQ/eccatnUIN2dnEnaZwUClpy61RofGq1QEeTbsRNYaRuaT+DlCb6RTLsZm4EJPW/SIFmxkfuHhj
MRhhbHbpgaINJWdj4UxTtyA9wha3a4rxHqjKh7FM+j3fj/cZ8Ik7N8SbRx78R+ss/zfQzDvDA3BR
2yYIPYWui6qt2JhoDY0iiE/eaB7rlBzUwkBqjXd7Wyr/2epAbAiLtqlFBwBUT/3LWZJkTJB86IVD
hjxDePFU/z5kH0mFKDKayIOPONP0cdOu6pjWBPmZ74BV3G2x/InatOFmGsBFAnQYMs+3KYnqUMgs
SFgR0zsrpq8upP0ap7DOQigYlP5ZtaUNqZbZdVGJYm2020qG7V2mY44qhvtVzgP207IzNxzcV4PO
s60Rz1/cAvvC/3LQTK+6uClOuMkes3r5vyRxMrGT4sN5pagVW4ui2Jx/DWIcDkWv76HGlFAUZbRv
BveRZHZjX5jYdmbYrIjuGWikpvtY9v1nGgXGuproIxlxzeWcAgpy+k+b84KhyBSvUoxrEkxSJkRI
0oPMtvXAEKd149+53xdrr4ZU0+Bxiiu+07K6feQF425c1Pk0IKaejmjYDWsRNbQipTPctTkzDnxa
kXnU5FWi0ORPSvzgu5jbdzk/qhq3ITtjtCunl6aRAUmk4Cidtn5v7Py5DR1aMDPyssktd+g+Nyau
7b2oSF0oVUXyGOHkMPLXxPf4iBj+zNyNK6tp0oObkxvPJP7ek4uDTw4PBKkD8Mw8GDDNloPqwOUr
kxNXzUWQSD20ebGpY86ITihawDv1fZYT8xQaeL2kaR2nl3oIvJuMey5ut6kPLXWIpwbvsfSBBZUp
yVqkCF5r1yfyVeF5zruMykRjb9FR1e17/9EYwc3hXrnEPSK3CQmL1uHfbqlWvLre1UIiAlR5Sl5o
Na7DYUCko9VFRR3mB1ZoPVHxPHlp8UfTDX7wkW4EdZqcPec+DqTc5lFlbnLkig+u77FQN3B+x47m
d979wjKR7LzM+ZUjmj/0LZgmA4wDRFC98mT/FIwsgYYZTAePsVdduCDw4OQfRMnB2OWwBkIexhcz
RmNWzhEyoXgcQ2OXxlyUA/aUpjMv9FDkY+Ja8hH1HfYprhFd55ccaf1jZ2vvgslhS4PgrcmSiWU1
O3RIJgjZ9U45rSNk6uhK4QL6zEyQq2hVFYecWgjbHwlqJQG6T0KQcjdyDPoEUveIZg5wDFKRbhkn
4zN79Is6/zTBHaKH/w0Ipb39fNDov13LGK8/z4aOyC8XJAGhB9TXcS/kcW66r7CDaadSAde3phal
5HbuLddh0REOy3mbRC9yTv66wH1+R7bYFHnifjo6/mgL4wR9Tr6wPANmNhZz3LJpCm842k6hQSEE
0ZkxbXHpIGGva2bIL+waq1gl+lv03cpNpprf2z87jk7esrr57jD9PGsbAWSWyHsYWc1Vx2F2pW+f
ROITbJ3+zqLmI+Gk8vzvKUxMr0Pu9EjskpxUKaNZTmoEcSO0zFPC1L3ukGQ4RsNM9bufIwTJSNOG
1hHJx0uzh+gq+Ig9+kTDpepz++RlpspcnBy/hNHLfYI0Yy3k0KzgxDunn44KrsC8vmsEPwnLE5nh
+CzQ4RMUJJeQ8yoU34XCX9TOo34bWh/Klt9OjzY79jZuyvKMBm5TSnAe0Crq8ySq5vzz6OeDm/P7
RzinQNu4B2l34wv3aHUsZaU2rjbMU5KOTLSGkE6MIoF360ws/N5c8xzt6l0Q53JbIoNdNbNnP9km
jWQ8Rxj6w/l+QJe8zTUGdQ7nfu7ROpqboAW7tXSWYGMzHH8bYSNcW7O2H6IcDVOG54KM+8DY/zxl
VGY/UFeOG2O24Qj9VIRxfURD4w5rc7Ce7Ua0+9pxSXd2Z/g2ZXFhg+AU9PMwCafiYrnmr9C2a7xR
mlMEx6O7aMl4/Ql6FaFKeIEW0w1ohQMdhun08yEORkSi/z3/eRRadLQxscE+UNXFSavw/ueDb4l/
HzllfzHEZB5/Pt/4xKX9U8eO0rp5tmwBAgYt/TdMXmzlI6PJ5QMKCg2QfalgaYNAbVDp+zi6wdPC
8jy4rpdugX4mnwuukN4iTqraaR60dl5NRaxjAtUJWs9Y7wcdxc+e2X5bIy0jxgbWOkdnRAVgiz22
cevl5+moQalzez1N7GlYHURN/byk4RWiOiRjlKw4PqT7agk8ikxHP3jRXOzbFndvbKX5A7S+gSCl
KTj2ldxZVTG+F61Gjymd/hj4vvFgJ4YFP61saFNj8g8nBHGObX+VBjGaStXlzaExt8Mm7h3wxgD7
dU/GwOjx51FeTHI/Tco9oVWRe6KmGTZ4NYSopf+UTnl0+XnEP14QjqtqkAiVpFVgdZiZ0iGfJdJX
tlB+kHaS1AlwcvvThfTjMD3Us3x2uR4by0lIHqpLlEk6co94PnaaZO11QznyVhv2b0YU5p/ae8+L
skbjmBv3RmN4r0Y60LwhxbWy6JL/vK7/Pf05EDupZsdRM29Z1+3hQ5gfvjy7jZ7fJ9pfBwd46MYz
ZoFFrX5N6UTeavTad4VbV/sp8P9k1iiR72VyV2Wp3LhArN8UZXEsEvL54n77X/PULPQOwVhw77hU
SVViVic1hn99V3cPUTqaD7Bx/vwclG34EOvGHRimSdtEqCp66G4Bc5MgH89+7HFwjANjE/TA8xCH
SFX5S2tdPycagWRJHCPNO6mfPVBxZArh+RiUcZUDkzxLTZrIxW7NvNn50FXQwCS0IQAUWOJTjg94
hXjzkjIIgK+X+p+G4rI+9gNMGNynbPf7ySrrPU0IvcfPEz+ZS134c2z2hngbzEX44ceTvfYDbuJ6
fgxHe14FRH6+T2n8a9Sm/ONV+I2jjl3Ls4OFe1S/jL461kOIag4L6Qa/Tv8c26NJ6LOq7qzlqWEY
vAFEIluNMTFVbD8Kurxnalxmw4UXfs6LsX3pG5pm167KLk6u/30HSKnwc+Q7pEnmwj83vGlF/QoS
yFsA5vKa0UJ7BS7i9V3/Og+29eBP4SMHFmwLXo/GIaPBlQ8HAsJsIHucR7Xv8AY50Er/WZ5mFqQP
cJPm2gIDxPh90ZC7SXOl1GuudMMdaqvlaNtMnLdR8rK2Tx3yTD3N/ibRE4KFEgr3PBQ0zDxjjHYs
6Wrdlnl4NseeN52K7ykxRrUiCM79nHLnHDo2l72aUHvC22L1SANIvMvVj2XZevGMHg3u1K1+vsa+
gMw3acNjqhZmQFVYJ9dNcxRF+pkOLsF6U62/geOuwMpgtoSBfbdQDW5tgMs9l9Z1xom5tmqiC0dA
GphIAXM1deQghB76XWiNGOoLghX7COXriEloM3rdJ5F8zX6IcD00Qv11uoauHz8imCZ7v0Tx1IqJ
RE5in9sVlO1NdQyNxW+X9d9jL5+mqfT2GS76PrtPvdR4dPoJ7qnQGAb0LWpRy6UDjTJ77g8Yxe2D
OYGDcbkO7nr7KRJpv50L1jCXTu+mWlwNY9PgdWtAQ1UV0taJxIrBgK4S0g52yKnE1Awq2Iqvo+bU
EGUeoa1xg9sfJTt6/vzOex4DA091o89JPSQbMJeZbZPvS2sXyx9OV+6LjW0UaieEwEMDePJOT+FB
scethtnjLIoVZYji+K7W9LrUEO+Q31e4vMxXy7fICDOirT1b4qIodrNZ+Bsa65+NveBxeRXuhL+A
yRgH/SQoUaHPe8t7rGf8uSg592MKdWlO+/sAgPD9YEaPNVfcwe5sB7ygx8Xmme9iwKSPykmvpUBc
HJQcWAfDmte+FhdhkDVLD3feclwrkUnOZPJlm9D0bor97DfioszfYF0i+yoanFvhWu4OT1W3qfKu
WfvAcKIEhSsRIqB6PAnvmVRasp63LYA1JlJVsoESDna9MkaOLPU17QvE934uDxLOPO4giA+TzZmz
xqe2RmFGk6dEQNRG5smU4TOANEK8kvagu1dNpP2pBvgVZ2eahcXZFPllLJwJSmZ1rEPZbSKtfrvo
quh3iHSPH/7LcCqY8QjjgA2DiR3/9JJDg/DENhyZgWYMqrLS/FZSbUk1uA7zJHY5JP+Ua2Bdtz7U
9sje6xR1idk/BpwT8U9hf7IXL6wjzF0Bs2AbJA+q4upO+HZk8JeAuc2CDXgdZUQL1BD4kc0y3BhL
LUb3tUHHcJnGbu+AiCHsD82zT0ZFmH/aXeHRqBB7aFAbQQwexvJJ0ussdpY1extrBOidXWSA6oAA
XXjrrb+IXPksuabtrhrDPVSl56Ga6F47BHtTcZZ3BYAnjpLhEYjFHQtPvtMdwCXIYw2dnIilwvyT
5/HbqKoWQRnggcjZxzGYLIAS/cqLjnoyoLxZbrVF5At4q1JfgUl+vRbZuXELtOJtdj/0bnUHWoMi
vKseEbIt8vLJ2eGEIxu6mZNtF3hyHxXJztGltfUzhvrD7FOPAIvfdgsnbHxpKnIhagl+dBTtRHLt
ncfruBlnYEP5LOCkI3TOcHGTDbfKmK/eleh5vPRljEz0T9YgQO0LWvaCgMV54WorZ7iv4gIHOEkd
nmUcTDF/LrELbun6vLicQ0jKCddiEijoeuFeqK6eHDMeSF5vkotnVgj7wUxadk87pee8URDFgrEk
gqjQ5uBlxXdrrx3ezTwBXlzTC2mZ64by4HneAzaB8JIhlb4gmn1H/VTsBIqEwWWrAUWON2FIDlgp
/2R1ePHHCUqU7V+GwnuHZvfZ+tHJDycACNnaL53vzkOLgh7p7M4QAHC5jDuKQgUKLjCsd6qoaSdR
8XCfPCkZ3gbAnntotpKQVbIKCu8G3vCzjXB7B2XxVuf+ziMpUvgpihW3JNXD+ZvOGgyX9nYVqlaa
SMXjkE8ugjEwYmWzzfHy7POokWdr8OEyvTJHJ9/a6P+gHkjR1vsIm+dmE4Xxc2EHXyAJgObGm47W
zV0rUn/DEIFmkw3bM+Z2FWxplpe9yTT+o1DNRnbAXx6zQheooCrfdtdmb8Iv9N81hWdcnbPl2nTa
/2HszJYbV7Zr+ys76vniGD2QDu/zwL4VSVGiKL0g1KLvgUTz9Xegzrm2tx1h34h6qRKLFEkgc+Va
c46ZfrCNQnWCniD1Nl/FmUAcQ3U2S/dF3j9Vhhev1NK+M5RYBRKvo8bNHeZRvbCodZgr+uYsGf1z
F5YLjrAnmpS7snWOnuZiN80Al4QZX4S7j80VpchzgrR/VVktWSS/iWRtzGy/2BeJA/eskvbKJJ1c
t79dF994q5Z0ylXj2pafXQRpu6s5cyCX3GaVWz2SJYJXwCAF0sUA8+B/pHicN3ltP8KJn40qiceU
OmxKfN26Sa9ORwsyr131UKPkSRgjQgqHkMV/Ap2Tz7mXHQfAVDuaMFVIGZAAj+cdavd8TAgKR8k3
G+Df7aOqYk7nB6tRtC1HZXlGHMtkW2eG0wp1q2MRXUBwfqj6CbbrViTzjQVyAgmkpYGbRa8k5DXy
OEaAdPAjKkg+aLlQhPYF9Mag/4PEUftsidrCQVTBnA9qQKMOItTJBqk24ERUwlKYwAYYPOZIRWsa
HcDC687p5n6qvhhBj/Z7wqNV2lbG2i6aPDOJka251Ln/CuzyJKME6yw0rmlBiqImcC9oyInp3wK3
gv/SMLLtiHdYkxyG2rxIOboZX6EInqymrBhqNoues0HqYPtAQIndMQMNW1EUjZW5S/X4o6+F9+C1
3lYXcU3SRPncECJ0GpL2YiXqNtToo45TbHCrseAGtVPMmeiuRxN8mAwrGGDtsMxs52pWEN08nwCC
dmhoZgOJ1HXhn9n7pz0mA2IO+pHjiqQTXyPltLKFp9OV1kpraXems2HYjnND0pstjfJF0YrxURtK
4KIAT2f9aPLYaDhHQRyto1gPHgLLTWbMuEHa1M13hD8XUeKYP5fJPekU+0CDwky3ZQQhtR+xM1dV
hVHMHHZq64IvJE1xQbOnhjPJhWu1AwbxhryGKDjkOmdwTBgK+9w8rSmZcJokuhHSg0UyFsf1VmvN
vUsduCT7+NiUWKdzgUYey/8WSVlJQq2FXcKOVtOmR88dATG+hIU29l+dQTvKs8gB5XXm+UB+sR7f
oxo8XOZqr75UP9zglUsTE7gNQ0gvp4gBd0zXGZ4YXVhnw7efR+DGSBvbYFOpGgLNwN4bZfyELY9K
ZDTokVcN0Gy0OV1sU5eLz2AE/jlUyK3i7IG17Q2VJGIv8eXDTfTSjJ4vjfGZaTnerOBQiA1Sgc3k
wJPL5XJstJtZUGyNtQvtjmVFYzBjuBD4w4hWEAb/OTh4PaUPrvaNfUZp8FxjcAtkBDMqhLMto/gx
7LDzMlDMGMu4Ln6gaKizhYUuPEFKpChPUa6lqH7Q27iN8jygjZu7AVHMpFiFejPzXaeZ6TZ1aG/N
mf9jzuybfOa12aoD7EQnGXVYT0Ie32MxFyRdLTRH6fBr1vnc0Cr9IQj6m+MzHLEqMCrI4vGs+KjB
NAcXsR1fulqJd6oY0iUWyXGW+P0rNFWVKWe0yEvazojE1FVbhk+GWX94iTodsuuTWvvv5F1bFRKn
Ub43DoA3jZHO3GOhopiCtJMhnCZxSaPHhyzZmsFnA6HuKE8FvueusRHE+UevQv7YjgYma6o9rCXN
pyvx85SVS0Cb1s2d6ilOk0vi5XcOEJw9sI/YqX20hoAzMA4oRccDWMI7qtjNYt/iZuSLW4hYXhVE
IvGQ21zdIlxLcFYschaox8i+Vr3yFNcO32uHgbnu9ZTUZXzDSILiCq2VoyosO6ZrE48O1JesFU1B
mIzBESJlOr9F7ghSK/fTbT2t+ka8CjNHARWBeaVDjcTQckacC9YGqW2dbV+V18BLi6fIUk89l5sr
kiNhc3NgdxygqUkixr5JummGGitZSc2pHPAjrHtHO5Js/lkGKbaVkGZwpnvPunlKPJlhT879RaUq
V0P0O1fVWZRN49hb0TO+pg2Sh22niKeIafisypI34klwb0scbRpNhcBYKSjhZ87WgbZM9k8zqRjl
Qx7byKRzc+9o7jyibY+vuSJvCb154W/h0AnwfOUWluoDjrwaIERybRFZzoVr70tT5wpDkUd5Qmpv
Xm5789XmUxXpRDkJkjcPxeFMC4FDCbfnM27QGIY1MFG9gjA+ouxvbQW3LIgjKERCftdD+0nA0+9r
rLELxp/PlnYiGYQH6dCWmsYgKoMiNFX44tgbZ3S9QZaqw9LVlCeD/vCizxEvhLi87G7Y20AGXS9k
RsPsw+imKzbcaA1g/6TVuakPegB4Uspy2PqjtzHd4tOibpKmmCz02Pcbp7zCdUYAKi7sif26w47n
ds6nq2lXw8OoHav1tXWjAFHBcMHAc7AM4z3w87VXcm61lfoN4fJSdasvc+hA7Fh1sc7NHx0nkR62
1jZLhpuhuq+swugLxYLwoXnN6NQvy7NeRu0Hx+MAkwh0FdSVQUyQg0cflhPgpoJc6cecaN32LBVm
9pAFM96medZD3MFaM5wqlTlN2AznPBALKkYudzP7HgBYLb2SwBxPRRMTqeygI51EDnt9nLwNTXer
OfzMGNVZc7rsXBbI0dQWhUzLWHJ4MWNGnWolXqzBeQdS8eM4gD14vqpPtkoVfsEKsWcStTIpci+Y
XMmFU0+2avUkhq+0BI9qRlajAwofz+BTGYl3T1himVQvMbr6BbkA71EImpJsiq3p65+oZwFJiIMY
iN0m+W9EBsLQj1NI3xX3hj4THQr3yZU305HkPMn60DAmUDyaY0JhAB4ZVBJGQXC6sBFrVAKUluSM
iu2BkSTkiDbcsClrHMwZ3giVGLQc75asr5aNvxFtbj5Jklajj4OPhWEBRZLKUyAXdrQ1Apnswamd
l7DYdaZ2yXvVwKNQ76moz+DhsNT7LiAfm2xEAe/RpdB1fSpDAugYTpv4eGpqlvxduMrW7plzaVDO
1laIb9CCI7dqbX8V+MNXTQNjNLmZcpYg1HOHDC9rUeAy98U1UZVLWvfn1mm0peETg9HWKFus2vj2
m+hQ+fIcw0NUrHgfpd63We6IOyzpYWdfbUCVDpwqp1HBCe+r9kmQzDs4NLW366KOiHMQ7iDLMaKr
VgyZn/Y2FfBaOD3KCyU5ptjqpj3VbrONjYt9HKkTJNQGTw/3k3E37tgVB4URL3bMt8yvb4OZnQLb
OsZV8hFjLQgmdRczSp9FTO1rTJaTsbZjAgRyAYMIVUIlPPKziJEuzQDqOWYNRMHD3NW1ZG6YX0PY
E6LOmWFWN7O0Zgprk8qSK2zvFAZHOylfq4symExu2VnRmZZryLCPhU57Z9Czkt7MAwNmMoCaulsC
Xr52hK0z2/0hezTFRgjjRtdmbk9F5+MSGEcGoKhbMLKmJYpG4CHRDRAmlnAmGbPWj15V0OZtiqSW
eC0IldGpoO82k0b20Tx3+tIJqDjGloQB1Ys3Ztezj3jc40VFc7YKroRX9jPEN7dEVAc3bp/VVORo
U5x3MufvkEA4voXaZ1IAtNJz+5z1LPCSuEI7vCMGR1wZYUoZNHnlxr8kWf1cEWmCwZZTyZScN7SY
EWxJ9oCdTCZzBWFZ8dorCkTZKAd7RH6OTlGNaAh2WETmCc6l97ZlOOu1Z7vO8QMBt6ZKXmUwquir
oqK3SbvNoSa6YLbWal/eImLZScHDvI5ZfVtlKXCUrFkNrnYxJaVg32VbGqmAa8zMnY3uFr7VG2h7
ZUwZOSk1aRVJ/FG4+iJvHG9hxYz/Lf0wUm5yWAId4mSgnDL8WEGJtN+NWMj6MF0m/kvbyANelKtt
TCoDz3qbOoUure0Z2mMUqKKRM3OFvjfKPlVNefSkAqPG7wQMl0VMfA8Q/g6jPtKBWhY7kSRvKVQQ
DLKYnQemiBmQ7J2SH7qq0dDvD+ehzO4qpNdlrY7LSWNLPM2Cftvet63PNCkXreFd3Jptqm57Se8L
HsYIa1IORDqhtkXLV/yUCHA6Ce8jFFqwspUYTkVxt1IDlYbBETwlmrRx8k2tRNtYd19MZkAWHduo
jU9x096iwX+MNfU4YnCZNktZVfcWdSchYee+ZGV1onQd0MUqPfus4bnZC0cpoVwd1ZhzDfvWyjdt
Oe9J1qjGH7oP9IC9nmEqTICyIdU2ba12idvyOZ3kgqVWMbPP8uesMi+Nys01sOmyOqerEDcs09St
N6JSzs1T3dgRvXPc+C7slYEzC4zPl0FQNZQVoWy+EsglffQdongdZ8jw3mof9IRK7magSqHurccw
uZNckNIhdY85eRg1QqRD0UZvBaWfndhHh9y6pd5FFMeKAQ686ljVI7nzbRDmubew3cbYaXG2gatQ
zyNM6eQZwk2CxZTZCtin8I5u694V9tod1G2lO5+R7W0jWV74PA7o5k5p4YzzEOQaBtcXPcwmXTwV
VIT/yRvEYlCaA20hshTaYR+aloCQYhDS5353A9EXhQ2Po9n3km2dku+5TfXPwkRrUXio+H0TlS2T
RV95Ug1ulIobNNf4KVFlT3Se3UGY6G4slwrIh1+vQgzwUeDiPWC9B8UzVPLqwayB/X40KJRE2KoP
is1lj+gN0wHTcHBQ2SKreP0gHK9xIJG9WzuuhS/07tgP8JXCgqAtyP6XaUPHSv7YxWicw56h+uAJ
+LsVwLNu6k+P9g19E5MpvWV9RJsiNeWM9oWWn+c8TO+j7wmXBd7YplAiipFdFpOPAbwGKxYpfzGw
NHynCOGn+8KnDRc4b74X/ihDZC4NdqAsKcBpybTh0iO7qqAi6PIQdxeLk8lpRbGB5FqkD5Cu5IcZ
ZSsubFwZh7lDuBP0ER++dFw+JTEx69RQn+HYHNucgTfnqhlkdKixeAVGf4A1T3XhmYKuCVcGY3E0
vPEmqH7MoJOsQRNUSYzVMnd7PrgFxlywzQZGokFQiUDNAYGBRbpx09OoNQQFmFjUNPwZGMdLg/CA
Cm1en54ocic/MJFLxqVjNaShJHa1CSpYqJRdRdZ+UqeMBM4ZBIejJanWRWTdlWLYu2m9yn3if1Sm
pbTGI0LTE9OHRZyGjKpEdR6LQ1nIT+I5VuUk93CzUq4F+ZLRGG8KbMIQ4hC8sK9YgXqnLXGwivIq
TGsLQ49OJlFSKKwni+/SLjRAFl0JN9A3X8twIOpKPYvI4DvTOI4Cl2mb7NmLPW41mrYzO98JOziV
uvLelHjEoXbppfOcfCUlrPHUQFcDlHyDESlfuEmG47LsXtzsJt32Puias3Z7/dIGVrpC6R1jW3xW
InAHrnGpIyJrkTaSpYe9vNNe/CmQNTHbvZoXsPTRIBtJ7zNEKh/TxiWKLXw083sm8vewscJVpCQH
EoHBWiGAnRttxsmfNjcNGvcTv+Bcj5RyVinqN8EJfLCDeuvR3nnQI+eZUj/T83/rouCRcBzy5PKz
PxCbSlYvSWXsV2pIaGuqvf1+z6n6lEt55JiO46invaQ8OCPdZ3ti/hh28jVyLe8EOdwoqqxLgn18
8GiopCK16Os3byIPsiWcjJTQuTMK5xvOH/ydSPNrKfcl0H6swdkGnz0gCVE+2qKd4+AhlovtUa/B
01AaBSQYgH4K71mFi7jjmmMbbHnO2LI5hpc4TCt5qETwAjPhnjXQucLS+RlgMjEwFZZ2rEkgk0pM
tLyrHyScXdpeSB+zTarEH+rI8NtIN7pC+y+2YsRxeJFnmHGfyzY4MZ4kuo0FQfsu0vytSqsvXwXp
5nB0TGl9Qn44Im+vZm1tf3cZEpa8ovIZG8Dz9nBCuUcAdoLiGqWZmgLk6jv5SJcGWw2swyFuV0As
HmNodDHOdwr8C97MbmWBQ9JxhGioLMyzGuGHgVmYbWgt4yFSGQQOyW1ILrat3HW9p4VjakfQLj19
a6bxzCjomjyQmTInTrZd+EnwKEr3wKEcLKWnHYlKvpquuiJgYAGBQdlMEtIY28giauix+W58xjjt
UhuO04hk1Xn93HH7WYkWYKHq8l7z767XfNCL2nf4ELaeozynrrqdbtzUes41dNokZXGco86xCQgW
3OszYuHRoUvlJskxnrkOoyunzi/EvH/BBFjmJjwsMwcrzoFnyoQukvyE5uXTytpdpsKxqQqaz3Hk
r2w/XrhSgTzcIQ2U/g0qzpOT+F+FBmDQH6fCO6fYF/I6lCNHk+gx6xFbokOa+Wq/ZZtzZjkfrmAd
0qR+x/x0yNKDk5HIoSbB3E4Ft43rrlG56esBp2ptUUzlw3Hi580sg/OlMMKLV0CfoLT0yuzq0d2k
TPVWwFOOiW+tdUhftducIVbdtCT8UrEZjvr4mRGTNDes+pn52E0xtRszqr20yLtvOBoIPL5UHwuH
Ko+i2L3qZvbVG3ikXYY3/RTmEYXtVaEgHEznViUsSXpXgduVZrweGRrTF9tIZGdrEkrUlU+YBJ2+
udKN8g0K7Qyv9CKrNXMp0OQSmzica6v4aNwbvKtXC1UZMCUadEpS7wIWQ/K4L3JYCzWeFItsSgbC
BSTfhJiM9TaUHkbTcKfR9lgENrh+4hSWRcM/D9Y9yfMTmav8o31Ji+A5GDhhd3a9nQKIBcpTm4R7
QWY73r9YGkuFNgGbP5tFP9IPS1PSDKDN2wvW6VPsKEtVI8TA9Wlbknu970EGFfknKVVVZN3QmK2M
JqhAjwd7q2mvHh5GN+4f6ghcYivGQ1YoJ3NtuIT0pcmg0Csip7WWqBST8t1VmhvRQeoJnsE+Lhzr
wfEkLZ/UuCVfjA15z+UDSxHh5Jp+q/3yFI2gSJ0zpi4kuk6+LWUACpxgKHwyQKqUbkEIKyo+ggHt
It0aebO1EYp6w9kQxKv4Ft90JiEgWYxr3ZbxDWz3YoqfHoc+XgChoEEP0r2j1uWKCUfUOFjKZJQ/
h6KzsVfnG6WFX1ywiqvYfLDtIpKTdfKiAdCLe0BHfcx+mlgDyVh4nWXZr8BdTOoLeW04aawbbUg2
MQsqWwT07EhcdAreVZwSTtS+lNSa1cgkOG3tlRErynxImyOqTcKime6wbV9TB06NYyHDGtvtlOoM
CmST9VRVcWg/Ohp9u9x+smPWtJI1DYvIlMaX3P1wCmt08fJSBS9Q3yKX1g8cag6GU1TbaT6gQEhc
5AZdPjwWFAAJR40i8eZjRIaV9MmZKHS6VSlzHtyYcuDWh2QMubA/9kp0Z/btbGQeX+si1xbSrTjF
Lz17DJByv+HsoUHXIyRqCW4Bpk8mZlKvFVgxqlns/HSNJA5pu/pTyWM5Zm9llxarqMsB5xgakWEx
ByjdBaTRlT1OnO4IFwXmJ15+BqVkPjCSqTQeneKckF18NJyxfjD5WKoKib+QJOIUNB9bo1ilxZSt
on63PgwNvBL3TWWU3Hg2d7YTPETS/+qQ+Rxbtd7JT78B9hprSxy6JLFY46ff+82a1vzdp2UX+Omr
THBsOTl6zLrU90QGlivQ0Vc1TXVgDtl30oly0ouGi4oj0VARoIvIv82n/OXi09EDTqX8RvT0NnnH
TBAYEXwgBqcczsOo/FIrK9mG9YvWUrwGgJIWVP47qQMro8QRng+jQdmBqHoeyqhex9arrVAk0cpE
DKE3wJOV70Fg/qDajuY0gi0rWGTjeBJQUDl2w2SUzbUJM/z3hMQv2UAWLXA15jlfgnyXGQUh+llc
ikNu7dxsUuTqNwuNFBcU3a46/2zrFkSLTTU+pWy7hXGAOgm53xqvSP9vxMp/64ax7hLnhlr+xr43
fWcWwbVILRjRCKyQHQWG9OH+ZlvYbsGDV7BiwtjQIo2aHdJPlbvv6jPkoreOaCnkeswMvBh1bEIY
KQ6lmUBpNIsvVjsyuHXSH5Rl7QxbICu995V7pbbwYkKJAv8rCukXQ20gyi8BvzUlVXVNxRadpDsj
+NFjieBRgaVpMj/zC12bpzCbcxSOlVGUczXLccih1HcdxDko6KPGFRvfoD3aZsgYgSN20CqTj9Y3
sEwH3FypGV2Nqv6KFW3joHmGZd0yQLUvRowaDuSH1ls5Y/ctw21uR26fWVJHz2iehpZOqyDoiw06
ekC0y3Qq5SCixZ6BtqNdeLV4Sfv62jcVm6FJ01dEzWNmYEumv1Mv4qJBhCXKJ/pdD3pa8l7ItPC7
76klkE0Azojzpovz1wqpTFKSi+ZJDeGxJHWty8iOof0/76zxiTOBOfuh3/k4YriYNX1PM8tG0m5X
y7gG8DMAk8hHHQEM+eVR053RRQNBpxhpPHCDpf9TxmLP6HBf8y5hGyTn2C8vtCenOmX0OaRXyfgU
7IHyw8wbrYt0y3Qz5uTQiVXV5KhEBjp7EWYxbiYgHNYx83QYYnhFmnZFxpqCWaL6DqMXf8B3A3Fo
gcLhRrw6/npEC+54HTFFIuZ6sksWURINwXNNIPH7UEc3mIdQgaKBLkpebQ1JLcgIMaQ5F34RoLKq
FPo7LtgGkIsoWZqFCegcMXoW0o3SKDjnBRYlijFUdVldkv6ZXjISM0OXEZ5WwNwf015dCsj1elbf
uYk2cagN1KDktBnqrZ1wbnX2Y3f0x0t7fDDHoy5H2hElIRhBNHXVsWfttOxDzTBshEz7m15+T3L0
Ob70JXmrHot1TtToiJiwdWjLKkp/pz2ZzGoofwulKZg8QvimwLQB2NdELvo0fTpJTUzPm+N/Ab5T
IebEtAtrqehk/Qz0h+kRE6CUgpcIxq9KE79H/bMArLlBC00vmfWVGk8kFI7s2toXrZhnRrEL6sei
VlMGE/alIGklIHKKlE1m9uzMRIo3NeYi9CL8VjCc0pfepYXdOndCuFFVxcWSkgY9WVKee9RivCWH
WZxRr2RvnPoC9xqwlIvb0KEGFPyqhrGySaT15IbpG7wmwGbjubAkZL4QxYref3YwkgMEk/NWMLou
SFdiSiK3YWGBoCOsBf43NCdVHxjyMRJ07fff/+AVGTBlkOeSk5zjwyOC5sxeqQaXeOp8jNpBBHjB
Qfow5q/JDs5sa5PiSYBAR+HGm4rFqzdYFSyaucj4brvR3BkQcr1xvNhwYJfwHJ4Ne6UnkihVzyoZ
WgjG7RndLXcbNv0bvY6BaWnypvfDvqe3LkPjzgUmaFpZYBf8KU4D7zz4vGc3tYm9FtEjEeBghUr3
iDC15/SLGMtnmlDb0YaJxt1ulbkZ0xu2Eii0SXdi3Vy02nghAGimmyl6ZPBYlAdRSb6rIRbOcOnx
o6c6wq+CNm5depdSpU8HGuC1p/YpA8AkutE/jH1pgNXMYrz46H01G62/yVgu66LiBvrGntMCVvaa
gOsDFHxf6o54tYW9SyPaBgxTIHspY3d3E863RvgWNE0zJcBEa5WYnrcWTHLYZGe713AxlUbBzqH0
S4MK5MbSt/LacasEbv7sEji4Czxmt0Uf5G+anjwNBpnDimkV+wE/xcGP4VSpOjU7s9q7SAtOx6nU
16A49eNYcPrVM5gHnLstrK1J9ZAFRb2lb0XB1XvvFgXOW0cy3QIBrrFXZFo+MVfCTGsnb4kodqrj
lHPJ7rFNbElQxRO8VHVna12zqEKUvUJ6uCd+5OS7Tltws9hiDzU6nXlNHF9d4BoP8fLGbbEzQsta
mEMTnPSRbTpOmPO6uvNYZU56LKoSNmCYKswIEfpwQs9P7BRLd6BMQ3WFuGT6IOmM8cxV1h6GLFev
04dIgp9/zg2LYOFGreCN4OzX2/C5ssrJ94bLYMjJPg1R2zJNIUSVtrndIbMMO9zxDA+E5j2nY0Wn
Qzx1vh3sksb4EAbnN2QrjzjGOG2NiF2hxDhYMFtQ1yrMma55kx6baoa+gVxjwLR28GOF8JdQMpDu
h9kt1TAjiye/dNZxweQ/yrZKlpaHaU7ZuR1wbTd+0/BULSHtejNogdgqbdDydTSZA+I1/PEv4BfN
sqEvqZer0VODlVPyAeV1uEA2R20swyU01+lsSWvGEMfITc2Fk6J7d2nKBYF3Uxz1FYIGcKIskUtQ
h5a7LZjMLUKL1IpwzD+MEc06QgraNpOhx7C+QrsBo2ro51QxXkvV4IrojjaJ2BsjbPNZNMAkZSTS
D/YT4Z/auaPA7LJDYfrhRSq2TUzmKiC+fJY7SBcRj+hkmtL8ZpI8bDKY2naOUlfpSf/JdkmRP1ca
SOVkx8HVnReKMa6GSMPcGDfBqkMI7FqgkwXEUnXQyac3qzn8PGbeXVzi7kiBGRCRlJ7wIhlrRBIV
eYPjPjAsbeWFjCAFxgSiiYoVmvCMRi99+dAaobEHCt2FpFwahrrhmCZDIoxD2QPFsRBLKw7RRa9a
jz22EzUCZPnTtJnkZuGAS84I4kCa0gFY3Y3tVtT8CtMWJUruCtnoOx8AejNKHwOLP8/SIVlYNbpi
h7DLpRZ95TCotpoXPZeOCOe//viXv//bv3z2/+p/52fSjvw8q//+b/z9My8GiEzozP/6178/5Sl/
fv+ff3/Mf3nIMfys8jr/af7HR62/84f39Lv+rw+afpt/f2Ze/Z+/3eK9ef/LX5YZbr/h0n5Xw+N3
3SbN79+C9zE98v/3h398/36Wp6H4/vPXZ95mzfRsfphnv/75o+3Xn78YNf/+oP7xOU3P/88fTm/g
z1/X5o9D+xm+/7f/8v1eN3/+Umz1by70MN21NWG4hHrYv/7ovv/xI+1vqiNUoYIQMLEyqMavP7K8
aoI/f2nm3zRNNYnzNTHyWVScv/6o8/b3j4y/OaqrakK3IN5qjnB+/b83/5cv8T++1D+yNj2T99PU
PLH264/iH9/19OYsS+hsmLrO74Dwxdam36H4fH8MGSTz6P8Dx9qmMKoTDpLWQuVQEEf3XD4qdwFE
gFkZOIUK6kxD3/s/fUz//E3+8yvzvv/HFzb/+sJAB3Rw5tMLi5MZvUQNMATl2SZi8H95HV3/768k
hHCmdygshz9/faWot8h9nN4i5D6PZjgu/GoXGf6NweiOnJG1YmBDrZVrUbCBtsGja7fbXkPZl2Tb
wmIJ0potdh3mJuqwprnx49m0LTRtwdMCFUWx4YinsBCP5bBWWwwK8Pcsb5yTB4FaU67sasDh0BJq
6K+xxh30PtrVHgBCDAgSPw7tmztZ0TOyeta2fCMRA7XDPCN8zCVvr8jGNevVa+WEO7tA3SCh81Gj
+LV8aPX0oET6sWvSg2zTheigZXn1HpnDLRYtIDflEOvGTs+tTSTMjRqnB4rNRZUCrMIonnXikZju
w4BSJhDNnkT4XZsnF8NyDkOCYoN4r9JAsZyW7YPFcuVb3gFl76IhjHXs/GstfDg4aGR8tPEoSlN0
bMR5f3wvHR82UqmsNHcToapkgHhRMZdwzT/G1sC4Cd66ZqJ5IFokdy53VO0g7mKgx20cbzo1Ys/C
PGmnC4tjjhn7G7LizWhJd3BVUNo07KZUcTvcC0/TiGokjCKC2+8CYUrTpSR5MoHeWPYXPzg2IH2c
SVlh42i19SNu/Q3HvdcO28SaUmJpku/eAxHxnCu2epLfmNam5Qkf2kLm+cFmXmZOm/noHghY4duN
185wLUH8A6lkqIXL2LP30RQtHb/XBBzFRvCqZPsmLra1Wb3rbIs5Xz1AlQtqkHUUgKIWxi6zlEOI
Bzvms7PNtZiiU2jVMJ7GUksni0+KEDqgZOauo78HU8oomUfA9OLUvB9Usi2YCbR6S15efmb0dtDd
fsFofwk3bGkzN7TMersGwXLpCJmo/A5tW7AW+h6NHYIcA7bxBhzDvO9bwp3sHewhTh79A9CMlUms
R6IQmYHXriGge0IIyIBooIRPxW22RT08SAe4NrUl1KdaxBufij9MFnlkz5V0eJj+5yQ2mK7boZT7
3CDZnkg5i8BJWqyH0eHOGuQy0ejh9mLRqvHBgAodcGfADzhNl1xUVu+dsDd1Sqxp3C91v96Wjbnr
E2XT9xClgqWmyaVhBxewt2h3+HqY7RVdupEc7YIoAyIkV8IzN27z1Iz9nap5Zg/hK2oS4OzVKSUF
cHoouRfLKbUBHxonokM+gs+vgycp0b2p3Hzkjfu1v7YAgiZaOOVXIKa1drqqLGXIAWckBAxVooMG
xusGIP/BLE4fGAKe1WXtyv1051llwNmGCyHJl8K9TC+VRdxHmjjEcJ7Rys17E+Gp1i2NMdnk/B5O
kGya6c3r6G8YfPoDWVMAgUkadkjhikL/WNbG5+/v1hXLVTS2K73o11WgLlQytIkP4UCMt6k2NyUY
gNyPL5WSbBRNTkFXC+l3D/ngr3sOadN7om2/Vcj0Y86+NZBelW2ysWIVlTWtQa/eYhjfMgtBCpGh
3ujXWQXp00WVE67c8jwJCRqaifI06X6SnOU19w4en1seR7vQJ9kgvRa+vyqnea1mYEPnag67Cwwu
UGPRazrNOSrPgSKhvDS5RZi8nDpx2B/8NaTdd5J4TqEOgKAyjqZwvhzV35WF/1iktJ7TZktP6Owr
3gsbK1pQLiYckkzvH1wfktjeh/xqldHBaJN1iYK4sdWFX75aEUtHxeEwTjBpcsu1moeh0J9V/pMa
C7zDZBV0LkPYiRLjecGPG0QXXw9+AvWgIGEZK/lR2T2zRc/eJqm5A8KxrFnV1ax4hZ4csIRQCsL0
ZM5mcvmTid545Smk0Z4UyHv9Yun69qb0xEH16lPhI0MlQE2WOonv3oFjwj5oOCLXEYLVhBw87cvM
lRe77R9SUgYCVubRtg9Vy6fjklqq8W5kKa5NhDw9Sg9JwhUYtHstHB9oDRzUuPtoHKL86N+UpYmx
uLmODrmLHaShVdorm0nNU0CIcivlYvvmDswZH51HIgXLi6MfRWNuHCc5F2H3oKC7m67K8FQG4cV3
eVNKvNG99qHtsrOTfTuG2JhB8IrRelFB55kkr3RAr1IkC4P09bCILoOuXEhauVLTHkgyf9Sr6BKx
roGhPlrN8IHGKa3+L3NnsiQ3DmXZL2IbSILTst09BndJMWre0KSQxHme+fV1mNVWFUIGnV3em15l
pkxJOAjgEcC779ybvlwAOtMd6ctPBUrNXf2bUohnG6OpiTHp0u8o5D9UwZ0rjZs5bI6h53zsvfJe
5yp7xs2KVwTnm3ysR71neXT79JnE00G32p+BF38XicZZDv17VS4EgUqekma8W7JdfMTfjU1664/z
zeQETJiZ3LB/5T14DXnyVH5wouRhHCkH5bBSM9KT8EHZup8sJ7wyMGd2cY2o/d/2bP9iB/DLs/D2
GCu8+DBPTPRvgAbzrj7OtbXT0h+CHBV4gButb4+VaZ3ixrxd9iaVj8Vp7TwNnBv9aB9SidGaH0dK
LPqgPrQYYEJh56IuuJGavOV6/USS98ZLoxPF72R/55sRv9R0JsG6XIyHKfWb3CgMxaFuqqNflD+4
7cG4IzQ5ubnUAPd3nB6u5X0QQ7lgA9Vn2JdF3Ke+LOOw0IeNicn6w6+YcqHHZvl/evL4vztW/L+c
T/4/PHpYgk0zb2rl6PG/8/ZH/dJGL38dPv75n/7z8KG74r8OG//8+/85XSyHEku3LAPNLqcI17T+
+3iBpfX/YrfsCeGSq3d04cn/yfli2Vv/9/FCM3TpSOihHFL+PlZIKieHGBZjb3wuUDNZ8lNBqkxH
bS2m9696/cZJgh/7ZhvLCePV0QWgGB0oaEMHQR6/mNVjRa4gm56L6cnFnj39er4dnbf3ZkPW3w1J
jKYIcbK7MUEEOr3Gph0kD26gaMw755iQ7BnMJxM1zPkGlyPQWy9PORrVpUAzbtBeLp7jBnJCt3X4
WhsW5bQXF8ZURRRucJeBaq+/G7vfAe+vuwLkfP63L+/krd++HMZeDUo49XBm2qC/QYwUgThEKArv
4Pr8w9dezHKYffVwpKI1ha48fMI1gJm712Nj47i49uhl7F89WsCijoAKdTcD1T0/KI6RX5qKxNT5
H87VwVtvxVXeO4Z0VTIZUUPgzR37mPudQbVnaTpTaWAqHNUgNuLeLsXHKbYhXDaDHfjJ6Xzjxt9n
/f9ajO6ygF71zYJnY+QLJagLv4bGO1HDuvnh9Td1d/RLDH6tQ48QbzbuqJ3L4p9ufWvC0NYem/ad
aX+r5TPGZ9xB3Zz/OStz0F3e0atf09jzYLCthMlYp+Arqn3nfAY8RZoeN9HDZW0o4Qef6xmfm5Lk
FLpvVI1tdjXi6fgU1iiXGo06wLZZcsjnW1uZO64SiHpBSmlIh+rG6eFj6thGlnwlNx6+sqBcJfjE
bedJv2urG4Gt6EGMXCNIrXvXFGl+2apyl269GhAXMKsFGbm6aaqmPsjO+u7P0rk6/26Wd/BGPHCV
eCAz/JGhatY3xVSVj4ISz5s8EM5H3ahz89Z0qEq/O9/S2igowQESponiwCYrwv6u3cdj00pqGBY9
1/kG1iauEiIARVNMNEQdNzChf9M5wtlB7CspYl1SauYIwCDnjH1RY8sF4OtBsXoqFM0KABlyABzS
uP29gzoh7qgSM49J4PhXIFvcjSW5Ep4cZUkG4IORN6GSnUfn5zBO8n1ncPtA3sq/opgEfvFYOZ9h
9JkbvVtrUFmf/QQsq8lYn6aoQGPtE8cJmqfAHlr/1mgSh9wQ+Q7KeShx0j+ZledNbIL+a6v08J8z
7/X148oscZRZguShb40eKFpVFIimyP+l4bMe6O5QXLZgHSUaePgh5OgvGqrtNNxDuPm/HmtyGTPG
25f1QQkJpttQ6YpnBJSqGvEXOJ3T5Nrm8/mnr42NEg7Sya4Nw6iNW1Kk0+c41sCuH63ZJq15nPQI
qxSQ8n31abaRrFBrijFUdXu+6ZVg4SifSVJ0HLGtYrrFQLMa73UXofKtnkk3/ZyiTw2+zoyU8XC+
sbWZoESmKGhJvxuxfRsI34SSKd3ujnwiEKPLnq+ECz1quWhphH3rmAIz7sHU8qsM4V+xsadY+f22
EiEaZlbUCMsG4xdx0jYsbqJQs787/+uXufRG3LaVkGDH0vFyhKW3BS7N1xTbhu/AmZOnGh3v5/km
VuKprQQBy5nDCt+y9CgalHAI/rlECYr0S6ixuxuq/meYTlO4MRr6WmvKspwpD0ha3SvRjyFaQmpt
tgDL26Kd7cfApmoRW8WuG2fKHeNhAEORjUkdfy+ozJfV3nKnruDqt+1QxWRN6GYQiEbJ5YJvOzKx
b0JCCLgFtHHJD30Y3fqyr5qljIPuDXVhTv10pMgW1JptQYvB3V1DhnB+FNYGWgkmM/StEsUcV3pa
Ei+1XtRqpL9lS7JE39l169eXtqQEFl3GwjPCbjxmaHyuigz5HsZ67dUiTrtwTSgBRA5WakwutXKN
RbHA3It+X7hZuvH0tVdl/P1Nhvgz12VRj0fcVSnlAG23q/JEIBQG2HXZaCifJ8r0utAug/HoDPl3
C4H5vphkdVUsCsvzLayFDSUsweP0rMnEp7twuwoBl4emyevLjQi+8oqWi4XX25bINFwvoHLtmEVV
mf3Q5FxwgagnLkAWyJ6afLyoF2pOj7OfZeJ22R8lKuDgdsZ8x2TvGlQ6jOnzTax1RQkYQHjqAlE7
Lwpf4HcMRYn9Wp8+ZaD3ns43sTIW1tL0q513Ffbse/gkHCm4d40rzXEXSkHhARs+34C+1gllzc15
r2lFhfjHx9bZrJb8TBT8Ju/cBxUVv2MtzEMNeLP9Odv+XP9Iq2qp265CBOpfglhrm1tnpuT9O5DQ
rMw+eJSk1E8lBMzyfoxGbb4+/0NXfqdUvgWmk8Sh21Ip6DohsBHEKJbt7TFQM4sM/mkBlfV8Qytb
DFOJpx53uxkYzeSY6albDkDjAJj4CMkk3u0+h0avRu5kG2m7MQQrDVrm32PsTFEbYoUnj9qcl8VN
2vS1j4ixDqFeGyU5wCWNmQbVxvdirTklRkkP1K3RRsbiRL1Ic7ooGcHVJtim5+1YiU9YIVkXbhIs
JVpBBYaCXVB7H3a+T5bWx7clETsHlDIX0TKKXP/7+WFbWSmmMo8pGNAh2TuE3t6Sj8Bqh6cgGbXL
JoWlxEQcEzvsx834WBm6OSCFH6LMfcgCn0mxDx0UY5+8QCb6dDjfm7XZrkRJ5HCQJLo6PfLo5fvR
JTViSk/I9h2rdBAbU2+tGWWum02NpNWGE530oWPsIGmxz3IGTMuuAulT6Hu+N/rKnJPLn78KY/o8
TUSU0rvNRNljz4n/YwypL/fIBXXXZeWdWkgHgQyWnp746/lV3Xq3c9Z+AweF4iuDKG5s3HatbfTk
8jZe/RrZhZo79cK7FU3xy8SBvXOia9vSrjA8fUyz8XYssj+diB7L3MUos7C93diOR8oV97rfwyMJ
AJiif4naH+ffz8rclcrcHQ1qZxBheLdUn31qUtT82TRu3VuuRXipxBdOGVZbYK1yJCXNDQFVtzKF
CdY2gvrcXaxFWE8f2tnQ4ztvHrrpI1iraMTjXnrxY8knzruOZeZbX4WouRk+oTV2KoS5jfCnD3gU
18bGdb2+hKA3jhRSCU1j7jlWxqKi6HGaqTTjMjJ2xB51+tMUQtWB99nVxrXU05+BXtxrJtpjw237
jdWwNgxKsMpTC1e12suOs6iHXwIsNMY1lkD0fX6Y11aBEkS4vY3NaarSY5iE820F5P1dGA5wc+wl
U9C13sZyW+mHqQaPrnKSFAnuMfHM9odmYGeKF12jb3xA1h6vfIkRcHd6bqT6sfQNCiwmB/XTDdjm
rN54TytRyVSihdTwQ8c2FPJSmAl9z2RzZ6qAgYBS0F1phf7h/HistaPEAQvil2H2cXW0MUCAVZsG
+EmW0WJKZ2GkMV02rUxl/fV2DcijwxwcF635PcKAlEIgfcGknO/G2ngoqybAoROfRK0+uhTp3OhU
plUU9vlae+HzlWURlV1LYT+O9p2YBv8u8jvdfhrTKdU2AvJaB5R1MZhVW1NnUx89ACYx0p4EIXMO
WH++bEIZyoLghIrciKV9RLQcAr+Hykz5aYKnFvnriwbBUL+kUVtrbaz7x6EM9Y+VJdOXOdCC68ue
riy5KoyDNIpDijQRp3yOvbL8RdwTT+efvpa+NJQFhwS09RvUgMem4mLFquz4IWNXCLM88KefeBdj
zQOiGzwqxB60LWOv74duvHACG8o6LLVwFLHX+tyUWN1vN49F8qBZQdRcts6F+vaSKg6qvIlOOe57
8haKkEzeY45Lhawos2/nX+LKJDaWP3+1qRBGFUyhRS1cFQUUoaFkbH84uhVvzIBlKN74NBpKEEko
SaktkDvHHqnLrkg6aupNPb0v7eSTW5RbV5LLinirGSWWJPXYkEBiKfpNJiWUomrOul+ukOhYGtdy
fcqkgDtdiQFu13VZDKl5lzeUgQYbwXLtByjBJg0cPR26zDkWuPLAV4ySKEtu+sQQKZVlkczHbOcB
pSnv0x7znU8T18/iuQ2w5zxeNpBKNCosa0ipqPeOriid5pgPvcifMOxst47cb88UwOZ/zxQT5EUs
R0Aebs+OCnlmlwX3HmzSYaMHy7x+YxD15d2+mooNnlbRMIQ+Qn98Zp0GhrjlAYftza6mNgIpamZW
W8mMt3tjLlr4142Vmq1NaQkPVlArg9kfVfwWddTnx2J5yFs9UVZu2/cFFeyNj2KP8iYvApfFZSfu
W1PTvG+9ulywKS8ploQbYXxlS/DPAebVq5umoS3nMQ5PVRqP7gv3uxCPyaTGycM0FIPcuDtfe2lK
xLNHtlCVLSHMgZjFZ6DUqts6HUZ9472tdWNp91U3KFsvG9OswhOoKGCdRereyJRSRqq36pvzQ7PW
BSUgcdXpJoaMg5NOmX17TNnWwNDhhCo2Gljrg7JMQiDCUm9T7zhXBkUvXtsYj6MFa34ntUp8uawX
SriJ3b7V+qkfj7gmRyc8vMYnK7SLy3bK/3xvXw1DaLrZzLUHijnUsB+BvVm/jWEQH8//9pUXJJRl
bg1g2UAKjsfUCE3jak7G4basDAismHfVP883svLdEcryNvym5NQYRVg9J6ccaiVWNPBC3eJnpXkP
59tY64iy/YDHO4o0GbJThq9zvYsLOT6z+/MoV++t+Nv5Rlbmq1gafzUWWjtSSmJl9RFXWq38DBzI
S79gh15pWwfttW4oi44WqBPQjexUFHjYUElc1D8xTpp+malrbvTCWL5C/46IhqtM2CRpY3z/5uZE
6k2jXtmv8KP9iuzJC8P3Nkjc6oNmFlWJs1qVZmRmkqoJjPs4Rj18D2LYF5QmyHF+rq060pfCk1z+
qefEan9ht8OzYeyQ8Prd6uBokYUmBI/PnkQVrt/okaaHG3v+tyO7UBVHlQ8LKC7m+kPqhmH6R1As
J/QD+GO7vnfxzkKeGrqJjfjJnyMj/pA2XqUdL5kKQtUXGaPdNQU72ycBm+q7IaLphzAL7ev5p789
DYSrfLPm2q/L0ivmp25My1OaJvCnHUcvjimZ8XBjm/T2shSqoIjUiS+bNhRPmazko58XxbMdTuVV
qHfh9dRM9sbSXBsmZdXAkm3IsFI5szPNaMpf5Iw98TPkGty0I+roWyAJvZt66OyEtL9LWU7mxgxZ
mepCVR3pLRfxE0P0wWnZ6X7V+s5MH8s+M1MgcVVmDt/7YWpadMxh5Vjp3u/dDJBl1VNNZJ/4y4AX
qdv3Joq9KdjNHfw5owSHzi7DuAqEtRsNHSVYDXObSiDgiT9jtOcu2Pgg0mfzi5ci+asO56fFyiFL
WEp4aILaqfAYw4tniKwfdQf/09W7j21UvetkfeoqDYfvOjjYVY/rk/Z8vtmV2agmFzRTn3rYCJQg
ySGU4BcQwOPqYg4D9bjgdrfSM2+HV6HqF7l0r217XgBsE06UxSlEzKh9dGVhpRvzYW3Kq/sBOIoO
aLbkS2kF2k9KTqxHrWuaep9LKgLAzUTaliRtrTNKkBVUaXl9O5sYLcF0PCahb/2xQswIry8alEWE
/fpbxGkeFi7lac+T6PxPOG8mf2yMlp9D4nNw0U6WMtK/28h8L5nCYJRPJeALoFWdxEM1AP6nJ47c
GJKVyaWqwkAgIMXBL/lZeNUMx6gD+0KRXiiHk4lLzmX3plT//92VqcMjTIaF+UQZK6gm7DK/aHXs
3epYelzhEBJf9l1QdVmydqy5MbvyOaYqAtKx4YfAnHw73dj1m2vvS4mmYSjQiUOJ+GIYSeW/C3wo
TNFu0CotrPY6293g0FtjViaHbHIFlUijZgNimutcp/I+6yWEMBFJyEROz0YAEog24vwArQxeCMQE
o9K+zTFlI/D/+iToPkbdck10DXpXc36x6NPROoRoxw35wZi8sO129ZJ+hBLYFxR27cACeOZvf8IQ
684Z3NG6Ay7WUqgaywF8EPwzQAkuvknQh8Lv5egbdUn9OmDmlqr0zqoqiLq2D3r7/EJZRvjfux2S
T3+PvNGkVZZopvxZRaVI7gYAUIChmyptsaf156CuWihoY+PGh6zM5WxtBOuVdh0lVheZsN2uDs0n
AXTi21BV02FKQwpbYVTcu0kRXPlZVmysopVoo2rauskURqT73lMYDeNT4+Ehvs+gaARX51/iSuB0
lJcIY7yGR0yFWjvHUIs1SscfjEYCYJoKYwCg5eW/zre01hMlbtr2VOgIMZNvA5yE9jBUbj+CpxBi
vrABJXBWjW93VTz7T+bYIXqtBFlKpK/e9P18B9Y+0qpkjtw0sBkK3T952Fw47o0vbDYEQF0w9YZw
2iG+ufV0mQD+pdLU8cxHOaUsl5uxizofTz2twlbv9vyvWQkXqsKupbJc+DUYdbMYjK+5pQfF0TSH
sby357G4P9/IPxeUb6wxVWTXFbpfhmllfs6lXRniYcYJoIXAOPNJNx/KdKiN9lS1U2WenK4t+hg1
QoAb5TvHyFv8iDu3HGHQVjGu4dM8Atw5lclkxeV7snhRXj47WKLhvdD5ndSmG7SOznSy3ACvaCwD
nHm4E3Yr2RbpjmEPX4RsjOaAnXI1gT9pwLVx+D/f1eXT90ZPVaVclEBIRR2Xfs1tfsM+7eseKnzU
UN/2JL1sLPSjFFkxy0PQtJP7TIiVM/61Ltunx/M/YW2CqbKkUMssKG8U0LWYLbzMnoV+O9Qoumsc
V/sutDD/4xHjil0S6NO7QMOOBeS+F25FtpUlai1B4tUx2G5Np04areZ1A68svlqajc2JA97JuDnf
xZUWFpzF6xbwzCxGZLOYqjXhDPGHzwcedH3fbYTLlXBmKx9Rzw2cZqw8+1Ptt20i9ovSqDjVTsol
8QHThLY46XhTbakFVj4F9tLNVy+scxtjTPXOfqpD13kHODjCmak23fuc8/WHJAXovjOnUm4sx7W3
p1yrTUWsxWPvWE/cvsf6tatbrtxlMVy2jZPjWgPK10DXAlHINLSeQoCV5WFE8oGdYYZf4GXDr3wD
TBNqvzPhjVknkfxlFq6FaVswdP3GIl4bfuUTYNZi1rvJr7/lxIxS7m3DCdpqX48WfK1d2dlzea1P
QZP9PN+f1RWrbKTrvI5HJJbBt5GDBnxyZ8bR4BNXExBuZ4MD76nHOdaNH40gG0rKxd1Betcl9C3n
fWeVjl4+nf8lKyOnaqmSqrfjwRc+NfGe0+fv7MTIvM8TxJb62/kWVua6qnKyBj/wRh3Q5gCb1f5i
9LXEgaGbNK86uEkaUE8nQLaZp9RJ4LluLOiVz5xUXrDI5sKQZF1e8JHzig/THM3D72QKogMUMomJ
wPnOrUwcuVxxvFrIlI545OTE9JIMsk+ukpJh+t0VBgWuO6Hx9XrnFyYXCofLmlve8avmBiuYqX6f
7JfAqjIM6EJOrfpOZDJw7u16SJz3KSy6+eWy1pSg23Ax1+jj3L6MFvamH6N+cds5aHBS0ccbxdiX
FOkPXuZtJQpXpoqqoUJ4nxVdWNe/GsdE+r/A8TMt3ffDGPlQmqnoNaD94zKS/DB8XZNbl6xr7S6L
49VrXYqbdCuavJd88VekfA8rX3a2Jbc5I660eYcZGri4RAKTHscRBuL5F7zWrhKXAb7P4QzB4cWe
Y6xmr+u8oB7OjWSvW1e9ziwCfYFuJfk1Cv7s5rJWjb97O9oRdkBdDTy8mbxRO4CEi5w7qYHB7Cgo
cykxu+GFN3iBOJ0VXybAEVKJ4UaO+kVEs/kSo4Ybj72LSyEmgFEz9zggisS5TPBPbujv/k3SZIcH
U+oFBiSGN1i4SgkVYeRuLK+tqdp4jSu3mKogaqz9WcOtB2MAbM1glLQZ8OrqYHhjRagOhOnq7fvK
jxJ8hA1HosbCSlpO2qfzo7gSeVRFcQpxHPySqH+DCbS9Z88ZusjeucKFYGljk8NnK868eKsedOU7
YS5T+NUScRq3bGHiR79i6Mv5TjojAL+IQgptI5KuBGxVn+WGGbaAXB1Cq53q4NryTCgpEDla4zqB
LRFtLLm116Zs9DAaT0c9q/QXtKNRoe84d1nFEUqwa39NsCItbiCjzLhZnR+ltdemRBa+7hBFyzz5
PUfl4lhthfoIAMlJZZlsNLH24pQg4sU1kkKkPL/twBU4sg3aAgDywq77AO2z9a/O92QlVplK1Eji
pup7vAZ/ZWjH4cuPPmbJJhzf1IkH2EUQQmWRCtxJa3yxzOvLWlWChkhlVmEH2f+K+3qakp2d81X3
3vX6pMXadYQDlqywg2jaQLsWOXC0r+fbXRs3JYbUg16TDLHT32zShuERuW7RvMvB5W+F/rUdoCof
68fJmCXg1hfXy7EGvyl8P6rxnyHjgUUAhsmNhWN90DtYGcMFc75QMgAun7O7JaCPhpqPK8FFnVVl
ZtiOQhKLmuTXshPMHiS4tkUUGdtt8HBZC0r00PRamwzUeL+c0pm6m3AQxsBZ2UzrYIsxsXbloOrN
uG2IYcBnGlzKEFg9Bs1BQlXJhxYvgeTrmC2lih8iz/RisLgUKDh3qBmd+CSdDgDvVV3ZHe5zU1XG
bf0enD27jatw5FCDgXsqSvOzCfFGtliJTYkTHLid7OCulXaL0WgN5Anc+lyyVYF6Okx6CqS/aAHa
4HjKRexNgfWe2LhQenty4mz9dyw2uKeukEbEpyKBe73XAni7eH/E2cbeee35ylLPOk7aQCGCE4eU
FEMKq7S0d05Lecfh/HR4O2SZQlnV3MmQaRM2ufkKFfGUYUzrJc6nQTe39gBrXVDWb44bSOCFpM3L
BJzpITM4w1/JEsLVRtR9uwHDU84XI+izquni5KRBzbwbciy2nd5KN4Lt218pw1OOFenkxIW5ZP1z
d34ywGntzJk6TwLuvZDmxigYb4d0Q6XlxDjOwZsah6PnRrPz0OEtnA7XQRJOOXYXYjQ9OO9TlT0H
SBpw08iElmEM5/UU2uyqKRyCW1/LpPGBOs42PcZ1b9kvrmvj7iGQCjvaNXfrdveka0Vk/9CqUuAr
RtVqbWNVME7iPg8oh/3SB3Dx78vYT2DRutKT+NK4MfRrAWj6k25Terqh2VwbtOV1v9rEEBuCCth5
fyzCDrC/IItp3lIlP22Vaq4UG+CC/XcLeTyVSR+zEr2h4vZ970ROphkHtzJi46MxZqH5G5x27wLl
zue0/9NruugfsOlxsDTxx1YPjzFeqV2yS922MjaO4G+vNwO20l/9nso694Kpj0+u3gAl7ppwXyS1
d4u1XbcxY9derRKTyiryKF6a4lMQD7dJGOAA2sJ1OR8v1h6uBCTN6ro4DSsMsfN6ONpcqkJdDquN
j9Pa21GikSPrVIi+hEpDOVHuXluGESX/cPwreRsWToub30X9UHOB2cgu3Qave6wzjgjSlfp1hSPZ
xp5lrR9KzJt1HAYzw5ZHymGN9GnCFFX7ajucYh/YJ7Xsni7qhaqy8ZZEdqCV6clJTLnPO7LLITce
GxNppReqjobv7mBNJe6ms+iCjyx+N7rFwEi3IPpZ/efLuqDsR7D6aMw0D9KT4ZXzhz6bve9wP7Kt
DONaH5Q4Y7YpXF0Y/KeRuxEsfWXf/9FSq/zu9yn3GZf1YWn8VTDrDSOWZWYnJy8KsYZ13UpPd2k6
DB8ve74SNKD/1DBUi/KEOAysUFok1kcDF4WNuqy1d6QEDLNoKG3G3QQXW/5xU5tj3hzqASzQe1oe
5dVlvVAWhTF7uh6XWHiKOWy1fRdjDHBqU0dsfVNW+qFKIkaNi2N9zppT09hNfwrz3JbNIZ0MJ4Ks
zqvL6svWnSqMaOKArLpd+EfqhOOfmIh4T5MU00aOYK0fypJoqM9vNRlBCJVR/jGVTr3UZzjJg26Z
s37ZnHWWxl/N2Tr0O78qDfeI0UP6w+6o192Pc27NFz5fmbOej0N9CFji5NqiuC0jyY2WnLgAunAI
lEkrsYfq5SS9I7ew2KdyBkigGkcBbOaLpquaVscnnjqJsOixbggo/x89HFoXLH+0la5c+ZSqICLT
hBHmZT46La2K3zkYc393bD39ctnPV1ZbH8ZVLG1psxdsgpEzSRABFY7qtj9c1ICaStfKLOsFBtGn
FJ/DBs+mofwiUKNdViJtqNlxP7N1a3Ty4RQ5uf4zTYL+MyfC4ZehWc7v811YWWhqajyCX4C1m0lh
fFUWHyM22p910UX3umy3WEorg6xmS2PbBF4+hNPJTEuBTfRc4yfHGaZ/PN+Ftecryzge5dAMSBpO
taHPKVuAqT1NoQi2bs3WXtHS7qswEZAAG/W5cY4518PyvRMsJiYHDWOd/jYvohGLlMs6oqxndsUx
ib94PMkKR2hgDJCXRRNg6X7Z842/O+IJiiTathuhhjsT/oqZc6+Fjpdd+Hhl5xqSt8idOR9Pg8hH
kOfJ4u7iaUF4vOznK8vZxLDFEnUkT22iG49RgKs3pT4ZLKKLnv8vbAv2y/7seSbuw7ko92aEmG3n
ZoG5VSW7csJVxRkCKWGvDQ3s+LHP67s6SS2tuK7taczDfWX1SfUoauqWhpukSiqAxuf7tdas8i2l
nl2XJb7AJwPk5pWd98MVqTRjj9cXt16xWX9MRZpdn29sZbGo4gtrNgFsxA2c7Ja7gZ0VJ9VvP4KP
ncsyvGyzphJj2M1UcZTH1smJMEy+diJN4LzbxO34KfZDbrTPd2UlrqhqZrxXumqS4XxqtJSL5MxE
hXWjaVZ+GXPSUIXLwshLkfq1OKHBTfD6xQ+Hm7MUA8nDZT0w/l7wPiXZsRCY1Sdmzf6fyvyMZgw9
Km4va0BZ8rj7oLBwYnEqQGiVO9Fm+qcaLfsWN2a5Yfq3nMlQs/Vei3kaAhgDtDhyfCxpB5nPw7VH
qgffZ7swbM3fcx4Py+K2H+MovJ8wsNzkpa1MZjVt72bD2BY2qrDGLLXfoRvpESnmUN6ZZqs5G9Ns
rRHlds12ogjBmG6fUiso7tEuQSkRGOVdt9BRXs6P01obSgjI2lGz3LYp7l1zcuxnM+OOy927TRYW
x2kIcWra6MzKmvkXBcVLh1Y6M7UJbpkFV15gZ9oh8kF4nu/I2vOXDr76FuuO4xtFq5kP85hWxT2O
xnF5KvGSKTbi10omxFBBJfWUuRGmE94JzF1Xi33q9Jn2pcD7EJFencVzfjWVdjFe56Mb4V+ueQCA
qNZM0qQ8cOaSWyKwtTFTdgNAydJ+pMbi1NhlGOCyJnwNdwF8t66xisce5rI3qsSIpHAqXF0NBzm7
3/S70a7sJ1A5+WV3G2qePSjLOAnt1DwNswmqXx+yxVfbq4rf53/+2ltSNgVEHcNrdb4Feuw3V4Dv
KOHPUnO8mZsp3SqZXZl1anK9K9MapJR0T/NstempGLv4Kz7PSfhwvhNrz1dCQJh0bmXj14D35Rg/
F27rdbspxwb8slWppsv9jINPVvjOiVLztDnkhddNV5QUB/bhsg4oV0zD2AFTqISD5Ugh4GPGbpBe
hV3jbCz7f9Jm//4QoGFV1n3UNZWVNFy7JYFMk5cJYplssG1vSu9eB3hnaldm6+o9l2gOg3U0cfzT
cO9ObafoD4B1iwADpzEvrPuCL2Jcv+fsH+F8BLR6nOM/Mar/vj3MSQSZY4fwR5ufhqKtS+4dREEJ
801SW/P4aMMR74qHMvCCEVv2TgvSbl8n/PeXhIROZX+1rMbBI/H8i11e4Fv9XmbMq3g3SM0iUQh5
H0/SJT2xcw0UJMyOyeFYciWr0kv0Pdi4Yi433vXb31yhYhgadgdtaHZkLiNPz0V6I6t2wFTbG0dP
y67YSHCN0cGIte+S3G3a+3SMjc1DxD9F9W/1WIlHXZrnqJqa6YPfxF30tWkxB3W/zYKrlPpZM7IE
kxaLChbnsZKx7eFQ3EQFEGWHilEnZnfT53L8MFAC4oenRrDfHvayBbsYHcD3ASrFFNxx7arDm0XU
TvF+9kyrTh4cbRpi0Cznx22tsu8fDP2rges76RXLe8OOtu5AFXyOEK+FmJTPJqZLmRRm6O66aa74
XTPa+3TGfgjDOwghGNLmARXt+Zznt+XQN9H8ZCaZp0c4Z1F+3hwa/IOj8LZu2HD9jCLLwBM0lxbl
snclTIshp3y5iYIx/9w0c2D1G5PRkKtpbSXcUvxQaAgEsCIP8N4yqNXVy31MuVJqDM8m9xIl3ZpE
WSXOwaDuJjLKXTzPVOzcUJgPVOWGbBLEg11pDXK8cSKrr7WD9ErHKuMd+xFriq9GE/6bfuz7auwH
vFayUNaYyXZ6r++KIg7CYo+ZeZ1ekU7FbTT1zIwi2qhyrfE2DgOsm3BJ9ZB47VHPdlN9DfJg7H5K
V5+r8lD7hR/B5+tcy68xouavU9SQQkx19uiudakf09bCG2Q/aEu9KfDArnnUyZQ4+ims9bA3d0Nm
tdawZxDcFuPrHIHTDebQjf8N80MjkPvB0wfj24h8MIi4mOt6/yrIygyPal+ygm6p8Xfh0NhzkWLx
Lgu/zaJbM2duZLuGg+1kXmFPMo0ZYrQxdmNsiGasQyhKjL0/Y9gMYr42x9pJrjOcC2ts1VzTL/dN
ZptOdmUy06fomnscy7d3rJwwbq4tffZGYHQ6fOcPGXloUX1oxyYW08m20kJiyl0YonqHV2JefO/H
0HLuyX7EFYZ2oYfnfCONoHtIRexiQKyNjov6oGhCSz8apdZpj6Pds/M/0ECu67tJd/p0ekyHuS31
I6Usk/uCERCxZR/1+MV9lqjLzb2npX0P96xBqmDu/CIKpi9GFpJJOBSmlpbP1ES7wREvPg4At00s
J2SeI0a3mAN1bTz8wLQ+wLrXLGwkDbxd8sgSyqruhh+0wKA+8IC0z5keNCNIpNwFWcA02v8HR+e1
W7mORNEvIiCJVHqVTnJst9vu9CJ0usqiEilRXz/L8zLAALedDsmq2rXDBtU3fqz4ubsH3C7X4uvA
arnu8rDz1pqMJq8pfda/5DMrErUHk5BuOkzxexchM3zUJJWOEYHCM0YxKzxCTTAWHqH7aVtTv2xz
lrsLX0f7JFyR0+oKoMLHomq3NdcpaYmCpHlCEkiV6+C3IMbYTGDvZv5Mx3kuKpzNMu2PXnJutTLB
b4VjHlll8ViXP5txTNK3Ymq8irzuluH30xb37G1FKhFhZ1GjE+Qz+KO3r6pPe/up8PlkXwnT3eNf
PAqbiIhwG6rijw2TjxTzY7WjAy5bxbhFQWYUBbXN5Fol4ed9crXnrtTIWqEK2N08NNcFZxzyyZKA
HIvkrvFMGquHtKhE88v0zg3YC6aaALE7lC2pd7JQRIiZFvWH5cxSzc2GEXy4lMufvg4n5sakmkiI
hNwy1wdmMVj3ZRVE82PMegNeosmVXsZkOulA1PXTvgajl56lP6MZygkDHr3ohL1rgsq4rblQlw6g
o/mMN/WGs2snrUiGSxwvK8YtdqUZ/YofQ8zaOeq59uslnPwNOUrnT6O69iEMEIPE80PCkiEAL+bu
BKuRSEUX0FUM+RYXhFrxXAjV5gimll1k0dEODgI5T1Z8XjYsVcKs3o70eFo77ennpSXfnbjdtNgI
LFadKuosgv1XvihCxrAZIk2XR85rlKoTcvlwaXkemxItWNb3iyGpN6o95d7FUlhEjEW5GHclz062
X9Z5hbCbWa4qGQLCmeFdOWTll0jumzk3htczyK0wmL3n8e7b5M13S8eQPCQtDmrNyiUeL4EhwPVv
XG1tWfEDyBgjnXX8YJFMeR+Nu/yvXD0z2bzsiOXO1hXKtUEntYXmyuKexOvTGFTK2CvyDiIu7oln
qBMczROr/q7OjuOPKCzNQFCk3Mw05Y3cu+MFt3si13M3OCpzHsSY69y3hYI/lPVlgPwl9yG3eDcZ
OFF+hkSjpk9kTQdddcbmuhz+Ek9WimvKFD3W+RSNppmzwlvd/MoNLeYjGyoXrWhCtzUJv6EI7eLn
LZr68a5ZjsZW2Y6Flfd9QcNXfw6aXsRhNhaDGvDujMX8Oa1p/nNv0oZD5upw5Lgebmr/dGPtTe8N
rBtdEIQM7vQ3ApaqukxDsBh+NX5cVNOF97Vj60DG4HAjWzLwT/hUEtI3zUXoLqFXuvRCHK4e0HkU
bOTRH9TzXKdktVBbbhQ6Xz23sY7rhIxWr0h+HtDR+xr33M4Tv9aAuc27RptOyHiEqReTxh0r6X0k
gRoK6CWFueH/WY5kwV6qtA3EYx4sJv7Cb7U5oPGg9bn1iV2G9iFcq6h9asG25TfrQkRk5yLZ+aiy
RampDTOI31s5ZzKGQPoQiVm6h9HQQ3/jQzX6HyacjrqcuH56kuO41TmWSbX3FQM0W7izTvZ4uzuw
Gx27Uxms7XqF2Tb7XubFgso26b0Mv9eYf2+PFjGb+txglZJ+oc2VI0E5cxFUyFMUkV6wL2OHhj3b
7WS3iRwh01YPQutwuJHbqeYvsABq976uS7vYfIhN3M4ntK4wELIwWqumyWsUEmFwCoNk/jBH3NjN
nf3kg17E+W7irsyEDY64zjn38u4whHbjNbW45b0s9ybiKSjxktY0M6sq36mhwfyM1oyHJ+PDLbfy
vhiOcPMvqoiC6Do1fLv7Q2st4pN3bN3nY/T4tQZ4c0uGK7ylESl0sH8dBAEgCw0BBs2QWzGLDeV5
DXtRk7/bHuHentj8zVV80SaQbfogwlBiXrN2hsPat91Rx+TYxf7wtyZ+cP1KZVnr7ux/fPUHffgk
HImy6Yoma2TfT91laIPV1NejHXvuZiA1ocvEEXkyfj3aWfKnwNKha/8r9bhU904ZlB4iGmjP86VL
Awx8+960wQ+fY815V/Mym4fVn+YQF7eO6nyOJ+r9370+8D8fbVL4Udbg7hPe+ZNN0+QU9ejqzgNM
9fTBLEOt3ropFNM/F4emua0NSqDo0q+iUe9puJjpuu0pVLSgQ0fzaPhYhkvEO738mMZwKl/sYVqR
ZgTJOnh8gxcpxwZcVnp+YqWZLA/ctv+2ZRbhS+GzvSYFXoVt83tYfPd4lIvbbtH2kfqs17EMnpZ9
5/z6IerFhxo+3IhSvJC9Xk/OuMVc+lEF/vi54BZxIAyf8ficqmXYjttahIsbMgmo56uMrlh0fs5W
R66vH1J32WeMqGr50ftlM32fDbQoYjgr33VYcqt00F0uq77w/wZ27/3o3Ff0px6u+w75bO5tzpZR
LnH8aaMzmgap4fb7S4qOYw9i/W9seYaia9O00OceQtMedsyDVtSiPvfKdrX/1IeCbMPrkO6qfOoq
UjS720gNs0e2el5zkM3oL9Ue3GZ/tmL6pEziounUlKuGjdSMu3BfWzdbArW2oI2Tk3EE6235NjvU
/ed+KUhDI0x097aKa8bzzHRZqnBoxlx5IFCUU/5X/kORqxpzvxEJfjzuh4i9t0OtMwQ/Gt9geW3s
UK/ba+NTl6s8xAwlXW6iKnzva7Ufk3nQPc1GdzZTu0kfh7829fW5TvAPjc5brHu82jcU/vtfQo/d
qsl1Hvdu/YL+xC/Xm6LuNkWOLFV7x8vKbAZ/KVk7yDKv6aTmiX9tMSmY6d+l790b0aCFJqWy95bk
1otQexebrjvHtW4cyQ4LbiyWQA9vMPRqtgpVce75rcn3OIJZ/vR3va4yU+Tw+JC7ogCJjQmE2hzq
+3X24yw96ml/183QB959DE2ory+rigYpTzpi/qlOw1jZtcu2xoWyzA2JXml0TiKA1zFfY5eEINWj
XdN0P6mklyvXLtm8RDwm26GIZg2XAaXTafP6gTy8Ph0W6S49/hCCOLQCZXR5Z8A/hizuiRMuH8JG
krByWp2ryyPfPqxKTp1q9mG8dgVNW5C1ML+89YFurVvKR9jqWNh80q0y8w/XHHYRvNZ4Bs385rb1
kf8+kEkutlsBZT/6WcqkXJ+ToJ9smO+YIiZpxvRbFvN3xkgTVm88bwG9oTeb2H5mSzOu0UnrWK3d
p5p7GzFkdUEnMFhcIEdH6LxjLzQ/mtTa4iJmON9f99Wr1D0+Men2OYo7bz8nU0nnn1VK+TFYUnmM
40T7F2FbTdixioqfY+QTDYvUoBoH74JHejwkmayQYx1f0tmMNjoVRG507U0vpveDrPfpNuqMay2C
38RkR+UfQQcd/ULD1Qovpy1hUYatCB9yhl+irV76JKzCG6Bml74zNXNSsqYIt+l5WsJJvdHJ9OmV
354nKNeKI8xbXVZ7CDmjKcV2H4nS305mqcnSW8d0dfIfCX4xzX3dVtV6kYeegpfQVLpMnjv2aEo8
jDYg/OQVlpOvg2yKOqIec4LVp6B/qnBHSk+R5yeEWHtm/L9LRwo1XT8dSHDEfyOOue4cklbjnVR0
BMuUzaxoDu+62cLqzz0vkeGWj5E38YOV1JIoHzul4iUHm1Ed8ya+LUAAfnl8kvNizbcpjFv++Djf
hJvMDd1Y/I0uqEVgy7foVHgpRDAN9zoYa/OYePuKuGQ4bPW4BAm758xwJGLvNqDJ87lPY+9v2SGk
tPVpi+tx+qvDdJ+fRrXvG2RvqExuYtO+r8W/zqR7Sb6wrVm+Y3wgI5+M5WF2fziiXlNlaZFQuSJX
DG2GWSk7u3MwJQMpicBVOnGn0YNkdR/zhNn1XLYeLSx60mqPznMfDbrKiWhGe3Yb/QNbnBwx9zH+
LkcXL5dgOCb7DPSwQY+US0L3zSBEe5RH3uwv++O8VY2rc2pH2YefGk9uw/S2BYARfu4WvNDaT9T5
knUo3beOhrPx/TD27gHdB2EuPkxMFRJna/uPTaDV7gA56tKKvNrMhbhcLfke9cYxfcIpkvUVc6BK
pmdxGFO0JxMYOdFRz4GhZTSwj/gF+J3Aa/IFcpn7m/orrjzvLDbFGKus7Qolg088SmXRPBF8syud
lQ1zzwOUTRXgbFHtfZ+c9OpGPzgdQb/HX7TXoFSou1SLv/AuEx4yE+iOPPuml8ebFoWLAAGCjVua
hcZTe5fvs7bp8xg6USAb7Ce1PSDIjrcfYvaPr9jhAl2KktKp+fGLwFzxRMBux5XDZkAFFhJbMnCL
1PsxBbiY/Qg9F33MnaIetrxdI9kGmLSvxzA9TrpoxldUHeF6Z9c4mr8GsTjG9GWhY1x/EMeJWvrU
FcNyjKck5gk6D37v9d21DlZSYcBWx7C6HSZK3ZF97DAVqNQYoovPtb8yxm7MNN5+YnFyDPJeb4nm
pVzioOnyuo5McBtMUKi7fdLddF/iXhEwss1rs7bX1RXx1BFzznpseomcsPGXukl68z4j2KF5tiYu
SPo2elcuQ6LkxyoPeTSX56Ttd2tOieQqXoQ3he63HCZKaa6xky4ZW5vRqNOuxnnaT8vMmweO13g7
IZ0DpFh7idkzgHeNgXDuXxJz6oi0mmHQwnsL0C/RTyO+7uPbMfqmJMj6QKr4u2J+jxyn0fdi/yR9
kRwMGHPhL80dCUZqKM7Wbp0eGAa4NIRqe0PBvQ1W0CLv7CK1RUS7xGvQZeMxm6DHT6iJh/4WEZ1S
hdmG2+n4w6vGmJeI2zaHv7ckpuWBnVIAF+4Z9POgf4Qi3ojyp/FTjbN82bdTd/zamgJC5ddUR91y
3Lx6LKXNU+oBL10U95NcL7HaZFpdUQ8l7blo/aXMoWo1W5AxjYtP+xQunX+dytAuX+uyl27Jddd1
sT6lLh4UuXXb5pC8RkGIlX2LAXGppB0f+rEe7PeEe0JYNYwmUmC6cuuCg3+HHPfcEts3LycmFrN/
SWWrxA9wWHKpSdFWyfzQDFtnzVnAKFZPEZpCrS8Bccf4mxRDSdPIUDA1Uy46sLzvcu+j9cjkpif9
WsN87f4tRe+WH8ku0/ata+qgzgdsxpclS8i3Pd4q8Od0yE2Jn9PXqhXa9NmII051QsmLPiybRFhV
7WmYcUK5W9NAtcO9FVTq5ezok9PwInysGNdLGfLV/auujuGDz2P3kgCE92mEoKxRdXhkul33ZGr8
/bzYxmj1Nk8pniXneUep/Bv7Ox7ki8ezHr8H9LmyzY9jle3D5IV44BHuIPz6P93tsvxc0Eru+RzK
bsnCVKf957IrA4yghzr2g1/4zM82S7G4btCTm6EuGMzbdpGstZiU+WJ2GgfHZ+SqUdknaYuk/wl7
HviK+SBI5ONg+e+r64SCJLyWyuxj/GGP2KTmGqeEKC8A3S5tPiZYQiAzi/XkBFpL/bHu/HHc0ufJ
K+ruXtX+Chalh3quxjPCnLh/N4tlMDjB5SarKDsqhgIAPnLX3vbd+OKJNbVf9udjDcfyqdSmFiGb
Duat9HKE/sCHnth2JOK3pFWJzxuoICXQJ4aOyI+GFDIJ4kSQdnK/roUZLw2T3vwtJKGpeyzgj5nu
LCMoOPIUkCQXxF84EUPxe7OWEpy3nhmKPkuKCJz+4lTCOjCj/3Uqyki8FWXedaWqTqZjrML8xkRd
ep1kn3Imq8HAP6Re1x08jlRi65VpVR5p7pDOsbeJWh85/LgZndwdK8Xyu4YojGNDXw3OPeFZETFf
iHZvw09mIGUYKZFMnTyhdjV+kW0haqEflMy49bPQ+XOozksyH+uGC6tOh3vlGqD8zHh6dH/9qVqQ
wRxVhFPi7TiAs9bLXBSTt+VQhbtiz9m0hH10Aavc5vWGpwODHE7HvZn6K1mUfiLotf1jnzFz3ObB
XuWeBuWUy3ZxqsijZR+O5g4P8Mk/XkL+3no4zeuES9oPO9ejr7FB16Pvjbf6g9cNFOAw3SjbX60M
1Ws1ySbcr+saee14lzZHNPd3ZYf8VLzUcerb9rXm2M3qobR7YZI7jn+wA7CGUZjah7TzXWybXNJt
yEBnRF7OR/kYVmmwNZhQ4y2ZHj1/2xjz41M/ifnQud6TD3RWuDLqgtxB+y+D87TTLbQX5fn+GH1v
eCMF8N3aatwEgNJ7mx73xXYEYr167Ffb5Bq4IIy7RzthFjeevXojrynbNh0CwAKVTBurriI54urJ
LZuq/JOw+xpNz0WweWvxfR4St9RvtSQOsMoglRayOZnITni0xdVBQ3H2KiDe/zBQ7wuVVUXpd3+Z
njnG2UD7kc7ZbBcttjyyouFrtGVZQnothA7Mqe27OHSYKwTF8WBnQlrLa2nnaHmK58So4sGJfRbL
Oag/kI17F65ecI0PSRuFfHArPhqKLelKZv5Y6TICCS4xYMqLJNqty47dpzrk89GoDi/PlFgI+oTG
uTW8g+3bmQ6zmr6YNhpGLC76Mzu82drHtvCDweU2QJnl8R18C3wzlzNqt6yogOkUxvV9Kt6KeQ2D
V5kWRePIN6tK8RH01UC/CFRfTskTrDBbtA8Y66ZLCy7f73Obj8Mw9n/Yv5jo26qWMpwvDZGQ0aeV
rRLvXbxu24II3kX+ulymaIm26dQewAI70DmgBgHw4xAOd6PrlpjQc7+dQv4LHgl/eZbC4+MkKFUu
7TcUnVKPV2rEwchaK6yO9lOIsVr7ik8X5CpAMuR7/w7RJXo/+Xhu0dUrv+jK8b5txHK8eXpYF3mt
kqZZHoVVmpn1MGPNIIwY2yQ3K2HP6PNR+1v9JV20Mb8gi85dwYg82KU8KyuGKL6P12op3J+17akX
3z3TV1twv1SlHP2ntezAs177jWXQ4Tg5deC1P2cPPpN+CUS02u0pKFGbby9rSv/afkIiLRcA9H2d
wfiSilUprriuLFDGamY4q/KlamjVeHhJTTweu4VVXPEyF1u8mH9kT864mSclgvzizCTaa2YmRBzw
ncpmfHJStWH5qlEPeyf0YVXdvPMc+uaRiQHkLCexQuiR13MLVfXFmwGe1LueV93pXKrR6PW8jQEW
Itk+oV2fz5RhzPgykv324h4L5HntD9xUUDtO72Qi6GB4mFn9pDKrkDKU0eNAFudWnWS0CPkM3sbQ
cGJ/KY/9oY6q5Pi+DP1cv5fsClgxlBizpt1toOZ41f22LnhDviKfisfwAc8NLRdx7sNiGuxDJ0Ig
9NFOx3SPczy/4pOJo1p/OaZpr3tAcvzeb0lj114xKJRR/SLNVDc68/FgDeStCtqOKjkPDnx23mvA
Ja/yw3H7MgkM1n9Exprud2w0DiMZUHs9v2+bpLaeddqo2uIRlap2hyey0scG9lQ3vADq1coVCdVP
TqHb639DiyRUfIUobDa2eR1LlGSioLGH3Fu8qFVkhuMuFuFyrKd6mT1XfAZDnn26UxE6juCRl6ZZ
CPhNYpT021vh4cBKfFwCLM4OJPW7fasbqpXbxvSMrUa5itPSNUNbsqkdR8VCLNbt4M2f1iL4mFZH
Mx+Ed4m+QpmxJHYgaLIbZjlsl80I06QvRAZze7wzXVNZd9hp1lDmfXZ8JmqamH5zwuUpt+yyptXL
FZdUwj+uKnxb3bU+VrZS+YcxTZvkAc5JXXDp57apu391uEMmGk8lzkLN9KgxItlz8gsrgp4r7cTU
XtA8YYxwCoSEnbsxksJ+iF5QBTCivh7piO79xnI/iIr3UbfH9hnUVI32pTIxFrIXtVrkWbed2zYy
k0O/jFmp0LrV0tP35RHR6OHNM5kACF9I8OYGerMyr9YC0MRPsbVHM91kNKX78IrdfuQ3Dz7Y4Zb8
mT2qnHurBOCBfK7ooFXaMrTvAjwvtsEimku3Cq9356pvQiaLfsPLrj95XlCVOqs868X/LNycpcZG
tY8lW5e4rvAWheYg6CBjFvf7r4JVHj87rTwd2sbBSfE/nSAg3S2rXSIM+ui5UDH3aJy85w7q8Rrn
OONgUHML4x5h0ntMqZvlCee8lsJSbKGWd6y3o2riZAp5TPnCppTBuo5AbIccRDEGB6gG1si/JFQZ
Ud1ZZiRvyEo4DqUmgWwfx/a+2iatpguj/DCS0O2vkIZhSh1+/XIYSQeVJcts55VtdzR0YHZrtI/t
9iWMQXDhgXDrj09b46/tV8+xSsYbkbvBPregq05kTsJ4K7bzZIdJbz9xI6jk8COYqyMsTxjg6HYH
cGVO44n5+H/b8a0uNbBxn8ngWKMtD3u/9laWkMr1BeYGNTSvqyTIqinP0RxGWvwsx4IV5fu4bCWS
2cYskcHApwO86N1d7fUVzJt1Gykup9mWg/dVzgH7sNNm2bSkn/BSm7Bay3wzcPn++KaI8Cq8JXgb
DMGjBGZk7XDGozBQBnDdFvgwtzlizXkO/nYx66P2XUlZw69oQUnLhyEkVzmXEGsqaFROJkl4JVcv
ZUespfUC9zb5Jl2mexts4EnZHNZElhwk9nkFq6OY4vVE1Div2iuuf4mKbwsKyA/CkPBMep/uvW7j
r410TVvmcRellDUsFel5MoJR6E6vrKFYmNwtEREWQd5GDKRvrAhXF59kuQT6MgyweFrAn3ZLH5mw
XNflICbwSymJzSCHs8ez6+5XyhOLXuV8vK9JpO6pxBI1QfItHJIghZNd+an/TG8z1f3JP2y/fPGY
sMb6a/ORefRQFXJiwVdLthFPrPE9EZ40zRRDIN1kut9Ib0vGElLTUkLPgZhsq/1i2eBbzAZ0GSeo
CAaIQYSuKBFAiuwOVXh3cEVoW69dz8NiMrGMg/0TK9o6eW5jv5oIM+y7agQtOGZ9oz6hqDjOS2GI
d13O7NqOfsx3oN/kc1vMMCwywtDF3j9M7CI6PDFLHBa957Zew8J+KRibaQfypVgqYT9LGYxEpXMy
7Mz3CwC6x9t2aFZutwpMKUDYngp/YKaKAJ8/2RUY18sT0y0z4IbSkf/W17Pnd6ej44PS9/BBVNyd
hiJiOwea30ubPAtC7stnXoPeFzJv1rqX1UmnLNKGn3AiusZ7LKQvKeARrECPDu/ACHkOPoetbZNH
UKfYfjpgC0v3k2XGB7Ghgms++TnJCIdX/qhRNiRJbkGi2i8dtJxE89ONTphTdES+n2Y884F7b+Au
TR3EXex1A/gfNPf3TZMky69gUI38bbp5cn+nOSbPM9pV0XYPYhWzUFm9+7JUl64lBnnIK69O2yHz
gZfqLx6dM8OwBnvrvsaRiJdH9nBiueNWlsvPqrZh+3XeJxNBHKY9XBuuiKjl0wb6MV51UHj082G9
TQrvaMrFch4H3YzP1TH7os2I60mb78ofyYfMStnp5lFPKYYGeTdFpripdh3dI8oCb763UyeYyGtf
Gfmj5XwqcY7N5u1p1rT1qMR1q3f+vmQhT2bPB2iGvs4E8IM8k4rWmH+23svpX9PvHMxrqwK207BN
ir67wJISYZ/79PLNu6hZ4LqsG/UYfZpCH+eFHJ+GwDOnvZ6b/sGHzT7cE1pcJd99EjzUl2VLWPZe
S/DQIzi3Ry/lK2N0vSVYwuDwCh1uoV9/7/aola973R0+PnGdSohcUmJfWCEs8fjLYk5Gr16lZdXy
ZzMI8XSujj7aM9zH9/IltTUpz/kkkG2f2AaJJj4RYJ2GHwi29coziwghk2sv6NGuBwmJ9fejBlH6
A7wMOoltyixabLIxClYPLVux1JzLpp77++QjdfKCi0jiHlm3rulnegnV+2xafdgPzABj4p8rUSlC
kEb2H9V/O8awXQKT7xirfxgMHfVVs58j+0UwNUoyVjHhDL9g/NdsdyYUHhkIPObjcN90svUCcugt
joGYg03p8hi5KaUjIc6xZDRlFOxIOTX1WMQn3ON7eVLtspr0HMDYc3e0Os3wtPR2P966zkhzXWh7
9vUOjuHi7oGrIj3kTTyu9ZGndo/S73Enp/J11wdOYaiWC/ypri2Pr0+5LZf1GeqLq8/kwIV0qh/N
Dtq40nXrYxsHB85Vzl/5OMYedSrUDHs49aes2H3HpxATk/b31h3b+EL3IjhXW1fp9jOCgCLa8+Wj
iX3AH11vy3nZt9RvMjOqbviHoG2zP7uApvrENBYn/UXJFOCbKjgHPVB3MCGiK0IWbx9r/D6EOxiV
1fq+Eo5uL4I3e+2z9ti9/bKIeq4Fi9gUpnQmIUB3MDJoerYtk9DN1CcSKiwJmfXOWMlMaLyxfbBp
s6y3ZVo/Mm91rbaMlGvCTx4B0YX3koqJJWc/eYhf8xTsd3tP20Ol7+RRD0WV80Ev4ERsc0lyzuD4
G/fZfrCbIG9NEiQu47qUJs1YZACFrjyVOrcY1owjtioirRs2y0A7Jlt9JBob30qE9tMA+fGjkCRz
nRDI69Ov3AUFqOt+qRqyevwzC2R/sNmMHCtlDzqzJievEXkb87vDZf5TRSVbmEBsGP/e9EAxJ+F9
n+0LyOjk/Y3nYeHPFCWToqHW0Tb2wZn3ZEsvEwv4xtIkMzq88y/s8uBkRBuciQO05MIwBbggKWw1
RD1Bakd46hIh9upsHbmktJ1xr8SzqgDJsIoHLxyeUuFVNJ9tD2QfX8xk3P7NJ4QLqla1ToQu5EPa
aeDvLkLGlEH+0OYnKGdS7YwKqm5ungpZOgZRNa53ukUtNJ5xEyI1nS5o19VpbNvOhTctw2B9CwKW
TWchunVKaHwXEb1S9GpHyggkCn/NaC7V8bSnqiveih5j/feVqXa5cyu3fs3g7k3Fbf0o9V5WzOYj
aq+MPXTmpz4piPY8k+3ARdIfM5jJCpLbm7OLJ3/45qXsSL9UU6W7SxqIksvjALjoz0KzQUx2CSSA
W7oBSuVVNUIUCsvIn7/EVeNN1F6vG9rpbkrNrL6VYxUlZ3IT4+6OXtWr7+D9lzifY4DfeuWNh7KX
2GodSx8/zbUWLFoC2wQle5Z2qH5jEQXZJJ+GWC7nZgiRxw8uMGTJfKw2xyrv2rbldCZHwW48A+1j
+5ChVgqZYEZQMPcE66g0FzkTNvopsPxZH9i4LdO3MFlc9Zy4rne3EPaseC5Jp2kJo1mi4Juui0H+
+ui2jpemTeL1AXeMsXnqzFrK390Yb97NRtZ6b1aMuvqYikP1bTPDFv3eC+ycYAGUvB6XYUsiF2Ov
NiUserxoaXY/mxCoRv8FvgvDi4yGNH0x8qjan4LQLWagiA6+lGwKuh4Gq037TWY+KQ32HgQxTN+I
F4ubFNlX6/ocrMUdDfQCPdZv2+Hq9PN2zGnz5mLZjOJ8yLiJvYy03Xn7t2+raX+ku2zNl6LHkf1W
4ywbDqcJDTnBG70BOLDoHY7N+ygTAm3uMTRa3wW1rKY/9TE7zIOjqA76/3F2Jstt89wWfSJWgQ1A
cqrGsi3ZlhM3SSasNA77Duz59HfpG/nnjawqT52KaZIACJyz99oSgWCaIqkaQLRKdWWXo6GPSDvA
6qyJ/x5MOh8oqPtuPRmGNd6T1jQihCjZXDVUI7VOxcucGZ350NbS2nL8sF4loofyWVVAThJ0WVbp
xchmLUkPqSIKjYJcTx8g35AqVH9LXRBZ4arMsKW/lX1ezL9V5Cr6k9NEf3ssckNANaVyvinQCY8/
yRgcNmXcdjvRVu3XBIm89U0b09g+dIM6iiHzxlsjp1NTrGJW/7fT0Wa4mm09mRtFs8jP4X5Z/aA2
g5XQkpIBAW27pHJKk92F20iEUn4d9SsJdMH8U5ez56erIEPqymFIcWB2aCTOU3DDIl8Wcjt6trJu
q9aWzdcCL/p0bVDXnvEQzSEVZZqJnnrwT02c7+5gUtXeIKKwwhJvoWmP7brjkRRHbUfmkK0n9nsz
eB52KdWIJLLOX0MW2Zeq8+xfOspldNdTiRz0ddi3Yr5vso4i7YbNntFYm8hpkuhJx1NMghBZXyqg
C2LX3njUYqT0eiV6DtNyn3SaIsmmlaGbfyFMc3C7FR0e7AEkgMd4JNZDgdpTr5Gmz8PvsqFJinvY
TY4oYclCj4ud63mZ/oPKEnlXLhNO7+vIpiZzEl2FQtH5DqUz77IU//Efb4oM8dwmTaS+FRRvchT3
uK0cny5taqIXzqqivqEe35Xf2TFnzbShhI887cqOKN4eGzM0RPDi0eA+ZWOgwu3KA/pEU1dXlUB0
11ylsYm7cNsWY2m/9IKMMr0N7GlI39wh5hS6iuKYjgr7Guoo7TrNzICPToEKOkTJaIGRuG7DlpPM
rWl5maoeSUen+LY20XpkdyYuH/HAXfqzyTVkL459GTfTPiGqPJ6vh8zgw7vCjeAjRw7TgnT1ddDW
ZZM9oI5V1l9YqRGaARSbMfLYpkrdJLpL2Q/bdAetPOiTh0ChstcrMhX94ugTD9qmawv1TXSPWcFI
t62DbqHaeqlAUroaqT/hhaad4yY7Wc1S3Qumi6B5j5TMeLF8SnZ7aTSt+ElSV9LE30M1y2C6sRTz
zPgydQ4CNTfMqvFOgQ2Omuceb4Tnv/QWTQFMARntKHrIAo3fmg4629dN56VB9zjPQZ501OwHu6o3
8WRA979ByVTHzR6TUJu++UMqsvGqNuOq3eaTaQfzdYUm3KnoYXGas49TLYd20zrC6I2NLzsz5Z9S
e65eOBkTx4hTWkfq1ptrRFgbMiP8/A8gGmRVuR5HUa9w1mj3W+zGxfzVdRwZWmvoLkNf/4zLIKMt
J73EyGfMLLCv7gfqDBmm5AibOuqdtunWVlXkr03k2fL7FLtBdchIAxzfOEq0zQ0t+DIsNy6q/+iQ
10gnf8ceXzd31UsVDkeTlh5TQSEz1sEq7MBJGhutszDnUp4ViT8TO2dbsJ8OxkIz3oXkPk6OFb5i
qU89gp5KGFj26OxE3aSIbMPYV3P+NUBBwR7HC9Dff8tMQ/vlapYgzqLDDNV1eHY8LptuhOdjFkhV
kKpyozAtpPWhpWyVtL8LtD8myS5AFYl4Hae4tP9ahUarvPGTStrRwXAjr39pYI6105papE7QSRa0
UuPfBpXY3t9UrY7/2HFVZNEKP4IzIgKlQPWIPKoTxW3XJybh6LIpPJZaO0+boQGaiWPle1b1USaR
UKO9qQ61NSPrRH2C6vGHXXLIre8TbdtNshsiDJbeqkFeRN2a9nwGbXk0x/TZS6Is+qJNx7VfjaHl
BMaGPRn6wVk5EfX7+jGxwYBgnOA0CfbQQ1PQYwSw67wNORB5miXNqZQK//psYLAfDJwqnfBAEyuz
7K1AwWzfOVlmNN2elbe37Bv0Ry5lcVuM8yOFq6Dzryw/M34RayXjX56O6uAwSnPyfqSaAodY9w5P
9LtBH9Lamg0lPASMEae/ZjVGltUaKxNO6fhDysqWm9xEg+Ftgq48TXmtzKnat14zl9PKafyy349k
OVrpJm4pZ8n1jJVTWVQ2u7x7TXw9iZi7EyMOa6fP6Y+sRlu14rqJBgk+WCEwKB9wQZbu3VTNmflk
mmNcP6YJUhdzTcOBMzQnIzph6zpF6oxVxu+iMN0kIgQQv0pJFYCPVI/jfR2edgYdWqk0pwditOb3
fJC6vSt1WFLljXprfGadKNG7WSFtvmdioHnCZYei6uQIgpgDpLVpg3QFLA9ILn+LGOg7sHyqH6PD
LqHGI1HmbXIQFo3kYSPQNsVoezTV05KG31h19bpIKz9+S1VRsahG1UTs4Epx4i5hkQt7bDZsFNLk
2nFZ5XgesPaz6QpXUYxmiCHgtbt+lrHc1u7IKdihbyNrjtkV7rG7rm3CmD2fcnwU5W3pMZkpZtHO
3U1ob512l2T4VxLyYaZmTOlaKqqrw6YxA5KbEYf0DfeqKjdJngwv88JbC/dVIh5qp+5s97YL8zwk
jitErWtF33ym2VxczTHmAQRkgmYELfWCpmw1r6myRVRhYicuLX8/CSVPvt0p85DfsHHyouE6BkrJ
8a/rRstTGwQThQq2GNJm5GjGLGfxRmU0SdPdpNBg/hJgs6t8bRgU2l9EGdFXZunBfMVGTlOevJ6p
uHZfUZj32baPyrx5wyQ+6oyFZrTCJ5K+Dew+idHSoaK9ELuRWIskm0e1EuRizxuOZONwPbtSGdmq
N0f2nCs+t1qh1a+NpL3xBh26W5E5Nt8BaLteOFzRTQOvtrH0GAyAlNyOg49TZ86TCNAN0mPheeY3
RAdMZrQOVVnRlx9KJca1tIaGGRBBZGxJQilyN2nIuo1j+rZFgI39upqsgIozNX+dP2DgqquD1DO/
/tSyikuUZ2WB+ynB/jHhMvGl+SttkM5eQSCb4lfScCRqb7vM0OV85bNlR9dt3RXla5jTcP6b21I6
01fhZqNPV8GJYjrjUZiEFH5FiZibPaIhCYHadpqMMPDE2rbyjVv0lhusmojmakZy3Uj5589o1kOa
3HCg8QTf+woVcL5qc2psycosTDlC1/NUZtAFo6Ue/mlR5p2IR1k3F69xPtnlvEtbn+LOF55oMItt
4rcepeWxgv0x3uGp9bvbMERbY7EZrWdVPhoUW6zbzhGu+NniABX2gQJwYR/8QRvzvIotSelWhwVr
ilOWWbULJIkcz8QHop5fWVIb+oefoTalMZj7Au3uqeQaEUw32I1L86JkeeqQA5WNuME7ZBbuShj+
bLNBnrEOYMIu213cQdHmYDV5lvUzqNLcm/d+iw1kS8cMoZRHeiDtSiPVoe1ddTEOIiygdarUeIPe
VpXDamId50WPuTtSkC4xT6UZ4d8U7BGoZm7kp+s4M0bju6ablt1Xs1llHK5C00AcYpZxXn+1Zdno
clXiCy2oVyUzCbklsHxJO9bzROX3t7hjiZi48mnUz3BXCyNCM63wZhZ72gJlINdyxmVyVSV1h4re
YWPMfGsBxqpNhAFId2iB22T6roEvlN/i3AfntTInZqJLix+HPmgO5XjuAdema/N9QmeIOCytqVTR
5HbsbkTQiJuxpRI1ERxCE1iObbNGBN3xUY+bWpfuDhNry5zB6+4FOz9rirDdyRif5S4RyWT4iIlU
1GbbYAiypj1I9nKyw4hJtZ2NQdoyvSls5qG/B3jF+sXZBnXAddJkhSjXUVeQmPwbLrYuxqdIu5Zu
tnyEjMlB+GgVeCy6gWcq71uyQBLQ0+CbrOY+mNm04bCuvCBYD5QcJhMBOy2Kfi0jFPIVsNkhn8f7
Dr2bNfx1qI7k5R2xrkgotnVbxYYxrRCHsdW/UiftTIAGLGgscOqTcLrNNPRhHxpHduQ2IaqY+ijk
2y9pZWT+cGe7mVuPe4ydsnPXRIn1g7+hHcyxcT+cgOIAMDyEFY+jbQT8TWB10yK7Be2rx+IKQLJr
xLte687GPKllPeerkqUvr1jivAqFKF9Cju9HtJBT7TyHM+nCQ7E22Ik5RreNsCFmnrdquzDxqi8j
x2qbfjr6WHqEJwcvZXvMubYVuaHEBGmIfky3w4Dz4G8y0D9C9XyNi1Fo4pop7Ikk/u6iZHfbNQWc
wvnhs5kMiaGaETakqzkeJkoOxERmxR52ZhT2G1MOtBcTw3NSY9sSLWgUV4hSPV2pdUKdMyrcLW1d
WogFtskiaDgtzx3d412KjpU9wQpBuzFphNQcIKcnitbRbYBueYhuLdaK4GhMJiQzLJoJjcQ37dde
89aRzMoB5+vHgIAz3JL/8jPf8QGqccD+ScLnkXJT+WQ5gm+QaRleshZhY0YXMAQnvs//hylY9hIf
QcZjPVimf0z5pprssaZ2PafeFGyCsKBTPuC4QmIZ/Pr4ps5xTBbIGg4GNu1p3ztSHDRtWsNRat6M
bDTKCwSCc09tAYdohiEMWqgTt8YYA43MO/Nv09p0blt65urCQ/s3c8OyF1ArigOdUUaOf6RUyJtA
I3yoJ7+BkqbFTszp9Dn+t71gKejK6GdiD71jz3eJKmiJDWsn+F7HF6gsZ97+MtSB+l4U2+4UHee+
lM5zQtcU9XQdMrW+8cUO6Vz6qd82J+HWHNIT+tQoWAY4TBWKOSOLUsxYJ/VvilD2HpEDusfP/f7T
7b6bOl7Kodo1ymRfzCUfhMadZf8DlhqQ9o8vcGYA/AeheXeB3sS25Su7++ZXFJKgaTylbEf+zEHC
OSosi0uz88xoXkJtbAUdFvjEfNuLouGDFUzjDi+Qi05PuNbT525msQRAE5kk5oR4PwRmiJUd+a2u
771T3zdfTb0svW2G5LO9AHc/swQs6TGKfG/yakr5RZSzuxecABqCx/vyEljl3DNbrAA5xhVllE5w
W7qUbtYoAryfUTvFybrDhHbpzZwbAYslICy0j4hwSPeujYulSwcnuSMrmD5xPGQjknScL5+cLYtV
AL1JqlEnJ6j1mZyOnOy9YcX628dv/8zrMBfBEE4OzVhMBlrPzufE2nljBtlSJdMltNSZJ/Ufxufd
XPHqTlZZq5wvbN1xoyIFVnt2Jtje2N2MSPmHoug2H9/MuWstJv5IiyRP0qY85iXHmADXgntdKmm2
T3QwNY0eBFd5d4k9eO5qp5+/uzMr9ZHVz7b8Ug929BwOKr6WttPexFEcbaK88z9HszRPI/3ddaiW
5VgbTPln0EQWvJSJjZRuZQRgS76R4ue0n8s5sczFShDHuk09Gie3emhpTaZWjKYGlXSO8NFpqEF9
/JZOQ+sfew5zsQkYam3mQTm5f2hv+7t8roJt0halsxoHp33zjZSjk2+33/G92SiAmvYCHvbMymAu
Voa+N22joH10T2vd75/onA36eykM1e9ndMH9hUH4H/TtX/e3WBsySDXwf8Pk2YqBLJmnorv0HzD/
+tODRH4Y/Ja1UcTXiW9kaqOjyPSsVeilEh8CrGJOKw39yG0NxILeFHSRaeOzAiDZ8rVsdtZwOhDu
ZGNybAA6M+A1jWRFQjPFQHPaOqI3QesjsYta2qzgVIbbUlMZXSOrUOU1UXmJuMHc3TY4hHvR3lYJ
TW7cz6aYvjq5hLYzdoBvvqI6wk5NdS3oYyKGJjdO2E1Tr79BSRaX2y6njtvRHU/i7u3jsfFvtpi5
jP6QnaJ+XjjprXbk8IJe8a1GahniE2ybX8Hs/rayqTlGUx18clAsVleRDmMFYKK5L/B+jxPNW7wF
IziPSsVPVDVH6/fHd3ZmtRCLhXYkrT7MexxiueviSoxNuvgPJ3XO2OxyZ3ZAD81tjQvgwiw7s7CL
JTJQTth9nCTbV+ZgPmWMj5eW9vDfj+/m3G9frLQY/Poy0BIeCCzkZuO7QQdCgyPj/uPff+5pLdZW
3wOHxPcofkM5IIMbyCxpddXZjt/8HkHEjE8k+bj968cXO3cziwV2jkelFBWCPYCT/HcFyshdT3VT
/fr4158jhorTdd8t4M4QxVMuhnIfTbQR3VUXpiZQB2qlnLby2bTdnYuw29iEfpCsqeMaxc+isB3z
gR7KeP/xX3HuJherblhwEE8MXe85/qKsbJA0YNUPDa02H1/g31PXEovlVXlozWft4cExYPFss579
JA6cbnKaVYR0r1VXPnnf9jF1i7RsrzOhuvnCIz53c4slt004JDuFbdwgMgz9OxTtM+jyVFuXyOvn
bm6xTKRTjMUsrvxrGyLW2p6Ck50eckNfSWxjLUCTVLnpk579+FPvy1wmdlltSzV5qt1rBDLRL2vo
AVTQmfLa649f178fmbnM7OJbjzCul+EtXxg5bAq0FMDk68FvP7UAEcf8v6M+8vK8sJAW7eugH70H
iVtrfCDKtSouLN3n7mCxRriOB1XNlHrfURqkR2GhZrv3AiOxfn78iP7bGfz/L7npLxYGI0c5BZU7
vU1s0B4rj9rjuoC6j2y6q+YvRoQ4GbFEI1Gn2Dh7/Rqvham74MEvc4GNr8aA/cnHuZi/DSChKmgC
6zokJZYcIwSE5YYm0nj18c2ee5qL6QvBgBfkRM0+7xpdvZgus3RvBs0QrT93gcUcpQGI/Dif2r1v
zWO1Kns1XNlwAqxPPqDFFG3gG5ZEPI/XWTvpZg3MCTgzoovowoT89yfJXOZIiTw2Zhtz0V45PT0B
+sn1zqqk8zVp9HgFeeVSrPSZN7GMlOrTbm7NJq4xYCam3azrJMVYgTQ80t3xU+/CW8zNNmGLOLGm
7DMIeZuOPd+GxsWnylamt5yXRuoQAVMN+zoM4KEPPji/nnLcha3BucezmJSjAVGFekS/RzEERA9x
1EDjhFbehXF02pD9Y9J7p+u++1ojmZcxUhPrrU7bHLHHJPxHC1IgapiO6fYT04APG6cNxvyBpmfu
3I+cLIZvH7+Z0xv419UX09ypQyr7fjxew73LrOQqcEzvxbMyu8FgCSi23lccy+DQxIHv+Bdu+fTo
/nXRxdyXWBY8pk9wK6q20N8HuJqRSXJ54otrY2JP+vbxzZ27zmIJwB8VzJW2zb3j+vaXMpnFMy3F
9kvSOdbLx5c4NzoWq0CcIazLZ0SSfiuc6pcHqCs/ZKHpD5uPL3DmHpYBWqXEH+KF+bjHMtWQZlob
1nWU2Ka5Jgk3ufBxtk5P/h9vZBmeRUWunNDpzHvos2kJhyAHQYnusreT+TtoTmE9R8C92jsARHX9
CjyxQDmN+q9pawiVolJ7v8EAiC4NquX4zMprZqc4+HaoaUCSIeigLOHTb6MC7bDGXCGCt1oJl6LE
ZY08sY8xguWp2ckbmBJh720/fn5ndsN8R/53fukhraoyzto9SrP5bxjhYh+30kym7jaWUg8r07EL
3FBu4OgbEIB5i5WQzliOHB98ob7wHs8MlGW4IZ7wGjuDXe/Rlkd4yLrUrzc59KRLdbtzA+X083fr
iIetpcP+N+3NvGUZLMO6+y1GmDWIcWgkfm7quqfbe3cVB+/9jGl83kut+2ols6H/VgQS60nKUnLp
Xs49rMWqlOkC2lFdRfu+AXzEZjGYW+oaJVTlj0fFuQssViAlYB4B2a33AcXI4FoBFZ5/6Aaq+4UZ
de5tLJaeEUZCFLei2Vdppig+RmkWT3ezQCO17TPT6j8VRoyD8n/fx1SAjK97RveJR0Zb0khR+3Rt
rf986kEtE8Uc16iGlnwj3nc5fRtnmUdoCsfmcx/XZaBYKEI/805sNnrYYXuTl/1Q7bHsCnXhRZ95
D8s4MXBh4mSltPe1a/pPiqIwqtTZ6B4HbccXvgFndmrLPDFgmWiX2z76VZwsEpt0qFvnAWlBJXfQ
WPHl4JLML52rz93QYppjs8SzB4Bzj6cZRkltemxuW5TvX6g8p92FaX5mfqjTz99N8+ZEHp6bojwM
XhiZO77J3IzvmOnz54bVYoIrZJ2BDHtBaHzNsVb7qfqdgw27lP557pUs5vcQ1yrP3bB/GMsuMr9n
wIKyzcgPvDcvjp38a4fxqn39+GbO7ODUYq5naTbGQWxZO7SchU0P24qeQX3qA6KZKN6YBMF+mSF9
PUyR57A8R+rq4wufGwuLye91farRfoz7OXLNI5UIOa/SGOJx3EP/uTAUzlxkmUKmUbcggQ0FrSdD
vKAcwzmoIGjcQmyDQfbxnZwZb8sksqBtIqBVwtnD2QCbjEZH+5vGRSF+4S7OXWCxCxhkREAo0QP7
vkK6ThCsmpK1gcm93n18B6df9I8dlDyNxHczxkX9NdVRzPvFqLBFb9sBAcBJurUCGkFIj9tH7I3W
n4+vdu6lnH7+7mqDYtrAVDSJwEztN3Lu8P4rMii+BN3oDZ98ZotFID/5VIMirw/mYOuv6MI0uOXZ
ReTzuZtYLAKJgXQCPExzqHIP617TFd26qozwp+tG7fbja3hnXstiIciHVsD6GNuD0cmhOlRY9RD6
qw6D4J03ldF470r8R9EaKG8mvs1oXcvwwpAwz6xCcrEweNAmmrlzxY5t5ksTVO4bjMFoRaSITzvS
LMWvODNpd5eDOiSjrjxMPmnyCtnXVKsxi+0bgeWBDZzw8l1l5XO8Ua2d2xeWjzPrllwsH1Hu4Yct
SOFxA1+Xj46YA4PQBYUmH5OoXTV1tnILTDT+WqPWyoBiKid2ELTZEDkvjbIzQ3mZaRZCnM7zynP3
c584BXbwGjWA9Dl/InZ2vn48DM5d5DQ83s0X7Mop3QkXuClUotRZuUL0ib2CV4uNdpWIovcufTrP
VfGcxVLjKIkxd3a8Q2+1Vo9uGjASxmW4rRO28GB0RWXBYA0HB+1gw2Hn3rfjgmNSVrWWfpjVNGce
Rs/Q66H3lkkQ2xcmw7mnsFijknaIXdLt+4MKO1hMaxqjwr85qehKPEIdAJALJZlzFzr9/N3jlrMf
uRVr1MG1nB7QchGUv5yhiX8CbbM/+WFaBqPhVu0aQjL0wVWN97vBABxfRbaZf8f0H1gX5vCZ74az
WKNS6Dyd2an5UDroiFb2yIcw9YqLgrhzv3+xPs2VWyGclfMbZN2cnWJSaexVvusVF975uQss1iCV
x04/G8lw6LDjePcixFVs4bmHXeFuPje5FutIjrKc+pUaDnGF9QkvuNP8kUEggc734BM/9zVaZp65
nNLxknjRX6woQfeg47iIf2nTRlP/qduwF2uEQnHmegmQf6yMNf0ygzSk/lqIeLxp57FRF9oIZ+bG
MvuMPEKwqbJRBBxrdOQge5oQ/FtkVmGQr4PJ84fwwos59wGyFxM+Ko0TQMlO7wI2ISJ7qUx8O/U1
JAwDiHIHeqnf1vYQ4SjP256Mi3WYesGbGtsJq6kPwOM+AGPS/g0cQoavMt3X/MVlA84zXnue58JR
ywF3XpJqnHs2p5+/WzcGGzKCqDB0hCBaVbRuObmZ7jpNHInL1uvG2vlcFrq5VKLOdlfVVjqqg5eU
g1x3DZT7+35S4aX3fGbi2YuVI/exO0mnNo6YnpxrXemchJAgzfNPDtfFyuE1OKvRagSoZ+owOfbY
WqKjdjhM+6sh5EEN68/Ni8UKEoJxIj1P64MqIItirG7lsUy72AXtEw0XZsW5p7VYQwYrrDLfV1zE
BXzIMNSht8FcpC92VM/sdpbi02GSYRH4uX4cp9pzxGuP57e8DuekCvItYJy6vwYQVZQ/T/luUD0T
9AAk/OBNS3oMTjAPAUOmYLNWudDKqneemOB1HHg0U3yCPibQQmAX6qp8JYhHqBTnzIRm6zAp8Dse
myfDDuODmcVYzzd6SnwwIW5qpAD7gQ93MM7NamZTEmg14+2wwKHjLyVdiQykHM1iYK89H1QIIT8N
TY+tRSgP2Q6eCb6RHAcaBPLWBu6b3KmWqJmaPybVw4/Yh/13awV17W7RDUcGzbAAlVW0HnAhF4e0
lSeP+hAKB9Fnftoq3SZKj8a68WLWRPb8mKWeQkANAGMrB2R3t/Oykry1HV7THKSmRa4dECjfmL6D
aimmgx83zbHElkD32o2sNv7TjfoEhycEz5d/op5contlo0DRa1G2yBfBi6PbB1RYdU32DPcq8Bhg
TlE0h1LF4Knxq1vRdY9dkj5EHCjPHNdBIGx1q7sEOIo19excsUc1mVRgg2cdVL+Bx50sYKSxdxNN
NAUOvyIgBPBC/t3IFcq5deeUYwJdqBQR5mTepQEdxkRf8ls1yJWbVTz1TSRvRJOA7/ia0p4ILgmi
zf9G3z+OjdZicvkxQWZYTs1DpnAk/IIF1CFVdcDuz6sTXrI3IFfI3IXyEfWVTfXC8Ywt++Ni+gHW
3uM4oXFUsh8hz6DutnQM5wq3A04VOLQjY8j9YdtuPLxY0dA4ry3uOQ86Z5jZDCrGfnujKnYGxPf4
RGaCy0jjfvxZ64o4kFU5tKb1gi1gHm+7Sib5T/xysR9uJltGVbDr9ChH4uKmDmn9pgUoRHmtqlwX
bMHYD1ON6qSeQygtSSN6+0aRjJx/a2N22w3gemnrdKuh+6hpawcybYPrPJ+b2F6RF9IY5sbrAuLa
19NYY0Zaw3wY44FERTiCf5nFyfhVO10u4BgGU1MP11ajAROvwPqN0X3WiCLSWyxgjiM2E6FVHC8J
XTOTRz3ZZEAlBpFBWA3pgKn8bsgC4iHWPcUOCaqnxsbsrA3ePRWcAVxZR1C1TxxitsYjzn/YlPDe
pp+h7c9zeTPkWTxO6yARqBx4olY5PJFGQqzTGuBBVfkbD8soUI+mwewQ3IxQTQzM3KCIZLEFg8EQ
u4J1FEePTsgiU9zmOAOTL6oehX8Afww6/j6ri9Gx1/YJeGmtLYn3B4zZhI/8GXiJSocrKEF9Sayb
qLtnjLqa6QgoVMp1aDUWFJ7YB2wDM1CxotNw425C88qMIMVVL1bn4sdZwamkxblNvHSeX0CfFPm4
VmRUkQ2n6ZB0w1XL8Tx8cwZ6OzA/9dBUhxmWamkBC8JIdTVYcyHegoJT1VeriqR7rMn6YKEiD8aP
w+u07hwHkg2+U+tVAelNjyPgYbKcfOidIzkSNnZpsY0aXLHeBqozmepBG7VgAEM8wA4IuzpiZxNs
TcOaHdpMpVK+JNwZ9mO0HaFbxAN/DDV++9unvoFLdRvH3c4mUqE/FqM6mdkV9sBVlvjNn7Hrhwsd
/zPfQLE4OPq0sSnhzuYxyKph3HQ1ATbrJm3r60/dxNIH4edOJcJOqiPlUZdXo8WzFYbGYQqnS8Ko
05/6r+VseQtRaAkyc9QRKIg6ZvyXjRJ591yD9LkKPJn/8Yliu/C8zuwWl7aIeWoJaQPftocR6Oir
HHipgb6NqJ9fJMUa1oUyybnLLDal1jjYySBTgWcpLJ5MXN0gAjPXIcPDhbqR/f747ZyOGf96dKdR
8W7v288QBTGluI+Ew3btU2Vj9dpO4GX56vHtTaxyM+e+413hKstSvSVlMq715zaTS5cErsqwNDGi
PfoO+R/x/WwbFrzVWPWn4Z20SkQXnuaZQf5fB/rdbY72pMVUzNNj67uJdWNncA9n7IakFFxSVJx7
YYu9pE+rzbSaQR5RFwhwfi2cWYC8zQvQrE/295Y+hsEZytxtennsAz/2QLM4UNlJ3ZtBh4wp2qlL
HoMzN7P0M0ywP73RdbJHPuWGcxWnNtzeLiRk7ybP2/JCG/HMvDUX8zYdqxw7omvRRMgCaqWu+wcF
ivMMzdW5mtmq8hitMX34eKifK5H9d159NwgK2vzU+SPxQIKAcetZM/lj3QlHCYT1e+CX0MgoQsKa
1o2s0nVbmtUtTuX8AVpL9Q2aap1dWEPO3fhicveo/0VY1hBSitr8AcGX3IOxzbdlrLLjVOLiluTL
fW7sLw0PHZ/qjL3D9ArGe/RWFii5lM95qP5+/FzPjZXFkTPz6zE17KB45CsaPxkUnFGoAv8kY8Gy
RP0pf4j530t99/ICXeRYvVV3VDmnFjAsvfkLPmcfbWNtzZcmsfr3cmguNsZ80HsZ5GZ/VJbjeJiG
i/4mAtj0PHonhFriRnr38VM7syL9Jxx5dz/QjMfQBRr/KkbDAe2nYMhtTsWB8nOVq6UUv8fUqy1l
zMfSjVzy0SDJYauwOJl88gKnZ/juDpLUxYru9/ax1rM7bBIeXrvrrFQ2nysBiMUsodYgAVkX4uig
RXppEubuqgmc7hmrq/Xj49dw5vu3VK27uVVlcImmY+ar+C/7057amNsjQEP+cYhIxHlF4uLfk/hk
XdgQnVuHxGLCOAMAIwEc6khmuRp/2i4BZuHKLoxBAqQn1FyHW1/igr+xh54CLYhPmXTPkyuSZu/w
AXayNfiJQH5l66afP34QZ8bjUtjeK6LrHMKHjobm2G0ikSCV2oLHdmG0nJlZYjmz4sCGszRNx6CK
5WPY16lPklQHaiKve+Mhp3txSeh37lYWX2LqKHCApiQ/gn2I7TW5UplNOWSSl9Rd/17xxFK13hQB
Cc1p4xxlIl2ID2FM1aAQSVdsHYAP2aeWCICO/zvB8h4hVTNLcexAeT9hoVLfscl+rsAmlsp1cj9h
2hYs2xDXLMAu0AjbcTf7djeAFwKyITcfj6z/Fs//v8cU/mKhEG3azARrN8c5wNLkbxHHRVa0rk97
3Dec2TmaP7DPGRToyq7pBwJKLQkuuOqn0Gh/ugrlJBUTmySsS35N89wrXKwtLIkC7WGc3HdU2qP0
QJYRdfAxgRh94t4Yyt3qptHusCK317MAk9BZmvZsV0+hBDgwq/6hHmCoWNuY9EbDWjld2kXdmj5c
qvJ1XJLBfWlAn/tjTwP93UrrJMLrAT/Wr41dQlJUOqxebUPJ34RBVxe2JOeusViU/ERVjaea8K6q
xqQKV5VJnN1PabTz/Ez6iGld2IX9e3IKf1FAHmagrZLkxntILA7nZQKCrZ3sgDFfGG7/XmiEv1ho
TA84kNV1wRdR0ge9wX4ppLuiqmlAuicPqUXfB6DQ7i+Iyc5db7HaWJ0RlDVFyLveSusygTc1yMGF
KVJEwB5DqSf9g7hmlAAXVtIzb0ouhm6TULJsCdL7Nf0fe+e13DiWpetXmah71MCbE1N9AUMrkTJM
SZk3CLmE2fAeePrzgVXTU5kz09V9eSJORHd1qySCILjN2mv96/8cgeEOmVutnd9EyTy6aw2stH7/
pv79ffo/0Wd59/sMbf/2H/z8jhEXJd64++nHv90m703Zlt+7/1hf9vc/+/FFf7uUOf/5+U9+eAUX
/uON/dfu9YcfgqKD6HDffzbzw2fbZ9316tzi+pf/7C//7fN6lctcff72y3vZF916tSgpi1/++NX+
47dfVtHBv//58n/87vSa8zKvBMlXtj+/4PO17X77Rdd/NXTZUC1N1ywe/fh5/bfar6pq4+hnWJpj
6eYabRUAZeLffpEU5VeN9mvVgchh44G6NtgA2vn9d+qvuor8UgYd6qi4+dm//Odt/fDF/NcX9W9F
n9+VCVif335Rr1X+/1pibUXDvNHACFG2DRyotZ8VdEMuQxXHm9Q14jDxhkbCBSd97rLm0I5lUIFU
A56kuU1vDp5QUwi0C/0vcvgV+OXdPNLENmFY5y6meINZt8nkbLVydS4L1Dl8w6INZ0xQe/N775AP
w0sRtAZG7ORvxTmSxQ5H2uNAtR8ELDnsKOYf2fyUaKzfmKpDdSnm+3rRj7psv5l6nHo0zrcufl00
XwtuTC3FG/A0coY6f11N8nNkqoRhvI+EaxSn6uUxdIzbThc+QPuWGgb/FqTCfn3lkFDEjlePWt73
+utOOpZOfMyLtYCYc8lJbR2vq5MEY6Rpo6Zj6lqSKXkLO3gvtECt8oOTWu1qqI3Drp2/0Stwaq36
PNFR7CZ1sZmm+aSG5t7MrNP6B0DkOzfmXyLH7ILrZyFdR+VlEfCyldy7fiBcaTAtnL8u9Fd5k01h
MTFo+Z1s62O9yPXquLF/qrrqF2kEUDRcnXmHbvYFFWEv1atbPNzuAN28mVatYcGGD5sAKRHm0oXj
hNeBPuBp2xBq0/jNWaoPx0wfUYe94e3K0bbtbH8y+g70TPyWDtK8UYS1b+3xbHRToE/Rm2nyME21
sf0GWq6LenHXIOL2C6l60Cg8+U4l4xefA2IN487Du8f2e8Px2J8bz1hvqhynl2rEBrhtnAvoisED
N+ktA7wQjWUKw+0hmCRDuCJdjCMy0vkWeDTjB71vUOXjwdIojpibvtOwkmt9adI0YirGcttmb9e3
qMfoPDbyJV2Hid71kG/jDh/IFcV5kfpkowIHH2yG8kg+Hzdy89N2rG1udhhhZ+kbPltvdeuDcsDK
UjvkaXiR0JBvcIgBfVLHbrGOkxZqwjoyTjhbP4N/pPbDg6VAcoql5C1cR936WycRrhp1il9FvOj3
V2L1EY0SINpKuNcH1jvVLeVqutXjwQYDOTne0IrLoJ9EBbSsG4AsSH3V0ogwvJkdxnIjMRjmhgcd
1o1rDOtwxMrLSLuXDM5PgHzVr6a58gp5Doq+21wvfH3ceqN9z8bbuF5unIoHK3ImyfW+RMhYB4R1
lvXz9W4hZLX+gu2C62Dqvn5orM88vUnaoAvbi4F+7S92rB+3yHV1MnRDx8VJtUxbtqyf9n7LrJDU
RzXtTNh6M27NPQAvvifJvlzf/0+L9h+r459Xwx9Lrn+8mwnHw4bQQfT8U9SkqDJrkELDmjIzc0fm
TXTMhGp5XTUCybRvgcJe1kHzj9/2x235v7/tT9szequ2VVPqCoNt7Xnmb3iUw1pgtv/F07xaSPy4
2PM4LRgrpsF/5Z8/4Jjj4J7gVExKh5VoCC8CD9P1f+fSgrOGg32QLcx+h2kw6vopjwboZ+JSRM5f
1M+v+cCfb8VU0EPYKo/b+PlIO1ZtA06JEiANW/vB7PZ6Wh+cgWV7vR8l5utO6+KGmvH3TOwH0e7T
SH9e7y4Pk12T+rhCUptrpyfK3PVfPag1BPtHd/fTSJhg5UXYCRtMsFp3C+ksaDJ1r1tZnRr7ng0u
WnextJq3ujr9VQYG0sz/cAN06horKsZWbePn4HqxKk2O8YOzEfS0TbsS38G4TO3MTrlO03RdXfgy
P5JmQb/k3LSO/dFKI0tWylIz2zGY4EL7rhX2xbDXIex8hS/AEpU+GqZ6gZeM2WaFYcpchaz/iQeH
I2V7YCPBJrFdkjroxXIjt/oRf963Yt0m1l0e1B68o+o8xstJynvcygqW6Xbk7mCJ7QqzPIrEPBVw
PdzEUltXHgK07XzREdHmuqWACbbxdmWKrVuNktokacavNM207upJzG1XrDsRzp+9ftaLtsClFEwT
q+i4PoP1//TitdObb8n6UdN1s3NwulbieWNnymuln65bR1N9Zor5kGf9dkgikGLrZiWm4bIY2TnT
zUs9faokGSBusDHg8xPMebkRY7eXdSqLuXRKmR5ylAWQGJ9mg5X1uvUAs18288KP4vrIjKMjm+9x
aZ5CnTFxfZt1EF8jKurCqJVKgBt1GPlrzGGtAzdeH/1o2BfT2fQ62zBC0l3H0vJ7eGOgxyzU57Ex
FJwAE1YEnv51bac0mrpFu74aKjSho/f7q9hDzPrx+nf/eHVSf8o6XdcnJikrh20hbVHMn9YnO6yX
ZTIskwiHgKsfclh58IAXm58qMTBjtdqrIm6pku29aadv1mjdx2H5glcLez2PIlmW1bJia5G/uYZs
Rdvf6UXyOGvmsqOHn94Kk6/+OvfPUSu/tEYIXQkDRBQObmg5UmBaUjDPyVsnrWtDx5Pu5Pyk81Jp
fezrS9fAc8znIxD1XZkkGyNRTpDkBw90IU9N35k50L510SPD/UZ/TeSqeXIMByZUVzO26Jj/5shT
MNeRv/4JqWoGGFeGn1BjyVzdkYYDGMj3tkaMTc1emYTr0G8ZhLRt3OdF9pIDwHObkTiozOSHrGyP
LIGJdx3cMzx7FFAv44SNvUK0w7drr8ueFNXfpNLYNAqtzU1zuY51o/ocdVQihoi3qKsfrjHJqqV3
a/MBPg0TncK6VzrOhUPrRV6/kjXKaDiKYx/mwyItVeN0fXuHzcsyUj7pUPm11d+QGGSX0/pie52M
qhZh32lfxpKwzezoPGIX0OjjFTNfrTS+V1rIkFunPD4nTJjR/tbWs3f9oUpZWvJhuhRNfLj+G+z9
U8bmFosmmhkkuKaW+rauOoog0lojSuFEH1OhImOUXrXlJbGdxwKtpMzfSPNYbEkleObc7osc5YQ+
Om5Je7MHq5i7IBhzc/AKbjMg8UPHi7vv4OoZ9rjXKMZRU8szppfOYEW8TlPQnLNrEX1VinQX4bXq
hXX6pq8xpljXNqGv/+hiNx/xbr9OJCQGMHC7c9dghy5Bp3WuZ5T1FNGWBId2MwSRrHyamsQ3w3Zd
teblOrOBtt005fLZxeNNDkPE5Qz61lFY8Whef8IF+LGx4resZFSa5cHGJpeQmB/y8cmqy9dR4UB0
fQ4T/JlZ3F4D2gE+E8wXxZPMtEMUbW3QooDJW8fodc7/Swf4//lo/sNZ/p87428/y/WU3P4/cMq/
rn3/+zH/MSuHzyJ5/fM5//qS3w/6ivmrqVumSU+4bcjkRyne/X7YV7RfNSg4puNwZCekZTf/46yv
m7/aFgwLmVhIJtxdI9w/jvq6wUlfIezlcA5dSicG+BdO+gp55B9iCktWNdxnFE4BBsZalu38HFNg
U49AxGCUW4rwQ0WnoUAJN3jaNRuoV5x1GJ/zAOxJSilqzK0OYDHtmjM+r2iku9lxcURw8XLVvKRo
H1Og3js4iEfRnawxTm/0TtnYTat4eMHGHmb7WysuXhu1CugfyUiscQQscH/eTgkoLaiyQdJL0g7m
QcJiNdUunXySr6c+TkbgMKQBPCxqg2ORCMAe2NeFReVaeP55Azlnt4gnRn9KN9a4oGxEbT26Zt5j
7csxhQ2r3mPKvMP1FJFiYbdeXzhYuUjT2bRkFmPs9xOF3uByRjuohJyPkWccLENjxe/VIKztjVVB
D4EuiFpvwCrfXMVoXfHqGJriWbLyHLf4zUOjDuCu7JLY+CSszYPJQGjcOv0GU+KYA3me+lrmEONM
LNujtssTNQlqTFoIw2sdcFg4QQs06k2BnbTbpftYbe1gxDDTVaoAHiVYpchSuP/6BcLTaakQeXWk
+lEDhwYQ2/rWcZoHTmeGNxWgg9TljLqT9VjD29VEAuctSrrDjApFXTR6XafgvywaMi3UsV0hLcNG
rRCulTgPBR1HTiznYtWTdRATukn62GDLXzMiQRmlhYv6h9fDN/LlZeVtlWZgTsZLncZbRwEkXWNf
qAzN105OFh9gz2WykcP1AkTiOEqfoKeepa74LEYQakVIQGiAu1axO3SxdY89GAeXpnQ2yFsXz7L4
mEqHEzEH7cBuK8R2k7S4WErjjWoUW40VvUVe5Vvwh/woAgSUFQA56HHd8REzX9RshV3Xw42iM3tT
aU+KgbR0WCnHYDy2ztw8m1NQDVbmyiaRTGLP3qgg7gPM2+zjpiugFxQ+XfYVwKpyq2cGwcjYfnUq
31EQ4ZWo5IIUfGzA9nZrYUaECzpc27BXmSjhC6dH+xClE61DGaFfkzYCkyt58ZPsucgx/k/qlUmN
XMKQvsgivM0gbZBsW25xd3MYFfCAnMoG4o579hBb26JcDGzjZ4R0fYkOzbT8tEU2upjVBkqPVs7b
KSXwVaOEeaCLYEB/VzEWM7SPC2xCDYxuhjKzV6byEM8VjFXtScrFGSU9mKpcj1ycrVt3ULC+XESz
mSf1CRKOAnupYLQjPQ3RCLvplKdeIgWKoX2bipqhZedfknqG28V325VG7w7mQqqjg5qrTAjl0Vd6
ADG3uIQPrtIVzhbXYI9Mux2odvHVHqKeDOOEdV87bAfwON5S5ZoXjpOXdGT/03wxfKBTKtVjqGwz
rB9LVd7hOMWe6sgVaZjJ0xb7JsuMrWwDhlEs3MT0QcXs3bm3uawHFISJkouLUNX6MIl+BhiykIEa
pAPk4CaoIcG6wFnVYCrVIDKUyg3tUwTl0W1rRfVJCRau3hB9QXoYdqvyM8SHzajBdmTRtlCU95FF
ftuZzY5SGTo8gznYz1hsqnUSYIlukKMp+NiN5nezzvxeYUuzad9XuHP5ShazuinykdL7ix7D/URV
MCNz9oDriG1P+cAVziwHPcO7rXR8yCk3kY/MgMr7wsoLgHfZPoYdRHS2qIQSueVOlgqiwGR1JQY2
spxIKEXFaM1qQfATqq4BcMu1849JzltftyBn1gVfZY47eNYQAmr2ArZYA949t7PlpYxuaL/mGguZ
bhNK91aUPHflLUf+AoRj+06A/QKI7mmwOlaeXDpmhio/RIVie1Kx7JZcfgf+cSnJLlyXyipJsYxS
+Gx6ezPAXYD17gp7eFzyMAoSJQ7dyumOqYDOUdhv/WBmW93sNuhyk10UPptItzdZHO+qeAD0lEeb
Dl5ba3wz0sCiJOaRCNbZ3JI3bWg/IluDyEvfvdtJQAYaslmHWuKMpmT3/aL1bo95kQcYgpksE3np
Uyz7yZLcNYq8tdujkHkSzNSLZY+ab2Re7RxD0T524BcrbBo3USo+sFuhVRG/ZfQnRucmdJnJ+rg1
i/diIaVsqMONJIWsYo7Ygp15zhlCa10Fl1G92I9V9RW/6QGINzwegflol7Hnjb2pe0nMBGzksNpV
3VbXRuLZSv5Yr6HOD1Gr7x2l1LxK7tTN2ME6yuFvwLsSW1gCoRsDszLyPn2Iozk5Gj2K2spR7iyl
2Vpaj328QoCsNiIP+jm6QKGA+zHpfBSFDG6L5bs7q+UFyB/gq1r1FvQ0UlWIrcilbR2t/vEhq1YN
p8QXsmJ4ldBv685+kxOh38V+qvTikPUlyPQhO9srTLIERX5Th08ECdvOctJNOWI4D6+AoFhNtkBS
ajddpHtm6YC+9tQrLZ3KIwcnVOVgtW4qJU+8bli+mcnIAWdKv0rYvZRYHbjASTdRUR7p4Td3xoQK
PVsGwyft8oigb/AnU3qw1/oEbl+n3KQxuvfFtkSu7al6+Zqlk+HXoUFBg8KMF+YVINskOnO0J1UK
aBjL1J1J+ZMSwfxIyvgl72SoPzEbxJSfFC3TPMvUsFq2l8wHk3ii7sP062McbPAaRRNfGgF1KZXx
WGCVhrDSl8WR7qYcqIETgDoztwm6DnMOeX8InCAShk09z7dFRb9rFxKbVMMRaincQLX3IS2Ck52t
I329HXyTAZO2cL7p88jLrD7QU12AsmGtr23w9Za2jL7Z4smWZLLBZCennZvj106LJ59aFPt2Zg1u
HuGiiq0lhts0o45QWbwU+4K7BN6LK8EPZV8K0spOd+jndyCPDReN/Hs8RIRjZeKjabe3NJveL2bh
llZ7UegFcg0Uqi5Yu8qgKULq7BG4easEI8A7GNOOC/UnAqjRUM6vbNBbYDuQNbPTOBRWzCXzbD2f
wSiU0kOX6uCypNZLx8z5Gq4EvCXyNUCtCU6ptenPC6WUwem0w4zHgre0oycperafpybeAPyt/Qkj
JtdYACGEN+DKlQD4H3r5JX0e+075UmQGq5/tfDMEHNxJFbBZtInCg97cDQundxzj6bFpADdPrRF5
aV16zRS3LIcWzBMh6gCd+Lx3TPEJ93DljhYMXrX2hakhvpeAgq01T5deh2inL+HBUQtng+fPvVZw
bCYRhbGsrhqeHtFK0+w63e53MgQ1onfXjjvLKzrrYQ6dBzDzlzmGpgEjfaDqpUq+oHrg6rKsu0q8
h4FOmLZIDCOjhFIBQGGwd1Yr4HzMxrxtR/ibgJIAqEFkcVXoE7wSfhYwbL8ypy8W5Jl9k4ZshdMh
l1oY4Q1H/oHuSkLMGtxwrPiLIPpFNWGCZyhAhqS2P8ThxBYrKSzx5uh2Qhi+OkE5WeDAQ0GRvpOp
rVir3+vFUHwkQDejnCt+Y433UkMsLtMn6ukpMWVlA2kci+imVyPZox118dNR+GqfFLt8pexiWIY5
VFzuS65Cwnntcl5C+Him48e27Xi4pq4S5RLRckdUCTPXB1ML9XeARC4r/Q1cPAe4ePiWRbUvjaLY
QlhcfKV8RLvdezGkT8Lx3JMtlvOMzi2/USfsies6SKMXAy8shlP8ouoJJJZBPLFsn3J5vu0wSkys
rr416iCMiZZqxyTokNNm08znCOfMTBqTh9avoy+Y3WturDAWcOgprS7eQfolJqlSHkFWLi62JGRH
4EqCisXwsXHkU8M0MJyTtujtvh2A6tWD813kMA8xyH6uzWWTylUDOvjSSpK+7ZJMeD34Gw3GKleY
TBdBv3EHUogQz5GqBc978Q12G+D6sYKGEY2vWdLfRPZkezNqHc5B4t4gL4iSglOPROk16TZg4XL6
JaARVeq09lCVBJTphYznU98ntj+O+gM8lHMj9H2c5Qm8csLEgm5mzyEfgo6vOJRcD6aUtsW07Fvv
aH4xKitULa4hBxm7HLdgTymP0H1IJIfzvAcs5lnGM3Ynwag743GWcnTBAxFeDkKPWIJ1T7S1N8jl
rq90Qpm1xFSW8+DPjRPfaBP+AixyQEF1Zztn4THEr9VX7YelNbdhgt9zqdGd3CT5bUYIfmdacdDX
FvOJ+pFX40jgxQ2BwuR86fvllm6WW2gzGd1xQIgHuFd+VGTD7WoxupM7fARaE3xxzZ4wF4oUTJoi
PGATqRfXBDClNn2EMWTImGmEx+p73Kf2TuUbvgEavKt4LexGTrotuHZWHfWgSunGdCI8RuuSSmHT
z0ELmq50gAZzvHPgr5fzDXaHhPfpCGYIcvquiRfGLLQoT3PKQJBbuhHSuJeE6RVaLPm0f9+3zb4P
4TpoytemTmp30Jxsh2v43UBS1XV6JI8TJtu2GIqHGNL7QZF0hqz0MReFc4DT4cNXVnZJOfV+vMS6
20y2c0zq4WtYA8zubEn4zoLvty0XYwDV+NCaAniAWm6yeqxJ2ZUKdGX5JqULc5tjBMvITXZK3YCL
lce1LS/mHDulD06iVi5IctuN6/ZAgnU/VdVNnDmPVhpl7iyrr/EoxH7qipztct3/iltFVjJvssAf
h7OfOgU0vwWWjkZj4FZWpqNhFfU2tjMSGFN2oyX6Y0QdZrNitV2NAow/WBxy4cXNXinJF9ERUPdN
h12b6O/EQNOZISOSiBxOo9Z2NijaGrNF3F4r+rFy5qDsacsiuvbAG8muuq7A7fAZLoqypf2MDphk
2+jM9QxkzNESoavYnGOV/gH0SruDyfVFGhexR0pNw5jhHI1pxyOwDhLOeLhRR2KboIMg79v541Da
uBiWqUvmioNdLhvB0M4fS181vmgSAMMEdnrV6n4+ha9hPkeeJBdB2EivNZIiVtIHDkLkuUsLzx3A
QZiPmzLmXmZmb/AOs7gKsz0ukyDT0HbnUjP7hW6/j/J7TyPMVtXie2VoHd/QHmQ4SPsE7hlwJ8Cl
LD+1xlEQMGIYqFPQwSLezgn1mx5WJmkRq9/QB09ToQg5e9CEjSfrGOSC4I/UUtr20g2aiC90hIyu
rKrldpod54ixROIpKSoWYatseqTJglab+ltMyR6MgnJ+27OtkOlggykMAk64CR7Ip9qbV4mHQYzR
yNORdiQWRe5mGlVOV/ZQHbWMXr8CplYzCeMoxZyxWlwX16xPuBHUBHTbraFNneqmPlRzvDOAO2fx
HGD18plZeQhAXR7pq89gMmOv4CHnLTdSc7aLMD9wz35N7yBH3xFUXte8585034SfYTe8Y0wGSDMl
wUXfXwCXvJ4KVmr9pW+aL2MD5nsIx7twtHw2HEixJYtLLuhKK+UBzzplR3/dTFPvOw6rmIx0UhFo
EY33FPa/GM4A5yz7aDgBsrWnazxS0ovfHdAkt8Es9ydVIh+zCMQqhiP5MElRiTidD1Ei2Uord03r
5X0pC21nKeqm7aSXFm+bwNozgJyBnR7TI8yKOYKTN3wtYvWrAp2ZvkxLbNGbMBIgK/tziAa4wt0L
BdFrLmV3k6wulFCy0aM7ONrR+ZTd2FoOWpUILa+SQAflSgxPuyOZEnBEo0NsriNRgJAKgnJJAhAc
RpA1MPuUcgSJ0TYBJC2XI6U/RcLjDH0X4Q6ykeo+3aA+9BHPFJ5Tzvr5Gf+BZ1DOwG+pHm0WGSVs
WawTnDVLmsNhR1vfxuGLvmk68yygex2gb53Q3z1wXDW45ptq97abS+E+naL9pFYHoUzPTekb8M9H
qMQE8q/EUY6XRzpHfb08Js54S4Bzp081QS01gl6Vj1IiP1WmtoMBVnlm2eleZ4abbs11JsU36AWs
TRijAjrL3dh+qepaIv00sx404W6KGIK0OTNRR+sMkNl0jYIMrEGaaakik/A7PRTT9CRP6a1V2qex
iQFuVU+6tdzVEhsIXGHVk9rJB7YHIICdCM3TRFO5NQqm3vSwxD0e0fZ9pI/n2cp3s/0lVmXfWPYg
bcc9T8NbkmaH8OImT6XUl5roRVTMKnHA1aRmiVuv1izC1VGblCl+nU2vIrNlCZRIp8K0DcCH+mQm
HsxGe7HnFNi79h1lHSuLFBQIYOFWn/Q6elRt5qyI70HyKu5iixcLzhp1u7yiVJfcyUNin+vj4mRB
b03LHSRRoqiwULxpLr9hZh3fYGz7nUO/sclAdZLupw6LHcChrvpXGdscS3SMWiYcez1rJM/5TbHM
o2mqhKfGR29Fr/G0sAOa/YPDFNrCZes9W06VNXbYKtideLo6hXsaWV05wkuZuckZ1+pu6bYmR1NY
9/QX99QQQ8nNS+0yFt2XuOpHPxZ9gMmeDFmZ3lmgcpFXlr3qVmP5vZmsF1uqzgOr+60TFftmTi4I
jt/HRLM9MVSfC03JDDQof2Kocw7t+VZZ8uSCOQSRt1FtsNS4hzZgU0En21oo2qoqquDUdkzKWFU3
GEnSltulryZ0bD9cvtBsQ57dSh6HutW9+RA7WuGHSAzZK8kOYuBOYTfqDxPSMR/X8oYtJwX/8YWs
auRbBSmVLKw38dRwvARNTol03oZS9XXu8yO/kbwuHGkjsajMlWiykfLJI88kInqZu3lb1elDBY4I
kP2iBloOSnrkpw5HPwDodlBNDTk4RVK2VZlelIEHpvc3Ug3eeoEF6qXhWTM4laH07jy7uits+WuZ
9W89rgWeViFIb9fDsKwswdC1F05AYAsmXfauaS4niXcDcTqCXlKSDlVJsudLkJTK/dA2H1lWpb6T
FYXrmDyNSRs/RHaw4jT3sqWKtyLrN+AEF/rO8ztTzcuT7USMIWZOm5idl7biuVLMLy1fq2vQIO2O
YjSpKHwhMZhREeXUbpXDLkXZAY5Z2+r96M1K5yu9dBExgNfJudF6q7s4KQK7nTTSwl93Fvka0pyc
8TrQpc5wT6L9ANaJKAGfQjc1xYbmo8q3QJk7OOVultXageU8V/qvcRS9G23s1+bwGFqG5Gal8pxP
pJOAApLHwTOBeIbERWxmDC+VeQ0Z+SGrjF3Fwdod7cbTBkLDxJr4zMyJBDC2SzhwCWXyIpLZkTUp
jW/zAh7bbikN21kTKLTv95X8guPDFLAzc/Lo88NQ981tFmvkfJmf9K8PjGOc4QQ7QK6KBVGj2rgz
5wOf2hVjo0Q8aEBkzGF/bwVUZkHm3Ve0WQvSRn+Re33YZJKmB+AO+SzRKylsqj9luzPnufEUWvo3
tZxeF1eyhRKruFme5F49j7KaBq3awg1GiwiTkU9mROXthGOFh6s2OBs3pzjsov0291JyzNJZ9h07
H/xIUVl32g9nKMUN+VxEMVr9bBO9/P+S7z8l7NZR+//vFV8vfv34c7V3/evfi72q/qsso6OzbWqz
OIquv/l7sRcAOVbdqgWPaa21/r3aq2q/UszFs8+2FZWk/+oB/0e11/pV16kCO6asctDXZH71L1R7
TVn/sT/NotpsIR83TK5KHlOzub8/t4CUi9nrtWIeFAXTXbZ5d0n7Q65Kl3G0nwZ9xvbE+JT1GfVL
SedKfRvKlr2NG6LLvjnBttw6qVDPeAO6wK2F/yJCsi1xvvo003tbl89mL/eHdDz01mJCr2Y5b0Rx
a0krGLWo9gIH6x044wHJaJFTICB+gJVYxAk1NnqEuezwIhVOUJnW+0zSY557w18oKBhK1m5UqF7+
0nImpkOKK5c3CayUY6yHdzoeULuMSmOfj/pBr8ZdKxzHG9dgvQp3VkwRtom6PnB00v8L5EbUumZP
RGRiYeJGihWYCYKpOenxWCysh5Zk1y6NqgN5pm03AJ7h5ocN6bODUqcnCtcy67D1ksdzxEJYh0Cw
San0+gQVdKYXU2n8KccMRyypuZWnwgQklX0ngV909IROxa4z4g+rJG+lKdXWFuMRcuTHZLLciLr6
CKu3Qc+oAudi9I3SeMpxOiDBKOfZvZ2l762SUrbSeMyLpJ1VmmvceREPWTgHiyIIfwzq5T0C2QyF
DunpvW1k39RafoxLoflobO7oZC88PfmMEb7bQA2xEDuyYC1eb1hBEhnikrIakhIT7pQ2h1zTqHqu
z8hKSccLE4YvSp1Ikl4Lkqy5pR4ph9ZHZE34XTXxAwaB36Np2DmztNGU5Du+agmHWDpUqZhhZLLU
bmkP1oZyblCziURWdy50AKSFlL2VnZQSrg8Hm11i6uC6D8VcuYkClxCI9lpnlHzbXIuOyjEHQYQs
fjY3Uc/hzrYLP5nbl0mZnrpxflrG6FluqYSnU/+sjZSi27z41GeOMkkJeb0bjzgcbmiXYHmWWxb/
1Djpgqa/eqS0TTdMkLUaYlMSbEho9ZOqIboR4ktihoNvjNFp6bJt2NJ1O2TT3gIMthltqyOlYjc7
cxjO+lg/2W1s7geJupYT15s6LfdKthy7EiaD1fKgy2SDV0/j2mb11DWjL0rZCaKWvHtDTIAo/lvp
EPrWanrTx0Th1cLdauaXRku/5xmytUlGHTAkNfmw6g2zTrJ+qfUyT9GuF9ML/ZGLmyXSU0t5YQNw
mhp5LPFFtiCP9cn8mKrlVCFe2+C68qCo9tnOalLwqnpTtN+MfqE2Dr83JutXkS5Hkp+TFS/kA9xb
7GLD/EtsIv6fZH+gh9Gby5PVkOrS83MUTURRVKqRQb5BS6A+YT3moiuZcc1ZtyocdvLPCGQ4nPSj
GqdnDO7vpHh6RAEfunZVHvHVCtoiOSWaSsfGsYswClby/lulr/WnLr/rO+eVquCxWcpzM0Qnzm31
QbOKL0YnzpzzfTVjPnY51ed04vzF8X8VFZz7Ot07E7mAbDC/jtamnkaxm/J8N/SIr9XJ3GONFdAk
E7oiXlIyGoQkUdkcTBLS3qKmDxbGdK6qZrfXHwr7VotUL1FAEK1v3ZUtHw/NJj0V5vvcEYh0CJTd
lgwSSNeN3dcvklWe+f4jR70t43g/zyVqW3XfSt29aYUKUovqrTOsDeZR6q3aTQiQZSQRKWYKojws
YfzFxJiHqvJGxXCerH6Q1eqnLTPoSwDwsxnvLDWlnSHJd7LGHcTj/2XpPHbjVrIw/EQEmMO2Azu3
pFbWhpBli7FYZBXz08/XF7Mx7DvASB1Ydc4fByArff/B5lF2SFQs87FwQhc8d3imjeehKYbX3tYA
vhgd7olMvG1uTwJje5wTY1dCOayqKHtVai4ZyOULgNJZLmx8Vqv/pLl5hh9zmDiXDeHi/8RovJCA
FW3JHMFhIm+DU0NFm6f0z4LYk7fW4P1IeY5CkjuU9SNn52wkINyuvgN/ZfWrnRkQRtavVQsIhsyR
gK3gM5/BwPs5bmV2SLr2Jk3n2m8HAfdF0PtuDFS1Wqjj2wTqoVvSn8hiAZXhcm5ru1x7tv8YNGYV
Z5ZQ63y4esq7+NGpnYLV0gD9BflXIfuvto4yRCtrwOnYIvisJOu1j1zC6jNxw2r6Qd3VsfCmc9bl
v5FZHqjuYF6m1mWoA72u+nBnFTul0VJsh4T/W+MS+s6ZWiwk9QaSAeraC66z/HWcoVUK0mTXlREL
GzbTq1+LQmbrSTvPIzX0UMVklHmZg+sxYJlOm0OdS/uqo/Q4pPJoBv1bxNPiAQcvLDQzM787dCBf
qt5Mrd+uQi/7GKIIXMm23yA2HpdxfJVmfmsSaNFIL+cCjnOGrCbH6a2ma03b+SlPnguuhJ0rG3cn
OEJRqu9V+M/KENH6hrtpO3Zq10DTKtlZAtA6QTXdKqi8t3Ty8Eaxh+mxfNWj6ijOpQkPWId9tm9e
CynPui8+4SUI2vH3CtjBQ9UAP+G8ItpKQZHrP6Q7nSlPr9a29C+enb9n0CYT0o/GtPiVI2jnEAFR
OOClyVmxpmU92017MBZjbxdkrRXjOg+i5C4Jtb8EDjfcOq7Jgdt3mu+M0SMufwXySOKBavW1NTbR
WdZLeAft2o9hU6R8mIU9WA9Oau6z/J51RhAZbupNOkz43cDpELHOautDcx0XukWOU1rYcT92t6BX
5UmZ1Z92gk3MCC1eJW7kHu+JZzw882lJuWeFyNxtAA8dh4v7bkFjc8RHP04Nw4+SYTwltlhLReYI
OUvpOnHtF8+wbLrVumdR14NacRBi8wqacE1iWGrPq3kWD02bdoTFoQ6xKvfUp+Z5QFgVJIwyso3z
tv+Xos7bFsaXELraegaGvW4qh5PX1C8cxFDtSbL1aebbS4EyCdvX46gQgOXVGA+R/0MgpblRcnqe
X20P20iTprgC7ys9ZZpHckiR+syfPtFX+84Qp7JMl3XKPLEWSO0NISvoovHXkfqfjlh2bU/teZXw
KlX6WnXmLdQ88GSIOSttggDLXO+cFJ1dOBZHV2Q3v0mqFdU8gI4DXV9NsyxxliNpy1DDkzo0o9/L
NsjY2d2q52S8ZV5n783+dWgWOJBQNiu/0fdwQui5Sd8nRUgx01gZBMiszNHZkjtG0UrJ/SFpPlwF
AXpgpsgx12u7840V6XC33mtLHrhVNJg3Vd5XYzeCKM7F2Qjxgyxkf1Rkv2LzS/edL24B8IYbPrtN
d7VVUsWpbH6aEHBZlGcJZ2FR53j/5OT0PYbhu+Jd50POuZPbA4oqTpZI7dOAdDOzfnLn5SXh0svb
bo/2/drCztsJvYhkHvJEZMh4JveZaJqWKeCrSZ1/ZuturOkRnchWdxzzjZhRHAOl51USu6Ao4N5w
4c6J0Nf3obJ3aVT/mXHcjRk5X/yuJtWEMkof87Z6IvmZPDdklfng39rO+Opn5Z27/Dbb3V/iu3hV
2fiqQNRQsvd/loEqwOAlKcHdeftPIjKfumqp9suyfNbEHyLdDM5V4m9NDxB0diy0JOH+vw+gc9tT
18zfM5BI7nW70iz/GVEH9HW3QUQ8RgBUzdqmhipTbrQRLretySqzUst9VQFF34a18eopTANWDtYH
q7OtlTwLPf4aOrP2aYMAJJp/DTgKKxDvRGEGG4Ne0lVg1TfLeiw8dOp3k1L9m4xZHauxgNJL/w5Z
f+r76cGquMiyIW4YKZPGTe45sIjPieswZP5hWOnZTJcr03S9z9IATqX4g7VTbmVYoID1vZ0YeBAA
qmvi4+Zkw9hRgr+eG0fafCmXl8GzHmc0LGgkhqMbqDHG9jkAqRyczlObkOStEEsAaxZnuhcte9+s
HvKuvHgqP82JH2Ob2bZuefAnbVGaHr3XU4kUMIS/TvRz6/pXw7dx5woug2zsURJSBJwv3L6IbZ+W
OtyW8KntwsrFsw2S42bHUplxCHeZr9kOrwN5cKs0H/ZD5m/zQu6cKj8QJ0O7bja8AS6+ONH4d4Sb
DH33keAQnAveyC91f9LuO2CPqbBcXqfUOlvJjCupO6gx/WeFb/5gYIRsFcVIOEHspd3z+S4blZQ7
1G5JUfxNSQXjQUKPUoOh4XS6Dcr522rxgvf1iLORjnh8yOVbMix/5pyOHjhM8ipd/L8NrzFZxCZM
aRLn6THgSlDrM6hEFCYaub3mS/Zht8nGLcNjuXCDC+0ich3mzzrjiMAA8NtW+DNCk9FXFocJiThf
YFZYS5nHufHj2WqurlhemrL+hzZR7qm1jE0FgTyN/XYJvAOmJCC+fNOW+S2CTpWJdXKGAUplUGfg
zrMTEBHR6WPvG+16GpxjCr6wxhSaQUt3LwV5grYbcSVFTDZpCA3UuTN+2BxxAfig4X+WRnEwJo6K
Wq2H1rzf1v2vyZw9T3Ow8Uf14Hcoq2d9orDhfZQFqm0jh3ZFkGcvyzHws3+lKS8pmYhiLAN4Vb8/
ljgje+G5BzcYn/92Gfx2GahmF1U3yJKQZDZuwAQIeuPaD4My203ERU9I6HzMo/nmdOZeSzQmRvgK
lbS45j6I3C+qav6huRJo0FFHaeGghki7j1JPLCSU5ECatmvPyOLCD9eunvcqit7oqlawWAJQWR91
57x7NHXzQWC8ejKLAhjCLG9O73zLNMz4R7YOp8xaW1OkgfTup5lN13YZXiY6DFeBUH+RHb88jZb1
b6ohydFXegVttUwwyKqcdNums+IFJtNaWBwLFOBd/ax21xWdsijt8KYU4wvVi/a+LvKztJWz5d6h
bR1T0KiCatc2xXM2GcjqM0xQ/dxuZssjHabyPpulvZZL8GJJ436yoQ33y+dQAhwS5JiuQ//JDeuf
RYtoBU0F5Z1MD3UmRJyF3kWgG16BTp3ptf00xYn9etqWEvVkWHUb2wUmgetHKcZWF5kUpLXOBJfb
n3AIIIMYCVdBtB8Pjh2HdT9dl8H5mOfkrAukqNKu7wZCnMrT+AdB/H60Caowk+Sra4t8x8jEELpM
Pb4vgHBrPiYh+KxljSSJj9OxcUaqzOQMVZDEkImP2PZPaAne0RNixFtCnrfoF5zlr1FZBdf5i7FU
f2W2vI1oQIk5jtt+sWJzDNH6ogyrwd9XA9taUrdw9jPyZM7VQxqPVvvPrlH6WyHbMYMhal0fSmex
H2jZ61aEdzJ9oA1EIQSL03PGTmiDdolj26gvmwptSh633VkwL59rJOBISLq/pg2B3ltOu4oWZ13q
BEg7Wyz0si0q+sJ6RtdPJmbg/zr+IVWTOGYJdtVJx94AoexDXskaBEVUL5aWGvf/Vnryn7Kt6EiI
KgrTu4CM9tRY9Sxsqdql1RLslcq4F4z2CNxAEHi5Lfzh07XD9yoAMpKJ3pr1PZhuBNiL+jnZ+UXN
aqoiDhkjY3vR2uF0SaOXnIs/Tz7txpn2Q91uitrYVKMlN2YttpnZfIgZDLtwaNhk6/umQXjT2Qo1
bBftDHeKKw4D3mI5rWxPf8rMZPsJTDS4JqRq+XsX1u3NFjS+fmPnYaFMgxzskX1P9ceK1rrZql6R
tMeKxvWVBSCSIhinaqzZVjbdelQUf9CwkRz1Il8jgfp+yO2PutJfdBVd56h+FYa8je3yLtVbXdbv
d4kaajy4D5o78TwY/7zehf4tbaa5GmSfsFeDo9Kqdnpuf7GMeih38oQMYkl5h5udcjGdrZqv1zKF
3/dwYTd1ho32pluR3aXGiiah3Ig5CZ+LMXmJDGTRhiO/9FtDRzxCqUmtBmkL0PrgTlIBWxTjxtEd
9+symBu3dv+Uaf0xd1a38jy/2yeeEa47ogvg7FEKDE6yJzoLjfp4V9VX4y0cFsRT40CTTd6/j5qu
76B4olWccOil/XX19EpENffaxCeXNgzDpnkxHXG2GaeoDiG/9BaAlzSJgXg+emiLEdUxR7dfjVf0
A/mqEz5eOQQJMxEDYwQ4yqx1nKf8c5yNKxvTsmnt5Vw53nvkigQwbHpQTvQPfOrTrMCuyBmzQEUW
sU5dfTFKnrLCNJqd6kc2xKQ5OoxPc1P8Cwto1qXfjZLL02lH1pjyQRrNkVxIiaI/OZRCNZsssz+I
V78xxr/qXq05T1/EHL6RB37JSjyQefvc2OHXEu7n2fpigfiNHEUqVB7ta9N/UH32IIf2waQFQFdo
hlJU9mU4szf/RlmOstxHtB2EYu3Y5Z8usr90M9G6bcY+MSYbWMtdZxvzrpjmD2I4Abz0/DQr5ncE
kjUa0l9phct2DFznIIP2piu1jwjV3ORT8mM309ZI8FmkrtxikngK5/6Qk3lyRoSMnsi6imBBnhSi
e9PVVTJV06aAhDQShD4jBTTwRHe6/2DVcXeWVsdJYVKZxZM5Dwc7Mq4IUctVrlCk259zUgA8+HW0
MSAt+4LTKM2xBC6dj0sgEkgYwhMKWReeVrV7r7X/WgPK8knr+qGoeOFQ/EvZ8vmo5U9khKBe1lUn
LViHKnh13BDglFimcw0zuDzN/VeRir1Wg4rByb+Qm61a/COGGNk1k2+9YHnK3eBNKGR2lT/cGo9l
Jpjyd7vIjRW2i3Pg0qGtR39XeGd3moirTuQfvr7e2uwYdLkXhp3dOdOGSsjHyH3skxP5A6+4y/9M
Tv7UgbfkA8LgMpl2qZ1+57X7MhboPtNlooPL2jZt80Aq/w+GrWatWJn8oXqtDB6ZdOGidwCnTF+c
5xCNlnTk39oB2hyb+sHi9+1aEm/mNl/bAy3JiYYRH0J7Yykks3yJQWyCE5Tj1nQYBWiTfHQwgYAg
X0yEPITvpZ9ukxyGMuBi6JldZfg9FHdBN+lRVXT0gyZa+YXo1jqdX5N/fdI3KzpPdtPAjZcOwxaH
0sLTeaWF8RRW0aVo9AD6GvyYjYEP18WM1SGHHnAac0+GIO1Juh764aZz+WS3PdOGVZ9pJ6TFi4Ic
5OCPQ1jE1aQifO11vS4WVvRw7B8G/19vfvGFMJ+xOB2nPqsxPFtfaXhP6R+mLwzPjFVjeKV9bC0D
wcm+WDRsD+4mS7y3webTT1Ded63NPeoK7MIAThnGPvhycZyzaRvK8G02NAklbnIJLXktffMQLCBR
feSDkkRAsbxnTkrSctGSaq+PZYh3r3fTizScTbVk7/f/sUfbnTWRvR6D5dsv3p3ceTRa4lOKYDmp
en5m9P6+o+heWqJ4JyOcX7h5af0PGmR+HMT9e1JbfwndZ24vc7A4cTZZHR1h/53R/5GSQ7xPHoRr
XRFvky9svrVzJacmtlp0paMe9xUpdOupEhhzCu8yTkGy7ke/At2IjvcmhCMBEOgb8uKgkyAO07rc
lrqosFkaMzqIZJN63tPAbLFOq3lH6tPPzMfcBp9tQo5FIDqxb2T6gE7SNaPnMEDgbhffDeHpe1Hk
VxKM/J1TTH8Si4igu/tB1vf0RwwHwMWbOSvN1TD5DtKC7i+S6WZjhIxnjfunWcIQj3D6DjZh7Jep
uLZWclnccNxVpEUkt/unRIMJMF6SYCUyox/TM1eyJWbIFMlP46MJ8RyPS6j99QhHoLl9/nV7P0D1
k12Wootpn3iuHP/dwNfMyzuYlG8gv6q4jaV8vevwCSpFYiKlh0+A90Nlfb8x7S/Tdz4b1DpZxSpY
1qh77HxBPG0sN24Us5qsuBBEb3CzbwGnJdW7BWtV8NaH3Oa9y3rSVaJYGW4VR30ebRDrMYzs0ehc
cXSdEg2rSd3kPhmbl8nkQzKxsfkmQbYSWN0Jc5TcokXwNaJhxJ8zePLXoL84X5oNBRLtlnqgHVAj
NJ9JDXDqHGybXabxFFNBHa7tRE9rv/NjUSyALq2+svZPsXDmW2JjoOvy4McTkdzrrVtnN8PJTcag
4g5ojzF75cEOWmstS3w2dXsJRpUflKpBSID6UxL/mY9be7fc/znKo7PI335CyoXG7JbXxneqHH+P
G+emqezoBeJt/2OsVLGmC8PZaCt8FHCnR0E4VOi14dZvoicTMxrYbIQ/Cdxx5QeluVvA09P3gYth
bcjqJ2NVXw09OwEZp+7BIq3QUKwJYcGN4Szmp20ASE65eqSWVh5S8yKXFPVTx0yTcMRZ2jOZFxEQ
aUbPsIFTKzPzXreMas1g3C7nr5DBbxeg70BQyPZtMLf2DmqRUN+3cpmvyMnP1rKpHp0ciintY1s0
KOuajKDxFOl3E/0iPsQ1NcKulIt/6BwzYJLi4XdJA5iViJ5xsFIMooS/cRPj2kXRZpzFCcfdJS2Q
D4dLHKLTXckpuU2mnx5TtuisDfiw2+w6jWwAeEchxagTNY2tW83ZIW9AvUfd69i523atWKckz9T+
3ZjU4a3l1y5iL2H75wA+8KXV22LwbljMwjh10rM/o39JGLUB3vnCgeyttFsXV+LAwnVL/gAupqja
BVX0kaAltgWEI+mWiFUbxRKdN3k8uelPpsj092uyLx3mFXzZoj4gMGGUzYo8JvL1CtWzzV1pXRf9
ZPdj9NQKL3zCCyJ2TuLyrpBlUQtUYTpabiYo43Ec9WmU01OElmuYZp9Mxy69dDK94Mh+B6P8KLIx
xJgUfKtsco7N/Y866t3d3LNsV96/HrVYPGNenJXF+VmFj2WGsyGlBGXRxsVsUf5XtRVtR2l3J0nf
KT+Qv+EswlBWdt8MD6no7aNUU7V3s569aQbtQrajDdCCos+zcVW5dRpbzvhoNAeV6OA4ZNw8YTU9
mOXMNOrYXzNay8d+7Nu747ji4BFtbAJxF7J8TUT5SJPNGbvjG8Wu9rakNudlsB0LjbP9rjo1kCCj
uiNWxxWTIgdrApPai6W4GBUaS57deov94JkkUFJhQF2GCaYyLN5Faii47ll8DOXnRK/ImLpQF2Ue
XNin1ClLzU3T0bIUqH2YYbOri6E+DGnwPPq0ZIwsXFs0f8uDm3CCSk6ubRsJ71pTMYOVccBMd/9n
WPjNNpwz5NRceA8eTOMhMxEM3P+Fc697+O9v6MqwQVAeA2hPX4U3DKyfrFLEj96fe32L7sHAUhUP
fYEtwbeXK7VaLHA9WKjTLHjMcCDXvIkCmwb2cywYLdm4u8zte5b96Jg6Ojat9Bl+2+Bhqfq9XwIq
Ci69je1sYKF/Wt8eDm4VBLFjN+M2HQPez1HobV43l67CrOCY3rSt0vDWaOgxJwHkXcz6O1xGN6at
OD9YfrKNsjC50Emo1rado7e15wvpTP6K3hBAQJbRjux3mBl3J8GkQWXksOmqnpO/qXjZPdU+hTt+
11UhjlOIElaN2bowA2M36uXq5CmXe0fSkjfE9TzhHCzDZ77N2aaMYAkSix3F0iT0hPevk40Wa2hG
0p6Vzu72kOcQetrNHeO/t5XIFElrZ7bj43wyVRM81J4jcewa/aZjdKnFqA5lzzzZIZasBqBrg1zd
u3NrPDAFB0+aC2Va0ivComMuk/wJw5t48CM85XdUG77wgSBHqOGA27BX7c4sUkavbjj0g/3uhH59
U9Y2sJV19YhST3wWQDZG4gnyPnuJ0s9yWPRr6/USWnt6aEMgrDL60Hq+hLAXL3hPv4XL+Y8o24D8
C8r3PlXdqrEINLCb8otCxv4ksjZDyl2/0zL0TqgjI2DvojMKGwOqhDtW+MFBUamzS01pwBKq9NHy
+oOhi+b8378MLIqPrY3FM7eMNibnwT3+90cV6nRTDZUJEo2WvaI1nKxFQzASumUM1VtsMT+a27k3
9ZZUXXPn1kG0zdj2BXw3ORwDg7/hnDkJT1ou164hhoDXgKqzGRG8iNbaDgOsFxG57TkaK1D36Lvp
9G9LPsa6Y+pI1LiDVhsuqXTetIVY0GzHo1UlxW4mz4AOmF+6Sch+9OXfYQwvCizjrZX9H8hq41hI
GMNBRbhZ9TZLtT6FQP5JU2bbaLGx1RrZGGeiPOXoc8n18l4B+cd1XFpNwwgr1cpF1pzM3ldeV5d0
tF+Vxpnn4s9s/lsrtTjT21Xtqnt4wNxRkZdlel9WjkCTyQ6KAxMRCsehhyN2UMxNS26m26IE7K76
7Gy73Y16aXsX5cEd3XFf69AnCsd8uvdPoyKaEQTYtAOn6qd9MxrzM+2CL5u03/XktY+8ecALvs2U
4a4G+64zngPefZMA5hrFEXocb8v4DVkQdf3eyCUq2aa+Itm92mR2xnR8jWcAbb02TT5rUR3dJVMf
1Iuu0nA+ImtCQkFUz0N5bX28daPkAscBWvn11ozGfN+zYWh9L8XqsIzpKpp2OvIBXfESMiFNALZd
gjPXSE/FxOyWvM+1vaFF9axxjV3D8WX0wQN7ixu4miZKHBBU8IzzWLZAw0a5rEU9PbhZhzltepg8
XG/WiXM6BwbLIa3d11ybHPHhdJxVdTKQwx5cGOXcsJMLyXAHZDwox9uh3HAfoXeX+7ye95moiwew
agztzm2qkyy2F+e58+1qszRbnU2vEqWdRdZH6g/2IfPKJ+3p9zyzP9PSvoDFr80WpoS2THFAwlau
w6pXcekV75LsKZwnq0471sFV05OFJHlJQmM9FcanULSWqDH8mDrrG3fd89iNH5C+r2l6AEswdmEn
bw5erFXiuN2qsNoj1Bn5LV3prsf0wzS1unVCv/eEAXMEwFs5zjs0yJiPhE86TbLJINKPGteh6TpT
7CovOEM1wExNxXDGWKL2dkfY8TwlbFWWOW3QzkyPvRn9KRMuJcP01Dml5+Ju4ZpPQrcD9WGnWbTB
IXIMSFCsHFsxsMc1fMCFZwRH3yp/0Wv8SCzNsw0xMrhqS3BY+4LVCuXZlN34QTXqQCymtZYfdy67
7ofpNNg8TL4hAZes7ANj0kdA/FW6Cn56ufxRQ6VOUvkdwVgAzlZN6qxVhx/adNpdIe2QBnXvsxUD
GLolg31Yi2dzVv1Z+QykDSxsnA74mHyjw2RSuWJr1OVfbynVSlu4b22rW08uJXJkc90jUAg16XMG
1bH0EQpM7odFETznve5u/Hzm8SyD9nV3tp+Rx8jUi9l33vraT1YOA5vvyXY39qHYJGZ26dtxRxPc
aRmn+T7T4RVv592QQUpP0kMq4JePPas1PrVUPQcWskNDqpu7LO9T6unLUHAcZ4JWVG2bsVsbzslH
A7syA4BiurAw+PVv0BIxXthoXS8MqWGQHYakvznGoo4jNv5FZek5awkcGLz7F9vsDxX3UFFU+tEg
6mA1uD+D659qTOlrAsV4rDx54YBnuArrMyNbvWkXy9y0LXcvChnw2Ik0wcEi0s17G5FLgaOUHqmy
y9lfFLSjpWMi4oFpfFrlwgLQNZs8crP4w2BwujBzMXxz8Ozn5DErx/xJ3P21GTqDU1POH6Xn6GvT
1+82+1+gsrfIiSBOxvpatoW7ryuK6t2oai5tl77kJnIpa2gpCVO18Yi2418gyvokTTA+0/XqWAfG
l8eIrR2PcU31pxAIlR5D44BoeFw7PgENcoSLCT6XdAkx46JFH/1LQN9fLWgdY7dYzapkq2gcEl/T
LB78VB9razlWaXkl1+yQ+foDjVOyNXgn+h6rOaqdehuYxLqZJdBT3cDDkpK2BZuGdp6ZbWileCoi
mCYsqiXfdfw8MF+DrE9ChC0ZBAn3YvMWTsHvXWq0qyP/2BVkbBC2cSHlhOa5SeodtWZxKvL9jGma
hCje9/CNwEoPdR9TZCgPnumc6H8LHrApGNLZ+CQMLI3xGSYcOMP8MBLY1EaLjHUl+ZqaROQZxa1P
EcS3IvykWKLfiD54K72BYJWmeY4q48H2e7FuPfamIPKRNwDf5HPgri0hEARAKxohq6p9D07FMZrv
xoVJzwvMv13rHHv6TVaOpcqdYxvJWvf9C2aNKcZAqe6GFK6cKPQ33Js19GRxIcDE3oHas56jXsV0
UajNUhPaZGisxQRUsX7WK8ejA3twvZ9iZC81k31v1+EZ8+zBdsxkV8QwATwcfkegQzYdHKS4Yaqx
76sQnaIjtrUFbM0DsobpSFBKE2pDrfkXDU0VzDDQDGlBHkWIeYbpdJg26J2lxWcbHHJOvooQBs5g
IrvCoP6EWWBMr0Hu6WhboQx391MXOtuauBCQ7VMzZhtdkcpsBuReVT5WLUgf9zAO4jCnTrkZ7OAv
uws5Fs59jOgagutqpLuKczPrLPjWZhiPtGyeSjEOJ1o/sXmspQduGDR4WpfJRZZrLy9QnJueQpSt
yJDWztopdqFRfeR6ENsp8F5LHLvrfJpYkB3CajSuiCUnMjsfnVd8WuV+Qbd4psdxNPBClSiYKiy+
mH/KR0GcwTozqFC7t1tTkm6dShnhms+IK8zkJB4NJo8IocWBbwM+otBP3sgIOjtElG6rEQ1QaobP
dVF7x0R61sO8FNZDQFupN1Sk7t0t6s5g5Sc96vxEa1awr+ch1qUT7KvIeUql7i+5PdPxZMh4KvwX
La1lrYN5WY/knRwDrp4scZu464Y35ON8ejLqtgtE8pWrpCdUyOWkIM2js6b0ycwVUROQZhVAAQ7k
utukLOqmNbsrcpEw7gfNtRcgALNpWHGTtK//AVF5KV7ouOVwYG7vj1QXtruB7zmz5F0Zf092qnq/
OKgcGcwSzEdZdsvxv795qvz/3/CXH0NiSKsaNY4HXOuZameOhftYKW94UYnJwd8og7yekq9iZ/Rv
ZQvEDa+aXwANhremS9g7g/kxMKbijb1hgeNKUmN8IW5seEBhcwQt3+gCUknn9+NRW/4F/J8AHDG+
RqO4lbpyd9G4nNxIYbDK5Jtk5N6nBdgb4Gb9hvHAjwMDmW0REYsR1Q4mqG4acBnPjOaO2a27KRNH
xDhl3Lt3X2iwjG/o5YuNLEdzN00cEvf/pC0OLJ8NQkyM33OSX5BivJNAsjUz54/S7nwlZad9Kyv0
CW1+bkRYXLTC7xhd78b2iQuH7Lu7WZQoTTRXsDdGsag1LEGXpuItF23Iaj/ba0vxsBpzRdrj7D+6
Sl1oEK3eDIUhNbXD75CWEOQipzmc/pK2S/ycZ467pRfy0vbk3NVetw87I3vq1ZDsTV6eo95nC5NB
nnXiLXJdcXAnchfsBgq7qoinHqS/wHGOiOnvP3gpK4DLBtzzv59cOZ2xgd08RX4LXZ645ZsfOAkD
hcd5jYjnjZJXTn2PyBeIETBIIg+iOX/Ep7gXfotHKVf5JZ1xd7UEpNhRvgt0FT654IKvcznsa3av
nexdd12WACgmvyjXCpLfnNsmnFNx8Iyivnl8Q7qpY/GYH1r02lf8Es1rmx4X6RZPLXIYejpfOofn
IlII2qU3fix+yHZuH+G6+hjJBCAEyWJrgo/1Jh+KXyMZQ/Yan2MNpPWtNtrmhE6Ty6irnGNELea6
nYtf6RNOgvA+2UgLkK/jLDpYQPyp4Bhl2461E0BeOORwtmmbbqt+CuLFFat2saHT5dwcKrY2PKoW
pEgAdgIWvK1mJ/0M+/nioyleqmVHNpm569smeU14jtZLHXUHgibac20juSsYApkS+PLNfM0WFLOr
KJzAehfvhy+Ud+UDdd8G/I1EF0YPDvR/WHbWIdJYQizya0dVowBzzVh62NGiJnwZRIldwS42w6kY
5uQ6JDWKxBHsig7p6aA6cgtV5r0SJCPjgvBzAoR4VA2SVV3Xjf5H1HktN65DWfSLUAUGMLwqR0c5
vrDsdjdzBuPXz6Lv1MyLyrLlJInAwTl7r3323DlZ+Uxhz0P9OdaTwbqflPSSW4meqVv5ftoiCazD
lbKyr6BwMQQv0rzMTSLO6Ty+rIr87Biw4RFkQtuQC+kiHf6ScEBDNxuyu3zK0hOo93ptQSN4MXre
0ok0wReMqKLd/m9FfsZZAc04LZwFyFuQ2M1++tsYI/5nAQuxk9mlWnDz8dLEMPUk9mKIsE8sd4N5
yI+Dh0w8zdIdeR3TPZFZ5DdO8zGKSBl2losiCmlrOE6E5Gm5a3g9T80MnjmOMq4bb+5ujem/yTDy
0V5G1E8dbYbaMV4Wl8rex+u/HREqnIymjddx3oIW0G625TCmj3HsYFwvrWCx6J8BrUTbKYM4hdrv
sSjtcCct3ewk2LY2LMQTGD+fH5Z0u2oq7BdBF3tLh3rYVVWegXDsb2UCVqdPbl2HBm+aivyFgNrw
0Bq87Yl2zTiGJskJrzJ7u/ia+V+fuKLg8SXFyaZhuDZE27/0dZCdTbWA7Ze7XRuiUuUpw145tqB/
muSkm9o7T0UIryK2wlfm9fMJuGWODp67keWau9zzjn4vaCsAlXoR6WK68PNsrSPRnBKm0WhrJ3Wk
fFDradkaFGOJvRdVxtZZLqi2zgOElizgGEj0vazaV8WcfW3pqgRco/WLUcXk9AVzfBBFqF8g7jJL
T1yx85e7btnkO2yg4e735S4sJ99T+jB8Xb5aZjCfBUSp/94MdVUMR1jW4/r3J1t5ok6qkZBPlgeD
68wujI9A/y7vHNFF8mrX1s/vPTW62X0RJM+/9+KocB7ioDz99yfJbHrqTJyiy4+x86q9tcldmCdY
fBE3ST8Ybr9fwvezaXJpPv3eywPzGFRdAAOEX+ca9VNmuNX97z28nH+axrGuv/dCF5mnbxjl5fcb
9Uh5Cbbd++/XF6RerDFAzZRE/KCZAg2XqtuyJfLn4NuOtgMqi/3vV20AINu2m0pGkjy5WQVTs/GD
msMoDxaeEnsAqgPKR77akIF7zBTDqN/vxW+hT64BEfn3Jw/1aJ/73GMssvze2Jf5NUbuSmOY781T
Ov5BH7z8/mBbjM2DjrrL70O9vomfksBCMYQCpIFQsYGf0z/Dt1pVYF5f5i6dbgst2TTvRW859yho
zYvLWrbQ1altS/+xq9jXmZ1zLo2mx1lWV2JAa+iIoXto4cms3TqkYemy5pckMt947c9G5yEgp7AE
Ribtl3H5TxFr5AcSBYKNwUGDVQmGlj+PI029ydgEKHVfsnnKEQ8y3G47I8b8AqRW4sFBOJ9iDYZR
qpzsMTU9cctG8HluMW/Ya8IXf7lR3ofVhvI5jscj6C/5UBQeOQuAMGrPhSxTmNDeowiGrhM9T2X8
N2OXv5Izm7/Q2LRQQ0G0VpzyN7+fU3iYllHAUTuLxchctjg9v7tjPxylBUmzz/X8MlfzPoD7sLfs
oP3vU5TBDMb0OGxyjWP/9w9MYioEzxYfqeE7+0i13QYNuvHo4xYCUy1uvzexfUewlnj+/Q+9cNrp
ELn82Dr3DrnyN3dZKStqmE0+FN8iZHykJnUjjRf5BwPzS13E/d6VkdzMEakDru1NBz/P1c1CN7rD
S6e3wMXUTeNiOvZaoe5sqXOXpYz2nH0xOLsjuHeyF1eNHVoVMvmWL1pumx+4xJExTOlGdVH2gtr/
pOscV5nD1LYoWY3L6p8Z0FIIXWu8zbHxXAxle7ewJp0gJKJzKgH3lZY4lFzCbmLMtCxs5hW22neE
XmycjJFdG/Y3if2KKXD/iNWScfyyK3ilCI9Z3aHZ0UV3a8FL3teNzZvlHqbY9GJblk8+Y3+in+9e
WzV8SGeAjpLNl8HFCpH1+Y3z7d2Q8bJ0BgPAMCwOrIxoEmXMYb6OH+es/+n8wryOnbIOtL9BL0E7
W0HA4kDZ0QpKQie8xvhw4C/szHrRPKSAXf2QAUUTGNktTHp/l9AR2Ng17fx4nL7GhCuHkeVIT/8+
Ee1Ve6YkTa1qH71a7zjGTlhN4z8BRdnzKONs40EV3I8FWvV23EN9O0VmaO5E/2q5SITIUFcHnZYb
EqzlOklt5xAvczSFl2pn+U641a0/3cziKy89Tn9z90+QBrwJxiq7yYaCL/Rf8W7gHLKSo1lyvIjq
sn3qxA/SHPeZrClkhgowSdqm1FOc2IvBJJZpGq6W8qF0twDYUvTsWYdj0lj+Jkuolu4gR26nAia5
vJrPCC7cIB3uZF0/Y0eVt98bQgTAoRAuFCeH3/GfrBJWoYRGz/JPhIongzRrfwecdQda3dnI6sZk
4mZVHRzezro4zOszd7bwZbCcdLm5bLUvdJzBMtANtHwaiWEY6iNWt6Mne490n5ZiXfRIiQq/pO3l
17cAEzm7G3THWlQNESt5yAEIl5QzDW9GbJRXr3b9Q5YiV7dozyj7pfZ66y7qPAa/kOwMi0F/2L73
lYCm4mFliqbMPeUd7SO3zKuzDVETz0MtnrUs5CHFaLrOs11coUCi1+6vaswuG2/qP7wKC0xuxfn5
9+GqWEREUr620XbuGn/vl+HwPIp8Jyig96HoqLwntCHCGKddYqVs0JV/byiBp3i2b7Mv7NtSNqGF
vXEZy3sGwyc5Je8dSUtjag2IfQLnZkrTA8M3pHt0Ze6Ni7LY+qF6NLLkowQ/1jpz+cCx/o62DUJ0
lVzGjJYwst8VI4xPv/ZBTXpu99yZF5oQ7Y0yP30qeo54i4zAs030CBh4Gs+886XqD7Mr+dW1eGjl
W8lAC+2ppu9K2NUdgVM9YRJ8BKmsv/PK5q0yabTSuEE5zarRMYVK8crhiZK0Xdv47vcm4TLaTn33
QPDpW+K6OXEJMD+j//uo5MxbcTw9tmN+tcsOgc3vI/LlYVCP8LT48VNKmlVDCU2VzKcLS9nMSmP6
4okpxSa00Yeq2j4VXXaeMJStx47+0UhH8K7OIppIpX9O0V3tqgxqlm+j8/KY38dYpZMZS4kOLBZO
K4FZdvLQiV1pUzFUpdWyj2I4bnE+tJycC84FyxdgJfn/PWRY7grafsE4pwzL+LzW7NpFh3616d8z
kXIoyzzjxJrzvx/9fg6pcb43p/AazeVw+r3JMUXs2KQ+IxW+R5ZR7zzf0BhaUpoY5u+tOwf69PtZ
v59Rvvze75GCOekX9V64E5qqxQFu7AbNo+6MF6fu8s++KvWGEVdMX6UoX/pIHqeqTx+tEutkn087
4ZvT3lcInzTNk804tXrb6cFcoY7rwDrOwVaNMFQIL+m+hyb727V6PgSdX7KFBcaxr+np2slcfvBi
bbwy198UhgplPjbdkvpsp2k0oCqkPjM5GGF5aNrHyKsOTkhKLVihc+FAE5+Afo9ZtlMDbq6Jdl7t
TMZz5blnGiXYXBvDf2wJp4NQOUcPIsnCS6Iri4adN3yn90L08WdNt6/I4JOYiTDOjBj6h3GW/6a5
2DKoOhiZfpCh5bwaEfOZYi7HJ5/meueG3gaNPedFwiDJ1ejndXOHHc06VsPCq8elSdc5So95GH6b
zb7UHnMbxrS3umeMpb0mOci2G3c+c9jDXKmdyXb5VefvcS6WwZ1rvxqNQ9flfdZ196fJWr3OgL7f
50iu4S/bWAaaKj2kU2VfEnNB+Tso/sgSVCd3CJ8i9PZHctzjjU2AyrcVvFoTI20vBljemEycMvrf
mE5gnNfjh6yWV29qzqzQzg151JdB644z8CgePMtyCAxg4NB3AT6R2ry3xnBPZjzvvyijtcSzcg9+
C9EfsjXPgV3DdPyN7mvwVyDSmVTPGs7kejuYdv/O21MMQULPB0SfL+r+veOtgDakd+5SbFI3Zen9
tDwycwjy7CpQQxgScYgUszpbAt+glZAjJbwY6Ett2q+O+JoyVb03xOecG2Z2RMp3BB/hl+wKWsBZ
2vi8+fWIcMYWzy6rOWLK8iP0ErWD3tfswQJk58g0KCNQcXkpRH6P1xJqHfJnk03OY4TXBm+RX/T7
pJ66yxwkyJy02GZVlF3BKmb0H8bvOUBbxei4hjaBJmeYPFRtyLtLz34io4tiNW0sbz8XCwebGV2c
lcPKhZrIjBLJPgD6PXlId2MdfLO6E8hL9wKBn3dNMnc6tAjLNO1kWuUzZ0R6vs2jFUJ3ng1oe41G
PUNRHLFAIbhw7GKdRRVZ9kmFstT0GUA4o4caiglcYwJmjN1/cWqpC2cg5/L70RiF/4amC/eY75Hz
R3m07pVaJFpOiu11wKpqwLddps52NF/STm4TT2Hgyw1r1xr09NAVJVf6bwBVijPnNnhybnWO+rEA
N9m6yOepF90pufzeOJxPto1Nvh+UwGqrBkFG11CDCw89+aKsGsGKNM6G4RCCO3V7MwycS4FE4QIo
zkd3gtqtrYMa9fP3pD1Mcw26QJ7oiwhvHnq1dY8Qcj3YSXRG+hydfz+SUJ53lRf8oCC1947bfUxF
y5C9svARY+I6x6YRnSMjiM5qkIuwDhe2yXzhLJcbRnb5eTJy/0S8Jyfw4r/P/P/X6nj6gvAW7yaL
B1nITU6z7P/3I1U+O3g2T+UoBvzy3EwGAr5kag8Yry37IGPqQIiP7X8/G/Wbe3ATb+suvwnm+mFO
YFLbnfknH4z8VNHzqV3LP7pEjK4iEz2GG18biMC7ouAgwUGOtRB0YHn2wEqfa40/tSXng9BHBjTO
2BwhWQ5nf7mRrtOfZZAC8Wwzoi/gmJdgkysfttXaHIqrqmrOR2OU0eRi/5kK6+v3Xj/V2fn3o/+/
+f1c5mR3gy+jvTTXgD3kuS57cVaK1XQq0aBFDdTnSVsWf/uEV4h0jBsmcL2OOzI2GLP83hhIX7eV
DRXFLufTLASdPop9DBsaynhrbvLEHI5qaLctVlaALdbGn3WzyVWLmTRJzr9P3u8rlMShPqU0AuxK
DA+9iMJtSH/1SSQVIiX4knvWLUSrCiN7NpXVm21oJoiddD961//jZWL65mW7p71mPKC5xShgTTsf
GAlQoPq18OHKeJP53LWldZ50d3LNWf0tiMuKPaf9Z0lUL1hLTnFhPTDqXjCNFlYGxxDvM6D8VdiW
yQ5I47Tr4rIn1aArbkmVXCJ30YpZZf00WCBz6ex1D0kP+qRv8Cw7uFT2ljXE18oCE8Pb/NMsmuGc
02s71soN8aLo9Mx8yDhURm1eZgvZqGTQe5JVeTEx50LJmIsHppjZ1ggC8AyzWWyqDHViAq+FOpGh
YKb/ZIO19TJkPWPk2S/VyitTxuu04tZhYrPOR/F86i0cZ3XzKNg9B2xzjzPmBKDNwIg4fw0JXI1s
TslOoMEPn6ERz2GVGRs8SjwnEjciuA/ODqW6JjIvD6AyUpaQajyZSuAINCjiu0UqXmsT0Xgf6EMj
LW+HXwtrQZMxbBMEnQTkoFqVVRxmnvNY09Vrmv7Y28GOILGGqj6zj0Uy0j+ASLLtTf57+otqW9jY
scC+pQfD9b+DGdxS5PjBoxHB8wyY/uW5cQX5OB1LxyLL0Gs2aA28J3gd7X8fEV82rdoqOFd6ci4Z
7nHMgcDi5CTvSnO8KhcHRQRz75YH95x9W4ZoTJAjz39bmiU2HFnKdgR+lhrIUmBs82BW+PdG6D+x
Gq+mAwkvr+6J0a53ZYuUPCvVWZvAOw6Ji2PMIam9orK4KZv5boY9IzOTfVp6R67+iqNN6iN3rgXd
68G+6+fgvQ+zxzj/1FatdlFnd/uWUpblgUCxJI6Wcrh+SL1IghEY0nVN+/Ve2e5t1CWZbJ5cuQso
yS/jbOemTvLlT6uiGz4dzzlzXharkQCQtTlWz9UkkDiwRasQ6uaQY7hq9XuYYN6ahO73moED7ybf
/aLaWMjCyUCzZNzPpBAMbXVgnGltbSv/m5nGZ2Mck0LKbWD27qmi7CPMnJBcl9l93ewzF/2LH3Qj
JiSbdT6a5RvN2p2OWuQ7pmfcDIuAu+ic0044MLlu9zFvY4nbHo1t7trRw1jjiUwSsaXiTy14XJXj
j8cqBeue9ra77RvHXVem+GR3QlbxJGw3ekLfsWkBc7GdcVwiPPEog+Ipj80/uMhNcLeGgc8DKUw0
64+gNXg7xNm9WxvlLcIPxeza/VMl6s8wgLBcnjxwqujIZM6aZdzhnUtWoSurHSyItVUw2Azz2lwn
Jo4mpacfpEoC6iXONXQ7BP3GFiLkbL5WLJO9W+t9W5b/FBNkrfaT32/7LKNW46BT1wCweppyTRH8
DB3JDOhUjbB+mtG57pnuHGh14okfTcGcza0ORQ5m1Zk47U5Tla1Bv2JBnxCZ+I0F2MvITmQ+7Nw5
3kSLlCP29XSgy/W39X6cxH8i6MPe6RbIVtUEemd7CvBsUZBPY14gRXdXAFzNusCIvnwjlyeAF65m
GWIDkHH+Td5BDdrVAk9hN909yP4BdNgqjnEtGyEZHHHLUxW0SFCgjpOPOTX+LsijeDOR1XlMp5Ig
n5pjPCZy1EMOfnVbT5dp1sbFkeOuK0IckHZarPG1A4nCwYQ2Lf5GP8yFQyIUEH6cLn3+Vlbu+9BL
mJRtA8mx0KSPTPFO44tAwFm/lFXeIa4+ZnbY4CehKK/c2uNsW3vXjrZSHXp3bnbno9u5wyTmXmF+
TfGUHrwYvbDUNPVsKhCn5c2ru8BaTV3h0KVQxabvIRI8125qQ3NyYJz3BhOLxnsoHAdJomUdEiyA
d783cqV7ax9Ns31uwsFeh0Hcb+HCYJOo0mwvBTDYwE3Nfe+4/rq1kzP4T+DrynDvfm9SShFjbPXJ
yR/9mnMOhkmW3e/O+4Q4ObFnp+UaAsyj1L06h216xEfnO0Ac8uapCr1iS7fn26TyfyXFCD3SBpIx
JjFxHnPFSwCy8oiv8DvBbrgdmhRlcTy9yU5ZWyOm7gTE9aBiiOLV9Mbfzdos+UPANAGpatwLWDZm
Hw7BZWr0VlXrvLptTPfbf69K4V5nLsnBr+7GJXukTbFV0H8l6HuGPkZMpQ9cAdfQUCSbKEbq7srx
S6C5JWywekOySVw5AJcsi6ed8sDmNPY2aHMP4YT5NkUTrX5BehNHVq+I46vjJ/f800ECtWTxkrHr
lSj48Sc9B6P8Q5am/i4Fv3ACeY5DLFtFNeDlVHoDNKLW3laufW+JtNgIG74BkTrKIUvixPybmAKO
aveDQUs4gzKxmUPk3NCYCAGS9l+xMJujqNwDcQ3QX/N6kmjx4WRZwwFZfhtCPPsi+pE6sljwcN2T
+vUGHPho5vkVH6u4dFKj9ED8kyVn5flyl4YmCmfiLC1SE5BZxsxxiaWd8+4frYUGf1PyN6yUv2dx
4nAT/fCvGdtMM2POaXyeZt/8ITIY/ZCST2UW0Kji5SWphXqhwvygJXQT6bQfI5gK3sgb2MHiGMuS
i3rKu5fBC4jiNcL7IkWPzEOknJNXm67C5JEbROLmTJ6B/kYxfmj9mu3ZFw2oayAguZMh4Yyj19GQ
4Tma7WnVt/H3JOW3oLMB74ZKwQJYQ4qXz2hmo6s82epcM8FN8U5pEiJ9ZKHsUJe+dAHQBo8JMeoD
y0VjY7RpoAUQmoZKvUTsEiU1kHyXUBlvEsvAEDt5NO1hKaydxnqAI4DizDyzhGxEaCEVwLo5EeBD
KklvoFdkcywjTmsxzZJK2y+DCB8I//227GRamVXv0r4UKTqr8rkT4Us610zl85kBnAJZVM+CQaP5
Ejj1WzTpFSE4/6KK4xomfUi4/pfF5AXVcvppgyRIjbS5dTD6Ilk+QeC5AWQzVoNhf+HNVGvTozVV
CfYQWuJW/RMJZmvREED1KMYNh4THzgdfMuW7wG0uyBnMI/5Y/uzpKls6huDhvW2QlM5KCxvdMGiu
gSNHmMEX8wBYWgGxeE5OXU/glouCx2zhclmO/iKBDsVVrma2InWfhQ5Vhc8IXBZHwyPdzuS6SdGg
74K6ujJFiY5pkD+7iCqWn1UXx85M3N1zCp6KMtWknvQ/ww7DX9ZA8/Vd5+Y6E+0vjxeY7v0fND84
FvREG6o52wohnFPFKyfidCHSYONY6Yl8KHp0udutC3+4tOorNaOT06kExUP4lpXNO/E5+NH9BpX9
0D5w6WwRJNnsbfF3a2JTagWAeKjVbYiLvp38A+EK9GF51Zsr0aW0coLifo4siMe0c/dhgiMELQzm
HyCPLc7rdAjP3kiYESYQpOdpcEhQbRCACIqctiO7rDlgOx6/WHPsnd17GMD1rm1nCs6sDwgWxgdV
0ihKlXExITFYI+shGtuieEZ05cAJ9F+ZAJarmDLwUDvlp2HgfF7sYk7UXZMJnVubEDdEA75mLaHo
8JqHyeDN3Tr6I6UiLkg0uqejd/PT4K61mG+hIdiYcRviSoPJOxaEwM6z8QpEY7F2D/d2hpClEvde
1PyjLgQpbJ14JBHENblwjBw3fqj3avZ+DKX54+3qs+naSzEZBr3+4r5zKzoogh474lMEezqvD4VL
NOG1LcUfEbvFJTKv5PsRM6s4H+Atg3bfrJOIcRmNzLMoW4gx1b+whgHWp5i/2/llCD40AmsEKexL
ypOK2UCPaUI8TIqMxNhpKKPyt5ZOUGWLjre5S98Q+SYvKFi0chP78xoHCuK6FmmyFMGzlw0vsoc2
iQuyXc+ND2t5dNu1p+ytE9THTjojMlgDIZQ/AhkbzD0mY0qUeBs58w9Kw5d0uf6DLH+spEGcSuRc
RcuFrckOEJ155RVxWXZyMNfohAYz+wI18G55xwgHpWSk07aSM4WnaDCGbJdJQPZNhcCgpfFhZ/ZW
xiGurxaTMI0fEqy2NmLQFZNhMpsiQtLkMO+kiEiP6pxdHRKI5mX3KhTvI8nZtp98cmaJMAE8xdV8
5Nzwj6uHJ7nGiVywUngO22RX2J+hAzNvIqemb84NmHw4s/8cp36ShLTvccYlhf+QR9774A/HuUMz
mnXWBiHqLSw0uRB7YivYVfGHwRloOYecZjP+HqkP2wADIN5hGuD6IdR3nVJ0bSebJqrxaXXZ5wBs
aTU3clmptlWMw4mms72rOSlICyh2VTZq07RIMCNpgAUaaa8LBE3zK8/0+5Tye80pYn3IH0w/Ry4G
4ASRh3qrsabWyKpaxcSuzkS97Sf1hKDzj/9XiYJFPkIkn+B5H1qFoSHdoSw1j5XvngBXXIjP+8T6
6u8hZdVbP3dhHJrdym2cbj3WULXpHw5+9ygAV6zHFByUzXElGJ8DhxAFqGXpOg3C7wRfuIdiIGLl
HRpNyzlsv/2IaI+qom6IQxjbXRY8o30CAYdDGPPUum1TXqAATGHB6s3kJ12Pzo53Cqm3OKuIrOb8
VwBKxOaEDRs1nhhvofxbhBxCxVeE853REmSMSv9L3eIpjLoW3kSxrXKaFVoAp5HHRugngmwvkLpf
7Kh/YlEyCW+x8NlQqaXAem4Uxhh2nqpufPWT6WTmuqNEnB5YZS/kcGFZZQEdErk2I/fBykHg52wT
ZlOjC2u55q3j3BBr0RQAFKJN6BaMUh47SfpQk8FGbsk44awhp5meEnP8wEvuItvkq3icqjGHeVi8
eT4LQGt0JxYTqkXnDyKcO4JZ7zU6ioF5nxnm/zTq2S18o5vtI/xHyPFtd80fZ7AedcglmVSb0JGa
ODDed46GMQqDEG/qU8F+j/PhWznzuwy4IEJLYAVtNiWRQaze1UpP84U+JRs5fJkAtvDOQnQ7jfYn
jQIA0qxxGn9swcpEMCX/wqkKlgQ3eVJRjYhKI6qOd4VBEkJ/b6n4CJDl4Nvuc/ZZRbRGAzUY2yIa
HnQiMJL54GAqIz/MRvHRmUG5gosWkBvAj7dMx4PbTPVq5sDzlaD8bjqc+Zy7Mwrwh8wt94iYMdd4
xZFWUw3EBVaGDyKKEC11iLvnOCjek6bnNFaX515CZp8rnhteGGlXMN3yQuw6xkN15L+GXaP2lC5c
TFCGWgJ0j52/G/3uvW7H9MBGm6G3P3cIr1aNC0ZEGe991x/cAVJqheF5m5rFyUH7uSlKzYlP2+Qq
JOCkzGZ4nWJR/9cPiFNJuKVmgJgiw2/nYetb6cNCGAargTMkEZgP41Sf3Uhty9jBGTKgOAnyY2YG
/TUeME3oD7fp9zkekUM65Brk9kyClmvWh6kIESO68o/baEKsCnuXpTCoIIyWbKck43lA7YAMrcKg
OhcepNB5LH68eCk00AOuNQv8ekrz18FEcxJJq1m7/bFaXEptAJOjJQHGZSaXj1HKNICT8oCssgEF
SC+YJpNzG0YCAoqUfHcDcgdygZk8Ao4zE0X7VsSk1KEovasD8R546UiBit5JMJuiDkEAEIUHo5Uc
wqKD44AHUcyU9viILqmLwA2ByaN9R+yfd3FFeRp8Us5SK0DEr30sIkOD6lGQWt04hdwgJd9pEqVI
q0B1ahHaOOasY5VCDpN0KA276IDg/RxUFuwpzT4TyfTBQr/blICOEHIz6V+wrRFaCadWG5yG8VUO
Lu8gPFYrpDGf5tgAEaQgQs20jX0RMJAKBbMRhvxl+R7QSIbC7VOi249yAPqUa9S5rjm+WTbsRpQi
AlCOzreu6zOxiZMrCUn2eqF0q9mn0y80abem3hqCOjVs/Y2bQflsPPFqUUePsu+e0aJXdrWx2V0g
WgQXYGrxpu3J9gtkZqyTAmINcBsQsspkxGnKfJdZME+DcLqLQ3AmKTCQfHpIgFAfQ/SQvD2AEKXl
W46yHCmyIoyrahzAhOhxDVpVjzVzuEYQuQn0INvZI1kTjoo+ZkWp5QOz6AqaiHi7uAqw3bNXfaCd
2PtzdTVUTLgqs5ZNaVrEhPRioDbhQvOSdNcrw9kh9DTwQBfFNh298IBzjrpJ/BkCpz3YUiN6NLYN
s+SptOWb7webqgVf6KF3Y5z34c01xLvFeClBjosR8kAMr5UABjafHAEFvYfPlvnvMrqhS9UAFJvt
h3w21MZK3U+uZz9N2FXwN1mDJC545ZlWtk/wfbAdBRDoXPtNDvipcpNX2eM9D3a99grOfS2i6Sxt
XQBwtF+9bngJQmpT4FGpZ4TrcCqCHVPvglEghyZHu3Lfs53i6OrX3Zh1G3hHxyliiCXxyfHcbYVH
YEbV5Rji4uaqbSI7VUg4K/Z7ImgDTLAuqA3UF2fH9P8W9hTtiyr9mRNxceOmY1eR3mqgeQYui1ij
Uv4MNf9x6WEVgd1KbwoZnOogMkIM6Y9Whrml8EbWHiCCUJrAsw2PWVyYWyI77ZXDs2jXSLOgl8KD
V8Grwj1y6abmziST4M4Q6swBYtPQj7oQFk+kTmpauzh1KQ+tcGeq9DkeQpeEuhDrUTndfqkAk64I
oY6nvTObOzWCaifuKN1KBO/rvIyKTcLzuIZWiNbC6R4dnkHVvUCfuWtGTWqxZ4AkI6gUqUF6Injd
tzk3am9cSt+/BvHWa6s2yElj8L1GNRpumCB1S9GCn9amfbXNhSD8jmRqGiH4yqaSQV7jV2/4lqFO
iGabVJgDPRpIKznOjwHTiSNcgcfGJw+AHgOBqEyYgOsPMGgDWAPE2J9zI7nDEtK8BqPo9ulAVnDH
8HiTT8W5EhSeZfgt4uAPTLOz1Zbjazq9hahnMDIyp/An6vAsB3ASpsR4KeJsoXWT6l5zaCSBLrlO
efLIsFg9a1LmVtbsuzs72Eul+1M8zbt4yEkNDLMfDQ2rbcru5vrQix2HjISlnu5T6zk2JTrw/sGe
UTKibOIcM4NMqHBP1Ur8UBQQnoRZsKD6gfmchPtO1E+eCTHOFM0fjeS7T1xSE0jUPHm2u6oicyKv
eyIQtO62pVryC/Aa5xaxNQFoez3F9JDD+oN95moBjd20g74TXb7zolwA/WSvLgGNbR1NTBzHELlW
xNAQytQGm064n7blEA3lj6QVaRaB2YVwWlvDgWrv0/c72FCYZeEPqXvkX3pTln5MtZrb68Z2kTyj
IVNN8WOfZ9p5a45j/R4R7oU86A0hLfMmz+R8jn0wZJQnx5gG90bOtX1AQAEWkAYRWE0clLPZ5+sx
iJ6yLN/0XVQ/Et4FsYILs1UNzIlbVvpQpwPZHkmJwxM50OIpm31cl84+5ZruHIWuYTiQO3xEgeDs
abEGa4+jvlG8x+HFrHV7tLv8H2qCb6Y1z4TSICSGCA7Ukens5Lz2zEsXjcG0rmp9S8iaWEVhfR8o
2R/yZU4yYNew/PrRLUKxbWTy0nO18zLmz8N4mb2xWg5wh2Jc5HMNwvTYGq6xoKkxIUvxbMdmpsIe
SYev3rmd/c52sKbXFHwMZfQC29faqRTajjlB15vj/ORGyCEqIfchTwjETnx3YKI9kOeZIH9WRMBC
kU/iD8acJ3C+QJHu7hsSB1pcFw5O2cdxbk0aCy2XGKwqvOEaAksJSbvLN9Kv45PBFbK3cRhAsHkm
wR0lr8bIJZXL+TEl0TBENNJHiBxQvBNW+FNJAuAN6831Y1K2kp5+OHV62WNPScV2bhDfLK3OrV9D
wbLpmcfW/1B2Hr3Ra9kV/SvGm7PNHAy0B1UkK2eVVNKEKCXmnPnrvfi6HdoGDHvQDy18UknFIu+9
55y91y6wS/RshdnwSEguEzjwEzNgd0K+VpXiO2XPATbDKj6zg4vTAPFqkyfJhpm9Q3TTqe7Do0en
ehGltN8Fkb2QKPZDP+m3CGHiYpggP6Q5LBu/pvlZtMy4dDZhSh3RwRw8dwUMqg+QxV2DZj+bLBLW
rfoUyoLhxkUNPfQ8FeWHrNY0tjGhL7Jyp0Rx74QsLgshQiqRSeiglDXJnOLslIBWT/dLqrPzYMqf
hQ9NR5KY0U0wPwwvQz6lFJso5ZECzkPcdwX5oQOHLsi0/o0WQIOYIQEUNd5Lh47f8n5SOu5IKnSc
DBYdiUQ1jJWUekdLQLpvplPqxGX4oDdGIy+aXKNCaxb6v3kL+laIul1vaKmradMj6cPPmOy4ZVgS
8CJGIhPfkT0zZRUq/cwWOXEXiG1YBM14BZs9Pw4pp6FeTc64cxgak84tw0wKCvqfHmlj62JmAfR1
9SzlFKdN124Q7ZIoZtDYLaeTFpfeUZdF/hMo2jYsWpIrWceUWl/HeRivZUnaANQFcyvSws7TnOOx
mD/7SGJK2Fe8NmQr3rdCY5MUWEK2ItQCVdjdx8kioJYNlXibZVkaMpVDk+ymUTfoQ6hgyQFTbz22
4otWIAwnPNYLgZ/lEwNIhiSY2YTPuq40JwCFvcxL+ZwI2U8Cd+RYV5UTq3M7Myw/RJn4vBHd+6je
20yRLpEWypc2bNIDhOU9QopsE0+Cvsj82Lj7o7/2JFqHhbJE1jOtS3MYNlIP0cNE8KqTDxYys2Yz
G5g/RwOGAprcJh4XuVBaIDK57sQouk5ibhjbtmm2BPfGLZHQNY+9M/Xiuci6J21MQs3YVimC70B1
smU2S2XC4kEudAOri71dtT70AcUJb/hHtNxAHONVJ87B1LEnuXKMJ18eDcxc3brS4vOgV8EOZ7wc
P9UhQ79cFLQxmthljdtiJodPaDHynPzvui3dSq23iJs/tS5EINB1O4Q3TIBwa6z6DKZ3oDHHyJFZ
ZV7yIbQMOzO/fI4hOYMyjlcIUERLGkF3kzTj3JrYA+EskZOh5NuwBsQxiwN2QdXQNJkuUYVfoUMK
RU3Nqw4vUskUuExVkkDlJxMlkbkCMSuyPkUrqpNThR+6C6QBQY8BxpnG2pSIcLW0StskwXQjSBZ7
qfhkRfkIvywjhmqgsn17auPqcwpLIMouaiMSv1sjXNdsddpM7tMtgCp/zMFY//w1/Iv/k58RFPh5
Vv+ZSfWVFyOch6D5b1/+6wtt0jz982f+43v+8Sf+9RB+UQ3lv83/+l2rn/z4TH/q//5N81/zH6/M
b//7X2c/m+c/fMFmHjbjpf2pxutP3SbNv2dpzd/5f/3Hf/r581VexuLnr3985W3WzK/mh3n2XyPB
ZFH880L97TrNr//3n5vfwF//uObpMwuf/+Mn/p4iZv3FEA0ZuiabsChahvHvKWKy+BdZJ1jMBNgO
60cziQrLcmrwv/6hmvwTmFiDGk9TyST+zxQxVfkLHVPZJF/MRAqvGNr/J0VM0mRTIybsb5/15vuv
fxiyKquqxrOv6prK3ygp/xgjFtRDTxcBKVScojmvW27pRvFPKO21TVmme8w/aLYRWHgWdDdurp1Z
6gcP7ylR1UTPmD6hlaHWceimZTZMAcj8VFhrcvouR9rk9gJdvlIra7fyWMzTuKZJ7k9vmMWM19C0
rE02vNVly4weTbOTxmsMi8x/ZLwIEknhmSY6hL2MwIixn0MAp9TbWgnilIm1A4FOTdGsk707l1kg
4g5+STfIMgg9S0brRe6tDRtE5QwEoqC6005sadcUnstBQOjBuU20hyhaQgas7A7Tu9PoCBD4bIgx
8MiRIf0ohrtTVXXjZjGkmyoPt3A4aGl08m0MFIV4QUN1aGtSc9TrAi8NW1sz4HoXrz7G+CjwtSVh
LaCJjBitq3ezBuktqcN+4Q1zSwEsi6PEHQRT/Nh0GDiVt4iS9AkdvSW2kFQibWWkfANzYQ59ZvLp
90NzYRC2ztDI24ERXaUs3LR5D79WZzEbJNVRlAGyiF45ctJmB87/4Dw8Wql7PACoFND0uYK3Zc+B
TlKbbwWUPEaThDmT9bKEKwXW1hv3ohmDj8MgQnTmmCdnKQQ40KFFAlF3HILqk9AFGRC44bterd7a
inzMZjRiB5/FeyP/agRdbQKlvcR5t/NCdVyH2k5uQPNVjYRnsydSZKL5IOGvd+vyc4jhDXFwnhzL
+kGZChewn6M1jfehwMxsyJzMFa3dqxXa98SkSTMW4oMUXQhYxCPQWYcN23m128hEUYiDsvHB/y57
DJ82JygGHALqF50TYYORw83TTaTSkQzj6UC/w2QMWDx91dQXxJDFawh5MMDj5+j7AJjodniUn7aJ
JIEArW+ZXCk7UhtSRhFFUCJPe0UCCCxZGLHMxZRS3jfKoLKho1us4YzswLi9955Xr6fOvNK9JZl6
gL2cdAaiI/FBqxEQSEhlKMgGikHiLbAoAAxAX4nejx6CShCsrkk2CaZcJ2zpiaozTezSLUgatD1Y
okNvRIUxK2zZjldMo3KnJ5992TV0fYMhwR4XxO5UwmBWkHq5JSPmMZptvIiKOeIXc+hGQMSOLEPh
6h5y25J8gu8eIQWzej9bRSLqAE9Lnt3cVhMovizOuEu5VVfmQMuGpIeH2dbSsjI6VoZKeRPBFhG4
xXQ4kDd93twhokJ5SMm2o8HoeITzDliTvYI8jeG9F00eqByXJpFU0oj2OcmAgoaUoeBzJfuCmY50
rJckosmfPEpEeLseZEsbF+qawW3IfORSWu5YZcqrlzA/nDJ6JxY39jhAFiUU9FiljehWdA66XJD2
lflkjtisUpx7gI7bTd0xBoAbda8La9fGk93hwwPtJrmkqMx6PfmjqCM+cISSDcld8mBbQxbtoMQS
RmAuOxOy4cSFG2a9t1ih6xJIDE30kPWyBAGkqSey7M4jK/M6EoAdFLCCotRnzRs6ytNyIInakNxy
HtApnb6ej3YGzJdFzQgHpgwfdJYTk+D3l75jpDDjpoqQaCuERnxeHfQMq7FMd1C6K7wFOlFdQiMl
EV9DaKZLSUUKzfCddPqY8XhTPgs1HNa9NL7ghxzsvsk5XgSjavfAMuhiRMCyZ44+pBfYKY0tAHot
ejz1wohzCHW6TRUR20UY4FJUR4p1binVCNt9KX5lpFmSOkinKoXlqiI0t/Erx+s0fZmmDnBemzwS
JcYYB2sfov83BYfBMSZA9AXnu7USnbuWTp+cYcYGewUfAC9wI4ftpS4k+RiYAlOysSFGKLUclYjq
C8FjBBH242w4gOY1SGkOj2TD32e6gQ/rKxixiQMDSJ0x5QJGnFNXuQHffTSIVgyNt8grxD12JHHf
CMZFNDSy1DEgrISSGrzKcQeYtPOLrn1ME2ICpOBzWZ/UqB6khwJba8VZ+M2T/IqQphc/aSJi4Sfb
bGg5xS2hY8S45U6jKfj9eiCYUHFq2tyQLk3Ku0Ms0IHosqK0NSlrz7Q9BpUNWKz8Oz2O9AUUDH00
kOzQHDFLRNWfCjx8n6msbizu6iZl61EQE+8Zwb6IppIfJHJcugokocgQ5qiU1VuMNPYwaUPPcznd
DC0g5VHtC/avN/D6/jaRAhtqQnDUzVBxq+QCY8dboKSZ1io4ebq50TtVG2mGXi2cSYSZBACGYaer
yAnV9x6gmAhYYYto01qRhqCnilNPcX1XzGovxjgEWpiyiQgLLiueqvKSjzhgaKJJbqCx2tcF+uWh
hBqs0DBfUznKZWm6qtKld3UC9wxlo2NcLAI8mvWzCRkxg/7lEXUVEILHCKSJK9x+Q7PpKwptr4iC
a8NzvhYq2QHiP26aCdtFhc/wKspkNeWw8D8MvV60A1LscuqevgFhRCvD+CDPGlC8Tf3KqpHZRvCO
H0xoL30MzSwXIY1wLjl2mR+9ZdABTFBqiK+yvaoq0SFQIDMRAm8hGH5C7638qXwwsV+E7eShvhBy
G915cC7hfBV6mZ2GomGE3GjJ+s8v65QAiWRm49S5mB8atC0HmeXG7nIisfqCCDPdUwCI6ixaVudb
s98DrI5Rv1uN1+0Dcej3f/4/NVeo3RU+PrGSPKf1uFYmXONVRnV4CAzA7YN2ixsRgKWYOLGmVi+h
jJIkQ6LkNrpigxZHWGAgM6LyQw6WKHwp+HAIQQ08ZT/Y5r08DkAouDW8HOJnEoQqACymGrKGahYb
g5Cm75wrvUspb+H9hUssd6epbtQN+SJjLPhHWgv5WkurjnA5ojHI/VvrKLkWCtYt28qJ1+6wMKEf
Ku2CwRHoUjnclEytZSvpd7pivZX07oLGWBE5sfHVUdoKucStmt+aIaP1KjP1Tu4pq9YiVJDtlbLM
OBeUqirhhI6snsG9Ri1onWDdJgsahO/AxyVTP8uMpnvKZJymS7o7nq3i8ljEmo4NeNBXdYIRgGO/
E0UnS/sYhHJvliVWvmyfdqOdpUhuJzseEJ9UHGYFgy58idO9RL0bLyJCyj1a3rkHRlXoJBG9Mgo4
JScxiqLZBbyogA9BU5UR0EEOy49Y42KPygk7tty4KVKmhR7GrmSQIP8MgID1OAZbibkeSaz7roy3
o5lsOcjtPR/FMIFIaREfkxYWTGmuyrJea6ztTWfQGfBWlfBo6Q3WCP+yCVRVLLg1IaypwOBkGBCw
Bc0ByUvHpza3JCPemd6deRQ7staJHmXq19LiyqxVy2F4Cr70ksyFjPa7FHOkltDXM6zCs9oDw08D
VKPlZ5n6yBo6u7DO/UhrIyTtr4PJP5BlYnY2LCl72qYCA0Loq5CZCLWTliqjCZpdXJxm7gtbc0Ql
DtBhLfAOpZS/i/gx1iPb6NtFQTxnXQGFxkukt6a4JOOXYJsYE+1M2JIb+mVd/aUNXzAaFhr8245T
+8RJQyRPI6W7XIdnPX0mjDtrzmNVxB3Yl4S80cVDMZPS3O4AvVlydyA0YQGUZsanLIMs/RjkC9PH
jr0s4nwGi1HSm1PT6yoynrshTh4H23gt5vcxg2rZzG4x4I2y02nM8QSyekcI4CSo7320oz2C0YD5
X9WPaxVckIiuOCqMY5l1i7KiX4C+VR+ijzhSLhHBsY7Y6P6Cs2Ktt9MqSdOcYWbM+bwEvKdZWz5E
ye1QUaqcAcUvrLkoJoKj2iIKkr/BcfMgPDJ5tGPcj5pMNw1Kw1ACrBeYvTIK8pm4tTnYTh7METkm
qTE2A6HlBB6nlFZBm690rcd+LoNYZgpZ4VlfQGcP1MhbK0QFQVvCfsRGSck4bGnO7+ZYuKXUxtwf
ZDNqUd2tPYjwC2irhJOOJCCZnK3KeNwbjeYIwVvVWjdZnS5GxQgnRwzMrJXRmnkIX8ooOCErERFk
IplhfQXhJt0nzfdo+U5cs1q+BRSK1hyEFWnjNZmKT8uju+XFqFCnYR4xm2lEB9aViiq1aQoRJBP5
/bLRCya74wdqYKR2aoJAJr0KtaDjmihf9ZEDV8vpGNd42vnhMrDQZXS1WrF2nnTf7Bwjbk+JiOcg
0XdjKz8jrToYw/SA1+OznywZXDPIL+VHNSzMRwuOnBVhWihjDVoUzymlA9qKUnzIQkpnmFG/wFtE
jTbghuGeRryn5iHRNZZ4SvUUjKqMidbn/I4BFpFEyLAmNyYI4r8Ue9xsPIbR0MirxFO+SCXUV3nm
f1e1vtLn28yA570wLbavhstjNSh7/Mq7E9uJqkVnwpPWzQZ61y8g6ec00utKilKiMsOoJymzbV7T
8fEnLCY6tp8m5YQ2Zq9DLcB1KgY7lop10GjCBYdIsJYFYR7F6OKaEn32gQfA7EZNXoec884kMrG4
nQeisocEdopKiJxTQm60E93QsWtqLvq2iScco7wJQmOgCcsRku6HHl91pPBGg66BifslDuNLarDM
lCj36FkStJDJFByJ7wSFJXBEPKpoERGCNb2NSsnGhnOSYNAvUi1FjB8hAvbSRF1yDhmhj3dUxRpp
m2W5HfLsFPBQNtHDLAvsBIyzGY30xG8ThM6zFStvKH1JBPVhNit2EZDQtiG4kXeK0I+nQXoGKMnC
HaMPNpiJf7cKyA7YDVBj+AGZneop9m95cR2MLdoHVwAf5YU/dfkcxm9/uFjqqWrP40Aa4wNMOX6A
4eKZe8ly65SlEPhiyGHT/6imXyb6mBAweqUGwEp4exSRlrDzqVYKHWa3z+Se7TLs3yN9K1YnoXkm
46nD0BLQkcnzl4hMXxZSlFqzuS6+aulHrrMRtmtTOKJeenTTW9BugJdZyUMIX2hPUPMTTw6kTGBs
XnrXkTU7Vmk3UJUvRYNC/ifQPIQUNGh5nrL8xY/fUu/WSioJE/SG+/rpW4/IPGg5joXX2Pv1hC/f
Z6GU33p6N4beIvxkPMR8o/Q34KDLycE0l8wRNiRx8GszrndevmnDVugvRYQm2JkwVzdbzYTcQfzV
W2JcD4O/w/8VqrtM2yhkhQWZhXlbWhT963xMCQgM2LekzRnrAM9kwJyaSMveQ7LC3B6bDz61/ppg
yvGjB8PXBUlRlHXKounR2rqJeqiZlDFJSNeRt5uilzB+jdJ+0fbqwhWJ7waPxc88U6bnOMwZkP12
4p7YQabVm0G/SiUcqYKekfecEZmKy/Y+cwS1ba3F0H2gQxUhYIKVj4iokpFkQlBqz4abtPRfVjKO
/xGd8hNlI5sXoEHpYloQU19HhefYZIhk7vwQ3N/TbPd18x3Kp5lpEzGqTmUXjgHIjIolJtt1NNPV
gUqiMN2pfzaays362fVz4mS87PXGoYsT3QeaSvPD/B5IV8b4C4beUMqY0Y0XDUorJyP6IkvAXlr8
jnnew3ERnlPOSPSkF0X5Cd0ty8h425sTQ9lHwU2LiRusW2buJDw1/uQW9aeY7nWDBLEjtDjJu3jx
iIgkWkzqZsyWwFZZHWkXKcIZlCfeKn2hoxWSt4gZiAqpexYu2GGgmndD9yCmkvVTZ7SMRO3gsd6m
q5baYTIeevwRcewFXO//aLR5ROFXYGqb6gB6dwWMN39nqd+S+h0JcF6YdBvWKmqW3WQDtg8Fok22
Rvedxke5aDd+a17KPrGrChU5tihMAuBeWCp64Vr0v7rpbb0eOUJ7qv0bpTk8oyUxy8hTLiDs0fEL
m3k6qJcfnbKRm5OgbxWU1gIxQGnKAVB7iuF2AMvkC0i5B3NZWCuC9jpoI1NElxIJQp2fPcSeGmMV
P5dWanfne8DkEDyrtdtWYK66siRUDflrG27Ysj200nRqaBB3rsJ7BKIEvII7Vjz2/ouV3gXjyu8Q
raNhbBLhw2AQLHDMk2ghEH8olzeytsP0knNkH8yzkV9r5a40KpGejFyJki7jNf6LdVkg/AE3s/Zz
CngmcC+y91oLv8HwYzU7QbaF2ql7OgB2M5694E1QrplKzAtlYAsU6Le2ziPnzPCMnKwq9gNZ0cbJ
El7FkbP6T2lcJPXctKS5rwcFRMwSsmMbXJKaY6p3T8pDVm8F+tY7Q7/HUOmSNb+vTx0JZRPhgAq5
FgSYevq2mB5+fJnko5ceSTumg9pnO5n6r8BwWaYsYXuxf9d9trm1GPESz04udiOGSZxxeF970x4S
l6vMAkjcLNDUg6nNIXElGmqyY+ArAfeo+NmNNh7bbIcvw1CvlSy45oCEgrFp+GzLc6rvCi6fKl3y
dDX7DA4EmWXWwSoOaXGOy2PTOrxBsb0iYzWlFe9IH+9Zuu/6sxC+N/1PHX1haOQIAx3yPBaXN43e
kM86LLkDNBX5WfjvbXdhoSGyOjGPXfRIQ4ae11J9q4u9kG/6xpXaZT9tIjLvezKS6UvQmkp/DB8q
9o01Jk23qXzA9954F7V45pqC9Z/VnuXVtzjkkeBK22k3TTdA8LeMq12X39gj5wXZsgMwrYX4Zraf
ko66vPjRJ0ZqtkIugzDeEBJxIvW0I07VQl+Boqa3EasQY3cNrAEm0lPDnGIzRiDtPzPpScOLv96q
bmiptaMan9P0dexilysFscJrTykGryFMCJfGRTz+9P5b65/U7Ma4Wc4hj1D/qPKKtiVyQQo/LmMK
IaGbYR+wGXHXL6Lw3cxdldVhRaKOmK+K8IoQW1KuFqE9ivDBNLni0CyQYpAMby3pP/5BL79KxE31
SxKusvhUR1Q98dxcWvSatvADlhum/sX4HeskQH6pwK3TN/BtC8zMqKpwzZRHnhHa8HAHvRplr2sN
JwJPF9EQEwhzYFNWepf7x6bN2xP6xr7FVQffo1SbIrxL1PiZ9Wyb6wSqs8AzzCT0yv7FlWnUpZne
+FSmflzKErEvW0IXJG+XFU4afvUSZx76dtb42RTDImd/Zt8cy7s5XOL+RCoJFeKJj2DKQfDcErLC
hGbeFFN/qxI8mmzG/jNly+H+zR/sfRGEf8K0LI9qbD0Kb5qC2mtlCVu01EVF/sqSTdVofjUqVqk5
NvHLQFJolD3IGqtvrfWKgTaHD1KgYvHGlSedeOjIxVPMtSdu8vHZmetE3mPAiE23nT4JuByEr8Qk
cfQA7pxfKlTkCWG03mvjl0Th3+wmRPGZEwgnHwMPi2gE5zq7Jd6Kjhondjk5cr8qtP0qd6AbMuLz
k7Zid2c5TazPKb4TpxfND7exylAFEVDGwQRdLPMnF0cpZ6o+JKuT7TXObpw3FPETUmECMZ4bAnII
0HQSmpag5OwyvBckLNnqpHGUXPOlTPB8QuhuShnp0/Y3j77Bo05sGrMU7gYO1qi9xu5QqZteuQng
K/DdLKtEd+AXk4TLdAnzRVnsMRfiOEdVNT8yhowOsTvXKtHfuES7DVIkdmbRfOqVwDgLhcme0jzG
mcfBuV8mxkc8LCDDLgYsY2361Qn3HvOwVFzSAPE4MAP6F3Vqa+m1H5xK2qt0eaRVLx7KIaXofBv7
Z8fHgpIwKtbsflF3BtOyGAfRNcptg5OodvselbKt119ism4AtoqOjgcIPbOwHMcLJnRRZNsJfzTj
kPTCUtNRIdjcxYqHemud90vq20RchRXnEDZEIXOH+ncKXH/AiowVjsIwYF3LHS1wkGorNTmnd5bi
mPg9Zon4y1rD5pGVe1uVVnRGMp8sxE3rDeuW8xtNtPYgcqQL7FBeedPGmw4mLlzVMep1xS0uXmt4
rkYXbJm6IIKm4ZwuzBWvBbDMQpBHY6rMHF8+oK1N9JORXPx+U2PhjJ20pJArITge2uEwxO+VYSwC
yB7duu4c2vZ46s+RcidPsLSrcSduzVUEzihhob8V2mcavunVNc/PIkHGgUP+lGLCC9nwh+j5ajR2
hnadOClgbOtuBUVhvs1RH5vdSyusa42o427RUINMNKui6L2Pz1F9y2UsjHcqMyQwO9yHCbKzdqXy
HKgcjq+K8awBlpGFErghc0k53cDOztpNpNBeQAuJopx8dODXp2F4S5Ob3D415SsoPmbpdgzUt83W
Gv6s4Fzp+7reJ7It/yrTLdJfRSSrskj7JvpF/kqmmKe+6OV5CBHw3b3iaDb7HO04eqNFoOx1jjXR
3sQuMp069ScixxuXKGGqnaNLN1X6jqJb2B7MTbUmQUZaMCHMl+DXKC8w2RwaUnp2MXF4wnaK9p54
SEjtnlZVf57637rHT6WyUqPRIouWztcAQp1zV77Lw6cjM8RVKL1fpWI5oIEJ3WJ4pXSTxV2XIS2h
xxjSmRZ4WSDRGKNekb8seuVtQphF0bRUxQdZa3yHTbOH8eAGZHgwHUPrmFOehTiKGMcCeYhgMdsY
mSPtZBKzy3DETqWHVWx66zGke7LwZuVfcklViUf5y2CFDIXXJn8QCsG59aNUVtznYkZoI2G0D1/Y
NxN1SvyrWIdCPMOR69otvQoPvIa1hgPqz915n2Tgvl8GIeIX3pe/DxXqqXUCH7Bfye3eoy88fbSY
C0lHY5u5K+LZlA4htwykZs5ftbJSjR2lCn396QRQltfs7A7gCJhINIKmwXzCJd+gHg4c3bXbyCxE
gvHYEZxMISVDCC3h/dBxbd9a4TWUiNcVYzsHwTgiaaMSqKIXLnjav8g+jyFKXZuQvYVaHgscJmrx
M3hUzDGLmHSW5Rc5OOTkluYrH/WtuvXVXbz1hhdCRBep+OCRJB02YJLn60cRyjfiW0SMSXMz/V/A
XFSdMJH795HmcdSfY+3YJozMsL4ibiWjktCziP5Rfp3TeJPkFGNcWTaYMP3DuBSAu703gbf80ML7
SGlM1qUFGMMRml1p7hMUijNZUmHvqPAUeZyIYTfJ8LwWKR3s1WeOuNoZnZrUwvk2YcsmCNMO1G8s
XcsIklaPb7rE4bcm7gltJx8WTopphAUKFZdBa8c289MKRGMuVZoFp8CmvO4cbB5ODiAI1SNn4sRh
/R2Xn3P0e+cy9I/eCqiK3lafT7Q1EP471GVuRMae/M8rf/QU2BmtBEJnD2K4a4QHxEzEdO1hblwD
mb4a5KTTi7Y551CoooK7pJB3+uBXZBMY8opcgGxvdfRt9XNu4kw+DOb71Jyn+piJwBI3goNzjJEq
ho+SjOfFBAHIlVxUjuWXT4+JwQbycNr7HRQQYr7JWTdocTbDG/w8bbhpxbvWOEFL94jqKzqn7bvf
jU4qfNdIIUfI3ca4Z5A33zoVFBMDtDYdPvk8V0Apxhps5SFUgGgGwoIAb9zYQh27VSLCmM9m78j9
p+Z9hnBNPCXDMwvNRRXAIjD7mCm1H3J57OxPmTGWBpdpOTwAVUEANvT9SPh1fpdprNTv47gx76Kw
F2Xi90j/mUcQhbqZzJdJcvL8WWkrVI1RfxT0E8F++M42bbIO/YvPGaOoYJBr6G9Jh7OW+An7YN3o
W7m7YLOLAAkZN5GWcodcxmS6alSUGxny/7c8fJX675GPomYHFpc9hKO4etbypmCyMHApoPa+mtP7
rE7kFGFL8MnmpBRjg1rZT96K2XFCFiLQ1qlbkoDKn814kFaYlW01zJ70xVSVLFs/d4IRuw8eI398
4emQvFVDqP2k8NTziMyTqO+EfrTlbaXipZlcHp6AQ4xxTpDSh8FtNN4Ea5MvPr3KTce1abxo4WuY
HGJ9m6sH1rdEeQ3qi5F+FBXV/k7T12ZJzbM2zfdRp58L4Zr1U/JoatCmk2+mQPEtXkTNzaz1JH9C
Sae91S9VujcyVGnMLIuBjIUFzkZjzZI1x8PAHV9kTc9SdGayiyNQAYJc2IV8N9QPbUzWXFJx2BbF
FvcQ8Qs9NH4+JwkTkrlWGkdP3miujdqLNO2rYlvAt4Iw3DC86Mr5zEVELx3JGTf/Re9kcDHl1Cii
WtIbtz6G9DTieXexmtEfo+Eeai9Kdeg9+v0wageZ1IWNQmD6rwj+od0gEZPLlZF8dsIP6QT0ea4+
HAWDmYAyB6J29wj9qzp+aGwqxVHxVxWoFhQP5OKUK7SIq6qmBc2gzii2VA6lfPLklaH91Mq7mN6y
6pBE9xyICBSJyNb7ryr+bDyY7MGJ+lHnUSDGVraHPQ1C8R7htkanbCHFvGTepSfWOngk487X3QAM
EMxNYgil3j2ZAzyXo+W9hBqDJtCCj/m5txg6slQdKLRrLMCo+OGFOL63ayFDZdl+qJwO2Ka/wnZo
Jwx0mFzLUbqqWrhPK/pyIj1Iz86yNbXKZLh5u/Hyi6nfc3Hnr2rVFq4lo/b6Q4lw1CSqK7EsCQve
F/egtc2NXRkcNF9cpwbmBeU9S+6iE9NCVnfq+DJLpQSONqTK4CGlcU7irrkV+wMNJ0ZEu4x1JM7e
uLFrhKskqlLjrbvkPmtJ4w+DYNFyVyun31fRfI/YWpS5J9qc1cEhwKuiUE7hbg+0vmLi4l/LUXGF
xAMhT1dywkuN8wAgnXTRrXNT0mTsbr3nRFSyG+7O2toPw2sQMV8g6t4bLqr/0yICQzesgQOXWn4J
D2qPh6JRTgaXM1ycA41DNehBtkCZc0plXofpNrmTrZZf/VJcGmQCOp3bWzZwcppHAl1UFZsZpkSc
ARVjFVmCgM0kbFC+c4UGxCYlukfdl7qLKtEs7gmnMK/0lo1BsLcPn3ZBj5ehQugQTEqNXIPFEzis
xcoKm+fC4HN3BjsqL4b8HS0R8DSHZAkdlgdl6l4IO6EsyexmYHyt43TiUOQ2cNfGmy86vfNZimsP
QKtV0NlvK2Rw1P6yqxgLKVr3ir5gILqssnNL3Q/vo3/t0kMyNwH0BDHci5Q7RcB9umRWTMSVyYZD
tFmDGzpIl9rwEQ7oDQvGDtEbPBy7kk/z24mpQBocnGyC+hEk7pIOoi0aO0hOwGvROHDa9d4061Sq
NdHdoA6BoD+76lC0Dy6V3tHHV7cyzEvLvCbFw1LXzMQWXcvTsQwbGNLtT9MyihsfKnAq38HTAUHd
7vDJV7BMgRh+T8KtrU6m9tRiJxx//MCkufOtuvJiaq+p9Ykv26iAwuAgDJd8YuOmbNfNTt3oXWLL
XFGL/jXVNo6JTe9IC0BNC6uj86X+SsMt7u8+7VvL3HDGGuULl6FMHAheJWV6t9bmXr70FLglgAdh
Wr0pDGJih5ix1Tgtio3iRlQgFSHZbhgt83rfRhs+MiO8+uWxlg+i/2AIQPQg3damIIZr2VQ7n9oA
W5YKsmXZLEqq1TW5v3A+ydiVNiK7iR9vhog41w7pAphuZbwN/qcPYUAtmd8KR5Vwy7C5BzrNKpyd
bYK1hZZ0mZ47xGclIBPCmGAHLhib44UXlg3HdL27l466aqNtsMJhkm+LVY/sZUXQrzLi8MZ3XrWL
WLqCuFsk4beMi1HpV3H9byyd147rRhZFv4gAc3gVKVE5dtQL0UmMYs5f71UXBmaAgcf27ZbIqnN2
3IPuleoRWSwIyNwJeden/iVSE33ue82ls8UuPLrdIajhTBO08Ozg60Da28aH001uU70lL3p5jqZ3
cfr06ata7HR/ICLfj62PjFN8TG2KNVOegApR7Mu4Ag2vLrhNQat8y+OOArFdYdmeCErH3CBzh1if
5njSLL9vGMsNwhSYUVGrYcFgT18kdN6py/rkqMucDKwUjP2KdF6XHoFGrjcpsXvNJNgEqeRjag9K
8WPGd02hen0ARnnPskdgQhke/4iGdM5ADgBwjnFgp2TGCMlGiz/j/Dsn5FXr/5CBLnCAIgf2oTP4
yYul6sfJxQFhiZ64GrsIQ5S+aPIHyBGzvqSfBhnN3WJk0dySS076xaFb0kdWnmX4OcVv5aMELGRU
BEmAK2LixaFHfiKrch78hM2fPL5W8mnSLuNTWjY8KhW3u7EoYLbOhvlN6BCc4Q6Awx2GfQ2/2bDw
om7xgEeB7lzHC8v187OQDtP0Th16RnZTbcOylI+61KFuyQX7qPOrMX7M9YncMhsZgqb8qoidpGoN
JJxzsCftptFfKozMUXGRkQlG0D6KJALEap+T0WsB/9wITSlAwF4vztzIGNdZh042I/Im8suBuhBZ
d2f4mN5hpM8PcbHugt1It58QaDRoJ0KbVY3S3LdwFfkhBWFevBp+nb9xabhKy3kJBJtAJXQfOYnx
qKUGX87PvfYj47icW0I18rNKN7K87r5srrAe6L9WA/xbBVlmdJICkM3St9J9tNaVibdmGYmW8izI
ExCNq4R/Wlkp9pvJVq/1jFKGr/EFtuU+NX3NleG1sfR7vCCKuamaj6B8yXK/OJsMKjKQU5EzYQjA
OHXrASd68BcbhzDeIIzniVCQnXY7NL+Lp3V2/hWMv/Q3jtqRK0txTnhOo2ANNQPSfk7ya0eIF1XL
JJnkNYnurpzdSlj4BjJO/4QCQnozhnvOsQJXFY2snFXxpsTdjqCDJmeS1g65tjEJxfYcaqXIx8Yd
IuVsEXnAWcLYMJIoN8q30WsWOspcNGd+tKEyHDzFb8xD1+wiVibtR6+/hdJMRrXUddxGCmDoSDUg
jCeWVS98p6FiIX5wBfRkENgvnF9EMEsp5udnR2kiuS7sulSCsA7x+KEt0eqaXIp5qcodi8/LU7k3
KSZ7DzFgSlbld6b/BcM1LYmk8fXiXlo0To7HjpyyeF85h2FAE3QVgIn8dDbtk9Wail+1eq2fH0/C
UzoMdfWqZ1l6vnfWb0cKYf8tExqoHlA5ugXRUp7Nje3xKYLieNLScjmmE8/2urRl0iBom0dAtNz8
6NHbs7tc3/vkouNISH3Fi5eMOuTHLM10m9H9jj+HkJsZjaxb2LdWo2/OWrP0PC/cCjbwXs5t12Lq
1LBmjRAWT+knheVFncWBSwccPWgYkfm2I1hP/qLVLsF6KH5HF+0jbIU2Qo7A+dtRMsY3ZHlBQO3U
qaLDcYJOUeC5S1otYrD1rQHXXq915RA+KVTYA1b3LAv8oa7DvARZRwcZFI5EWPNHfLVs+ieBP7Dk
kd2fL0JAx3mZxheL4SLoqaLEwBAz7cmx71AtwVWIDmLYP8ntrLNzCNg5+5G1QKHbF0diCyBB9upn
xYwYoX3EIhlm312y5OOlpJvrwFecT5ACiPOXIPuRx3g/hsgi8qvUnkG+XHys7W2C+ma45Zq0LyTE
LdCSutipsRr+mu1b4nP6tkfccwwGnM+6A2C0KmniDI3vKrzyNzNtBd+VtJvbk+K8EU7LmM6hIe8C
ne20vFWBDq7CNU8oIOiDvCpFyiapRwMDSbzsZbqXWsKutY/M+rMa0ED53LKFx8bqOXggxs9vAOdF
csdxj/gCZ6NFwpenDOsgPjUItp3Z8KnXXNRzxFbEE8EPVfNf0rq8aeJX00lCrEgjey2Chx5qqO/X
A+H6k2DFOFieHe1fqIxtP3oM1hIFQIpD0axQ42ju4AOtCZwn+vv/glHf0AQlG9PPhtu/CxWyMV87
0k/Jc1aMP1pJuKaytXGMO5uQh7h7RKQXLaA6TqzoOD/5g1ynOjwXJweZVB1+KdYrUkg0a2HIcbOY
i3VIoUZCVfYTz3vNHk9aqJFsLYe8U3oet/3NofA7zrgA4mscHdL5pC16iOePZ/YHju1JyDXgyaH1
JVCIk9ZflLPMHAH6hT7RQUUSav6T5jCDTzUsHmyxI0SDuFAGMG23WSpIGngbsv7wTOjhCn8s2eR+
3dABg8CVjEB0zRUatz8CH2BGfSYuY9qN7N08TQUPLkNXbz295+I+/ePqUNakcLVeQrkcSBkxv0tJ
503EC9R+W9DgkRsuSb0WEs0MYdZowbmtRoI7NkSIyRQ5tuUpTp1F4ajuiLGzfEfdstCiI85UTmbw
SY/MBTYxGXZoHXHNmCWoKS4bxOmeZLH+gkaStxWHH516iad7Vfyq2Fe68W7KLzU2JRB9WsnqI1Mb
6asxPGmPKECAbyZ5PzmbnZx/hVTJNCiP4z0lKe3z0SufE4rjZxi4CM0ArR8Nj8DTjd2uuoesMMBZ
qvxBdObSmHcoWJEnkoDABjMA2pEI6soGwB2YTNa/G79T9a5ieaauZCAV7ziUb6aGTK2x4XB+sShR
BmJEMPuHAfUJ33XVraA8QsXTn5+lfYx93bPI2F3bm0C/SfmHGm/n1kTS2yxsmoYLA4nUdeRcZhUq
8MAAw5O3AV9F085JIMJqjFyVO8cI31S6nqXop39+WRAQY4izmsi9rHjhk+JEFojb9Im5NJ4OqkHX
9bdWnrLpJv7VjnS3QRhy5ECjnfIQIpKNrk6Z0FnjMZsjqVpk5pUtQR/ZXj1V26GONJUPHXodijQN
H2P8+Q1Ta26UFdI8lg16XrgANi0SEAOEKKNzs1mPsodEuNaCJcE3GgqDor3XOLlTqKMiIrtiOauk
QbuOwDsm6GCarHIQLEkXWU2vVv7GLkBxPaH0q3Gd+jSmIWqHl2Ik3hB4VGFJQdKMbNWXt/lmgI53
tuJXiUgngOTIo68OVeO9gaGe6cHMtN8OhZgV3Wc2cUoeGCLf5w/IQ4p4Fb5fjEYItLOIBWcnkZQY
FisMAnNLIF9WnApy3urm2I/fE+v05Iv9SKRKLbkMo0PtjchAYaJyOEuohWlaAhE91R3/VD/+9EhO
xCKUlQQ1cS+E5llc3UZ/vCOP02HIU0os6rewODfyieVbT0loZORI3qL5yq6vRKRp3jIkSwK+6J5X
OEkJtxE2IELwGlg4Z5WhtV9bywG2bssOB5ctbNpc4g1HAndr1VOENPwYde+JnwWAFf2aAmxJ3C5z
PX1HOHQEJ9SFZBgSeCLyJZprqF4aKE2Fk7l/hWGr5z1mPxSw0vobuNJgIuBNHMjIUQfRe0PNMsxL
RI1StLRnV7MRvPpSc1RKTvSLbrfoexHDt1+217sqzfSr1OdNVACfqWGEi5ep2ysZNJ/HWnqpJhID
4s9g3Obk7GmHdjoFzIoNvetnWSJCFFO2vrWybeehYHZOpL9ApV/Ubh3MGpbvTQvEA5u7SAj547eE
/xBY05K2EVhSEl9F3N6Ielx9qM9bLa+Cz0q6ooyy+JzH6Zq2T47LF81amciXoRyAO6gsqaoj6Ww6
tFOhkwbUuWSBuprMHDLf+ukmzkf96YvdLnIWjodlJ96VydnCzjz5VtEtsYKCve1ob68og0nXeFYY
hKrymhKhn6O24L0jcnJhvFvmKTZuFpJV0l/dIH7T7M+OUgYLSPIc2svMg0YkkBR8hBkK3dmY3lNU
Kt64quINfY/t+KHEx9Czl9XsdTjL3HjVU+Bk70Plm+zYVr3FFuvNOUnuEka5JyEWODSQEQVgvqgZ
QqC96jNCwMMREZoL+04wRAeE4RnOqvC7Ej5r1eQny9gpotVgKzgM7BLiKUOLBeZBsQZvyaYAKaGu
I9uTuGU9VykMclr/sgXyxCeiuDT+wSVGkhzdnoqBCC5hCCXb5mobPlnQFPoBf8iM2R7WWUfftvma
VorVoL9TZlfbL1Hykoz7drwW5vpp7kGO4JlG5GZIXZwNZpz4ms8rU70k/PWZzB6TFmkiClKdjT3Z
t82a+qZxRZNJB2PmN0u+bT5PezM6G+m7BMoetzQXM8WjuFkYiisG4ZRsCZ2zw5kyMGAGeDL1TPvp
0l/CZTIIPlZawUpjK+ErGLGkkYKE2nFeIJBfjC1ZEoYb1rvG2DkcIAauqS98ZRhxt4QVuaEErGEP
C7tGn7jC7I/o5RGgiSLjwbnWvF41RU0OI1hS3kjL4EdMVv06Gf+ai6IYDOm6y7adFo+Etippm5IF
o64mwl4EUVlX2xl2hW0Migmd1W02oUKHgwWkrzwPTAxYDf04t3gaELFCcA2sl0u4mGSvSPeg+p7M
z6mk4DvtllZA7kYD2IaI5i1l4iujBlsGVDAO/XYGHcKESSrgjowAimTGtV7pi77/tWSsTXsOV6w3
vLj92tz0hl8xnyxMf1qW440EH5rXiEvfUJFWKJ90+iJlv2lsHjNTYgfAKp0iVeMaXEXPPaYxTX1N
WYbmq9b/JpwwRrkVK5+Z7UaAiAENphYjba/Y7ul6M/n+EdlF6b3WQN2cAzksHNLkbeHXGvv3UPFJ
vkLBRKgnZ3AR/zQDrFwlr1gul2ayI/R/CUUn9opyZv5hIMloBurhs+VPehmexdmpP8TAVf5yxLXx
Z2KxZNvsfjmvvIDhR49TGFpjHIxFTUprA1Me0sZSEqcU8uqx3qEmkps7FbJuZPnfcUr8DZw544ux
QcLT4nMbt43IeWeYrYNzIkFaLHJ0n37yrQd/CCRwURI63B1RgosLXEDW7jcZaiy3pKkKBK3Z1+Y3
GYs8+Z9aCjm+ge4a+iuPQZf50z3vbs3zKCNNHYprgvYqQ8PfcHBCTFFfC97jBuSw7SnIA2q9CuLI
tnE0IDbXzoWF+JD1w2pRX32Tb2RkJKELJc7T3ldd5TfENIjRLC5p6sMonIHHaeiWQLrFMde8Viq0
Giin8D97vMyKsXbs31jeRvklaO8TbHuOkF+8J46NMogViYSR7EfkiKKjjvUbvV+rie9xBVoxLdAP
aNoypK4mPtNqA/DqDerr2KOZgFkTx+kMAtQ2QhjCxj61d2JV49GlGEMQ3kXwVvJASOQ/ziW8Kr87
rw0quuUI6gOHEHXboXxUBV+VJ0cb3TqPqHsMfqbhpUM/4rzxwjb5F7tPpRG1+gJKhQ2IWkSyrrGi
nvPxhdoGL2pfbf3rawKqjlxdf8OOTUfBo1sNoLKE/GrHcPFTsaQ2RIhMQ+PCIBWG11yySGiRZQX0
T4ccfQ27e4uUxBz5QBGfO/w6REgT2voDjT/35/p5IEIsax55/tuRn1eVyO27b9vZqEy3zG9Ko7vt
V84ZvNF4K95jJPeYQ/8USKiSZifLBl3hdeDxIhDT8auJwpV1oh2TYlW1f8mwHYojS6W2Z1bgbv3V
TCjQSy1uv11fnUb5Jtj/eC1XISwDqOFwgcAkssg1RWYc4X1DjcjQ2FLYPen8/0seKt4hIdYAZCo3
RBSaH0b4RYAlQAbwQgyggPsXCsWV0ntl5Z5mgthoS6nfcubp5tHucjDuk9A2UGHC5fXmKEtyV1nF
e4g8bpW5x5TEn88bsXr6FlqhVcwyAVYaVyspFoYKQEYNPGfNcAroo9Q7w0HmENxt5THn7GM+Go7F
HFL/tABxebo/re6P63Y9TNuWLCe81kN27CMxgOQxqsiPptqkkp9yJJkeRnHW/orCwsX4vAjWRcoB
OG0kW/A+76gCqvJY4RGs+i8AN8PaNPE7gNqQsG/qK8RUvM12CfdFlTqHfEKal5Dda526IJGlJPdz
8qT8nM+bNt2S8tuof1kb8JcmaBJycvJzLO8y1FrmJ0w0cUo7prb4UheKR+8POxX0PBL+MLNZVS98
aGOyr5bcptNaoDZB9yZHKDQI8VNRdjdr+lW0CDsTZAKlEQkKJ24hkowdoqRZGOL3FInuQFgX3B6V
QMC/LE8BukUIO+H0O3Ipz8i4pPolAz1hFQvYy7x+WtdIadSLpvgmxWEy0wdTl5j9UJcPSyncQ4eK
Ux+9a00NhwYG1F/LeWdRqyiz3DEcTse+PKBf8YCVZdhd4CYp+yZhAtfWu9UvO3uFI8s0qCMbb2iH
Af5VbEJZ92E+VPrF6aW1fRm+cfZMrgGiHnGN59S5JC6hkwTf5a7WXuslbVblwW78JlmOPGJcfZib
DOshXBLSMVX5+dk2GnjwPEafE0HZ2edM/Y7sC4/kqG7IbPBtqDGdjA+qDUEx3q0lkR3DPmYxlCFH
04s4T7m4esQKAwHyG5VjikWv92hyAWo7KJDDDdxMqf1KzpddvznOmt2v4B/JKZaJXaP96pHYAx9H
bLxG8detCPoIOO9HF+gDlX4AjIgtgOoDjncbq9oP/ksfdpH1ZFpyr3V7oYvrnr6GvKEnf7EpfsgK
rhWiHYEttbuA7LvkxeRPDXrU41eOfnJFEM4W4NMD2CdGBcFAyNeozlZPtV+lZAXGoQBfZssFgcuP
soNiE3zNyDeGcdKiAm8Q0h5bqOt+4Rg5g2m1N/k35kCG8liiFOCStV4dxFxk/jOoZ7sk/gudi6pM
iy/SKbRz56zNeRc0h+CH/aL7CeVdWjD22vwZgHkzZx12+oDYZR10H4yYWRfdZs2Qx8Q4pLInohYw
7QFy/4P9wFLYtSiTYoVbEEggltUGJalTvjTF3/RWq+eiWg2QlzwLNITHnjIfyKaXm48a1ab6Zrns
eNkVFKMms6z4eh6m4iv3opWhQeinHtbMMb0YCMiDH4L8SFmxF3BiuDw4tf9sacOorPI1JRlCFclm
O4YQlVjrmc/SXYK8nYGZucD+N1YZ8hmx2qnmCZOkrYq8t+epeLW1+my3h+lMRek61zeNX5CzuuPa
x+pyYGYIFKzxkQvB01e0z8lv5CAQJnHnd5P7Q0ASor2i8wTaNmCaC6OvqPsm2PsfOu28tojWSBch
gmxBStTIw13F52jlUFzm7Mm14Py60JmHKZikzMNIOvB1LE8VgldmJoYEIzuNAbBkjdIxe+EuSoGG
nkrgRiDAhOcsai0TgLeEzU1IugZUJ4pxeN5jykM9fBcAGEhnCKLw0JMSGeWX4RIDB/v3mmVgZTc7
UjC9eMZN8OuUX7HzOSVkjJPweR2UdSUdBaDE/3JqgvIZOds9lHIh8nx1NwHIqQ9MN5iV91N7bfPP
It9RhIPIwY/+1BjqlzPny9bWfYDiJvmJO7qaX8E4aHSayNj6MBhTq89ifKWtCuR6YoShZ3r4QqrB
caMhTgPMr94VkhBD+vVm1yZ1U6e4+fff7g8in0oPwuhX5CX+026gUGeoAvtulvOqh0PBRg5R8Trx
8kuXVL5I5YESGwY8E4EapeafknFXnyPU+rSISFukJSwx7iSh3pzht+igCFcSnUqCYx6kh5gMn/Gv
3J6aP4ZdKLWOHTwnSBEgShpuHff0bFzRDOsEqZDqRomsepL7Xfz8JN4ENc3o69FRNZcy7mcqyLBo
n2EPuAeyloCP06B9CvKErqZFxNhtWh6pGgxGzw0mZddOD7HsP1BJt5/hykCrjyxDP6RcbhRAEiTE
5YVoqCNTzQYkfbLiCYHdbH818gvbjGUQxeEPIE5oAkuPnIwQx5DWv03Rr6oITTj+mvdKPzr5Rgw/
Y34RIjDkRn2/naKLiTq5lWjS2mWVvGifr3RUIF7Gx9PPb3SHuHozkeDL1G3tm/69kbZmcnWyYzYb
QKO8ecMVeBGHAJTwWpdW4ghgZHRgberKH7+LFAsXbSFAEvsqelCGNzbvGuo+/VSl53Dm5luXPUVH
jCV7CtLghp4OcoJ+cnMEcR0U0lJzVcA7pdnHA3KbYBW2p1lmwt1b9rUzb3H0iJO3ASqhQ94FfMkj
UhuwYKy4On8f3PKRJrl4XPIK8YuH1W/fLmHsOTAIcc8BdDidq/MsubxvUnIxtbMkv+pQexbieKG4
zZqbyXQeRUfByYllyElfGxSNqXYJlXVrr61pVS25SGDJbynECht1W+I6MM+Zdmsnhoj0O+5/0w51
+RkWAK0Ta9uI+c2oFdjhB707fbNTED2D81aumtJz9inWdLkh4P/2S/OH4QVL4ArjXsfAzd0fWrYJ
ncUFG+NI0wbXeyJ9peNXcYTljzXGbfe7NH8EhWSB4czQXhatnGkdo06bFsK22BF2EDs7TUgtyCCH
fltb9S7PPuryvcNkSTEvX42mvJ7L6NMqyPsHY1eZtbtHZ1jiOVdIl4p8i71TbE9+wyzT7oGY6LLZ
xIi10bRyOIUhT7e9dMI/gidW0Ns1umiUyRgKMbe0j4j3WmcAaSnlnldjxAj+jWvG6oC0FYQWwihf
3h3CBOysW1RYbCf1KMX0Q8HccxYIsJnClGbbNucyPTT5Ki+20YrplAtg9ME2zHQ5YZ8ruVoERqIP
a7wOgiBHtymQFY0vREnx86NMaoctGbKekGm4fF7NTVZTb66/ZHNJBixstH6uCNmMX7OE2SbD5U6t
TLwNx5ep4MjDqCOon65ioAMbVD0xYkAVokiu0Yoxs+nFWorW4EdGfbfrkVHiV2G5tb57UXdl/Wgt
JPWCtE4wvAQqKpQ44XGEzdGR28sBY45Q0oC8xRqqmHVlfk/WtwZYoKYlRVennnfGKN+AXbkckdOS
a+wN1atYrnu4kTG/h4MGN0d6Nn+DafI1wgrX+h5mt1n047nVGdQX2B8tOl6qjZI4bo9BIo4xKzQP
NgSkKAulenpWFPHJkF3MJtyYrlS/23pPestu/ub3F7CDw4XCri3HA88BR2jNWrEwTqpzJsKk634L
+bWvP3JpW7briOQKYEzkffCjJskMK6czFxrz95gfzPAF+sBVoHk6joa65KWCxJFrsHfEGTUuRUl+
m4Kzmf+FNeNOujekbVdhXUFSg7dwJZssI66AL8JbyD1BRzKFK/7EZZF4BLCMl2fyK3Zgi1PQJm1D
gRgO+J2z7ncENkoVrx/uEtMljLOibRBsh9oqylzbxxQOsh6c/iks5nPMWErQDCVduJmPsvbZgO8E
L1CpORlRNIpAO1lF5Noc0QnJrEELMUNE2IA43bIBTsg3m21jS5uSW9XoT1SFY/mjb7sVO6VHJk7N
b9wQAfdvDHDqTRL4HcRxSP6svBeSwjIVOd45SvNToF2j6RQ+74bjJvM2lSSGZQ4nF7IaGakbLWuS
8BaYI9Rti3BJkByeKQ+Lv5+aapChIYVEJgDdBVvsRvG1lOmlna4gYwWIamRdOnKmF3890z8uamRD
4Earah1tRv2cla9VsEudI0pNPnrycDD+pqRZAzQIKfccSIso+7Cil1j/adWXGdme7gIWxO2aSib1
J2Oz8xCyPLG7eOTpkqUnyOgSZehwtbS9Rg9FSonxZHgVMV61tkftj0Ye+05rQZdx3WqxT3MgfkBI
JCS1WE4gjOgZ9FVlxjSI5pVjfFuVb3wVkcOtzflSj+6zQhZLSm0+vlUogPiioR+WEE0MMKyCQP4D
QJ/SXR1uUaI/Bw/BCf2uFmSfN0Dj4c1il4IcWId+3/8N5WvM+mGbbvl8SahbjI0L4mS8v8RIc9mL
84mpuibqtmBXXrJmkzYBiAXShsiQwX2Al9Xuo/6RQhz1rbYcqhd7ejcJdpRJiZ3/KJrMmbSWk0cd
59RWCPN4WnMQBUZsOQUeWLwTtlKpBQ2VNQWpaFlYReOSTjubVqt68Dr1qBYXKBEIfwatjf2JskIc
aEHFJ3sbWJvU+VQS8hEJbiYqcROXH2l/EudrgPKPOEf3j4ZNV8++AuUvTTiTIpQfzYFPD5QXFd/e
rNcGjFAUnRBBte6olVDBPWr7nmoCa9ErV63GzzlerWKj2ReMCTVWh1Ana/Gaj/B+kCDWDQku6WIc
/cmWyCQi2T6mlqsLD7eXOSQ9CvzfWf775HJtzTu+tJmwxTFo10d8gLDPXH3AHPAFAhfUuXWrg+qT
ZDydpZWMo2v5tD7V7AE7bybvxAlQGY0c+GL367jYSxkKqm7hOCFo4TLg+iifynJqqlU0MSMgpyzl
1yD4jaiI6/EQIq7UpV/decTFa0gkAjc/n6uWrAh+W0zaNkVzo3ScmcMtZUPFTDwrb2Jq1OJ75jKy
NOdftGVFzQoSu+l4rWGyhaArG4+AFx0Ckfa3mKlU2Ysvoq1w6ukqITqkw1TO8glw+CMFGLJ5KBz0
XP2BBhPExTj2iW7KUS1nmKYJKuYMjDhZ4FrrJdEvYgbL0/Vw4oTB1BTMb58EaaP3WnxFKNe4ROnw
Ra6MrjwpbRrumF5thzTtJydA5m5GYe2mwIu8eCv8VFDtpiOpgAQ5a2w06osebHnLpS+etojh3Bl/
M3AXB8ArAsi1y+YnmIG1qerKeesjcpaEbYRQrZo9BMnop5RyxmfrsTxSbg0EZC3C4R0Ft+RyGUE9
CsMKlPGwFsRBG3+3lnCY2s+3JhT5RA5QBtYYXvVGxNULMRHCOOyQvhnkfm9d9Jx0Q/xpVuD+EPSG
2kYQluZlTD9GQZZw1gr4tsYfk+0nvsVi/OJZ59UF7DB3MDUmrF7NFZ5F4nLVKriLr/w7tMD02geX
FQ9RvGySidFedTVUKinmzYl+lp4JVW0+zOk4++GmUd+lZezPxkEAGVXmBz63LvyeEAkpZPp0KDLo
iSfPA2ELV5dt32LxQ3DX50TBgZkGq6C+qxIsi4bmksSdGuPWuQvRudiPtCWgQXuEQI7pm5Wc+dI8
Av0CLguEH/bitQ6OvRtwD3zpxjew/UIFe4Rc85Asq3wKjuMpCjnzAz8O3x/5h/j71uLQiJCWQmQx
bLTaH/8Lzx1eMHhPzdra8W6kiM8cQMXU+6Sdn1JHg7uF4qHxB7VCGrdrIuQ5Z2BDj73YVWyO0gh1
okfXwZxttBLlPA9Hb5NszuStV6/6V2/+CGe1Gb/nmP34ZGQ4/UycFLyeb6XDzV4gEmI1A+MgxZWf
1AHobS49eqKi2ImToLZIQlpmSF3s6VulmLBMscVb97ymlbFBsaR/S+nZMc6JfpSe+1J+WMWLJuKM
oDvDj7T6HeuQTBme3WjXPM8Nez3LJwkl1dZIX/In7l9/KvaMzADUscw6yuf4RIue8goD5fC+v1bl
oaounUEzeLE4zvNmRkGQKQL0qtlFWoQLTMALx+00hixuR/4I4ZqiztnJsATv8k3gh9ltjq4E+SQI
ldtd0F8yTYCr5MlGM/kEsIcVAQ/IesLNvLU6DEHcAE2ksbar0EepN8CPVXACyVEyaBfB0hPSVGNZ
1B71k2/L0lrkfRko8k2OC36FQCIvYXDYK0SxT7cY4fhbhnmZ4apwf2yBknO3xSSIifcHFowqJBdB
V5UtOihEbjy6W1C7cY9n3acVUOSMYC/PrKVQcs1OvkRWW1NBMcUKu8gbqXBG/REon522LeozRL1e
XnHMWM5nmln8+dJqSlg8+mihya4D99muQrbLIKcFvZtcG4IpGN5xEwIcg8jd2WRJswJhZGI84R+u
sDnzM4eYm2NoYFV9oTL1n8bbmIHkjjWK2wKSLlWJ+N9rXQOV1C1Yg8xqJzYhmkOMYVtmqD1dokuN
g4m0DY6nUdf0r6fyxpBWJP3Kb7Rbkddr2my/SEN5JvX5biEFzdb5BjeHuid4UCxHmIwnolIQd7bR
yurbjRNf9QbRWAuTvqY1nacpDnHNwnUvB/GzyBz5DHd2DwKKKr4vKb6k+sD+ZN0T1oOCb1nMw6IA
c5Q+SfpPn3Qehi+NdCN+anizgyMOzYHg/3lyBwe9t0MpEzU8uVouNTpu0O4uLZAgIP7AYPzC8uDJ
4UavvjrpUSYvwOF5ce7RcoQA5QZSQQUmFshgObSHwEJYfhyyL9Vm4iT+swGzwa4pVFUWg209/TGb
8jWy70Lsml9lzsKlHSSDX6Lhau9jIBZagNprwPeR3aMEpQxIbL/qrH3WP8rqpqL2IB+LZ4usz7H0
zlzehDShXifYkVELFtb0CiQfNBrhhUTlw7ePN4g5jfCSNb3X7pNvnwgK3S7pksEx+jXiF1x8D/kD
0ztIwm/Nv2nqX63pJr6O2nwb4kMJD5P6Tu3rKjazbT7tU0BfTehP4RpN2aZgj0WMsN+k50Is3muS
kyTuKIyRyAGpXdPeyZsQx6kibeGcHXJciM4GR37LDXwgxy6A6QzxxJNrXWGWK+mPP5bKd6wxVjg7
Sf6q+59OA33MayRKJPY2VLpAGJQWElIUkWH0Y5MnxjWJNOWWieu43anVNaD6Mb8FCAmovP/3wIdc
tQN7Rb4kJBCtnWH+AbSG5RUgQ+emz5aacyQFFtmWyHo0FvLPZH+xSbpcOc8AwO/HnD4S9cuQW8+o
3zWYAwJygCWnfe/EJBUABCFeFbBnWD7EdxpL72RPuiM2D4KHMFFvOJ75ItpxKwN/4qh4sswbaz1e
PSlCzj5s6aN0Hqa+41QopPcAXYVVyospf+eTkSje6ljisv5cJEeTToy+ZaNJySTx02WySghigJLR
0M6jzInDg2ZtLOO7aL90ZpcyulKEC4KAJA2AC1xcQpTYka46XxU2DW0C3EzQPiYvdr7nPykwUIIe
sWdisLV3NdF4b/OF5pEoZUXgMNQhr5Vmk7L/gstY87HoNZYYyp/q3/iJchxFB/NDZh8yBGdZu4Nl
IPknB3RMpB7BSOK2Mn+JeU3tb0LGxAFPR0IwHLT2xTIeMYxD1F4gWYKQWDCkhPY5HvZRcAmbV6xo
AN7LgDXHLCX+XDY7emAYDlGkgCxCTHAVpMUXDXWRedC6cw0Q9PxNyTSd6ClgrGxtT2ti96n82R6R
pcEvAk3aoxka4xJlDiE/iYAEkDsbJ/SSYuPtGxUbFea+HGlmi+D5rBKdVUl3rdEWtfUxGp/zXG8M
U0NSOS9zG31I9kKEN4YAKtYxt+FfR8nHRoEmPDeuTaRiOGj2WQ1WTb59SUROxMuQzg7k2l8ZPxzj
Ra1f5ODVeUyryYNjYYhsFzBLg4D/nGDHrF7jIOPYWFx7ImG/ATiqbULvTOcY8AMHEYMR42mAWBPx
YcZvr3qmtsUlkbBLL3RzD1EtBR9CvW71b9p8VY134eebObHU9gdrlljY2YeT512KvqPpbZiwau0k
RNu8HDyUKurgxqYWnqM6x3rv3OIGZ9JhHC/WRHvZMLivsHXxo0Ej2rxl8SWvY3IzqGMl7GlRMmLf
iAtHDIKpb028dfBAzUg6KfGKJqTZ9JK3N7m+Aywwh61mDTDMH5DYF/IHDeXu9GrsWvtScUVrqPbw
IKJc52KWTu1Vld+j5tdO93T6oNHdD4Mf9wI5DJemJ9W3yLnwb5GJtqhojOeuVREA4Gs04gvZ256N
syQYoM1rrqaNom4HEsvR6JKKhV2D+8xVuKu/yNiOjvJwpKeYRZ7npK0RSKzs4aPBs8lFJe5l0AIk
Wis532cZubucZwR8hr+qNQKeY8zj3RjN/0g6rx3HkSyIfhEBevNa8t5LpXohpDL03vPr52QPsA3M
7G7PVEtk5jURJ06ABL2PI2GBsbTRHpCCShez15twGDnf5znvDoN16duqP0fnxvS0Ztdi04H1475k
xuIy+b+TiEtONn0+to7xNhQraVi26jXBzBaWHwaBBdV0hPB6pmaaVk90XgA3gXllC4dkN1ZMynnA
VMmYXa2JgVfbqcOyPzVYC+9sdYO5WY++c/Vt0UwUSB/5t6awx7D5qyBswhkIQjncJtUKJVObb0Jp
Dxz7o8RMqyyzGK06p6VBHANiQPG9a4Ez0fQ58Zxu+qwa52NwvKXFFEsIfmuXr0qa8cGJsisDOSC8
5ogZpIeYWeF2+LBZPejuXnwSnvpMLNJrAEyy9R92WVCS6fWsTPiblF6Ws3HNLV/v4B/xPqBVLlGq
hWi9a/YStgTCLpppyC2kfC9Fs6a/W6hbYLR/RO7zxuo6PQ3TfKJEqyI/pCrN1kH8AcLgockI0qYs
epUbKzHgwWw2ODIQtlj9d78MGB/RzCONPTJOnkSQGgvpWOHZQB2vAB0f85lvs1/4SAmyGU8x25wj
MzjN4852eECSl2QATqwmcvJM9HMCM9aAHuXp32m11/LLqH/5SNhUNHHNjYIKLYj0Ce4t6KYUQkE9
13nBix2BQxNpZEBCUIIGWtMB32zwostIdEflN9fONb7+cJYyTSbK5SOKrwoD3Cpf282RzdUN1O6H
YbwreZfiJ663Q8p55X0OxV1F6yjkTyoPI8nTsNqRrjOqbtmto01AGcdhWiD1DvOVlR0MNOHBgmAK
igaWzGAB2d74mzCZ1vElkZnVTl6OHQIn4iQfSkpvunf3ywl3Em8uY1u0dlNwB36x1vWLEK7Iwaf4
bJ0O81F5rYOXk+APZGRXgp2ZQnTlZv8a8rdirRvAN/G7VJf9sAqC29A9kuqTXKOwfqcGtxD7hqFc
WdxOoYvc4YCaCvfRpi4eGfNp8hj+dYuKCrF71xVwi6mPuduz4gj50Ct/bDytaX0dmSXRvA96ygLn
7SmHrNgYOsnlylekP1u0TXLzlrMNAwcu8DR4lqa7a5GK+GuZeXyobzm50az+FvZsDDCRzi3giOrS
F93/scoOUneziWW1AQ5kpzhZ2h80K/kh0v8a2ZzYWAm/TeR9N2tmzOD5ieWv6xOkd0LsOYqP1Fq3
zrXA2ELiA9OVF89ZUSBJthZuQN/Ix1CtxXDIQCdBYgdNlubP0VMM4mlHNVA8QpTlQ7yvCJvNxca7
HR7iRcT6MTDHxMCsQKOiA9EZ3lrvkAdCUu4Fm9ZW/+GbGeV9g6LGIx6xV/FIzJVC3GAbNdtpCYHf
B1m759JFw9sQUR8jx2C7NFeAIxqzZGsYn1n6jMedpe0wFJbRZ8IRltsnVDewVxdUDLq6MC0ERse2
Xvb9MbdQLjjElt2IQEhRQtCWVzC3/7disSDhsE/itZj/1xxPujEXiS8R6SOzpv6yM8CT1peQQaIk
JfQbsVRHcAlIJ+mA92DA6kzF5GxD5VJ2gIeeVcljJ3SiYhfJ8TUbDdoV2ogqrJdq9tOb7xxtc8Tw
bZbNkubYZ0SkbHpzKZx84ZeG+xi3LyhddyHEyZG/69uF1C6clkUjFA2Uxbl3rJFAUf18W5/RxtM2
wtGv1NwbQne3son4VZed/pGWC01+E4/h1EeisQpUOwB257JNAsktY6+CsPyjRP/CqDxUl7/U+jUm
JXFIs8ez2t/Mu8DdZ+QWyGxwuBuC7GJbCFLZVlTz6m5Vq5ARmzdP1bNlHHBqxG8CzD5kJuIMoArv
32TTsf/XHTCHlA8wbtFp3gd1YagUKfQMZCB/JchvwXL3exa1rbomgYANxwqBLlIG9k6TnNL0RuLP
RC+WmkYhsumbX0o4hKRMdvlhg/Qch2gxOwYWt5DQw5q7yvSCObMmGBn7IPnmevCTqwX5R/rHXIm6
LdtWNFUh815lMcLRunryjtTYicly2OpxaT4HphkWjGulPCGeSuRlKgucqhRtnTlNTG3tLBCNYWvT
io8T3fsr270QB0CEQK7N5/TvejqIGViYPi2yF4SnaQTOa2B7S55GxyQKyzWWz3GX1Oc0v7oGgKvv
uhQAq32OSN1kalfpsHfedn4kzh7Hi0V+kL9nqJlEKxw2fgBdjIzuLbVSUnEIYUzCxZsv5JdMQBDy
DUcQH4D/EAvBBPAKDSDuf3J3Y1OJE8hQMkWSuXZqlj49XA+201R2KSqVXRlAJBIzEV5/tIr4aPk8
56N56MELoTzNzVXWErcK6O3mUBVAGcip4hyVq4Blv7bPeLBdRChrBvw5+r2G2ZjO4Ey0M3GvL4Ls
3EQZ7sh4OlYPUGJu8hYPdEGiR6wx2CIaklDLY1NBifNTRvwLQRt0GKcJFms5YBKptl7BGOKomZ9O
9ealn/iYldh1c0DWiEM15atsMAUsmubPw2RNseRMxxrFMkoHXLdim5p6F41Px3eOvbIa5vrc8bDL
Z2iH6pln3X+/Zf7/dIZx96MLrUZpz8rux2UHhkpy2qKc6+RN5xDL/heS5JQgqnZ+OutP/AwmTAuX
gOuqOlXkyLJWo0S8FlM0j9m36DsboGHtNWRWKZHdZq3lfIs/HRaROsDKcXjltMVAQqV0G4E5W9p9
iNeed0KjaMs7TRNOakYi3iYQKRcL3Vszt+uVW93cY+dROYhPL5m899xVHuwshoeTEoTcCgXbR539
RFzfY3Uu9Jmu/VrpX6qBZyCzZ17XX2Fxc+K36lzlD3/mNScSGybDXJtE2VNmqyB0jia6BqsnkdLJ
MK0+mmanAa8JNlZIWzrHXeemt5bZgFKa/x4jjUcD5MLEI8bewIix6nygmlNEy1PAL5yyWFlGb9Yw
k2Lm79drnZpAI5P6m5UrzBo0htCAhGHcnPEiWN+MgJjmosohL8DcWfa1Ss5x9x0Mx0z96QJ1VVfn
utRYKYMDIoRHt15xtx3TfcWmNubWG1kR5MpVvpjoH5LVv6uTzZh3EeSrxHwY6A37JSBpHuk9kDOt
vNjZtqV9KJ18DvAGSBZjZNGnqM23jmFjeAj2S90tqvZQxycZEFi2lRmBMsyypwbWj9BjpsdZ6aYC
vmxQfPFSJgvu67Ddt8N2rNDbxhCOeaWYm8lgsPYcASY1GMKK4OwbfxwKMFMsfUmEjev9chogqPsd
EWn0DHUpVFzskPpvS808Mj3sWDxG6hPagMEasqqo7LpNFK2bcYW5YBL8xRUiokfrstL67quVwrIO
H3w3I7Ve1R8x/2D9OARvKdmoHBYdiMH+0jJBKWSqWVALOrJbJ/2R3GNuzKsRORLLr63wuqqYdopV
K3FfW5zZ+38yKunK9GiSFrA35028Ub0VweKqQU7MAqvGKsL1ZaDmaHiB4hOQP61BMS+gtKcxOGSM
gGkSBMMDn6lwAnQysL4tOVrpNhiAii6QR84gTqTto8PqXqUbS9mCiivznZWfmg+YhGgRwMPkV7U6
s/UnnLK20JtPQwKB5SU6qbrb9+Fh4H6RGwJyqB1ZVEO7+2yoGLPiWlWfA/V8dbbKs8MlqqlL2IGE
804iNDpiUFVIZ0O9kQ9kNfvALydJ/2x1DqzxmzW/gHbXqGWQ59tthRNuDb3dXDH+7tonCQsTXAop
oz4GE7gDaQm14uRc3AF/wTJEINy3J8v9s/XdiD467xD3cWLJfv/h5we1muca4gTqrqUebpzm6PRb
2JoDi3f47Uwzo/YReZx31d6mkVfJmGiDg8m0Pk9r5EMPTVuRcp/oe+HAHsuFOktm2J6FZsHbS2gd
QiEqoL8gDDNdQEcXvhmtf5BcSn1zwI6DMIypM6zjbjOaS8dcmulRKXYhUi3paNLB5YjN74bxpQzn
RFqlzsaA31UxIFWqueQX0KBsABto/rAE1ntKwklqfimcApb7FPsycL2oU630M+gOQDo+tGQ3FusI
U0mMdofWe9ZpJ/v17wMcLlhqZ+T/he5Odi5d+4L0whUjuTuk1amCvA8pc7oQLZMeXYSfOeTFkbFy
Vu5DcV4BUpcKLDKvBCdjN7cMPHobz/8RxLkSMkC2TvFAOtqnV8kL9NzOuqpRRsE+d6xJPmuSg1+d
80q4hcx1g5VjUB+6+13Zv8hmpjWCQAu5tzhV9PrAGsQmm5iq255DrwJjq/VM03EsKwARSWFyURyv
e41F+bnmhTG3iX3PH30MPdXCMUR/IYPY49v2Yen45JE0CFhcHsueWFViZf2Uv7W2dr/2+5/OLphO
46ChZ8VixlKlhMkpLNTJprL3Y488fEpVGvFUuQu0P7iS+HdrVAhsNwL14ikbnYbbNo4m4VZCz4dQ
BjouP2/mgzUg2GnSmmvFXCcMHFLGYw1zs7wjnwwcoTn3klWG283eimO0cmbKnPXMZz08wmZl0x71
V1iRRNHSjLJW0lgDjAPH4476JWH+htY/LkHWn1g0TDhfZGubk/YwRXncWk9XNOoQoFg/zRxoyGQS
+xvtrAb3FH+Qhe2OLWNwhNo3BPu8mVf2HQ0NsnteRyytznBWgit0aYe5qeq7+1x9ibAWTqCGUgWW
QMOwFPhT0p+kZi9Hd/SqU585M5ipaIOsNDCP1cSfYxk3MJgbk8FdevWUSZ0/r5e2vvdpu5e6PQuj
AzV7AnKjQWwso4QRt0QLXdPBQ8cVoTfAE3G4Io42bB+JMNjHJ0szLQDpQDVmP5Chc0c18VE3HnHG
q2QhB44OcXxFSAHTVwUB6gIlsLa+WFxErOGhUlEkAxP+pxfyeaWjfVPPmVjR5SWkHGOxd++9BpR3
PzRLMFARiqauXFo7PdtZ0xv9of1BKjsARnYlmGWIz1m0EbPgNVANjWI9W7f+1UbyLjnTziVV6QuR
YThhIBmcRC+PpkxlMKvuiaINx3uN9MFbsrTL+62o8nGiSrxtvPE8nGO7loYNmFoeRg2mHvw0w1re
v4gKhOsod4izj3G7yARhCyqRc4uTuXD/5eeO/Hpvxa3x/uWTGJ0rkyFeHZDZcG3/AfuQ6wK1ZRFp
IZ/JZJDaM78/wlvAyuoZ9iTF4p8BtpdtfWZyMxoaEeHs6Db2B63kHG4ezTPPZOsQO7dsoxMrk4cG
H5zmGREjvAjPeGS8If74HYUE6wmfA5RP3HAEPfe7wV/HJd2zGMlCUmoPlYX4YaH1gJFghxBVA3oe
bz3uaqVZ8MeGSNMljyHc2fEGCboL5sBe2gidzDPOkUlVs3HbemjkIYIn2joAQGwQUrlnkcE8Xlb3
YcWkl51IBtIjzSEp8wdgQhyj8u8o7odpjRxGjCeRqHQi//ozBXjnVJtgWAsDslLMhJlZtTd5dQq0
NYdM7iDuBGHD41reKvy5+iahSJeJryxoF9aORZ+GemCgs2K1z1GltieyOPLhnDXhZPTYRQowBcsI
yeC8QDT/vzRaoSTi2+shjAJSz2fSHZdyWy7GK6RID5Vp2l9KHVyJtwvqd+8sWuGYZf/ovdNkruQH
M1kTDoNFEr8pEvXrmE/F4MVNphI1vrqL4kfHUhNQgaosFHIzafboFQ1QVELMPyjXxvgUXqzwK0P1
bY8n0c1ZwV6ahhOl3XnIrDxCQe5esRqVpe3e+nvK0FU6SO6lLDaWs5WNRRhicwaOWQ8ILs6xUHP7
zGDCxx2wAJv/XvsOnKPJojmynuHCX0A6HIOfQuJoy8xJL/3FMP2yZdGAc0QYXOW495xzKm/0juxA
ujhwu3t5WDnyVAYKMQitn7Jr6veOj6GmLq3KI9jDbDgVZPn0+iGMdzISW/2I+CUu6g8mAeL6DbUV
L29RfJFPw1cdsTDwCKESeDGfp7WbCV9lVr0SYgdVin5OTXBopKCTN0zYEd1VtqhpYIV+UjpUCD2k
i/gDNpAEEnkx2A+PKNMA66WaIGGBihgtEaA3JdrGYWlEc0m964wCCEERg5diayEloxGy8Dn6K/Lk
PmqaQJRnbcBd1j50HyK8ewizhQbHtXewQGDbU5C7ARhkntjG3FD2wZxCysseUhRNbA5RBpMCXCAm
SdznCXbKYFiwGuMqZYKzaIIlucFaecLe3NPR2+UbDp9QwtuXUdQqLWtS4yx0zL3zLVrsblXA76i+
9Kabpdg137wl7qltNm2yU7SbsA0zsfWijdmvVR3885TclbH+1YvPxnx7qB0yxLZKBYGZ0YdRzAd9
ZpifA8tU0He+uhBtW2CchXtJL6aStyudPevtRYXymLUOmAJRJyv2qVM+Gd5baAM8aHwsgTlCi3tm
zLv0t+huFETxhUo3rOGeCl1vEPzVyjlw78nvGB7eJBF3c3Sb6fibtbQ1Qs66CQlvSFchnxdp4Apj
N61Z58mkcnCBySyr14CpIEIyicjs48ilzRqQqM32TnfMzM5MDrBGIgCaaHbk9EBGyZx8c2QEZ9nd
QfcTmi4Ya9TR/LYA8cqcCSxZHDxqfBWilNNUXrGdoEMxhs4xyxgo2lkpP1LpWTtXHMwGgwf1kvrP
CmireUVn0IgbOMBZjj56rdukPNzkaNWI0YCJmrY+xcU6RToDtlinqh7eWYUI1ZmyX/J+O/JWLFCO
6HmENBxEHEWPxf9EzGgfcuSwo4aixX4cnpYX7EW9IUdvFv6wP1CtdiuG/DMyHgZmWs020RYFE2aV
ovO78td6jlQWbVe8ZPvjGDvgkh91sRZ+RbbXYqJNi2+eShAcSgi0WLtr5apuBDfZiOdtwg9Exshf
ObWhz6qr2HuZAj/i7SjW+Q/EdqMhP3KVA+bs2MreUkVgNVkEWNdaBap7tTyVHRrLOO5jjyFymGUT
lY7chCHcOQLAhYprHq1oFVxUizT0wVHW9mrN65ZC+dzaQCAYXfjGThimo+pLPObRjN9edDOaH9jI
asYSA+Qi8+PyAMZdDDe14ExAAV1srR0dILgZVYCGwAGSldgshNqvWp+TjkaHFTaiJX81zbdBujes
A8ZFomJvHls56plJW9BySXh+LZoV6NdlcJe0fe2iTexYq3/p8SL1WE4FGKEIvAbRIOlIkZjIKdvB
ZOfC0KtIf1o4SOqWkZwW3HzjnEVLU10X0qXK0FasDZQukCPttZ0g9NFmzJVxK3JmVOEmb38H6t8k
3MctSvCUdtR6lRGHdLHqiQkirUx0WJryKpMUjMwz5uqzCNFqWZhC29KDAXuJey/N4qUq7DqJw16h
B2Pt0uGMDDelCVIqL/kQp1nnXUvD3ldS+NeUxRfJJdxVXqpPDUk5jqNwHVErJqn8p+nO0U/GeyID
oCoVIA3M89UQ/ZgvbWou4jJfEfe8V6zloGfvbvzqSJO0+XK1nlwuT9qbsOTHzHxUCXg0v13YzHP8
wttkMO7DJNmVVJKB3LBSVW7oxScNLn4wMd3ZRkkKdhVpIf63NCJ3A5NlAf3CHbedr3KZYgMp9KXD
MqVpeeDKiENzmNNaz9H/T9RA2+38vtm3crO3HGXh5fa5UxOZhUvD+TvL0QZqvoRuBkNoG539flxI
ig5u1FnIEeWm1B9UdpFIMuzMgUxkzdvanPf0WYK12XHWlHL9Y+shqwbrZDlit0MvEZN/jvDNQTc2
JNnKCvCLAvlDZu4zdTLzc6FCih1g0Zk98MV+FmbQZKxhkY3oXMiedW2kV6AlXa9c5CMbYFZRtfrm
MJbabqkkZA5qw7qTpV3sp9u8DQgOG5cxMsEG4YPicW+yRRiSjuw1h5cK6Y+azJtcWzT0nAWA10Cn
N86i45jYt9bB6tGaxjEfu50f5gvDA+yLHtmKlWlfiNicnIZuRGsYI3yUdmaw1hOeCCqsBN8bLZiT
fMa4T3qv33uYgqBtbg0YAnJUzGoLpijcR7HGyELlVDlg2MgoI554HvEaBX6x7Xg0KEwA6KlkWhaL
MLMwnoElAm0Pt3je2oC0WF+MCsn1QgRUkkWjcFMqeL7tdqvoL0l+jwBVcnH2/CgWABuLCIIKnlbF
0pOJqUtFoXMBRlRKLG1BOj7dH1GWxMhWDPb6/TH0mZazWgpRG/oGbRLKwMhmUW6w9oPayN5CZ26s
h3sn/szpqwaHzpmgjX4v1egfCIYcTeg0oLVqjM4GA1WTNfEwohOrYT4n0TRs6HB68K6s1fNEn6hk
U9jgwgbubJVyw3k5aJcK0sEUpIQdAgXx79HpsHLn6VLsN3kz8yPlw8BwxQnsyfTGdJrBOHfHzRA/
i7Ga84POiNmcxQbyupFCt/3Ra2ZKjEnCg21t3WCT4vpgmEqlPEWapFXs1jk/LPwKvehG/atvLC2F
DDA2l8TWUxF+teOZojuJ7jke34YMssBCZMdsAhlaIHVTz08WFekONp9IjNcjJgPgw2VQ5sp2iMfO
QogwrHQAbl4yq9B26gxCpES+MVFsOBbFxzsKrg1RCBIMfAt1taXzsaGdFz9cQEMbZ5wP2qMlw6gT
8kv+gblJqRLShwpJS0zaIIsxEk0GD8k7do+BmqqBtzdgv+a6brOp10kzNUBv6/bzFAneiFfASpe5
z/qxYrxGU4kwO0eiEAxUJaCBVPTsqQIwFRNlAgSqFZUaj1KJXAu9AAQBNA8tn7meLjWgXrkbbfVS
mSXlQLdBA8dgcFaYlzJnDxb8ZoCPTWYYKk+4oHsZdTIdWedmIgLSoY+u+AA53MEXlsM5qOmM6UQU
i7EbMtOM5AwHqUOOdt2CYmdBMPapl9Ff1X968rKxEgs6RaUyD2ZZKSpW9vdK/ChbkLPaBobXFXJ9
RScMEIgSMf2WAibFjMiVjkuMiXZeURpa6MD6oZp54PbqV51sLABoPfOuit2czK2d8bNqgEg02Vp2
rfxhhzXKinCCGQtXU8abUpeoaL9a5e17sEQTPuZTZ5NiSitZzdQeW8hIOECnbuLyszZxhbFG6Op3
5z7afu/4t9g55No9U3dV8KkUT6AVdnmT4h0Pv0Z7qfRUKQYNC2N+pAm5Sj1YgRmg/6hpCXr+Puvn
TaVzZSCh6N2107qsp370Dgxw99sgWhMTVDETkcN7zD2TWzxA+ClPKV9KEh37go2++kptZg+xcstD
8K4wR7BaTENICm6K2SAjlADZRgZFvJe/BdWCZaZh7hSIUoMF7HjgFr2lOaK+gO/uPXZHy/xKUEPH
ozsT5g9HD9CVvA2IKn++em0aBbIFMzefYSzEpBqXYxC8goqpPZFQRBukf12DeNJE7aA8K4wGOeAQ
5VeJ/mymUvlXigw0pJm7yskblwJXAOmQJyk6KCVMr2eAqlqY8NRzEIJdx7ynlNk0UgGzJR+rEUdo
8Wr1m9lf+SQ6vCCsjEHLRRKBXMEkNda9fPLya0KQLvCjcEMErGKSI8QbyNabxKNsNTAekv1FwmY2
OirRoYWo9dGon7JC+y/NfRaCMd8R8AuLPk7DoVZUCwM926BNksCd2GwCaqpQv4AfLRMiIuVwxDCQ
ynwWOCprtgWG/cl/hdAP65P5Sjhl+oyqxV5oPPT/pNgxWj9M5ho3dmP7c80zNyn9rmHlU59RnAvJ
Noor9koQI/svtxVowPijZg+sMlSgKUQwTCgiC21+eQNJBG627LNiGZVTkR9CI2KxcUdWcWBUJUWE
qex1YthoM5IleW9Qo0Esf1gJ/UO3I+dmQELZzbM1PscxmcNmFhW7euN3StmsGI5muPWCswReD017
s5FxL+Lq0bNV5sDtu8XlzwjuVQL72TCmMJSreMiT/KvEluLxI2dOzy+JZF0IIuzDiZANmDrFdLlh
Mi5D1EHoKlS6p1gGpR+gUNdvWlhMtfaou9lcU86SfpNIl9TUt+JezeSteE9W5aOZ/jt6Kh8nuEnZ
jhQqR/dU96/ceKblvrE8+EcGQRu0h78aJ0h2ClKi3v5Uf6+TSCpeyzT5la2bar2rfqO6hxz4jLVJ
EcIoGtPF37jM54N6j6KtFK4KPt/Km2mBPTc1NBHKX8vw233AOgMKW7obPsvA3jJNYG3HMqbeyM6W
KB5895W9KbFbJpdCXLPBS6fvG7Srkj+TBJHtH39mZ9hm+oU3ZBg/M67ZdPjuEPIlxReg3zi6oDAc
4WLKe92uCOgmLVldWf2tog5ISD+sNH1ns0hh5l8rnIhPmesnxNleOke5YUa1c4uz2XynxbLobQy+
9C0BJj5C49ORa5/NVJHfVN/ijbml2WMYwEF1F6M+iwpBkdHizjPsm8oxjZKp6W9V5dwal5oZSgy3
+NyapJut7bnq7cP2rFK8D5uwoJfbk5DO7y3sVQfaYjz6zEdc9aLZzzJXJgZ3ahwdMLSxT3RkdoGH
ktOrvAz+d5K8lGTJTrPRzwn6bpp1Yzyo9QoHnqZuZNJClHDjygOm2kXRPAIZseM2jo52trbcs8/g
Dapd525KVpXtPi/megV8Yd0YZ61BZCnfRvPaoV9Q0j0U9JKW0VYY3lSHDMMOH7yrPOp0XeW7WHkG
417uLzoHQRPceGQUjgH8z4XzqzrGVhkRs3Fjij+ORi9ape+Wta4VXRmagGEPvD+pvTOWV4ZdELI4
/cjBIlCSedrWZFmHeZEliofhkNlll11z5Uq8EALYgxliQcJ3OB4lsJBiaXE17VXNMEjfxnh9w3nu
sK4wtuy2h+YzYSPf4fihsxV6V+rGaOEaB/6ijI6yczUZxdoGI8qUEx1pQnw0yptl7v0S5tDJLzaJ
j4p/1Y9IIpfA9Wz/6CNfJDLC0Q6hYU9dmSp8wSXHWtxC9dtDy++6kxm/ATvEfKNZgy6PLJc+p9bi
9GwvBGHn6W8MX7P4ibj+kp3vBbMGxYLtW1PFvbv6si3RoMwLLEvOSyrfg/caw4dp402Vtk5ypDuY
LqhAfNjGJWdppv3k3DU2HqweNU2VoeXpwlnAdivzXkZPPjSlHmk4aDuzeD/45NTTgUasH3zlFfn3
rH2Y5i0fWMDMynSGGcgdNnW7VeMvne18evD8s8E/g5RtBgpqs9Pbq8y9En5zOFbGVPXwJEwC1lJg
9OpDru8YsFRMijEQIjNFkPBKUFDa7tlhgVa551ChfoK7oV5U90fmC8huPBFFctYbvtC/nFkZIka+
eg2RLpjbZq0jLPd4ao92v/Hcl16tc4X5WPY1eN+1vDA6xt/5ruv3IXEx7SoMD/CMaeDtbklGHeZq
DvjoV7xNzbFqdp66VctPemwZomcYPiT4m5RRuvbdNvdQXhSoJllrOJs4Y0O8CtQ7z2qcf1flClle
b5M5mnxkSJAIlsBJQqoxw5N7gNlGAWunnAqckwlncQsbEpwtpPaJCec5gR7GKHRKWZjb3iS0bWZV
v+IFE8ODvGZWuAuNTaosONoa/Z6TAYB+0Uj+Stb4ARmTdIATlCigdfjJcmVNGLInrWSTaReKVE4T
u1tX7RMfRD0y41q7ypbhoYOrOvQ+VWbcVMAfVYdVmF9jr0+bMJnQUZOpurIbAke1X10EKlDTdGj7
Ivi1si1U9pyolnWy07PBYCFf++FVtGn8sG35pkv14LnbjGFFYdSiGLVK8jJc1FfbNP7VcCS1jH8D
jIVGcO2GT9q7jPInPIbJiaC21J0XhTA9JB5b7a0dXfT4t1FY78vPXv/Oje8i+ysQ9KcTpSNVcO13
P2bUTzC4iv6wkX5E5mFCH9aWF119wAWrqEIkhvn+GcMqY/QvTUa4iZeULKl45drrpF65FSizhUKg
jwW8atGPZMOf6+hi2wy7P31nH99LchegKsow7pDYUcmnf7FzaVD65t/covzhO++cwcEBVCMYs5CM
jzlTkYBl4pYf1zTnQA0IoTR54yjsPnhp/OLBOxBrBwljVnYfmOvFS9VYDinhqNfA21owoalRynXJ
XxRk6c5uOtbYasd1TP1RghtHhEs2OmQyvp0CRwIbGvZRH2zwoG+opAQFC/4itK4hAyLOicFCubIy
yJdEnVbnwD6klTbgouBgjL2cNUrFhcArMyCFD6zPpZ4PM30I0YM4X20yPhxTvedyyZCJZaU6vmy3
FazDk80loKJwbpJ0P/Ar3tf3iKlbYOm7VsM22tlgg8J1pWm8shlijm+3NKgghpURwYhz+mSV2MXG
7KkN8mzroqJPbLbENjA9CdE3UoAeVGUWl0fTco/bvEm2jWEJN9bMl1MD/Y55DC0d5Rz5VvxS6PdC
SAF1oKrLOFpqSbXpO23bSREeuo/RdufjkM8lhpSOFYIwREXpQwjxP3uXFsXCDIi2AEfrwjDqRdIS
QlHmxFcbyjRvzxDIlqPl7xXXO1V2c6p7CBzOQMu9rZOLB1S6fdXOuG8pjmofkEAkzxpK0ybv10Xw
JaMYSAbqWvhOjbpIg3iXEMlepGhTDITDhLqZ7cHlrFdo1uX2gkEgtw6D1y8TRnu1D0QEqdXAUkeD
ARTWLzk7CflugAsmIjUujdSPgiWipF6jcoADNjyiMMW5M24bNBxKj2my3jrjLYi96ZgSjZSRyEOe
V6QPEzmvUSUPqyp6t7jCGNlEZEpg9VvyVc6zGKOKK6xx2bcHDJl2NMe+Ev0ZDEPIBIVqpSKv8xYR
/6IkI6SWRncAoo6ReKqrCLsA10vtMHfILzOJ/DJoDQ2KsRyho6XiWkZWUZE30xZA+a0Z2cycR3zR
zGJV6ka3Bz3hFiM7XAKI6q69yBL2vybm3KnM7ozJrU3OUjkusoCkssbbasqwtqvmgj9xzPot8syt
HA+8UMohTesTDfBCJ6UOZw2uUUgRPTn18BOy8CyT7VfY0iMeuotU//Z2sOws4wZe17CHs+rFmzb3
ljo5WjXG3jrWtoVeXqUi/JVi4q5MIe+tuq1zs/r8VXTE9JrdO6zSS67w7FCXYvPv7ObYSf2+U5R9
ao57P0JizClZ+8TssQlzTGET1obvCr5TQ7KR0ODLM4QPKSlIcRG/qjLnEGFt0RPJQEFjXxzIYD0t
OpK51jkr0MQKgyU5rGUrDT7rgtXRDtDZiwnBTJGSL5JeMfdPuyC6Dr78F2sa4K+o3VfOX690l9bW
T5luQKJtp6Y+LjuSv1Ojmzpyf8BhhipChjam6QjxKC9afuikNdgpoILOkIAaQTR1eaY7UwI/az1R
PODkSV6auwUuw3bLEBIYHTJm5RDdpMArkR5qUFwItYEJrW0Tr7g0DuazRFc/syFqN+oB6j63aZF9
et1Y/sfReSxJimxB9IswI5DBtlOL0ro2WIluCLQmiK+fwyzePBvRXdmZCcS97n6cGPWPtpZfPVOM
gkHx1IKdu/LIjNjKR6wPi3H807XrcQOTTlFTztbmUl3j2LyEqqS7YVEPFCBibLK8PzWtvulAIm7m
Dlq1FOy66K2CWA6VNAc4NE9ed8w4vWxMg1Tj+d25yd5dSqoijPWAB+hrUUfppEfPxGdXdqdugdwL
bQXL59BkF4eRdixwfeE/KSVyuyzPJvVpN5qh9XnHADpFZN9MtE3FLuk7GCQN8gjuKt6hg+zVqZ6z
rWlI2g/dg70QHM9SwCfJhmTJKXTna5DAyretbZwGHwooVxGXGzVzndF9a8/9oQtGKjNJCPcTU1h2
VQxsi6rPYHUeBQXufPl3JiSS7AlsqM+tNx6XkejTaJ9F9qYnvtyiE49m1B922tPzwaidpXe2ED8t
Jt3qIuMYZyEQ4Vbv2mI8rVYA1vIjbxp7R7rXAMjr/CtIENc99I6su0+a7jwp82NoSOAav4+84KRH
npW0oMwBT2iv2VbTRFyJbDxuGFGam97i8/bN1Uvti584lzGE7qGg63NACFH3vexzhnZVwFgqsamk
C2fsANLPfB2b7LbN1HkGOakFllvQCEQH42a50SwbU384usu4txJoTX59yCAElEN0y1RDPuuUWO3t
+rcToNSpyWgRnpE41K0/xncDmnynza6QFks+feqzHo/QcDZIgJKtZwsKn8r4PVAlqkhFsBlA7ReJ
uHc6wDp3aX0u0n3s3lKfzF9T7wT/YRrvnZoxmj3LcEsXaAf2SKmfRuPPA3e+RL+9+9atY2T5VVuH
MH5v7JfQfyBbI9JnrQRLYIAW8bVj/92134p1VJJPLNlZbAUfQxdsC5YHy33KfSyFNdkKaxNC6ohS
AWcVARNSFjFgW5CgiO7Jz47ReebGnqjP0b1f4fV+zA7FPnukvKbqdd1sJtFjxLzggtbQ/f00rC/I
YzPa0rzad+DPwq+Em+3A7hyFnQE7Hek5hGXiqoeB9BinomHB335DexaZfM5B15TiiQRwtteCIM73
vfXJD6F7IX2V1XPDg6chbxtSsztsIh6SXh9hJr+Wy0PY7kb7aBhnOfkONGx73WsujnwcfXG24juR
fHXeP8fFXv4cel+t9xS4zK7Qe22cu+6To375vpcJxOvPEqxlEr7BdCN3ZHo8Y9e9WklyNzVQwjZV
WxD9o2Zbxm4+2GMbJwRjIxHn+a3G5eWn0MdZFFQEGKyQNpaxofePCzyy/gQjXELyKAMUjiGEtk40
e6ZV1xTvWcAG6R9/EFZAkcU69uy8TKAjHR5j8sYqnmt2x3IiEKLIxc0gm/s1H/3eUzbqcEDiYd2u
uza2wr75dgFhNmzUqOzxqPGx5GeYY0ZDLyoTLE5xt/nOUs1tOd+mdbArKOLpkOcCq6CjOtrF99pF
kMujo1pGwnh4wnlz8ZXSuMBVhJ6jh+rgx8U+G9bkbLcP2F/LiXlhOWH9oBENgZhujpwErxu/g1qm
9QEkbAWkODmDTdZs2OPMxYs0bJKAAg1i79HjLP+mJQ9FGzUM8o7HKtlPNKLTC29/tleY20b9PNVH
UTxYzkuclWgUX2X213bexchAcR/rE9260T7jViGD20x+Nj5woOTHW+5leUfuBAmRg7xpoBKr7xXt
5hBpG2/0eF+hwSzIV//P20xysvxI1J9ZvFbA/gzT0gQHoWhfq4TU9zvHqFL+JvZb4MATecm5VYun
cUKFGcj0ByUjElbz+TUIryEfQxr3l8D6LQbqhF/T/MEwNlOUYdwXrg4pL6n1oMxzApuaBUrhfOWI
Dol5T2rir3CqUfW502yywN/wQGVnjvJsvVMGhRn9KS1JN1lQQt41oqzE2MflGH2Ntb03uSDD9dzh
k+mKv5p2lklw01X//NJH+EP6XiyCnBvLo6iKHWlTPOODH3C8+MFnVvDSTAJEkz4rlrLj3zyEcI+1
AzmTuAtm+q0aii0a3r4OosdlKA7rV2lM293KIBvELuGssa7eetkc/QQPo4bwJSb6YCGh5rhPMcY6
O+OkO7ZKhGVSYjzE/5xqFzXOKbJoHcTPqwMeqWLcLn58Ttk2xbN30XmzC9BTGwugGT2oQcRK0pv3
GY/gGSKul2maQPhn/RrDP4vWvpmT+UGjxhU+Fwvh55IGT53mJ2Zm2ovocpokkvVTknG/NN6t8pqj
wL5hxbjmOWKEIt1Lu9zzqukcr/Z1x1l5bg9VFuyMLDC+iI9GwTppNcXhkO/kYZn926Qjq1WnKCCr
AQJJJnlJoFrIHKMea98Z9wfHg22TZLuhffLTnFZGWu1SPDdqnxpUPuLKsY/DDoNvwQBt2xa0wXzv
8EfINFe4G1/a6k7J6koEGuRIa+0DE73yS2fonpSKkjkNNsbGFeDABXEgYrU57GtqriCF+B5UOEAI
JUAm4+AH1tyAsUcWCEb1jNRGBKcpdnCLNj1cMH9dPQ/ttuaIw9ksHa6aBpismm8HZXYlLo8qg3yX
oP5PYjsPy26e47PFBghvrgAu1fHz9BweFQhPvxgPcgmBeiKxu/bdyC7NxOUu2nT0l3ixt7Pkslsi
+tWZsgMglQw4O7+Zj8tM7AVHxhCp/QQ60sbqqkIH85IhhXMTBDjX0b5rUG/JIA8tmyBWFot8yUR2
Llt5ZC4Z7XobjlS/WeF730dbm8Uk53T+R1EFX5PsqE1/TiX9nxtjXQMGuoBjVY74uLADiQD/2Jwl
E4rT/85sgjwcJ/MaUf5n5W92w9Yp19uZXGweog8RVIwUcbjpu4VJ09xBppVocG6wqVeJOh8xFqPv
UtGW5u9hS0Hxp0LcX0iKhuOdN74FqER1fOqDx9z/8azPiZk/tznNiIcuf8rI7hLOv/gi37sPaXKT
1DkqoZl4Tf1t41vPKutO7GfqXU4TddWrm3U0bBqzjcjraEpS6kcXoMy0L7K7CaRCoT4c/dyJ77C4
cae/fnXU6s229pn7LGnwrA65fd91P6U8rWv3pZ5PNpOca12zeQvCPBavMcTg9sEf811Js4pof3I0
MzVguJNfo7iuoaMEXDoOUFt+VzOO8McIRcPHZRh7q+Uk2QxjvYtCStc/UtffzKzycrS52f+x12wm
Aaa9V45nZZGbUxwoXyP7pbfEhv8DeA8rwj94EZ4lYgn+Q1uRQSwvgaB7AXccY2AAfZIjSSBICNo9
5UU0hXdUGKOCrT+mLAlPhAvyZMSAsW68j0rhP3cnetaf3Oh+yWDsc7gcgH2TQESBwIplB+XviDYu
3P40cAu1ch9pXu0L1MiJrJF12ws8fvNwTjpaWDLYBknCAhfuPqzIGjJG5wzbjvyep5HDgpeK52Ef
jejv/UFU5qAjdzdrG2+q3jdN/2S5nzG36ZDFK5hyFc0bN8pwf/WHqHX3UxBv3VjtxeBtp1zup6bF
k/3pLowlcHGi6LZXL7GT/jHRfVGHWPVDKJ9635E9sGXMTdUl91D8DCOBt5yXj5Sne86BoNW9mTIf
aqmLuzr37lkN20vBG74eNYh70LE3RxSn4CJusZGi5IKbhFVPNwmDdYXPpUyXQxmztE8+KuxOGbaK
xHtz8ArjsmppPzNtfVyGCDyKv9M5fCbcFsrQ77hoCtsx3xN2bVq6zWjUoKe3dDBtVQTWUa5qZPiI
2+Nks5kecKH805xAZ1qP1vtJBrdao/2Sf1tl9m5aeAq/DihElURm8c2uX+KNbnpq/whS8uIGwhYj
HZMFqrPC0eJcnIJLmeO1tUkd/gGPOkbRQ65emwz3G0EOjneDdZkmcEK/DQpZ7RC8Kf85A0dv8WHG
kfKkZIvTbF2oNvupC/94TOBGU11nqWMTmh3PLHqBrgPc7oCm0SYZr90sL7InYuGMB0VxxlKCDvUa
gbiBDlNcpzylCWqceAiYO5BzH1hBSrbO/uKca1HdOGF/p3jhTMRdxqwX+v194XlfS9neNEDBjLjz
BGyYkEvjj9OSi1gf9H5h7c3IY6ZnVdLp22IeD81Ir1IhbpMofWon8bomj1yFydHJ1EUWXBR2QyyE
inrndr0CROYcp8X+pb/7Jq4TcGby2NkLF9oA4ysAs6ZuAwH1rm7PswnujXcTR+m3yeunmMVUafVv
7OvYPNeQ+AeQEvH4C7IxHfqnovZwUACc46daYvlZF4PjMN7mEXylbOUFdLcJ9dXFSzQC2YrwLRcv
ZZTtQmJReaZfx7oHc8JpZX4vgLb0lncqFjRyHFHYqggX5su+Tvo7J20wqRf9hQvoOokAn4nHPQ1L
si8+BEaMNWZgdR92iHblz5BuzUU0+YlFKg4sTOtRd68CZk2fJ9jSdTcdg6jK6LILivfJ6zBnJO5v
L9u9nyRvXuK/xmJ+jNHiIvuZAoDHgjdpsUBtRezT/qiDE3BfkQyPFLz+zHgaBo8tWRFc/IUcWJYf
7I5XXXe3vli/Bxw7K/FcR5hhxPISWdS5aIexqVHFW2iyg/Q4GQfevzmpT3bR7sWs9t0cP+o6fOXH
PuVecuviiEpazIIz3k2rgFVXctgPgvkuiojpjRzlUbweOtVz18H1mxA47BrIi1i5U/cn7WkO6+gN
Cq1rU8i9bB5g+G8lfRA5F1uGztm3/TWEisWkvqpmzWOCe3xBRXPHlizxo2v0vcmIihHnszpc5Cve
NKVMHgMRy/isAHaCRDnxhBOOuqkn844VjvP5csM3H2/iu03cuWC9iWy5W2iRH32GORM+5RgobCcD
55rfkKPeS4CKQfVUJuWBZLmVLO8DJoUs9fZ4XBF66ZWPu2fDGn9MqL50nOuSRzf+wCZuZEtcX2JD
YfgMwxS6YgBWNNAYf1xui637bRjmBOGseLb/dXaxE7N/zCb3suTuS5HYe3/0T02D6klHK6B/nAf7
UiXPYhhu8UH8S2pv66bDaYAbH877ia/bRIU6jPZiSE8tTpEUb1ZGu1juFHvjD9/pIPdz+IjFbzu1
xW3H2UbV1yWqEIgQPNjKwiw/hUS5Fj9hHVre1xPdBG38sujK2nIguZuDq4gElfEK8I9gaGN7ZQcj
R2a6pPFFu7q8lVn/oOsjNbJwJHVs3ZYVkFAXQ8q3lProcv2akqQh8A2Faiypxs152FcGi4sR13Ym
FjfaGHn9CznsN38M/+l/IcWmjmQf5d2gjAroF2z4Np686+bgcVnjm4P/d92uOXl8cdAX2rS9b014
tWP7trYXopjLYdCAuAKasevpfjUPtExVs2VgQlf3soKuV4Gk8qS1d4P+KJr+PpmBMhDOFlEx7BlG
/vQAA0QSAykMoTK6+wE0gVimCzjhMTTbyZNvdUcUNEa/qfN+w04C55vZyduqwnYtOa8mhBPIreQe
vqiheYpwqqkStwHeQvfdn7q9pvOApxVyXxZscjmeJzRoGPZiycHWRJSek+LIIxTxMX4cW6aIbJy3
bblcNZIQje9f7UBPXH+RVXn0o/7q6ulUuNCZ2VlOfnbtUqyZI2Xu8qbVZPSuIsWfVKFfzT4FOc1p
sKD68tCxFK6fgD3+4GzoUy/J9dU8BOk8aJALhnG4jV8LDIvZ8jM25b5Zog0oOVcPx9LU+xzv1KI8
qq4kbAEXzISzmbpgb9vTvgG/Xvt88CVaV9wfbA/zS623JQT+Uh8YJk89rbsDO/6Amu+eiZwc5rWl
mMpmKmsJLNT5Rwg6sScABMZUfrYSivu7ldVMUngjBI7kJN3yEe9VEbD9K7fxGpzE8df2A7iFD003
Q7ylej4irzdAqV3AjK+n7obFJs1RM4Ooz1bBX4kLpOoUexJ3taxhwm6/hg5XFvYtxVDr0s5aKRIb
DWxHwxoMZV4RsBUMRyX91SYlQT1l+7fQhatj88AeIpg3LdFB7KuYJDkzUJnyM3XXCqFbpp9L9t2b
92ldEZVgDAOCPvD8+GN+Vda4rTnk8ugipVejN9Z76RLrDC42MpTqJPsZFu62jzv72VHp0RIPTkBT
X6cGaNocEFNX0LIzOvQ+l2vZIBUN9WjIIURMYMKD9dVYzXSqehJ9kcIG5I9ArANY+7p+DzuZbj2X
83r6Vprg282GjwIkzFbYahsaAr+D0/Lzs+TTdTKOXpW4Ux0dP6HMcZRK+CezxasFfOTkmDl6z3kI
WiBnpWRZUwOaa/kj1LnPMTDEkF3ZOSSasrkV7XDfQ4JMWoVpd6zC/TBcrZhHmONpuQlLXJ4WhaqT
WVWVgi9Z6sFLMUo2+4r6EbcQzlGBO4nahruawPQtc3yYmVdl6MUcO7Uv0mPAw4c2VA6TEH7jJKdu
EWuVDuaQ1Xa+7cO4v9aEC53Qo7mTKLMVet/tHIJq1RQ5xsWzCOmssPLxB2jfdiqCfS6cnXQIK7Ng
2kgGhEphGwh+g2mFgyh15UpaKcgBQNsmPjopPC7Ov0Sb6aSXEWZY9TmE1V3eWM+55wPaSZj562s6
D9fMb4/F3HCKDjAS9Ga5SvJbaTGdeGPFPis583j6Xg7hU1bFEDqceAJFlz1FafoQinKXl2T1TeAy
qg82cgnmADL/gCYxAs4WdgYhKYvTK3qU4gEVwA9JVHhKyDQ7gsRGO8ibMgeHNYCytyncmB3W1o6f
4gpc/1JVGZJpCKAg0TxDbEy9fibP3YismjZPjvb/ucEDjRzAGS2f6p/k3thwx7PgbaLG1gmg+/PK
s6fBKeEx6S9dUpmAklwfKg8ympvyJUnaZzdriKH4+uAVXFxuP1+scHIPUXVRQ1ZeyjE+yJA1chky
YyWFPR91mVzbBvSKUjG28a3kubnRCZzPzAaKXxUUgpmi2IslBfShXMDv8bQbOnKKkk31xl288dBx
FbVr45HffSdjmO+S1Kwe9PKY+yu9BvqjdozZLoaMZrC6nOjlEqOa90Nl6Z1s9O/clj+DQyVHIHpG
dLb4Dmt6O3vpaP0+FUZSyFW4f2OwlG2AWD3GaLZuX57tFpNYyP6wle2NyFtE9REarsoBdOXhAC2M
JIVEENi4rxyhf5OhJsGSG+wN4quasWjPzTar2L11if/TN82860BC2j5v0whfa4ZUIgydiyX1FH1Z
OHBvcryjEfp7kH2QTn424egQVC+ZnyhCsw0y9yLiDx8jQG2Sn67E0Zq7NNVlmLejsnxvpiw4uiq+
VjVCWgA8q10AL3ZhcIyRWLZTxUDnet6TDWEOre8g6BZtQsD6rNHMsRnsvzg3TPHcGoxDSwJ+USvj
ch42t3Jmp9NPM+lawVmISqFSffkFjNY5fp4cmLkp8qaoMVlOItnplFIPi+veG4LvzJkuWUcTQWV8
qhQJTjjtvzmO/y2CfYDmXKAazHNtzliKc6BKFKzk8LZn1NqGNnb8yP6M2fZojaUnc5ytt6xuaofg
snKjc+uCOxdW+BHBzZsg0vTeUy4ZJlw//su9puSBxaKif/TJmohp+RVua4E2oV4QapYTgorgAVbE
tkERKTiTRC9zz5VR6c8sIGacGXphhRfe1M1zznoqyCaB5ZuPwwtZ/1mHmlPxHxkGG7dOAPHbVAtb
HSVrwqria0JMzYUoJ1cWm6lLJJ9ifp+iducDs4pLi4EN7/SYOJxs6oHs7dTgqehbTguPUV5fQg/Q
dU8Nd5YrUDYT7tm4DvEizXtdeQiaSwZ4wrhXLaFbOE1653sfygUHEMcgR+PV1y2pjYCQkIGiFh7v
RgsBIwz14+A2V9dz7G1rKDNF3epDKDYOErBk6C+K9g2Z9q6UNVDg2Do5ILWj0bvUvOPcOdk59UX8
NPHlgfkJldVySXD4fbs14VbHnOADC/2sUjeO5RkqVR7a/9+J1st2Tuee85G9Ud9RljYOmDx8677F
Vldw7GJ/SmZhLIl3aWabUPojftDHlh1DgXmGCNtI0YtP9nBuyb6vJ6F88F+jHnNnNJ1E0pA7xf7e
JWy9RDc8FoKwT+9wWCk7A5MJXA+mK+HVH16aoKLphFBdrhijOqhflA4tZji5qne3lcWdvSVV5y8x
jdisXqwK680sP7Mek6K2K6R632vxgNxMhkIQR0as5S2Ic1iQk4kUog2te30fKaHfBrjA+qB77PH7
wFlCWfKi+r2KO1QwlwVdet+F9l/EgSfZdRQsRnuqfTHvR3OJH5QUXRBwdw8FzsE4TI4KJafu6SHL
S6odVDeeuS4JK6YE0vqVqKMdKBhwAZeswt08RXKLA+ClsIerGHywRVSCcK8+e5h/GdbeKy5T1LF8
kyq6Ppre7na2Tc3woH79idaCxWmZ+cDxor61m459cWv5R644lDLNVz3WYMgndP8iS5AdCDQ5tbWr
85B/7wk8fPje2oU6o6j7wVbLZrWH45hDyk3r/HVy2NJaARlDn/kpTGIsveyGJi4fdjSPXlEV24nw
KwfwejPPBIuibExQI8QTGNE6VPbG76KCgmL2ihXdtDgWcVJnLOpbp6HeUkQAJMy0I2O4xKW9HcZf
v4o5BHrTu89dqu3h2IzoPH7nPVWY/Ce3AlS+TMFuGWpYCPIh0eFaMG6gDUyo1QWWjbS33zOXk5En
5hwjNM68EUct526zc6rhneBc7mVQH4LkwW16jxsZ9qU8DS/BiPobI42NJu82fEkJZU+3mc1K2/F9
ctuOD2arOFPDQNgQQWuy+hvt+L+xQX+Y/L/W0tvorZrtf8GazAv8Y1OcyhmC/ND/NBYGFROtjH0m
ldF+x/xq0AH9qDhYgXzjwAA1TvFN9ErKci31IvIlYrmHnWlpolvVPRR2u3aAAIZKR3JD86SfG9gD
Xo7STYqc2iEnM5tHM+QFmc+YGKGHjdZX6Ysv3eQYuOws1RQFh6wvELUmMhBR651iHqlXC2pcUWYf
buXfL51N3XX7m/Y8Mq3c4fcYvlXd+HzTDNQR9dJUYrl21X1Sx3waNnuaUcNWCyVEKUbWKakJVzkJ
FZnEJGyFIGIqxT4QFKauE2p94QqIpeV2QG2mNCzY8v4yO95LH5eAeDyyvaqyq/WsyPcGBT4b+4b8
oiaTvtSfYbaWMJboDA4ZCoi7rNPt5NF1mjd0lyXgOGdlcHimzmehGD8U0o1JDYhnJ2bf2eb6Np0k
tTKx6+2mOb/Ju4G1lVR3Tq7JYnHuShS6Q9H1wDPGkSIY9tON/UkXhdrUgdNwXWpSVXP3S3gRd6wh
amTH7i4P0+EcF8FDMwxf9ZSzacO9d+ixNUxjwFSmg/swxEI81zWxKMaQqJDiEI+c4Gy2bQ03da+m
w3fIknW3YVG+Osj1MQr4Tkfq1R/T39Adlr3dXU1ORGjkoPwnQGBmwgE0NfhckSwDypFhshtuLNPc
aSsk3ermcutkFLLF0EV6JsQsLtkRzYSa3J4NQx7hwV3OgTvQ2CMi9i3SvsttDvBuAm+1YoDuCtyR
hANjVSHtJeORNpxt7lqQXARz7+hQqzxnmwab9kZo91u7IzIpQYPIMGZambtr+ukMrv3LSSOC1h0S
VF5F7Id5oBAd8lzGz2G1wnV0D3hJYwMPDJ5jD3+3SuUf2UsigY0pt461q8LlfUq/rbb8qKz2Y8hY
FsQRSZZa9e8yTQi3DXz8Se+9CP85q6B7Q3ulLjDkfjQPO5E7/wxHVy5jngiZ1W1S2k4HDcMwH9wI
K015KFR9LPse0iEpA6KftUUGzo7EfqFLmsjjnz6FvhHfNHMHtxU25/rv55pjIjZDSjuu81qMN3hs
ynOMeVvQ0nEEzbdvrFO2Oi3S1ZucxqR1/PV8bdgqN2vAfez7TyrXf0I8TLaRFzEV23n0O/xqHEZY
r2zHiQpLWXNCXmbxpBMEclrc2R38eL4UwLV4dWX0HZSaWsKFUspUYQFiIQkXg2pbtR552SMiMtE7
EIq7XrqfOCm/G9M+Bfa4z9gvbYr5wXKn1R3Zgwas3yoNwiBF1+oTg22gWOdATUDaFfR1DzBT1HAY
ATfgLulncJNlRpIkmPdRAstjURa14SMCbAhqaXSuNLnNICrbjNEvnRihnRS5uM8GaGsCq4l3crIm
JIlSlbvK4u0NM3LNufSOwuIpMs+Opn02OcpRYri2XXJSUu5NQzIO09e7LqvvtGbfZDpEEiyTb7Lu
iZx5B0tnlH3KCMmDnaOq4uP//92gkh01z491aT+7ifOMgvFDQP0y+pysHZexsKz+n5KOaVrxNqNF
Tmu/uwOj0s7+JWNw17dPGYsCADV8yRYzvbeW+Vu5uGJsIopx/qJnZh+vG15ql0R3xbGsN2hB+YPT
erQDFp81zY6yrbeRgQlQsSEYSx9PSeQfBoiyJb/7n2D9ya4FHcrmabKghlCOYVgWraSVPN82wmK+
deaDtKgZcF0ieFmE58C2uVvxq9hXffep91PiZlUqfU/LCHLtkz+T4/SCIthGPra7WpGebLAZ8uBC
/EXs5FbQjTLZtmn/GRAvq1Lyw62LLTMNpp+5sV76KEsP9dsYZ5rutStZgK8gNYyYPZCWFtkgrVlB
JekMUzHK/9Li4ayuGUcx+7BDf2VmPeYYILE45R7Hv804Eu0EoHHxpinZAXgFCxR6FMTbNc29V+KE
f6chfVCefR7ykXA3B5jah1bgjL1HEhnTUK6jZFcGPFrS3RDQehkSRmji6NhGDC7NLMud7/PgDtev
1OA/k9u9c+K535YTn1kkhxd3wkBmwh/b8h3ULYjj3Kv85XNIyJL6xPU2ycCP5OlTgIIqb92c4XIZ
RXlp5+G9jF7KxDvnVbUp8KktQcbTThesAQmF12igRVUvO9MyiRe6+Td24btIjl3s3vOKLnlCQFEH
GNsgFLO/Vvt60Rw9RlY0cy7+urSRxgP6nonqs4qWdQsJDs2awqMbYo7KZ6jphsPg6CZ6G8Yckt2J
w3aaxOhRetvCNfXC4L2bPWiqrldveSJp5H0HHZNHF7oe99x+WjYuL4n9cJLsqKJ/9m2WmGidLwk0
H6pQFnSO1cnnF++DZDnS6XpGn+6iTTkpvvHDYm1bZnbTiBj7wvzrWNzruoRhSJvlGDQgH7uQb9vY
MPl7ARLnmF78grOHVrL9k9hFw59+PYGJfZNar3bEObBKG0YZ4R4Hf14pHbg6YuppkGayDZtlksui
/mc6zBxlKRjm/f45yLETYRg41tq9ibipk5jknWlj3rnALYj6lTtDfQsI0RlCZyNZnBdgfEo2om2r
5KGBgakbklOFv9fQHNzUvq88jOJNbMFL0pRVjgOclAaWbGOjvQz+stMdbbGcBYWqdmHaxBgLP4v+
xfgc+/PcJTHnAD1wiaySBuVa89FQqxKofg9Fo+pqDAtc041Xn4Wm5HlI8B5ZfXhitN4mJV/HwmMX
MmfwitKEjdE8oBaxiiMTsSLfEomBsVrmV+mE4blh2A8z9tOsyDOD0zUgSt+PVXbTT9bjwH3skOv2
y22R20TI7+sHY33RyPl95vJ52TUnVrE8JWFdnyIdXtqxXg3Wd1Vth2eFgLnxa3FZUu5VTZp0R86H
R6ujEzqpWPLascWoQAtUkUCn9Rcv3Jue25db6I/IxtsahG36J6qlZIFPDA3j787PuDyUA+24HmF3
zHwzkbzsO3gH2VZXBM66iAqLev41DUe9IW7vR4tQU46sWUu6HmvqZqocP54ah/7sjf6DXKb6qcKM
hog/ImHdMutA1rfBIccpKY/hwB1/2dkVpWKm+WC3xTHLlexsOKIvhpinXZBn5IFPdWH3B8cNn2jz
xBpKMs/KDz8Wt/7Cr0p9waDchZsak8KG+MyRlSSJ1v2UUpqh7XbEVsKyyDQaH5dPq2XOgK7T9Oj4
AYA+YX/0qWvhLBjPJu7+Vqt3ITuFGZNmVYD6DdUK6pw5Jbl/4trhNLPEUAmaaRdzVbr5KQ/4e+nA
EofJ0e3w83P/oku0zb03gVNztLjMbOUv6LXjP/Y5Bg8X2EdutRWm6Ki8DnTrylnsy6Y+DqX7a2pD
LWDJHT6ydkkePtolLS6eXlGNqf0zD4CS6tm9mQV2X1H9jZNm3mgNH9kldOgAevSFQvhZMMOmTMSt
qAu6bptD40ussXmP6FmpSwEGBIwyiZomDJ99v24Puae3cEqSY88JGcNI9C/nStuZ5MPNuuqYTPn6
khmTGbUemsRFGp297FAPLv3gFDxg7bKcbZ+W9NS6Vnl0A8xu7aCLTQOATbI2ptmXo/IifwhWVZOA
miOLH75VIMLMxL2/Mpsl8YDP+4TgEqY9Mc847vuSi77n5tL1OPi5sqkCmsh7aAZmy9c4bRlWYFjj
cYtL0B0525Q/suMM41YLhQBp3hP7bvZxPnzaI7ORmtJXk07dUVHL5bM76UOWtCpubkpydGmLTTYx
2AqWZZk3c0tjTm49F5rtjexb98izBz1QVLuE6vCuzMyN8gSp+cSc4b3sSFPQi1pFP5l81S0E6sDG
u9Ek+X2ipudykVCsagf5BTdvFXJfMtVqzyzKr0Z0N5NCkRElX5vWycChVA9pgafdidYofeq+DEF2
0O7yOv7H2JntRo5sWfZXEvHcvMV5aNStB/nsrnmIUOiFkBQSjaQZjTTO/PpezKquRlUDjQYyE6HU
EC46aXbsnL3XrsJP5XBeSksUmf7EzB4WU09YzVhwYzIDUQvYuoBhrkAygPrp204hpSuPBJYISUeS
TKvVrs+3BYO6Q5b8ZsnsNg5HL6w0NKf6qtwksfkdTOzfXsBS3zrhq+hs59JE6PHcFsV87r6zV+0n
H4Bn4MMQKEWNlgrJnLTE7yaj8iqHvRe3equT7Rggnww5xmpDoU04bsxOlozE3wjoWxlwRcswLxAx
8PZ1b8ERs/cZ45OEesllPx8XTmEbvvoUVIgwFesJbI/gGxmiHACxjBVK8KlDvzy/NGHaHwqe1au4
b05lkNILTDj94pa8r6LwxZFhtwuWkpmj8HcigxvTW4SvRgjXu2wpdgl8jkmk4B9Dn+le1j+WEhUq
FoxJz1Axoz+TRwu2TfTeBJg25ix9nkRA0pJko/F78VW7bUC/0jqPWUoMfYFBhlhDYVJ265nmRzkR
velSWUOr5yhnetqOyaOrOJamneTqC5Q+Qzg3h2a6TpNoZEe3QeD7MUFsKt71zTrFMzI9zAuNs7nC
UxGXqjmm9m7Q882c4OnTlX8K3X48ATq5G+yf3VKRgj5UCPE1GwhmLFoAkd6DCgpqnihDUGdLOBXI
g88JgG0jm28GjMXOy6xjMLowgBN6q5yH/CNnB5zZNIvzPHiIWsgLNSYA/PXoKec74TfhGRXlcFpm
81Wg+oBlKq3tPHK2E84LHViDwrJjRaAWHrqALEN7m845iReh2NVjh36dHGLPilK+Rt4vuhv2Ocru
CHBTl3A9EY8RaTFWO084v5Soqx1TRysKE4L82seJiLUWwgypGCRjR6hQF9l95VQ9ZycaHixSOrZG
Jq9lmn5krSmuvY6siCwS6Sm3aggoCOWkTyAafjpUfJoVXrj0PkMn2y9S0xoaOKC38hPtAnhS1wXf
4E/NMYyTP+UYngoeR9al9m4kq6a3JThPCx09I45o2ycX5fN3uHFwETFUk2DOPSaMEdAjywb/thhr
J1T5HM8usPoZJLUWn2ZA1leVA9gxnnZpBwkQ8ekUmovwx+x+WnBnL1SzCPEk+xQ5QVnJvDnDCaN0
deePttpOgsZlih/gbKYO/yA7mEsnCyvfDDQB9doII+EQDUC9u9o/RvGgtgEKLunDf3DdFOhQRZOa
3kQYQWkNa4OplIEojqjyd+hQRPi9O27DqJ32ntKv5jNfkkPm4WFpcekOQ71T8+OS5PkuRli+dbma
cQlTIcvJi8uqfLvUyJfYkN957t8JDiupqqev2ffJb7LwBy3MlxPHqq+FRZFqQYQoGQCV7nJbmWjb
fRoZePsgbJ/9orpe8HcuPaN17EzMB0kW8z8cbKK7uC2hclvT47zcxC3nRd0swO8kYqYJvbUDgFFn
jveUcKr3BaEOQRFclz0HzNwfbzoLIq63SrLnABk1x8qOjGdqxR5JGy3MyN2s3BDL/aPWzjZGPTA7
8qPADY7YARwdG/+qPEYpKtBmJh1dmKpAftWGXnjkpCES3F1J2yxnVvljETFSpT9KRyyoHlrXu2kW
j/JzRImxnmEkCkwschzldeMuWwFL1Xeme7xXv/0g0qyBAm95UEO+M2gGR9juCRdGt8NJpc7MM30v
eyTvi4WBpkt9uKkpMvUOmOkqE7MLkwILnPZNGXYISMUZjSs451TTUHdiXAOjAfeOgjvJCOvxkbz3
KddNOWWFU97ADC0c0IuQBMuA5QHFHGE0uW73hWH5GJeWzkSsWC5S5p/47PaeQT/VNHQ8O0EhCpsW
4SfH6HoayQ9EJRY5JjvMdfdSNhCasHsOW2X409i6L4a5iWjbajdE1a0FMG5ril2DRG2LrDpHbMF2
lCeqvbbFnvzh7HqALs3KZVA09lDSDK0dKz/UGatPEqrxWIjuzh8ilqkqRDkZxs9pphCxd7RG+gZs
y2ym69KNlmNoM9zFiWxd/fjrX/7tX//lc/qf2Ze+15JBY9X+27/y8SdmQpNnyA7/64f/9qwV//z9
Pf/5Nf/tS27yT6Nb/d39P7/q8KVv39VX+9+/aH01//mT+dv/49Vt37v3//LBjp2kmx/6L/BVX20v
u79fBb/H+pX/v5/86+vvn/I811///PG5ni7Wn5bluvrxH586/fnnDz/5+zr9+2Vaf/x/fG59/f/8
seG/Rv/f3/H13nb//OGE/3AS5PZJkMReHIeR++Ov8Wv9TPwPP7FDx3ZcN4ztMPSdH3+x3XWCb/L+
YUcxK6eThD42wDD+8Ver+78/9Y+QvoaPutO1Iztx3eTH//7F/8sb+H/e0L+qHolbXnXtP3+EThL9
+Kv+93d6/dUiz0Fl5qBpDMIkCWPH8/j85/tjXmV8vfM/bBHKqZldFF14tOCtqCZYnRI5i6KH/BA4
VbKb9vGi+t2Y98+c7vdV6++kdpnD0dFNBWtZFn84jb6ENDzSbgGEmYUKPS+wc5LnTw0tUx+w4k4u
awKZ538pnWHSyYH5NWs5ROUSdjziiHbopfkrsG6QTzpKljO98V02kk8/iubV9ks6omFCFz97Um7M
0MoDCsgmdut5mD1SB2llQTnVZb+bISMbMEIoC8ObgvBUjwTdBvSztK+AqFpfvaWfk6Egh1dHW9tm
gUiX1RUoUZXn81tdNr+zkebgXNrq0NOu9nskV1EMNXjqMaH4+bEERN2kFYIcbCYFtdbVgF84tXMB
+2A9elXVMZ5JQK3HUh4ThX6oC89SJQxvTqZf2RCBA1VOdyirSeEFadCXmF507YNXTKLdtFqwFiav
1YLtkponcgLyoRoJw7w5p+78rjeMVWmHtwNmPUaudNdicGP9QM8tC05i1Pvc7e+yMFnQhHt010di
GXX3tKCM9NuBIlsX2caE5QVRFAZK534qlq+xqpOjJdO9efEa/Vxhmdf6HKrlI4EJspe6eJZ59JmP
8zNu68fMdD8tH956Ui+c4KPs0NkkCE/ALdGwvU6jf5p7nAZm6TnGSipUP6NVWzQHIVyyGqZ65/jr
ZIQJ3542yyFyh2fpVvm1a9v7woH7O3v11ll9CIpG0GCS7D4RVIR5Tr6l2z5kSbGNOvB/kz/8yRbs
5pYSoEitd5Vk8NyGHO1mRgnBWe4KcDeSnN9d/vc7Yn30fvQrV2GGmsAj2bG1b4OKlO25pa9CTmWN
zBay5NIsrNvrWdejpZmXdHoW8EXaPaOX+CUqkuXkyK9fzJAWhQUaq+rOyqfc6nuUX7nYDbAbLk6A
WRUNEJJnGB96YhLvMYjcuS4KLlzvuz4GkpdN3bU7Odm2MM+TEjGOzOhmmcs/ReMw8QakKvnx1F9b
K1GPiDD2g6re67o6jZl1CeES4Mbw2/rkC3p12rws2eKj3VlWO+8HEyzERPqEKP9Ye96jb5jh02Nc
7/eBzs9WMFZmdrQ35fzUlYgvgpwJT9oiyEvxSmbw4LzSWmcC1VXZTNGWeWQQFCTZW3dNTmDyPK06
h4oIvNbxDy3bIUNupGsoUU6aFNE55Lzhc6hvI2EwYeLyq6MBpeGyzrOU9aH94iUkBjxEKgy0ML1t
KgCAXso6Ab3EXTIm+/VJgqkcEodTe0Dh4vkpSOToNp+7pymChNxa5bkLcJSmtAeJZSc5ISyvI3wb
AyyjfrDsQ1/mCYw1BbyHjwSjjQOlVKGH5yruHiILGUEQyWMBzGTfuWhLJ2J3B0aaaC+Ue3KxsVmI
eSdtxm1VPuspOxR/Bww24ixgXommY0RMDG2J4iiP3K/aW8haKqjIxmbCr5gkLKD8jn5egKSvhiMJ
iy5SDzI45+44Ku8jHn9zer13xuimK3r7sXUtwhbG8rNJh3u3Bp/AgCQ+D6EkO6nLR9ivLdrIXxgO
qw1m8ktcY3Lxs+hGusmm1sOd5c79N5LfbchTfE5qPhNQLipJjLhRN5nJXbgqNv4IEejdkPNmjior
txYtQ4z7E9YKAQ9cZsZ9cjxIcsYC9NL5IwkbGMFBoMN8vGqm8hnoFgka7arJzUqWoB47WxxHl7as
k6uy9h/s0jK3bWk3+3I664aM1CUOL1ORkmvgRDmuSJjcnsC6oJ1V1GQwh9WNPqmhPOYWBw0HMRt9
S8cigsVPjmPp9zdIwTGwy3l4qNqnSRCWnGie4DjJgxOxQ/QgotEGlSvvnJSnKF/dqc7ceW9ykT/L
gX6kSt3rwPfsW2v+TKHhALr97ZnmJRAFnkBcA9sYwnsatjzZiNqBrzQfvpTlA2SH8E6KDMmYTcOF
PLifDWfNQO0BGoVHZ4xfFGmptlW/hexlu9A2F4/jxlZG+OoLIKv3Q4/ErRlScaziJecA5TmgC4g0
svqfyHvjrR1XdDBnzm7R8lD4/hrEygCkWe+ctiEV3W5ePbKqewff7pDZPu61RweDR4zKY/ITNJaa
NaYaJ8jJfcMNYBGc5bfmYJKD7JPnjIBNq/Ufy8nDzbfO8S0T/mrEjTIvNJ0RKsTtzyFrt10GEBqt
Kt2tvSch01n4TBjLXsXEYA0+aIF2Iio8crGRuOE+TeiJZ0XOHqayx2qU+6BwoCOF6zd84wB6DJKF
KVMXfs9CPRZGljumnC/VIE7JnH93MdPAKUcxqA0AZx65lBwM0qlOlozIVV1UCflxeIola2IDXrCF
heKFLhEa4Icm65PZJH5RqV5sU/zpkjfhiRfOhkjewuk6FuF3mTH6J/XDwD2Dd2chxoYEmqIfax5b
yz6GNPztFImXYsR4Is2F0cwwEYSidjkOgiC61j1c1iSyHl0LC2aduwQKD9YH83yHyOTFx+muH9YM
g2iWgAwqLkayEOkK40BXQAoojh4lUHKZyU/hYzQmfdhPDcPJILpBQnRLhh6zCxS5Emd5Xjin5rHM
AD6L8aMD/Cszn2wSFX5EIiHPFyCgclm1w+nVRr+WFwO9p4FTd5XctC221HY5t37/yrB6N5ftZxgP
7KwazdE4hFcdKgfRcNEdyXQArS6d9jVOm5UZ33b27XV5hROZxZTVAnEU4V1DwcxSr5x+ZNpPoulp
borgrkdEGBrvbpjRAHvcgtg+Lk3CPJfIbEcH3nam34ZmCdZ87HDeT+vPxkZ6MaY4Ox27O7sdDauB
7AmqeGa2XQHQOqVLWXMWzmY+ki0NewRcCwqLBXfzEA9E44LA36eq+iy9+clXOVpvnryufol1r7dO
llGuOo9oUT5tXVuH5mGsbOswSxj8CQBOhjWw/+v2LCdBflxbHLwMVUvS/kxy9Py58Bg7iNWV8IUO
PtgVc/uqLAH415mPWYyPF/cEKqtVKrAqd3uoXPMSvDHh/0yoM4J3zV6GFj3NWDUASfN6EgNFZ2pS
0jzAgBctc2gz49qhaUTsizgGNogwC4xcBQ+rBTYPcNujwNK/FjQ4pmFvzzCgBiQmbgahmHHSrord
kxOH7y4Rs3ao2x3IKPS5AYOUPsPVg1NAIYoanfBtJo8IqLRBmryAUdDb2XsI9PTKo7lzlUSNktbn
YGyqLco2+JJ4qq/mgET5TN2VFRuXAFowhrfO8JrB0KkTalhclGofFdVLaSUftr2O+6L5PDn6mDCf
RZTPqsyb4XwA//n0S6ymK8vbqBBfNCZCEnNmUh6Dany3x67aLAzO4dc/O4H8ZRXhO10u3O21zehb
35e2wag8Snjg1+0cNpvMspcr22KOpFpUc9X0WIZ0LKuohiBgWfemIIIqH8gbMOECR7o+01EZNx30
I8M2iy+S7oUnLwZJHGNz+2mRydY4DA37qLkLLQUFMOOmXudwNUL02qdT7nv5eHG8jBFCTMnoE19n
IheBkorvh5VTkFQn72/qiWGO5KACbTP/s+MaQT0BBwnId0J+c1po1rtt/VE7hULB4j2MvfPKIJUi
eMrZw51rzKkLlJ7eC0DEwd/XAL0x+x6R8MOlb6uTHCC6W9iGDrlbFge7oohHirnE6kDt9oJl/UF3
S07kevVWOLJAzYGSqh05NsA9k3S+dqM7Ix6mi2MhO92MdjXtwnE8LJpCI5ZwaDj9bo0ZJY4Quz5Y
mjo47zQq1pHnx0qir7Kw/YvXNRsXf+XR+DH3UCn0vovszyFKuztruW4SM+1HGT9LlFUnL+z3ukwY
vxHmdjZtcy8z726uwEglC1MZq3aIdVDhrqOxuCmykUnyGN2t/+aBR2Bnh6PCrhAYyCy7zJFgYJCz
NiuJmkyD+15oxLi6u5sHak7UY+j8LR4thxcJiIvxpZJfS2tdi5KZ1tSvI/DUJlxxigl2c15TCstt
4msyQnqSZJOab8HDPzNUvKwh45BHjlWNFNo39S3QD5MNB/TOGb4lpqTVxEq34KyVOayKYgo4lAqI
SXLKkXHGe7dlFNDZ+s21WECqUbG33nXdZP1CTnNTJ/1DmMRPs5l/wp6Al5bhvyIOOIzYwAMElrQJ
NyGBbE3AHly40SOtdcSLNWbJsntNZfsWTLG/ndvrISj7+9bmoFXRBdjWguQsHffHDM5h13anZuKE
4WZO9UhTtTwEnG9oDS7HCRPduQgnwaINujHLYFo3HAw6IOQEjs9pKIC6K33MwtLsq8bce52+Kw1v
Vuqg808i9LhktHQ5GLyhxuxaovld3GQd+mIiIdqbe7FwG1pnao3Sq8EeRDlnnlb89Gqk+lUwZHsG
QSRbXhbNb50qTv2zxqgxORU6JyOfZMV0pKtI6SxKiaA/jS1Gvmn/lKKzOCe5vGaieq3lqF4igRpY
ufDr4U2+9PJoBmfFqANu0F5bbkpheogRQ7kvc/u6jUW77Rd3Y6yW229cQ/FaiB/O+Nx5GXbHIH+i
b5Rs0ciS12XPRwT7y44a7C3ws+YqhFFoc8V3jcu2pZS4Z7mmI1ehzTfzfrSycBfTb64jnJD4COFs
POZ589gsorsxcnyc2/mnM00cigp+XC2rhylWP4F6op0IcNIXniaXxyykW84evjgjfw1WDRfFS1pG
G5hhwF2d5gVQQjPPR4MkH3z5HWPb7FLTVhc5zGCNq+ImmV2OpzBDveal7ticVIwEYSmym6qcys2w
pL9h5sCvx0kn5IESWO5C4dzrrBBHmzyvatVopoF8q119JzocgW58SLV129ECO7aLx6jcZ8+PU+uQ
TsN850c0WhFSs9o80UpJj1VWLFtVl4BNohC1AKAWi0XPT5TNHodEmwvdh/JurFFtkJ6AfJs7Iaru
qdBxVygIy57v3bXzAtRtfkUrd5Oa9qaJAwgagXdx0tS+4JQ8TkW3jydawGVF5JFVQkhtxm3OBQpB
7yatH+0Y1SYnprjleRxwT64PTUNWadNZt0WZ/Um8rzac0TaQahK19TGdSFK3M/c8QOP2fC5+7EXV
fnodE4vpkwnqS4ctsKyj77LI+u0QoC+bFLvmBHasVM593xfeVXOOO6x6I3Uhc8vij+XwzvqQsnk/
6sI8ZOH6Yn1iVYzam7VQbhFaMz++FoOHUziauw2i1a09/R795m6MlpDNCKirN93ZI+7Pkem1hXSQ
HhaZ77GhoJmgAY/Bq5nb94jpNvsumXk0SjhOYbjNyJ8Myqk/6JGqoCumi1NBnUpt/2Oo+3O7mH3Z
wA2wisdugGdcCfuMfGrfGsjJOugn9o/qHZBUYItLG5T36IyPaBOQOnIUceLSRfCX8nk7wEKz8lXy
r2hy2kOQgJrinkcQh7BwMK8mja+XglKULDvoGbhvgPHQ75ooF+x7WHl6J3tYK+gTB1BnjkYpI8cx
v5tR/+68Gi1rgmo2o1l4pQu2xHmilCO7BUVBTwxO7J7dMTuYeJpOuNWXo05qD5f+RszZUaOReJHE
ISCoCem/WAAM8k7dlEHuPgyV5zws/suy5Bh+sZ30efMmfYobuI47FXj6lqTFL9hg97m0glUMHOz6
/tPzw2KXuSx3aV3ayBRWysK4tRYNNj+bQiLuEHXZc8h4AuT9xTSReywgBS0WOXHLklxSkw+Y+4r+
GCvJokJeJalH1rJbRuBmU8Hyg3/wvVYap4wtUqxjFMQ0jE+S9PSj34ZHd4imTVH3D+ydwTlyCX8N
yybFxbjcyajbTpEFCm7oT+i1ndPUmvemd8CFODivc8xtV4HLgSxYwKOo5SBGX97P62RWBfqW3QvS
qRVzWZA4mSartlKhshXzuHUK+1w02PhlRW9TjflHGCyvU8QhGircpe5Dkkii/Ds2yY1XLHu7EQEG
hvw1UYvapZZVH12V3io/ig5M+XD4NxSSlQw6YLxf9eDrncMUny2CZ7GHfRqlaJiLqdnNLUaRfhXq
l8olF8mrTyikux1L0KMAcgLaAEvlHLsfpB1VtEphltAmRIFkIxfxjlPlbLPVKaZmTtQFwVNmuSiJ
Ul/Z+GvtunnT4b0EylEgkmN+B7l8Qbk/di22E3oagNaj8yjEgNZr2QE1BJTah7RfW6zelSZ4iWgn
CpXV1ZIF8ROnwxug/UgSFJfSKlMY5yMMilTepU6+yxZ88EnRQLit7+Jqn7ica7APbAOv/mOwo6/w
zaJZIEkRZ4AOXI/QKXPFqb/nrW1wRBG1VMw4qXFcZulOWymzXhcsTMukP8n7XV47v5IZ7Fsj/0hq
2bMHGCxzVmkZAgJF4hGpIqR74E/c2ylSVOooN4tHnmjSdyKY64AAmOaPOZi3NJx5Ke3DvLQAbfzJ
f+gEYgBGYr5X9Xd4SvAtpdTt/G3LdTdaghaWdQBjbAuvQvrOlRLNw1zTy4uFJgBcnb3Zo9FVIiJ0
gppnQIuXVqfp7yowm7j3Oa6pZh+nvYCeTiNiGYhrsIyGEjTe+KYlUhRXzpbmwNGOJ2bj07UW6mls
yxyYS/ESV8wbkQE3D93YXVjjrigQh2OeNXelKkeEhd2zXVkzYaJ8NM7hzzlwKA8cYt8iIhZCDOBt
134Evfr2mq49FbCVneqVNwmdK7g9jh2wYrNT4gFHIGJJ8k1Fo0ka99ZDWj9uDKS+ktL0pHQyIF58
zlOLYahNMYYurEAy9BAIjmtZ+Wgxytk0dnBxQkPO8oL088BG4h+LssxI50C7njDQraTNfVvMnLwl
GXqyvu6w7hxsJw82wSU01R9aU5wR0PfNpfJpKib5JnbKjp3QQ3Zhpm2a9AOsmOotb3jhdkS9sab5
iGRC9OKFoHys6A1jS4okhQfLSyYCrTp32tUewqZWDQq6o0JMTH4mV/bWpze37evhJsia3/0MR8lK
6o/KQ1FkddFbHdCSMHnT7/xl3jUCiVvCg0L9n0KCZB3r6fHWrmU+AUPvBqt51KLI0KZ0TH8Sn4px
It8ssP5wNgrQipF2PLCHBtSjezHcFy6VvzWU3lMk4HSFIbGNHE06o/vnHm1HlMk/BQKbPdeMTp87
nLU6FiutKIht1AltFj6FSj74HZg1IeUpUJbeJCmwF992UZ41fknSLzFgYYD3xY8ZvtnWr2h0Jgr8
5lIE2Z9s+OD6m0sv64vLSW7bmjnD7qWGQ+Cl5qca5K2FlewC4IdI0omWQbjKoIOo3VbeHG9EOzz0
OcGJ8ew8xLJk3r9QRMRZt6tNYxGZ1P7i1qGHbgJSf/PO2ytdIG73ymiXrZSilBajRUoYieXjwiHH
MDiiXOfQ2pXTF1bzGcGS/dLBj+vVea7j4swEiOH4hDl8TuBMRC8zS2MZjWDaUWZ7E0N8t1FsUHgB
CHDMyp0/rd2LxUVS2sygDZtdYkfD2Qz28+jiv89NSYmQqKcU4fNe8NooFbx9KJA7NLqOrlGnbhF0
X5wpE7fdbG793M+vgyD9yXESZ26joVzaSGUKyDdlXrmUww+0p2t+BjKXvoLf70pajuSznPyeDTXh
ab9q53VL6+iVDlgLZm3/MQ58maEm53eyCQnHFriZC+uaOvWPwul3CNzkq4jTS8i72aRIfdkUafZk
wOpw6SAdzs2N7FpCmkniRuzH5HWI1kAnkAkJtpOg6fH18IB3gDQbAh8P1URxGDYr17fv030cI6uG
UqdaFrNymV5SFINoTIboCoLJcGzmoeWwLZdN+RO9Nfm3PH+QTf1fYcx8JC9GgU4E8d23O9ruTlop
kqIEfkEPgySiHe7A9YNj5Bm8FHSLNmbAND4t/luOL5Eenj9e5QkL2ZKCm4ycGjQ5/3oLrMhkXk0P
J9364hyzmk3at381LAG2s/PsVVdG+/xorE8rwOhWorY9yr6rdtYcOvzqTkjDqNwvVp/s8algw3MR
LfnArbZ2AF8wXuqbQlgHEarfhLStlp0aPidbYQxxZ8bxtWXc+9uDBkxh1sh9Y2EhrOlS2p0cHiKX
bmNV03UtJW4bGRjKhEL/mnDlkyfV7AYn1qc+uZ+s2D2Gc35JcWeLHIuHU0ZqLylHAKSPFcZVDjSu
Xudy+I/WyNk1AtK6zgIWrKonbWPad0HUP0Wo4ocq/+Wlk9z5yFmmICMcHk9911KcS0cBJi66w6AR
n9IRuomjpKG72AEJXcEdvk9XI3anX1UX6JOD8Gbbav8hx1PhJmCRlkjS42WSJDILV4iV7kkaa3YW
7l1vMt86H95EUXI1RrKLqsbJb7DZBlt4xIKswSsAMqyppoY8GU9/cru87zok3VYN70OnQP0ntkhZ
9IcmsJ5mlUBWXKfuhjv5yGnoIAlobsMK/ZxFqzsYDVPMnvRf6WH8nND6bGILhPNCMEVwS4/iQUYL
md8DXMJQ9YcItDZavKOLF/akeoFPYnBOgCavqZTaI6e9iZGYBWHKv80KBpWLuxA4bqGtXxY6kz56
M12OHJ0mxL6jCp8rzFNi4RxlUbxzjTcVrExyqfULzVxS/VL6R02/Yl9Pue0RtO6i2l1K9ZNdJuLv
6gGH9jQ37an6o+NgxBBVXxg0lFf8DuiAmlCfsHepMkh4X/19jLpj59DPQp2GWTRyCe4JF6rYUYG8
72N1jM1wCLvfxaq2Ri50Y6lTNPbIfPJw3sWCM0fZXUrLg8zcCkHANcwVENv3Q7uQa1v3DAIccWpG
h3QPpI4U0+aAdoowEDBMS+cvWw2OZxuhgyL0sMKxH1i7eCRufuyHY+i8ttGUHQd3rbhJAg4KuTXt
tOJBepzy+67mNxpykg876k7RQ503Ivk5AF4N4R/tQVxHwFirs003c7Q7m5VbX0rDVk3v8LXonxTx
k8cagXMU4WTlfaEn19QnUSvmu4z7pX0fRPS7sNFg9LECTdFL+xAiWI5GJMRPSmeOd1akuwHsAEtF
9XusyRSiXUqYnYVkRIz3VjDy1gnDseIt9aOn2YdlHuSnfLjTDlUK2NEaPAopq+e+dc900rdWfJYo
K+lP094cRu4JSkVV34d59OYbDrTJnlxuZmuRHslJoE2Qu6tug8knbZ8tGn00ms7aVlhe3Sr+0J4+
xcRwMncmxjUfX9wFpEPI3YLccdtn4U0zB+wp/acayTihXqOT5T/3jSGOKlPfkwK25LvXa5e17SPS
reDAxTlno/GcJExdaPX8orsJixMMtsaXlLrylijEmEHlcmH2wvNOpSGH18Emyn2QD+sb07L20Pt/
p6p5QDdy6sEYrWPLXC081mqGMZ7c04zfJHMwbAvUjqGMrg2pYZ7qesT185kn4qfjPBpUDCF5dsTn
LkDuWerF3p5uAjE8hpl+yTGiVvn46MUndB94tHX7SLG3E6InSCapH9m2vvOxs9YMx6e0+9BZshH2
VzY/04lwic5Gh93m/m3ZXIIkuCUNj8gqBCAHplolcfO95iAgnunPgFrLyo29EO4rB9oTkBCKjD80
9Tzir2Syouz+g4PQcN3JZMeA4L4CvdtOxUegPEy2eQBHM33Sc3dwJI3laLKKzZhSgZRPc8M6ZgUp
avSRmkfQSLBMA417CpN1DvkWezl96ehsGiYonuAEGoP5g/m+CE2vM22hx2RXVhR8jnPwaCTZlF0A
s6zjyLk3+jjkAQs+Ri835DYrQnXvzWKzlKQQZF2CP28hkcc6Cnd6y22ofS1N9oam0NbxmKPNuDmc
siSMK497WA7Nzjb2iXqWd7OXb/zgNz37r2gvqKy7W4Bu9/ZMj7v1iVCCcmW7+YcjLrPX3w3eMG+x
jHDg7g9+Nn7TW3vm4WPw1vubIRlJtkxfLWXdT9xjNlzLKKTbmH63Al9hO5DBPsd3IswfXZ/LYtRM
NcgTIeC0R4ug9IrLb8x6JyMfhU/dmfXqrUM6Igdk+LG8M5m3wSi9dyxhNoU9LgQXCzY66unAYaPp
tNyxjW0qepMMRPi/6Bk6JKh2jddXF0y+sjq4Rq5MKYaOGBOp2SVoHdcr4kevkyvfMWpcJbNadmbV
+GeDe9MPSBG6xEM0wzNpO4oRtXqQrPBM5Wx2AvdPSM2xMjKz0DukDVgpOgRrYgf215zzGDUWTo+I
29okZmclbCTOgM277eeXVopnXDYESLnEEeTemszO3rrg3EnoeuBgv3c8CXBn7q87rX4VoTksBE7Q
D7HuKcfBVNgBKwyhPaA5kP2mv0W7vAw06pi7Gpaq+tt43Ym17pILrKGjveJU0vsyAM1VBFQjMmM7
/F9cncdy5MiWRL8ozCACiMCWqTOZ1Kq4gZHFIoCA1uLr56DHZjObsn7W/aqKmRBx/bofVwW/vfgL
MwIffdNhwKeQhe0f99KNU3eAKkRxX862vWv79lbL6tPxqCv3F/0TRt3BsqA0ZXDlFtW4/GBod4uH
SaD8DZrgPpLpyaaWqxcTZMHFfpuLAb65C+0Icgf7DI5anVuTHU/Du2B1kPpFe585M3VTvO0Wm6Op
bh74Slh94FltEQ/R7oGfcla64pKFWlVzSK6bT2js9bGb2aR0RfDGS9dHQHkmrod6CLtp19NBklCO
jT2hMgGz/8D6v12ma8hbJArDj0KVvIhH6ysY5zuT1Mk2TCE7ijKxYMaKI6dBgLdTTzRzjC7EeWaa
liAy2zYosphCeR36B7QEa5OFxX3V4w9sr3k9ENPRWDgyfdSrtj7VP6ir1IePM7drk3wTx2OlnRn4
0bBI+ftubGo5WEN0H56bvCtyxqfMiXEjfS3wrSZL9JskSkB+uek5yhiCO94dlBQmNyV5pRlggN/N
30G4khUc6y+R2hzs1hztQ+W/5KAW4STZ2MKCzzl2oLX0YCrhAxm1b4pTLZdTgWKjvfS5WJL4JGoq
8SJEDdeJkXzhcNtMgUFBjjwC+9cW3r3KvYVJb31P+N2X23LMiRUf3fp74V1ramya7ayvZVS3MMtB
jFdIiD1GaY7NPq6MRO/slvLMer56CMWbvFucU4iPDWEn1DwpRJo/RiOesJZoPJtX5y81wD8pexxD
DjW3Bm6n0oOT4XzVtk3bXZ2+JFb5NKQA/u20efGcap/36WeTFOsdFHxp7ms77kEEt0RwIFUIv363
SuvVj8LzVGClBIGe3eIn4IQmotfAlM+yEKuFiPtfSjOzvXS/xyh64B336jLK8LKNKZvHeAH/hlyi
q1ZrvCGlIVbTUcSmwr30HaeKxnuQm5a7kUelI0CyAaJPYMMxVeECTUuGxU5ANvEIBOJMAkCDuiTi
EXJPSCMq4XdeLVHYN3u7Q//K+YL7vIOBkJsdXjgUFAxXriVABywZ0QTrtFjWNxvE72SRTIu2FV1I
TbwVfmafGp8gj8dCgf6L2r62dnu0ou7bntvlAHwL6nm3HKkPN1QaErdhUM3w1FFDTpwt71+NVYJP
tIdEnLg15ob/xmpqALsxMmlfuufS4m3OiEQeD4OMZz1lBXZ+HMo/MCGdc96B5q3gw5CpjH8MYVkJ
tOSg++hflYOZgVnxayX+nbsQrZEBLE9FH24WOZhKMdLgHYJWR3Yms8dtrC19ZRMMKsois1wF1sF3
RXbMEY5QlputSPRD5NDp8d8vpVqKTd/OmGL8lw59qERB2Wdy5g041zkRGAnqJ2QfXTfNxiIQFOfR
SQnzvtga62G6wpOZgM1QOdtwoMBWtzRvuBeo69F10bN7tasFkqkKSas19n3ePKmalZTwN8G0qcbM
2WDumbcm0H/ZrLzSnY5cWAHAF/pK0De4zs0SXK0mf2wJ9dzYLk1JvFOPgLwEKQbrBPZiBN1NAmaG
ANHBXjhyQUPPztrfhh5Jhz5HBCvVVK81mvWGRiC/aF4HnT6qts2OUs6fpb0mp9SAhO62EfzNb6dz
Z64devvCzAEOo4C9Ond0ZX14CR0pBly7gzrq0ovYdtekcLc5tlC8SvR358yf6V+Qjx98Cre15X9j
Jjy7zN0Mh98axgV70Q4+M7SwYBS/syaeY7APjgS2NtG4BLvWBmHtQKMDNwwBTyHn8kssvN/Asn8E
hBpe4CWxqqb6Q8CGEUJTyATcJxiptujK8FX3lNQH4hT5LDh0qTT3fNrvBqs7pXP1vlJFCocxacgw
PLUHPWWXGL8DhSCG5tNw5yvxFva+e30cXPMIFQG4HZnVmBZf/HIcKSr5U2erFQKj9n4grdOEy6Nt
wG2xDOM9KziVZMNLHQ0/y9qlKKAGbgIHBQ4Mcp2Z515hFfKRmXtzEoijN4YfD3z51dNgcVShHmNa
zqJa3dn6QEKzCaYLifwJYpmz6yJqMQGoc+/HA74GfdeQeOqLIdtlMiFtVTG7u+E2jSAlU5TG8Ywk
crhKCh+46bE4nhY/dTkzz5faY0P4BvftNfZXkbVdcyp28FSp9onC3nPvJjRg8QpfqKKt3fAx6uhR
XsfUagGyZsjOJiEb2CycL2HQvEdaXKege4VLQDZSuA4yVPjo+P1rrPue0kSQIZ0h/57CuRbfIBUO
mCVLYJRZe2wD/9JlzWcyTHvJfnXGQR0lPPwMh8wuGLl9GCBEvUIRwmdSUh9hkh0VB4i8pGoldHZN
JbY5EeQwZSI3ZBQ2FWaKBCBARpXEHLK3kYrBvsegt0u8buuAJrxxMSNTON9t4PZ81NNl4IjVN+Yj
We3ZIKKi/tEJRos0LDv+mrVgXp1yM9I7UeJ0cR69SLyiS/nnKaeSeqTop6MoeZHa2XnVRqUlbmVe
EKJN/uqRRacSXNCSg3wmIV9YVLpv8iL4lQaCdRX8YPw3V2toqL/QUBtYpVQU8W78+SfOHB6JcXtM
mubsnvsEEJZoeZhkVc7mLJM3Vj+++ukybhAXPy3Batw9u074Qc7jN8JRg2XgUvoASR2WTm3lAwQb
mnMbU1Ii5hK3UyT+JO1L3zsPXaBXPzoVZlz3KEforpCEu4T5jWMHcePvjnfVThXuidyGvxMrl0Fb
zYNMaagqx/QyzNQnkFw94AG+60oXYh5vtJ6vZ+EM57RArUmn1STj6ZOT2cUKy4x9FFWycRF7N7FV
hqTP3ODgSR99LMRXWLISTzDbnwuf0Rnr7bHP2QuFxUnq4L2xzW8afs4WeffCl2QcPOvXi38dwmWm
G6gcNCtLV7WfVoxvJqyaYv2u7hcN9MRk7UP5Y1hA3VJRW0d9TZ3u/BFYpl6BW9+Wgzhe+pAbU/nk
DRWFDdV7kRt5GXOvgKPvc1OwtYLCPQf7MaFgjYA6F26eM43nkhSdg+oXQpHjVu3A6DL+Ev1FSA27
cUcSvABmDk1Ez90vRz6MaWm/UBuZDbzR1UPiekeAf+rU9gghY+mC6+Qyi+zOUIz1buVYBty29/GN
TPt8oe2xCTMMzGvLwyrLWB1/9T48O7pnKm0JKqvMkA/Ml1NfApTVvRCXuKE/tyu629he6yxzmlvc
Jn5xKwxKbm1Aj+EgO/Qzqq1DarnzQrXr+mrecld+6sg7+F6IUMrYGoGlIWNtimthp++N4Y8akvFX
D3Z409v06VWcgGWHKkyCkhg1KMoUws8RMsvbkluaAEP9MOYUDy0dDjRqScA5RB2UE9pTcpmcC2T/
gfFik7TksLvU0BY6qKcRH2DAjl/qZpVYY5LkVGlOtETZyGOx6ct7f3LYRWbjtssFweURiGz0SPwh
Pyyq+xlGumm63v6M5Pg9JuAng7nDwuKg/CG6uKL7xk1/31XRrZ+5X2nvTbsJC9DGwuU3JZZ/Nrmm
Stx8REPzk/vuh1bltgBQie+xwWwOS22gcmUBSl/ACXOcguTU8k7DBBRprBd9A+aPegMeYMzVY/rm
SQ9fYNW8khyHLEEUpkXhO7tN8Zw3LbWt9bJL+/gPn693Y+mSnO36HxofJ2mUHSa9xoQa2E8VLv6Q
sbmnjoOfOrfVGudezpZenpjRHbiBdEd5FmWajt5q2g+xItNsyUphbILqLGp9yVUID96fP006YO+z
9BmLJuVQWu4qfHj0WeqLcdrp4L1ikgbT3/xRKYpxNdV7KiNF2t6mCvbnVDX2ZnSY4ewY6CEmhl3c
yr9BMBxcQEKwMbksatHzN4yD94m63S6Fi9WF/lWNXXdY2bNz6r3KvovoOwPLTvJti7c2unV8wTla
rEBZ8BDsPANmSJyHSU6CdfLEp1151J2gzW96t76Ek3lKkya5LaP4H8aRr7J0P/rAR+O7IYkRXbsw
e5nSotsje/u8nevbKSh4ZnOBwBrdO7yIGvC3h6EIyQnpbS6G77HA4aiq+Z0UGgEQLyx3FVAR246J
9SQ2a6uEVBbFKLtS4+6yBo+pWnrzFttktau74WEJs6fGXtDqMwJitJ6CCOuxNYy1BL4zBtXOxdkG
Sjq6LYuBvyz6Q8NvmmEi2655egYueHx4ZkdBN1PDJ2hHzXzsFHb7EfMJ/qtRbXrLPPUVEtYfvxzy
WwkUh4+dH116zpd05g87QdTWHTQvZ2bShLe1QftjNRWsTjAeBFiUUMFMZsHeVze9iiiWl9T4TB7t
PlHa8qDstiI148WdKepQlOJguvtn2ujsNCo9+cWfmPQaLQ3lHcCZO6cZaS3NmTc5BNgn+zcq7SuO
dq5fa7Qf60g16G00oIQq3nstL3a35/U32jHm82ndfzapeegKKugcHBhl9ah7ymimsntayvLa++OZ
e6Q8oPkD82Cn312DyByaQby5rfuWLFCORKR3Ih52lV6Kne+P0XZakvbAXABSNW4eSKWFWzHoS5ED
Mo5xAmZPuLahl+51IXLcvjYzPMJMQ5QqwYXom5chaXk3zvQ8T6+ldLs97433+eKp/Ee1AviLR6g/
sHyy3iGYInoktqBE6QdzmCsjqJos7kCSeoBwwlA++f61KavbqiD8yKOb+aDnYvEmoKJ2CVoo4HeD
TUOyjT07pq3wJh0kF5lPhCC26hmhEO5luXaP8HDEHIHAzR2LF/++CdV8KoLsySj6NJ0Z9gh1kcPA
Li9h5db04XUpx4d8Hr5dz3/zTf/podKzNO8fBigrDQdHib4KiVMB/avuVU8hWqSAxq+w1ryIv5Ws
j5gjYTlbAHDqQX+46cShsni2JS1iEI2e6yIjpQmws61TfqYi/qyCMtrnmXwaY9oNh/KnGPVzE5Qh
lq2zEIm/7TNuXZAN2kRo7qK7jCOh60AgaZQIbEHBc5qUKl+L+R4ib3UNWusEVe2TiPMv/b3YYNrT
HPEGMbow52HsK+oFwovwJ/vks9W/iaV8MKQ7eTFRIawwCIHugmzDN16g/VsBW6SiXNvACJIgzGD4
KibYIMEXrd5kYqs039ZZto1TXjSqEf9q2/MPjvK5qtSwly724ywRd04VoibicqJxJ9C72C5PC0i/
wYAtUln3408IaUCQtjrHdk3UxTvkc/7S0tIT1fUra026YlAXi84GnIzEs6kVASEed/leVv4fMUKJ
jtNfe6x+lSOX/fjca08d5nDJ4YDpoz3gBR7sGDppae675cC7m+2VuU/GcTmEwXQdYWWm9YzoFY/E
6TlFQLCB7qCcW+zwHiT64DTWzRfEz68qDvFHh+bV4d7IuZbRZzl4dzlwCdenHHeER1Q5uCp4+IQB
L0WGxhRkHUwX0mXhP0n9pDI0LgRQvG5acT9iOwhcc6CWbL5DDSS7iecYymm6x5B9IueYskFipx/M
WtE3Ae82Dzv6z6onXymqElhbbatSPquBwKRY5LfkTt/PFTWXDZ4le7E+Z7zmWziy7LzKC3PvZ8G2
f5hLmML2OkJO8pz09pdGibqWuCRHkGqsCteKWhQf/C9Bn1BdOVvTNq6zK8Y4+pT6DObDTMFwvDqX
je43wpkoxWPHo0MKHUEDaJs66Ij1NzyfdwJPd9UAsBHUC+7slhfAUoFzbtK1BsTo+9weAr7ntoIY
jm/DQZDT6w0ABvAAwG0FsCM4oasTCrnpOk2w0SZp5s62vxm1AgXBFlosbK89zPEyKOAfuJPzIKLl
L+AjsKFFCGYpmXeyHb8lzja2vkgOcVseTQWiIxrzeRuPVNdNofuSCItTjLWZxjqm9BnO31CDWqPJ
9sl+NDXPEazj37T27PpuuI0V5nLcGJhu4lvIcguu9YgDe98d4EBxD83L9CVL/THaod6N4pFxF8pT
OWq2nV0BYlTu2ow1XzaT7FYRLYhsbnYGhDfxI8T4Ni3u0AM/5nGwGGK7a6VJcy0cijcd5R5J2pxn
HJEEsYBHk6mlCed2CRUbIFu0mNgUigOmOBCb0T+q8ODiNDBVOJLsGTZYzz5WRfYgNT16jQ8Qsmnv
Wry7mAHW4gdzigOQvfVoXRZvHPcjLJZNPoXzzvVmQUw1PoWGGy5IgpRBiY6/vp7vKxC15gjrXmzq
ZPI2lbP0d3jtr15tVSeYFiz5Y/rayt75t9Szf44GNimhZfsUhylqe8DoRJZ1qPOIRSTRblIpHy4g
rYvG47OxrTDYmjzgQALnbkTzwvsDMU8R7ezIZBDbKyAWUTHc9Q7uYvM+WNTFgPPjc0OhDZMPwGh0
A/KeQTVbMeXbHLwF3MwIqs1CFN9l08ecrvXJ9ro/g+K1ZML2nNPQ0rUUKoV9gC5d/NaEJMhcy00u
ZYPXguKrvvv1i9pc+jE5FL51KgmXoLxKebCbZttOXCUgOK91RWhlToeHQdCC0AphH8Ezcgv0/X3h
AyaU63zM20Rsic2CRg4oTewo6hKAfho+AXyyoJxps11G7hwgLCBIWn0aPPTfDgs/3BjGngi24nax
MCx248CdAlYXPiUznDE3SW3zdPA71I0V0S1vDbu6ZoXpFohuuzirc6QlfvHGCaSyF0No8/4NcYVD
GXNVJrAEj/ESXxhueZ/kFnC9xX2jCIQ9ts9bZYla7uDFv20NxeQE5J9DWfz6SMmYKfOXyv0jR05f
U225+0iy2s9raLq1zclwzs2GPpwckkn2E831vrHXTEXXBnt7wUG1KJXvZC3VAY8ZP+vCYsgKubPT
QBuCbGF3w+al3abztLei8a2XFFrYTpaeyox6Di9vcQJ03oM/+PN+MMFfQSp8J2yMEXNs6JhMsu+q
IdEmVInQFMKF7cr6Mo/Y5KSW1qHFxRHCd6LAwogtufPhOY6r828+FLzD+a9UidUIi9Z3Laudrl+c
ldJrSQZIZvvPdJx/sb0jwGXkrAQz7p0/w12ydMWFl2RQhGzvT9RnP0tM+L4o7M+6NFsNwAWBmLcu
/Sh0zZanCgyaPdr3lnwqMHluyy5dtlHp7Gnd8nbeGYHLPtQWp7BQxl/arb9ToaPd2OBKX/xzP7r3
U0QuBYOXt8MzTj0KpdGbyvU/i0zR81Bcyqkuzp6cgdQmLUlLZ6Dva/EZQN1212sMLx1wfFgYoKVr
sRsxQpiFAjNMBTCQwvA+SMQZope/U0v/oQ07mFRgYa5wf7x33oTF0BPk9hfutlbdBh2OaHvBmOgn
+Y8ftU+owfhR1jbOEfUjsiosVrcpxas49JxLJYA1xeUHmEkMZE1Ejr9EICyZVjaCp2RPmx3E/KsZ
iQzzaTN4Q7Dw3Xo4UKdDTFG5FH3wZ44J9WIDr/Ypq/brB9XxsGH4fvWm4VJEgD34P6U3vmUraHh2
valiSrMJELw0vQPtA+4ND1gMPxMZDrtNmi1IUg54hDWBsFBs6Ix0OhQ+1YZVf5i64G8Z1D/KxpNX
uzk1N8mwLbzwqQj9gBE/fIFSl9+Oy2XpgpVZ3T/VdvaGswC91Kao3pm6s8FRoqClX5STPBcSGBlv
LkCtAzOyvsAdgMPJnFXPAMB7CXNV+XTzneyeoTWao20blXSQcF4MC2z0Ii0+rSj4aQ2O17wbYEv3
eKnmaHleJkqnyzDXEA32TRUV54XcE6Tyz6jCaJnxFkwbQ2NNflE1Rpy5x+m7aNaxeCo4eE1UY9pQ
sByGku3S5FeL0WfCDWY31aVIcXXFGns8BGOKR9CMdTtscJIfRlEdaMCYblw/gSHZ5Pe1qn+cglDD
RLSJJ1l6mJUH5DIp201NX/PGCK7XZF4KOtthJNbL3NNAWmeXhe07zZ57XbrLPhqvg4b5m6Megmzy
joxXz042HMO+WFdeKBNj9Ov7RHpbhy807/23wqLNe54anBwhXVKIhukOczYp5dje96MR+5ArXIr5
wSeEkwok+8l/4+BKrMx7U0ElGWfRHwd2/TFuFTaqMOdqu5Z3fU3+3p/dY5Q0G8RuZw+/yhwiy+Fn
JFRIdwy6awA2ceOMJ135bybOHr1zH3LlFI51m6kzTxDCvdU5Qkt6jrqGvGVKGKOf6ntlpzyv8ls+
s31T4xKwEoMOOOyYjzHbizi+sddNXTQPn8WwHK2QhspoNRw56SstMBEus8M4rM30ycLGPHN5TOU0
/3a+wiUdvHLnJs8rXAsHxEL+jDBSNAM7DQP7JWc7t1kbIVsbJ0/+GqUETSwNlzAiBTpk6joE3ncA
8xQCj1LTQy6zb9xRFEPWv1Ee4+zwp2e7ot0eciV4nZhjOJSHkgz8Zkp52OYukeoQ2FidJLijcYON
HfAF7bnHnAgjTvXx6CQKoRM3OuZ69mKGCIDj+Bvpz28U8f0CGHyDQ3PrmlKz+16qmyT09wsFhzEo
RJBc6XaOiRHP3RdyxnjfVot9LDjQW/wADzGHTigAPd7oSEOKcbedCqyjqx99x6BGpdbvNKljs0BO
E2HDc8GMH3UbVEerax7RCzQGyOTq0zxwTNxgW+uOqcyab7uwBPVqUbLXsDdv9SKYSe0DeUVGAN4b
MCuz4I7XZbAVVLLSByjvFbg/xF46oabyUlnxZ9QO+9SfmpMAhGpim2rI3HW30l7udYOjs22ZdlKO
rQlWjBoXC8gMXgR97rP8nnhy8pyD+V5uKKZClqsRJ502di6l911I/C+QH/YKV8K5rUE6hl5zBjwO
LsU5zFN6v0qoudd6h3Ru5AXb1jiPFWyxpfUvrGEUb+wbOeJuiKooeiZijG3IstM/MSpRZdnXwBjE
Q4yVUjrIumP1UAX6jdJQDvTxaVrGZ0S89gYPwjkVb0q4r3WWEwL4TUCRtuvgX2T1KV+j26V/T7vN
mV6nnWidB77qrznt0OOBqdQD9Jo6yDD51wGoDyqiisB8g5fkw8fOwJmDWS9oCSjao96LasJGXSsD
AnD9lz1LSDsevgJEu05wCyT8BsHiiK3f0ms+TBnYlWkEHTLlu1oiuuOpNKf6vzrwruNED0w6TuX8
46efEACfJzL9T6CBXOR4SBG58Llg0Z7Dem73AFoJpVrWh9dkD1nDKFhwet9bggZDmriTrfQZRMuY
WgFSXclancTKG5M2C/xNHiAtKWcKccphR2mmFxOzcV+8w3rzAVreqhSeChGhtUt9CeC9dXKfDvOZ
Cof1Pp51NxJ7ZUNlAwIa2+UhnZk02xHZhIQ0JWJ5y4Nf9Jesj16XnFNFYEEVb2KeeQVgw7WSnLWV
NcT73fPoTtiGuTE6N54wnUPItWaueFVxorRk+1lFyYeL5FKk9r6zjuvToVjip17yzWS5fA8CToQw
a36IfYKOMKRwjOc2sEj8iR0SiU2BQTqiLd7m0M03dQSbywrXnsOLl/fUGPo7i1MPZ//4KXdpnLS4
/IHgPnOMBb2fE44EL2iDKhV1DOXRAYwVz3/bMDkorShhc9ZY/JK+RH1MAffYfGgqrgi+3oET3kxZ
+powC8cD+BFSrgsfK2ZaQCZkrA9dLF/UxB8zkKSfZLfvQwI1VX7gRQyzM/dJo/TFkSrGh8hzQRvG
yY8aylcj/d9mEv/MqpZPHIAvpUW/yERt4m255M1NPtAjBsAPd66FqTadr0HPHMsTDc8P0Ia6EPfY
BNrd6L0RoDjR3PMU9xZfg3Z/VEh1duuTyEetjiifUjZsPxl7b9Efeir2SV19AGg/cG2vOw5XbPXQ
Vg/G7vydkwUYtCh4pw6jfXSr5WBXDo29Ho/dRtBZJdr7xQZi6y5sYHuG/Rvst0iYy85z6h1mJRRj
emyPFpOfx8x+4/kXio4dVf2ZKo2fVSDepMOhDigyNFibXCvdsf5+G4YcUzPnxCnA1K0urFI+TWRD
VXffaNF6nRLJgIccCSvyyB1evxkWh4gQJPhzzndjxFg+Ut4a4Dh+Iba7s/tBcpQe6oNy8cpNM6Yj
q7K3af3Y9ta5F1a4HzT6A31Q3X2A5TMObZ542IZGNMGTT7tE22fcQEJhw7BiKNDETwdFt+QcMTza
ba/hnCIsJv5ozmnWcOMh1Hc8XjN3rZhO6WDvFfVG4KSSB90kWAQ4gQyoIRsCXBBGcTZvda31Q9m6
DkIWeQ3F1K6qmpnRa0rgVBTbSfXlEm37h31xz1dc43vl2p/T6UsDtz44CTQ3160PcjAE8dcth2L/
cxhhap+dfHwCl07Mqmznm7InWhsO820GZ3VeyAgxIdJPhk8A8ZU4/7czJ09yrpGne1B3HcIiD9Z9
3bJWNOx4g/R+PVdjav030YOCAwwbjiFiVucgUouiIWSHLR+rYveaRPLTEwl0g+ycj+kxnoEoy06x
bHEJ4/KSBWX3x2Idzn6eZYXMTvMYYh6wCZ30zC8cE/Dy1yyqEIBDymnXogARBaeK76WVFpqTRaAr
LChy8XFXhJIeUGv9Bwjk23UjAKhgep0aSqOsinmV9O+jtS6E+BKPakGPqrK4P1f0ejkBHWBuxTGJ
NsT63HLoU35yaGaOx3eZpd4KkZQXMGPF5tz1HGjTVMidZdz7bq39Yj9Lull+10r89cOa36/03uB6
YVM3uMoIS+W2r+/sme1UH90Dgk5x/dYvgEh4pvn8mIGG4+qbED74PD/WGBO2Kc1rXOIducgybnA/
XhoHW3JTAoTzSnYuNOL+VpLxT1fk65fi3R+cU5NA09a6Gw7JYB6ikJXamJOGlJ57xyALiwcvGJZS
jMo4zj8qXTFDBiJndz8V2Fuw3vCOxw5lTvnMnqwofx049ODVNB//oK/WknH1E5OHrwBivJoeevnX
ihns1CgPbFzZHYXdOSs5kg0WQkBdAjVhV46MSVnYvagQBOVyK8PpOe3Yqky5ue2kzHal/VAthMbr
gKeq5VlvQlvJfmrxqE3jaxBR0CXiu2nybxfXK/asgvCimWc9xxgsybDs/Bp7Q1LCrG97XmZo6umG
GcIkGNVEgzBXpGlx82rZOEnIllibSrtfK1eUj8eQLAsGuZ1GnHDQB3gV5U3AsxmiSgUyoSBbtgsX
W1B2hhFmxpCfLFW6RYzB2cGSbQnHg2VN440dsSSU02xuaBokNwQA2yOtclgcdTeMjAWqtJMTcdbx
3LjyUdMbdKKL5hpgoX32GultkVSnbZU0OPXGodqDZGa1ryq2xn6Ixpuysxcyue/81rvU2CQTB5OO
BFH84mZ5+7jQSWyWyBCl6ui7niBgIrGgsaniu6XkBd5SpW8Nj4vHuBzBUUzioW2mj0ETwrNpc9n3
PClxEDiXUOf27QxtfKlDzBox3UoBaBcUNwG80R8H1J4hZCGQtMVBzQ3WW+y6f0JVYmtowNWWYeQf
YxVQ5WLRJRm09ckGXUQJdR//jtGQEu3BxFlIYFVzZd9WiXFfZ+rxSiihPJVG97R083A7J4W3gZC7
vjHbO3qL9WNduU/xOPdvNvhnhzadd9elsiHy86swwZcwJD44y8GmbLR1Y/shJrjRdJuiHMj32vlv
QiOpKAnG9nPP7o9Qzc0iJwbsdkrMIUM7nJTKtjgwnFdvtt/GOqPFpvA7ToXAcJ4NxIETMjNKZXcM
3GHaRQJp2w+7+GoiGPBBFO88Jao/UNFR+t0I5jxXgxyGhwb4M/8Q/xGQQjDHYnMWDRWdddBt07at
v0uO3Rxu7S607iVUiMfJB4kcje1If1EjWTZIQPE16QzoI4KvxC45KymBBM0jgz08KsiNjSRHYUlc
PBSjwwM9L4rLsLgXZ079o+lCvbFT+VDpUj9ZMmzvEiOppoO1Hxj6poxbtGdqM1ALiNKc3az86rBb
PRZ4IUh41vcYYP/aGYdkzofM4dqp7xPePxssVMMW8BoxKXfZoaFGJ4J4MMYxEJy8QX33FPk8xAAF
t1ZdWPsWR+ItMKAdkF8bgYhfVmfv3JiLIgRFBUwR3KX//VhZwIKeTuJoB2/QufoDHRdBPiowp0QF
J/QACPN0j4TTaioGNSbnZ98Z/2LKxmdaJ29h04u7KinBSC6AaLxQ340BQTjfycs7x+ItOpdP2odj
1A0cNZLkSOiCZFHZHQvZyDt3BQPJpHq33I5arrCXAJMLPLBd9W433nNXcmxyRfu0RDG0PQd9Uyd2
dsjwPr07rfs4zXQo16Y5TpnIH1Y0d66LOyeeqHdev6lqJHCwGK0OPrWCcPj/oTz86+ZUvE7SgoWC
U3Y3+WTus5CqBbx7T5zX5lcJOAl8U2xHZ1cH3iVfLJ4OFjaJjhXx2YONiyqEgCNbTXmnou2Ac0ny
HTXNfVxEWxcPxruJSKmks1nevITbJ4xb85xQwLRDMQnui97y9oNs7jSM54uif3aDBb/5tILuOARL
/2/2qJLzFJdlkd11+UB9Q8V96wsxHiVTRxtNwX04juoxQIARc/343//oXXx48IjvyyB/idt0eOaB
Pzy3LuE0eFtg7glElOmMrfL/frEN5xKTnWlmH0F+xel9hCPnSCqN2roAUJEzRFePv/Uptrjv/rv5
PJns3ULKC65g904EsIP/915pVX0qeAYQavTh+MxGqetosUrLk/nBicrptoqXgyTIGW07Fg6k7jN8
0LuKeB2AuzVHUHjVrQBQl02wfHhZ5gEMtv/3j2jIF1PSozO7FdKCvukmti+Bpf8sgpnUuDR4TIZz
svKz/qlvKjpmnodBwLT0lxOluphE++I+0hhqc4yyOpEORP/xwbRg+fI1066WvwHnUgdrpc1AcaM8
v8afyX44xyEvFhQ/yhDChYUB/bEvGOjvMrRuSL9bt9CPAos1zBFeYhbCF4eP3D78D3Nnshs5k2bZ
V6kXYIKkGadl+TxJcrkkD4U2hCKk4DyTZiSfvg8j0d2JAqqAQm1qkULEn5n6XS662Tfce66ZULcp
zT8DZbQMYrotP1m/SsumP9TzMoDKoKNGMkQA6v3SKCF5MqGuiAgbVQ8iMCaSaiQSrmdfwFmbH+YS
foQjUa2jo4l37JnpDXDi5qn7ytKUAyRLFl3XZ+zcbDrxc6KMt8HHzH7HxrFTNHmm0f/wIop+oLZB
/WgGEFv8MpR0R2QIJ9GPkhDZrBIEHWTFgdA45ND9Ml9sw+RNjoveFt2u7dndmUsVbF1UHJin8jkB
K+IPRI9Xw7T/+//wI9yci8muPP39ey5B/lZOdoC0tjQQsiU33dLhhqGYc8L5gGrKA3QTM1KfswoR
So81x8lAL3Z9xTHqM+CULveGY42b//9f/P3TP7/81bfn4YcLGeI4F9DVZFUNR/iZJvMHp5soUWOv
Of39kzUZHB214tnEZXsaGsY4BiqJfPX3jxxGTA8/sPwnj20RAZlkw6Md8qPcqd1TOddHpYY/JD1J
WsLYF+Xpb9iBzfJknzb2Xo/ecJgh3tUOu5OkbT5GA3t/RmU10WkhODkMYnjJXarEkREhb0ZGykp9
rqJiQPXe7FuDkOM8wyTBapcIGlZg2PabAQsP/Mtwhx5qLxaAQnaMIvWSkSeO+qDZM53eFwt0Ma3n
nxYxckPGhmnskPpEJv1TnN8hfbFhQODs5bLcNWoCkjbZiqgTNAeC0LW6qg9eFzCjJdkIReRXOUQv
yvK/JcqGLERMRcYWj29aJZC7sgcWSNaxS92P1h2e865lMsiDXNLoMv4CyIKN0yB6culUP8t8POHl
xgb/EnIhIuftz9JUCGrn/k8xzg+ahFk22bBPLJLzZhLnx3pa8ayhGQn7a+azbzB6gjOi+T7ZVHnx
LHf2QMlaZTd7Ik55diX6oPcSubE2R1a4jUvxRXvnFc7HX8+OC+mRRFO6WbJja1rIOX6ymCbudWaD
SR4eUaoO49BuMrt3dmYy71r7B+NfvQIi/eBXFro78x6L/hvj/ZPOux32CASCsfUBVpajie2u46kr
lM0Xy12MnFF1SnPvN4zMoxfjDrDEBtkYrl32rqsZzb0AOlg5F/HewrVQHTn3A3EXKH0lTG31szHG
G+vNd4d0TuapJdNrbBdU6NFD6QGAtvykYsrId42LGJYz8iM/PdrD1bGgY/nIyFcFyheMGnSCJ9/P
b+zNn2mfmVZlzod08eFEOzMedt7CxnEIz9P5/IN3/cErIGrBZ0yCtXmruHBR1gx19+7Jek8vQt1g
AJ0uwe0aoFoTAnGnin13lF8zeNokd6+LiRYiTOvz+5wx4NYp/j4NxcAXxHpidLpggMP+RexgJNxv
ZAdXQ9HbJ8VxcZuvUXc51lJOVO9BhAho2oNoI+94Qt8ivG3Haqck+oBDmC0YTGcOOBPtkkbNqx19
lY16Ba8KvSCsf42u6Pe5y6CyTM/dBDg6CVqxcRLjKQwJsI9Cci38Aju8WjJhkUmaBps9RSeDaIr7
wGyCP7qumdykb41m5p60QJsr9mGwvL9IGT9VGjpsR+lYVcg47ci84FYcfbbpUDw8X+1DE8+NMQcn
bmyWJHbHcv9Lsb19oqv/Nc2V2iP9r0B94ajn1KHDtBkb1M1j6aDCdUuFw87QAAn79oZFHZr+NJLh
y6W9StOBWVRS03JZPsWKIx4cI3gc8BuwKWZa3zTVCZSgXkWVO6yjgQBHHHUQmwfMCX7LOfwCnA8G
TFOxRG7zY+g/K8+6pwkG6pgpADEfirbCjVBuy/HQKqLldYVuP56vvsoP00RsYBwuoRcQDbIUqAz7
hCevSt6gV+Hu+ppnlF7EZaMwHK17VP1ucv+Ho8bxgNaFHLLcl7tuubCMKL9ARdRm8GC62VtNDhuM
OTab8Qhh0IUpk3v+d2gFcBT6XTMY9RpJIHM0B6Y+fp1EB/sggqTuBQnz5qWgAoXF1KBc/KyEu0e/
ct//tK3iiWX+s6uHr/YIWoVKOnvqJ4JBWKWgvetYSDmfFGkc52FzJI7lXXKg+vOwmaeElwOazsym
nwT7xo05byEQBnhPeMpdwXaCFJlq05g/65bv6Hat2DfOubZjHs/R+V13/oNaMEwOXpjSbSHrRh+T
ypgc9Po0ChQpbfHRNISaTQsCYnIPSlv3UBVPyxFozHhIK/s2sp30UhNL71/Zev1O5OEJF/XV1YhW
CaTmU2F8Gtk5cNxXM/B/WF2N1M5n6EMVZk0fRIDhN62Hl6FAVpzhSGAiPcNg9iz0R73/IBKaILf/
znr3ocdqD7doRhvQpv3Vqlh+l6W6RK56cAdcDIXzu8fH1rXWY4kO1SwqxW0S7OrU3XtNBvBdRDf8
L/t5SN6WtAJzECB4jgWMGZ1ceM+vTlEf+FRcmq571wtrJjUvYxmx3pS/B6q+RZNWOmwrqUJJVzQR
zmP9IK6adtWDJjJN3YvwjW+hKdgH+x7OP82oPIZ9CSrf3Ga9hgDbQzQgpGvtsadZ0RRdjVftKIJC
ySFebCj4PJCDV6red7X323aC1znhAcx8MHkd/oCOcKS4ObF//yIwJlrPERwAQ/XPQWyyuVi4iuVs
faWS/Y7PNoTjRFgnaRbZkUSqbRLHGzPNqmOb+i1FkIfrk7BvNG5u8dilxkg+ut9vbZ0zpBF2cxqR
Pv3zS7T8NZ7UjT3GCwb+Zdhf9pvRoGo0Bwx9jY/Wpy8h4/4tkMalkEIGxFn9948OnrORvfYuQ5nh
xaPaRGkPeBE2DPskAolOcvmShJjNlcD5FAmkhU1zJmgMjlSKLUFavKzSHGgfEKye/n7JbeQoPb8r
1nqUhlkSUrR0AOQmPzzhlET1JNFMAeJc84fm9PeLaaMTy7pAITRynoraeNQ4Svgopds2I92pU2K1
WCmaRuxBV58C2/1dz6N96M0WPmDryE2rGIHDXN6YFZlFvQ1Ypjee+2XPFYXx62BJuu2CVjBu3n0T
zSDFHRBkR/yeMcpSZb6Lon8JBFUBaRPGjc1MtkoyRmvhNMTbWAUCGFy66OHwFNk4tt6NnOO0ixD3
wtG3vR1Mgh9Y4Zktchp5Y/7UMbpiBhmf0n6mlnH1rQbBRTELDra++Hr2EJGzC/TFmz0k1bPpY40u
udtTvPiBMTPjlvd5ZjqYjmQne15ydHMy9Gp4J2l8CcsMlw4HWIRIZ4daBjEuvA2qu5lAsQ03D/8f
yOemXRzdQFzGmXG1pGfmqD2P2n9wuuA1XFxYHfCLSadUD/5wTkPju4tswgK+LJTF4PmPsVTY85cE
xrcygNNcOck+7uWDq6fflrDuDHS/HKojb9BIUxq5x7C8N4xDmwyYgtvhhTgyWjeRHkY7npgwAR2G
iruWPOv4zoC9MeSMx5bIsbF/n2iu+FVzEnIJbWWOGbIdkyNWsGDb2rhC+FnIC+J8jJolzPktiNkX
Ft3I+q/dw1VmPzXyUIYGozlO1o0K+WkmYV7qyn2E6o9IZMAMW9r5n84qf3gVHRdXCpzvoIt4wDhc
yHwZR0pxdyBgHlzTqzvdHI/fiEk1MPjAia2uYUF3l3PTYcCQUAxNwbeioCdvcaTl17/dHLHRKFP0
0153qX3H3yhVHY00TghaRSJe55SChjo4g8MgR2ukyBCkoBezz94MY/ui+0saJMVbO477xhJ3iK3Y
2tkKJg/aKdnl8i+QWfRrmGgHgVkNABmRpVpJsVEYYrjaEYwRXedE84fH2AlJO+IhC11OVfvsA7Gt
MYdaiwZVTE/GGvFVArWCeqlySYnJ9maOWvcxI5w+1FTrDlD/CbcS2h6fkRIbWtRn5tZoWb+d8YQv
ogq0Mxajr8bAh9EkgKkrM7rUqXx0ui8rGW6zMJG05/3n0NI/GA2fdGUGW0s4t0iKNyflX8cUL/Ma
PMa9vASO99LjJtn3JabBvv9iB/3qIqXa2DYvKWoN9kPi1yQjRhPuYzhT/CC8jvyMBYxk4SYhMDef
DaOjFa7wj7GgLwvzZ6C9e5cQ7czhf1gPAFm0k99n0IhY9m2WlzyJDpVaPCHwlVakH9UkoVljxcnH
hukcSb2lRWOE7f40G0a58eqCZl2bR9HJXRgG0+tkkLLuG+FDNekXnOG3tAAl2LRfvWFluLEpCGbF
ax5gLoI3wm4xvAPPQMwQ2N+DihkjGuwxLZvfGNutbm+V2WMpIn0ydPUaJvGPUZMynzrqytigPThg
1jqnwf1pCGAGI0EvjGceZfzU9hl1mt1wXdblB8rqj8lnCyMcXkLdgAEclmJ9GWUR9WNtfALkUbZN
HRYS5psdb/Q81GRSFKTAFhnvj7AEzknK3JZlHooIY18V5HTYzqhRxhuPid9u3HlJi4waeZaTTxRd
QiyBEXNJe80BDAUT2LoHIkEiOm+zX27NjHWwHJhqIEMwq09YaO9qplVvLY1/VuQPHLwEFCQFFasO
xQmoejnSNMYUIKLBFJUKulPpyJ++0R1BeSI/Viy7fdMGYQied5Oa5CQxYHsyirtWXcC8jlY1QxDu
9OMzaGIyB+wEnFDCyk033nc1wbJAovXdt8OZir1Z//dD1/6zrLR/jUr7HyWz/S8MXXOc/zJ07Zuo
ts/83/79T5v8/iz/7fZdD7/y5Pe/xrYt3+GfIWy29w/pCmn5gYtv07J9At3+GcJmyX9IEqSCwHZ8
aUOOIZ7t/4awWf8wTYZ5AU+qKfnq/r8QNvsftm06lmmakIlAHHjefyeEzTP9JWTtP4Sw2bwEE3+I
ZVquWELa/iWEjY2xQk+JQNiF4YtRqa9Ucs0CpJ4E+uGbyOAlZ+DwikTfGTjNz7AsoXNa6m5bmf+A
ABjrbEJL2oVi3neGffdkvNaZJkVUs3Tpo/FHPkZfZF36RxQR6Fumd1IH9SZgf7huRB7d2ZqIo2tI
c01L8As55vhYjB6btRkjgZi/KLLAYoq6usdIPLeDHYz7v39F5IodkaP7+Pev5iJsyTM05JULCcsa
vOemYgxCAOub3d5HrrFHhEvZj4/RpM/sHXops5iOCmoPYNL0i58vgFDoHkdgANcs4aW1LSFpwUC5
jQQSmym022AM33qXw3juPGcLzod9QSaR1Em85ll6Eh72qk6xyhkAQRFIQC2F/qQ3vT0zJW6YcOfk
LrBaFsb42fhiuDNpGj6mljpLks1Y6ydoZtGJlbhJL90E26TUOCAshjRhXpAIjEzRcYtbQZLkvSR6
nTyyjDjfm2j3kaXanY8FEIMGexcVp3ozS3kLTTTpObuISwuefV233nByQ4Dy2m9PVC/TigHPUpOa
xylRoEIILls7PrQFT6RbaZNrJiRTNyMZBYBqrHs500K0q3QdWAGRpDJhWvc5CncMoUcn8KxjVtM7
kFMGZhCVJyogD3dpUUG2L2gLtMjlGdLJtmhylkqV/EAyz60IxeBo9j0auOzTYVYWqkT+gpu99ZK8
fTRhUqHCIHx2+NM6XrtRdvbStjV7aYdN5+SJDsEgFjhz7G9FS90I73trVJiYeVjxFBqEFMewAjPf
zbdoR/BcI/HAP78k+HDoV1WoH8QyuKuNejtNsV4oScYmYYRP94+p3sNxbS2/jMHAExeP6ILbWGzr
LnoMU2QHC3c+pAF7IKECeDz0Ub6HZ704UhTQ+CgrhUvbFRADjvQEpV/JN1triFQsU9quPWd8BEbD
BxQAxdPXPCYVEcahfUcADb5mCn8j9HlHm8BHyWYyImmPxii5pbrg2cL2Gzj3qYlvc/+ek6CF2aEn
pIUovTTzzE2gZgoMjXc8DaQB4P8ep8B3FbmgsVccZvcXyuP9EKUwi9C4kgymYfrVboRqRz0RKXul
aAAy60NIMqMnWWFj8KRyj65r3N0imBDcBscKU93WB2mzCiPxiq4JzZxzTfNS4HiVX0GKu4InDARq
zR4i5ceYG3vnUkucJgEYxbAkVa4IfzcgBVdj3NQs8TRNSus+D9CGd51RfNiKrsyuX7uq+PBCXZ+7
jiUfy0rS+gKfMetMod6gQt9UrvXEN20GDwKSH58kKMp1mOd/EMadiwIfaOb4kK8y+FsqxLBQOEhK
+C1fkE+/DtASrQy3gn+X+DXXNePtNaZmTCVxBTduXfIWPsR7Nj7pttcTpctEtLpRu28+qVICCBne
SbZcmZFgLqIXW1X0iRufHdC5lnCIWXmki24ha/WFoQhOSHsuKQODXxmfWZQs+OEd/S58/wvZIZYs
ynWrBnPSeR8gzPJDhyR4kwfDSzDNRLBp9r5Kz+vWWpqWod3jrMIWVXtb1WTXlPP+kvC6yWYjrCa1
LmbVnyf+U4qZuJw2+cnhOFrbGWozqwjoY9RI73aE6qEaoVFiFuU1V2cBFhfEFZ5WO3LQRjLXKgg8
iPPKPOaQYjZeCLCRiQP5IQItOeoO4Ej4Ku0/nBkOqA1Ksyglg7Cdd+Wkg40rG+9kgsTvO4YwBLnx
j/NiY127Ge1YxlxuLLyDNImJIPXrhxm1B6zItHgaRRzwvo2IETojoo/Aj8IpMX1GcvCg8Drbl8ry
630DB0AP3Zl8zNewY5ht2e2jbVHl2gaACFGHHwpgGY7lKaeTkvh+OnULUOjsvKB9nIf+B8tb0D0p
S7msIPAycrvr6LZM37NTLwbyn5dtQDd791jJW1WgVhly/dJL/zvXPOo2u4QhzZOr2Vv5psHKwIHt
rn0dvUXJjLDYJ3DMrT6ouqn64B0h/A0+yh4MZxi4rFLm92DOv7w8YdtlnCBNBxtmBZJPTDwMsPsw
Lhd2yTArjRUmJtDmTVBfRdnnD/FD5AQp+sLxh1TogEMMdkmIor9qXs0MvaaT3uuBgxQwVpnRcubD
1grBLJdTvKAGkF809nBvEhuArkpWXkcJkEtx1ojCiCe05t3oqS2T/WPWJjQxhD3kqjFP8Bco8ad7
LHuituXVkOGraWb8QwuuXcL9wrVLXDi6kHTE7B77zXwM2jRfByjqyFcwLkgacjqk5hhWAEJ8Nb+V
CLxRI0f4CQY+IaP3QOpOuPZY4xyFLodzYOHKb7mDhwKNpJYx8cu02FnsPqeQDND9QJjJSWzwsJ2h
/twM+bnELsqqlvOuRukahuD/DFbTyxSsOc5l9jQE2SsBOdmGidw1RAV/nq0AsySQoJ3vzuqictak
mgjrpKDJI2AUAynS5w4ENko8MzwG89cYEMMTLKZa1+zsvRraLSw+TfiSG3KwQjPjioYQC5eIXvbP
KJqdxOR97qAF8LiyNx4kcTgJJzSpPs3Bx1Ybd0awGifRbJsQj01PBPcqr/IL9n3qtKqsDvDkDrMt
aYAt9zAN7JdNs78nbf9TM3XZl+38zHaTHjpWZAgpvPuTjxLTQDlVGOjJsl4xqX3TM7nZHJ3xyjbY
tUcI7HErjvfAltFpesvIq7jG2Kzq6TsD87cNEsDDNEvLWYS9K5ifG66CDVFBT2PZdDd8hRi5B6/Z
9xiDyzZlTo3PEYzlcCHJZ4CAaDA56gf8LPnrADnoLWyCT8GMcYe07VniEoswxKwrry0v/GWBmaxt
t3COdFigZRp91LGFnWVRj3L7XqNpXrspd34poLOYsKci9LCMKfSTSHMCkDp+BYXXHkXufUWywvKl
T15njqc+Ti4ymKI9A6Jnorz0PnBj1PzZ9Ih15rUAysyECJ95rdDY8nQNjoubVn75FBpP0dzTYMvv
dDkIQkjZR5V+DtnEGKxFF+rucn9it9XEYInY94D0KVH8A+erNa40g2n2yomGd4KVFCmfmt29Wz2V
LJAPIWHEVA1PBjU6ss3kGWp39kABXyvTP+ZXZbX2dmhNkiOIgymEd6flXVdk1zFnITve7VwGx1H3
GX3GfaoPnkrI1XNiQu0YOZZOb7HvTrx17qK8t5xueIyt2mKgFIPAWbyFmoBWCPKCsoMCjZ1thAFX
wSKXgzybZAbJmbJcsTnhxIItywhh643Q4dHcWDuTeDOSH9ud4i3FxYZDG7B2f0i/hpk6Py5cDO+F
hd6/BWMaxcre56Qe5UlJfNI2jpbAxk6XTF3dB0fa/SMhmBuG6e06cUbu+n5nafSXhY/Ov43Stxaz
NEepIm2B/EU0622h0n1iiMe6ieRVG49N8pCgmsFmr81D0oHrql29DlG2ruukA3YQ5uZaPsM9SDjr
qCdw11YI8NiKK54b0gzgekMFq01xMhFXQOivt1EQNK+90a/yeHpBwxWu2ecQfOor9Jdgc0k4uIiu
inejc8tUwgkRe6DdGSI1BcohRgltasL/ltbznH+WtrT3Xhd/2dyIK1XzA0JpTlKkMo71q07UkjuL
tzXLoVoEctxwAqOU8nGh1QlZw5NY1y6kTt5JUhNxOGHLQfo4s/zNQEWjxff4JKADGJwAGePUsfZH
h3cRjRXvSct7h0DJsEYNzYFIJwz/jHWDUrLq1IzKUOPHe9dKARCGhKa2O2io4174+QuOUnejjCVA
aGwfhzmBeCCL7FbE7etI3o0RjAfObyhe8YRxkDDkk11vkNT+sdAdIcuDK9iYGW/nMgHK1SInpj3Z
d5DgaASeHCO2t1EYECpK92FMITcgxkhUcxgQkKkddJB8zcxRJ808qulyH8GKlOtmEBmcS5ut5Xli
33hEgngyZDmdyHw797yk/cBvZzd06rW3RkIEQ8K+TZT1ZhY+d2YNAy4FOqCSW+3O7cYx2id7Mt6T
umy2tosMhUzMxVNV3QB46rVDpNmhHi1kGkRTgeH9EMYItFn9jixMDiNeUzLZaAwT3hQRBe6urSEA
acxqENB/BbRNuX8qk4pjZj00NZC3NLmZ3LfbALssy/F1kEl16BvEkkyzvmNkceBbABvCgNtOgty9
mvfF7nrynC0Q9YJNMI5dQVVTJcOhd4c/XklarMrzGbG/Vgc/ANOF7svYuab71LGWIR575rQ1/TdO
BaRBY7JWcNQXu9wMPAcD/Yh8C/Fg/QhvHZrd7BqsZlrCjDx5JDWQkXfFzpKLFtMdZEO6YDxPOMXx
hl5i5zrmoUT6pu8iMZt1cZ4TBHAa0dqTIJVoOhR+Rj/p8lCA3YARkqRvVtq8aM/89GQxHno5Rc9B
R12OIhwHSlJdXH5fcd3vyswR68FBOd0sMPHM5JcCi2HbNRRWKsO6DtYk0uo9DOziEl8QvjRF4Fx6
YNicsjSsPqflOiPEojTC82DY0Wb24u82IWJg8iFNmT2VCTcV3tII9YImCi7tKK1HQjl9KCJeYOhT
IliSjzggbTTzkGYo5TzClrBOsbL1q3w3NSAfXD+7RrO8WlJSpJmr1OQGbgPe0kI2PCl2+Cst6TVG
geqDVCoenIF9IbsGcmZV/NUa4jnB27mZSSPflWH0EPGQn7wcpLif1WsI1gyYWaL0lriiULKbTu7D
ubk157Zqz2nb6V1XyDv+9ImxJQsNySNgktnHVgUzoOljjfRy94IYg49lJLlnrOYiCQMeWXHvK5wL
my6bb0So9ttW/vBBBxNR82XrS2QW4TolzmY/Wc0pndz7lNEcuFjmViVDOeoXi0MGtWiXEdUhkuxj
LnJ7p2m3kWi/GRXvp+Gy0sb37RWSDrA65o5BZkprvfjFcB3nJtoyzQAi4vKPRffBhB30H6Cs1mVU
wxnNh3mpadNsPoQNXUXXwT0dM/M0eWyk0fOx9uj2YRTFFzM0P31kttYbqo4neC0E7XaMlez5CVs0
IyDGGtw/Jv0RMjJoWf3BFU9FZC1sXpMEi0ogO/MwnZceD5XpUM21SLSIuHBZIRXOXrWbIooQ7An/
W8dhijQLaVCD8p+ogP5E1CUe2U8+vsjdy0BfVKXYOBS/8E0iX8UcOrvjLxUdCI2/AN+t94hW3jEv
ojHCQp24RFngP/rQDEJ4FvpglUb2kfG22LBD8zYBw6pAyGHNVu1xJj8KbXbKEaD2dYE7FdX6HhBm
B2ajq/ZmXm0C5CtybqmhI9iveYDqB4hfu8F0vS58cfCxQ3DTxNvBea+SAMs68sAq7IwHW7vvlZ8s
Np7uG3F3S7qjfpstdZ3c5KviooWgAsEm94sIGxX+ZAY0LKi796HsqnVa4FgiRvU09ETx2MpirkJ1
zGdtIKfkp5/j3mchK4j3MlYtiq8NCQ4KLsdYnwxOpyYJ5DrcCrcq3pg4ceMTbTK5M35ZzMlu5zHO
an8qw3owxuXXCCOKC7Ggyy+saCtDKshZdQjLwE5lWXDOC9/giiTYIfUx1c81ac9iPudGcLa6NjkI
1kFxzZ1Um9QIvu3GO2AkiICtsOC3hZyBN3r0xvfJNhAEDPMW12++I9fk3pPNTgJZDDyskIccxaWJ
X28MP1OTTtxqkwAEIFQg02DzV1+A+bJa7pfeoh0PBCjz7c23Epi8Pynvoe/BMfeSBYfz7HiHLlf9
1ncZb6HmCDehlgj5RXnsNHeOnx+ieNDraHwmFBO/0Oh0MPyHO7vU354V/ikRRuGajukX+brmKAC+
2D0vWQg5spGtTNlwAK+JNfj6ImZQBmaSBRw5qnNm611lYOooGphgN6Lkfe6E0toCgSwk54xnoQ9A
B7+tF7dCDItuz3j0OyBdUiME8Ol0V+M87ui47E0kCKISxjeydY9Gtl6SZsh10N20nxz6omoG0G/g
jubVIL2wV9NsvkNd/7QL4Hl19wLtgxq+5t/EG4PO5CfAVvC2RegxnS15YIb87uvxTzcg6zM7/t1o
uoFooImFMddtq2U3XkbOgAU/Ighdw/UyxPhgDOawy2JOxIksRaxYHADtTjsUtH4DyW2y6KE9z8Py
VGCaHnK4JhgQLRBHG9Dhj4moip1Zqf7A4IQ5X+Q8pFn51iJy25S0N6AiGECrDHtkjAfMsPhAWu7N
Qp2KDD0gE2Au3grGkzZQeQR18waXDJP35XFuyd22DKJIQnK9lyyQAiT/QIFXMZTCE15FDgmL5Cbi
rVK7oTdWmTV9iRD3eJf6+mj9JnKR2GsX5XpdTi85kn92t9jce/GpTKfd5JDp1lXS/hHBYG5JcuIh
svYWKSYrr2YPlljqved/HLrmS9mNzKFG63GC8BW2o/lgYaZfV0F38rOD5lTIExa0RUXS5WJvqC+4
WVEIt05wYwSzCUjJ2wZDFayVHDbUIl01NriHSC8m2y3bxLH7OpTRn9pLf3S2xbqOICuSDRATDobS
RwyeTsQ8owCSzRPk7JsfUWS3Wwa6BA9wOBvhMLHLHuxDSDu1quxnXaMZTwWZnGTrWB6pz03T44n0
612cUkERDcwwG6zmmczjTUGG2ope+N2MarCcwfhFRHPKD13nTnO2h5TjK+McM+j63IxABlXGsEsg
KxTqwQxxZkNx2okw+U7qjuZX57giwclPff2gZrfaS11B1eJkJPWA4MBIFjv06jfTTdtdMuI/lQgx
mUrAbqpYEUu5XMiKMbTgifCuBW3omtf/h/uAHWvMrVCnxjZKp5+gNcd0ZFpeTbwh/kjZH3UXL/VG
GGuwN1ITIqgaf6QjBCmqOwefN2UVV8NaxZk4tRWTpLiq8L3TMboxSSP28FgHCgN2lrC69yQiCc7J
Lsv/KDWKTVsrYy87WlFfyBVsB2arZknv3iHzdKUq1zV0ra2QtxG57t4EU7A0zcZN2d6+yNtumwQz
Tzxpnlk8/0iMxLxa/pvQFf1rM7wkfGK81tN7XhHydSQnaFIJNeUTeIs8ixoh4wM9Jn4EbLnLjvbM
0x8tnhNcSr5bRZfBZeDhDC+1ZV8wKSMoYUNCyN41HeKLHPWlQLhF4FrLQC8phoPVn/wGypaVypCG
42dQ4D9yhMh3qtMbhoY6ZT8zHzKdbZ2a3jDMrY2rxnhjYMhTg0Eyk5E8jHF71nn+SeDTS7cs68oO
x1xqegyvKmqbNq+zbblI+oV+QYis0WFBVRAZpDc/CR7dnmogCmtapBgpivUqHZANOYPbLM/iU6cz
JMBZ9APVESunha6bZNhqXQ/e7ECFZ6PJIsdXXPp02k34zZ2QqCzUcYwd2+YWQNRfyYBHM+7sbZXT
+QLiwQlsPDUNBASP5UeCFOItC1EPTr71c4oezNgHGDK5MO1Txll8i0vUoTDkU/PajTfpMvINZHBv
zGk3DtFDJSaSOBjOQar3r3VSPLNEAJacO6DN+Hyv5sZ4DiH1yaaR13mA18kO6VDjW1qZKSHe7cDP
xnGyg+v3FLz4Q3VnHCQsnudQGvfYwxQAGfGxi0gsHOrk4C3AfMcsj67XcQHlxzZgFzKW+5pk1Txt
6B4Bf63bFNH2mJKxZ7WQP4f+HFJWIxHeWDTGq6oLPoEtTEzD/Hc9h+9iSnlFjUvaa/6LLIYr/nk8
tIYySQR0KCP7Ftndei6ZJ5mtepFe9l2x9N2gGnqLI5G9Mcco9xG45ZV2P8Z6EbTNGOZ9PurEF8GU
slKA7hILpeAjyIsUB4JcmB86kkmTyMm5Cfd1zQk+4suNM9tcp333ay5s+2o2HmP8NKeZ6bmJkbyA
H1zVOCpWsqy3iohct3WN5+AixlQ+JFV2Etgp5wUTB/eCcq/6bWfPU1gcWTKzA2tsa5tJcctjK3iE
FU2Osb4iI7zOjYdiBEZCyGZihaC53NZDgDRHX7DAQpRlOUxWTcwXLMW1JlSA/WPAyHNvjs4dpjNb
ME6BvvxQo/3bXqwDca5IUM0V+wnj6ZxwznNkGzb1KsLhXL523VnPLS83oNhIYSxR+muU6d4k2MrC
QAzi7nUqcJe6ob+LlmhCq3qjYTgIYKhGJC5zpjELNB1UXfmNkNYsmJrZwmf/1zBiS2AjrOy17iRA
tqBmIRgnf4J8eIdJ0Www3Eimjal3nm6D33xMOaw+ODZrK0yafQ3bSWbi4qgBC6NBe90pe0NnZBPb
XbxZFWuVxMaByqi9Z/2ise/yU3EcuAtEYcKUtqQ3r7SVeI9MTAXr011mue/IZ3M4yt2OXCsMh3VO
NIQR/aGL+qC/Yu/BXd2FLOb/D0fnsdw4sgXRL0IEUPBbek+KcpQ2iJaDtwVX+Po5mMV746JnWiRQ
dU3myXLa+dzEWycrgx1ETXSQBoA/RNrCYwFsWwZ2R+3ZgQlrQkjeq8B90xvnlwEnRok5obwz9rZF
gGEGhGECXXHAc/6hgtjYNjrT78n2l62gIoB4uAdJcy5FjnNxOqkw+otzxun0vgQ+msRfGv1LUzdn
NUMzhza6ZxoCSSWeQ/wYjqM/qv55sKZflIT+Jh4+w7D8saJOO5WU7a5JBzHBJkNBZ4pNHrt/QZA/
08yVe1mk//hpY3KCChOdV0/YvMqPAupzRY+/sMKuJsfI2buKN1A2ICEtJJ7IpezXClHeytTZrFPl
9AtDH47t2G2mEgh2gAqKTfq90NsLhS4Y1VrIjdWyGzUydUNbTbE/i4HmYOypZ5+ilf3TpotiBNiu
v7FyBpHgQs6Jo8XLhO0okffhWxZPdGDsZqfROEU1UkIv1J/rcc4K82Gh5wQIpc4vteO1L7Rvcg1O
Br4+EMandnZlD+3wYCl5LRiSw1u8sVJDlMX+vq7rK1h/FqEzgtivtOeJGwjnBYS8F0EUAZNEzBLY
2ksd8IZELJ73NVesuePgvWo6X2OjYv/MMC/0FArIyoNe0B/5I9Czgln2mL+2LXpRuJm0KfYIXZoi
mkpugSXyyvznS49yhuvi0lIxra1SPnIHfqKVGufR1c8VYVWbXBLb0+U3ZHmH3omqrS3Fw62ARcX1
W9X7r2gQnlPDvfcJktqMliJO4k+t69O1Uc1O1ekDzubEIAmkfi/Mde3G93acpm2qvwaM4uu+P5L9
2i3yzAAfjwa6rfON0fEVArfZocDi/PBfbLglJNtgqCu1FCiJy6I4hUlhCXVoZrSC+cr8jshf13vr
neAFIOtXFNIUegysZihwZJ0o00Ejj5gareKFrUC6TkMeDct8DktxkZDM8AtrW614iXjj0CBMzxiY
HdZiwRehmdl8YuUlOSYJ0TWCqzlosw0hNa9NHtAbzCtp26B8GrKDbaZ3YF6MZ2kCDNJ3ueUw/ve0
4RDM1/EmsEockelPDGYixKXqxIpsW40fZHSGH4rlLQAEfak9/1/C2wk2cOmeiV8SbAxBl/DcZ5Hc
lmP13oeVsS9aKixz4FacACrRKsJhoxLJs+CgagcCPqS9lKge5MqbUXduloMLQ2LHRq+ESWG+Dtck
We/jnNkMvrQmJECvXcdU/FukGxeEP0fI7sQzLHE6zdtKZqHMKNseoBwnYLJs4ItpnnOe8vhLlTR8
QvKAtbcoQmiED/XFkq9+pp4lNx0MiUVtTM9JRhEA9e7vOWzsBv9d/DdMyWVKCsbY/VMgqIz0zp0F
Q79oQN7AmhPriQ6E4Q4/ZZOw/RL8WTecijClrJuBvZP9plOKLqJ2ODoS2luopXfX1p5qBg2Ny+tW
1zbpFNi2PZ1pT22Xr3AcoJ54GxZi5n4M3CemU7ewQ3jtwcRqi/ACIXba5XZSgV5+r5BZgWRlmNZa
CEoTX/+b/OjHa8g+ZFMZE9myDOyNl7D/mYG5WromFECCueQIFnb6A8516YrwEg8/uXB+Lad87RVp
pXXyYiQoSh2KNkEESen1jzRj71T7b5R9z4AuEhSMwec8t2EM+uP2nBPRrXRHGHZYzI1J3aKQb79C
CZv01cNWzM3DR17Mjxbv6CqNIelDy8FaFexk7Z8Rp+1MB+dgK/hl5abSizc2FAwWOuONZK3nCQsX
VP36HHOS0SZRXrP1pwooZHGOU24Itybpouue+w7crF2eRzKjsBSoW1AOb8OQV9v/vyYjT95YLc+j
gFuWnqaNzdaHMBhOY1WjZh4galh5A5y1kh9uXuw8Y4kIgMGQiTh6Ap4kEU/81TbadyxJzmKI6vdA
T1/R2z5BOa/4N4u12+R4+fw3QA4QHfyZqMFMmEvh3YyrlTfUB9fuTyDTOHfr+CvnxoRMov1rM0UX
wZRrqJgFgZDHcDAUHMmJaT8YDf8qI1hXMY2oTiWUed+xyUuksa3TjPLTmVXs8zfE9YGJ/KUvEvIV
V71bU+E4EKtZfh/ntwg3ngNY7aDZ4c5I/XMXZK+xK5DvwsCpnOpKZiZDzbI/TmBCgSVo32nOKR7j
V/NBPFjeUtr53m9bUgo+9Kk/eo08VG74Y6mKroUcKz/gJEK+W2aMBzD0rtuA40IrHsqxjkWQM5xS
j7FPCSAZjXdm1cSLBkz20hgARej+Vh6/ieGnwTC2ZPw7LYh7CfE2kZQOZYBsGeITQ8wNBXuX5GpZ
+ryErjlLuGA1vbw2of9ak1+sGfUWHSKeFFXuXKwA+OXetNrYxE5ycwL9ZLZVBcnxaDokCaHE4+DR
oFkrTW4EPKx5Hu5XbEhrB5uXggmBgp7y+ruMOhBo7CPETPB9UQ0JSQ9mLgfR9HM6LF9oGL3CLyWz
IiGPGLP6ojA1beG3KPVmGB9h2AehzQkHQb7Uu5qdJscaLuBj3TdMSHbELiAaEGezJ0cuvJfEb8lv
n5wthDUqQlDCWeumxQql07/JDMLZJQJReABIlw+PqS0Y2orm3BasIhzjuRTpsjSb08R9WtjpXUb6
yWA1TBwMVKhI3oNY+wX7wSVJrPKia3jL4AgsEluwqfBXuXttKoVIyUu/AP5GRFKCDAPtp5c7zdVP
PVdL1Hp70/LnnRAfk8ZBhz9wjTl0PrfAOUlGGYm+iCleUIbeGHefqS+yoiURiZ6aZUaGBI+cg7Kg
/NFCqnQ963YOcwVlaE+jDjOpGE9+zjAw0PJNT5Cxqo2bzDRqSldf2132iwD3jeS8FM3P4M1cM8FE
RrcncM20YWpuONXNrLIfRIaSuwzipW6iqirCn1hE99ZGpWXG3bHWaK0DARwLswqE+4eq/G8HZAj1
1qYX8loCVqorLgc9oMdBb2iTrmbToKIyrQE+jQ7Ao8G+l43+jsDjQ4oSn+k+IpADSRZOGINFYX0O
S/VhS+PNlfbZ6pjzdujmU6vbgVJ5GmzsXa08lgGchhwdvk6mSB4M67YOfn130vmoFdjsZTx+w7+X
y556L9AyKgJ0Sz3TZdcp/yGfPZmEgGrk7Emg4+y1v0Sk3THsXAedzN1YR7fRPQwWyKsWjB+yvOcB
aPZi6Kxtb5Qv2BZuxCvvLbR1KBkxuIXWR90o0qq5Lfoxfo1ldh/Skb8xzpDoZGmW6pmlPnYuFvYw
eLQjuUCRRQkzeNOznxdkOQ6sUmJkZpXvJ6sk/IpnTbFNcYbkik+i7xdJppiNl2gBam50rRvPEVTF
Ffi2T2XP34fxx/PD8gj9ca0FyRpH+c4Mtd1kp2RRNNiFFTQYeGL2Gd0hekToSZ5/sEtpnHB8bF0z
649DPp37LmQS60t0sHpi7WNBtiM1I6Z4TJYkwPhMA//o8+VJsFwmbvhmAmM2YPxep4pvUw2Gj3hF
tbs2IYqUZ3Le/GTTOnETh4WEQqq2jcshv7IJxKzcHTQ9/25k9xcMvHVBq3+Dq9J4p5n5zmPPrFMF
M8/pUUnGR8kk750BzzJWc7+cRCSitFq812JNLU0Tlo0FwkK5rYnfgHq3acZr3/II+8ZjvhYKVDYL
SQPFC/MhbUhVmi3eZwebdFEqMqjxGAMM7C5mY1g9XcNBf9KTAWYapOtlJkNMrCr9joAiL4ZRvCOC
CDdJ3/QbmYwfSWcEILjOaAnNM9ueReU61yLt8FmUfn91Orkz3DK6h8VAns2gbUL9keUun6PfBFCO
9W1V0vqx1aK2gxkQsNactNE/Dy6tPwrydTdPBf3sxdcpPW1q0SF1ollc+QxNg7PIwdvvsBFk3ORv
63YqAbVb1jpUDDGK0P0HDZ05+Za1YrxPbO98LdlqHyo72tagCNANk1Ew2eVFR+GURsLeqHJr4Fq+
yEtjtON6mB9AYmK/cxNfPyW1t0midmMynAE/7ERgOMnfaZW7Ssd+znsD8aRp18jsQTB1oeCGG4kW
aEoOHXuqtleg1x8Be3MEhV9ZyPZKM4dbxjJpnfqvicHRhWD0IUOTawFxOvmBwAExAK1CyQKhajS0
Bj5hBgZtX5j/g1xjMxF3fiaBQKEe0D3gdV1CfiRuYcg+2UTeiYUsydwOScIQIZ8rF6RMTqlnQI7x
ZphE1J0qxwT4x0OonJ5RXwoMjPzXq46VfIqB4OFxhjX9zLTJQ71Gu9EVzg6mHJisOP3hj9sywsSv
MV9yAjTLEnRsyvZkFZTReXAumklVEgqEVwTVBwvpYb2J2OG5iH2WCh9iDnsClbG1jQ13U/kG5O+4
uo4ZmybkgncUN3u/TD/Tho0cS8hDonU8HXJ6ZN20K6uUMyX1127GbrBgnIwV1xtWDQnKQmbWdoZ1
k1aNaicwmlXc+pvaq9Wt7F00fA17bZtBfYnWA/XoT5zKQ02JFoqZmuA1r0VpgcUlnAeSMCd1e1Vj
C3ZgNKxlO4Gg77QnY2y3EZ6pXdNeXE7XtVC8ZHfRfXgoszlaPVjwbLWCzP+KiJYAYBL9I6xvZAeP
z78EfIye1eaolR/CMYf12OTHAWF5zjGKg26HXpTHSw0wUkn0JjPVABb47mZM9vjNf6NPDLhreacV
erhQ6R8mc38KO41IQiNcplVun7TC45xAPRfZiu2JDWncA+KxMoT9yyCnWHhtufdz9jpN2Wqb1m5P
KulYdUr3d5qoe2rY/RwJNyfCNK6z7VpCEMJ534TkqBdfbRZ30KP6f7aTtCtUwy8oZnxyZ9EiwUtn
Ltj/IACAuNdBDXD5mz7/0RZpZx3iwqf7Rurf++RbZl8KHCbfg2Rp6KRRcWJLhx/wyA/srbuIpi/O
2LzVSBDpEWaSVD09UnseGKJEDOKD3RbDpjAjyuBGoQod8JplGTJzURyVoustfSYflh5xdmRasLTU
1Y2QfJDWSJD5BGnMVPTPYWGhBq8vpFjW16qmqQJugsqQU0n51lXEMd0EBSSq67/B1PZ96ibspeaN
TWo8rU0RXcyIAXsocaMXmUCjgd/NtpGFRJFJmlq/NTiWwnRqdr0o5Cqvq0OrlLYObpMfoBxKmDhA
GUiJMCfeVgetHKMUsezX3NHKXWqPJRynZ7CuUAscD9JBpd+GCXUQoTT6EkVqt3dmLnRTTRtWnigX
9dWUF/XsALiwsOXzjU2kinn8MnpcSYn8cFAhMU/Idchu8ZPTTB5DYyCDVJOvgwaQ0eqH6KCNpwA8
jiQBHDA2El/qCaupqHaarZOz0cqddF/kob3oKu9eko2zsfvszfGRp5Jadc296F4r/iOKnzEzTHlA
lmxxiPA8vUpUFA1DWycRHyoDchtoSN8nGngjHdSijnQHNHX8p0afahXtLRAa7hooeFX/cA0PqZfh
ffgZdd5UsmVI/Y+ycT+bpLqqUvvNMsaEjF+ufY3LN2A4Z+HPLsPOOdYWRFbun3WiB6DRmZxVRsTR
FfxitP9pICUv4gLdtmgdZjRmdwzXrd+GlA3ItTTapri0N1kvYAFONg0Rqn+4oHRQbfaKMcBZWYm7
bPqZtJIaR7sGOSPAW2ziyHzuY4Z3lQUiYYINCnETQoahvQsUGh3pkp07zR3XKxoUjdw+FmR151ys
0n/oZID2KvRmQASiPQP1d8pQzNSqknOtlCddWY+GHs3lklKKykpFBqNzbEGkLG763qtgARWsRriR
Sk13960FR4cLFesXqczWgH6fUDqABWgljgYIzylnZZQVJI1PpbI3UujJ/I3fREv113s2LkYa7FCy
KKQOv7lyGjZTT+IIEjjgKuM+tuC51/wQGBGQaE3txnIxtoQwXUVTYThHX9HJqDrk2KcXLGyxkJtj
bJ9cByVSVfzacKARc/jt2q4bxKOp464LF01R7yZirQ/kYQwVKXcljPb+hSuHeXlEcofZJDuFd6Eq
6MXtWP/CHUZgfQ7owZwy2FKSQCW+0gUl2u9Qgr+WD8hT6U7P5E8EkpmuHuFBMM81JQGehHeGaEdR
LzkGeqYEaYEHPqVquUS1ur4n/DqC19dBiaKd1d1nMDycWW7cs0cL3eLV83AumeW7pbGu9wgdTx11
dAL718L2jjk2VGvhP9yWeUbZpcsIIq/PtJKp3BzgFdLI6mu3F5gTys5ahsSkk7lreUdsJCiFMn+V
qbxa9RmNMysNJtO/nj4zWxKmLRZBURunOgkb4XLP42fVuFaqxPvA5n+zjJ4lP1xibgSSuktY6xCa
0S0RzLKYZH3QIVeHSC+XXchMIR9ykuCGc+pIe00fPy7C3zCOf1LRfFYOAKvoT871G8nLn16CMFnr
vmpOYCUGxOw9Q9hC3axMd6hdAL6nyCMnOiwQas1bBhffCTgXOitZ+TESD5Hp09bToh8bY3ORgTGM
UJVplfaL9dcmX7Je1QIHHDv0oMi/Oog5pAPzRHTDE30womiQJoh9mVwKE7lJHU+IjtKnhEZ2kRvF
6zhS3wBW28By3Rs+fYZdZV9ezjaoawjz8WIGE3E5PezE2ikfub6VBr81w05ChQltM51hi1/5GqWe
dR9xbRFE1jP1GK3s00c4F9sSf4HkgaW0awSnPc0v4zpIHKSzMYKaiVtM1x8li5y1FhSfjvcwxwhg
h2siyorRPRB2x0mS8SHlGIfCgMxcg2kBgiXsitoCvF7MCb2IZHCPm2ztGjixaTU9L/kJ7KbYeC7i
vtqxGfK+y4E84snqNqpjrTX3+HnlYDxRoFwCziCyDtkpieROdAz5FsVPUJMNM3tQ5Dg+o3rl0y/l
Jy9SuvVisaqVdR1l+Ne0yRfgllOZh49Jqb1Tjm9u7D6sJrZWlgokghxGvLYeE2t8alOzeTZddzdp
VJJI5dd+S3eeWe45D30GsXV3QTW/zlNx7+MhW4WjQD8mszVaZYgsBq8lb9XKsOw3L5nf0aBAjq0h
SFbRuDYz5h8OS0I4stoy7eHWynbOSkWYNZiFS/8i34su3vaAB7saw6Akh6fGdZkWrN1GfBeNBJhL
2zynVvhb4pOPLTZVbFOOy2yPxYIj98CSV/U4PwkOhwMw/pUZTo8kQsMkKamqPC82jeqxjwQWcU2k
JDfDFW8TyiUHWFAeH3rB/cel9WGZ4H47qe9dSyNfyXLujGG/HD/aCb6P6P9XwQpg/bAQa7IfhDD3
LhWraLxkkHY5b3nNO/JSWH4G2S5LOaWMCtdHWnyXlKonKmS+ActdlgpfEYNKkAwXMOZMmPW22/Ko
PxuSuVNA7thiYjvKcNvzlQnQ+DWGLLaJO/ZisbAZ/cF4XDWKhXyIjbOsmK9JmF1WB9uYuhI2fsGY
qUmu0/yVOiVqUq4TNPNQRYAAW2TS527lHM0amzzWjX1dJdVTVhj/zNLqmWzbiMytrUhpvUvsc5cc
8ZbvhfHWFtwvOWxJdBGLciyzlTZP6lApviS9rR3Myj1L2oVoyIdtG6knV/MO8IkdpGqg67Imxk7I
w5KSjn3K8g53YK++dHwyOUYkotdZc9s+8xRraCEg0ExZ2Fk3dciouPIXWlsf4NbjpYI5hsPBRZkr
LVCcjC/NcjhYFVuVVD8h9uCfZ5w6lT87DnL2pixQ+KkdbjxVkKzhhkwBLNpiLYjXqWjplln7r/SQ
4WndmsDljd/RKQnJYX7C8FruehnwpNjsSDXfkajQrN8CHteGTHuIOcKJ8QSJZw0NgJfmzD8igA6e
t2WbAOCTI18BkVi7IELOqWXTjHDT4GWiDSgLUiDTLP6KLAMcp/kdjdGh73kDsjF9imCHwVruVoOm
we9sk42lRb9OjtgmdLmaTCAUeNB+RIUOO9Kb5zgML0bjJ8+6p/7M2MyXDfrkVdJjmR6Jc9LI8Qbb
znlQa/QXusUSU4qFrEg+a7CrTZZ9IfECCL89XAg35ImpQL6wyz5KbAFLsykFYZW8YOW4L2wuaia+
T0Ua5CQHgWupY48x6WSuiYcbIUXMGSedFm/asnSQatzrfjA3ftoFyIBZZReNuYlbTKyVcXFlaV3t
8Ji4sb5BKPOeTHOGneUgp6nUrhJTc2gn1q/7ofK7H06ztng2JaqiwU9fO2aeIanmzI+rknrZSArB
EgZ0vp1NTwV1xp5Bu7dlR7WZFFNEUw373lZ7gSQ0TxFmBGGCWCybN0NcOEvMky9W7qFdACdKbAdK
IDHtu7FFZtnky1qq10wyvsAsE14x4nSLzyImZhEO8zaGsd4b4jO0Gc+aBicqyDa6gIjX14RokxAe
ijSYwHVjJSvwvD7wpZ50nUU2f6R8mWfNA6OSx2iupa/f/c5/z4SLdi+IWDwJbx4tpstJb/7KdNQu
WTrBhzMTYs30Z7/M2O9pYO3y9AvgW33zYe515FOCe92qYugJLNcjeC7r1qzHp1FOb6E5e/VinBR8
JHrD9l6FRr7WQGSeGNSz7XSelMJXjSiySbTPPJpPITd21lYUf7lmi4A6xlEidGhV5M12Aieli6Zq
SxbqGmL6uQ9wSpDhYKMojwWOpuHLBem3JQvvG/HqxmN9BT/HJzL3X1Co9oiyHbx6owUbs005YiKH
OXKPuRCmKwcSBKCRY3VZQA9EkkLHZxAakqMF2WoWKqvUKrb8HO3St2tssDXyzboVq8o05BaQFVhv
AyI2jY210XvjmJjxtAXQRgPo3M2G4i5AvxP01VM3iEObiS9Wmj56q1TMXKzVOOT+okoETJ02ZQVi
onCvDHJwyuCoXAd6prFpQtIVh34G5ybbrjM/eDvf9MCsoB4Rax9X1KoOPaeceB/TyM9Wzejta68i
C6pTt9rKrWUP7Y+Ur30hAWD5Zi7eEA5evNRjlR5Zydn4Q6+3rmp33BKfiM61J7tMyf0gknciq5gR
wKNdjG726g9Gu8kwOk2iuI6+hSIa+jgzbwKAiIbD5O0yrWHpO/REaMTehIC/EyVRQMyrc5fVAHhR
8pI15kWWTdYgRNaagcqxStVqyLy3hkkeGUDc2wnbrxZdQmOxZfCAAYDkVitsmVi0XSBIQ09Jb6Hi
8gt/M+WDsyuH9i4xZPAtljgzRKSvdVLsjRyFU8m7hboJ2VXcBNdoSj7dHp2oYwR3huu4FXUOHZlR
4OFnNlaaC0BM2Uct199CgiAk8Bcss8Q8aI9K6B+tiUSnaTb//zLbOYeQWu9A1epWrlVfMjFO0WO0
or5ZTJ53TfPR9UI7lMwZrLbeCZtkSlvAC0ulPGc4vGXntPu8U68ybebn2PCWnqCY6Yv8j4klDweT
cx/DOgooiqxMf+aQgTR0aNMsuJnTr17GR7dptcNgFC6fi56viEVdNDmNM6DKVTPn1gpxCKfii+w/
+BMdv1dDjjqSkZXeeAFBV1pHPBmjGoQKXDeFzS2U7wTQa9YyMetSwjDbQDn3sFGv1QvdqP3K8pS3
wVqIBABV7g3+qUOAffr/z+J+pEHN9P3/f6V7udkTUuL4J3v+P254bnDqNBKy0B6iqvnAIdy2sfVG
FQRrwCbDohs6rHOZ+OAyfsIvX92T+pDWfXGJETzOnWz3lETNOy87BB8zzg8C69yjR6fXeOlDG930
qGY0++TW1tJMlYcXxr4jPyLJZ3oWOCl3je+5d1EMTx2N2YfroEgkgG7cIQYTu064HKaZdkYhf0sM
Wb9Efmkc0P0HKK/YH0dhN+Iel191pX763nqpRmE8xYibbrFR/mscWvU4VuPS9Vir+622dCMm5nY1
pjtJAjUFLShvBNYnJP2Jk6pLEtnBWnnF1mTreyU4gfclIQkhYPDZzfGKrSBQmfhj6JXGmvQvjfyz
9GgIDH+lNRO8smoF1iGhSFHGiaCkE5ahBx5Sf8FWU7865MMx8b2nKqxOfTigtlQ/FRpx/Ga8tKl3
6NBunjysulzN9QAxoPU2YzoxIY0Aonk4MphnmuNIO0LFGbZ9uE9EImlIJ+3ewlbxbHYEiPxOXj4Z
K8uvmxUrqg2zhvBodPWr8Gv6l9Z6dNrIRUt3uUSvFF8LzQgOlYItrvymO/UUVjQ2rDfCJiYbDV2l
a6INHh0qD6xoKP5d/5klP0BNQtFWDlM1JbPpzNDz0Lrc4RmKUJpl7D6dDyJbI6fey/wHNUy2bVLW
5Tq59wg1CC2vBQGAkrwUsqUYmCs6tsgMidbQPR4W+25KR66jGiBX4DizVizZFMzyWOCzI21D2gDL
2LiFuR5lJ/nhdBBkcN72ga5BWBm5OrlrVswVex3Lv1E7q8FoXgy+hcPQkhmQ4NUjoH2DS+IUF/V5
RPrW+f7KDrRL20A5VgMDpanJfUAmMdn1PnDLgGR3PbHJLWKkB6Mq2IKhjXOQKFnjtus8ytFpdhsr
HtmENMnNywWoFYsK2sT+LJhBLXqNxWjCQKpA/0rLIOTWSz5LpFosCNIbjRic64wDHIjRbE7LMFVO
OkkO3F6OytpdCb0krM9aKZhLJ9WNPTs5PWBPU2r/Fac+Ye84SQg9NPcsLWElT4IFuB5/kwxCW+v7
b/3aUf609edABpA8RJiPyKHj0n3yxpQBk22sOmdKD7rh3KTuiBWBFgnsjUePgbz1uDgNeY/QX+6S
QvtXkjog9BE421T+jeVBLzHXUn2LbVSNRJTPf9UUzC57jMOAkoEvYj8qZr4bi4I87Dd6wi6cNFZ9
YWXaE0NvZZS7UVrfGv76+YO6ey0Haj6A3k1QsLqtw/5ccqNFBQsIUd27NifAJzT3vV4QMuy31BVy
6/odOj1BNY00Y7DLv/l5AyUISBajgOXFxdYqQR7HYkiXoq83BrJS2GwvcsggrzfFOnWGY+Br56Kz
p92/yONnBye+IfcFuSBm9XUe4oQMvbdyXm1i2SvJMdOw4A64YjvkFTBfCo/es2/9lSRLiMEKO38i
hB5pw/ax/KxBWKxU76iVVZo3VPZQB4bMJ5K+fB1hoqJCRHUR+jvMWWAva+u9N73nHicBHqCz2dFe
i1r9IZ8BOen+WqYNhqovm6U+uN9lj6wizXTimJ1vy+NhQjuER7b03rR77ns/uuUNW26hs2lGl8Iy
NKIog7eSU31TWl+Jh43a6cgyjcr2pxsd3rYo1XkqV8Ix6DZlzVsX4eXm4F65ffdlhdLZdlV4ydpS
7AyR/HPdBECx7j+jAC/Dq4PVb1cxJlxBvPsYs0tQiG8tVdsOSfhyMM2nXIfiO38eCe5mvPtFuibh
aTPGyb5zkxkfV5sH9BUHwH4ZMZr4SMbaPPON4R+cZruYHHaRR5ZnnLsbLTcvgMPFtsmgArt8uBZd
tGJyifR0+vGAA6NUo90Pz91EBypsQnJb8jPQf38r+QgNnob53UfryyDAqd6IlPnHiOUZTeIxqGH0
NYlxU+KNI+Gfz2Rr2SnqqDr5SafovdCwSFnhGSslIU4IXTzMavM/HJvgQcLSvvcdsdESe8B1NO11
N+dbCNgdS7mYvyWl4dsr+vzgT2pbsQhYJRy8eOnI1uW9HQRD9zggIW3A3Gi1Yle5OXZBpk/24AFw
5C72+/HTMkhAV7bC00iGcVjEh4hM1OccjFD9m+ryqtXY/Rlp4cEuM/CeXAlV3d4GBB8yxD0J3rg4
GSj9GQk8dV1/jxQjnCpyCaMif7xyoafz0vLau0jSbOs7rmS/cDOfIIv4aGcXLhPGuCHpn5DBlrON
vzMbRGI/ntm/Ev+IXdtlZJD6h8TVDk3biUVv2P/GkMI4dQmPr4L9/Jml2O/WTn2e5oKUcvk2mQPm
FLdZm719dKAoRCF6f4SJYhXoOYrsQi7TAQjDaFdoQds7jrZryWiT7Ub+UwuiEyl5TvhSfgZCm5bj
QN3k9tmrRLVluxmYQ+l/1XV1bV1jHVEUjknICV5YSFPDf5Ynxq2S+LtISG7N8Il28YtM79c+OAbW
rQrrm9ma47wsYKvFS0FNl0AQafKvcELl2vcnffa+SvSwvtGe4D2SypuH7770SKDn9yvwXy7q1n5r
Jgccfub9y4eYKif9DDAdm33+2TQw0GKKx7Gj0B6felSERYeivjS1ZA5B3bcBwMkp1i/wz3HBD1+o
LvK7TmTVShMfoLaLaxWg5DOm6aehKZ8PXxzFuXvULSdfsIeYSaUSh8JULxoE4kER+1gNCWsPyw81
MXRw4IWZvkZQWL9PVPrU8sHylR4ao7K2neweiTavcKa78nN9NXQFjvt4unUquWRKvWWQwDlKjEtQ
OWQK+dHJVd2eTNen0ETly3SRNQx9+Bh8Bz6hq23W8KzX99G1zL2lCNf0478Kaxd62THcWVI9mQTH
L/pkeESdpbbxRDr0YJFNBrJH1v1N+uJTiPQrceGO5A6ApAjxxBT+WanHMs1HdhwwZjh435Yqr73S
Ljnm7yr2dx78s6Uo5Z+Kpk/acD91Pp24xlY18eLD5FHeG57oF4+8Zr9xXw0K6TASD4pLSsU82HM4
AkDryoORJNck7V6GirUQHFDSO5OHM4a/zZTdWSAe6o48uFjXqi34HmBxWn1mGkDDNkaY5TL2bkFW
fEjT/xVoS2wHzHNq2u+MXk7s7aaVJXxSx+IPadUHK8IBFA8Y4OrsQs4qfl9q0EXcdJd6tot45bDN
J/dqxBpjOSb5+p3Ez58OQHkaZye9PvNvw77TDuXMLiA5RI6vNYn0Wc8rw9nMXCLYh2bzzv9sXmUw
8wWg2RI97iKqIlC6ZrBrDYY2tgVaUGiOt3Rsp91NrQEgJCywBRlfbV7rKx6WuQcNegoaNBJsFbtS
gEJn877wG9bm6Quhhp9jx0OLUuqlKYxnN9Y2JYMeEyEwuUv93Q7/I+9MeltXtiz9Vx7euOIVGWSw
ATJzoL6zJMu9J4TtY7Pve/76+uhbBdxMFBKocQ3u4Jx7bEkUGRF777W+ZXSriHmJNjgfwS+YNh1O
oxlAjZgnz8p219kocMQQET9VWIBIKqP9jVh9AUkRaZ4x0lL3nO82b7ArM1yfRYBL24xfQDD3Xv+S
iPw2uNkTzq1zmtTvbYgiE1EUJ570yZ7jaUWsXlOaLAxPJOxxH04amdx1SAMhHJrNpCdPKWGfnVXD
3PDu6P6jCYgYpZnA1JzhdUKsuivTkFBiFnbuXWJ4kd+X5RtJ90w05TStK9q8uPW3A6Mwesb4Rirx
LkosgNmIBZww8leuFidlvjniz1Zthg+6MIYd4YRvgKDHfnIepQs1d259oU3g5FkCLl4WfuVtUUaN
HAM14C8OxuqBSMYcHbsomzcBXW3dAiJTQNA7YlzyrLJ3Pt1twxkPurTajYWdcozp6WcAlw4IYr6J
cZd1XnN0ih6FOU+6ctQclAPZUNab0NsF1ZAeqnGfBiZ2zHRYGRGiD7tkJhdQ3yQoxjALGTTs0L3o
EntrbzKFNkgvYvgenqzo1NcQ7vSYhrch8TtztmB0oV8rVOy8n+LHBqnN4dtoFvYkL6WFwlwT7P4O
chjmHWwDevkdbAo8o8DSE6IEaJlEU7jG+sv9lKBMyrCbVe2kI8wpNgOqU4KWnic4K8J5qFQbbVzb
/Row3KQtZ7oR8lcmxDOAgyOjrmvpbbSc2ZCLvHthe91B6r118FSWIj1qxoOB6iNt2qUsuDpD5QTb
uHHeoYWqBePxXeA1ny4ITMr55KEWPomxtnMyAv3Vzdrh3OP1URb5e/kEwmZEYj9KdJxaBxeTiiBK
KRJ0a2aYsEEkWI1XzuxYq0mg0tiB3QyljHbKEuIFQ0fd8a0xWQ36y1Tiqus6BkVmlny5dBgBH3Gc
RIcXyfAhSfH++tjUnEo9umZ+DiS9BO4phBZY77Ng2oUDHke83w89/hLQLOMNQkJMkVDRgY7CU9RK
uTOc5jEMjUWaMdJgjTZn2RRLlp1uIovAaYa/c1zn4K/jPD9aUZ8fXbrLiOlgTejfN3rjj1mf/xmz
aq7MrDuLIDgtBHGoJqNe1x77PAl3bED0RM3W+NC0+MZaDBQJZDMCixhoTRzoL4ziD32UEhPjY+Yd
7WfTH3bxvGyJgA45X5KrGALUOK3UCNDemDomwBZotUYCKcnCb8c13zVT2+ntOeqf6omAbBPKWuSO
Ny0YD2qCv9xXWOKUvLQp5Darp5JJdHTtXnKLzbjYtjNK7lvZ/QO9PnOvRd1Gn4b2AIyBYJ+4W9Ba
vHOs4NuYpgOR03wX9O+HnOqkCbWXqT7aLLpLu68u04AoT8/CMwP1H74BDmB9RGRbdk5EBJTWehO0
wXh41vQbxk1iILOXYXtGyswxyQ3Wqawe7Vb4qx4J35LI2QMlMT6D6BDpONhIOIATXpxM1gJ0qhq1
U3et4vBm4AemynnUbLWvB9pMwLkWBBVvJkTqO5BL374/PE56AXnD2gTWeOBAhhXdpvbP7R3WF5/8
XPBKvjX+2IguINv0b16ho2LS2Dv7kYendFc8p69+xMI1TB+RhVw+8lFNCnIL4jY4tk47pzdSD7WV
/KRXwmPRcZK2+89eBM/NGpwuaxGZuFWdPvaV8act3Buth4Mh+HR5A1yR4cEfZHuGBKAydtMKYlbJ
SLhDbFUd7Y6JqnSeuV5/prjeD6z2TDROoHSf8pZamOp6rBH0ARwCiEolWNvyarbawSaQBertoxZ0
z1E18mlJHgQ5ybcPzi3oduTE62x98ZkpRF6fo0ojRjHgJpj9bxozTy1zXsbMWfNd3wdTqaHF6h6B
6GOm1hUeGAt3bmFaZ0ZJD7VOuHQ64PjW3Bekizp9/BQKbbwmA2aDo+gYNPGdAvTiKHfajRYmNjs2
Zq7ETgJAX7VTFu3j7tuwq36jlwPx5gGmIZZYAAmPOUcvdsrAPs2n2maErTGMGQKguYNnqW3mRO2a
0h4Le/TpMxcDzjBlO9wAZ0/3T4jtXyFrXaOI+atbmB5XHtkzfQI0G4umHS42QnCluV+GGdzhaWRZ
CJIfwq8olb+G8grx9Ya7CBVnw3Gn6OOXSHK3Rv1PXs1ZMUrbtWPzM+npKbdoXCumRzqOljky4KlT
mscYJeKGj7BLJSa/RzdGFM1mRq9WL6CcIG8lgHAxeTh7Ei3+Hvt6W4Y+le/4ETDMZGaBms+1SAbk
W3Py/BAATw49+5RWv9aY6S0gAwSWwnjvF9kR6gVHjlQ9YlUYjYoZUIJWzWww0jE0skT5R8l7iTr5
ZNnOOxmatzFmNYPzhV2AaZ7rQ7GuSAQtvnIO1VDdjvhvP9uEMssMXyaCnblFl0bfrwKasWGrkaiM
6KIe8C4aKCu1ARuyydKgfQfam0bA0QJK44POiZyCBf59G9DJzGgXUU+PHi9VlQc14lDXsntfIV4a
yl1A83OZ5MU+y7hfMn+4+r31YoYfIzUYpsF9xu5RpvGpZAQb8F4NJr8bVTTnnrVtLNEKpTef0zsA
jpBHE6eeg9gExsmJlQ9tN5E8C1WPN0vyfgDgtTVO90YKFmyPVGhGeCjY+hh94+8X0LY8aU4j15NG
CnpLYSVkweKaAkjovJcxAd7Q64zGK9lqSyd4ct1E7tLkJo2EZjUpEM5SALym7EcE3aSA8HAFA24l
PJQGCGfhMrMT9C3iXvNDGD709ltKUaALLabXzOCgAH2Ay3JrPXcOv7K2A1sXmql0OfXFt6WaH+9X
MoZSQkgjw2gOPwXULxq4QOzQDr3FoBHpiu2TjgodyezsxECyzsk7Hx5Y7hAuZubXKOg69vjpK656
H7jFyjI9oEVwOOywDLd6lDwONU5NdwZ60C1jxNe/m2IK1gCnvvHS0bSU04FzgVeMJwmqmh4fVDUX
02Qp40vUAaEAB24XyC48wBntqHEWt+PqwRLQOb1Be0R5AeDIaLFKi4QvuuhBaMEisQIie8SM6J3M
F6GQAnq+baw7YTK8k+N4zDRqLVczocnOCcY5O6Dwo0+jDeOjbKqbnjt00hpgoWOqSEA362qdNSHi
yxhiLDl8JCmGNFgbeT9p466zYx0oFe+ca9kYxSvRYwC7TQEMvCSNrJ1wq+bBk23a+LjmyYwzgqoA
IWEJrPTyPbJdj221XxoRwAtOhjBEC0xVmEgJHJ9ZnXPLy4H16eJ/dKdTo5lE/Hh3euW/kN5+5/ZI
gOshPHlthmqXuqvqjKemRz5Cv/WS9go0Ddxy4b91Y0oHIHtKA/ReSsFfRJbcrJgwPWnanIeiIK3Z
EgA9/uEuaNFTOXsaUuESKSsscktgvSLNrXa+HdPZSTag3g3MLWC9eGsND1oUHKuO8QnDtUn1NEfZ
C+rpVHqccQoNel7fPyFGviKmeZ4AWy7jRry4AUdrTomYAFV1GvlWMvTb5P3sPD9c63b7bNOUqhux
ryZXP2tjtk9oE1kBsg0dfuBpsBkcjLXxEEcIK4l+fGr18r4A4dJVc/AyzyihUI/WgNG891H4cPMy
9YvlKQipgrS7dgWH+8IumwJt7TO+zIz7Seo84QV7jzuJ71CRbko2UqFNr6mIbvgvS1R4wB5lv8e4
vinhdxRmsOqM6l2zw3djSO44Uixs92hVsIQ6cGZptRQ25uHEMK9VhnzCxHtY6FBLled+EjdLI5De
rEKiE0ZlvY2IVWvRcetn5C032C77UKcCYuJZ5+oNDxLSAawAEMCfKhQL+MjDn5x+F3vLfNRDjVvq
X6PDRhZxwzjz0L+LDSyyn6GnHaci3dPAuplgTRIZuOukF4+gev5kYlwNDXSBvuLxLOvPYqoHcoLY
Ubz8sa5GFCC6eHTm0WuJSNcBD9a59XnSMEzEkmW+kTVnqah7kgbZPWVDD9kkHE+O116T3xFNrUPj
vTR1Xm5hHLBIhOkOzq21JrB3R7AxssLCe8bL/12B85NTwGBiPYKh2AkpHpP8gCwZIEtM2pFBT12a
rrxrZ4i0Kj7L1GYfEc39KOR+GpmHBsHej/W7GXAr0ovdlq8yTwOosuzZzFYseOzANgwmABlZ1gHS
V30IL5E+6xdwkHStdddpwc3zojtMKDpTnuBGqTnCYRHsTOTLaUWDgckFc9S57joN1R42h1roaDIq
Utp2g71JO+utIApo6znBPsnLC5orSCq2OIITBZSNDQKSsbOaX9pEk1rU7Hp15585DV7qvD02jftR
N+k1N81hESDoDKwU5kaOYFpfcWY9C4xmdpEfRScQXAbDA97yq0yCS2Icch03X6ZF3z2fzg4rRHYN
DsXCfsDTfCeqT7Oa3ZGi98HJxRcjtJ9K746JCyzQacLg4n0QEvw0ZIbBvTIeXIGcrezobIYFpJ3W
/rbaqVgiPgSWcHJn5amUzkUykdUdv9mMxXRWg0WDBx1zE4hm29K4o3ubW5s0FM9VBxCsi2lBsCUb
kf3KIIuEBbf47MPyfdTotWUJ2OjaiH7Azz01Dhi5wMfhJSPQ45iL/RCDJTp0jsgBWlbShdqKKAya
6E1A66oIN05Nj44THhRKpR3LodjTLCo3vPReU6hjVV+y0nQXf3SqHc1LYgPNVG36ZNgTWYwQtZnZ
/v7Z6lW3St3gyTCo8C0NXmhGIZfWBuboGOJax4xdxcZyiNTZ1mAORRlnyhDe+q83PYRH2pNtWHvF
d4RnGP11/8IpFTqQHb4oS3se9eEZmcZr7GcrsgnAVxiVtWlTZL4y0o51mRyywVs1xPkQ9DYjIXzS
VMcGrWhskPqXtIgFVIQlOvqMaGHhHKouoWSqOQDNCgpGFUVPsG4x3Vs8gyvXBgAxkZvnjIjW4JBa
Y/jjFBw1aH8speWXR7aFYx6ZGJ/FB4HaHIoQdDlRs3XDCWuVgf5Ex4fsWhxXO3b2EJbTIx73dakc
zn50d+MqOPrS3gOzSacxW/aZvPp5bKwkdACtiN49M9unJfsXtudeDXwgPfbXA7l9A/kbksbdIgvl
xfFaXBmZaJkk+l8g0u8BYyJU+UxIcRAObTwypobFGH4mZfEH+9AcPNoT09kfpybfitkg0qrgD1mh
O0AhztIG9J78OLFQeyd11JbMkpaqmPgLvO0Lj/vFQPLDLklAhAcPl96Rei1oT69VD+C9Hw6x3nYb
OBT2tmbUGfsM8uu+3dmZfcO8Fc8VB6riwVqHRcLwfCLvARbBuKEwIhyRnTZr105Qp2sWuD6kTVIX
prtURb/r0t48pHPwrpuFu8R0rmUYI89sqSZqteiq3+oAvYsbiYoBlIWIulCg8fpLE6uvaZ6wDs1r
CQwW4iv9NiOnA5JpzOAgZ7IQA6RlUrDLFZB7ByoPLIW7BqIfGzL2nhguN1w9sGIvqN3c0+xRqnvd
2Z4k/Wp8XMQ6FEq/2EjHvDCuzqiU0kxztqAu7ziPgO4djoTMfVeEsgKNeZat+9hBHA4kTvIgpF3g
kjqJgTxcNtWAEcNGjTIDewD/bjC+TAtJgAtOKmQNvxbNLy8q3wUisDZBcR1gaYVmtNcSjdS9MFz3
Id5LwL/DsiuZYNKG8Kx6Bj5606GZD3VDO324tGhWsrQP6KAfhY0F02mQpnfRDn+Oy6n64IAyP46W
Fu0QdR/CCc1j53gAn5V99bDMPQQVq4wRF9+V1LvN1IIj7jE/Edx4lBbGS50J5HwBfSenEfLWkjVV
tFjc3X42kTvtSZu9zo5Dv0CsW2llRKlYMGLC4t4ngtt0n+wKf3FNvqwZ2zEtM55ybqsWAjLCi6sb
F9eZX7SInNKlsLfoqrXmD9iok5n3c6a0BS7rWct1gh4t+lA2FCaH2t+b2wKMOoodWut9jAyzyL/R
THyRFguW2/lEFmuv8kJybg7BTBmOsy+SkUlOFl1RH+ykAV/EghWE6jTZEMMDZQDOYlzvqIO0Y5fI
IwdcapapvPOm6K4r+9dqnE6VrV/0oQAHVhckVdjZVVl0OHJ8BF0RIy1JLtTimFwcBlYhzidYKKWe
JtuBuXRregRaEPgya1O8HeUzgvKFYRMu05rxeAFtKLbNONG17+Uasay1Sxv3HEln6zNOclV6kaww
ucMOrQ2oThH57kaq17TOk/Wgoq2KHdJCGdRivLBZ7pnEoXXyYII3FapzxyifdJlfi57gJMjgd4Q4
BqecpAx+2D8OWnkxpmhfcoHCRgDNDQle0uEtu4qLX1lgWAAMvUQpCjvun3Julpcre06CsHLKdXeM
n904uY8cii4GysayJBYKBuJt1Iz6bhTZzYxunBtXupUE7FeksCiMOgKn9qbB3rQCXZvm4lJJhHN6
1kHj1Tm2m2xMYx29T02Hvz8fdnlOqGauB7SvyLHjU5OM1rWPg0uCHccyxufMOlOYlrEkzE3jAIg0
kygjiygof6KIHSApbQxBkKpHIokhkyewRTPzzH/o2yh96ukNc9A+eWPiHpBltQ++JsW6K8BtsFVZ
68JANijS6AGqRAsukU009RmLMT0DYzQduwn8OmP9DSNyPGu68J/bbDZO12AuwoA2O2lQSA2iGQPT
I/T0JsmZookJH1BQEZj+8qMb1aavCNzQm8RgTOjyX6aquJq5V27KSmS7UdXBO5UaXIwrjwn8BhoH
JfLRVedSR7q2ph94WukXNqjmZRFvPRhAN0sN6Q2D3D4PxXr2F5DeCRVwfmhqt9E2tq6aaxidKGrA
fzKlSYzylUgZZEQlfeS4tDk6VmsrU6fRKJplUPCpi97aRij+7WQjdJxvZdA/l6b10Dj1fWMEYJki
8RKdyXlmkjUXMEGcvnsxD30Pthw7A4bUiCLGlyiFnDlP1mk36UAIhl5b+MYJsUAxrtptc4O1ck4L
yp+a0+FuPslnbngc/KVT0P5Apyg5keew8VXWroT2qg9oAKgW6m3fkpDuz74juoonMwWMgsyfUxG7
r9BMcGqAkAY6tMhJcOg64UrmWLGo0296iD4Usi6dUd8/4thKjqjYkCkr2kFm417m/7qceS9lB5xo
s+YUBdWwqCnWh2yAXuMbF5iu1xCD8SGj/7SY5z2IYkPCm9QjPaxh402n1vaaS21rX8hHsWXSwTjo
nGXpI2KnjjSTHjGYk7iP4NKHTHgdlmTkJsWWfEb0tSXnb43TqmEz22qcbmtOGFZsHTRoCAm714Dq
D3C5mB4ke22qL2E2+5B11rAQc1DWTCFLtHYflcNTOjkpVQzYu+wzkHG09RADbOMu5SLUYHRC2zuV
zM79WdY6+3DawngVWrTNfgKH5dJkxF8g/zVxreA4uE80J9mmKv1kzSAFDqurm+FGNLXvQROwTKj0
hopIRYUXt8JwOiOa9jR1FkXqXCnQYRYB9UfHx/G3dUvORIq4ESOLF5WiEHeSECIVoviS3obn5ZdS
p0/EMwzTY3xAYkSoYxwf/YSkp5HlsXD6ax1CGJMZk2OLHmPHnLmMaDtyRLymdqHQPII8FOlwK1MM
ehPUVkFUGpukVy7lHbysbBNp9OarIL+i7/tEEsp5K7I+NJW89M7j2KaK3hUGDDPrPwQP/biYChv1
fWo5yKUwDRhxyIAd0LmvfwoTJpOjag2RMpquLLTHw6RBXi/tT0rfJ79r0w0da9R8dGeC8JUUTiTA
71FG1yDx08uoB5vRR8OvNYrvHsHyqmUujoEIAYc7gUobXsP6nnTNVW4iJ/DLLQURfs3YfO9bQGdq
AKXvv0wKUgcHRayvFrNHKM17zbE+AFfIPZDSNoDQVsI9kiZtFkC2x1ELX4c2f/GjwthXiJhSZIap
6IezyYPFThTsaqdkNe1fRcX5LXCMbV96pPMSr0AjAzMMq74BjuaCDcGng/AxlGc79j6HSb03bb0e
GHoudJ9/ZbnzCCNq78Ji2KWB54K2qF9ts1fraPK+g+CAL5r7IQQobLv1s/Q5LhucodDtPdlFfUhK
Hp+gJPXdtzg0ZZrYFveaCsQ2ja2vVr9pPu+HJ4j5UgJAeUrfSRD9jIxxxo98hRtTj+F5452oiUXc
5C7hWXHNOxNDNNug+rsaPSyYDf5EryGFzGItdTT2SLnBs2LlWtGEwQPtFV84olBDs84NqHEXWq6M
VQR4xcVQJIMG2T6UrHbMLmWhLlIyQw3UxS9bxuJu/8BQFeJOBP8X3t6BpZzsEacHct4gTWod/ye0
kEHQ8lj4fcNtlOBW9UuObHVcLsoZFeUEOfMop7sOcf3VeZhkzPbVtCgI+ohWqXuH3Xf2iw9Xh48r
c+3VTCWJIaJ/sAJ3AwfvE31idwh85C76+BlRObDGadM+mt3mlsN8ihOnW3t3mrLvDI9UtMyTG36G
FTH5othDAA+lyAgGRrX2yoHNVGQhpEhedGFRqyS4b70UHWNUNPrG68RnHsoZoELqsGMDTmxZmmPF
U9uuwDpPCo+rmx8KgMccCYBnjDQKx3UlGGPE+S2QhKnjDgpf68B6q50vaFYR5YcdWD+9NZyohvFq
G8FT7b7/Hl6TmTqFAlUbxBeLzUZaklzabEcIs4G8Nb4lYfdQTmg9o17Cb0mzPR932VG7E5h0cv0U
Red8TlZKfKddsFfp8JRNAuQMXbissX54MoOtUeg3W/xgQYZhHOl/UpjuKJtuArM+Hh2F2lNaG0v2
9GPAd2Fh5Ugs3I2oUHia8zAG1ZaVQN0hRrlG2wjiArdW/UzTN2Ws+0SIEKG0L34OYweBML7YQt5y
Grmw6h+FvjW0pJoPkTgwg7Q8TEZ3R2YBbUmTWzCcIDWo4dL6N07q5praakI17i9HopmllmClD5FU
NhPp8CZzB8oQSccEmGfWbIfacla4758JLf9jwyW5pM4UropujvRoc2Q2Jl2h2E6CjZwKZ6W06qhG
mvGTKN4T23qGpPRU9SjxoVPAwN7GkfsckeBzRXxCgnTcWhcjSeL7sig/tQkzLh624mwzD+x6VlQz
iPQVVsgnP87jNzf68sYv0zS0M/X2KeqkjoGPSmNsjPegqFg8vaxZZlNySWz4MqzJ0E9dOmJMpmZy
m4sNp35AhdndZ+mM1IjN9s7KTHfXazqdmAYLcSASMOvE2tAJz/doqbHo5NjlJyMYZyDXzdTtkGE5
RCYxOtaR3fsYDYcq1srNFIvqHBXmfRWj8bMdZGVtkK8lhIcl3Fk1bweU7/i3fowAV2/Msf5Umz3h
1aL50IzW5pBSSR7Q0Vxn2mAQ9mn76y4l8qgl8XGVB4pZIhOJrcDVt46r9C5J2NQVo0UHkyMiRFL2
xm7lybH9yfPuEksXvKZv39lFBaAcfKmO8218cZ26JRko7A/tnLicaIZz0AtFqpGHLaiPvyopYGlG
rUbjnJ+u86vdv3GC+CwRZe70bt638qXKOki5KJ3Q3DACpSnSlUPPyjaRWs39B6hYfWtMNpVnUpMg
bvcNiZw0OGABQBs++Kzcj33OIzeTF/U4ZhaeSmxIcb3qmYzVkstGqrcFICDZWUz7bkQ93Yd5x0/B
xendrdEI8lSDFNcKpsym408tS6kVwRfsGamtiKnoXUSGKdhlh3Z+b+M3tGSHzuBSoWRa/JXh7uJ0
KExjTb9tD+QAyvVVepK4yAy4k9L9S8h+uRgHscvM6KlMxWeC/4OxPd71sAHqXuFB38D62g0WMJ1M
MJ8e9Waf1xKvTgvpudLNrTIy7IcjX2boRRvd9y74qKI9L2viiXfdgoQXQg1GDzZum2wkoZdr3HFU
ljWkCrKVHgYD1z0jsNbGyx3Mso0MODE8tNwwbrWByxcgXw4FQKXFZzghe/Ink/qneOpJEjE9Ol2V
s1ZERvriSF2xR+n9ERMU7rnpjTlb3PMQ2UHar8JSX45j/Gfs7DvkrPbK8B5a2Aor365OKeCshWxH
Z50W4d4mO4FUB6Cqtp3ssxKiOfuy3LQDYHwtRFGhZWfpCRstL27JwIESiPKwiNikgA8H2yRNXmIl
CCNbBnFBdUW8yVIO+FxG6C3oFZCdFytC4X6s2Telq7dxGMF2Tpz8EgkIxrRfwJ5/1mHqoPkJ34hD
iHMWUKKDVqS/GKfE9XWOX+LDI8RXjJCSerP7YzW0p4QTrRJT1vcwXe4dYndbwKNXVgJIcTF4Bsql
FTEGX7qmbWKZIb2S3WM+wMcIam2D7gXucDKQ/apNLzbApdxgIK1PCrpVa8BPibRF35sY6HTW3KE/
/kZVzyHa/nd+/SvYuf6Pf/t7PPd/+eN//P8Y6W0Rrv0/fy8Ll2n10Xz8gxTvsBnPH+n3v/9zFYWf
eduEf4/wnn/irwhv0/iXqTuaZdMm0LFUaaRx/xXhber/sm3DNGzivv9PdLf8l61ZjuESp21a0tT4
NYw9muDf/6lr/3I119Vd23Bsi46K/v8U3f3Pf/yn3G5CwV2d1r1pKQgFhunw/78+bmHm17zU/2BI
xxMiDAKkhHVWE60swqLODCqQpAT9WeZq97dL8r/vnH9kwJJxrjT8Dqn/317RNpXtSI1znMWH/vsr
GoZlIfNAaOAa0Qh7t59nTlFKCmX0k5ELiLcJk5jdrmKKJU1AUwIRSmi14GxEQOuNhgoMr8I61+Bt
MO2N28lnSuiO3lLT/R8Rlcbiv3/L8zv6e7Y5gP45Pp2IdV0Zrmbzxf39HTsaWJU473k3rn02UvPs
u+Z54B389y/jmv/1hUyDpqGh+F4lAi9e8j+/UB27IaMukI4x29Sy1UPiC7etJ54aE3uGJphapz67
U4cnrslPaW0DcaVlDd8csKkoty2o0mVjJH8EGgvsR97BdSeqSoGHaPI5XoWjywkReqkgS3oByR8z
TgrwEt0GM/RTqmBOuQMNK4J4WWDLfdbeq8pVy7GbU4qMdltSTnLEaYC0SeT8IqdgmhEfY/RGEUL8
iTFtJFayLdZkHFLQxtxMNgezz0jhzaYB/W8c3eHtobDLw23Z08JMA6iStRd99WMF5tLVj1lQRKva
YhiWkqPRxFBNaXLUmwgT2my8fwnxSC2KKWdgNYU7q2CqHDjs57G2j6bROWiatcdihqJREvcUIRNb
OJnufc2wk9KL79OGz+J247ul5+6FkE02ZkZ5OQO/wOuvLdzDZdtREYE9NucVvVuAUqQl5EwAWIW7
rgOXkYKJsyoDZL3KbPyFmJfvZZc8twQGNCOJFiX4EvA8DMUIbgm2QfrpRv6VsBF/j2foGEpzh/bF
X0VpgEym/MLUFm2skHpqEGKV069dxmVMk0pLvVmejnoDTyRyEzIw6OIvVMa4sk/xrXqqOFMjoh9G
ptC2uOYpna8h+9+6Ho1n31Mfrg6PNAvRCKTXRpTZwWUItGtnSfeUm3ccD8mhCO07EDg3B3kApmHx
FpRiF9mTsY0CYJVaNEI3FA12Q5qKHsdxJRicwfu0Lz7cTc53sf+WCLJGDPb2PSxIgdEHsKDueM8J
cfVHQCLTUs3/TKFSATdQK+SwnfYUjBiqi9F/C1MfvqXhcECZfzxK3HfNCn2qbkNd46z9/P3rpCX6
J6wJo/p9TbzjmKqn9q4y05F7ZSb0aQMSHBgGEKho0xGAWJXlnzF0hjWeHzwuTILQIp3ztDAw0bPG
lNPw2KjyZSbdGmLE3SbksJ6si+ogN5LwQDGo8sdinJ6Z/KTCx3pZkXlotPP6RJ2chs6xbn3EN/Oy
FnB5pRsRUI2hK08fKkLp8Hdi8AXzyNmN6QY+AQNkmPYs51WNK7ipMv+UGjx+nmAqOagzY4RyAfhk
HoX0HNexd5DutY54OZfZylKl/o9qfFrKTBcdHVpvXTX8+gANMy1ZXK91jMQdmyDxQ7z+qq3I4qxH
3TjEykpplDWQK/Sasw+MiTHDERBWnUKaWNIfHDbYOxDD54S6j6qUy9+r1RQm3XSscL+LseeEH3nW
bAJc9wtJuvRGORyVRWnuGPMqeyBFljeZK7Qaemo//15r8nnObWxo4GvxZQ/hz/x5XbIdAh4ZFXLJ
/CY4xZGN26TjtVluf1+6z7kScdLXqy4i88mZZXSVexE2svMRc0RYMz80DK5ZqxiUz7+1Srk6v+aK
37+Pms+iEd+/7/avvyhaSd8JxilC9cxDTu20PwjQzgKUZIScf2FWfM2DNhKe4T2bKI7L+XvPJ/W7
QdZYpXfc1xg+uG44oLns0IGN+Y0GGgYc/WJaHckO2t4JnNn9w5eRU2ISEM6n+STey1kZEwFKlptB
xfbEfhogu7L0fcGEcuZH+SSNkVNwyc1bKABJFq0+t6+cVYGHZuWkcC1Nj9YxWqwPlh/uZYt9MJtv
7cQsCiyN3BO6xbsuaRU5o56tnfmWh4nOekExrdvvVIIf8ewlEgL3tTABBloB0mMTeY3ZIwqzBdOD
hJ6uF/CisrXvCCWgL0fXpafuXnEM7S15jJF7S69rtnFCfZ3ztAyZ9Ug/fd4/seE+KzLDUYLf9xmN
v4LfnqzqAKiVVXr4Eq1bmwY0weZ+a5dW9/YgTn4RXia0aezbp65ySZZKTjnTh11co0OldkJdlxpv
PZCSXcZcfxlaDgxrhhoopjo/cbdYkMCGUThZes3HGZKfouAQ72Ya4DV910xAgDHm48AI3Ye4KNXG
LwBojTkWhIqr8HuJg0L+Sfp+b6LNrTsEKb7DbZdV3ZufGacohBem8RguiJXDSt0u4TlgllPATgeY
FILbDDhBsvSeTAytzAadzwCdD+VIiKloZDsNSL4rDcFwpyw2E+LE34XEs1hNJJT8nJDBtRvcfn/L
78sFkXYLreZmzisAQ/Czqc+I0/oUhpATMys0DwYqmI2KmV4LpT0HCt9qYVmryRzCbRu3n1n8VGQd
HB/mAcx+AdtiV9KLmo4M3uQuL92TMIlmIFU6KgqQSXp6ycfBAaeRHcy4/XLwNa1r8lN+/7ZtQwy3
mrYeJ5uSK3H8jWa/JhOriSSSbyjJygn4znF1rqxI6L/LJOFe2qpR431flQzaFM9RT5BBX3THYcD6
O8w1YNz071GlvXU1DoP/xd6Z7kaOpFn2VfoFmOBOIzAYoOX77pJrCekPoVBI3HejcXn6OYysrqnI
rM7qwvwdVCFQWamQXHSn0ex+955rZlx5LVHbPOyYH+pdtWYW72ztZCTJGhI0mrHORe5n1zbsPrBZ
gX/FbrLS9Tc31UJU/onKt5ZUddKlzMMMaz2E17o5N7QFlxKqu25ii2haKWiRYKsa9n2Mq8s8SlCt
uFxMQZOSD82O9pykCzlwWSTtik7FG9zHz1DbubNYCZkMoeILV1yqNoMr8dYH5csc+pHwsgCuhave
4gsMnX451gkWy7FGUMBdX7ZTcgGfv1QiwhgRfVKhwKeiVhs2WCYseU55zCaREywQ3mJ+BrSKiZts
oFIMd4mX9SwijDqIIM6MfK76z4XLm+8zpoAfoE+u80JsJjwh03kZhI2cLOKfnehBCWMxSh1rN0IL
w7PN15gGdVQ/l3gDCl6ren/bxdSxNm68UgT9Wej59eF+PwIKwVUvtHhVVa25r6Nw19hwOw2zPuV6
i4u9A3UBeP/3b5foxTdjstO11zHfrAcwZDwnee2rsedlaQa0KTN0mMWy8owmw0ufy+t35jLFMLLV
UvMhjAGrehlFQDXGq5ugjORISdS7N9n9zW5jsSZ0MS5DNqO2seii5nVqlbPQFIG/Mc5i9pSg6xi5
u8eYpNsxN9sXFvGjVLWzk/Src2ZaS4icJysyiQ7R1bQYmvLkT/LV6MqNGz70ijRF2ERfQ0BnazPg
JcaevnFlvyvB6pLCvgPH8pi7usFITz2FzghspXdxvwQ/OhMpeKh/SGGmB0q9LxwaNZy9mzpovX0D
NCtJcZHVdQitnlWahDp/GM2ha50b0E+o8LIgfdRFj0ISqqps9rCQjJN1p1lUrbkAPuCV+6lHgbhr
bUDKF8f60Zkb5qHILKG444ciXMHoASGxiU8SjwwlA8E5aqpXIOTWxqTCmd0/RzZYOasIY/VdzChH
96H05yVdyhYL1w4BA0j4xKZnHMlFpfjXkT5mWvzsca2zMoOFBo+nZNbuDxEN2KaOA/oTF21+yBUf
XTBzK/ZeM+YHQ33qhSe9DpplQYnOjZKSb/ymahnqkMPwNNIvSvWF1x/0YHoygxbUSu+pO+lWUF+K
pj9TDtWvROkK7Hno3g7J41hReGrO1stEbeiVmqfp1IM3mC3beb0JY9Q13YvOvZdBHJ90EGuVjkdO
kJAGzk8P2VsnjX6Hg73YiY4LD7uM8dGmg2jCMAKZ2zMnTgfR0D/0I8vqNJdf4pOn+ZxivJ3vzwYk
byj2xggJLoprijQiFqVM2s4aPQk0Bp/RVrfiVz+2X0QXfwF38y72dObUZCwDhSAf2hypPAJcK6sc
4JpYsXYXdvIL78BD4aZbN4O/1bbWJ1bg7mpE/U1LvG0FZPHOaByGcdizlnU72xKI/Kw1K/W28NPr
veYReGNbb1p4cVphiBsL3iH1UFhLfbL2pDh3UzqaZ5ZnIsDdmU2Ku6SViLlLtxlE4CO6qgHas6xW
dc0JgvgStGxj3No5YdEYnsF6tEtuwDyjfNQaH5P6IwkCIAu2f6/Kzj/5m6Ahvx71tK/MPCHfC8qr
DSt/TYMPpy2wM3yONoFhya1npM/hRLNRTcWpm6fsG2qbKCQUL+CRvrYlOEjeOpY7vdZI97TBszum
YqeT67r2BSOgwjvqENCgyabJUhnJq0b/w8EIfLg4gUBU7/uLXfXtOpPDbki07qLmP6wS1L87EA1M
SR16dWtyVgrcQ0Y7TDC13nHUK7W3AWdomur2tWl3e9HrzWLQPLLfGOaGyUx3yKjkOiu24pMf7l0B
ftbINM4BoacY7w5q7/RjeVCDby1w1iv8rZVx8EmP7vs4v6PY3ODsTSK2Dk+NQ3Sph8I8Z6v7PmO1
7J8taAMLQyCsTMTQS2PA/QKTKwrW3OWCuVb4wCxs3E3Mey7Z4Mfnuv0CzyP2bfullT3d7EQrsR6c
2qnGpDQNOacF35pH7wvlF08/1ZB/S2J8LHP++7/mv/PB0a+Jw0j+Kkr+7xNwFc4eX/Ivv+q/0yp/
+c4InH97dbOy98s/zJkHOd53n8348Nl22e+v4m8a4P/0X/5NK3wcK7TCj7KjMoLvFsZl8Y+C4V8q
jP/J6wi79/94L378x91787378f6Hv/u71qi5xm+u43omEiK7YJQ2pKTfxUbNNX+zbM9EZkP203VP
IND9l+ro/ebZugFh0jWE8N1ZDfwv1dH9zbeEMHwhHHNWwdx/R3X07V8kNccRrqc7rus4vDLdRoD8
VenqkkjkLnyiJUXKm36fHMd9diyO3qU6cpa7pOfomp/zc8l/6nOwJ3N/AOF88Lb5ttyDsz90J7bN
S6Bjl/pUn6JLeYIicEpP8hCfmkNzsHfVlj7UNfa53bCPd/lx2sP/PNfH9kjg9dgdizOo7EVwNx6B
je36XbYdNtXe3bKnPWR7eeIcc6lO1QmY0ym8BOfukJyik7OrD9auPIybvxb//skFYYNnQx6yfMsz
hffrBcmoBOIYZRI86Jk9YF7ui2n5//Yj/ij1kjvFlsCPQO/FcowhCT/eX/8I41cF8+f7avz8JdhK
0+hg/uFnBBajCgvj5NKJ24te/EglJDOEZ5w6FC/2p9qJ3/OUB7xf02/TX6UPwj/Od478iPyCD/vf
1fd/IjX/6ZoKw0ZG8xx0W8EnWv/1mtL2brYFyh+Fd+5JZunOmZzfByG/zEH+Uc3+0+/Lj3CR4h3H
sAT3BXfvP0rDWsfRrGH0iRoULehDAjgDS8IU67/+TYw//ypcJYsbmhsXMMhP5fgfZHpTRnGX+1YP
XheIslZfCqleIhluMyNl0bJJ08mFojOEON/em237SXAD7fFkpcXrv3gtps8v9X/1cN5klgFLOLaj
C9snZv3HN7kWrpWl3LzW5P0o3PYmZH1jyni1IatN+jnsBRuT2D6nqfPD9eUGaDpiMxyuaZYePR9J
hCPGKDeysPY0vu1TCjAHZCIthFyTjPxRFPa6iMLvdd9mpJbzQ5Yna6vV2oUL9Yn0XIQxJo2WqY7V
JDGXYJ0ZBIY+D3UXLA1UILJI3UIawxsv544tC/QIvq9Rt7fR5QRvG+faDg6+uG9s9pl0ipzIIuY0
MvxM5ELCpMO0NGs4sY31FQiPzYM2vXXR+F26o+CozutN7IF3gGYbvd+lnCvc8BXt5xZ50GcLmoVQ
mi9hwt4Q+Xjw1a3rzB9hyoUoyvlIdEAJyqB1+EAd5SXSOJGUxLHCESWvoPJhQq4gV//DZBFfBWHJ
9hMBp08H4vYKxiOxw5kKQy5JkErobA1wQ7wmbU8tVcBPGTqSaKi3D4mdwLOdIedU6GE9svIl+CIN
za8Ssp/tS/iLcbHfgZP4kHq3LLMORL9r39fGShf4gdKaokS4QagqGUNGpTDXN8Wm7e0bjhe8TvET
Mh3fqrEPmOfPpAqshQl25a8/fH++3zhhciszGzEtHh5/+OiZQ+SVzGJABWn1qzOSMSmzNdHJf/EZ
N+f79teP+K8/Z74F/uF+g9RThKKdf04R01GSvGOwRp51r2UXb7s62bUCCnCHJyWajigEiK/khgiv
pvTiDM6rQ6+Pqh5wa16B4QPhS/Hhz6eeePfXF2SePf3phTIuwm/B/Wj98YKUmYJxQu4AeHbMIKyF
kKw/DTAFQk8//vWP+mdrkCNgMbJp8E1h/WEMNlCnXRWcpbHH+KQ/60PWm//qRxj/7PdxfHseDpLz
dbw/bAzKKUTWokT45wPEIiQo/eYhdoBMdP5t0OVBGRK4MTWP1VAx02pXfZ/s4r5eeSn1BljGvLD4
nLjmrGJPQ9DMLVHOtVVvjtetaaW+za8+qD1GA+02pKAMx54bUHw+GPA8LZLRcEGWUG2F31dL4HTl
wgarrSSwerpzMZlnj2ZRX3JcOPo0HXOjOnhle3FVupYcH6fOeEL3opfgZbB5RX6yz2lvioLssyK6
E4zRtsjSd8Dcezx2dw1F3w5Ys6rBo55TwsZNCsR+pys8ArgxqPhjp18uCZyjJyh8dh2W4puwMFQW
OZeBr7Xy9L2yok2B2nHnvUwjiy2plSEtXyW4m3DUloMXfwTxtDRJ9KeKKQLKLs1/FVI/sl14ghi7
g14NXIZYplWvksp4mmS808N+jlmDfTK1TaitCHI8+L3+RPMU2X2NyUFjQ7MdSXim7nUgkmX5xnby
5SF0oq10MQX60NKD6gFSGFU8JFSMiLUq9zembC8U8awh8CyHNP8WlxcPNhpHRiXq10nrKAtpbJj4
eHIU0X7qDTkcOfnbiCM+12pSzvPHUD/Go/mU+/VbNp6x3e97nZQQrp3XaQx3NI7MhrmirS8DGyrX
iLcskR/zp7fNqwsn+YXWH/GoH/QU8cIxryWCb1L3Ly3Z1LA1n1xETiZ8H307nWKgb1E1LePkOScr
Vw3ajWwl5EmnewmG+tAL4hy1OA1de8Cc8ZDp2brqowcL8UrXj3QEn3wj3KUpbaYZ73uVrTs4wHET
PvKcfp/XNL0TV/D/p/aeOLjf+ZeWtnetohJUJq+iaS+CWhzsjWr5ZPTxrpgactwt8j6x8BGp29GP
+N4WujWbcSIKHuOdZUCbjaMN5cXQHMpHOUdaaHXTVfjYkstF+yRhB1kQg+WGqpQ7ZVp7V1EUH4T1
wo67l7qhSvtdjtHOZElHONAw9zsckrvwoEm6owPv6pbWU2ZPx4J3EiveKKejl9pPSUh4LvF+EEtw
yAxA7yTxHOhAMSvDgY/Ca4AhspKRrUjA0eeblbyhKUgtzeHiOFsjQ6rWQSuODTv+vn8xtIloK4Gq
TPAZQE1Q4W1eY/XWe0Mj/xQK0Gwsf67OKU/8Ji9vaaDudXRa2n6bgyviXSX829SPG+pB4Sg1By3N
1mGQAf2Yh11e+hnjMOLVHjsmk4mh9n29wwR7nTgxjyxGc9em22V7G6pt1LcH8jt7KfKPcCh/eO03
287e00A+aMqnz4p7aayRrRpMW6AShmI1pM7VbXl68DmseK2h3rw0snspSX5KxUmEu5pOWypIoCP3
Uflq+cVeWFuJ+bSaDHBE9nUa2kNFJzBBmQ7SSlm9ljadeHZGUo5w4kPYFhsRvNfER6sHEdsnyH0j
+iil7wm7cj+WLy4bV7gq+05Byg6ykTgwEnfm5692Wqznr/Aa/Rhk6Z5N0dIzu2sgk838N9x+PEYw
TLUQnhQQjpEXQzbyGLNkjaI+OFxTM6Tewy3QZouNZ7nf0ZvQ5NmSas3Fa4AcKXnom+8VHgTTcX4+
WQfAx7SvEAkGkl7IFy2knxTkQhtDm3U3QWQ+S804uuR9sar51/kl2l74GLILqP1oYycReOf64pnJ
pyrbQ0p7lo6s1eHoHonH2UFwosIAJxvLOowMOsyyteQRzkhtV431xefDAy7t9+3E/9cy/oWWMZ9i
/35g+5NdavP+/VfpY/7y3/ULw/7NoTOV0wUzfQMzEPvA3+UL8Zvru/C9HNNEQfhFvUDXME0Xa5Ru
cMIy+YK/qxea9Zvv28asXpgOOxdDmP+OfGGxtfpl3yV0z3YBwrDfwqbj/tnFNE5JIvs6J+5AmhE6
4nJyEYxNS52HnaR1mPTtozn4/bGNMXRSonNxOBYT1aZNSlR0sZXwSLD2e+Q6kb61UYf4rcpbF3k7
wCjLkbD+glp0xiPjK2EZ49DaTrSuedbfBV0F4wjHx53ZwJXV2w9cp9+8pO2h2WKc1HrtvpLdvvSF
9S3z8P5IYBdr3wyGdc0qMJtVPPLNgHcNq/8BWB76WuJHew+Ubjc2w8nKmCybnIto59L2QdfTgJ2D
TMAa5FeVt5waIAJNTYkisf5L7tm49CMs30rqT9B6mgWZ5OKgTXDv6nmX0XeGtbBwUfGX5qOIXX5V
hO3Zo55HXWhnWpoaFvfE3aWRusCx3OGpMI+D7WIzmqZy07c5EUDMonZ7S6y5cUhPi20aWAAvkTU1
Ix8ReP30pYqqx36MrzzHMF+E9jPMxjis0l2vsHJIlxbAyEkJdouAlya3rhTIQUm66azMOmHAju5t
SKCLyo1SCkltqpnDh6wprEeJtr4EVDmsHWnx98z+YbT7+XrABM8zueiE/m1gOLHOSUKKOBVPYsK+
ZRF9rAUpQBnK9NFw+P1pcwiPFW78B5k/tqEGCEUHjoXz1K9xDjRdkp2cMXxPx+jDS4nv21Vw9kNO
1yIwgFDXdgbnM3tBwKFeGhVZKAeaYAqag2nIYJuwJKN8Wsexh51IJT7JOOi9EP1XrZPJNX5mvK1+
PZHMb8YPfEb6d9nuIIDp+6ge1GroYMGOWp3uDfBUtlm9xDZkMul6izo1dA4ZK6/xm12X2u+wTBdT
3XrPirt1zbQAbVhRge5UxCPzOF91YVfhgg2rrV2U/mYUg74eVcHw2YcRN/eCSj031jpcNS4CVWpp
TgKJnoElhI1PuyKamPbOhf6YfeEZ0WZS/H7SYNYukjDZQlTsnZg4EkL+elANJR3BHG60zaVjdM2q
tmhpDWgnljSO552hHmkICW8GwWNcTnOk2jokdUlQx4cMklmXRidgkDpvfgWBRvC0bAex8Uq1AiUQ
XYoEDkM2mvoqsatDY8XRrbHd6DZXMy9IUpl3mQfENGrC8jFThb81hqNoJnplwN6exwjUO2Ssxy5X
HUl5293aE12IaWPvcY9Ohz4gMJE30aZJ9A/s2+JKZlO/Tg+q7/yDU764LjzlFi5K6BACKgvlr8ui
L+buwLucUH+bsTN1izReoq3RehI2YLl+lFX8wx01SQ56T8KCzYtraMxwiHoox9unLV1BotJ3Rlvc
U0oHKjHrL2x3q0VrwYeynfvSb7udVjvbwuG5ziGNOsDEg1oRwvQPQ1Oy+kFp1GWwoiY3p11DLTsT
T82Q6nD04USuKilPLTTfJYSC5RBN/qmO0nIpPdHipgDtMqahYjuR8PJCID5a+tB3Vngaw3BLz65Y
MR4Aka1PHimJ6inQ0TlijXqotgo+ced94YUsrnHmvepNYm6TlDgZcTDqMrkbV+SMv8G5sg5Zww6C
rOTYUEYObBLbF43UzGg3lcmJvor6e0Pk+WEk/1v6kb7ENfLsV0Cky7aiNtAgyROXj2kPs1Qz1/hF
bLLLxInghxKBUS0Hh87FR++UBzlBpzZklWKeQsSW7clmFbwXTvXOPZutaHEuuBxYPpWftCfpMzYM
ywNgE8J5cQCgdTBgs9CNUzpUjLjBZwEJSngFW5jGbDbjUL+Mog1pGyp/ICqloKZ5VLTS3o9RDfME
ovHWG6tVacfO/QgfemxjiGWruO/zhUM7Od+0WdZx/qKzo3/LfkZXmbQy3ucTbknS8RS1xsYxMIln
DTIEetpm6bKgp2c5lrHi1R8RPncmxoVm6manY8lJp8n2A2acfYiXL2mb6JLLlnyfqDYaS256NzlO
vv/5R0Q6RHixv2K2fOPiYBkSddvsKTAj7hfM//PnP1P7RehDTlgyGH9s4ki+jvkmiZ0vKM337Hij
XYNlbNGH/kdoxuvOMN6k3vzoimi8Rjr2LL3R/YWswZonMt67NkVlUsaPBAawpOSFsybsXe6mQ6K1
IDtHxfawpQKU5yap/VC887TlF2LFPLjtzIDmaJ/6VXJHcVy5FeCwOLlqP/SeTyTrh7fGcAoaJTM/
MClb5C3p1Y2s9jMya7miGBvukrxNQQ7bKIxvQ0u9ZEDK/ShLqndILH2plFgGELstg0OxVym0atfs
o5V0os+q1KY1GbVxKXqNt8vUg51qIUVP4TBbdhtr25b4Pl2CiV0KgbJFMFUDOR4rVYDz5HRwCzbn
1BvYx8L3doFPTjVKIReWYKDvXB5dA6hA/BCBu+fwu0hDrl5bG1+ic3eFrLtjpuiEmLQ7Nvv6LtQs
ZhZSrRCFp7u8AfgVtcXXyDj8VLXqtQTJMGFm36CoYK3FxLKah6vwRjJiJixk9nFU9JwGaryZdMXa
ZkyntiRA4QvTXaZa3nOMq+6VyoybPXVsihAFaKYagC1PCcf6elM53GSRghuaZXBQPLvc00G80EI6
2F1Kh3AfGvUanwKpnL4gfpK8ekOV35k6ugDnAyjr+B+X3DjxBixCzr6MTC4lALgHNLJ2+Nb6JaPQ
ZmMKuZVxlW4Ltwuuau410YV+jsfKAOVaDxtNp+Mw80D++vio9Gzg343B2rRrDKVwUPtEWxoZpRdz
0L9JUpKGoTctOwb7i4CsLQc66aMipadANgYgzYpSzARRyHXl0df7Z68eyl1gI5eHYlwxz4fHEY7u
wRi6W9p6D4zxePYh1fMcGPu9mQPwcjxMQbX1o2dscZdXGpRO+N1Dl2+zSFF5ypj/io+2m3o6Y3Mi
vlkLvCWsQhrjbEoD9WYT1uxCAq/J6Zul2lc3y4WbPHqmomFKdnzDUZrUv/KHD2R1iCRHR/O+qjrO
s2g4QTJcR3d69EaAaeVENUkTD4KzuzxjHOJ5hfR3l+bZmdI1/14kW22y3vwUAWx0jPtCsz61lCNq
p88u2oaxkpjCQxzwWLA4KlKcGVGoIE54oZINFZ/YWVz5lvSNuRpiAl+UdvNYsM1TnqTRqlFlsg56
PumuhY4A8h/jKa7iFgTImiu+d5uifyUV3y6HueGhlkVBoU27D3Tsgf2q0Ipg3XtWdl9r5PvjTD8m
OkWeLeusXdpbK+vtj7T84pQTn/UAEo87ThhZxiccg/EVOMNAQQc5MRwnbOXDXRCXhDQDCBOkH/ud
w2oa0IcLYymvr5hZaSiYaPJh0dU9qHeGeTBTRD1b40kj8qC+jX73jCm+fmpFsbYQ8E5Gatb7hpGC
f4jpHyBCXjb3otE/DPiJAgvzXT5w5QDhEAuFGYPfvQEnoc2UPm5ELG0vsMd/ABfGtazs9fzCGIvQ
Up5RvDrq9J8YbMBLQr46wEV6pseFm5NqdPw+PcSRtwmYweA1NfCaZtkHDJ8JG/nOV5jpUZu7q9DG
7w1he88lFuXXeOkD+Bd14IhL42KM9aiFYvsEgRvMQmZTH2FsZszYHWygp6Keq/NouTSdpMQiiYfW
6QXdlTkGCc2XpzTRAAf7in4OWzpbAftqJccuoialyg5uZNfPzF9oqS0N+6RbSkKJQFQGRKwkzGaS
rTx/0XOlbLtnV/M/zMQ60Ul4UwMXELo6riz6KQd1Z2Ag/qY32bQxuAg4kwfjGxV2i0AGFkuhXm4q
Nz5TmEx1p0ipFZhIZ1cQCdBEVkzcx1MXVjuwVt6uDIPvdL+8Fj5OIpf6qqxuOdmwJ/eZflARgMW0
nS08CUDCeRs2bjvcizx0SY8x46VwlMJGi7Rfj92UpsiIHb2qdlrpPNcuaqAYrI9YRVBEQQA6ek14
PdXPVDUJY/bfuPWr1HxKcIqmvtcM9do0VfZqFdW00h0YKr4A7OQLqssh4FOdFd27o5lxZlLW0oFX
RdLW2kxT82ziVT43xBmw/q9U26W7bDLrQ00lp18E7nbQWAtFPRVEQPx8qXXD3jLqfFFUtAnC4J8j
6EerdJ0FuF0SCaCcMOy+NEYM4boRc8YNwzlb4EGwGBHAfw1Kutzc9BTl0bNdclgeeKOXU4iwnwu4
ywOY6HBEeaTZaTpnPY6D1H0xXTGdlaUPO9pk/UVWj8dSTdq29ltKAiDRTA5N9PV72zVqGbvkR5XM
F2FUPhuyIYYgKnFuU+vFzmImwIW1hFEKVSCKujs96y5Gk8u91hGDruzhXU36oamTjlECVXMOjw66
09tTUk4TgYnxBD+jWk0D01KNlvAUgtEASnqv7GOUUAc5tDHtxFwaQ7ndUYQc0hPa7+Cgg78QgYuj
oZ28VVA3+t2UhDSqQo1AgX/VQG/et9bBNPPhrHO79HIMTxYV7UtvikdWRzERHYRgfPaHVh4M9N5B
1dQczP8XdaK4K6ssZASRNgdj/gNaBTM+vz0VNNdNwVoaiOF2aAOeC2izJ2URb3oxsW1oFPpqTtjb
k/l3YUnzwPnDvG/CvFs64bgsgK4s7EGrTlnIQyr2DLXpfVxMCKb6YcSZDGAaK2lOP5HZDcY9zF1Z
UNAF/4mKNavYUx57Mp3Bgm1/Iz9hHu16fBkc9ah78wwXcNx2zGr/XvfpBekz1j0K3WyjGJ/kyIxY
4l1M6ZDcNU6Qbf2oPusa2+AoIkhNoR8FXMNI9jtNkj2usfsygJnkBIgSJS02SQeu4uwDsVpmAvOj
N+XqQXfsdp/z0MssQfNFW+PtbNNVxrpApS/nXKcp7Y0swcdBflunDimexIHDZ366jaFv9cR7JAYo
iXDxh6GCK0mJeyu+dwg+LNFIIKwqNp49kdeiju4rc4ULE1FFiviiQxRetSX7BaOxFOw4m+aWJBqO
aYToYZRgyEzVehvAbyy6MbZJPsjrKCIhnXaUn9hXp6V8SksmyIK5OyyMqt6Dq3MW6PyoRcrYmOOk
LewmN6ANWs1dbwYWnvLs3RzY2LqN/6DC9ouAN858JttcP15rVE7lUufoWOnVuBCJtgemCN3G1z9d
P30XjULrTabsWIWQAg3/iYswrWkCxF2ZaO69MzjPlIQaO5uPAe9cOFYH+g2qJSCocqHj4t0FZbAK
xtygc91UAIrGo27dj1Ot4DNT+qvb5YPTB+CjYTbmobt0Gu60vNKfDEXzdmOw+GgkwePAPkxB/8lr
LzZx6+6aFPUtyCuMegzzq9HFdlqj4w3hkdxgdmsM1P7EBaokPqTyX3Onx1Vgc36ycS84NVAKayYE
+VFYbJ24YgCiwouZHYSgmTYmsAxERUC94AjT+NG7ZvvPQIo4BqoYLqB2EWN5ZmNGro4A1WAW/kpk
+YWK+YtnLDQqT8qftRQe+/zJYr2hXpzXDLpXDjc7V/Zq6rMPOhG+T0QSaraDICm/0dAiMaY+erTa
wR3jfTRJKd1NjauW2CQAO4F/DqtG7LB686RtvEtq8YhAr0y3vNvr1tIobk69YpN37gZLNhHmF1p6
FMdXZBBj4K1zLb8D0vACFyqLc04SqoXvOdwwjfvwSumcL9W57Ntt3xg1vMz8ie6+ZO01lr/HQ72P
m/7LSgNSTOamwGuoKLCFPwL5RxmKapvCXFF5sFDxSPuSxYhONjz3oaXGuXuqqr5ep02zwHh+1ti4
UQp95ztpsYrg3DaSusyWRKPjBlfmzs59DT/Zj0vtWOhfnhy/eKri9c44PBTtvN5S0afc6UmW07Xz
J32l2XTIKg53PONWTkojceO5J9IwkA4n+LwtPl7gPae8GmKylu6b7fPhZF9chobx4pXwGElw+N60
w0gP/NmIksMUqzXN7TMiszcuqhne2+ymj08xEy9cutPChvZxGLx8aan6ngnkU+HJ5hpKaGZZjCtY
JcMh6RKNFIgDQF7eIkyxXWVq95a96mVCP8VE7L/0XSoydI7zHL+Vq7DLDum4yGAmJACcC5shr5Pj
ualjdWi8LlgBiYFaU3SXhrg90UFoc+yKVxn1sVCdLoVg2teYcImScFNE5FAT7n/ucZpWB4aGthYc
PE1zF24liGvNDMNh7gYqLPgIA+2KCwAPhnObynCuSuSKtlhtB3AZdgS+G532i0YPLClUMWFbxwVD
QSHkwgfRGIepG6+oANmysPSXcBhxa6MSGX37LZnqz8ArnqYSjd412zdojsNob6CxhV/0WG0HwPS2
bDzwEC5yUhHQMl0D4XUSe21KX+4zo3tFMLiLa2uTUre3y30G88IwXoPQONSptsnop8lt2ZEKSwFG
NQ0bWzIACQ/DpOhHOn/yG0WU91rkYYzjxyW823OkaZDuAWI9I/slTHuk6UhOm0FngegUIVBnZpBB
o+Wq84jyR3ARGvyYlpaGle5TWWV2NtGNt/Izl6g1fth+EzywGRJAthwktiG+cGIsN+n+q2RKzSG4
/ebaHgWefgph3twWhg7mZUSIrXrx1bZVTYE1MdHMP6u6+5xGjYOppseYza2LP5lPGuDunRy/OzNH
m7MgDSG5/w0hZ5/n4bLRldp5I7+4E7n7NKQzlBpCWrb97NKPkJkqzlUMxL9Hvf3a5TrbaPFqjtRD
Cz95G3L7I0gjlqyCvwcxPdKuTZLFK+KiIduB7iHsGu6v4FFvwMROyEouKfFNo6JTmA3dWfjBMx8O
k5U5uA8a/ZUKAG7O3JlZlToIXe7HMts4pb9PMz4kyh+fgRBRcJwGB2i769id4MhTdFpTeB5N1QNV
rtsMblOkDYuu1RelOwN6Sb/Re3J1YsHeC3RFaRbvfVLsCousMWv2Fz0p8EN9l92HTOmhpbOqjN/j
bto1WvLU2uU3Bl+nSvDvaLuba4yQKrmx36iapfc+4aAwlqjbRj6rVjHJS3bdnhdfgo4naBQktFgU
9JRU7zRY3SOfwzTvqODdeB6nduVMKxfcJ7vI4M0hBogKd9NKTGuROqLBSHY6iKlV+GRnw2fI7AS7
GI9/RKRdIuV1jMS91fB/5BbTBjrDCQRycQwDsBRZ4H3dSg5Wtv1O9dFe1g+WX5NuSItvpd2813wE
VmyWCYFSZNKFxYs/OJ/jCB1I5sMVKjvNsSJYWHShOUTx7CTbI1425yk8hW59NeYfrNu8+r7hx9S6
A0cqlAzeQ6bVH2afb/s02RIfO1EktkyJWqsBWAuYlDWOmjvPBEvIfiJN3wpfMNU312PBSZHP7dXS
2ehBS+mmAN0i4wXRN6FaxAflhfD8abUKGfMX8fgMb+OYZACic/kceWD6zYCzPzST/8PemSxFrqVb
+lXKaq40SVvSlgY18b7FHZx+IgOCUN9u9U9/P3FO5smbVrdu5awGNcGAgMDBXdp/s9a3nPGma+Le
IihwyqDnqWH8baTfBvkNEAmyg5Ma0bakzDaT5kUvq00x2+kCbU6Xw2UdxuOGPD98Wbh3+pbXuBX0
3HFqUocsJnDRYJ0zl7U4xspyau4YcIwrkEssbVxrS1eAhaTqb2Gb7dNQMkFLQfw0JLZX+ZNrcr5V
ZgrOsYaJLKCmVgL3Gc+v0dvOqrKzHTjxJ3yoGQVAUgoGLk26Z2f6NY6AYcM25YXkOyBMjGfAAXg2
egapTIxGD7o/WgGqT8IzVppOAkplaOSADjzwCYpRXdufpHM/kXr9oAUzI4X1KfnsxSERzHrwSB96
ET7AaCeJLoEI1es3PK/8SzGu8ckuYxhDFGXTYD07Zb3lUT85FnMqs6pvrq5eG9HeyJ1hMgUQOSDB
w1PcFQlCPThB+ynK5Nj43aeXQtaHW1O4NrjYTk5rlSt4sw6qTr2iYHObO+6vE9l2gdGeHNhHTlmc
RszGY4hzIgU99RI12rNfGwRQ4oiaEk7VsJCril0CvHU8rukxtPIDhYe+IPoAPVnR/mKYdDJSGIf+
DjfcNWu+prJXy44VbB6ln3N6uCPlvV+k71VjfXe5gWKCOhGoryxFDNeSU0Vkao9qdp0jtgOWaJws
a8Tl2Cz93qVtsZOnsc1Xru4/5uZwsiRneEYeT67jrpxvOVbtfrmp+QErbYb2g2ynoqvC6gbSbWN0
rI2TCFFZUGBqK7fGDDscNDxP2ti8Ij/6CtgQuum1czAWTh39QV+eshLkhMvFp+zm1hbeSmb5QcNK
ttBHj4zP5CraFMFnzaqvlii89MRdqa57hjD1neXdDRTk0wiUCy0u0MJV3IwnmjoNsQvRBpx+eems
/Sg45IJD2B4vyjOei7S/gfl7NA2FxyVZwdp/asxsp3vlK66jHR0zklhgD/MXEx/47ZN7gJWSbCKJ
n8lPTxqpU0ZZ7jIzuoRl8MmEhWSPIIKVjBwv4LlmV04gClLYRT65uyizIQvaWxF5J1dlW2ntGvzo
y2Sth1QoGq9Alsm0huR0SY2EjMGuse1LSIDwJ4VHuS1abT96TIwGQ26NgMFT3PigIfqupIycrsn0
GInkCtiRM6Tmh08kWTIliC+jwyEZURtXFjtOfWtY7pdmYHVlhoP/yR6f4U/HEMOZz+9tSzwFjnzp
SmtfzDPsNHkqYqdeWkaxz0TKATyUiLEH9nX5e+ZTu4QFfRPpjks632tcjTcY4yuLvknpJu7xzmNF
Zu04f8lZiHmlNrAaWdddRZEVDPjuGhYUulTXqLe/ak2hYsqNs9FVqwTpNRgjIqKQvw39xrfeHJuH
jPE/ZJBnPpPJRdnhnVsH2dZcnPRltEL9UQHELfcoB5qFKrVibZtFA2nE2M4zDsfNWTEG3KnigWOj
iR8nPwEVke00tzlCVkOJ7LyyU3zNO/VK8QzdpPD3I9QY0oO24aTdG5UIuOHyl6+MYMP0dC1K4nQT
4qBXbMZeg3ccuwWRROWOlmlVFlxfvjOLD9Lfeth+FjkboskF3vnW586pEai+KieD0Gm4B6uag2Tt
Z/qyPaZq3O1kf5QxVPCwOgeFfc6Nr9gAn2gjQy/aI9T4I5KuDR3oHqvtQnf0yxipa5qTVM9gZ1E0
8aHMx1vcFhUD/W902wkBB0J1GxuG8kimYsCIOQ9ggct+Bso1WPLFhBfaCH9pQ32IK+1ScsPWVf3O
eI2bRRg8KYaWZVdu29KwSJdEGj4y62UyQmL9k5/1V5d1LHkDFL44cm+6V5Od4I9rfy6eg3zvp299
rD8DAPgEsvx7GtWtkGwbjIgnS7EelZjWCH4CDWHnOQRcMhoJ67aU8eURG4ev6gTkm9wv6nDkaoaE
RmxVV8zUp3z47vx90trXIaY4yYInjPdbXwQPLntABptM5juf2VJBqeEy6KmNu1ZB18zsrzFwX/uw
PZd53p0G/LgJ8rerxaAVuSmRYu5knQ2n+TYjcax159xJI0NRz88neYHxB3umE0/DLc2wRsdp/26i
PGRrt2JOsUgG54Vd3GOQHodJ+2C0iwyin9Z52FxbptykP7/m801GOBiY+uS9SvWHOmTuFUzP5pRc
WOM869zvQNGEHMtyhRLjfRRsdJr+MHUJ28PCf0NmTXcMBR9VzsIbnfMw2F9Nj7E96o+wHMW2qiuM
p9kbVWKxkiJIF2VJuaK5aF+NHF2yXW8UA9ogJzR2jJivTUSoCBQKonulVK/2+GNWHfQXqxJQ+ftd
O/I/ToL7YRSctG3k1L/K0bhv7QTSovtBCsyHO4WMZ8GCFtwWY7j8rhfN1l2KXAbOW51ixLG5Z1UN
S/9WQ2JnokDl+i4jB5Sk/ztFgarZlOtknqEUHaOnTkcJPM8P4pM+BwIUyqCz6iRzIVEOOwwvL4H9
yWjsmaUaiWtTjz2x/ZXMQae8hiUxIWlsdVs5shWMfJjXIzJuxvq7EN6o1Y4YX9DEFvgxNId5otfi
7I7k3BpFZOERDvOsufdmne6NjkNrzEPAJOVNdTw+XfR3iB/WxIUnBKIa7RJ+cLewzRAzsE9iRwYo
gdH/XWeD1Rk1SW2eavSsecStjqSgFBYN8GCq87KmW9B6cytz7ouFzbRBgiK5m7gpDXaEqSOdWes5
crGpwMXvh5+4RoeL+WswlaIhrq3lFBLADZ2J9EiGoCVGgtLGfrDOGEpbLLDIGDLB2PWkuOgQCOer
u83mIF95rntb7MYufhpKtCuV95vJWbLoM4Q1hoaQW9edeTT7I5twibpNA3+VGScv8S5Vi1aLSQAm
mjw+Zo7G+EeQd+GXnzYmXOLRwR867TVDKrAsxvlYK4G7MwZAsguZRDc1yIsOWvb4Ql3YLTIWi9xF
iPF6dQx7GxFP7WBRd1Ap1Y2xzuvmGgrnu4gHJCak2igd4Y7QOmRK6FDj+UWecuSezD4/5iM9kqkx
3ADMF0TxtYrMTWUk4O5JsIO7qWksqO2CvGzRA/IsKRTN0Vu8GQ8k2jLYhd4xnSxlnXubZFnCXJg3
0JuhOwENuuFC99H7TDkTBdZ097oTP3gs9y3UwosXb2IKAmJacbRfB2JLU3qoLqCEMnT2Tm4EC0J5
9PK6fwochKoqRlPyU9T4Vflaud0D8TM4e6jmhpYbf6/GtQKFUT+LQZxyY7rpjN0HlzUoQ62VCcUn
pIyjLtznnfWlwY8kMAnyaVHdHNlddc0g57XV38x+hMKN6XhIWdml0wVswTcYlGevQOHCb2t6pKko
88WIpk1KuuCmG8huQBNftndDQmoh6nVr63C56xLUNTwdCZtw443aY06Aq5vZ75E7im0GuAmxXr+M
CTsHzq515rOYG3wYqQ9MjpeGEht0JN7m5/6noc9LYcN2fnMFS+KsKFBG+i0ilqw+IQk0cRdDTZbB
cLbt6rdFGUp5rI4Mi3gCpuaGnkVO3WFkvBF02awmKHRc7cuii4CQJf4HOn96BlvdJ6N47yLyCVXM
zicmCjNnfLuI53pHUAlNrv1dV/5DIr4k5dHSpVRE4JzviJNCeWn+xhDZLeE+RCt2ixzOUKtJIiN7
JUyfyW6eKWeFBECGW8Pst1E5vaUzbzlLEbLMiJAaf7qmtTc3RH0HqUwAYYMuuYkq2rA+cOnY0cqp
ka6bub8Axr+avy9n8bGAb3Cs4Vr3AaLz0CVhem5vZpr3jOcpzIbCofS/wrp6L+yJ/EKarsKZ2h0P
cFtxU9/WqXv0cttGe21w74IeslzqgGbBXaoePIbbqsPPx5oRn2ymZ2NOT2156pWK2DqgoAiZApph
v+/p5exIDvjsTH1FJS4XwhybRY09ovI4C6w6mQ5p0kwHwB8RYshDxiSYus1HJjN/Gra7te+i1zqi
ssgcdhRePQHXVBQkHPpY9WbmmAZagu+3YpQqIflwyMo+tMCT60ZmHgy0Mm8Pnp0honTE6+jV49Lo
YWIapn3M427Okeb6nH/Dnzcx+v11l8TfRpnpO2WYazn/yn+9KUbx54dIBJkMw4BYhDnJKElg64eO
9nYfzr/c6HOvn9/8vCdq7kp9oawddF27s8qDH4fVwZQdQff/+DDlZAxVXMIgIjgjB+FehnFCgNBA
nZBQRFvFBCqaU6LU22eJBN0mom6dqNlk1PQ0PbTMhxCO2DadRoGuavjyQ+bLBuPvpZzu/YlinW0k
IRPbdlQbsyaAKxYs9H/e/PWhpZPdAiSYtq1l4tZHDXPndkJXyRDPpUlt5sohaMr3nsZi/fO5GH7X
ofj5h593p7thktzz5q9HIVscfj7714cRjt+l2ze3sRg/PJUdGyBc29DwavZCPB9/vOcCvuDarv2F
m2KWao1ftEHIuIagYIM5v7HmXyIcyWnsGsA5FbX2wUUTq1DRwVaEQ5u5S6vEhTOG1redMSUqjORi
Dx61jzkUh3p+45BQcDDDu1ypNQjii26iXMXZYPTuoZIR82CLwEwbSVNkF7thij79VP+asHosimF4
bSDFcN3kdOboaYsQ1q2EVhg23DsixGOLwAifg65+SEII2CCvPv2pPtVBvaYpgh2h8LbIb6Nr64PR
kDDTJ0BGerkJviEIOgsC4Tx+MAOxIOLZt62BDZPD+iLn09UQM/LPthk9Fih1aNNWjXwOgBM4jPBT
Z0ACtcVu4MLk7KycBN0kGhA3PnaeLh5ZmXbLPewIWC0Bw3VXMTUC2LFuIZ+ckErgcrIMj2s/rDBg
kTxQ9nu3w4PK/l1dWFxiDbQnlltrlBnaxXQtnCOetqnp81YDmpVF4fbVlrFtcjX79jAQ3aSBgdi7
LOXgK6J40MIAdC+hxS2LnmWrOaS/aJwkWVlqu3piC6+ylHGKy1OAYNDxCgc1zvjSijo7KZtaS0YR
YGBhLYvQ0hlUv/opfmGO9haBcduuM6nld4H2GftDPGx6usm12ZjyDIPlEVEtlau472csF2KydG6Q
x737xXUxivrUYYFZZoTIrGtu1TTj+SfDQZaSExvcsKhL4jhsEgw1scflaZw009rLAZqF0pt+Q2LQ
KUgkMqVJV7/AQDP3UUU2R/dW60Dpb7UY2QeU7Zuhk2k6CTJzi4ZxJuUFZ4i8V25CRlo8zxUs2T86
OLO5IuxDWRo6IxGLz2vK/tXVAwPkkv13FSAXkQQ9cUFsq6F5xmnesIZNwffm084WbXhDiNmuhY0V
cQBmraG/Luy9ZsbuTZBKIv0BaJ9nlTs51dVqZG0Ib4hfWXNYuCRavggyFd0L8mvm0ShiqjoO7uop
2AYe5U+nWye7bfc9GsgrglVz2Xdau5fwXGiEyHkdHaYhQUQ6FfyqHGUai3BmUoYTEtOkmV+p0uU1
6RlNgqo/kmzCzhAlFQPzwLxvMcxplky2ZIsHm1rxFQ6L10UB7PNer629UjK/DKYOn4xtHH13cmhZ
xT3mXlasO5zmFK/cVeBDFndR1DYLI9TDjU8g1JF0IFb7/L3zOL62Sfj685oYJ9wLBs3sjsis+zxF
7oy9O3s0MhAxfmMjdE/VirkQpmct+iKDsHqL5mCPJKsuIPhxv5WEefBLmvoyNknjChA2bJysc8iL
a3gmzehd661PFnYAT60JaH87pDwf6Y4bB2LlXhSrnxdYV3jk3fCLhrgDWLDWKKARbnIgiCMNmHPQ
7NzFiBAYl1YDI27oyOxKlvVFXdsreNv5GW4NyYmoKyEjIl+Ii2etaTcqsLJ1oTJgWxEiqZZVKtY7
0hvUGDwk5ClwD4m6nWljWRwLz9+kKs62uYaxtYpiElNVCqxmaMcdnhnj8efBQm3npdSue7fDVjFf
Xb7JcVLRqhVF4O4bJD97r3DVL9eJqaqlW5w7qI4MUHQHFmnGyVL0R5TU2rnPrScQHw5GCT6Ks8Qm
Ck/dFaoh+2yK5dqOGMSXvueepJLewjHT5KSG7lp54igjPhMYJHWGniIocv6RvWjRC1UmPrPcHjYy
om2HhW2uQdgxHWjKvQGolrSFQSGqoF9gOkk65PzGQDr1x38yMY9fp+nkY9mJ92B07RUE5IzC26hO
hk9kRue2j5hMcI76zdqrJHUnK+7nvoiLjaudu8kKjmM28GrosRMkUY8OkSSVw1iRmsz+bylyr3ww
u+gDKEMBr2mZtENBmJGEESfQNPSueijD16GMohNydlgF1tLE7r4PMCUjgakRR7jiJPpRP+HA2YSy
EafCpjIeK+GdJ5+JSd5b1JLzxagwQs5HymEIQQQQn5xu6sxzVmOuXwuMGWbjcCfjTh0kmnVnJ/W6
VvDsIuVtpGOrB5b0z6ryCT/pnXDtdsEX60ZSd6e4W1LGx9uJKfBeyDLaRnVMApMBK+GPm5gXwIxF
MvCS3EvTHDcsNoCREtEFThgFXlQzhxzGbwKHxrWTjXS80U61esiUQHzFZk+C19iw3E/rcsWo0zha
jVGu0jrmjmAMA3/gjqZjCDc/n4IQ7F0J/HgWYXb2Iw/vZESZbgPZ3Ns9HmOl0nhlJlVx13IYtCmP
mF/su6m7SxYLdR8ETBl/fvnc7ggG4EjtSsgIqR7dCb1ZpQVCk1ivntq+/N2i6zdrMrf9IbD2BF5i
HzAMruvE3gyeNBdd14QoMWiHLLynSyktd58QZEmgbx6vPNtedKltvYGsXVitr+4MBGbQqweCn3rx
5RlWt/eqzLuYXceM10brOcuo8HmtovQSwPb9Uh48yFGk1S1UWbYdxuY7RECIAI9oj7Kq2q1ZttQh
hOIgwOGKbjEfOA0rxLApwmuVKrRMfuBsLRIIz8MobgMuiSBNxlehxgiQnm5t0d1S+VjBsxZihwqS
/ppOzqOMCnMDE605uVXh7X7+/s4A6cm26G6GyDl6Ixf8z9Hrxlm66axB7qwGtWLr2Te9qaZLbhTu
yQz4Jq/hpxGq7uwiMRdCiJfvQfbGB18oXDdiWocx5xiizzs3TeSXktovYll0mbwGcA/B9JI5QrQx
ULaJsNYOOZPhm8Ou15xqE2PiJQkVCZ3BHsgwDGfP64Y57IC4v7dpWXWfVwi3x+44ouFctPa4d5w+
uUdBg1AmhVqKqXZk5BserIkrp0lluJKp193plGsnbuDJIarcj5+PMD7LTeQG+bmXzaEVJTQ7Y5Ir
bEvyGitdcdIR2tE7wUdu6ebHyDt9kv3xTqBlEnuuplO5TBtE7c0rg4NmQ2AZGeWk4K7zyqdD6sDj
/fWeZqUnXtbdFu5fv9NkYZ59QqE3AJTE2u9NqF/Kr7dprFGqSTmco5iArr4ib6WQUbtzBFDhBNnd
bhgeTRQIB79iAROJUGyDrH7JneJD0qbWjW08Ol2FB21uKHsFoaxTuBim0cx4/ZS/47Vepf5DndkW
A3C7Oww9keK9zOC5sgGYWHS1uhkRahuiN2eXh/t5UxejtffzQNuohM0qZEsTkFre3k0+17ABa4T0
zCH0QXn2wxqJ8nefsA3TiAFBaMd7gd69FDazi2kom63NDe2kBc02r4jWzcmN+eMMibnauHybEbRD
xmgcAOJWSQdVcbHJURXd+UDOlnU/RJ9aWJ7AP+fPhtXKdcWKJ9JJLK5TYOACBFzZ9G9ErflbRdTS
cvKSd5cG/5ndxIPWD867Q18jW/lSJ331zEzLXVta9UFcZ7aJOkTLQ1oiGxjs7EuLEKZZklI71p5q
goQZWGbdnYk/AnxCe4C2rq8RQjnvfc98Pciei6w5FzoWQCsuy5NrusE1wTLKLss1HoKRWF4xjeu2
bQi61lJOE9JMAlSNr+1cxyFiuGc78I5ThliiejRuSJYIngjQXo8Uzcdg/odo8FCz6RrTOz8hzdPW
6WxRf8C903MiWIn7dJkKMGOwMIf5F0sxCvM1pCRjVEraGkMQLOflK6b4uKoL48MxSHMxjccOua0H
dRmwIlcOI9aG4izaOBopM52IBpxvVBid5r5EyaDubSXeEBiG7/kSinz32sy5ecHYbkheTF/rwZL4
2Cy5KyxIDWSqnxEZvzvKdH7ZgpdOnXpvYTC8Tab6nOqiv7Cf0ncQ5vM92DPi5lu2BkwzyrWt9zmZ
3OgSnZjQEa6XYEv2M0v0uMKkUGmnKbcYTid5/wga1WQmnbv7NNXfXVqJbWUirx8Av6yUr5Au+bFg
DBOQpTwQSmSG9Qu6JIjEmY8OjzMMuCR+BE7XW+BGZ+L9pu0fRxinx9Gxz61OpEjZFh+MBM0Vw89x
19qGxyixds4Og55thZyYl1i+NkC9v7FCuE9kP/CkERw7BYmzN3qeOZsE88OPAfv/G9X/G6O643lS
CiA//7Vb/RZGSdF85P8DByX4vX/G7v3ju/9uXoeVh2XINUxpWQYiuL+b12GF/c12bdsiuYaSxhLg
i/5E71nibxD3LPzkxszyMR2+6U/0Hv8kmV9Qh1uOJfhu+W961/+TdZ34EduyLP4/gEHCdnSBTf6f
2UaO6aMMyNH8jiXAA/PbGs1DHeb3cc3CUtNfejl9xZhiMdFs+N+O2PElwvLxRaUFXzzezDjcFoWx
boV9pjGaHbLmqdPOBH89+FO3YdC07PN+y2DmOSnIEHJnXK0B84NrZ4d8eVjPeM+lKoJ96423sU7u
vT5/1pFCEwu7Yrdeje9uwcjP9R/HCPkCCwk8zZNY4eJ8aTE1eUXx3ZEYTqozAHO78R5FbNxmLEzk
aDvcesgUK4xTTQe4lgl4715aCunBlHvXkI9sMB9117v4jGFRdOzIEtq1LsOLIXvLsvgTozIBAehl
FeTj0PRhsSbF99gTR8j9bWzuKo+2ASHbYzL4G/IzZmY90Uy6bx76DjN4VT800rgVCNsX4ZC8ZX28
LuPhfohCWosQaiZq/S5zroGBPFfyrTVH6pJ74qrvOiq5XnvKcKmhJSlbl5uwWCmbnOXEhCqiyGQw
1KaHpV9E02cCOl1Z5X0b9ACBqmqrEYNkWf7OK/l/QXiC+wOBjJNya8btszaZB9JSfpt98ZCy4V2U
g3/L+u7spLgaJ4I3hm7M1ggLQRUUxA9Z8bulV0u9bgjPm4Xsrh+lS7bUqK7i7N6UDQQ0XBvESD93
KQwiKKPEB0h+SoEpUCPJ2WxA/PEvriXvYkFfaqp26XMUMZHHytNrE9BU41JVCEqBniG7X5ZDtm+n
TyclnKZDv0oAsrq6QXEaAjYXAApQ5ajqOQ6ml14wNtS1i5PqxzSmCQ41g3uqh7pD/7ILLJruYKFA
MEG18Yw+GK3zqHvtHUOGtCnPxUSYAJDb0r1GQfSWIwEDmZt/B9WMmHY3sWePKK8ysFJ1QGrT9FFD
q3FkxGCnOCqvgOGWAka3+2bbN9a4GWLizmJxajLrkGj40Nvgyh93MWNIUoL4aFu0322oGIpNt8Cy
565d0fuwZl5TalLW4OlCe1CyP13ZRHhUab/qipydl7YzOv2lS6vnxLD3tiyeU71hUtyeRzN/oOiO
GFxnAPYWnjHcmx5+DU2bbmGXbRtEPUGBSD9q0mU6kicsyxub7G7phB3yeAtSVdquWImmCN38nZ4g
gA0t5O3htPAVNpoKHb8wurvE4BVUm0ctTO47z1+79LqSM5ls4kNb1d8QdHcJ/Wi0CUfzZEQ8eWSm
30fGSivnJwPIilT+WsMCTbBxs+1ktX1q8p6GGDF12/oXEWOL48qnQEDWgSWYKeRvdEDbzgR4Eae7
WR8bqfjNL3XSSMu1C4us7VN8wAPzwB6yVtESU1bVpwoTXtlhewcb3Hj2nn7i54Hi3EB/JveW7f5O
QusA53lfpy1Sp+DV6lFdeeHnqNuPBuwN9nCfyMuf/DBdWyJdpKjfPVE+qGS46SSk2HG2G11eYpT/
n9o8g543WebwXiCo7XLt0leCBZJ5tMS5babHuIB0YY/vSJC2hH4ehtI82i47V/AGlOrLfzqo/jcc
TOM/k9v+vOPDWnUtk1NOGv9yxxeWjv2lH6an1mW8azviMm8mYyMtly7tKr/xF0nJp1iip/Xzk9+H
bBwrUmnYqPfO5r95NPNP+wtZ98ejsUmh9GxD2oYh/4WZCaqrr6q61jF3jADhGWc7ts7SjdjmMrF3
VaetAzM90RyGyr/EZfaeGcGxHP1DUYt7UsqvvW7g/snW/37x83+HE/4vv2outP5BKv5/gyfs/h+r
mm34MVNVv3/4xvtf/+t/zl/+ZxnzNxO+J0+UFALwGUCIv5cx0HQAMrFEgMRj49GE+viPOsYw/mZI
YfJdVDNgbA2+6+91DHBhx+CfIAvPiWbC+nfqGNOdS6J/eiEB3RG6abs8FETHlpDuv/Bdldt0Vqd9
5ENVPxL9dajmaWJHd74NK4PiIRvPcQvsK3DaYRsSWKaN+yFgJGeYo7+t8Ov/pFK0STYnRdKypDOe
oIa5PdhsHRgC8IoUenJiHnPplVvcebC1mLv2ZjBeI6PAQRtG6tRx3MJUNret652dchzvYpMzQfoA
BMmSRhE5z9w6X0dtmSDpaG0Q3Hl+JbIGQIdbndp4Nyv8GXO7SyPUsnVqIXk0q5Gd4NfPI4NkE9z3
1pxcPt+NnbKLjhEhXcvS3cliUCB9ctB3U2VuOrZxy6wmBcQbUPHW+ETPGKPOYgySQ5Xnai8057Nw
WmC1s7jan6erTCqHTWw0nN0VcQqFN0UbhqVQtipibOX864yy7PY9wjaCsxF0JKZiQD1n3UZ8ReSo
N1KkkKwH0qF6UbF2ZAur8WXjVjE5XGNet+976HGVIQKMiXp3awrRHAQYsEXNvjGJ/YyggVU5a8Ey
AsIWKcnS5MSLhBAik1Vy0GfosTovOcYNdlQHC0Nv+3eOz7wiiMOHxIOYiiDVadaEmwQnkncJJ4vL
uxbL4iumpHtRcYIUYXbRfCNYZtJlRSJVsG3j3toExVoa9Y5MEXWP6xqvNB6sjaCS3tuMSbUSx/JQ
5T4rTE9e+Iu9hVF91ySuSckmph0sE8yowrtzPLa5fj+LY0uUQfzho4vSjPCSikwsrYS9Y2DqBHdF
ZnHuoerP+oqNMMztzwuFhMryuVZIbNJ95vF8efi/oP+ccEuDaBgpE0lCmR45V5HcMK83Cth6A0ED
mJ2gg4xK7zZUJ8ZBG7InjaN0q3k/bIPeOamRN2TwrAnUDg9+VG8TVm+L1kejq9O8Higu0YAX2kU3
Ju2ALsS+8MOP7IaqPfUla/s2f+Qx4La3q+rU4A+dkg4MRdGGa9MxxKqtW4ZkEVL4xHBf9HnE1lua
+kXB4ZrBqgwn894mx3RZa9o50ZOnzBA4UmAlBKRIoGluzwQal/uBwDfSaSlMRaKz/hnQsJWk50pc
dyrVrZ13ycDtabkbE5HBpZ/TmKyars3YDrKR92AeSaOyr6jIxj2jsrlgj/IzPCqUDfHGijtkR/Pf
Q5SOc2oxoMjOEu3yqEvWDFI06kgw1Vww4T+nphmPfpkhGHCHzc9HfaLhlyBTEWV5Bgm2LPdp6dUn
MhnqU6EB8OU6RguBnWuZBQNiZTF09gYr+JMlgpJkdiQIIifkz1X4ewA9HEsNGzdPJBFq9rHkL2oh
yLu3s/rZTcsCWMJYPdZ6tU+mMttqCG53Q2HkSy6KkZwmjxq3ASgTTF1UMl6vG8ZAg3lB0f9Kt6pW
SmK0F4Tirryxjc9aVn9JBGhbTZDYlrh+8Ox3ZFFkIHIQ1GnJMRvYv9ijTVSPpAuMrcB8OgbsL+yq
SM+elZzoWicMTRFQYKnH29xHg2+NTnnLcnYaY3Xvy25kW+l91wUgz8QHn5kHv2I17qWGcZ0h1NnT
XIZ5Hh0RY8eKfFtIaVBUQhThdbSoFMLVqhL5Eh1VtVVAnfgbque0iiAsJV+eIxLURzzbo7Xqmu6R
GdleEoiCecziL5gzr8RGMq0bRCgWA8T7SjnjkaArSlGls4KwHXgbFUE8FcEcx7Q09R3Bad8eG9ox
zvLPhUcNvaiaNr+2ozz42Yw1ckRxSO1ZTzXhjx1rcDoW8AxIi2xxk+ZbR/zHypk4WPCZzOzodQaJ
msEtELJ5XfJZRjgggCl+hFoVEsHbZls7dw6KkeQ1G9p9NbG/glrO5r/S8XDovaRXGx22HolOaV55
yE2HbBsmeHDTGtm7gqkPPcNk86pjtenaNZFrOISceRpagiGjkKLm7d11xUYMmi7KLclgD31mhCy/
SkBaIKAKf0sLyHMQc11NjrM0/bbY8PJcDFSJi6oI7mN752JYQLnHmL2IeePCTUEBRDnv38K8zhHF
483npb/UXKBr/lA8mZH3kqbZSDq1GJciWTJJVSt7apM1PeoBS7u9UyK4TsRUSLZ7tszWsILQJWUK
L+fQHut6fNRKgbgwK9QGRdIDMNnXppvIPUuYepueRnJxtjWK19wzVmyAH2A7cEOckPlOD4SiP3jD
sNWLFM2Snz1VTrXtK9luEXGc7TL9dBl47jIOVf00Rrl3HFkwYhPOiYzkwNfLd80soWb1r1YaACup
AkzHoWCLUVUzgGyi74eQupCx9d6mzrc2jCcuObr1qCMZWhargiUeTj+1FI3VrEjdwXznoG6fKemt
Hy5G9EKoc+Npmaeevq1RueP9xxGGhgYu5YcQiOzskJnLlAiGCOGMK3GSCJ2litehNbhIHV0yosIL
T8BnzA5rZfbDg2oS/zREzW0oeGGQQhBuI5MkmtQKByysvEqlt7EKbTjVBWdopfkH/Hc8t02JUxwp
6bKLrQndOvt24AC0bo63aev/YO5Mehtp1uz8X7x2XuQcmUB3L0gmZ0rUPGwSKqkqIucxcvr1fljd
8PU14IUXBrwR6ivUVyWKzIh3OOc5TX+wkNusWi8gAT5st1WmvGNrkJw2uGQaWzNXSzB5xwCkwiYl
sRhNBN77KSOheqyXr9Lvq62OR5IO8SCabZhGJVo3TKmgBWA/nVkh9pugrWUEZhmWwAUY17eTp3iE
iADlu1o7cxvTYeMK7QZ9W5mfu5pRu8DrxfdVdKtxyR5xag+rJKm/ZGq/corckpuYh6vqwRB5vxqD
nf3bNDGvQGV01kmcfYrR47/gLiUudsiem7f1ecTQh9YsVprgrsGQ6hvBN4HRL47GrMg7Gdx5+H4t
MtiPwzirlSYEA4TL0iKhhAWFLT6acjQ+De3OLHE6heEmaCwUQ/Nybep558B2XDcaBbNEzjUX7N/T
ucbJKkpvF2QF1DLkoDmqmJX9V05rJFSDYJjjLr64YkDNXC5fs9U/z2n1IhDBcw1gxRHIq1YdtQJV
DNdQCTaIMD8ktgj+kiGLAoetJLZLVonDs2RMQhYFB5rT/PKJAI4IYNq4uInCBnRSOfoYy3BV7rWh
33Me+oDU8ssw4vtDLVUaoxWNMctT8zbQV05m3DwfwR0b3PAyt9c+iPMLJwMCp06s7JkdRoZIdIJh
dfaq+Ciq7tELG3wtbfWy+MNPY3XeunUljCffQmQkBO8uilJu4x2+zD9eaQ57zyyZ97TOVfvsocPe
LZlV7dxJ2QSHYkQzhrepvKE2RmLc87eRIMr1WLvxLkspNWKSOUHtYGoDqs2h/GA6kkRzNKchHj+D
NARc0dOJZTbVMOKZlbEsTLOmhASe0N20JbAkK/WRTfSgdAdssXFbkuLXYlxVPNLiCdl5u9KZV6C3
TdZJkjeH2XUf4ADynvVk+hLjiviVwRJ4yytcxmOdTe+BoQD+8x6s2ppHuWlmxPte8uxYsJi9+PVm
SZ0IyVvCwD13Tv0+u4ZcWx6HeuPO6I1WhUQqCxu3PuuOEd+IMVvPKRqSdlUICYiMuTPzMp6hxYoP
sibVfSgJrB2IGkOXqe8TmX4xsVx5Bp5g5jMMwFzACqprjgyEwZ40eRQ+OhD+sOIvT7iDkrVuJsqk
+kPE4UN8D7EBeNWIjEEinfWzV9QkEu62fw+ICqFj9hNW4PVFrr7Y8eHI7JGACx222LHZ4Fpt8on0
vOTtwuXWL9Zr4Bqo8YB6zpX4WIriq+cSgT/oxZGAcZhWOFPCqbX3UEsjpyztQ5aHCxROlIWtHtdu
E5obL8AugeLnXXFdYPX9RXZbvt44iT7FFYyndMOfurfj2wUoRoaNLW9gUjnPMo1BNALuMQjuVRBK
yYjEZDmKc047ZS4TclU4duxlrV+GSQ2rYZu0C+oJ2pMT2RHX0HigEOQDOovXxsneEj75MxcqJ+1I
PMOt1B+Lmh0s2uHUCc5OmB0w3ie7apgfhdv4GL7LJzG5EY2xtVsUDm/ScwmawHkIz95q7SfLzp70
0bPg89CBLmH+SikLqBNzf2YiRkCIHlrtsHO9hSH+bQZ6znzkAOPsEHGpjrVffzCcl1ejbL9UbASb
Fk8IgE7urUrfmKtzMp1TIIiLZahN6YUINdGKO9Uwbdsl+RoaeNCcCzEyi13KRZFwPebWsu2dV3Py
H0tF0s1IgtzauGn/KCFRunqvZp810QjE0IdY4CZPqd8xB3aOQ1kLijTjTrO33SUSRxRbxPbsERfb
uea2caXYB1pxMRg+ACcJwABbH/iV4YjkEuV0czfXjMIxu16JrBifdG5+eQDCJ+WPm9CawW7PHI4x
tP55qf9Ujk1bD6YA1xODMwLRrRt1qk046kETb0yzRSgzjPe18Kg/sxQ8de3sqNzgCzbW7RJ5rxGW
ZI0yd35OsJGY5nVfgDug59zbEx6SuYaMHhQ3RynWMtvPXkzffR80i4M2u5QofAGqIf5tEXPz8gmi
OEnHGLE6EOPTOvdVxtjYPyATo92B6rUqyN110hhCdrbWXkXF73tvbrPH89ARJSI3NvmkEew77k2M
WKaipBx7au54MKl7DJ7dG5fJrC1YdUZ/HBITO13eg4Utt+h88bFWebuF6fOSWOOzrVHx0EajBUP8
IePb7QC/86WkBhE+tfvcjj9Dv8TIPoJLmeurJu+WwSPR1V21bzqTZbP3xM8VI0uVRJluZNQ1i0kI
tly1tvgOC+fdM/1fJEHTkvTyOvVxtc4XpOdFuRuYbCKVCwBDjj5IVzxsECyvjsuDOHi3/fVLOphH
x6Z176zik4X3J5qcay2J0hkN/Yk1eTPZ1tWMW2+f8kPRlAIFnCQVx78gBnuYBULyTBtub6h2V9nK
N3qwvWlKPE2ExXlB/zln6mhr1PFBbO760X1pyWjulo4MK7Dy4NHktuoI+wOKBM8zbqOxMPEoh+Li
kmybMVOG5DRtLK85GXweEyw9yTBdrYQ7TNneU5k035Kt1E3i+4KH+MMrHKILPsQSvEtrBgUqh99p
b0mUtuuFBAdRcQXXCjuLW5ifbvJTgyCrghnHuNEjJ1avlkIBSbVlRXJ+loYKVk3p7GFvYX4flvfU
Vm8JqDQsnWTRdVVzyA0WZOP8Y9X+Ne3tJ9eVzwbp0CO+1xnBjYkLuYXLtbYCajJlphFhmzwy4YsD
b4J/JTAiAUCX7EOeNhLl76zyYRTyijzM34/VUh50LTE3Shxi468JITMmdAJWCWuc0+VX095KJTh5
MUQasj0oYPx0i9fwUlHA8NFjLFerZgMetz7WxDRvzQZpuEfx4VtWvAHskW9I3TXICfYia+9bE0yO
pNpnfvamffPJmgraenR1dIM2WoqA9PaZz7RqftmGe5qz+TGfPZJtW8Am5eNI27+1WRtGSFIVVzTK
dvTCRsfYGlDz1kSYtvGnBGnmLGEgV2pYMRa9z7hQWYeoBYwi4rkhKq+IWPxDZeg3cjHx7+aBiKSZ
nAlhXikLdW+QwrjSvsaRRd/CTKFY5wPLQ3vTZFB6SuYqcBesiLmQAEx8lEmL2i4vHxiZ75QzgWQJ
k28JBSsWDel/on4p527lVyMjsM5+REawITGm3AJghBpqDFukOVHi0oRTY987IxWN6TioewjeWSPa
RzyUeivnoXxLFR9gJjRrFgsrsFzrFIk8048Hs4AgxaPhNqqOYk4Dw+jfqSD3ZM5vssDb2SMCFHeE
CW3Nn+ZSIxsn2qir6ahUqN4Qr3eIN5Z7lw/ZiiwecfsUnIVQb70zFGi8sfO3QHlSsGglrkCk18iW
R6R5s96UTaPpsJo9f7dmtMG8bGYjbb7oVtC0KufHKIwvo88DzHGKZ9X4E8cq6gw2cvD+alfdeWm7
q9TCjMYyMv7t/L6MA7a4KLWs4GlJm18V0Sx7y+p5yNh3y+m5vqlrgjEx1nVZfLe1ua9s991kBbTH
LX8wSy+qnEtq5zzqKnyF3fG+jCgFkXxOuzbjyYx1RmR9zlA1u7hoSA+Y9X+5VQf4Jwb8Np11AIej
Iw6DS5fhcj4jmPaH+h5iza3iSZvHlGKJIHAwxBMzuSX1IkJaKcLhAY63U7mUvIIwvKHjU2NXqOnQ
ePFzEuJBlwWVXMXfOKRk79rG9At2HYaq1P5N6C4zW4OI3tQQxH456arKocASB3qopxbEsbe066av
XkADQoveAjN/GnzMDQZI+bBkS6Y9GpBKdRTUcAXcETlQEqNHd+Jxzcf8WIBL7EL7ZTZpNpFBvDM5
fkMa9rsiiGUhxo3UaCbWC5/TdCr2VvaydLG9DnKJ5x5nJoUueUuI+reZ39yzYM/icGAo1zwKOJ13
dfAtEphEQ3zKIQIitcNhmY1gWRjnYfgka9xHZb4N6gw5cIYPpDdosoLQfg1i8tEXET9JACB+RWZd
+OqYlguRh3SKZDwPJTEkVDvYY8B4E0brktZL1BhOSvhwTbpG71nSFbJNM+ccfiBuXzMOQAoGybGn
LmJUCZteYyDxBgOPK1TfcSpSxivqtUWjeMxRTcuEg9UVCPSCOn1MRm4+G3EfMiBcuFn3pzTJCAvS
B1GQvGVN9WmWzKVCw39PHGBnjtv+JHW57VPAy1bbESHk2xDkmmoF9EbvDdNi2E0S7Zr2Arqf2jm0
fzjWkpyKinM3g32LZpX+bX5kho/v07M4XDG/rkbCClYYz3dZPZ3mccdo7OxhjKuq4ItZ+ZPpUr54
tE9t9+P1ZMEZkpfoWTTwUrXX0h+OmtwpYMRW1DrLnUiZdWLt80EVVGBZRpgFrfNOONHT6K4lGghS
oTmcJ2Fu3Xw8EHP/goJ4g6/iGgr/bAI1y2Xx1VULqUU3RRZ5N+xmXYrHkaJkTOn2KD/pcq1X1eoP
DL/Eu7X2Dt7ZWTX5ndXl4tx0ikDJmHmqJoxnZlQXWdp6yPhBDXkXRDAUtjS6Y2RXeFwDgnfbI8Di
rcu9tlVp4UNzUN+iaZddHwrgZyx04m6acaxhKCGYd7UAA9t4gl7CaogJUHwwmJZ86AZ/PVwkYD+b
tgqJKqmtT0txeLgeE9NsuvY5NpzCxhMPS2mHS5xRmSbp1hfVp6pmi7h7+dqIP26eqw0bFLBakpGw
16vxZGjUtkvz7ei5ONk0jOgAZLwGvUuQz3ynjWDv5na5NoOouqVUTYj2ED2c3ICjOOgAlVmMt1Pg
GVNXiQgb3yGBAIKVhxmawwyX0S09XGTr9jPLg+cmg8+Wz5w73fRpw7WFGkW2Qm5FmAV04FwXh3BI
ZQ/3QcNRXL/5gPhFn0r0972zLiGE0RlIuVIqp3ohhBuORk+2LT9Aq27vB+CPVjuBOd1DwvXZCWEm
HxnjVJ2zs5Tv7kqgAeiwrXzVToTROLo+Ll16tLPxkcLMPpogAivi7Sm0wF5w0pFeDPEYq+iyEIdO
2uH91PrmfgSbikZcYo3sN3GGYBVEgbX2NPm5JejCoWKUQ4wFIqSg8VZ0cxKTzIcTeiQiD8tRsOQg
rbv8jbd3jGaaB67kCkB/N84HWKsWk4DqD7u+Y+Cb4lDTgQBu8RLQOM+zI72DhrtluP3ZJmY9SgS1
UlHGLzXYxy0acH3EYHKL/eDwGev0T8j3jOK2PZsVbmwPAlef41oOQKT5y0MC/8sH3jPI37Y5kq2d
gRREDdKcDd/Dra3Lz44kld2cadQdbPXAnUGAIwnxuxsHLwolOVuN8N4sPnSbDOBF6wKJZA7fHEkx
vC/n+XWW85c1rdHXQ3J1ANSoVP/qKideN9gDN8VQPnd99zPbGIlQg5s7/gz5FSiwBw/3Wzt7/TV1
3atr4UfVg8q2OdozwbN/UHn9VvApWTWexx8vIY3Iuj+2GWMXFTMCqmfaYt3yN3tG8Z53JQQQsOPH
AP/ZMZGsOk3PAkGDjheTKrHL2XCCewGeUHHSsbxw+6U7pmEZHG0PSYfTjOfelw9apfwLuQ9iEJZD
F+cDgZ/YuPA6VUd5/vu7U+2Ak527/dA36Rmfn5emePDzEJA4gAo7U9R4WLpTHb4NcaXZxrVfgyLX
mr3txsny50ShcMeYuG5rvOVDj2UVXv2VBI1l6wy4OTkwW4Dc7GB9yJ+BybSRaBVWqWxhN5YAaEdW
4quumw8yHY2I9bV1/PvFy3cdEL0obwlfTqpTExtvPUv2razlzgOnBie036m4Zozhm1MEk3Q9Ktlu
69x+SePuZmKRgdo1HsRB3OY7+qf7m1yuJ4SJMbTcwC1KcNlm7R5uxJYtL3vygDHhaPAuLW7zlqjU
2dVlogg+IYFcc/wXW0c1XwXuH3oFhWvEPHex+dYLohFUnz5pryNvYMJcSS1GM1eql6HIS4TSzQcO
ng8YSRqcliJGZ7CjhMVvWLH+cqys3VlWu6EJeGZ9yKjXwtzPOBNYBp596YA1CsDbaKzTRcX9WOG/
r8ZlwieakqU5kq6FZ6hqmR1pVjM7XeFJdlL7j5XqLQb++l60MKXNIj+mflYcQiv7ch18QJo+pUZp
tkpM40wL8tanNNuTnF4C5zbIUsF3VcTYr4v8Ix1nFjOyfsc7iHR4cOn1Yf+PJnJ+kaqHavLJDsqx
I+d7CLOvQP6RVLWMRT1qc1dn762b0b9nkMEa1akNFTVpDTYNmoyfWZ90pF34Ud3aH4UmaXAukU9N
Ptb6maUvK5q62+SQ8sOa4n4M/5SUtFsVg48F5Z2vjS53kfMTvVAbA6yWCgbHUPDGjCbcdKf+1c+k
T/rCeabJrjehXZz91v6Ji9DbuymbEc0EljheZ5X3PS444xD71iX27V82RPRVG4yRArfCB38/OgOw
QZUSODOru1Et6aoYMtKhy6dYG08lgG4vmM3tILnbagArMRCcMXCCfU6AfcSPGJZdQvmhxwG7freF
hCs2CDc5l0FbqgBJ3zJdOhPG+BRAdrdF8DjwqVoM76cBaDQD7vBR9e+WjG4zg8Ytse3s0hoXbKBx
MeLeL7rxIxEE7o6Vf+kYEvTjNJ763LnrRsZYADP6VZgCRp1q41Sx3ETgEN94G9SCWiXJyiQv5AXi
OAkcrzrz8wMLd5rIpfXukgBIVxk/+otZX+QQD+yblktPTesm/DAsf7hTvvMriXNsF9WXMwgscKZ6
E/OxXsYQciEpPIrCb/KmHamlZOrcRgSt/pVhUV0vLPNhAtfFPhkYAY+OtZ480tRywgrN+W7AHCuq
m2cU32uPCARx7A3/qRlS54rAEwdoIKGCzxhMsk0s0Mr4gk9QZS8nzaiilSV+oWZA6Cb2U2rd+Cfl
T2O6ErcUgQbjoF7Il4+vxUClUP2NO3EbKsW+eyMLwtrUHatwKyzEoW+ZFGkLCD+Xfjhlp2BAHmPE
MqTuozxJAtpcQKig/7Pkl+V2P22iCS+0aCqWyT0FfhIfln641Ka/F7qHvjiWOAXxxU8KtZCjs9+G
IN/WM17xtEBQ5JxEaEz+x4jCIG36nWgynmH0qHxUXfY7FS8CkbCG7buLv4uMZe7UMl7suXBdHjnY
KQ0XUtJwbAvrxQoHwngZNQcDZJmaPdRGd1AIWMKTfWAA350ZLXe4kJN2DezUXSdWw2im3kJOAMvF
3vtWFvHmvDZGyO4iNccNCRzTbhiStbvg0sQFOq3bkD2KjymOSk/f4aEfjm5Dn9PaDssHJoIziB0O
0PQSNJuCzZ7Ntr+wLJh1jX29Tc2tucWrTcPEVIW/b+yYgEBs4R3j/TXzASC28dPawc4VN7R/mTos
AJi0xpBOGNo+up2g++4NCiyCEMi1UMd8qOlqOS5ESOrpYP6YftBHYSAQIdAvGw1tAG066moDXY61
xQvzOSl1pAz9GGz3O72NSZqUhK3KzYKtaYGPQuvLJVID8hSfYujTk5lgnQo1ow3HTInQcjSsXj8F
dE+o9JQKhoST5lJT4Wq24723ZNekEOaagdljMPJclvn0gpJfAQUeAxpYqNOVcYnFWHA/1b+NtuVY
BrkfBBlTYTyRs/k0OjzxPhPklV9W34nMW7TL8nsw1T3Jb+u8YcjkAqvYGDPGbOaOZU0yCg9PmROI
QLiDIwsAeoG5qzpP8b0WN2dNuwUpzWpuQD7Vu62MytswKEsYEt6+lHUnLlWnXksaWkllk7fGKU3K
gjHwEGz8Jt2bjegvLXwOGtQLsWozgrKScFY9HRYKNuBSCwrYsbJWmv2xYTrTqhdGFhlNEwHcHc5d
buitlunG8es/qomXI5GY6yQ1wyP3t8DcydomW/QDEB9ng/n8Me8JK0oWfTVCe1j1XXeKPaZJXFNr
ECaPrQDMRCdFdK1XVngB7qszMACSAnhNROD0927d25HTWQefH64F4NIkSGpBubeudZ8fZT1+m2mw
Subgt++OsNH17G/S9IchPJk8PuuJElJdzpl1zSx3Zxfo8yYuuOAvm6RB36+SqM981kk1g7nsczKm
F5sYYFZxrPKM1PjtkWl5TXOqwwVQJ+IkY7P8mTEWu1k3kmVeQlIGPqhv++DEVBjy3UYT/caIuYPT
wCYwbk7Ehoz7Vg/RnNt+ZLdYh1BMrYWy6Ucs5Hl+12zHRJo0ZtjhOxMQROAhM8/D6lx1U4UrifI/
BJxhOwH0SHQpBJzUv71EPYMilaswZiMgkuVIW16jtmLrXrhnng0inypqc6KP7lu2aEt9EzESHUWD
pN9C8HMPjW6PvH6SfxeCL4x6ephjwc2H8JFZnEACOCYOvcOS86NKmCiEg/M8ZTGgmabfC9f7GoLc
OHXVYJz+/soDFsiF4ILyF258QMpVa+o0e37KgAbvRPtnQGtxtI1bQLHoWc5q1v+YsqA4AIY8BEn9
7nVI7glsIj22SJvzYnn1OZvCep+Oy52pBavbnj4lg4U3Kt4SNkV3lT+KlciEPsiOTY10p99kN2Vf
RsX1HjrWI5MBqMOj9CjnffeJVJMrR0xyXLKpP1LrRenCD01lN1IEBfkETguzWjfdY/xkQjnt8l6w
T+jxc/coqpy41m/gEdrIqCyJ0DJTe7MMyL4hsN6r/sSm+F5whp/c1Lki2FCn2QD36+FwfqfonCOu
J72XZE68KzHvgqkanr2s81CIie9csXyti+xA41Mf4pl1SOMjnaqeCu2ZT9ltO0b25MYgvIqsOCLH
Xo2JCULjAjQhbk9g4lknhMHaDiMqYxv6PmxqDXndzmNxCp4ml8GtgDo+CUT3om+MrWvONgccDPYY
nVqTIVa3q+toFpeu8h9CtkaRDGz+4TS4p5WWJy0meUIHbq8yBLiRtRTNLmg15NokLu4VCRv3CRln
UEQYZSF2eoIE9F+/ZS1ljASHdLFyIst68Jn9e2677moHyme87oA0R/OQ/bCOZtoGkm3jmpoKpZn9
ozKph5zABFbTuuWapu6IngiFiN2jiIG6R/uEsskpbWa79sM4W/ol7WnjhjEJt9hT4OlZmY9vX95j
Ba+PtAc4TRXS05HZwMVnjbwKJ11EngA5hqCXxgxJklcl1gVcYb9verJx/A5CGLqda2xyHVouQB3C
2radp2dCeUR1Qw3eCU7L2Z3yHRLJ9JIGmMiyoXomFOsz6Wux/cs9Ut2foiX6RKWXkVC5NbprnJl2
NZ3AyyICAifWLRA7JSYojKHmo2Hz7VSB8+o0+1hzjjau3RAwmOzagGFtZc9tlLJDh4FOpLSbtfll
klZ+ATi96pB0r1ijbSbDYbojxmGLjPepz05ez0TXURxNTsUSI+2cteCoG8J0gPntfMBr2Ru2OqCp
XmUj8gcS+UA71RfMMW9WmLylKS3szVEzlRU8wdQFFrVeBInG2XQUeI1Jr6qdbT1AZhtNtnHTB7Pg
dd24vMCZ51RxFTCLCTZVTvdtZeD0/LE5lmGD7AgyjMyNr4zomYl2xGjaKmpNgtrncPoqR/0LxSOh
7EqdW1u+m2FTEuERjkcjv/Xmnr5IMeiLMQXtlsIwX3MjwWxBNCjVhDZLCBkl0vUiBpuytN8nR2U7
ZwZ+z4bhT4vAZUYHuzKDFEXO6NyVYkQ5g4Q3HrKLzdCGXtdEJPppYASNmgYhrqh5nTn9moqXLPIF
zbEizM+Sy2FCmYPYZ1oKPuwwEDG+k5XWVacYVpc5lVT2mvdLNxTCnpvhU+6ipC+QLYsN2MsRNivm
u5jx3zjZ15gIG94rF45PMj5JxeGswTAymwMiuktlfDGSikyKmQhzI7uXMtz4Dp135oH8JPpmowfx
2uv80A69EQGCkLJjLX1xlX4I6+wtQK+5aflwhY+YRUAwGglDOd2eZDucatc+/+0rUc49TTfUrake
09G5uKXGauwyPnMQrJAnF8zlBXklxJlxBk4ApDEoWtaaoGYbYpqsCjC71ajHpmKxbKLzZei5SYjs
quzga2YitzYGGudSv04yfSdSthMvYQHXVqLmPnZ+/ksMSURpT9gXxZrOe0iMKZMrg3wsr+RZMtla
8HgwgK5/92HMsIrJgO9N2drJ81eWEnLXoJxINT6TXi/nMISMnNLr6bg/Yf9togB6L0etsR1slLre
bTFevVWSbXrae8jVWsOJyFEJI1b7WH6Y91Og+MC5jRogNZGkixzfh2bQ28pjOlR6JMylrj6BQ+0o
BxFML/0OgAN+4PAepSqHUmNxh6dqYfrlBYhoifUuJy7sYurv/n4RXgzTx3FePS7U//ytgoAHwCdL
gMqzEhcgu9MplLjNbv8FPkJc/v5KJeF//coN0dghRmamMzOw9+oKQ30KeWBTZOVa24E4ZyJ27nJX
oiQf+Hz69nJXKCJvZ0exCr/95z+/JE1/5ya2PIZZQ9SQ1DN2Lxg9bgDKUkPXiUYNMPPvlwH1u8hv
qH+f0ZfXekCwrSW9epzpfrI8GhyKD9xuAJXs2AAbvlVcPbcYAgdJLwO3IoWIRV/oXtIeDOiYvv3l
B3WzpNVXxQHzenMM1Xe8qPKKbDhKCHjzEhlclnCqP4AKPTcLvs2/xJnBgFg1iPIuscfu3rfd/f8r
J9Hud3X3Vfzu/u1fnEP/8W//q4/oP55hE1XF//5H/uX/+P/Da2SZWHD+zxbqnU7K3//iNvr7P/yn
3cgQ//Bdy/SRm4W0gviS/2fmNwCUf5jCvPmjhR36FrXjP/1G9j984dt4kVzTCnAl/TP0W/zDunmd
kX/jE8J45Pzf2I1cP/xXF50H345/xPNgueCLYsHnYEf6/npErd79+3+z/rtm5IFrw49S04GiYIff
mTsS6kPo5hoKvMOyfGEB0wZMjYxrNWf1fig5eoAG0JkOzoNRy3XZp9mZyRKTl9h+lNDttsDWvogY
h09GS8wBiYI3/8N8j5XZhIxLVe+ovmJsOsWjIIthFcBnbhwyp6fsBV/HC3SK52r4AhpEFmvTHaYS
t4LVumw1KVzhlx2JUFYYNVaJrv4MtnyUyJut3CXgS5tEH6P5JrfgtsPPTMRQgI5shBKsISd8j4S/
2EnMtVK/FLMJCdPr7utxYrvpt7vORw8cFCjqPHTVK1Y2T37Q3EP0MQ6j17/mafvgsJK9zn0CXyKR
cgd1E2L1UzKH90ubzRsDEaNd5lfVPJNi+Aet2rFJLLkDLslIclHcQY79xFaerjkBkj/+8kWD7g4I
60X5pF0Q0BoAAP90W+vT64+u5EUvUgUbqD28ZAdq06gO0kJCqeN4y7b6tgAHLZ6n/UkW9uvcpIhJ
0ji/WiRZSDfM9rHpb1wsHkd7cr9cGFFwuDepaF+KLoYW6v0QfuOGrn9orXhBfmdcy2AvnaK9tM50
cUR2D4QYTVJDwoVOgyNV14Bw/maJhkcJAX9AninzH5ZijCDwWKwKlQ77wnAvk6BhU57J4AZ2UFl7
86nO5LNlqx9mPbxdMb2TNRzcJqCSNBusDWRWo4PWeLPpOblpCkmnkVuXTChskkbwuSAqu6vp7xAH
MZXoccnkEz57rLWxoYbNlFevw+h9EiWAyHhmUGESMFCZgo5HkPvoWShMTOs8Jt2hIY31yUhu9WVO
v1Sb2Q6NyrAySus9BOoHTJErr0PhCTD6ZkeXZn+tdP7ChekezBnZ4eTqP05IZEfcaXVhVCl4ga3D
0Az80hpTSBYlXUBsEWUh1vR6U1bMSoDor0mSBgs2mwdaE7nrMoqfQNnquc+8V2LDInQAd+ZoDQxy
mDPFIUjh4MZpCqzywM4j31h1SA6awiK8KMrQukZV0wkL3srNNl9mE6PKniccn3Qtt/5UL3u7Salp
82tIfNKqyurwWCTjNZl3seXb3w3pJ6hDvpOxKPjzTLcN7e2MLsZbhepT9/GPS2zibRRKXhbhAqEp
efZb0z7Y0FlXGe/jcTSrD2UJQhA8BOIj0o6rZYab3iIQcPL5Fi2dnUy2pFuvxiY4MdZaUqKMGEFs
OjLSV2KQd0Am63WujYqVSHGwAFVlGbVpaAOQwnIbkXy98XgsEmN6VUtL6IeIceL4jL4y5zmV9bJ1
O8Tno3GybfvZDtG0sug9YTm6iBA1x0y4ASxuY51SODE+qBY49DpIqecILTuAd9hpsyARzx0BKAUN
i4mcYbE9dYC4i+8aFiGAHCbClcLcUVQmuvGU70OPEKIrAjR50z96W6MpQPyDksj8EB1bLaxeySFR
hPvNp4S1+yrosdcxAnwaa+sk9F1dOy+FmT62+TEmIXxdFB4/WBFuqjo8C/Q/mz50OMLM8UUY9sUc
jI1aCib0ZjwdmLnzuZukH4n2u+slg4Qml0dWoEdcEqypS4gErGDWg1zaFYG+P74cr0UdGgfJetua
9vVt65lJWIX+gGRKKvwNRoEMTCO/3zgd+ResbKAfGnh2JDatzP5KAnKSiPvp1pzTV7vLR+SY2THT
CRC2ksEc/tUoVKQpei3vP0GHHnIS9qrjRMKlDtZJORCtPJFsUbAJyk7Km627qbae+6H7DeHxlQMn
3vBdygcGaWtjoR0Im+lnDhr2SGKIftklJojM4ZvN6vRsoT5aXON+GkmbotI9IF1jjtutJ83ndXZw
P/nuc9gXW22h20qgEXdIRCHVW4U7sOBNL66/3KWhOizgAks7QQAIi85Fz2/OLh/aIdwUrNYbzc+S
kcwdDvnP1ueKoXEerRvj4QZWAm11byA6CB3nXCzNldHQi2mKO90HW20m9yl4XxgY4TXXpGyPo31v
OLf0cs445iQOZG8zfmhuFg0EcLtsZtlBHwCRqLnOcwFWIP7smcyQJhh/ksvxAeGvWAv7tSMLcNX5
WKhk88JueCN092KMAKJiuz60dvpQ+zbWeeRobD/zk0Gk+RYw4y12ZbnWm9qZpjVffuz/QdJ5LEmq
ZEH0izALNGxT69Jyg3WpQIuAQH39HN4spm3Uq+7OhBB+3Y/Xxu9YYz9i4TskHOgZIWUHENfQFmzr
l6Kv4wBygqZsudUUFmiMcGsdhW9ZJe19K5JHAiZ7KgBWGcAoCouyZgVRsNsHGeEd3vUuobSmFMfK
rP6NfbW3e769lIM95+nXumViXE/pOunvzbgkMZdXBDKc9MDF9dmxvUuh253f+/F2mKwHUiVIYoxR
KQ+dk60/+P/w+74w0ZsOXubeizlY0S3Z3QxtVixmLCNNc58KbHG5U+Hdcgi1hdGhs2EpwTwqnOnO
nOEu9CGDeYQNGt8qb2tEvMZVEgHOT/rXKp5aGNLNexpAn2pq66Wyy8+hsvTFCmgUV0W5ay064lAC
OnBTGp5jJB7rpSSzqIED+hF6UHRJw3/G7P7hHNXwqEkMVF7+LnLul7WfMw/yvvMJJxSK3i+g92/8
QAfY4Ay/dD8c+tCEjL6PHEh3SLZyOziQuyYTEZP+T4rjTMw5QGbGbIuno1tBW3tNVHdpGv5XFIy3
lMPoRi0xCzFy4PCtu2QsBU6O6ikyJvvg28FrRmEBPBuyWqZ2d2amzc1Qq2M1+ixvXfPQefmLR3PE
IRTBCyTHf0v/VB+6wXp2h/rBDNXewYRGVY9v7AN9h1Xy2hJQIhbBXH02s+g0huQlpM52OKfhizA0
GlWwr+OLW/avXfkTBNBQMLr/iQx0VzaypBK3llo+tgO9RR7GuDHaZC3BrCTwvpvoEz+XsaW7l2MV
+uHOHzTLpXIu3VdjoD9ZzQV+WbQHjLh3Un9teuV75JZErYyg5IxUcLChwSqYi3xfzSamwwRWm4/2
54T3Dua6deCD8clawinZ7JzosCjIaXbJwQ9OKST3NdGJhmG01NRLO82uK9HM6bfr4iC9L/10N3dp
wlc18RIm+tMxr2FVO6+BdPAsWOVZzhQ/eF6yp2eQ4Au/EZmukaW7782DGSTWysOl3tgietT/jWnN
/pDmTIPJM1b7qa0+7MbrNq20sg1pHcxfFc5zKzGus8VwwVF/tRf+hlPBn7+7D1y7340KEUuNJrM5
f9E2PRyhzmGAQIzFJpj4OtJtZ0lgci49tkH7a1g0hFv9Q68ytem0DE9OCI838TeBk/Ag+wKjgMk3
hynyQf5mbL1bNBBqCObQ5TBSn7xGwlf3KqBI9vCrUf/WhGIuyiEDIEBZH3ENfsaMUNZdTb2o4WQU
YYEZ1p3j30UlAZOOQ5t2skeh1dFJ0hNaDPd3SsyYtiPQuTnqV+vtlI96V1q+2pNn2DkOUi40WRtk
R4chwmj+qMT9sQpfr4GmbcvUvbp0Ca9jBYLac2my6Eo8AKWDFCkv06K/4HqJg32bRtgem06tTdyv
PeOnFY2NbAUMeTy3/s0URpKixTgYplWxmj0sRm73AkztMof4w03vwW+NJ1lgN/um/uFOOx/1OB9L
UTAumrmhBUudmoh+C5fyklLhogmF88R2/+cjPKrI3dkRzG9Nd0kednw0I6S/zB0vtm8IUojxu4vr
A3xSVx2k0XI+cfndEAx+sgLNGNDnivG34LJhsV9j5cDKOTxMhuZjwJScj+EZ2657wtnNId03thiP
7tJC39u9ga8ZYiLVgDT5OARYtDReXNhybZOx1no/DVOPedmKzR7JkivxP4eBS9K23yoEut4Aq6bv
CGGfeBQv9UB72SrCWpX1QCFJlGV45dKbTg51yb2vWUJfHqgVByz8vG4MbFSh+Naxf5lzerjc6L1a
fBGtCg9Wy6NU9/xYNd0NnZrZGlADycsD02PvqDsQW9K9jf07h3BGfrzqxnMb8EmlNQPpfLDDVeR+
4FXgKFUMj8osb51ff8DzkQ41hEY8cN28VdaApIlV2v2zGryXDN/grMt/3PD+pdEzo3NmlfSnDhyG
o9I683iezMY7uTS1HKXlfUKTAgjqLqquaWO5KJ8HJ33TdvXYZf59WA/2JiQoX4WKz0llawc447qI
rHY7QiwefAFyGv/35OfHpGAUVeBD4tTQUR0z/5kV43aRHDjw4LIfI6qnaDJS3utYducxlhWus2mx
nkIL6n9H93WqvkbqA5bioBu93ER0wavRmjQ4uK9tpDN2Dc/gCpi9j4WGZkD3L6UZDSbA5sAsU+Dm
4bDKEXPOWiTT+osrr4X9dT5XEdUjEScvn7HratqOjf3bZVSZZL6JeYgRm0cylYfjIL1vXxbHalnZ
Y0wNPUimYWmlM59Hl/uoTOsXizBoGIcTGmN+qF2u06KzuWBoRgNxsgvt3OGggu2AShZhVEeaefii
qSXxjYZRe/aclNabUc5rdOtNLJbIeC//OQG2gTh6UGb1RMPRHdSAF6vSMBac4l1jjVj7Tv8qegvc
hTz2Yf8B5zr/5qjzr1lII6z7m4pHfId1jOuMTQcvtNZXAOfebfTlE8DQ5BxjiSbq1QOjGv0/ayA8
YWXHaJbdwWN8tuZfGBXdPDxOcfRNSzNgOpuVh+Jf7PnWJgzhMCUWvbm+dctyKBwRhnN8Xjm/h0dO
fwQCUlXsFUnYbmtQB+S86MYleOasoGmyRaXNDoGjXnM3ldtJEjlYQPb0TaNsNn2+D2o1XoJInZJo
oLQzt8TWDuR8VnyAbh6XuHXZNzSmwn3sR9xeXXTYsoZOZfgEmBO+0dZOPAxA2H/xgbgZuzUj68/E
rw8evseVCMet5Vd4TTlEw5RBNkq6B4l352xiraY88ADWyd1a9QCBypj/BlCyx9Ihu2kTAl4tIrx2
e26wCQ+OaPYOJ/0jvfWbkFNYhf7GblvygMa82/ohKLvHBpchu258JEX0IkKT6Bvh+TVclGvfNN9e
SL7PQ5reOq4cV97EFsRonza3tH8rmQTApb+qvrz0/mJ0wt7UhB6jDJMqKbM18UsASghRfRHtnfLg
Jf4jZJscjavnFRM1d5D6aGds2pEX3kmD7hazKB9ow2yWHuefTBXs7gMXm2wgJq774EFid21b805Z
1DhX0xP7wc6LJ2Y9ZkOO24poYLOTg2259Ls0HJKKZFOpZtp64oMUxaMK6MvRvEYMBydqtyZWMh1d
TNfzTgKffyFbJtkOE6se6yEpaPNYlg9CmP5NpS5C2JBFXLeyOzq9cBxVyt2PcGKnD/B1zR3+RMdj
h9d19Ok7HFEFAz0ClDFdgID/x9LU72QYsNTK+BbE35Y+5j6zNJIRx4IdmBI+8TzqeXFDaM6qflTs
pGazxF/kpGOOgRZr+5yMPikHgwAIQzqmqtnKj0FkExX8N6ikeh+xT4tNzYjtHksMt/+Okir4EUhh
mstyc9RFTEdw7qX8VHjYVZQYu6YhApk0wxczahh1A3PYdsaOEP3pYmm4531fK2E8NmV/GDUTsHop
uDCA6TqMZJ18zepK2dySEYym8jnhuaGKuqKStxWfRDIOKe0EONWBL1nfMyV4hcavUuVbilGqg2GX
b6a6tm19P63nuVHoYsij2fQyN9EfKU9n2/VYZDa2HCJyyjQSkHba57GZ7nz+vmvuDhe4CVBijRRf
kfPg9/Y7UfStMfUB+Tz/nTI7JrtMkJwAmIep+Pib7qX3CGNhXAGcgWPYMu7AijOw4yCxKtKgQLHo
n1SGTko+YO0he27cUZyFGphJNeU+DyBJYWDIV2ZXPU+tDvdOERar0Hf7zYKJxDHGKWsqfyOr+2oV
leGqjj+48aw9WpnbqY23pQdyv8OPa6EzrpXkqjaSZiWHgsvQpjBgiJ2dUww3p0kOgdtHSz3VsPYn
3lc/SMUuzSIAR934TN75r4AHSNV3uorK9NeyuRdg2+00ipDJacYzauLgJXpS6sDYCeHFaUpGSucq
7ZJAmrnU58nwLLwZ8wgGib1dzAeuFl+kHu/TrNhV5WbEfHiInVef8Pg6xuroKzDVnj55mUPoiU6P
NRUOeuM30Je14+7rnlTo7NwjSGOng2boCn3MCippUzuiPw3NUTvElxRbTrZ0hA230V2S9tYTQIyD
M/XQH1X2YVikBtyWTLBTSjp6n0KG14dMdM3WoP3Y5IGmYWM9a+L1uWYI7oD9F6zNcfI9O/Ow6+FK
GRWljBwwQEC3UfHRTyQ26DHlYNydm7DjRcdmh1PJvFcUt1Bd/GOV4WPvdlw30hzoT55C7+KsrxT+
JTerzwVOHcU7tAkpu4W11QLCye6l0NZ2YXSv+xZBK2LGSMJxo6weng5xdTtzl17UfDvWpCVmrJY5
vUSIxgTFp5xzA37qESW1PYVAnAFlasabiWjINaY/WfdjJ9A0MCECKml7CqbGxzTq4gt1l0fQCsit
Hs2B8eD/5bJt7ofA4G1fSNUx8jknHr9ZFW52ljD8c21iP43cdxIn9KiYQ7M2wRVpWAHe2LN6Z+nE
Zyj9k11kPW0xVRhsuPqUHNyhlwbpENxYmJaiAGINOmsdLrP8Yrs+YQp3jNZWk3nThu3E2nUBBdDI
pPddEZ45YIeQg3K1kdKiTt3AZ5hFNo5DznbSG4ot6g+Bv944WgzP+bTZtW2q2/s8x3Crk+jSpEgU
c3c/Nt6uSWB1BkV2jTLsgnl/707hfeg9uwNMKwffa0qN217N3UveJ1epTUDkXrCJRtK9s2XvKQ8y
V2ZGz8E2DkFYB8ZMcJnkYZDbVzcIHq3YCPYjSdZ177XP2pzOdLcT/3Q4q2lqBKirMfaQyGkOgR/l
o3ALK3gw5h/2xBP9gvl6dMuT0pbBx8yhwUjuaBMA2R9KjDJlimG6ecQecjBl/VnwsqCFQZjEkAZE
GPG9LZlWvzgD1xXlTLAhmFmUNk7oul73vNlhNX8V5titFrZLaXgbybFo61outDrrKMf6rzUw/mnf
JvnMWlSFeG45yNKogMFhw+2Awx5OvEta7MYai85Am1tPTOQydNNHFD25VkR/R9WnG9AHf1lY/QtL
tOrGXrhJJntACj6dUzKlrW+NhBA+DkQPEpzmiIsNwiQ5mPAaRmwkY1XvqdagbhTXwCoDh7bLJhwT
ntk4dwGgEprEmLIA2NkMXnmlskKuGxwKK27ItPDlj45QD17yms8Lq0t3BtFEtiXZSdaIZmYeNaLo
1RF1mMYldB/6zqqx2ANsQB63+/oaisTDDwUk326eI22pU0BOzEspfK0dERO0hUY7cjLrRyoIO6I9
Z5UF86XpKcjNQ6j0QfYWWdPNNOFfIc9nIvFfcr2cifpjPGLUq9qW6HtWXu28I782sYr6b+RtO/FI
KEVuPKuEFwEJuJIwwTVOTNxL7JZYLyKC1KORvRVNOrFpkw3JSJRZjbGBRkThjGfeZnOvfXfhDTyF
NooH1BFgUN3NThJoa2N0D1L5MVN4sHrqUgu/ZnRWD3rbFvOOcDa6n/+M4gWXtLszg2prZx1TJZRB
Kag7qeB9cOju/tWdd8i3cTcSNdMUTpLgxgTa+kctEcp6zfyv5pznqEOXEPvtdPhuuZhbp/TWMNUz
JxuUA7AdwcSBzQuqzmmiZ3OVV92DUXLUStX8GpKAjMiJOd4TyLK/PGq/K20n1850P6uGax+Y2IMT
0fNQGcOBwevW6K2lH4p2O8YOt46JLKSI5NUzX8uu+07SZj4GwvsYfdaUlsvHtqdHPmIRaLkRb+Xs
g+CyjbXt0noZeJLSu+BXtLCNJshFhOr0HWT9xzBPgzVu0EfhvJZzyjIELInObFSRGtAfhc3FGUkM
H+iUPyu/uo4h1GIX74o3xk/SSxnUDDAjRsBPLhHEiCgPT3bB1TL/tAzmU2V4E93050g0vnDsHoMY
Wp3t/o5EQqeG1xSJVYezWFt01AKw0sUJ9xyU4jrjKbEE81NYamsiA8QxkqXy2+d7wcl9sm0azY3W
opspSugzWTnN8DP7wzYk90onJB+9VXXI10wVbF77Td/QX0ohVYcKvqJTKbrSGQd8TQHfpAp+Hc8e
JLMYNC8+mSCKxT51sl/XXiobg+SJIt/p2KsSuBzIqlE31oYR9lNVj+CNHQI6RHIa6EGlUXBSLftr
6V+tevpKCiSCpSaI98XifRntzwKbnZFRcmEXcJ+dp7KOkwObkrfScfhTudHJTDwq2JHeGGNgTI/s
7dhbn+AvgOzH8t5ESo5BgBO8hFzC4NFs5jMhI8SMHk9+Wha3RIlz3CVkMG8lzah9DQ7CZO5Abu0+
F0zQ0FWFSE4BmgzR1peeJayj1prbNnzouvRIom07d3xVPiITrX+boRi4RmbDcaih3kUbOGYHjzbl
m8rFVz2Q1HYS+dwZMD34+l8j2b1Zz4Ztim2EuXMypovr4o33SlxEPY/6nOHv8ZrHtq5ehoK5m2sN
Jz/1H9HAnfXYZIRdnQHyVGTTgrduhvGXwtovKhvY6899M3/5MGlSM8lgo4iNQViDHup3XJAJeET8
nhEhKIbPRM4I6/Tx2ircBmRbvx+V/pmr6poCuWl9GsT6FHY0FKQGeCBwsp7LZOzvfelx9o+8+7Kd
UpgM7h0Tew51SFI+hTDx/Wh4FpM2ghZ11n+RvoHbit5FUHxc1eFNCpccJPzQHYHKz9lTT4sK3w1D
fWv69FaOwdmghbLygbZyqAdq7MS7tOLM6OVsDl3E/q9oxNWWxcX2LxksfmOTL8Yd0Re98Ehzs7/i
vkRu3WMgBohxlRv1Y9qCI+US9KQAi6MUMc7WMVMgz4OHUUxnsPaExnh8dcTuhZWyH5oD7YHjriW5
uElSUiphKDltVjGD2nIf9PysItCgFsN7qO2gnSj77JofjZUQp/Zzl+T3HHbEesy8T9OjaDZQ6hQ5
AXxzl6e6lx9OYZ5EVb0BVM25YmUuEpqJkz3KXuxZL/591CnFrNsL+tfZCrk6qz8Bmm9dBvWjSd9M
broQuXT4xYXggJPqg8IosEGCO4ZffltLLMkBEwcczMB83zcH1VBKhjHlNQwZBM6W+CGOD+JiME+M
3G5zyYFVaAOmWkl4oA4SLtIc30icWRc4tx9eU507TfdPG4hony7XhzQwxtVI9VLtuV8qx9po+/EF
SUrwnfCeGtxwRnvbcFoi/0/DkVe6awFx/jTb5Y7rjuzNU+Phbi3qxQDHzj1NVXZgSXnph5ibW5f9
1DMliVGu1BmMzz+EcAwAyJ0O9CNCRY/0rX1HKYTIOuO5SGLMPH2tsUSUGUWhv+Qin8bcq3aDDi9j
zQUot/rjxDzG5UPb+Gb8wCuOeZHUUpfyGnqwIMvR5qIOXFQzWlpZMCkhDCGe4PMZOV/Exm9qFUs+
8aOC8s5Fi9MHKLFT1FcJ54lu58tQr72mJNHB2TsLR1RUsY4zZJNe6DcnyS/ukF8ZIH9lHlFyCeew
pzUe9a1rNsJ3b22fzIcZW0drcTMnok6/IYWLzkzJNV1og8WPtdQX0jWNsmnx4gn1Ezn9C9HDgfiP
lWBvnv5qoPQ9ifNupCR+mv9Ea3e7uSI52xjXYvTeGtEzOq6C45APi0n3Gsyu2lo46ljGZbLFa3ga
qFSnZyctCqwdNhsMRQr4lUtBpftCcaFo7RCO/rq1Knc9tubOWupPIytsN2PFBcf3hvY16Vpm7V72
aaTju3SM+dsFijeI8MHXKb25Kj4yRN8X/mjufJ+nbDBHupySJQqi2U9gJg2tOneunW2mlNRR+B9x
IWvnQ8FgcR/RMrTuJFK8rE1JCziXerdBj0yIV1ISuJ9di7+67NpjKsddKPOvMFUM+rmQYwhgwKya
DkywhurWs2fgnBbaqS901TlQMAHmFsUvSDM+T7sw18xxYFOU+HipW31GPgb6SP5xsqtXUFwUbIbV
T5kNL0GD5KM87p/sdb5/ay0KBACwYDfpuH8AYQsOCl5XUoC6CbuXrFwmHdRIhNzqm8oH43YfDsxi
68R9MbPxX5UszjRvVVN0xBSqfzLdeMuQeS8xIQ1ORF9W3fyMQl7NqqM4gxUs7sIL0crlL+QNnIhH
no/AWIN2PEvw60Fil9SlJhQRTsmhdCWsVYoh8sBA8PbdE5vwexeF/o3Cwp4za1jvS8hsoxEix8Sz
AUxAjKf/I1hpydqjJNzNNVgf3BOCgSKRPVqOPYwQCFsIhOcs+nSzP+A13jmzLYW6zAGRbq99Lya5
jwL9MA3V50DH2SaKPQkV0t4C+C2uE2HpdTpD+9BlC+4A+a4GEndRQ/eDNFoe+Js8FMH8EHt0emPO
YIajlFqZU2dhIal/NGognl+NgVU6yVEMSFaDDT7g6gqXceYEuThr03eMU0cy+DjL5nvpek9+1+Lr
0hiOvAJfOHweeSoj9vvIJb0GDcVV2LAtFJCahW1VY9vd+5a6i8gxrKoXI0/n3ahj7MoxZq45Ms+p
47N6S7RMHuxqrgZWrsLcWsBoHKv5cIWtnkswy2Ybv1eppkQixmLkd7a7rEv3doPRfea0ysyb6pZk
xSCaJNWQvUzB/FIDN9iZVvIzjql3IIbwHGP+2kZGQcJ5QXbXk1Oz2vnBauQyW0vmToUtv4hyGFfh
y4+xDnj/7ea+s8NrjrFpPdH2tY9lemu5R1F1ylsPmoGRxWVEZzv4iNJ4SJp7CiZJEuXeg8LBC+uW
JKFy76ao3ZtaqaMfdRe3B1ApwWMdBmn/zDmx3WgCeO204asBz8FnU+YKlstDNnftC0vqgeIIHczr
NOP/a3jzqZUSPhIxXovC2p0U7UX1puDuRnU7KTSr74ptiWG+rummmQlj7xCnVQ13oktKbAB8WzvX
ks8OKYKTaYpqa6r82eJbH8I53rVt2NLsQns3l+e15cYNnJ0W+HzDsQdpqK3KnwiZiYzWCzc7c1Ub
6euAJw2HVoIBp2Gf1bsUsNcGuoTYCdQczmE9b0T/XlKXAOCtx1FOr8U6L+z6QF5hL+boReTifvRt
ikR8RYddU/+rCufdy5GAx+ohN4W7n2J3jyWk3HKHxqyqp9fEG/EekDTY1W13cSzGK0Yg3itbz3fR
7D3NU7Vt+mWO4LDHJmYkTgGxjsibbqNJ7S78erZ7UCVJGqMUCNtbp/n7SCJjzZz9uR5SaO2cDbj+
cKRXazGb44YV4mNws2fhB9+xUC+GqPjvtNrmVvIy4cXb54XisGIh0rSGPIH3wtpOzHNqHiNwTPPg
n4cG9lEN7NBuMHaFiho+d+Z01i4zhPgusGeSfQz+vZpXPuTbI+oNxSYpGImWB9tPGAbB0US5w8/K
NiOc/lRP9bN2f0DXDuAWSBrT8mkRgACD2hoOlMMUvCABzFU7xPie7J0xodHLqH2cMKCt87i5LyE6
yXS8Iz/AD5Xg5LqOw3ccRhfwk4BARbyvG9/a6ZpVaCr1wQVugo1oPDTSfdENvdZQmp2+Z1aaFJjD
IqrPtcn8WA1CMo2KtqioG29qbtayQSNCoULEyd5e+Io2xAanrtU5wN20ntnt8dF3+px4lj5zan53
WkGgmIMLY3FwUTjazv/9UrZOC7S0zysy1uQqaPMefdYsGpT4t//9QgzIOzROH1+Fd2dnRXoC/kOT
0Kj2QjJa9DOTw2w7Ara11XUw+h9lQ7uD08JIbwGsOiRKOznsLCk/2O2B8CQLgsCJv8NQOduobb6G
wjQeAVJ5neccioqVjaICH6lTZtvUUTt34Jxa0Oh2N7CRbovWoi3Y4vwcK/R2c+RqYb4nHiHueI4j
eBLjxsKRuI2z7C3G4CLSEDOriN7n4CklHnvqI/kwZ/OSSaSBroe8mbk/kW4+9NRppjItBBc8Spi3
3kZXvxFtHVj2PKwbKv9WwgaMgDE7Dqb0ABDyaWTxPkgsYTpKkbEULqkSL9BmwlKzdorkhVHbBqqe
uYloFcRp7XzIVvz1y0zKsAKWGkxHtILX+OMe8S++Qx3eSqf7Fw32mSRZjhAXEEXWYqbnm3n8gGcC
UuYKEovCbfvG2Iu79iC++hSrpaWvqW85eMLjHz7LSRr0MjjTEUdY7TSopK3i8Vfjaz+Od3WKy3WZ
0TAikb8D9bD9bPY41Cbst0wWVuz5/iaWJnW3lX/parrueqwa5TxUe5OaZTSg6qw1zmcc62vQiO+a
OfdmHOW7ntEXFnquHTI84IsIqLZbp0HMUmu46IkhOwm/Edm47AbTwUMKr7E1SG81iJRBKHRUfrAY
eN/SykD57+3uMnckvMHSljVqdBEDiIPE/VdiSbLm9qmg+nvtaQyMfkXqOXYGjOA5HVqVibXPNGAD
9cGxdT97w+1vVf+TNLq4zX4YnRPbv5iVxjYRAo1qdnZQuDfi1IfAq4DMZrxWOc1EZ69nXia4D26Z
Bs/bOcLQEs3tGx3nS+GfKq+GrHf5HM5H6QfdKtIJFd6Ao0Avwz0PQOTbHWfS0SaDnQPcBm9FXWfv
G6cAB3+TEsxN29RcT1zkVO2Et5zJIOUbwWel2PVyiH6426qvwnJOC+LcwbSD8cZD/JoMuoiTU5J6
F6Lsb/ZAgb2bvoEJvEYL7SEZ9FEP8sZgLCD9iGag8EGq0j2NefABanPnRv4F/G+4MXx9x4p8iFX0
rIrK5g+Ggbmav+3C2VbYzuDzR59T3n8SlDu1o7ed0SKUHQM0iUMXe44+QdIp6TfjZUGzuGOM/VPa
/pNsfhqWtE1k7knI13P6Ys3FWzwuNE+3fiyUejDBnK1jo7gj6h0xoNd/gGqwJmp1l1fmn8n1DIoi
6+PoWnfKr6tjZM24YzH3MV/5wQ+fHeypfCqVoTeDdrZMW9TjTM9lnM9qS9XvVk0COk9ymJiquIaI
4Lf5u9brYagkFatP1p7H2Zzum/HshMlDrm3w6h6iVRbJXxVT8eQB2ROMON2xMPc2+GsgJnOzt2KK
jRl3noQK4hPHg8dZldNFO5tu8DlFKJ89nFhBCKvIpIBqw71Vrpk4AQtjkJhxSx6Ud6DX+ZeY8CPm
vWJPskvu6yEc0deCfOdIXOUxGYw8akwQMPHVLPSz78T1aynAcc1tgC/BFtiBZ0+czBo1l/c0fSzi
+iDkPBwYg8DOj0V0n3velSqNXTPfrMZK1qJzD4Jy11076+EEy7hadT1gK4MlBKQnSfC5O4RTcrPw
wu2F5s2xuiujGv9UMD+aHYBdiWdSQDMHu1py94g6SdfCIk+OpAS3GT26u0kS38fFcHIR+r8CDDlZ
r90PGkDTHW+2eywmv3rqlP9SG/SqxMMzA0jroaj0hkrMbC1ThoxgyOxHK63UxjRTc/fff0ySDaw9
4zIuzXE9Lp/XxILsHA88XWkl3ZPjtCCLeIIOiej5DGrcPe44663VWeN+SCL3FRUrBonTRNu48C+k
Zje2ixY705+4acrCxCGEZVMGrzZBs2uYZzjPejaHcNoaM7aePK13vcXr1pX1vYV78yjqKTthEEdr
jn38b4m+48JvbaH6FVv44SDk3LJ7YACcb4vAKJ8mmmyRwBrJnpSit072P7iua3yQfyWMlvtulvcF
fb3YwabqcVgPcx5dtK4JGHf0ySR2jSUrt57chFo/mbrus4wI4Qone1F2Hj2PKC1txPhGckbbzWOY
7mGPxpj5BvdhCDp8x2EHg9DZA2M/270az34PJ0rlgGINLX4bOVVPOCDYyyME/6pys41ftfcZPsdb
A528j6v4eTAjBHhlLw76CpclgPwdgKRiieN0j24AwMt292WR9C89Z3MlQpKM0bXw8v4qy64i1EQc
QYz9vSgBEQuc7GZWqjV/OL7d3vIAAjQPoR4mXJTw/JPBoNG3b4mE1BCF03b4iZn3niWYh9q6znPu
39dDzlQ4dWAglOXN5x046FEXm1bPnOsSe9yGdeIdDP4ZphmpcNc6JLOAzdc5mkthu+haDj7uvDO5
kG+LOfQ3CVHPZMpfwiqpYeB7DHInV561Y/1AXJJkBZxf4qDR3prRvxqcPfQ4WO2D6sBdCu/Ue+UR
6lh65BERm9KBAclgEYe6DXRONrjdfM1fwewISqqIjvalMO9cEWzCLt51O0IkITULsbouachIVU+o
nD7VKXeiowhL28wIi0pSE7PU0GcxqGunFPiIcvp8iOAHxzT5SVX57GOuz5gTp3H9lCxzMuGRvEj7
BVAiEE7wJ79LDRUgJk0lgadyTKNCl6lNdaVBl8rqhDMeYB5u+375UlckIHKj2TDXVQCXW/TzBsBV
RBJ2PYajcxta6QNHZn+RY/uPTU7sZNOjA2F62yS28RPwg7Cn2Ysq38/rGFOr51NbXYfWwTUxzpXa
NY/daG9A9JRPkJnonQ6Z9ZcqMEAWCzxMSeuBDCCeIuJherLo1e0Ibnw25eAuY/ddLXS9s5aDBz6C
AixpNqPxlQRzmpamzWq8KzhO3Nll+D6h21S1N74J1fgnRFMeI8siVT3YBsrojPErQ6xk28ZhZOlb
6pvPWeUwAarckGFm69zMZBy3hs6uupIRDKfieWJ0tZeSrZffv9xOPOtrzE7GSSrbphaCklIqgFEE
nDjcmWaQrwYvzZ6QjeZDgmayTqPgx7X87rlIjW+Gls73wMaIQyx81QXqHEMm7MND9FakFl2XIvwR
Z3x69yk9Lo9AORm6EqcWts/xrJsepBvvuVWCmc8Dc+8kzWvsWxwvB+Mh+R97Z5Jct5Jt2ak8e31/
hsIBBxrRuXVJXtaUOjBRlFBXjhqtP40/j5xBziRHkguKMAtFWkYjetnIRtBCeqpI3gs/vs/ea4dN
szGXK6MX2vGp9dKek4iRF4fpY1SxbOE6kh4TqtYA+oJ9kJGCCTTWkL6YoPPInK/Cqe/hWnV16+7D
mOvp2NTPEOCwdIx2fJ9a6rPu+vqoaO/kjpk1t6bBJ2wLmsvhr5xmNYIiR1zC7cYbswjOZNS9g1vB
VeIVjd48KLiwbkURTc0sl8yLN8uooBD3Ia6SoqHPg951ZrFyPnDJ4/qFB0DHJlTcyYN7wYGl54Xo
0aBoOcZ4a+GWtXHtAYsF1x9NMtu3FtfN1hun906I98llA8aNNLnlMTS/NHqNouiu9qiegNBov6Q0
ul5QaYvZ8bcJ65LdABH4efBv8MKtM48YfME+CPl6aGkzIKe0q7pBXdUwPIwhFZmAUMftNId8wpnj
XtK0/mLj1to0MQ0Q9ogC1HXtLRwgm3RTFLIsC+2zlcMo4t5q4kW+KIjCV5dcxmyiho6CQttO2gEI
htSClEIkM2x49utk3wt40VZlc9Mr9qIwLnZevoRVz0qiA6wdj068aY0kPpf20Q6y5r5xEHjZb83r
0m3Da6J/2iO8BtAIP5D6rk7ImGJpEz2/oi4IwhOuGCxsRhmCQeRIsfKtsGlh0ANnOxIMBOwwfhWR
Lq+d+SUhWej40wQiwLoTjXoieSk3hpG5q17IdUMgiSij80JjxffSZHnpS+xlMHrW7sBb0yBqcSrq
l2AuIcMXKXZWIb/KcuRFASt947Uh0aYJF+ocqgcZjhQO9/aWBJ15zG0TrDIu+arEfDX3BpMsHT/g
WNeGxvscBu2H187pyopd/FHSuyYTDEEEbtZJqZSbMtAJe2ie1vPsHQM7hqLhyNUATnDdyqzd5OOw
65zgm6DKfM+1Iqc7gbyglpT98gAB8mOUD5bsz+zyLlGXTdxr5w4HKfjgftJ3yguC8yyrQ0E9mQ7U
Q+GGT4Gdqk1l+uAyJyCR+Z5IylX6KH7cLad1mcIz7Jgaptln7lGP4UCxTlZ+AYf/VREn3SSTZtVs
X82JhXQw+kcJyZxKWoP9W2RdKEHxwHdk1wI8GsuOCuG4dxisJDCxNcHWh7qC7zET5molDcJ+YWGa
t9+zIf4pjPojSczPPi/blbO42wo/efY7/UXEIOKjJSQNGRcLmGEycbOcaHzjKZzbdGMRr7ADgmko
LR69K8Qka97ylTfyjlm675gn0xoYjv069tO7lP57Uo9PncuvHqv6OGMkJJDEZEjxyaEIgpBsAAgK
Eg2LrdKjyC2w3kFNvUwibu+jhiEhiRwq2lP3neo1mpI6B7QOADGm4DuvNhaWNd7q+uJiRMGO5yCu
Th9tBViffl2/bZ5L17svbPZzVXUpHO8aB9HVt7nP2xbXSizBamcLCM+w4ihqCAhHjuqAt8jCFu/d
lTn2laClTaJr4dV43/14sjdtTE+RXX8gIhP78Lz7acyfstq66dF+6Dtrx1r7FlMHAbYOIbhs7u0G
M2vHnyNtXPNeJd9CqCcRlMM2J+xj9Nuhzpn5ONrHlOtkALoZv7Gz5l5z8B097dqp35WV4nU/hOdm
bL7SQ8TQDt+OP16Y5YWEfG+hYoVoQ8mUmitp2geT5e6qI1pg+dnGcRIfh1t53yQ8Gglrb0UCCXo6
+qHB0wJc8aY3kzslBSmnCXqjlWNszkhMzEDFbMv8xMXQrl13vgKgudVV+sj28TYMmj9BfMmoM4mw
Qc06fPRhkIp4JJph8mJpP4suGHdph68ms3aa3mqNmXSF75igr+jtM9y1gJ3JxLLkyk6skbA5EgzG
G9uFn1PO+d2vD7NpjKTSSN+Y5WZwxHOlbe/u14cmwlCXEMjl3kWoqANtOSD68nBfxWb+LIto3miz
G87Ad/Bn+SZf36Is6QKDxlkkgFoCMYB34wqPoQ93czMD5MIWSWx63/vubQCAsmEd9TMuuc110XSA
/YUp140c+mPYWOOFM2+NO95DpnIgUvEjjq7xEDDKUFJmfdPsNzgMq+2oYrkOUnNPHXi9LwVb7kDU
8zVka8NbuIjpZ+nP8OGS44zngOORlZGpEV5//RDbUnGqyWDAvEmQEdjB83qtTyO2LC+FigIVyd/Y
YzBwveODr22+NAscprJM+yQn0O3C7Dhi3FLs8iF88Nz2WZWg4PLGfmsW6G23fIiGpca6GHe8g7/P
E7xYIFJADpsfDoPosZYkcO0KmZ5diEsuUflA5KoaGGZZTyc79omMLBtaAQfVNWpgqPuwMJ8wM8bb
OGgkEjpfbmiLluA74TgCHJsVU1DnTu5G4Qs9ugkcL/Zia9tKEadL2HttDQCzMcUxbZZe1fQ7G636
6s5KPk5edniahvaOuHT1TNHCwiCuUpaxKl4+bYnCQyjAjzG2qzza8C3tuURVn0XdEalm0YC1t3rs
tAHAUMzPxaTVLmmgRhpZg219Gpi6uno/SkJcIW6F0UivKQm8TU3WeJ1UzopOLPQMw2IdoRY1aXTP
RIWvcv4eBUAAhtr3eT3W5mW80mkZbVuhXws64GqQOFcjTOe1hZ+4kJb19KsA7pWBIDp2BfwwgVnP
5ii/E5TDy6gGHsaayWnlO//0e7JyjVMhI2a7HCvBjlpBnvlxeIgD4oXecLKm6ank2R5J24MHmXw2
PulfaQKWJCHF4GPMp0gnPz2WSgc7/OEMLHG9cPhWVzzEJMl28o/lp6vSo1o4OprDQoTpT6MGptt2
mMOW+UHdFISDvMLiOGa4UwEnrXMD923chj+HLr6SLcdtUu5cEZkcYUa+EfN0baPwxEWdpi6AcXpA
HKF7h2dCDixqVOZ6OUL2np1Xa7YmwegBZnU5hEunJ30g6VHDDk8Z6SbzZliCCWTGqOl/0h/6QHNa
w5GO47Myi/IAKDwfYfk7RugdrMLluhBMO7dqnnEZP5iFNLcEIzuFXRrDDutSqs5nvCeV4ZBgaI13
Ojr9bU9Dr8fCWSRgHMtxuCuamypyl0m6/aJpeFtHFexAT5K0GtH28fRl50Gn7zU38LXwSRaBzcV2
PSUgwmou6bXrySs4+DPlq9WWJPWDVfvMt1NAM2TCbtRQiji5v4lBGqzZbznuYD7awKwIrkLJBTg5
xsAubCv4Zob3qjO6beAmjwRtnzI629rqPIfoH8oNrD0wymIrsQyvDA6wJMwfvRiyQkWPRFGqalW2
nBpmPj03fcikGcAjYwtXQCzwq23eYmmKEoyrE1VleTXEe7M0300dbhDE221GuZATY2rqTejvjGPv
rlcehSDZwk1tXqHTshccOeLEvKavgat2YYcwX63x4E4YuIyxHrdpBXdoRiMOeHVJupo1/UNso9V1
aDP8JD1AsLB5E60M1vxnjs3KxyqIeW0DDm5lmwOzV+hV6xmztUdLsq4gMxhcB4zcTi9ULx3mgUX0
DJlML1WbNXb8/MPBdpPEuJ8CmCx2rQmzTROoBvWhJ+3vq5xgObmkFzVQ6bS0+blMNFZHhamOR3ap
bLWcmOD/pHGcitzbRnhKsKhgqDbFj2LrIsbsYpk8cuxgXGat8pV7d7UCATucdFi9tFEGdM16j2P9
4TTtK/WPYAQWNMEITHnP7stdlc43Gc6k1PR8A7bywlru3iDnX7bDizV0F99s91YDNK1IPipVnfrc
Nbe2LblvJXcJsDeK9maS8phayFzgsIt+Skh4FFCcHHvhadTOz6CP4G+C7PX7d0J0cb80V9V4rXRF
LJsU+qoW/b0DEnkvQCuuhrhlE6/F1sZPradarsYF6o/Mc1Gk+m6Ko1Jklrok1PEGJW/HQS4riTJ/
5BW0QNPvBmaxleFqf2UFBb0InXwauujRDYiS9B2XyYCLM120ZQW0t2RVN09vgPJq1tWpiecVPNDJ
SATaf+x45B0lxtz4moYO4PdyfI9V2q89MIbGlH44hMwm4uAdoYlVnBYYFQMz/trnJA3S6CsduOjC
c6F24eJXU+FEJCAq+r3r9E/IvGedmGrtBXmP0a7BSZwBj8ESF5kk2IwqN/ajGN64fvmo8gO1IFlw
LlxCRn7jXYfYNDb96PabXqALYenCat3RwBE61zSnLmAwIJRIXwX7Pg/XlkXQRYxUTdvB9LPCOJv5
fMGcfCLJH7zihiDyn0Vsa8VwnylXMSDpt6lDuIMbplZTypPLwJktsElu7MH9PvSod2VDx3cLsKsw
q4MduVdoEc7KcIp7XkZXq8F3ZTU3Ut03ViMrNWhafcz27Ob4UkfgrFFH52RIP+sRu92x6Xg5q5yF
m98OxxHRM5mmbV1MOYWMPNYzL/uc6vjOztixOtZ8Dxc6WtQwJmvBBt5tIXGU3tKdO36WsD8yxlwU
RpvZwIHJUg/qGBDDNMxppjc1uw/UeJEzMgPhNxTMDnkZYt/XUicPiS09ZB3+G3yWr6GXPThALRHT
ktU85PPRUuVrOVbBij00m3dr/FG5j6Y7fCrsBOz/GAXcBLg5EBWWAaehT6tNiQXiRIHDmzKTa8Si
G4s1lmfFwEY5XnMNyOVaFr/QdP1Tz7tiN3I9W6dUWGyh59tw1N6pYd26RYLJzSZsOdFJEHIJRan6
KW2RXztA+yV/pmv7bOFw90KQ/kpvMwjSiZmD8Nm6Ka3HPoS8RN/HDc3kNpDnAlVrfk/65jhjbCOZ
b2Zo8EtcoyhP8zy/e7jb7CaEZDAFn17+lJMIJoGyMPwMbAoNnJofBjJTzbx19mSCu7oyc/bY1alM
rYKNVHyWbeis5eRCuTe4fOWWaRCYZPPYes6joGZnAwTiJZTdfTL5q7lWH5G71GNLaeE0ZnbxaFgx
O3s+Ng22s9Ryjo7qoDaRjFCGVW2axrgKRMy13ySQGgAhsZvB98FNi8bY3NvkdMmvwim5TtZIDaNX
3wWK22iWpz+KJHydFW7isNb30dAgTqa7YPbQeVSVr1NY0f3U8OgsX3HAvwWZDQvLLt+RygsMcYud
rr200/jR5il79IIeZEEI3kVm3Glf3Cy/r/b4SqpDrPW9nEv7kERGdrbr7gm3G8dLBd5C+gehSJsY
JjpaXy5am0sl7UAcm/jfJegF8Aoj3ChRPmDXRXQnSDOGlKGk4qh1+UpgFHoAnQdDEH+1534fzv4X
U/Cgy1uEliX62Y7cK6L+ISBI7RjmdzM2LhornWal35QPVT4ek5F+L6FMGKQO6C3bNdRqW4Upwc8S
XStEtShrC6Ar0SUij/d9hVkR996ZWsISmpTBjqfkaj7u8hSZnaEdDI68IT5b7L1de+vQ1kK0gf6A
x36G7GpyotstR6Mqtwkbja2VBAv4f4dF9uAEPUz85AVu5BeqkInUEMcXvOuC2Kj2KmIgGatzG6ln
x48+Tb71waIsCNMg/jW6m4607dbC2qjs+S12Al6kAs+VnF+b0rvr2/uZFQ3Kf3ebCjaHTm0zR5TD
wRBsIvukui7/a3ryiIDUwMjUA6d1AiWmz1Ie5jKizqbBQWE2zZdC6ScXoE00gOQRy1gRoraUHL1A
ys0PbpxnID8FsmA5r/m67mfQoOvWte78lMSsb4H/MjvBupuzxjJvnXOd0+QV3rGHea1aWmtp8ZZ8
L8O8Cg5ekO7FXkrmdtck+TFfTFy8GF+GW2XAqEWcpXjZPehh4tvA0EMtzXWqshozNp2SQ2H/GKPs
gRsqfF3AykXc8x2iKnkb2uUBjkdw0vpm5vTHpJCzNl3pn904vwGwuDQ59hxFVyCiNge5SUKutGv/
JYrppAD4tYOSCh+yJHHamW9ty4vZqVreFmn2BuftYyyjfcJVkh7YerhlOEkNU6t16psftQvuzKdf
Y4tXgCFlid5MrxaCxabjsICm1M23Mp4SurUqcFntrY+ynwVQY92oeGuUI2OEMR0mWdNDaknezIqj
dvB4IYSa2d8LQnqxzORQ+l2xY6vFAwJpxJXZC1D6a9NS8Ff77QkqbX4gZLtPA8biheJnA1KmA2HT
ZTClxfTmtqQXo4jmsKR7TRyUrDFpngnE3GbP+t7Ywz6k0iAfeKNk2vuhE3yh3fRe1M51mjHztJ3z
6CDqrpsmeMTaBw9pXlQJbGzc3He/JreE2mvOCNo9BCKnSpINO+83E7IgG6wBzw+W8FwV4hoD/3Co
3Tmw9n31gA8BA/DT5JuFQ+lYUugLNlsE/RnDAdjQqdkB+GjYWHfv6DPdqTRjRgYLcjz3g1XnWAhf
M3gsjwpQpgyigmn7Pc1cCSi92jveeK682zAP035cxGiYfPf1WOymgPkbYZpNE+YYFoC33NEXOPhP
7bw2ZD3sZXswTOvThpSz+s/hnf934ua/QDmv8XddNuXP9v/kcv7Lr/p3fM//B+GdloKq+e/hnU9l
10Z/PHWf34o///hRtCyUj59/+/PX7/o7wdN2/gLQqUzfUbaviLD7f/4x/GhafpH8y3TwXvsmjArL
sX3zd36nZdmO53u+Mh0HlOeffzTLX/W3P+2/pCcdl9i85ZnwkizvPwJ4Ln99VWKoLYvlHwpGFzSB
JKKgPEpK+LfwN/3O7wyjIkY66V5BYQX200w+LbhnRxVrqB34YxMsUr6fHRsrIddMyKqb7TdWhohi
8RD3GAha7X1J+mgKCIUAc/zeOJYfbyePRfOhshvAmWaU6uhKKgDtAboczGuelCFtsL2XOTQ/xKy8
2p8NL3PxpdDEfHh/aSwltCKKXCUEhWShWufrjMbC2Ro6AKg2VjSXjHZWQLsI/qO+H2kDSCQZtdSb
quJcFDaBoqBD0QObCaop9h3fetap5dVfcDL6BfUn9Uz/UhsN1rqrM+pNCBEbw0Pp6gT1vZ6YeSjQ
sjjN98CJsAXzmAhgE1EQ7O5pG47Fh+1JOuhZsJpH6Zfe3g3jMj9KS0QI1n4lKO/uSYMxc2TWcAd2
mof6KuM4pqgwoGEofpTacduDFU6O3FSJSdLeKI2i2Tb0yzg7g4tteJc11tBudEbMFbwDvlXa7r2q
zzHSWpIOki4sxZ4SHH9cWwDcrFdBWLO7lGDC5ktXeh2TjAPEeuuBIa8fO8/W4cVOQ8afqh8y955L
j5Vd01H6H2MRSKbAYggj5u6KGF0d4Hn+IBow+Vv0EjfEn2z57aHAWh/d+4BKy2sUu7Si+NQwc3+d
1HPqtjH268VIQwPY9DJZHdF+Y+5Vckp7agChdICdXKdBlr6UHic+DaQawRTtokchwDsOiKF2S/o/
ccWTz6mbGADdlKgBF1+h5l3stfZTz8RNlNsTsrvyBPSrWxZY+XjfWsqoLii/ig2JSCCmt8VQ44Qd
cnyx5BrcZzIfsd5EXoDgXYdgMrDy4BTgfMobTmOv7OVd2CiibBxFGn2tKbV77UJP9k8A8Sv0E484
cfnoJ4U53bwgmewPwYVp2mvQ6HSbwnswbp52newhDVypIDYFRJ/WshuCAjqPVw0WNhjcCvYmKOHO
0aoUpQ5ZsqgpzIufW34+bvMhMtmf9Bzi8YMZAFlHHE8X6Feuif4meztM8seQ73j+URV0Mqzjsqmn
9jDxj5HkiDFJecDY4MfU0DFNNN8cl4L4qfMxRvIphrlekFgRiHHAGSJZLtWmO0XZgqEk/PxSirbS
jHeRPehLKFli+mtyzIW5S33fii5NGFlxuxFa9nF1R3aQz9GMW5EG+8LCghwvwWS6sAALICtsRFmZ
d0PeFqg1+B17AhK4SI+VQzIJp0Mx++LSUuAGPp5HGZb7ycaCAA+tmkZBkFLxWV3aAM8r9Js5TlrM
HQjJnwJ8GUOcn4Yur7XEVWX8VVtDnD+Ytq36730f1OWD0RYRueUAc9lR5Km7bGIF3Q2mW8t2b9hi
hC9h29hI6TAZq3WricwJupaWXbdxckreyhvmj8HYlGkL/DVssbaufMIOoEATs330mw40gVNGqEx1
4w0AQUu/me5YJZPkH7B4Veu4mcZvXY/dfRtlIv/OKGg/OqxOs4Mno55nbJYm1rvFTsS8jwpA4+eO
MKXYt6WFitm4+ElwyxI84Kewu+KfMxrPhsllZRUtT1SlHFyJjvFaAL/jn6Do6eAd5Yjqa+COSftN
m2HtbmFg+Ehv1bhALG2muZvRjdK+s6C6KIZ09JudESzBg2pwFiE8jKaTv0xcHt2e5j61y2B+Qbtk
RRpOugSPGlh9frAqC1L52Ay5s1eI8ebnBFPMv0t7SljugilsvgalgbHHS8xJHZKGlrFj1Bfw4gJR
YrvkFT4auzyY/HJrIDJ5x7mQbrJt8BlYX8NppOGMHKkk+wn+otmPQaPgfRg8J3YGDk6C4u04aJr/
uiTeNHNBc0k5hSxIajkMBJWyVk6bnpY1touKZ/1GI+kOF7jCZMqxR9AR5oFMb+7rxMcFrWx4lzvC
4K57j4WV3M04u1Tmmj7S37qDblitbUOV/SEkzmpSjtBJfWytTNZHv2lzeUL1BWY0xsjDKM49FEil
39Ug+3cQQmz/CYllYmUULR2i8ZBRXprN+NJ2OalY5L2U/ubD6HI2b8MAx+/KQWVl0gRa/JkFGNvu
K1XzxkvyUbYb3LxjcvRcnDQbIjyGs+Wvt5YYKa8FU9QfbT803afiCSA3s1okTH9CV72mQZrEzymf
bbpPhEE0taw62ewX1VDusB6bj35cxink2Sh/S0dH0zcKm8Q8Tkwr1CDDpKHwIC6jek1faoTFtQoX
k1+flM2dC1a32gnMmCmRZuW2+zLx8npbpFaOA85LSGiJmMf+hi+TIMJUTgX1TcKdgJ3JmaiTxvFk
fJNmoMLjqDBUsFofA3c1ZrXGCe10LezKQbDHc3XRDfeOboJ6q5th9mFsU5G2KbmEZkSNMxzMHTbN
+T6mPZxA8hxF+qjp19YHKJw84wy28UhwkejYbs1ePp6GMoUO1YaKa+xyzVBU9TKibwzWqGgDTdOI
TTP6LlIZOjJ+/oJaT+yALTa4Yp6MeRvp2bfPruJtCalC1p9OMSmcq3NfZFtoe5HaTRz/kmQKJwyN
fiEN2b+NqLe/D3d/FF3OTa1oFwr7MtP9PvNJR3oWB6DnseR37GW6/H3mEy2Si1eoD58khVm9Jeh/
lIW5E0+fByyeZfbkCOW0xz4PAj4TNTcMV/avSUvUFp7uPb4M4QX7UDuyOP3/m8avi8HzVP3425+g
F4pWT48/GAT/5c5gmozm//6msf6f/6P98cfn//qv/z4S0dI/fr9u/Pqtf79uCOsvGOue79MYYCrJ
tvCfhQHeX/TnWOD6bcOTRLm9f943jL+U7aJd0gONNCVdftM/7hvyL1AzhuLPw9AA7d+T/9F9w3G4
1fz24uMuwx/mMmxQaufz0nOX//5bYYCiGa9le7VOtIMLFzr4BSf4hJArN7A4kwdAR187g5yNnVDB
pijqQDNmUYfj9TAv5YDciWnlK+tX14Z5rqCM8rkV+75pj2QK20dvmnhO4yEhWULiViUluOJifAyh
HAZdO93Tyb2K8zhmwOpvhYtN1Zd9tzFCRqrEGN5cWQM8bIzpDDflyp5sOE7BQGLVwSaU95hvbWBg
qRmW5FrxecWhCviNrNh9wvGnUMxUmJHSxJXzJbB9Gsk7J/nmpm8WHdouHsGPouZ5D836vifBQrog
0a+1ce0MmrPHIQKeiQ0aEAMVOi5HiFyiqAlDWTBhLetD7OCVTi+Ziv7xoWxlcvn1c3AqIZDEKXnt
XHGpCXcy7eWOBYOzZQ84Xkc471eV5wfhVnufDcCTMTd85b3+GtuyPmUqNy5Wax6C2aQmh3z9VRq4
H2gzz81zK8eNjqil5RqT0DppkJONNSh2ER3RhLytSxsoXitkiWLIOeGMOTuOYfwS+V191w6Rd8kw
gDVhHN+iurfvJGCBXz+yRRPf0pickAxke0yc9twmfnxJVLef4tR489hllbxMz4VXf4d4UGPVRuVB
lcHKHRkQ7kKDrSyBFpvicKm1dYm7SHCT6PNrGz4Ke7oloysO1HOhqeaJvZ2XP2VGmeSXQFlO1aWj
6OipSAaLItz83cLTva6yMrj9+hA5mbt9HzBBM2DX/R0lbP0d3XQShRfop9B5T8DinsuCuNSme8EW
1R9rx88HfPHo6YaXvXuD9aq6HmMbcupVdwaR6T73WFKFEbQpG1Ca6DSoPQ+OYV32wdnx2E5Nk02Y
yZPzRURzfwhEkl/CMMUNl5GOqEAFoJsh520sezpRv8BuKpFUWkaROMWGwlvy248L1GuRJ3eWbUC1
Xz44CeNMmduXwAz14ddPdaRbjkbk7RphQixqPEFZBrb9C8Fnf5e3yY9uDsiHhPI7QzvB8JB2sTvG
n+hu0fvdfu8M89cMS/YpnvVirajEKiUJSubKr3qy0S17B6asJWz3+4euYsjtxvj+nz8fZrZ31kXy
Fau8sTdGsnS/Pog+QgBIgcgGKRd505vafeMX31NpL2YRLbgAZtpeN0tZ9C/LDEdtz2acIH5bffFZ
Fs2dxMYYNUzhNXlF2xle2gFrr80VHGlO4T5SQjvXLGm2npmyKaqHDjZ2i5uwhluMeu1fg1xecEbb
mA0wTMaVzaWKv8i/gm7F9DAHuPDk8NhjZkChc8RZkIy4/Pp/XuPSjlJqQWZ3Ni5+4RsXZkW4ZMAU
8Us4mOBqPhlAD09YceHgLh9ok8juLJfUbVgZwLkr7u5DwsqOUumEpHQVxHsrAQsEkhFmaAcP0zBS
uSUha9l0fjo3R0fO0S6VdbXF3iUOcJcTa8KwGZ8nqpZSEO04JGlf6mde2od+6WSaSCR53T4dxR00
C+xNiezOOd7+aulz6pZmpwIF1qPqyec6to4mVizBgOOJf1oN35huqFZDv4mXvqgipDkKYgeqFOus
gLdzPyLP03PL1abe5lN/zpf+qYAiKvyHF7wfAqy4s9VSU5tLaZXj0F4FeZMyGQqtsOH9CMPrvPRc
yaXxKqD6Kl86sAL+xSj7NHTXeLGKIdmCef6garUg3hpQvVe+mt79QLFWjtLsQm0Zl8atYqneisD4
kEorzAwnn2GtnCZ5hDMCTR3CSbD0d6lcU//Y++uBB2e12LgUZV9tVh2I0p8Gx3mQFLbAw7Cvykoe
W784VtSF6aWPuqZArLRbejI1zhKMl8nSMdZQNtbsqXZFFKCCzIm6B5VdIxLxmd42S08ZlvejlTqv
gT9uskXRRuarODB8PFP5fTfJW5jQemY74LmpQVMOlSCy20RRdyBs9eRi+0HKAi8SjvKmli41ZylV
yxw8Q61LX256Kaldq5b+Nd3VtNHmxdUcsbMIStrcpaxtaW2D4f+CMzVYx07yQdWPwjlwtJZAP0pH
vDS/lSQQCbfQuDElUBczXJBF8NUczDX32mLv9yl2dxim2hk31F/dzUvH3Li0zXEWrWc3+CmXHjp6
tlJS2tY7bJiEjPlWKwDQ0dJeFy09dh2FdnJptsMJoHeR6rtrx4bhGubDxVma8MylEw+Y03tPSZ5Y
2vLwuHwQo/vW105zUBlVo/iWCCyXR67j3yaY/lp3PZv1mhu/UqsqA49d9mqD6oCzk5U+awSUzBy9
K6fObzSgMhADFx09f95CLpxSuv/Y4Yq1A2p0k/n4MLyKaEAR9dtxCt88z3nT4mIU+XzyELPWMO9W
cxUeRRIeatP4kgR+B6zU3IZ4cDDjgG1bOgoxKccbuk+ART15S4vhJCC+tBQbelzBVimuAsgqPBGW
4sNs8MMjcLLFl9Lw8llaEjvqEuNuqrGdVsxhyaHy7Fc9sVntPAtPUqNPrJzxcVgkvfKBslOWY+cM
FxIAEloa/eaaAzk/++pnOs3FKS4JB0qKHcul4TFdqh6XzsdZUmLBI/4npqY7o6cXklg5pGaqIi1J
Z6RY2iPTpUdSUSipl2bJaOmYdJe2SX/pnZzgIm9dsOLBSCelgu8G44GeyjLCgOpMdFci5jE/UWdJ
e6D7SjkffeFL12Xa0npJc0H3krXWA8oMcQuLBOXSkWkubZnewJ06o0CTCx1AeuEa29jAiGAgYZ8c
o8N8snRv9ksL59ynny2+uy13uTXAnFPo4psLBwSSkgxG39LmaS29nklLzWe2fDAYrOyl/fPXT8WS
RtB66Qb12VGtCHTW+2xZeBUe2/cAZDge9SQ6lxHEvaVplIxUum1L92GkhJSN4W2yk49gbi9wmOd1
qEFFFlyEd6bbgKnweOCGhEzS13wovHMaW+x181ju0zwC5PLmVvbFRpBcg5941RSlhhO1CAxbr4T8
unX4gOyLwZ1qVdJC2MPIrmlKVwXlq3rESZpgNzlinOJ1GHw3WVhcmsjsn7PU2Mul1FV2XYfUD3eH
ZKr9HkM2YMmfE4BInFtfL4+Lmt8of5aaecKKi52QOqJC1wsPfkO5z6zt7q1mtIEIb0aniJ0sDNER
WuTW6+3x3qy0vxMD7x3f0Ke+GmAq2um2d6m2InoZn1Rd3GqVO09mtdhkKB9cYae2HjVZgRZH2jfU
uh/0c5WIuAk1USZ7d2OgO3ekRFctbbrO0qtrdmpPw+ydl2X1gXB2fRmspr7gx4r3bQVLLh30O3hG
unrbLN/6DsyYbKYqIVDETSH8uieb9wSI1z28xzZko8qWwwM7jh22+jCxUiFIlRQGwxwQ51//z9be
N211B18theK9Zz+Pfil3HZCzLWFf++Rh5UKHxbI5UY67Afj3YBi43gq/z3e1wNQveudBBwMGBp69
ID/qPaIctVB2dO9iDBs4Dlf46puCGIp06Enu0TEr10xpASRBxzH/XCTNj8TmKYz9ThyqWHBcd+ay
Xy+3jZlXl3og264K0NBtaBDBpX8i/98cnVeTo0gaRX8RESSJfZWQV0nVZVTmhVA5vDcJ/Po5zMNO
7M5O91RLkPmZe8+1SW9GRujbS54zjuqCrGriypesZxxKmzp31R7WeHNi8EQ2eI7+wmMP8DR1ZD8F
0gXy3RepXybVSeEWB1smN0O88rCq+VrC9oYE460IzOSRBJ0/Y5wRjjQog7JSfy2nzwE81DaixmCz
AA1IXPUl2twaCbqWOc4kkq/zJQK7xEyrllBswiOJA0t+JB4GVq46jshG+9WRo6lg+u7YJx+5dtDw
81LopG5bSK4N+Cey6jCjGsOVJgZpdMKwPLy40xWZQXlz51D6kt3IOjYrFs1MLpmtAwXoTyGTUBTl
/SMRP9hESQZ3lojwbO7/2UtouOeGWMoYwB6jJVF8iRY3OS4HcGHdEjqOAWg4h02N4BUzvJM59Apk
lPcK+PO0xJbrarCQGY8HY4k0n3WXs2WJOW+JO19iz5062bcSuW26RKLnZKO7S0h6WT8RiXMrqxZE
3hKj/v9fSpLVGVmCK1rC1ucldn2OCWAPq3xTLZHsrsv7voS04yRikZKd6CVJhF2C3CFCQuyEmzj4
+RL03pP4jqXrOrTeV+x6NYKU7NtBPcEJTEx8YhrPMYKpqgYVGKE9XPD+aK1/e0/mOwB2qPJyeC6E
z+Pni9YlefTeEkw/hMNTApd7bZNZTybm3u4isuLGftfFLBLnpDCPWZlhTIJha8LmgS/AZEugPVji
5ZKTtB3CzqtTmhAYI0T7bkIEQfKJqkImKOWROXwHvfshxhiJsf5pim2sDf+amh89bNjFdw4kioA5
J+MVkqoH/Yc/HiyU4TEfqpG6dIiOIDjWY6dlVIsOOlBlPelBQURhxFNXJHJrOai6+Yd2oxX91m1H
1IoRglVK1WYowfxKHqYczenKgB5JT4IyqDYeCyEcKj8j3eTFaZFgQyp8IJtnjym+9Cvlyo2paad8
KNSxntSFL5AXwVRcUmUzrqkGCOLBOptO7gi2lFqvHiKEq+8ipyUn48NcVbos2T1VcJjrW5tZJjck
wEcQ+Xz5CMNn7d1N0+3Qmi5OPExxDMbJg0k83UeGtW0d8doA7V5r9IcrIrOrFUIiJMOlPhzBna+N
P6ML+ZCKNDw0XrXDFm8iR8G0OhfsbeuO05ctLMFeJzFALGlzK+BVuYUuRdCcF7/d6IXHAUtnGSB0
dJEprp1ELMGHqMY438hvq8ks0KeSn4Sk1XE6Z1M9YK+A0lwJgRIlB6mvDxMwZZ2JCszdb6+r3wRi
YDZe35YDCpVN0NukQarNEMX5SU5WGrrAcTZLzNSJoHecTSzpuBS1keMqh5DoBUF2apHJj52qdmD2
9AOAbOA3uIWyAMGI6gtSe0YBocohK0QvLVTraWUsApr61XCZs1bNUxzHBGnO0Y5IjosX5BSsBAlN
u3hq1VOn5tc6r4zT0Ftvao7JjCtbbZ1B4gICqBTWCfel7trvaXavnaRLi/rpYNoDoDPP3UnNhdyT
px9SiXezQreUl4WFuJ5XZQz5SdhapTsKVKTX6Y8DUpT+RH6D91T+4GHMLqEPj2AQC568TaRZLHYK
1IYMdfYdWYgjkRzYlAnLhGq8ce35qRfesYzZGhnB/JRBv+W1JP4zmmi57kzDiRaD04fN76lghr8q
HeZQcDgQq3lrg5pz1aasBoypem2alI99KG9zlDyTd3+aGpq7hpfGdjGnT80HGOphxzr/pdSje1SI
z9zRsP+n+AgtC1M2XvAhxKgyaqCRWtmtUQpeTexd0KcQKYVDdygyEcFKYP0XPEOvMDZK/oY4qJLU
etOGP6teBADt3swQ3XpOt3PY9NNGnYY8IcGthnLH1nDb1vkWVE9y5GpDgG8Hj8TAfCMjjzYUCCjq
bLS7MQHR+7gcLjkHzo7fmCyZtFxFXPr7NCuh4Ln2LxFjzsESTeBbS3bwgDazkBU5HILFVUG3M4D1
gdRqoVsQIWxnySoVzdJStbbZOlFMWHACgeaPvfXYWiW7bvnNlJOzUMQSILh5G1hD7gQaJ1A8wKDc
Vm1wYC126Px3wg/Va+HVnJyriYuXDz38mfMKXpwtzTWCQ2XtUmE/VyQp6CWG4DTksM0c1psFs+TD
RquIRNe55Q5BNVurAZzDuFjnci09S7uOTpE28ImJ/p8lOFbTsYk2AUujdTWOcMyJDSNNYf5jswcD
FWQv+nMYToWFSS/1oHE0GjMSk041SRyiBBgfA4JBpjcwc1sZIqRtM8NN2DnbkUc6KJONYbXEnw72
kRDz89x/tvO8b0OLT9cKDwlwEAgBGM2g0agNeDRSydy9xhk7wateFWbs0RGWt2m2EoJ9UPGi0/Z1
kwdrCsVxMMGsQ75oV0Ol9XStVEVldeCa87Zefcb9l9Asj0n0SIbbi4sStZF3PljfGqxpk9YkpZlO
jj9WwttF/9cPS0ZVGJ80nMICUI1m3mWo22vdiYmtEJMfsg30vbx3tlZVfmBayA8V9gLZlR8cwY8x
d8eJcTR2bGv2MBLBqOF6RF3egYzpnl1FyG0Wv3lZx/1afalMB4bYQRC/5UHIwu3bCs2tZc0vTdLt
BakroummY2UMO6whpBYR81WHoU8GDjgU7kQzuRM1/TtDfI0i9V7XEAiMUb3BlmMEgmgNlIG5QqYB
kY7zPXTMdG25qAgJbix1CYBtaj8iD+YK7AwYR8FwdCdv25qD7ntMeY/NEBBprz2l8MZ8RAf2hx7+
FgsxoIR9Rj5KkFhodY0DeQ9/tdl8EfjhG2Z67GfayzT/TDO+Ad3+TIplA6kzbiBLIMQqtipizNtl
iIvMab1531uAkD1lnD0iszlLxHIEQujFBCWNN75kuM1dfc69uyeANGds39cY8tAT12aB9F58RUMH
c3p5ZipTPc5RC0cMK0jCm1sWBEuRxAV4F+GriMRPn7P5TAyMoQMddpKqFPv5zPJ1sjhFSO6xK1DH
M/wXU/7NY/wUa/ngT3nxpzWpOqoIQji35Hooq1NgWc8xLg1/iPg+K4mDvBmuhBBUK7jGa1eeiywP
9wia6p3icRJZB6LwFvamu2rC9LnVfmMW2ivH0xBzA3oAM7i30VOs8LOcWM+/OHn9KzO8gm3+oE10
e068J1rzAQsZpqIxBm/mnsRs047IiHyDaD+MI5xM4jfgsK4QOPwNDMcZKZx1vXvOhU0Ib7vJ0/DS
kdS8WJwUHAXCI3tk/DK8EXRDPtZrEtH58tueIuzewhDXUtHA2C4c9uVnbQb3D0ew2xQ3zVU7z2Qk
WuBoOnNPv8Aipv9gXCoN8g+CApSF7uHGT6M72nr8FNHwmc/yHoqB8C8uqiCX+zwTH97gKT8vrQ9t
0O7WNBOzUDBds6jJ5QhP3QcXVfFi9UdVPbWsSnp8iiDMu7eqTI8KUraViH0TLfdSQ05IbZILKIAl
F/VzAp3Xbpt53zjL0p/IFeFutKLZ5Mn4YVhlgNvhrSCpwk9ibplOeBd0UIwYedBMGNVuEv4rSeCD
CNahZl95VdBtWpwOgWcezAEqFKuzPM5JSyT0c0HlZakEzFSiFy5qdRIFxrwyvTgzKjoDdtME0jTt
zIfciPlXu1hp8X5Cu1iMEnA8uJ+XSfV7R52HdyTEepgROWpmX/UIH6OsqhALV3Z0rP4+mtUxyarX
uUWOO0/d61QqpjnhxczDf8DGD6z1YeMbE+e9V/04YXFg1m7sS5FCJbj0qoWhSGhb01lYDCXdYwx3
rmgyDyTdTPOoDU8ZgYCrUhsq4FhgvsyZwbFhAx3B0aAvQHcZjs+2ytdWPt9MjcCXmht1RUBBWDHL
Syv03pOF4u+kgaGjf8akE/DRVMalzVpQYeMrSrTnjDDrsqu2KTbwzCOajgnUtwzrD9vpPvge4bdB
ltXAwGeNQCFf6Q8TWgw/7nFpwnrkU+VAzr7LBnWI9J2H5uSN6RfNDR1RkJ/iNPhiuWGh7kUtAufD
z8F+lzJNfAJ0WJEVZ70EIICp4e549bulGdz3NAe6FV57I6LomueHrtLvCZu1wfMeGwCUKW0Ddkbt
3o5+kJlvDCizXZ6RBxYIWo3OvtK9b8wp+xGh7IEfYMsfYbc62bshnzrqNG0Ca+VmDC1qhS9ljC+i
cDaQx4mTMIyjbGLq/NA+laF+tqITK+XbRCW0ymHu0fku5Uv1Lwbuy8KwYESeFj8RYkVc6N25tQ0/
d6YHgrpLfIA2o92ekHWZkMkI6dmt3wNBfOA8B1uj5p4YBu9NGv2rXRT7qZm/mI87mwRuoKsRfsYa
AcGW6ZJml8G4qLE/9XRCfm4RhZTRNRNyuq40dzraYRFu0tZD/1/EdDuBvQ4cJ9i3JCAbKTyIFBXO
JLJzZFBxaLrRM3lkaMvmpNHnJ7m0KnH0TiBrS4RAiXLLM6/wOtYhLpSVF9DhhxnqsQQZ/RZR6z1u
jcvMgNmFEINSTZcHtvO7AktKhEJvxSzqs46/lav4gIZ0P4oviRrH7p3XLC/hXydHQr82HnqSh9LU
FEOWgkVlku6zKl2RU4tzwoxAFLp4bimv9lU0vFQZ+bxd/eIZI7AJDTvECpbVjQxkCPbezSlDsaKT
PZdh+ySzIwt7sgDAEmE/AOp08Wr3Q1fNnj8a6q1s2rp2zqKAhOrOQakZ6CM9uzVv6HaRBMFmYdwc
ZtbZCdTGXe6ZZhCBz4j1qezknXCwEq/sovOnaMsDlFslxyWIvHYdeB1rJYe/7fHLSi3UwLbxuWPC
Xjt2+TiwiFgtkndHgL4GGrSe++CZGOyQzsM7Q847Ri33fg5ZFKiJeGYPuTbtaF/mnU9C53151COz
eKrbafZLRT9ACHUQz5da5VvUaR9eksA3zSUppmxV9PmHoUrhO2H4TABMs2PWSohQx9OfBttwQglX
V+FPQaphBdoZIOCPyYKDyrS+jdbAHTT7kxMw7bHeKtVEALOzfDsJyMgyfwe1s+h3WfKkbQ3lDhIz
DPOdni7pFM7/I4nhLhAcU13qwre5++WUR/uxzhl4pxzhSHeWJMqcaFVXuzBFOklXf6xGD28XhXAt
imBrwixdx03xFLQz3wnLV+cr023wCS1blTF60ZUJnZqRJ5uz5HEK9XWGXpeMb1yJiAmBoyfyxW0X
w4sZXGLgyuwlopeeBDzNznklDWORIbx1ppuucblZ29CuP4qaSZim5ju5OZyv4hkWGcnMhsW90JRH
z9VeTQblIoKU137k83NMEjcaMW01Z8imGoeV0ug+2mjBtrQUWG+y6dc2HnW7O/RxuIZUbOwFb3ig
eS9OH24mQsQQXBo+KzJ2tzJqKKyQefApYRff1u68V8hOodewwmpt+7us2R2VVrHRgbivBmPnlp2z
mM7RhlOv69JdmRwYK72ZODQS4zRqxG5Y5nhoDBO+GSK3XBK1kWkWYTy1dTHSrN8bbnEPTV7wEfH6
KtKbcut1MK1aypJqzlPS1sxl5gU+RRO8z1MpN2G6JGiyQGY3WxxdcciYKfikPkLnwrJWj7e4H3a9
yOAeY3ORc3ifJ3eTBu66UuiEKVrx3+BwqrRRbRDLknSX7utZ4/slegcK6fMcNrc0RokW6nkL4Gt4
UAzMLCvc5yiAQxrYOKsFavmSBlqAmWQrSvZsu5XKfW3mYD+50wP/+E84tQ9Yzv53yvn0T4e40tsT
c9LUpewI6TcCg/2l5I22LVa5Ffc59px+mENWjtGtGuJHY7kVGkrcdBrbfR9EIN5a+zZl81OHb1Wz
iz9k/wSca1fQbtTjCc+aEbKmKMK82xjLiIzKKrGc80AA6qaYWWjZlPBOjf+ozoTwmw59a9s9RdEC
VYlKPKJz8QVz8ikg3i0tvHhLrJGPOmrnuO7HKJJx5eDElBlzvzmyYddycpgC62Vq7ytHe4+y7mR5
2aeeYmuz3OLDRGZUtx5nMWId0ZLOPkVEbXacJ4K1neovLt7fxpbXmKdo1h202Z7VbUO03SgwWJJh
D1iFihCxsnXuvZjfskpdCTGaVknWnDM73vQWupmRUdc8HBK0/L6LBKcQDFEoPFaq2Tp9c0aDl/tZ
X372pJJY7CGYN1q3JTsBleLJi8Q5muIr0qYLGXG04PB313pKtmXdZ6fKUjvowxvX0w4Rg4aVhGwA
kVDclK0rOOYIr9GRpCd3Wi5ChM9hzoAd2cxJVtzVcrx1pfUWDwd0+NN1YlcWqPKlK/tzGnEHZSmu
baUKQBmTxsyxu8+W81GTtaktIAmRdB9W7HQUIN53VEWPbaLFfoVYcaeR1TeALdAD81cwO14JK7PW
dTRcTDOCezQwhmva7pilGjAn0sHSfjeSk8DHVxNZsctZPHVlNx+QwMxHG8AgYpPsAmSc5ZiEetfP
LAF796Gt8lcBewlA8sw17AVM0bD7Y/p6ASESrIxvzWFaxtIAXFlI1qZmoUCrMrVl6Zf5Mq5w0Evd
j8DC6IzWwjJf56jytp4VJzA9eJMsnMqsQx4UoT3BAK6PwmchOkEZWpqNIfnDNflCyVYcCax+CPQy
PQ+By1Mf160/DNzteuEd5mXYpvVDtYGXAsljyrGpz+htJoQEM6MZRhrJNgoJ2UgZLzOxXMFP/GqU
+PSYztvawr2vzjpl5zKJLpC5Jx8q6hGlefykQ4R511aHPKgOpAF8p0b7Gdd4e2LwQHBtj1OZkOTa
t2+JQHVTZdmmiNWRNLRuTQ/D5spZZwPyAmRx/+yC7g+PPNVYUn2VJJaWkDMXqF5gmPsmaw5zDbAa
tJzdOkCGZhZ0BbAzUiSneXi2uP3Z8rm7LHR4u3n4ykx89vw+RaP/zUV+ROZPpI6oj+zgaIK86FAC
d7fQVnuxOres0BvdIfesYN87TsHZC+FSFSNzwYkJDfnL5D4dUvupdpw7K5V64yFLILd5EV8XnJqV
SZzKQN5jQP/J3eduU5ueeHLr/Eiz/AljaCVmvXnu8f8/RBr3JglyWWD/eU6FnBcFywp4R7ZlEjc8
APX+jrUR5z0BfbvAvg2Fw0UKvWMTu2NykfUWWrFAaNKRvcjTsdHnImSXYG76SDyhdwAYImT9jw0m
ULJXrx7mg+ygj0Kw/aCnTAE7pV9gmjbEtMBPX0hwsFQ2ddWBi5heUG7Zu6Ee164gmGYqbM2nWD2Q
2BUQagNpUAvuUgKvrkxkg8LQcOZA45DODnic98Hfa3Lc7hNdJ5oVkG01EDqJWIAknVyD1jDy3sUh
QHNtwp3oyJ8owo8LphYnbQDBx9GfwrAhErVlqtXMbvNA02+XLThh8JehnV+qIOh8NbJqdGDADsxW
fZi6MLxq8YeoK9tNs/qgj+ObjVqGBDnBI94HwY3UzSpKNwh4vhyJnD+IUCVqgkhrKbR3r5DypBeY
PRLUoSzrHXRyx9QwX7mnuWZb0JORfS9qHe5Brm1rXTsgr38bYLvCFoVNPUBr8viR9PAfLpm9DeT+
WYcXU6Zz/cAisfM7i7hMc+odn2k/Xqc6IWbssfAQF6K2pMxsIj4K5kdzHJwQpywuXmebZqD2l9Bo
a8gX7rv1m3Wuuvz/F7KiKGhh6Tflm5joxopcZ2oXpy+2Cd9FdvB0LMP6wYSvtuPUdqvEA7RqD6xW
2jn8cTPtzZ6T7jIzKVy1W+LVv+pALlz07FVo0wdNr4Rb1ryMbsk5rRg5gxr+zr3E2QRV96am+tkE
hzA00Rvmfs3P4+l98vuOpbrykEQNIL1DAK1sT5naadCC2Sho46YpealrRklT41wRZpiXSLEakTjD
MBe4J7MMH0D7XnJKzUpqx3Ye2wNZgudIGmddzr86wJjcJBAx+NXs8B1VyZtpUueb8332rAeWETvc
DgSzNBurSS9xzcVIjuBzwXyV5eFhjrq95ZUnEpMD3wbbzoRlN3AIWiXUNVoPFDHvHsh9e+KTHJX5
zP7qL+/G9zYN0A+OKG4CtcvQ2UEvR/iDBoduPCIOG3ETEs36qtFiTXhuikz7FZKCYwYYGSavXd3h
HQ6Fd3aZOdrE3Y2lWyAHdV6qgi0pI/aAJu9Qsq5rGcXs9SYyEFwNDQPoO3hsyghL20UMeK5LRAn2
DbVL5/IdNi9ZDq551yOd539A4jUlTFyaCUMV3z7XVBkxIBR+FeA9KWLTb0rS7PgOviW7oIPhJiZJ
I2TjGZ7ZUqfuAzUSDy7NP4hZ2BAnbMslURInIfFI55Z1mVAiy0lIts3cJCqXDRt+LnFWhVsKu3sb
yfSbo+qjrLT9PCAf7LtbvqAtyWt7z90i2XYp+xrVX2tSz8Pgn1xC0ME43LNWMdchlACo8JrD7c3l
uV7ehIzIBYKd5Du+dkqKjjEr8RBhbK6y2Im2Binsjk4ce5f1XzlhWG7kTTtBYnvocIsHFDB99WKO
zQ/6gYjuV7sVCjwQuJCy+rFhwGoe8uUYhUaI1pulkvngjfrv5NtLdDxh9tsigPaUo3GqQGLyKuVf
WtOsC0oOl/z5ko6Yc67aVwpQa0hGvcp7nToeYBRsakQlM8pJZUv4HsbNJONeJ8UTrfFFTbSJY/nV
tbdAtUxM1Rn+5bYDbbFSRXeKGkpg9pHVGLxEeOgI4wDOhkSWHNm/aqaBneYesyz5GqOTHZQBCXxw
9KswJIGXY7tRiFDJe2Vg5TW8AHl1iJxa+lZqETVTPhFP8CbM7GXKRsk6BVAynh3fTM1Ps3Er/In2
keXL0Zj1kzL6x9ENcddV4TYOXuxK3VPd+6zwz64FPJKu+uuZnZeyf4z1C7sRX6MaJKwIqFkFniG7
VEn/FEsGkwHruInPZHDhbKcUvyt0v7wMvgAH4UXvmnkpO5agad9ubSb9FG8ew3jEtusUx045MONA
yL5uGg8t+f+Tcveds+fc19Y59fTvGKE+Kv+1Ry4kuQ0qCXck09G7xvswSi7ZwNQwGRDk5qr5CkVe
MpP+UI6jgO+3ew6wHJOn2kVt+y1J1HNtcUefRkOpmE1VqIGC3v5p6vRicud0ofZqm1TRrk0almTu
byAIusZ5/+hY7nVAflxoPaFWbmAd09FjA2+eR60n6NSY/tnZEByHkfUmbB59M3I1ImAY1kK1wNqS
nFE3s6KWvJd9lg3ApAUoGi0TG53wynM3pp+pR0Ki4XQoMdkYadzkg2Cxn1l/hEI8N3ak1sTgwvEL
fh1WCkDtAIfnOgjSLp4O5HaEYXcd1TfdfFF4z0rY/2TVfyFZObuqeSV+gi4tgwRUCcYSfQFbJSp+
FZE9Ak3UzmHDurJgCzDWadYpDAtG6vau4ascs5vS8BEXpt+PmrmfCgcms/AguAfjOqnlQwW61jAJ
/IQi+wMgniavcmnSbR5H1g30i0sEuQ5vZSLcwglze8uQ9tKnnNioF3/nXE1bGSfHuW8OnZk+OV3J
EL+Yz11nOtcmmnaBmXqriIeHKC0CpQZj+nQTVx2KFhwtW6IHdsAEG0v1S/1O+I1nL6uk6shCzFpn
9vKkTBEl9k8wzP8gsiMRc9B+O3z8vPT42bBfsxn3jn2TgtIH72JMztohwxqhtI+mFE5ElGxsz512
w6QV/C9J0By822GSRznp/BrKPmxYw5Yg22DKOU1t79cyCSBkci9j7SEqNbHWjYipp6ZSH/5r59te
9oECptyxMInXRBENe2x4LHnL4GkKmCoXZJyMeiH2ugHr0J5KeuWJ7woAaLzTJmuN/Kg4tdIghRF9
p4ndYGo+PT4FYFdmdE1kvB2jMXkUc/5ZITJIowk6H7OuByICKp+lNKnt7rEZea0A/OSbZDaPBAjp
vuPMaJ4qNiiB6T0mORaccEh2LJzRmfPM2CFWhNjJN7XmFr5nFUgu7OJdEkPijeFOOHOwa436XDGu
aL9CzPm26jXfrQwEZSO9SYX6Y2O393jyvlu3xHpLzVHZxaXhZNdwc9jooFdROn4Q87nuMv2vTWJq
KuPHLIZbGZ2bsXGxyq6TnhGC1qVb4qTYsYsUU8QYozZNGbZJMT04/TUPHQ11BBGGutfsJktV/3rP
AmYdxuRde3dXd18tKMl7jNevcVf/K0aHhXGFPyLtacQENn2GxvE6MaHWSPfmYQYlOaN8jkZWupNj
XCud5Uk9kkvH/AqNdfZmc2KyyW9AG6U3yjJaQ87xjWSRPpF3I/l/FeIeEmbcKxOdEItSCZt113uw
c/R+UPuciTYb93zfuO132jm/6cQUzIrNbzzhXyJDpF52yXvtoDgl8QMAk279Df3dHdyzq4Fqq8wD
cJmQUEb9qcZyuDOlTYixodlrvCzkSbrDYSyN/lzJ4lOvK+M1Zf9ipPV7FU3tMYqHWxUHfPUaykgL
crZMWxbMHtofY+7Rb5nTNeSi7FlABsHeBHu6HhHur2SjyEfRriT4LEetIJEJrcMFBPSqzuSjGUBv
rRv9VfPMO0lEaPvyjPCzNCYYdzL+FXkUbwruDjO0zmKYXkrNBDjDzJM3iAid4bGemAVLFy+NmG9V
YSYkcGVnIUnaE+Vdy7GNpTq+CAbXafdcelW3i3REOqzGUBAAYwMYsev0GNFKKHdD4L0NhtLWhlU/
4kcNN2NXPehNdii0+dfq2mDVDsm+HsDGdMBxPAiBK0O5v7Ucf/jPuGYAqs+PgUqZwncNJU2YnWxT
w7JSz0wmjeSfZgBjHXsHQEP7GnW534X1a8dZywwJ62V1q1LJEs9zPswk+OwFO6zlv9QGCUDaNdPj
DGEtTg3FNmkXJ1zZwT/apmal69oji4jP0PRHZVzznm1dZniPw8hcnenR1chpSqj8IEu8FnP9aPXW
OcyrI9bfa5NZNNICEGmJlLu1x1NdBR+Dii9Nn6BAJSkMxao/A6djMKx5RwiDieby7QxyK4fwYGrj
Be3mg56bA7XHuu29LWhuBBLkAQdUXo1tvsAcWYkMekTUNWvbjtYmSzC1XMXS9q5RgPNmJnNB0oGK
opbr1zTDxTO6/AK9/wlmbA+gU4iB0sJ/RFmzjyWTuZLVL4mWL11diktzzHIMhWM/Vns4gX9I9VyM
IOOH7tRHJ2Tc3iW0wXAxNagf5iaVKOKSPo5oltKjaDO1rs3xUW8x0sQWKE3bMO9mOGHxA5mVZcQ4
GK3z2zku0m1iGrdLPMbS4fG7hDm6cRMUbyLGvVZ/Zgy9D1aoHgEL/vQhAglw3dE6hapHoC+7FZsq
os5CYL7QOTT7W8rc3pD7Rc/g5dNB0KghYAvh7FHH6uoVUCwtD7WBX1Qefjl43DPXQN8R8KZ1x97I
nspKvtr9ZajESdjOs9NN7KdL6jIj4yuV4PLb+FAowhtIP/iworqFggcso3atj8nuBpYC2btD17nK
dQ5gFeNQj+iQ1yXfOn4L8AVju57hI7CLrwGvStQZnZ7nbFSNnS6D7tC5iYGHOuPCQ5fQMCXNmNTA
4l+6n+JZVoq48uZkiIVpMugvI660FmFbCt5jm3v6S72Mtfk1PnYywob14WYzu0JO4os4aXB41s+s
c9EYpmwjjPRQLSZy2xzJPQY73S6rCKsbfD2Bj5Flwcor4dLrlrIYSMWnjFOcycM8HyJ8HuEAOCtx
9WYD4T1jxZ3zpETukQEaTVHYGoeo5XklWHupkdJ92UcImoXzA5cUIQMS9iYzd3Fec0cpkJ1j8l21
Cz5P2MY3NUsWq0dI+94RHIux8rJHo6S7xE7CwsKLw21xoUu1N03X/5Q9cu52UgP4Vn5EDjVqEwd5
V8VgGUWPlfn4JWGN5CET9yY7k6Tn+G6EAJcsNlgc08ayjBtazOjFRSa2yjxL24ZNrR9cJB4wPrCd
6PpOgCf2M3yNoLlIXCmQmUqHrjLOjbWbhi/xuNbaPgKTT7gobJY/MVWMECLbPFR99soOqXvUQoVA
Fg8c6XvLKCqOMdAI+W6MFG2iTSCoZ+NubqCb2kIZz6VeH5pgPg/2GADbEFzxurMvSQuF64r8Gq/y
TimLGK3yBqGWjiPbVUpL/UaBGVs8uJ4zQ3tLFfOG3v5kXqrzbTv6Q5BpeMmQ96Fs7IaHJS2oq/lE
nP6dlXuC7bZ87Cjs+sDV3mtlc3h+a6a3EfzDfZuzMayHuwS+OlFGYibBSiZTewcrdaF2odFzi+Ja
1OMrotAInSDJhqMKt57ZWyjJoto3RvOmc6HtyBBUawJXEN/l88Wu8uBhIgg+rig0B9kEB9bfCDMC
dhY2BSLeR2iQ88rI+0+9Xzis3QsptLuEhhmBQUBV57FfQeHzGIuvwYzLPZAfMKI9zpc2GtjK9s9u
aDy6qCQZionnzphb3xtJNrTN9Qyrgk0UWdhxam4Ta3xZTqbWww73jQ5Ndu2TcSKb9pPRSeYjAGxX
NBjVisn7jxYR3Vj1nH4s6gigLF7trm52sFzQLRnBA/PIlO2P+pyZzGHd0R8MzmhS2/kAwoSPQutK
8GVkY6/aZHx2Qsk1633MMruOevTkGf27Gpn7kr1LKjJ/GtUoOJcRghlUWqH5x6Buw7dYrXIj1Pdz
Mu/J735g+/FLMUVoqOt9d8XXZPfo6mb92c5iNGdo/pRYohSIEQa+8cdXOAFabJ6htL+GsfOt5Y/C
ZCyAHeFYBzzTtsu/EwjMgUPvj7WEj9R156Z8xUnfWw8J41gIELzonsH9bHjzOYRxSWO2RENOrvRV
Qf61YRt76D3Jqq0q2KTO0Sj0TR7Id7wHyncN7NrwNiXDnzpL360sf8rLudt4ddCudGN6z3PvgWb4
UYeeR57Z9T/mznS3cuTa0q/iF2CBZHAEGhe4Z550NBzNfwgppeQ8BWc+fX8h+3ZlpctZbTTQMGBU
ISstieIhI3bsvda39Bd3cnH/jjcMXh/9imekZfCuQXVauGIEnKjTDgbAwRKd0KrRH6Q93IRKDdkE
6XtoVw+WvPdHJFl8qg+N1T0XTgr9vnhISWDj1wfxkAidZLPRfkQdvoCkyTncTd4LsghwPMubkvyG
rnyuOFsCYtqh5t0aAz96NvJrV1b5JiZ33bWrQ0vIgTnIq2z+5jvNXv0gzRdoBucnAxi169KVdSb7
0SDSKQ+fUF2l7MCAHoOWI4mPTA1s0DI1GhhPSvViOw919EB+5V3D0bfvqGsiJS5HPUUim7vSu3IP
jPg2JsKZVM8omD/lXK7dxthNAMtHaOqkxjPAaVRLm8oVi7sWXdvg5ks1NJPphQw4XbhoCUJVmqLo
GXv/xTQR5gpR75yihXgkFkHW28SU56rhwt5klvYBs+QeVy3D/PYmcsmLTNmzXQeFMQ2cDbmCtBFp
sxHqwKQmsDcwpJJ1NFMikuybKaVHb0x8NbtRiCnOgU0wa/Mp0zF2JP6VBWPHqsN8aWFXIaCLzTXw
rqg13VVulgQbuk8uOmjah8ewZdg79HG3q6fmFcLwu9nbSLzYAtPGFKeGiZTnNmj1OwDfZcCVtVl0
7MWJCpiQVJ3LjDL3IAb63FoaXcTsJ8Q+00Nk0xm7YVwSN6SsCbjpU5plenzISXTcNZJ8sIl4CpkA
+40zwCGMzb1yJcxQPtigb0WwCIxii4HpxdbENkyba7AM4aYO9BdHjx6AbKkJAK6dzoqsJR4JWTj0
i8xjMjv5UfDc4yQ2P4eAoak4lhMnPIsPOYnZyMGhnd3eY87PygiQagv852PIsiesJS60VZZWlcu0
aCVq4unQewVhNymyMQ9osuAdbqt8hw9xF6OICixRLztZXOjdLgZLLBIwQYtqYK5JX/uZWpFzqszv
Oj5Q6iNmyBj5aZgzCY8q/0rRlotJPAfW6K60Tt9VbOKL3smu21h/nBCjdbQZjboB3+09EZzLEbkp
0Etp30advyDiZOnhqQicgeegpxFRZfpjwKRBiwbrrvYnsqE4Duvixq6Lp7gQ9xR7x5D9lAlyvjNo
oyoP9WgyjfAdZjCEp6X0zWv8y++V0TholtO71gEePuSYczi84tuJB/JU/KNgvWBzr5+diLfR7Wmq
cHuoankjsRvnLWl4vgMCmvkf/VICcwwDGUtvopcuEQg0LXuZV2Cua/MSfaaz7nVBYG9IDlHWVOl2
iPAI1IO8Lnrvli3KwIXX4KDkI9EZl0MuLx7mDulhTsJL4SJVtukJc0jlJF86e8Z/2KMt87Fzm7VD
ars51kTNOuE7pTvaJAogsF90BLiooNM/WrfSlvo4PeLtfZRJgt9b56TKiEAMRD0WBDgSquzW7UV9
QhMSw505PboQS1dmMRN9oEFZ8rmJiOfaUudnxvMdq4O+TGNL28nwe4WeAcl7OC08r9155XQDt/26
tsHbwRmnkS0PX2swrO2BwysioxKZxIQcWqlbLoUDYTRWxsYZYggPajTPn005fcazWR/rFAwg+ofr
XuOgq9mrwumXBWl7VsmRNlz2W1lW9yNCrJUBmowTfXgeg/FiQk8wsDMO0r74VL/LyZH9ojSzq7EZ
HvveuvLkvBXm9Bb3uMQtshZYYs5RnTGeDP2LNnAYdZEm1jA/kAqsJrVQ9nCPe6jI8QjrmcyIclnH
xTnNN8JsmA3qNHBEUKdrquJXIHQ3hLlzYhUzdvzBu8dXa2DJKz4DvXh1TNtcJWPxkQA+sItu7wk3
uuhu/ybtsF8SvrOaKt7QARDaKnA7QuVDf0sejAmK2t1HGpEJUEsYYPI+2axsZXmLtsyk8B9eZUup
D8zxhlo52WgcXhPydBHlym2oKVE0phaRH+rcAa1XWFezIW4AY8oFoZq7CKITfGtO9NN4iq3wdQAD
A3ReKdczi2q/pIfBlqyeOdqvLoe86wAdbZ3dWua9UaO5t8JuWdM/YArNYl3057BkWN2OZbPpGkG+
QED/sPNLQCH6m15Jbq/Gg06oyma03U3ZYWKsaSXbwfdMEZtRLxF3nSa7rxuaUULIUtxQjL8GAw0W
dLiNPX9rMsPeVeP0FgQsngarYaqblxY7tcDhQPjU18AhHHwOE+wkMpguEADGAwPhHaDDe8pq3O+5
CkXRHNDO52aG7kvj5VbY/ouXtSzsA/309pRZ9i5pzU8jwHtMdt5N6czYxNlGR2me8oahXppdao0W
k+DwtjT75lITLZB200YKTIml89wxZVi0fntXdiPKmCh9kWaen5hoK4ouC4RaEm19M/WMNwHWTDXb
clVZ1labHVp07nU48bw5gcdod+hf4aMQe5F4T8hU9bWdacc2fQSKgF3bQvGDVZJ0mA6t07zmkN4v
K84G64a2qU+h6Vmc2Kegehn0EfFBJOnT1ltc1USwz4kNOLje8pB86woQZayeyD/cE84lahZD0OWy
2Jyd9LpoKbGa3lvbeX8xG6o8JyYahxitdZGgRA3j8DrEcThlwSMe+SNzTCwrOYeJOn4w5vCud3w2
ZEQFruF9w9R30zv5Rf2lLagWfC19UPtGtzEbD1Joz3LJTyNwdD7SI+qQSpuMHLL+YsUJT2AVJKuy
qHZeUx48TT4QR72vpoEGrn3JWqGvK9d8RPaGPCG7qQ0i0z1cc4dc6x5lWANVbsZ4OZvoMVv69LQ+
VjW5YwjhGkgNGdoYN9vxmDP/aKGe5+TE0TzpkmbESZR86CH21QGMBz1NMtYqy7mPZI8ASkQPCA/X
M/JhugoM8WKEh72GWplGO58x/J2uos2Y++1a1shbVH2FYGaoPRgWc/JK68ZfxngXOJkgu4+tjlCm
TnvCZvowNOWpis3vGTpyRFrph18Uex/1CAcQ8oQ5qH4a0n4sh/g6yIM3evc60zPjiDh6FWveVeci
+2DA3N1XcEo3wh/9BZSX17F/mONeJRsm+6LKia0Mso09JwjRCc9gY7hWL4sHC5zeGqdmOPEommHf
w9hYa6TNIX071nzvrmbsWs6cJehXqNIhvO1ncsAiBgG+gkSoyaBJPJdlWHsi3eyi/MzCuNswajDi
kBSscSCbJsbUJFaEuGn7iaQalOC3vkvqY5n6rzry5pWqBC1rAuDEhIA6OVhV6UwYT1wC9tRPQ8uG
H4mM6Ophmwt/IFUwprBMM0b8JTZuyv6l7R69Jj4UhfGMUusN4Hy0VPsNxjdpoDgddU5jggyw1DxW
PlUT0k90Rki3a4k7Lxk7FcCCUd3V+ktTEpEbEiarvpU2jIQQEV5gyM4kLZugeASElcE9VCJu3VuM
rxqKxjoPsKuSILwkXuxCHAZJIjfFVNNO7yYKYhj1LeOX0APd0L1qeb7Hk7GjsXLUR6asAsMrHnUs
IOU0EPSTbROnPA515hBmSeC40SUf7TSfaEPYa5ThcBWGx7LU+f2woKiolzHDrdTwcJEcQlvKoF7R
GuifCCnX5tyvVB9GxPpbq6kWt1e+phr9rALTdD/oF2uubGTLNo2QUm6NwngYRPYwBAxgazXQ2yf5
xATJ+OaX1bA3nQhXUZKtXLNmNM2lFPlEI0mL93bkEks0Oaci6M89hPxFOyMTiZwzjjVGzyrriBPI
dWEHBDOX76XhfbKZ3VJ77sw2oo9Mus9sWK9TyOygd4HCTD56qI3RV8iGKgtGY0vs/ZSOJIZ5gNST
6oiQYg004mmSEwfc4BFZGvJKgeiN8S0q5Fdvxk6m47ldenp8I0OaPeyv8bJvT3jwXyeTGnHl3mhJ
vS4TdxtUtU5c8kB7sc+2fjAzU5/GQ+JaF2wyGO194w33+WdWVictQZdpJrLftEwHOdNIMgmIS4pp
oq0L6UzbQvBgtTHKyP61Y1a9RNNDA9U0ujVgGUy5tuMve937RmxvsPz/Cyj8T6ScW7AA/zV78NL+
7TEuvsE3/9tb8fG3Nvr821Z+Fm8fcfHZ/AgiNNX3+QeI0DF+Myg7Pd8yYAoKXwek/nfwucZfAULH
kqELxzEN3bd+JxGK3xTT3PQdxzGE6/i/kwgN8zfbs/hODmhDgy83/x0SoemLP4IIoX1bgleWia+L
XEc4XMSPIMKY2F8tNThsleDfYkauZuVsU4pWfYLuPaGonvx97wfrwYS+zL9bWyX5rchH3crO21e9
to7p+qUEiuUR/45w6fClrrRp4olbVCB0QdA2YuOVpbePxJ36MtPtmK0yJ5b2rfoS1PRAkRp68el7
6ti3fcQAbTDjnSlv7KE8xVO70lN3n4/2LZnm57yzbzF6EodZnjp2k2DaqatIBGeOdpu7Oa8fmWNN
cI+jjTpBW2MsGc18x+z8VDckPnF93py86757Ljrr0a4PtLn2oFVI9CYFr22y96By9gPzuL6Ru8l1
tqUntgR/Y57j+8JPXcyWuGXQFbNXiFv1AzHK3GpWcSK38z1qYO74mIOH6yGt7pLO2hL3eBr9CFzg
BBuNKDYigyK3XamLKpjawcWid0mbQQRrdTXqhvaxf6++trDkM6QAnG/5Sbn5wVdusUacKltssUKc
MjbNkQnh6Hn3iZacDMyNZYtfUNyqfIbYtfcOQSlOKG5RACiJmmOmJydRHxE1rEbWkpdtpjE7aZ04
81BSKOUYrhgZ8lkFjRITwMbw3D19nXNBaJZtOHv19wVtfk5PxHMcSZqkrNS2Zi9uc88+65O4lZV8
ltK4daBLkt+0tfO1sJx92XBBnb01YHIFnrUd+N3Uv8nxxmzxYDgcu/3rmk/OSziRBp+e55wZsp2D
jo/IiJ6NKqfvavME8mn2zr6uEbRAdQgNpmtsTQw7h7S/HgkQR+qZgOZv7E/1BQXNFzPaRmmOrsHe
TgZ52zyhzDK/fpXCyIHd6LfYOr5+dfXVaDdXdU03iycA6xjDe3CPkbvvKjx/c4SGQaxw+K3zyd6H
ArsQ1wrk+Humbg2AFjUO/vrl0vLUcwsnPnh1T9T3UE9bPH4V9Wd1eXPRrzp+JkHk9F7wK7h7wa1T
7556P/sOPxdPfsefCwsMGt9O6v694F1V97IirhJ63zaUQLL4hC2wiLVnrCVHC437687pSb19Tume
geKtp8pj0ELIa5if8t7eq19NXUKpAYPgJRl5gDiW7dvYIyHP2s4vvTVdQv0u1u/Uz1PfU60NEQ/Y
wK8VYrWbDF56dYs4rs8KIrclNOWobkxMVN5gtqsfFuKbf2b5mqyi1e8sX1utYuQ0sVbaLIm66//E
8u2kQC0U5ulKc4tTjlV95iikbnKsxe/qyiPDoYsvYRY1DnMrMhfL9oRq1RGsEtLaNkSW9NjVq0Y+
2zyd1oRYmd924XG7/FGcvZwFi0/p1xfOOv7L61ar8w8Y2Krqe3NOuW4zo9/E6wnkjN6C9vbrH+O5
f/ZzEK0aSLJN0xE/3R+0YRESaDBDvjBvR9x4Lmg3VuMUNuoU73GfrMeYVh+Pnfr81R3LecPNhEWP
VcAJiLFt7XNb+OeutW7TRJyv6yo/yUZDfYwgay62MQdMzV+lHm44kZ2sNHzoydgOdQrfXD4PZPXM
XXaaM/Jg8uBe/d/VAkuC3V49py0B115pf71e+CCfTfAIDPPf68E+p/4eigUsVPmMLWwXztbG7937
BHMRH+rfXyN13Uy13p3MPatnsvVnWAaE8RCslJ7inmGMeVFrEQ3rZ7VeZGqnGsJPHW02JJ2TWu4A
Bu3VkmM2LIn4+95x67yPkXVbGdpNTRhsZZ11LjguyBcwor94GigT/vlp+OFT+ulpQBn9j6dY3Vp1
f0ZMAWqVBcy+xuB8jix7/+sn489eHJuH3LV027EpVP74AFoeHiLyNJOv/VxtN2HER80qh19y/esf
Zf3pz6IR7RhYO02LyuUPDzv1tBT4XTmRs8Kqjfx/aoQwZbNhu1OPmtra1PatlpqUYwJ+TEoGVW2o
TVJtmKZwz0ob1g3WrdqGkKNy5ENZbEPkFFuMNGt1vxJe1kiHfsU2VPOYqvv4tSdgyPV4C/zq7DI7
snJxqza0gf/8tZyW/r3JULXnEY7ZTgN281/fB+NPSi7L9i1eRY+yzzP1P94HQ9fCoqAtRxtv42LC
0JGRAuRZq5087nU8qJ+Obm/VxWqhs8cpdUJSt/j1VfzZh+HBOTOJvjEMBbT+w4dhiK4WLURmnE4U
cDxraudX25Ggrvj1jzJ+gl1/rc4eBSvPmeG5pv7Tz0qFnkSericrU3fPquoLJMNDjvcdXlTkc7yi
AxWPeoOnMfiLx85Vt/PnvQGlmku1bLnccpX988Mam0LudSJ05yh0eKnzglWKH5jhAVH/lsJZDk1x
yQBZCazJHdsgEcTP6mlTZWNSFyf1XKqNRW2Tav9QJXFnid3YovXneQ07B+gvlY1ZnqIsPeH6ulUb
iBjds1qeZlaVGeqAehzVIq9+xoyYwWKJwysGlKmntovEljzE7Xj1tWTZFASJdq+qIrXTE590X5m8
lhQ5YUA555XP0kDkES/UehVtIq2+b+gYqp+lykUUkmBmeIbZ3DTsrd1Z68GC8ZipZ2rkw/6LD1l9
iD/dZsfDiYN2xvM8sI4/3Wat0FooULzd1GOmkdAy15cKfwrxUz1f6jLVOi9DdtuW0oXVlvIBOMBf
PG7mn7xfXIlneB7Ic9sw1ab7wwdu1ST3uTi8AE6TgGIa26y9lj7eW2QgCUhc0zmrCkC9cuqC1MWl
ATUkxahaOCQFNrDSsyqYVFEkuEpVzCQlCb9F+Bf37U92ZrqkusBT6ZFF8POiqFFs1Ayk6X+zCvhM
JMzhXhXfrgZ5q/iLOsD+51vDO+hYxJEKteJbP78LUWZFbsDSU1ID82ndhpV9aKLqrDrxIfseh78C
LXdjW7fqk2m4B1nFZs3ZqosNACArzpI05fzznHvnxsyuNVjGnRG9q/W2ImM2g+s9MxyxVLRu0TwT
JrQyQwhNxQlEyFkVV5k+4uNh0EUlrYovdT4JaAqr55UJ6Qmb0samPPXR7qhlewiAyjfONmJw4MGQ
S1tjr9ngJAXDN0Kyz79+lP/kAVI7okcamenQcDR/gvOXg1OY4PmTr43IngBbIFFPZ4VpPavq3Y9Z
nVXlzp5BUsQ+H+J39QprAjhMqp1c1oiaQ+7fD0po4/h9GnQbX59rWz3/+nL/uWpwYCyyg7Oz6rrv
/PS495KV2yN2lPqVA0kon2PSv8MguK8TG/kGJwEchV8/UvVkwk9YkF/JaM1//a8f8+p++uN//d+F
3N2XOf/7ZQ7ev/xG/4EtIu79v24Q/XfxUUrJK/l7BB7//783gozfXE8XJFIwRMMQwZ77P30gukCm
qRNVYXFsQZuinsailCrlzjJ/c9TGxb7ls5QJUu7+TyAFCRe0jtQ3QnnqqUXu6+P6+eP7/c9/yEKx
/rhJsic7pmvQCqLX5Bg6p6k/rpmmz+ptSdAWtXYayZXA6z6bS8fiyFZGuIKNBl2vjAsgJTqqZowp
5d5uDnS149tg1ra9m7XkF2EhQDhn2V55DurqlEhGM7KCauJn2nqysOHDavDwOx11CPI+uhyXuegi
ryATihyKtGab8XqUCGVDe76CPENne649RGU+ouax/5brkgmsfPfnc1Lbj7023QZV1m9dkWfrzB+w
HMQ7STBzqVvpzkzOwWArxjEuP0Yu+q2mVx+SGG3NMrc4ADYQasBCym9Esp6GZIvS+FZ3IrEpKfr7
rg1XQS2PhofTs7bKw9Ci/nKM7jwPyWfgg68qZ9wr6IptTOFEtmrOVVpb69x0NcBsTFZwElRL0yzb
LbedaVhL2q+GxDmgUzHFxXuq0S6xNMKiRm+6y4oPnUyxkxAxSImB+c0w0qN3wM414zbIHrJK18/h
7MUbTrn0FGwkDPrHiIJpOVvhSo7MXcmVm5YRBt50aI/SsI5sP6CVRjy8HC/XZDGt26A5cE+YKQyw
TmNXPMbevWxsRiTcrgX9vy0hc8y29fLOn8sb48GIJV5U7akYOmtdJx2E/Wnslk1sf+8CuR2TqdyT
RDxgNmBkVpu2DXln2PkM3HfQXxG2MAOo8mo+zAgdjv/+evT/stL8uM791/azPL/ln83Pi9Z/4HLE
IepXC9ICN05cvP1t89aUP65KX1/293WJZYQyQKcH7SIktXVVHf+jP23/RrXuGyxMFhuV4QmOEP9Y
mAz7N84tahkjZselmvh9YfL5hlTaPj1rFgfb1cW/szBZAA7+WFeyWPJkCDJAuTgT6Z4qoH6o5gB/
9Fqakk1p+9/GWMNFVdjmxmH8t2zVjFRIC9WR21OGl/qpaDHUGcaDRy3KoAbFlEBLDrjIAdCnOzsd
bavvxMFeH63jYEAVaeJuXJhW82Gl8bst0KsknpyUYQWAnRbi4+p7QK+Qqo6u/PrumKDEO7JGWgUN
KqOuMQn+sLsnK+0R4Bs1KCWUSyDsQu1m7KMHcjh8qElWuCWV5WNKkIzbwt3lsu6PTVjsetO+VCYD
bLc1QPchHS9llK0KQyWQoSY3EBgz3RxhPxQFGAaREFUHQ3vKp+A4T0c70qZzdW9UGfq10VxO1gA8
Ixhy5oxKQpr5DUq993FA+MylsGrgxNuiZTbgPWwwX/g7iFDwN56s3jXXjle+JQGZpg6/pdOfyxjb
XySa66gxCBNQYN2RFGOzCO4Sr9uMM5EFMdJt1FFOtnfSR2aYSwh3xkMfMaCms5UQp040OOApfzFV
2jFIkC87BEcsCPYE5ZwJOGfjcPRyB17I5FwxycSAPr00Rr0N/S7dptW0icrRx5vsYjgiEYNYGHJG
G7mCt3PlRD1WRTBxWkAuG0iqVABT0serWBkn8yGdlvOATB2J7Cqp8Ft2Q78F/1CeUrf4zNl+cFII
b6d/MSuyytkN4XfHm/SN64C20aP7ar7kBdTHMOJmMCWPzmaTPQ0JIeay2bW95hDlOa5NhMYL3zHf
2WWvWkvbV2gS4IEimuFxYE+zFkGSObs4sT9G5vQtVPGV64r7biIZEir5ezxgnsG2SYueeLtVrfU3
qTbLVdhmQGchRSzjoLcWpQWILRn870EFQIzMBhTRzWrWeYJQVs+Q48lbLzoo4LU0X2ZJ5EQTYVcK
7idTHzfGrILjv9I3UuUGtnCxcRpLn9mqPfaBpR4i5LWz4tFlZkI4RImZcTFBurqFLHI1qt1cIrNN
WQAWTiufxUCND3ryBW13ARjO++aTF86GMz5AFy6QBXqQ2TXlVHLY84kXsQayYYvirfCbnEo+P4hC
q9ZJGdfXUdVvXN+CztlPvPejux2yyMf+V7drzb3jV43pUyEaLUl8zEVfbEo/6CGJq8QYRJcOfX9e
sWhliexuMEEE2IZxrxu4rm0pUc8TI1szVe8msc66Wj+EuYkYwS7hSdQvAz6rFfGYD3OCHmQeBcn2
NsqPbMwuYwvNvg30JyMwTlaVfnZECq2JhnsLGt6EjmyQ+diKOjo4kqB3VIRPvVZg+RmgXDYE01Cd
kFdTpFDFZguFn9uEK4bpm4Lyxp/FtebnjHNseTNqMcF/NN/zBXmhvEqh3MRApDgDjFT3SFXzJGq3
bcnBvgy3DRvuhjzGpyIuj6nM7+EKgEtrtmWemYevfzS2w7TAal7axn+sMJHg2G1nsBcJzn1Y+gsz
6AG/1c6qBYKyMnsAXaIo5401hLf44nXIFNhsQz9D/tZCpKyL+5pFm0TeiLDB7q0Lym4dd/6ThkrF
IMMP7TFJRRRlayNG3TdON11bJ6dOTM3OT+1zg2DzYF0FZOMeBGJ/GmIVNmD1X9vAvSICEsWZE98m
0XTq2I4OJBN5B7ISm0Mu9kk0DkwXxAxzvu2PKEwhBQ0HtHHEnCcDJ7Yuqw993BFeYrbhxtLyZ3xn
6AamgiuSjVKoAXyswgqDEB9SZUMNzlxGNcYgn8TkJPuxjredV6TcA/QrQjg3ZL90N5S1uDPMMEax
PK/MBrnEaPKdZdt8dEYFeI44dQRqKBHM4X0obSXU4AJhecaz/jZ7+mPhNtd2M9UEcSpbVGlf6US1
gkb3nqIYzK4EwLYmPe4brmg0CBqP65hisKZfZWybriC/1O7XXdVDXwXrtGY4IldOnnwWJadNXq35
VvfYRaauwkuGMbrMpy2cixOYIx00b/Kd5ghhv5YkmR2t1KG0CvKFi+AhAiJ3MtBvrfHUnFqgIKPg
gJ7SgIrsmPgPREuuo9OInTBpFfI7uitQ/M0w7X23lKvYZyBgDi1Erqb4RB5YHYd+PpjIrLa682IY
A5gJpbitYAIDLbbBxTVggbvc21WJYyz9dGAlZUgEJTZc9KP4NkhH39l4JEibpJgnwBscTeAvkVzO
JOguwiT9TE0Ilrlt4jGY7jQvPYABOxSo+rfk+xAq1ICt6QUov6IRW2CJLJm59yQ4ryBh38WGHHkI
DkgRiQ5iNTBGkyBVFS4VZe3arjE3yBl7q1e3Yum0CZEsApUyiA6Sm0JiESZhZwA2xM1gH+3CXKe2
TpSMOe6DZnydGnLk0CmDm7Lv86B8HYu1leJhy5yZKZ84wakn6SVq96i3YEvGnMQ62Z5oGYGe1KEh
W/MxBeYMeKM6zN5aKEB0q3lYCqYzJLato/BVGLU0cvam/JhX7TdajpdsRpeJhxc2sUjLpcrHYkdA
dijjR3+0DUhe8jXWWkYgKWBqZy63eQ6XrEEdt9aSGYskfixaSlfUiK91SUqS48YrtNBtjVyNbLSX
lgS6sS9rdFu1ckDi+xh5jd0JFo3Ju77GVr2wE60k04r+VtRH3zIf5KjlRtEG8McmkgfEfoTUlc9j
gEI4rafN3CrQmxdsooHxY0nOiFV0YN94RaZCpldV2runLC3Ola2dUFlsAzyfi1B2L1phPOY9CrNx
SATixIGIccs6546GuEsnz6fkuIpj+I0nZwv56zQ37s3g8r528gHx4x4d2iYeOJAOMT1hpK4y6i5g
QZ7n3JDLnGOeXnsO1ueGA99knLXcXOMvNHczj5ClNTetBDMVRiUCppawhFg2H7WNrJ2nsPHdS+kG
bwYeY1uoecY29aejX+PxKgfQJhNImtBGD10Zgm1juvPqXN74KUsdAtmFWcfZir5VjeYojbZWfG9O
+CYDHTSa3VndzuuRJdBLgBstm4sLMGOlg6LCLTidnLwl9ywcbYysMD+SlENpMmnwcgFaI45QOmsL
9WU1chpOEMl5+XtnDJvRqYvjPBjGWc/Y+BuwoerY3qOcQohnF86ZxsFIaxXcLAX6tZ3pL8YExdzB
ImDVZbjTcF8NciqpZTFd9IITcg0Mj9K0js64GNOdJ+1vdhuUmLIJMjDG5Iq0LE7mnlnVe1RPp7KM
9PPXP2KqJBeSH+QVFot0CoB3YZIiHSpjdwSRAg74aNbTfNDGqDwDGizORgZXtyPRXbPuyy5+FPFo
3CR3bYRjgb4IOnIkq1P8oqXQZmIpbgKElO1kGbva43ihl/hvDQ7Za8NHiDuymaeELIpZ3olMtGdO
FcfIib0zC/YzuX/6VlbmiZi0ZTl0DuJyIK1+60DuDp0RS7usrymaNmXmcqoFYkjCzBq/2HToyqFY
kTnuEUI3u+vUDVN08rqgg4BqcdA6Wi5RB+HRy8H401F351tTM+ddzTqw8g08CEEIMaWEGesUMwaX
CiJLH/fsr8tyMgkkSeaJboonVzrANwGv8IZZFWZ7dyUt6gytN6414k2GCod3xDpTqTP8RyHhA2J9
INeeFKlCEgYetdaya4YNGR1bI3JOIMM8/sNTykhkXZiKgBFZ+MbMvTHzGlSO942CgwQrm34B4eOF
P+58PzukEcq9MQ6Qsg3Ja+A1kMG4CPmV7uzxh6R4LZxmC5GIWrMQkDxzBOG+ru9VJAaB63IXjWkM
AISgkdKyWk5BYNebaSUTYC7TlHw4tnUZg3gFIAehbUQV7U3GuhzNO6svLkFAXyv3VZwQVtJFqolV
M+q7viPWAMHlIpUEBfTAnSbHvkQOQ2eImRe7lmjDMxMCT3ln5bzdMoW119UfNG22g9Ysc2yDbDxQ
zHvpFGs84PuEqARwaKDmDOMAdQsbYAD9LB7s9RzrD10XJpuJtjJmShOUgnuEioHRRbvgWl21UX/L
9Jr2ysxYtFdWCZwN+6TI3tMYgq9IMZzSu7k2+OQiJ7+TJDKtZ3JmzFx/HSLAvFbpQulnJaRWVTes
2OFKXxEgfxP3SbUZ4JMtbBK2eU8cm6POSN46qmD/NmjCUxTYTxIrSq3Du5gpdeAvj3HKeB5Ph87+
sajrkFc5wFSGpsFOyqdJz48pMGpeiKZeUiQccFo5Ob61yG9Ir+CEsp2jHHtNcQfYJ19gTlqaerAk
dBw/OKfwBUlBdx1Vihmb6yCXHdrK4TUW3JKJxyqkJ7DsE5Sz08g6CkZhYO9smmzXaToyp+mhLlCX
j8FzxKzfdwON+Rlq9mLtmynKeIPIkF4+9P34riX0DXQ85S0lRQPzjDXqTuNsxMZFDl/Wn2UFIimF
V0sBcOrxgy5tyZ4QEnsyWp8qZdBAEB8m07tGaMeqCfg9ZxPbiZOVV3rg62sE9Xd2jRXXSh+16gXI
+kSb0zVguQf4PfryXbcXVjG/p664OCoIqMwo961noKlPmCpQPBHfZPgkb04bPfFpuBYN4lqHbp3Z
RWdWwwvMBh5Z6FCV89ZxFvSNBzHUH13pppjKxk2Txg2p24ipPAgCvm+j98gO80hUuY7QFMDJg+tN
ryFhOfRUgG70DhMe6+IO3YGl+ztmn7Pt6fgfBOjK5GHk7FK0kKHFBH5cJPhE5rDEizrP174G/E3P
Lo7tfzi9m2/F3AItl9jBOxqSuJxb0kMAH3f9pYI8quBu0roz5qjDZ0Hcl52/6lZ51pL+0H9mY5It
OyIZLPoHQ0dDEyeoNr+yUrNsewD/DZQsVVkYpLvDRtTGo1NyHpWkq0Qju3lLmzUrYVyYM8Z+WV2l
OSlOEpgDzKf4lkh3PLblFTFe88afzF2jMTIcuNCE+5slBBomZn9HtluGxf5A1+mFJdfd4eg6YUfC
NBlPEHgUQtYLLjLA3RsA4EX83x/t6hpg/oG+2TdjSq9IdieipzVfQT/fWTMOvtA4ZoNF+Wt4lKv5
sNfn7kkS6BQmGc0d/OCedF5NK1glAfHC2vRdZQqPobc3JNAidZpfeAjd1RU6xNdtyZtb6c54FzlB
txReQMyWFEeoOdLvyHV18zM5MPGhx0Xeh5ep0OPdoM9vRjluU70W19P4vzk6jyVJkS2IfhFmBJpt
kjorS8veYCXRKoAI4OvnMJvevH7VNZkQcYX78W85xPYNfeZmCkl0Y2w/rM6H8aPy1XkZihkPuL6V
yuOSIHoQPj3Xp3SdlzFUtHWTujYjPnfcWyQ6aF2+4SJscC3gpRTJ3pPC3DdthiUqyN8x4jW3uUTH
T4pEhG/ZeTEctt3WkI23lETvug0rmJS52iAcgC6ZAkkhdITQpVqe0jiUHC/ZdZn9+1BkD6kJUwLz
9NGxHpxGebdYDonxwm1+p5uRZSfDspjs5reFb2qy5WODcOSIKP+ATee1qL8FdBk/9Q+4Fc7lMOKm
7wQQZVyZMOhBKhMUqVsO/TQmcGmUTjRU9u8yQK0n0s/eCvcX+3i1MwNGTxTHM7JGL05vdblcpN/0
G50b45a5BnhX8iQm+MuKBrkqiJqbuqdOjl/DEuPhsoc/aVRXr0U6Ad+AezR7WxyIyKwLVOLdA4y4
a4Y1VGoVN9A1WUk4HQxttGD/d36hv+tEvzi5uohxfSdc+DhE42Arm8E/5FFmmb/W3LyCK7oMsbyJ
PZHs2qF5Eh7VrnLtx8B8JyPJ2bcwRqzRNI8NiWWxXXd3dY0U0yzl3shoFxyIBEePwAB0aPIoZ93u
XEVrWgGJA35IPqVpMqlyZtf5Yq+AzJRad+rrS43PFsJ7jQmqCN37BaPqGeteuR+S0OKZkYQE9ukt
cowUahX/ZEC87nNXWe6WjvS2S3qSSUb1g6O6PalUqSjlrm+N9lQLs/5qQupVOd3OouCLq3tGdYmP
zCZoHmFapacaDOhhzDxsCOkvA8YbsCywF78KvLLD2GfAjTzku/6D4922Q/i3jNPFGKZzuiZWjyne
l9DcE69Q72p9YQaD4azdQskgWj2Zz2Vr7SYacLNKN2xn/4QGsN1JOBjxSH6GL34aIe7CuXF2gqjZ
yEKmBzuMI0fI3ehDkINlllF9fo8FsW0BJ93IxLZJoeYnln4oIVieWuMx8C51LL78waX2N9WxKEJn
xyQMCKMfwJn11GNN0iGe5h4Aat1G+TKcXHsk+4BOvRBk+lU5EwIPw+ZiPtRmSzZdhfXDKaePRuSw
4guFv2dkfDhaOEd5PO+wG6RdUZ3N+KYKSIREz7jPG1sSX5qc+C2I01CCOZ1yI9uEWjiUlG/WDI5D
YcYd1ntgCGdS4XQI/TtxgV75ZRBVILHEhJHI7I0Onbg0N1UIaZrAD4jcHi3dOrlaWj09Wlnx1s8j
1P6FmbvbMz3U9ss4hVUUpsnd0i68MgvOk3lhnWUNh1hCUqzD4UDf0TND18BFPSCHeI3jPd7NddgH
X9U8eSmJG03aciPaFPFqwms2CcVHqdN7uCrEpxS0S1lbEGJl/CGsuPdMyK1xru8KdNBML+66rK/e
bdLBDnblTAiPhv7qJQv8mvIwVfwYUX0kY+9vU7jQ4LgOlZlcMdWoQ+DoO8MtsPLaXstOIzvhbyuO
Imamk8S+i92WqdkyY1ItVuxMPuAGhcXf833gJx4yJpsGIZNxfjDSsCRgfITGjeGLRaYMeaHtr6Vx
nvPQEHcCbSgfEgarldXP+xMwMepaZkrNcx2UnxAUg7ughjHQ9aZAn2Snl6DUxEza7jezdOfRZljS
xSnhBoGdvE5t+DFm/ibdAzRqH32P19tNydBb0hK2V8gHXbZOcmQd6B6L1VDaMS3/MmsG3kbxMBEE
9eCjtVJu+RmXyfsAX+I19M6djYw/w4IbBBhGtQzj2zoI/hyJg7yEwL0LTFIPMyIOnKZfQHxyLVXl
L8GJ4izQD29djwHOGBwkWKPfFZIA9av4GGWgt7xo7YVp59aS3RMbbb6BNBygVHpkVxnmalhrWYPz
SI04zraztTy4GLCY3M39gY6R3r52fzOgm2djZvlbmD1/vcY/VDkSmGFXnxtoG+fYQSgWu0SQWM0M
K4MEpq29UKr6YDLPDiCqY8ygxrMSwOy28MgsqQTFGYJTozAFh4EymISDOmRMhca5I6FSdQMHyLgt
WBkgWOzMfdA9GS2BI61Ds6gS9hvJFrdDQwxfDjdoabAuwsoARC/+WaPxLwnMhxzssl97LUMrtg9w
Ik+BOx9Gp7rLTdltwwzeLpR40JkyOeayf3VDIus3uhUFmwiUvqWgdJ/MeUvmmAKSgX2JOcuj5zk/
qQdj1si3fk3kRpuS2E2GH30NFrPZ1vpEFPx5KrGs19Vz1ROOZk846UvascfOHD/1HLxlRQtXjTQ5
gCM9avOJuLUMWP3IFFa53JB+Efvb2TTvAnOAbIjqDTxt6cAIYV/AIUDy8I78KXM7VGbGx8QIhlnR
kWCXYBuMvM4NYOcCCs8qjoJwa5MpUBqcn1nSyIdefTjjMn9AhET2R3O4tLcxHNhjx8kpuzG/08Ag
lWD5RGTkTT94f2zCSdrVDNCbumFfIjgNfcI8fdmeLBE8CIZ6bPnIF24d8h7JTVF+jMrIKmi/iZZn
1DuiSAMFOxJOBNXtPeUNOOIpeYkDFV+XSv+GpdCHjM1UlCP72rAo3aqgJXkqDVDlA+qvbX+7xP0H
wfecAPTYVeZFgYPQ0XP/hjEsibVvmJyus+8gJv95BhTt5lADgV9duYugSUgkfG3ORw9XnxY8lA/a
RsKgY8m+LusveiV0+MaJEcbDuJCBmbpFc85caBhm6ZCQRoTilvIKtS3oozLzMEW0kB3yoDubpf1F
wEq8j20evzbHL52yP1yS5NZNcvlgD6SCLFhQB7skZ17575JzJhrx4SWpPo9K/WEVeRIDX/M0VUTg
eC20/R4PRS9eEvQJ8Dr6Wzdm2qFzN8XgDvuKpvEb48ODaHOMG5VFm47BKMYxG5WDU+0RjeLbEI8j
NJARtsUhhnuSZtg652lq7+gkc2dtcrkRqob4V6jU+6FjOKpnhfRSUOFqFnOF+1yWCYGQaRdGLmzl
KKz1ZsiwZ4PSIUmqoFJ0AcvglyG/g5mj1zu/6jiwRWqamIyFXn2jjLtx46XesvL6zh16Tfr8XzcN
4HguREeGtYIzOSzEBsOkAdCS3HvCL64cp9cyMDFNLlxLqN8piyj2wCDW3+lAWHHaDSWOHfPQTlRv
KMh4AFmaZYHRIL0ef6i+2CRI291khLPDqg0ZYZjelnDlrbt09tOwcKXkwdIzyRpf0GOKm2YhRAGM
y21symtlCDCUxLcXsf2z2PxyYCnCs2ZWg+CRebkkADkDnTH88tmmrA2nZF+x0jqWyvxOZXU/ll64
c8liP5ku1EUWXl1h919TRTCG76vhme3Wc4seYePZ3AZr4AXPLZ8x4qlup2b3yUlxuqfVCLBJVWt3
QJBc1vZ3OjvPbQqWIwYG7XN23IIS5VBdGsaj8NFIxGLOPfKG7wINhjIeka6uT0FWac300plv+vUP
knXjfRDGP5PbsUigBnI6Jpu2Lb8QWn0W5XwpZQK2TtFuuchjiWK7ayaUR6UZHG2rNW+d8m0Q99Yc
agIMe0o7E7xUqYS/7/ue0flMeA9nE4Gh6l9WMGqkpOQPWuJLCDoNM3/LaiOlpyzKJLJyjg4rKbAz
e94RmWMY+Wn82Wb4xPFbYe5h/hiVgfuwtLAf9VDH8BVlFTHqCwEJpc1ehPaX6lx57nNNSTf0W5Y0
v4Ab37HME6VdG3/Amj2mSZ4VdSOC5gpGyBDsW2kWhxlAxilsgLbXXa2Q0ppvyp+Dx9y0qUVr9SZd
oKsGuIB4Js+zr0AQR1ZfPI/NjOvJRTo9/tmIxrdp2fNCEyqwmXifHdlGg59kV11N86N0SZgxOjaq
ts6uNiFh5C1wzAfgtrYL9Mq0aL4bnvyboamqK1PvD4sNSTu2rDx1O1NAs3PzNUVjjBf33Q2sq17a
cBe7TDp1smKoSchLqAtu8Y9jY7Fp6DHVGpkwSfJsoPI01dtgQiucuet2qR3Djhpua1heu1Jn37Kt
pzM5LRtjVjVUrXHviak++uwbD+nUXnzTXVnDvTec5x8rMHIyTIz02NnpnmDS8tQlARjmlE1s8L9Z
bGTqOFM0U4uDIsARFtuAL+uw+KuxOPbo8h6GoHhLihzYRw/80JqtASzR1tTgMP0RLJU9Mt4L+5QM
mXV9rgNTI0plP24hUxjXBr1XzGHzrEhPgDILsgs6+Af90r+xQeDptD9kBjwalhFDw54iV1bDcYBR
g7hjTs6a0nduB3XXeDnrKZN7o+67kb/a0upYAZg6n6w9QIbCF8sh8JNjHPK5QLDZGisDfik0qAuL
2YXpfXf9lF5VBLM8uHE8P7yBxPhWj60BopRBq4vgZTvZ2omyfq4iLUxuOlaVO/AKHqueZjMkTOGz
m7RT7jnPTmsFex5LdBjKU91OYL4/JoP3ZKbGOiTlouiNdEeoB89mULU7M2ZzUfn/Ftea9k7J/KTu
xnTfksflF/nT/3/Ibg6xnXv3btI7W4J5b8xqcG4KbV88M4fFspQ/hLkwM+VzhoM4DQ9W6Xp71ySE
yy5I/XJ0wTqyvy0KeR7yFNSxw8aWRZvYC+2w12DNO9RLfyEa/QBwlHyFak0T9qGt5GanMLeEW1d1
xbXxU6Js+D8TAwPRwPULaNFs4sJ/rfDjfRsEYCAZtj78/4dhsqcTZ3shNDNYPGZUWYxJph5ZiBgX
CxBmZBpZt49HvCcwEaGS6pgxb6XuGxnaJ1QiLZEbJAykkOjLEV0QkJS7UBn5U2YDsCSSeiRxkUw4
jv72MalMWk5VPSSefi4ctoRzlhDLOMniyVHmI1B+xFzFBI3WfhWLQIOzTtNsE625l5U3AZUYrD37
yS/V+IJwBkO9/MhmHVzKCWxjoMazX4Teim669aq+PhBpTPIWz4LESr/LW8z2Vj24h6Ul1CNk4Gja
mT6amOM2zhAQGstABkObuoUflTwYmpydABnGwSKGG3zBjUqMjAlR+F0YWX92TQFfXqzBIg7f1Sjp
n4rKRH41T4wEQPIj3Bi+s6AmPxJYz4Mj/IObYxXJF0l0b9CrAw/O8sg2w4+I8aP5JkhaOG2E5rM6
LSwdotHkRwfTnuySeVeVuQ1IHOYOv9DNOC7ONS2tRzWxTvKN5jLN8DCsTBBWaw+PRNBC8ZlmuoXC
nh8nqQ3ytbJj6Ov7SUwe0QQUVq2p1pSyjF89WKFSBdP/hczwHF5aXmY9ZSL3Yx4SfZRNhEMm3s7l
sxnH9H5iqh/WYt/7ItvWrgem2SaLSs1Mndqke0qDRr7I7p5M6HPmTQEBUOJjEqSCTjLzIGN79snH
CG2u1GgFPXAHVfhgWq5x9Asv4DgHeGWHxaPT0+zPeeHt+u48NEFx5WTbtLGTRM0IDMpT5mvrsUVp
jHKJyplHPqH2BYgHQRLPclqTa4ciABHVCH8oTvRwNVhqbnu6lU1FD6/AfjHNiWYkCsEqSJhlzJKt
VTeC8AUGWDQrtWN3wKFJmXK1eO+W5rNJ53nr5CKAN9EHlyDM4MfTV5t5J7elVepbVpKgoNmT93P+
VjHT3RaLHXWmQ8i0Q3QFVovn0XRNwHHkXQFsfodJJvaa3Sbrr8i0JVdNSV8L2RYIDgbv2f3qff3a
+vA+UsEyx/KhWmKNJRiPuVHTUwqkjv9XZd1Hxt0KrA/aEx1V5BTYA+K88bdJPe0Xa2mO2q0vNkDL
fQN1biN8FIFySg+qNh6F3zIzJtQNA3nHJNpVFKTLqeoaTsL0zqk07t6a52NF4DduYF8rv977hWnv
qoUdSEBY6F7kCPWsvF3HmPBMdCWqc7D8ooHviU/zcKNqD7YJgFloexj1rJDhEYMEqr+NXfr4uKF8
VAs5PoVYoduDJCZLWkRkN+9idkOcDfvEdOILiWKQV1oz2Rqm310EVe5cFFBn2pBtuEyYX8fTuKtN
4zJ5jbvvCUpD/jNVbXpJ2/JWNMVrjO1q48YpaDZ71zmVPC58Y5S35WlE63jNxqcS4lzUStQ8WmYA
yBA+R06b+ZHvNA/E4VIXpvd17vKFLWROTMXerZqvDNwtl+++FJRMvh1/leHcHzXiiiOKVbp32VlH
sIOflPAv3jRPd3Oirm1NpqcgxnH0fGYmpnhlDwEDvNhbNBLPTvhaJWRj+Cid7glboqCqF4fYLMCe
eW4dHYQvrMM8pI7lKc3shHHWivBLelLlTcHkj4+P2nE0uuQDzVi3CyqIXvheeGLXHzeHAbbyvnos
eelCfmBeBzu1pBADJZrzCblC5Ffr3LZL1DErmNPF9EK7utLNXcctEqYK3d4ICVTrfjd4jAAHHEWD
sO5k0uMjyLiAGDoh4ZH5ntyXW3sNqidmuDomvuQfh1eWycc0dl576dDUNZywEG7XugWqTmhBC03m
owKUvbcF6aRJB11YWRbvce7tQQAhU4vTm4S1dNmpR+pAorXtfIooAWjVcwKlfOV+RqEuulPQWLf8
BVoxV0ynIAsZ4QzvxHQSXhkQQIjlIKn51YoiO8vBfw2ydtnlDEOjuljtTIX7SR1OC9OXp8Lq96F2
fjKYskeRxbyylYiCZIpcj3wyvd6d8jQ37G8tyHQAb3OBoWg7hcYLc4VPP8NUGFbe7+TMlF/8+imi
MYfyacjr/JB4fPlIMQ6TCI/x1CIdUM02hJR55KV6C1TfMn03S7jQc/4c+vOBEuoSxOq5LvnNpmn4
bOzguckxS+Q9byAXKvt8lJwcjRr5Klpd6W+EYmaAQnON+HZ3LVrwSxomDxK+4KW0KKMrch+3MGym
rWhWapH9WjjMFkIgaOEsSwJYeH86mnle6LvZ8IunyWKRbnwEGRxSxl/h2cjLf0vb2WDNGOZnpKiS
YTqAkW4XAExhMMEnq92IZ3cXTI761soiFtDJtibstkfjI+2S9z5f6v2IuWNT5DXjorziYeVeIa6P
v+wOH05VVhcEdNu2wuO+WDCsXJKAtLP4kRPqZEeiF4+16JljxdDsyK1Y07qAUc8Y83boZOrtyGp/
1yzWU0jin11bzTEoqhhEK+HENMz7mlTmYzIGZGNJSFLN2O3Nypdb0Mj3RDtA8cyedVez9hZwvOjD
vZdszXJmU6BGZ0LA7sS7eFn2bi9X8OPkMfFnUldW9cVoscT40LSymaC5BYjY4L4PZnseB2VtBxts
St/UX6XHcpE3U1Vn9FXPPXBSM4X61WsOR7KpqKxLDuuR14R5P0w6LyhfIYYAE087tGMw20RZHUgq
/ddUyaXzQEPKBMgZu5fIM5gWVkPoRNaSKlIxN4xD13UQrPcwfCJSiUFJDjPYmdgvaFyy0TIEpEuU
K0XNlpdsAXpdQq6sHJvYIKY5dyZ5N9Wov0E9U1XArEd+YXBBZN09hqgXUkP5788hpswJ46qmAXL+
0rdoNyU8caSpSCXGAM7xaBjlZeFN3bQ0cnD9qeGT7ljaj0sb37YYjje1KxA4JyispsD7dcLU32am
5CdNmcDNYjKLbMiTsgbzMCTIz0ERMq7YkzsnN65a86j6ifBlC744QWZfs1/9P8DdItIlknUiIEBp
qI+IzB/DYI3Uaw3FCrBFfULeju0Re5+pJt0PUzs+1DUB3QMWSW4SkIduuwY/llsmLX/enPwxkqcy
QN2O8jDfK8gkov0CeIWvSrqbtEnLHasjkneFcZhBldqJsMGSDz/E1gQkkW2rBCdr2vQ2EEd957C6
31RpeYJIF3OmoaF2R2px32+ucipJnfm0bCAdEs/rtvPKM25GpH8Bj2HHXnBDWdPsdZ5+eJn4bj2i
AkEGzVsL7RUTsmHXScgwcHorKoiWvTy9YiVfJhVvpW2/WqTT7F1P34YzsGRqu+0opH8IhiTKyuYu
9rxi1zs1W0Q7Ps8T7oY6QInss6eP2USNpYMOLaRX1jiIjInWbx4xZ2QuoIDyh2QgAPSEom7Ew5Sw
TixStRzQK0fOOBHQmGMWzQUtPktaBqz4tbJqPC858ZFBjPdUu0+yg+MMeYjAMJIjKtH+Y6rcbCA0
n3A/bQOfwpsCJliVHqdmGNTerJ1Hc67YUWcpWqjUO6MxfIzN6sWl+hdEjgL+hAL92RrF25iyZhVe
9sToZdmqLocmpNbbcQ4uWF/6yF8UgsLF4xAO3sZSPC5h/WRWxjEhvYzCb75HQgamhDcXbxxKDwRE
qo0RRxcvsy6mfUHV+anRa6QOPP2RkxzgYsp2hEVEDcSyvk0s674Wro7iAcUpTr0OX/Y04gUxeDdD
45IwSgmIQIoIqTnMHARWVf3geztOimU5vTVAtzLqyakfevGJZgwnQMUimgCXdj4bDfk1DdIT3HWU
xIdawr91DXkKg+U2gCW6Cc3lGmdUQX3TR1CtnhX7+4Acp4IprqvSs8sNYGNLmwNqsHGAteiTrbEf
xu6vWCwyhmAiMlZirZNgoJjDX160cmManAJL9rQ0A6Qjwi0LVSKhdL/S2fmep+WBOuqVwKYbOil8
ucn7svCiB2qJ0gY0j+ueAo/5EUfHiKioazzumfgh8WE/TjwuJMn3L2ZaPoh4UxYWLCD5aHnuV6gF
IpV82eBjfM4kAxcWC15S/Pg+GOt1yu+k1bWJpd60pveaAbofFpaFVhgJeAv+YpwReN+BmyZZOUyP
3tgy0orDrZkBsfCgThQQ4kH+bqdfmmKSkAx4NnxMBIpIlndeB2m5w1H9kyr3gbEjTwlnrpczE0lS
0oat6oRql2SqCr4fbs0URXUobt3Ue0dIyuInJKqqQ70HL/jYWMaNboHYMSC8R/ogdv48/7Isw/ON
2b1T894v4T4zXHtydaeijlicTad+VUG/IMX06hkz7u3u3ubC3QcoFYrZ2yaho/ZObAF8JG046F9V
zShTsdDcx/wQ3RTypvbmXVPyFpdWti9T5zRV9luTO1fXTh4Z3axqUuucF1siZ+/tkAyj3GU6HpII
yhQEBGW26xlSLLLb6Tnlns6SrVNP5SVALRZCOsb2xf06Vq2m7qNgySb+y3s2uLG/AEIniDSqBIan
qguOrp6byzyJ+BRwn5LT8ebJ0TxkPsOBRhuYRkjggSYUaUv4Wzcug62DPuxeVEDL5u5UV252sAfL
3NeJc2vFrOWmmfiA0CcwIB4rC5AyalJnZM7MfgtAc0vIhH+YjPvFtMNn1nwlsmT5E1tmCQE0vTcJ
hDvHhZSQHitNo0dbNaSkbQw9iirmH6528cBlzlvXNrCntTuSM6DKS6/RA+bBv34aB2pAU+zNVEhO
DudxTJ1/GRjO2vWfKDKGI4DmDRGEYvZu1ZRnx1q8awaYW+liajMcjeFNAXp3A2G+5A3SDmskFX5N
Iym4nIAUED3AJiTL9mlJ69iO5tM0LoxFh48i9iAB2OVB18HVZELqdXMQGXlMTKLXkaGx0jgsbW4/
+s7/0qxmpOmV0HGZzgyjfZM2+FXII9suFqh7pKfXWTjVNpH9Gx4xzaTAri7//4HPyWNnBbizGehm
8pwyy0wSQsBnKpg31yb2Uawph9O5zd1/UIj534zyOVjKnTRxDvmqv8pmfisKu8CrhnSVBRtbIook
1s0oke0b3Lbyzqlp+2IVJIwhlp3MKpql2bzmHcDlGqCw4bIVS9NjkWl7I6z2PHmkQGNB+Ynt6eDJ
g8q5gyq4jJuMMXOEOC0KmvFCs4ugvnZ/Gjb42AM2s5H96GxVVxdsF6yhx1FrnTFbS2LFkidFWgy6
J/1jOyWzaPoaDuOfxvI/Wl3tw2y5pW4HM4u5pWcbLkT5GLJEgEz/yWZ8Sz1yNFI0sFI8lbg9ogQC
b0SjfS51eEP6DRTMMX5qOxzgQq9bu2X18Pa8vx2PJaLrmMaP5C2kqSHrrQqzXYiO7dD2OA01bO9y
NdJZknV7i/F6yZZmXw/2pzOXjwpuLJYnviMjmXdJ4N0EcXlt0nHTSig0BFSEgJc2vQ/x1ItXLafL
wNVC7hhXkAmDHjdC/IH/6hZ9IoAONvqeH/HGJyQvBkN7EzTsmJM2eYu97p0cplfa3tYwD4E1PdhL
/zws3alJ1bM2iWNmsgIms0T5KxrOa4+KlASyoynrG2hA8GFj9iqdS9Ejz0WFPNAr3Rc/pwcleATd
ukK5ErXZt2n6/wY2BkgNjSPd48EumZGahQUPfG53aW/dyhLuFilUe6Mg7DCIC1pjy2aiygbBJXDp
Lk4r8kfSHtL42wJVeNOZy2OVIqyEDhyb1rhLLD73SZRkFTEFR/HOAZggEkK5hpQCT0JG9ELeh9cM
GjlTlXI55wQGNQ1n0FjJd4Kh9La16fjKVaiXkvQsJW1IMeCXUGQC8hKvsGH9xfNztKzxZVTh26gC
AoXJOBoXYhxN512yB7U8g1KmrfdGhRvBBZsclf58Bbyy7UN5k0gae1XUaKHrkP0bWgRHtA8Z0uay
mhnPBBWBSs1IftHFaeebNPEujgRfL3nOm0Wwx6rxj6E0VbFkPcSWnot/PvUpGoP8KWya96Htri75
wFj+WI20zU9uD7uR9IL1UY/HNfV15Eyln3/jeozB0gUK8Tqq+M0YhvdZlt2ngfVJSXOFIGBuTJHd
ZfyyQ+4R2yaH9zzU/F90HfEwdFwuSEPJaLc4IlLdI/NjjV/HROXOiuMr5iwSgWb/VHx1F/suUc42
WY50nN+Tpz/QHKcjyvSpC0EKtOa1kCKgc+E4LVA64ENj9StZUXUfNWveIkR73WecnU2zRy9xH/TW
U5pPLxJ5HVOH2youIpHO+g5C/TaZLhqbDA8Fk8ukZcK3bV1OfNvIzb1TLa8ulCUEJU8LaWjoQ/Fp
lGiyt4mz7DSS3cbpaYxAL21kMDz64ZouI0sCJVcEdUsOcM2wO8o8zuuUu7RPbonJ2HmGtI4evgoq
mZ/EmmtKA0rEyshJdEkeXB8OPyMxw1MvqkW1Vg/yZWglcQPT5+r3bArsW+1k+2wev+yyJ5xHEuzb
LuQMhfPybkiuhGzBeGGG5c6jAYToHETxGidTrR7hCaVK/ustq4cPgQRikkOF26kv2iLiJHd3Hs65
HEMJ1s4qmpeEvtQ78oScJGVB0MbQz4XG4kmhQGWNvurBwa5nWGGy8XwkS+5Kq1qNXzoM+LffBKkJ
sGCmj7gma4s62aMoo6bf+L1cjkVTEEfYPdV1e/I7jFhJLfEpp+lnqZmfGYIJanF2p+Ft9Ngjy45X
rn10LHVuJWJNmulJ89eKHRSoaevMS8lVY3zGtv8RMxUDnmV/4A49Tu7YHg1T3ZSL/SlS9c9L8fCw
siMkOrmGNVZey2J1GazM/qwngmrKnskwrm4ChyV7HOiDL+vXeKGKC/680GB2HNQHZy3bU9O+G8b5
xh5NrA8oCWf5CsOa/iN5JYiP8F8A0bapt+OEdCcO09uaT7HSLDBc9TRNxQ0D+ZOdqj+TxM4NVyey
Wzz4Oj36hL27JVawvIkvNaEERFzyMKbJbednx3jONkwbybgWT9Rjv6HRPFfoYt2cgYwXwxapaZXX
3zUdSeySxm+XFE/G4CCysl5dU31o5UdZ1XYH3xySo5leJelE+JhYEEt119kCxSuNXW4xDzdc98ln
UMySS0SOEJf/naNZ0v2lRqXQeGSPjCn+OKu9SpFYRJY0XpGC+diY7wyrLfYLVXVmFYLUZR5t6quf
hDej5d8kXxbPOfCrdbqI5lsMGIJnNkUVhph1WN/E9peYgjrSKePtFBl8lEo97WP5hT0W0FjP1sq2
3nzK/Y0ZGlTsxMwX6c4MtQUmEXlHH66xT9gsKwavG81eq3A5bk0iomqoHtBWQhDoRtSb/9TC8287
xdkGnJ7141dSlH+OZZ+sEZkzju0obkjbBkaf/CZW5n3gV0m3vWc88hJfXY6qc1HCEA/ceB2pgs5f
ly+DRUk39x+ORLXUEyboAXpx2LFEg6Szz7IlwndF841xwpNtSrEyv/HES3jj87vhS7i+xa/l5J8q
IakNOXIWJJxHCk4SecqdpViVWfPZzUh3GscjuVXPTuJAf/qJdXYp8rd8uFMl32eg2y+OqBeUrm8B
s7wxVk9Jpf+amjISuzflAxLaJPEJZM1y4zLK8n4Juo8wHA9+G1cn4XQfaYbYQrcsvOvBm7Eh52ur
4UWkTX2m0xsUs1+2TdllUBVKy11ud8vF9tdgw45sUwe94m4gOayzP326WrfUzyLN7xtDxRHZnt0N
V1W4N6zuNKNp9ZtS7RpJ782FgIAoEXzCxBRmTa+3GSI3skwQM3jdq1yfGQ8Q5ibPUF3H4dGe9anQ
u2TSUGFIYWvSq19lJ7MH8QAO/QgBfpnmm46YvjjVHU9nsdO6+DF6MjWcZGetNuYxrBDIrEFHTljM
gPF98kfILsRbT4IBBs4oV2QTLx7zoqal4ggpxiLbWP7U0jfbZpqsCBP4yuPB5OcIADc9QmSxWHpP
DEt6sUzYbkNMcY3NdcwREAVtC5au5XMl+QK4qFukXZQDRuDmCzMc2ST/egF1rXYP28mzncjoSOsg
gecHd1Vyo3V4N/pkyhCJHIfNr8pxE/k96oUqwOHI7ika+3k6kOr9yjqSOX9CRQ1X7XvQPN8Sr/DQ
Wwx6qgnzsq1B/HcI3sB9qF3iMKYu7JBtK2KoiMk6Dql4Zi1KNMbC9tYJKGsdIeNt1aFK/Y+9M1lu
Xcm686tUeI4K9EgMPGHfiBIlipR0JghJR0KT6JFoX8cjD/wU9WL+oPtXVN2ya1BDRzjiXsU5VHMo
Esjcufda3xrpICZpwaWcRNluNPG1Eqy6SOvGo+vWIdRrox1RSYRQ61q60HrUqbWoPzM3fDS5PTG4
RPJA32ljWv2mZDxKbcYuk9gHDdvQosIqjm3fOtfpzq5YI4Pum0yxFy2wmPR8O4ljrrNbiRl4maUG
nR6/5QJoJE+R9O+iRwHtemqZZKnGMU4twzmTgrbaK6nJNW0ItEW29QtY7nvlmujTREeWyJsbTHQO
9aRm0eantCOHkvRSOtWtqqWxNqv82hQhqglPoOf2fLxZnMGsGgBDR+vdwmFTA7pbZROrc/HeUqel
FhtVxLUcROaTHWj+Jsi1A7yJJ2LfuzV0pEVfBOWimRssfSQIGONOZW3eZq1uklgH8EL5p3ZeArM8
oXK1rU8XQviKxtfvIkt2FJnEKdEqWDglHdEUm8LGKkdvYTKi5Td8q82QcfMo/W2RjFdFQ3PfWNr9
MImHUjWflS+epwIHmPRI2cwLfATdhGKwbZ0XZr4mR+npSsxv/4TEoc1fRZCFr2lg4sSYAEjHiKyt
J4NW4qLyjOpaSJ4JAjLs7x7J7s1gyG3X5hV4QfqUGZVWHWScoJTU973qy20dhQcRoOgTmeds2KcX
ml0TYlsyyhNtYqz7icliLNnYSDaVBtO0Qevyte5WL7aX01kdo09Ef2uhqpcfUtB/hHjDfMp//8pB
+hMs6d/C2/70Vf9PIZXAHP17xtuVS6p9H/9MU+I7/gv371h/1T2CaISwLI58wgDm9neckvgrylzd
BvFIg803DUhL/4VT0ix95imBgdM9zzFsdw4QaIjrhQGnWc5fXcug1uRhFNWu7v8nQCXT9v4MVHKB
OfEcILFaBhwo2DIzI/KfgEp12ePKz0p7PdW2tSGZUt3b0cVOEUX+4wONHHXv4UybH54CE9P4z0Nh
9cdDP4/3etA80CVT92Xw+I/v/XnYS8v2vsz/eLhQzUiB/c8P/XzRz/e4cFPuA+/8jx/58yeIee29
1f/rw8ocu3vLfWhgQMQutvSwutq+TzzemN1sr7zjjNy/opklA0XzQFP6iMRwqz/rNnqeOu8pw/Wg
XVvk2mwMSbgbwmxr1+riQupLuaESo1cN8Sf0i6vNkX4/Js1JtY1/rzvuriPLnbgO+GoNSWhYCvVN
bIT1g6tVKD3i5t7Q2Ft6/JSIhTaDTNx9l9rBwouZ3mtGlG2bwjR2nmF+mGk07QkR3mmJ0+56KeIl
+fYsDOEdaaMIKwcq6D7QWSXrydh4SU1DX9VrPe3FyneSbyLL/DUbUXdXi5DIyjnyLk/wlyWBB+u/
qvelxeEt1MjmttO2XpHAfG0aoS9UN+LDyjiyTTUB1S7OZKyR7JgDT4w93DtamluywYmbMJD+k6bz
4CHwrqcIgVwKL6YKKBylErivccXHMcs4HluUIObRN+g2aAzvpnAdpHgEQt99xWl/duJuXHH6x01q
DXsLdweyH6dbIUSClv/dFYl7TIThHtlh+/3EELYtre5Qj2w7TYsnvgLFtbNJy8ZaTCZiuvcc85qY
2V1p5CZPJ9lrBKDtS7LBFT6MsQh46ydnY9c6egMfZ21tw8JtHeuapjFlZ1iJVVcMzBSaKEdfBRzX
KB+MJl85tT48dbXzDHbC23QlhqqyRBoZ+om/i6fx2dCT6blyu0MLCYyk3IARFu+uEr228R0LykE0
kSyaIXfCiaiVxrAl1pQJCnmyt77B7jclHQMnpyzWmWv7lwa13TE0KOhMSVdYpue0pfyzSjtBGIW5
0SX9TXkuSh7fc451Ket7Ytn0i6dtOlMj/Taywd1M1fhMnQ47hqgtnon+3DRozhTivW1i4DjT+sDY
5bne03QS7mMz7VMnSx7bsuxRcNBuAOWjDj/+QVcZ9pOhqnHpQnHfxjZAgbAzYTdjT/OzTp7jyTEe
sDTink9/JWMdHTC1aeR9W/XG8ipvXdutvag7vImxxI4zEPi65F1t75GoLVV7y5r2oqzsGU8+fJ2a
96POtEtuxtkOsYFF/xPplY/4Qk59dyKEFs3MlngH3H8W8UQxTbaJd4ATjrf1G9VfvZJo+iCsukVF
5P0Kir31phSFp59Y5tpThDCaIF+ffZ6Ik6TNS6+gFHQNQ3sgSDQt21Tehr4rjyiU8N5F2n3EQfQc
9R04GR3fXEGu+QMd56eYf/6+xtRPHWdsFSkveKdztSpdx9r3aQVZxG62luaLNc6Ca6X1FFchxAmE
Dd91Zsz3FpV0p6BynCK3hx2gpzAZ3OHgFUa/68ZjUrWnMSubyyCvDXXDPZPCaMkN+rs3ouZKwdBD
bdjqVjULPLSj4TXlJ3X4BxWSQ19SG09ZZjx6DjZJIsObtfNZRlP6lcxdMLBx5UVrZby1ffoyVZPm
eysNvrEmIAepsu7UtFy+vmJkSpSUgOuxlcyfGDZ7ZyWz7zZNqILqZKlEieWvpe5m1NsviEYujl0V
nnCj8+7RYCuE6ZzHIHxEck9WJbPwfUK+ZDgA9rNtd9zZks6lV6ian9V7iy645vBh3py4BKk7O9c0
c1D7eJTuFnKDvkFK8FzrdJGirOsPNPv1fUkAfVeNLcplaW7MIPHOMTiDZVeuvXY6YpGfsMQjCJts
tTJKIjFCRKahqT8OmZz2HmLzVdo3z5GAyGGjf0K2ufFFuDVtBgJxogcbs/IunZp/BC6atY1vgnhS
gWU7Ggzga3q49MPoriJ+ZZcV456goIOem3DoA3G1orbaaiZbAabAvTsgpEf9CeIFkoepNGJpDcIE
ES+TzoJYpT32iWpn2Up7HOv2M3SJUI+dbMNGgX7DFK/coi7s5n0is/y+H6VxnOB2WMXocOEl5Tbh
WEOS7QMuaPvg6XeiqRJk6FDAW+HCxIq2gdfEW5dgyEXKCrp0JIbHqEOZSwTyzWsH86KDiUZf9c1L
LR/CSs+3BjnMO9ugno6Lk6nsz1TaEj07yJtuaNydV3CQVHShcCuANwfD4qzR4CIgCh7qOD7QDlxL
16yfZTywznHbyoHwFA++wZutFVdp6kgzsmrPBfxotBVhwGBWICfqK69FotFbkDR8jfjxvhQ1tgcL
Pb9Oc6jQ1/QxmaTq5S4u84tSALXrvp/j6L8a6bbPDeD0ebXMWnpszIMea9UvjEwfjyN3LQ1biPwd
bAfrlSEJ4KfaPEKa7knh5AOv2ZPqkMZzMs565rlZTlZl0FZrzkjIqDOFp6vl2ZY0FEsM3zEFBm3W
RCCeQDoydbh5Hegj47BQuqHtm34f6RVhy/4PzKDb2npNdKNG5UBm2qeV09Umo1jf6H50MRVtsDh3
iqWyd1XIkSL3k0+aL3Pom7/xso5uU4KktXB09GFT94A042AWxlEPoqOPcRDTg3hxHwSMF4izVztn
M5MhSCGDwWiXBMOOtlW8y8xuWOv6kIH73sLbBqWomy+CxtUcLpStRYEVsnTwoU+mpGuTjpjafO3i
saQZPUGpdkZDunQVeUb2PpC3RPblS6XT3S1EfZ8wON3he8txOGMjtoxmPwb+YqA9sGjE9Mq9gcRF
W8beAGBLkXBKCDqyZZcBfYp+G3viERvsXWeKbDUZ0yXEcbwAR7vMM3qbIbcCRjh/C5aQFsdvr45e
akuSfulo3c4owM6b9RZ8ExTcCAt4GJBuTwugVsNdijQhMBkXg9Nc1i4T1cAnJEVYT0XRkgEe4doI
saF4MZyHkBJBSnF2cUetoowpjjlRldTZezIZqMqUjFdBBKuH8bKILQQyWr4ZTLTcsXzD3nurne46
d2Ob3u7o2XfHPu1e6wfNbowl835vQ/sg7jpcNSrdmCi0F+z/ydLW5XNaTb/0yIHNSexdp4xwgcDy
rvDMdAfi9dOJEbPFSb3qi5QSuRIgJQMQJra6Tj7tk6Y3D42bM5lLHquu2jbxl1+1d31dPk6am+9k
S0djMm18myU6AYdmrWsj6HDQtiGs4M4ZDgMyvN7zjop+8NFNUVNiwUDF0he4Zopf2uTf7LKgI7kp
qPS6GT2B4pD0Xc1ep0J+ZXlmzplN712OCtmlbUlCIx/C6gO3EWgh+bv1rHilaUx+BzaPBaogZx6o
wyROm7OtVEkU9vBptuAam7fIwzeYU4iCWLygqHwmC/2rTfBzjrp9UDIsl1UrHwGYQpgAD1CLmS+K
ultzzpFVkowc+avIsncCbZtlIAppSQGm3AzONVecphj+9Bpi7NhoT0lefoY2vMAQfxwmdPMJXQtt
bZFfEqnICpiJy7GOZRLDo6hphxDGt8NvZoOHHOGWLoixbIHCpGVJjjqu702kyk8azjh8pyfG9D6E
sWHftBIGyjxIjcbwTkT+q653zGA7pofke7IclBcWbzEHSzGSyserNyJKsetn3MKsjrRP6EtnTNXl
ajCWbVe8k/aVLz1y3CkhCB1mnM7u7ifLBC93ij0ZhRDk7MZpT72TfVaSAUzU0HMnIZk2Ci0JBmv2
GK502DkHnEDoqYagXuXN9IY+H2pJrgms0SZAtzZ+0kbNv6RRO64rjy6Qp1mQqSa2FgHizk2aM+09
2o+d6x9IwRVrRsVMIFqNWK7OTJ/LMX8Ygvapjn3MAJpJYQ/z6Q6BJ/ol/E65ec2AZbYxMsOymraT
gx2TDg+dy4L9u+Fkp+IvO43fgkw9DkHAiA/lG4PF9L42VfscoZexNbXsAzeDrdQ+RrW4rxt6dnGR
YYMBGzoY3Nl9726B/0QMAIoas2YvJKmfpHIsreEONf6bJ2mz4fgjZzzymUVLztU94gWTQorI7r49
5thL1xPLyKQNw7YJPZehub+pUvmkkNJz+UfknobQTnX6qq49fiWZRfZnIZ9rsluWLGwRL7PT8W5W
gNdgphimgcHR9xYhDVjOd8Qrxf0S3KLO1YVNF0Lgr3zC7GuUIYUpV45MociZw1is40ru2uBb00xY
hujmFw58834YoQ01ETbYCqMqMn5mZtl7mbHUhiK7j75jwmSAQTEAFbPaygjfItniUx6ndhk6ZyGi
VR3yZgmPoR5IPGaECue9jgBATnSLzfTsiuiiOlapzH3PbI2ram4wZ403rmgKboaYSzJ3craXjpee
8JJ302yOU2wfMtd/RS9J0xrazDRVOLmsj3y8ywuYApGVfTt5cLZGpmoqfTZdWsuVvC9HUo3bGCM/
uslrWNvIBBleB9Q16yF4C2dDcJ5OW2kNq3MU6/fupK0wGO3pn3DFinZmIpHgW7gNw5vyTs85VCVB
QoQd44WeYfWaZJEWanF5a0OvXQ+tt8ujGhWbM+a7+qXE6QdCvrnpNrDZIFmTjid3FjxkNEZHoehV
zpjCMPH9jZEBXgjABvjC5uLN2YSZcCDXP1bDPBNq0UdkRHQzb+U7dPYEleA0LgYKchymY99ri6Jy
r2YiVujhDgm0b3oR3L8CjjdOvAveH7VM3exIqOzGb/FltL1xVkS26umrFdVf6NAYlWuMtPrOx7Ie
ng2rQQTDm340VfmgXOPLdIxbVidMLhITCUDcEBup3U+yk0ucH6wqU3YeywAZXN0/wvPsZyv9XZ2F
OICsPlu1SXeK4/QXyMv3KCCrtJEZ5rKqfAD0xyYBOSFbgxT6iALFZRwSo4vS5NPxoRJEeNHiarpP
ybLlhv4WOXqaCkoAY6cHbf6FxDwwjB29YoG/qyfm7gPSgqxjBQxq/04pC5NIwlwoHRkEbrQEMZdZ
uFs8X8OqH/21m5o8h3C4VdoTAc7Ra3iiy2ULpisiETHT/pT8bagi/GoMH70J97D/5io0RZhvYHSn
w6tb1yctfBtChSlrruwrbiYxnkebV8xT4d6uWLI5dv9uBKhoGhCYqKeFmYJl6szvKsu59vv6vQ8e
uyEkm1MxE+f/JwImrlYxFfQA0DdUyMUV1jeoS1yCFl4ByDS1N2ArqPeBaeAEdEPa4uoecul5wg1a
ptXXYA03XIDbYY71LZJVSEL4PmgBqOct5LeyfbbgTJU+WgkIr8MKJOdHUctpNTCEseqkXBr0ASKf
SRLjfEEe9TQu65sR8EDUyFsejPkai2+z1FIQRQW4JwRJHWqTVR+2J9SN8ynb5ZX0cxalbk59qNP7
CDAhMd7w9HIkTjhfPy3Ylgw1MBlJklc2xLhfgEh+lijEYRtYmygjmbmVAgtPKZZ9N77wmu0t0Bxz
jESyFm2wTFDq0tT5GHxxyywqGxOg3xL8Rot/jEmdzRC+yM7wJO8wAAHbpRNKiPqozFkec6uzYUJ/
RVw9mGfUoYrafx2g8lsO5CNyUAGpxjxO5ITcRH2xG4Z4W4SyWGlddR7TsbnrkvGdJeRBz42JSuAs
yQBCuROdkPygVx5xMyGDpGFsA7djll9kFWDaYMO1fPCk/G1xvI3JCF55jb9XGVoYxfCMkjde4mti
OARWdMN9WoYmRrWG9dLyn2TD3LJ5SgOmbmEKPimyqUvG5tMBM+9E3FGRn/wGwM6AOfXvlWm+9V70
20igsY4N0yJf4UyW/m9mQPWCszDFcDJ+6PjFHYl0b/RplGqwS3UCKIeBCsIeum3WEdtO3YbZHV2m
4aE8ctt27/ZOj2mpuUbl9DCMTNB76M25yY1YADeMLPofdcDoMcKDGdoInWtiVhZOxYAkks03ux40
4ztj6D8Eoy5buKdCK+40w7sL06jY5QNKhEKc8hpjR96hNprQZ4kpfM7R/mN3ByKnqhuAMAAW+civ
rNvAHMqZUz7lv8sQTE0LylFn0xokrjwzgYpoIC4XZ7+mk5aNqGbptD13Wj3huOp+m2V5szCDNMSH
U4e6zwimF5kJlIXo+k/b9e9sGyNZkPgneCgvVfqrM+lxiO6lQLyQQWHH4YOcK4Rp1JXd2onrZ8H7
g9CQ8qULrAf0P/epQPI3po95Un1o2JGx6iA/q56xEdrawGxLwxMPOG7iHKGnGiPd4UUMOAKgccq1
EQ7bOrTvwGqxk8lLge2YUaJ8KthLmGiCOC1fmTZ8ISSC3EL3ErtHN76GQ7WjiFhI+nwdQk834kzF
CQHAhfbWokCo3ekd6s2iYxlSqN98P+GERoMtYLn3OzDxA8acMb2Z0fAGacxf0jlyEPTZJF6zfmu4
8AcKajYEVuLu9ziRsISw8hLL+Lsyh4s9Xysj08ERveNijMVjmPk7IhTgS+iVPQ8jaUuJBsRgW2jO
sqnlA0APlM/2cMPZP8Z6tXHl/Ep3zWfrqZtwgw1h4dehjO9lpjZ+VpIsqOM7zbPfWp6eJDvTosZn
4UzBzoAFq+n2k9dZ016KElfXYx/hv/FG/P/MaWBzuc1RxOy8cArP8VjvW8N9wnTKYZhWRxyVvxGh
QF8lY3L/LJnJrKAxLbXA+T02zLVNP0LmxdIcl6UOsKW7Fu+qG94tM3812dUy9EBljdlGI+plMRYn
UD9njtcIeir7gQB3UjCIxQxK/6kd7S8mgB7mpEMivJ0KOU11iXkWgLt7w11bkfXmcTKjN1npa1tp
RAv33HtMTu5iLT8X0iw3MPpfzHBuvskPH835ohMkbRCY91XqlBaUebNGMcxWT6nKVnnacvtl0E7S
AtRhO4KbA2Ot1fa9IyGutiFeXgAWi0RzX7FL4IBoUVZObMALYmhi1M/+Wo/xPYBXQGxQvfe8UPQW
fNhmBWwrQjRYBVMkw/iaEnQLPdW/5GUuG2fLqAZkC06xCRM9NZr+i8mqdddncC9kURjrJCKJ3er9
owaRt6MMEyiXhrj9HFhUV6kc3xzQKcS57wlgCLDYj6M6Th+MbDlq6e0GCQisxTD9FUa4e0zTv/M0
eZbCfPRVh6hJn+GQXvHBPqtr/UeUGw9dhDLf156aXr+muY3Xz78vJXNxTPgfbmJeCpcBmFEB/G77
X8otnjz62JwTuiXCrEM/4pcvNffOo1cWm6uYxjAFAPN7dzYplnhxC3BtyyidgktViFfpiGSbQ6PC
SUW6QmP5b5oOaC3RBW+2iQeYc69h93eOqGC/G/4PPeorN+kY6+XkwKTANGOPKt9qyEpEjqX3M+45
4YAbQmIaqQoJYbl0m2xaqX6IUJMFL2ZuHOCFITdqubhNlX+QeHWqGX2REAN1rBouDEoWlcrPodG/
BE5gIXbWT24dfdq/Q1lPB+sFD7+9GioUG9ZEeErIv07wMn7jYWWazCdwuqhVGsdoSaxwo+pg1wgZ
kz2FoLQxvWMlgzczdV+8yDzEFlRd2V9ibHxLIVxUeYNJTjWSEo+TTw81DYBLs7ToKgWz9ioYzgTH
/KoiGC49e32Hcydp6ocIXeMqrl/NmKySidvECm6m3cMEoBXHQeaKdQA3Xs0rV/n0FYcKY1jTK8RX
mr2B9/iqdfSZQ2k8cdB4wWFt77U8fnb1Cti+TlcAn827LG3jrnliFlaxBKivtEU8B9d5btBwC97K
KdHIYWZj0lUT79KKI2BmCA50U3YUWOkWyqUpP8uMPTDqsFt2cBQSdLTjZ9o7UCyQJJbhMS+dYS+1
1NvadjaDhLyFjXVm4RVju+wta4UvEJGYHzbrqPoqBjYXRn0z5b7yHkrwmDOu3VnoImFQxLoaaIbG
ZYPhFazIrFFgAggZ1VnpUBBdThnr0bNPiUQDLIFOBDXp2k5Mq37qJU4wJLI63RamaOhP4qbWDjRU
mL6kdrvFKg9Agc69NSoHBUkQrjh847IQecc136QPid8cgkqx1vvTJolarLhEjxBV/DS0fK+fY00y
coOpXnL227S7azJZHQOEY3aTp1trwC2acB6zIH91k5jeQ/eX8t03ZhDVsp9greH65Vgs0J/qLbze
FP0GJ9MTN0G58Rio7ScjDrf5hLMHO9hvI7Q47Zg6v2Lab0sU55UG8IiDL6gBaO3r0H03wsm6m/Bd
tmaA/EPHuoF9FaBGGKzZZupliYuzIzymohO0bqscpREyyGXm4iavPPUdoOneKBVRylooYNGX6WAN
6Dl3KJfEmsSiCPTfaDYfILOOYBr9tVdidIOuywmJF5PSv1iVkcF9mtJ1y4f8LaXU3tk0UeGSUpLf
NCYiaB09iMC9MR1Nrzy1tX1rJ19eYOsWCD8Xja/B7O1srpTJcSmpOfCWsX5FZUNkvUZfVuakuKYG
5etMg0onTtRNBrLCHbHyF36lcxGOmEoG4yHULLEKWrdfOdXZpGqXy7JPKiahzPL8Qf8iiAzCp8N4
k8LGODiaeQrrWW5Y59aGcwVz0ULf+EHx2db6g9Myse7gWqH+wWwVg7LIZPvqxSJZujr6hgS5nlPX
9CPhb9qm5wBoGrpznTfHSL6o3LVuIjigrWm2qefvINIb28GBwmFbTLEC2b9Vc+SCHqMXk/n0JGmv
MuXemZbzoZiZg5WWq14jo84UiTG7Rz+kW96LtAJzPRnBNkZ9iv7NeCuQEG/D6jASvE1P9Rrl3YVY
Jmsr8+Sx7xPxNBJMi4fLbdfCuWk9QksRlq+e7+M2zn6lmer3ZpQgEg4Si+XJWml4zK0hgLxTGR1c
CRPsB9ODFfIPtIHREK84OkN7MuzPpPNAH68nV7S7qs1yTv1wCYuQ4+vMlg9VxMCbd5s/yYYlV5eb
oYCymngSdI+1aZE0r7s6ha9fZG/c1C5YZnz0OpkUSI8n6zjlxXisO/KS8jAG4Cg+OCEDdhSAlSfb
bQ5aNESrLPNRi/r6p0joUVdJ0u4YLtJrakhZkhWHZd+r2IF8TBOOjeiY22LowF5ME0pZ12DG3oVj
tMPsjxZXMRkGaKQfsmF+kyxAhRYqtpOG95u6toCcGNbrvgYCaPCk8rFl/Uz0M6pL/amauhfQF9sK
Yi/SQaLzyoEZRT1i/OvR3cowejeSID9ETB00AqKWugmtT8jBWHPU+oVV6UuFlr1HK0F8Aq8aYL1F
EKAntka5BiIHqrvH8TvqZThL+ohcJcW01yn1cOovA4ec0Cr1jjhAVjIDR44dFqZS1SWcdgN2SDjJ
J5MO6zDGxHpxyKb1GjNDhTY9psEGulR2r7cCdcPs3tOi4qQ5evmpOwRUuPZeFd3JtaMvO5e/QvfK
eZkXz09x9ggyogKwASv26xRfv76tnOTeSKxrIrVD5k03jjdrzzXVnvLjWYTscvBH3xsDtshgMRUq
hiOmb0CiyGKo5U8aLcyliLN3LeGyUShW8nZ4KExRnIzxGXrmhwoLEHs04jZDOTyNiX31zfgjToo9
Q35w3BJfVcyQZI3w4dmxMIgEZoEwIHyS+Ym06JuHywzzwjNnV74cEmfL4WAxDb0+I73ukHOsxsy+
Zp0fk/GAgjmzjU1Rx4rZdr9RJtehsOL7toCzBzdmNDL4tdFzj4OiBrJF/9RficIGu+DQFkHNxx2F
06RsTyrt7E3udgsNQfYmEukRfWaNaTB5dsZh3JiGi9MC9Aj+Q22RG1b9XGK8W2I+bpZsggOWFvWh
tXOhn4GxyIxvjD4skpVrrMaKCVzZjv7G0sWsGQGgMxQ6HKLKeRhQAC30kRynhHcbqQ7UcVrq2Fry
/pxKTl7lLBnJCE+KveugtC9tvvcjxg0I5P2dO3j5lmOQs+yg2U5ej2i0eui6J2KEVCvLpWcoCfoS
jVCUEmJSarNQewqPtjndlDBuVV8/hLG/avO454LMo5VuI0zS9Obsm+y9gEYeWJTgmEixFQVm5NhC
fU4CzGPuWP5ngfNy3dLkX1XRYB18F5Q+xA0mI2k5UEFQBvOirmSeEjLs7zufBOLBDZv7bs6QnK/G
YUDYI5kVPNB8kuyFnDND4gUYCO77CWGFpejOptITCzlxJs0SOSd/Fg8emWRTUb3SbeWEMtfJReEf
J60lfC4PHqywwjFreQ6JxtkLwMn8E6Xt44RAqeoHHyJ1oO3jbPxFKx4fToU33SSSE+EYg+IgxyBD
xyZZRx0uCOAUmBXtyL6LlbmTGnb7FpEAtTivcBx3GKc7rKGjW158XPDMOb1fDJ0hXmZO+FbL7qTN
G7LMmaWJAiNrAQHt3mafiUrJuLNtq5M0MAXmRVFttPFge4F7mUdSEPt4YSqNGQh9euAaNDQy69RP
2nvqJuK9rBk2GWmvH4skOynlJVcW4DCCkQra5kWzEi7mIRJrrymyxy7M3yByrvAIRy89hsnTTIGa
4Q3xS+00OAg1yr48Hn819KoT19xWHEmPGI3uM126F9LCk/WUji+aHKz96ITvCjQfWUm5f4l6Pkcp
kT1kA1k3se/KozbgUcmKFHBPC6tm/sDIcsZd8Kds9gokFRkoTl5HJ3DBbN5ZksNbmlISk9qq33Td
kK7Kzm53yNJY20eAyqKaEIrVCC85xIh69/NgD0yWFp8ZnVyHkq7xpfjjq33NgxVskSDzj69r5y+2
6n5lmO14+nn850NqaA3de+B8QOq4o7zx8vMBlgAJO8XFJm/lUmmkQ4WOjHfu/Fcnyk1mgbwxP5+d
bHvY5hqsxCBqvkuH6s2r5dkLO/3LzRCUYL2YAwh2hsixwnkM+hwVjyF+jmGfTmH+e+iaW6JsrD5w
GlHrlfGrzSRgGXJtXOOEkZRnOPoTh5947UR2ds5S0eA88PwT7Gx/S0qJd2xqjHTYvQP6iboC9cZZ
zNXkvdbmydFs++T486efDz3Y3F1XgZyYP/mPx/9vX+tKTNEs0iQUWRL3WNt64EWluOEkh4lgxo8i
qtXNIENuftQwuvLctIQ2zH/rO64lkivhUI6WdxMdJMnUoH/x89nEAPhcN3lPe5fPatHciI9Bav58
ttIVaACGjUQ0Nhe0Hn98U2+09mmwoVJ30ShuUPHkHgcq0oz5H5QMX9hSm3b781fDhj8bTfb4x1OG
zHXO0eWdZeLZN2Q18z+Lemg666n7+PPzwOO0R3Q88R/PmANZDZAKnsjPZz0L6EvmOMUfzxgCOv6l
XoiTsoZu9f+12rkiQ/B5LL/++3/7LEgBqcenrzAu8j8pr2ft8r/Xal/+9j+KvyBg/9v//Mt7/vsv
5/pv/yv/jMuv/+NH/CHe9v5qA4m1fJcZqS10urR/1267fMYkC5fHLc+zbYN0bFaQWZ5Nrvccnuv7
gnsIWL/DM/q7chtRNyJrF6Gyb84RT2jCxX+i3Tb0P0u3PYt/yLFhYJgG5YCuz8/wn6XbFo0sN6d9
m2P64WSTHiyEsDr5zJUaroJ5giLqaW/TnWCfHc+uyWHMzaPnMaGhO1Y0q6WhP1oAUtYycrcm5M8h
8cAN1BT4oZvna1N2n3aRnbS5IVdPFaKMBD9EaFuk44mnsmzuSaMh0UTSQgc/VZi6jYnTAZLrP7oH
cjLz/Y8kOJ/6p9zfa53YMeL5lcUG9hL3oLp+RARQkmqC8401QoAbLcqt3gZbmBqIJUxiNtzQe0lJ
usOzhK64d3iabPx5qOG+cwp+OVMPNywm1zRkcF1y+GAfWPEeXsoRYbKl5+PK8u8z3z0PERN+4mNH
qJjVZ2XXYjU08ptNdYPQsmGroKCny74QI4AoifHCh65sh57CPOPvh5bBRlgrmmW1cRFVhZc1OQQA
ZEG0J5tgKh6wKwIj0+dyv8AWLd8doNscfQLiWGp+vSmgtQDosF9UTfgQUEW18MZS2Qb0BGIYF1gT
k348KJ2J/j9d7+ciHcMi/1Ou+7+I/blibMN0uGi5AAVEd/Evue6jbPLS9d7cTN7GIskXCqUYI3z6
xVlqbWrP5Jwbjt/F/2bvTJYbZ7Is/SptvUcaAAfgwKI3nGdS1BixgUkRCszz6Hj6/sA/szOzra26
al+LgBEkpZBEwId7z/lO3I6rUDkkxLBLdn3FXwmLOVNu29K41N5KjYJjljo0GgZem/+odWJaS8Rr
PaFGDT2fULullntqsVrOXrdwl/XtK/mD8x8csgmyEFxIkVp3RteyLVuAoerVb6/M3hM667aNcDrw
AcGMY7crGphGis8Jxa0GvW1mJfYwn3WQwVE+wt6QbGnr0PiBevSsUlKkgE77K2SRhcUyeaBfBuZ4
VXVzF5Pwz7ZBWjq10I1C6qUp+618Nhp6sTz6GZK0ChSvD8JpiV0ztk4U+pFzifCkdIRYdPaLFYuI
ZCEwCYJF7FFK+98Z9k50uh4Qf5Le+PjIg1b9ViPcgUYs373nZvLt8RcEkmM+5cdQb/dOXf3sohA+
IZdN28xq2Gr+xq28Evt2BguAQsXFuxmK4JNaHLHJkfgpEvWnDOJxK6HlQt89ICbF3Vc1Nvy7Eg++
qdCedHc+EmT7ndqg8PTWovw9Nj7lIeLa115hf/qWhRHOjQj5FWCU0BWpVRZFf6yBNByhjJ99A0mu
lNrPeoa30o5Hm2rk66IU3ILJcOFnZafXzwxGswd6wG0w9CnSHbRAKxEZH4bDrY3ao1rqOQuU+Trp
CDuZM45nQj38+SjVlvTIoXqyQ0eTutca1r1ZXu8wKqB8yrN3kE3ZTozQa8a6/TatFstaPt/XmLQc
2zF2HXFR5Hfovxu9JC4rrAWxZyWyqqa7963GjhwdNSw7jJMam3mw4D9pqJWbSmMWBumAo90coSsF
5ocz5If/z01nMAr/dS/uf/+v/+nq0sQCRMaijV+HWcOdX/8Xg42gn5MG7o8xy89B3IKa0uS7cORZ
J5tQqGIW62jPDBTdQu/DP4+b57/XA/+p9cA8Mf8H64HP/H+cP+soL/5tBTB/0V8rAMOcI+/5yCwB
N8bBavKPFQCvWLplM9XrFD5YJNj/ZwVgib95bPag25vCZGaeA+z/vgLgJdfjWyFu90yucMv6r0z/
kv/9X64raRoW8g4ub3xgFgoqT/77ddXGdm6SUmMvvCI/0rINj3Fi76XzNdlA9WVjrDO8PVmsTwCf
+lOsvjWIE1QtKNs4ob7JGAe13t4G3BdGnrKVosD9Ugfi2mO3KMb4lNXfkiZh5yHZ9bxflRzrHcot
ooF3IqOHgowvXumEio958SsLPgen+hV6VbCC4awa2F0m7AQaKPWpTRyfVDp6Sa7B0Glo68puoayU
lNsRbq1M6g1Sk3g+gAo4hOOOuvwzc+yj3st2VJqOReXyY6tNYkcZ0h0sVzX6iEgzdt6LE2RnxDV/
nAoVVkrIdOVBLG0uHlI7s4au7WCRJRh8xX7vyfFNRLv66r/vsf/MPcZF+B/dY6foS33+6+31eP9f
t5dp/431sG3REHIth54jN95f5kjvb4IkY7izBmtewau88vcFthB/YwmtG7rhUFZHdsdd8ffby/D+
ZrMMJrOZNTmaQt3+r9xeghbAv99g/GyGwdDtSf43zHx8v38buJHRJgBA58BPD6M7NntjUqH+jMQX
RFkBh4GU6aLFHOUhrkfffzZL6REGsm8qu9+5PgWNwLOz52g+MAvs25HCGayHEnyJl7zHyCDIlLUv
41g8o+cen+youmDthf1Wj2KTBql9cA20tq19VYlKr0ZE4RG0z3AabPdLF4MAfZOcrKavN4Nefpu8
6QXGFIs0HdsSEM1dLQjr+EDo4RKei6xKTwLKLBaNnlaHJVsZL3ZfG+fa6ehK+PpLDFlymfl+sO0F
TQGSwHYqDysywkL3RoYO6P08P5lJ98n+yDjMK5aiBNG/CKcJ1hgRudi+zYOjPLUpBdyR0sNfYw+R
uwZR3j9Nnt/uM43Cflk7NvqIwtxont8/6W01PJGBMPeiRnLip1ESBqXmQFcTaVlsFh+TQTHbxibz
M7DSq8zN7BL3BiSH3gA/7SSECvhBs8eM1e6TrCdpFx9kUGnBW+710Iw8sLsVMZ0LuwGimCg3hePr
OLfMGliw1u4urXv7ornAHK24pkyd6WvDKH6qOKs+rJ6Cn/SJUCeT7EhTOdmPbf6ZDP7vIdHzGysg
tKaNuSZL2P9FpAf+A8dglaI0/CBFXF1TRH6BbVVPSa2fWkdzN7n0d7k1grqtqL86XkygVdbZRDlA
fycS6c74mR9axIaLLA2G1dSlAz1COWKaEJ/ge0lKtrRv2y/gV9FYcFPNu7dWcY2LqFtrHdl4iNar
pyFz601KZ5cabf1dRKU6hKkdAQNy3YWmdYC7cM6sUUkj6LdRiBpDfoIH3H86wZ7E5p/ugORKV0W+
yFoz28Vu1+5VlLwT9ocSKaQhWRSOuDe6Hl/qwb3k19Y21bs72+Sn8Dra9nNncBdkIMgNV7Znr6P/
OVpmtGrZXK1A3ggSqIV9SmTgEJ6pol2M3P5hVooH0a1lRm51NzTpBkaAs6ZBuw3TzlxZHdzZ0ird
XaOCl7EN8dGU+m7AgQNoE2+jYWbdxtJw2XaIP94108HFQYwDvYSAArfWFflt4l9h5MRPKqLdUANU
PxrgrqhTyEOOQ2nc/Kz81nJ8PFMuezDCzJ9D4D0X46fUFMt4SxTnRrv0+mgRVkFcyFxrFaZ7B8jX
7ArD8rdep4Ec1u9dlYR3twl/kswUHoYORoR0cDEbYRdzoRgXtte/HdFE96nE5h9jl7iMsmn2SdlX
O12CDEhSbev1w2dP1eSOH01HtvNtZqF27AvvxRJjvYXh3RySQH/qZR0f4iYA9zzn62nKGNdRgyfB
J1vMFS3KpfkgJMLqnHbxkoxYKBjR2F47943oJnWjlTveNItHNaobhNSq2OiDsw7A9B8fB38uB+pZ
AWNm7OJl3fvRMUMtshpw1wLANJtrMgXNlYAIkkLJTgP6a4ZJBIO49U4AHUl8Mgv0sUbIdn9+DmfQ
rcAzdXKQsz7nvocKQnn24XFaQ7dfFJmBgzeWxo544vxGOh6RQRF/Cj0k1btClBmGtH88AT3VrUrr
0gTgvJSev3YhYulhJJSBtM08OYome+kep77VC1CEBU1ZD39d5/7uRkGFoR+8cCO92ph2fTQcRWmm
Z8L70vPjkTGfPh41bHCQTpB7FEkGW0LcYBo1ftQiu+h3Zp/mJ0/v2auNMy8x9rPos1DidwGNje2M
QzifI/xjCBb+CKnvOS6t5orFblhS3MxOwiid1ahSdlKiNk5Vi+eZejc5OH4vXoOqsGCPvIG+9rDT
JbTAR935aqDo1KJ7lZhwdxFyFezREW1kWV0syO80tjr7HiQVIXNlK066hJo+WBU0QsfuLzVC4EsQ
IH2hg/v2OLNkQbC8lJgz5otDa120jDZaJrAzRMRE7bhx+6J+TifYPwV1XAK/9frZG0KiTgUgLbfD
AmDwfTE7hrduPgjlvQ+tlR5SyCT4CElinmPIer2IZv4LlN3RtZ4eh6EHZZa2o9pHHllFTa77W3bx
2i2jdkMnwKt2nTEGT4/n7AjNzDhS2jUE2H8aOqir5lp9DaAaDU9wf5zpNrFT9MzLrWWicMKpwyQ1
meYhY0EPpZ87lGBnfLOls4FKinh2mNxN67dYH/yE7TuM5I/KdddNOpR3jwuVUsOgAALEzk6V1p+2
qv9+ByT5SK8qTF7cVIYnayyAvrggvpa8NwXd6udLZab+mkD5nrjgTsmL1oT+XnUFogC8Ln/9hxZc
kSWWStBsed+jx6IfsS50sfItI9+Q/iRvuGknimB18uJFfLoWcSHvEXUHnPmW+hSo8GoSOwiEuj0O
RVr4t7C46b3mXx/PmCA2+yk/IRxwT9XYd9u2LD+H0R5ZhAx+f6ocSNY33I8eiwUBHc2g4zWFFhWO
Vl6ognboMgfjiy0wdhUuyZVqDe2Ncj+fhxUN28dp5wVI9BFpnR6nqamOnrLXAWKyk8wYZBU8nRWA
wGn7OC24kjEUNQNw64K47Y5QH8fS7ta82bBTZzz4hf0Sde14TfGcvnmmt0NI7jw9zmrKonbl5C8x
/orXmByG+T0g9zX0gepO/Mu9DQL7C9lRhUi10J6aNMsOUYPTg8pagmwmWnfxaH1ZKapEk6b0FbTn
dGJ471aPL61OuhOor77Xp1Xce9UJ8RQt2+AUxNqs4hnTW45oYBUm2vii9z4VI/yJP1LT/phYa307
ZKyPFUkj2MPJPIjicSd7/KFDOtytwQNZ6frentwFHb3W1H8aeET1qf9ZDOWATbUFaudPwyliUID2
ADsO0cyH4Zbt3kjRatSlR/oiJeUFublkxsBbeC09SqZTgh4U3WhUjdmpsNhCYq7g4eOQFUl+qg36
jWEAVT5HVYgck5xj24DR+df5hGti0dKk3SY+GveCDp2zGNLgO7dwulIPrdaECQQf0+A+tXannjKr
H+9T7pzsxtbeaxp4+8zDnxmOevBBcAZ/Xzmax4kgzzcZIoRlvgaBdvO5Bp/NhvASdAdEzDbt+Cyw
UJNhntwEHzZy0TH9huLDaJdM5TKLvH5blAPXKOL1ipSp2+NQR2V/q/CSLoJRxLvHcyKzYYFrs9ZK
t36JIJ2uNkjoV+5qAmQS8e6YpP9ggYqWj9POSNU6F423Tc1RvBMx+0t3+v/nF0nIuMwPH5IQlB9O
YLxIRA6/rNI/VoBJ/uj4KcPIglyvEGlTwMN0xAKgSqESKixHJCvNAdFmvany0P+WozhpQYj2J+3l
uXaZ/WFwvLWh525bHNRbrertt6IbkX522VdSNkRgNLYDfD0ZzkhJMYPNL3g9VDCrwp0E4a2VVBNV
xa86o1Riz6ByYKHNfZwWDZQJfyg+HmfeIOpbmcSnx1k0JMMdnjyiqyGhV0ATDo7a1GLvn4+EXXMs
OzggZpQcEcI1J5mQZfg4/PWefzk3CEub4wse79PS9jVWUNV0I3/FylSm6wQdzVpTEf13cp+vll87
18ejNEt+Z1Xc7PEjOlcKkc6VbBgDPQCEGD4vTKFpr6j/pbt6qII3XXXBwcYFBsoqUD/dEK/kI3iD
kJS5f5Gt095TPxMAMiKK+Z0qxyRGT0QkMqX5ppRV9TkCO6jTT40A402L0mHnGrJ4S5Jx/3iZnWC6
ImIeClppGOj3yd2u56+rFRJuohzpRoOWORuefas0/w1hjPqwQXIu2xIqOLe9+khezTrqn0uB9VOM
OEtK3NkJXdvnsYT116at8csItLOFDvu90XwWen5AAAEeMe5jdgeOobYKFPyq6UJuQyPO19bghrfC
tYZNOCBYfpzGQx7dHo/0vrh7mGAOj7PHoa4RkdPN/vnPp0I93DokIB9qoyqZKA37zTGZ8muiF1eA
qO23aO7aFkMcbx+v6kzQS9oB8sBm+WbiuD57ZlnukX/ijxd1AilANHKVhYaxxj0c3vNwbK54oFaq
QD2ra204R8y5HngMnZWH1gO7ll0BCaciGoTZoNGM+pC1EbkJaGRAyQPH2P11jnK1hNCD4mWYUspe
ImfEUSW7ICM5qyhrrvxC+e1xMBJK3ehlmlWT1/6RkvNeI2qGgIlyjM/wzuNznhrLuiVO+fHUP59/
PNLYaA5BXV48NI2mrpUXYRWVpAaN30U5kLfJiL4685XbSzjPRVU0PwZ+pI3OfHL0+mCCZ80jIrFn
iE9FL2qMxOr/euHxlsfBpm2xsGI5rtXoziS/pG528D3e6twdzhawu/PjkTM/epymXQwLuzb+esfj
/XWFkiSNxPgcNKJeNnSwd/l8ahZ2dmQvlS9YrONKGtVwyDqZXBsXoTfy/VuQjAp8cVDuSqCG7/qc
ZmQ0tXO2e+QlZLkjBWJpCvZIPUVWcHm8SzRNeiTqioWNvbTyxn1PqiGcE9vNF0KpuF5rmTxJVScb
0pT9MwZERCQTq3uZ5iGNRzhso9dJJE6Nf6pto32HLjrMT7f25BxHQRDn49TpMDOOke/spSXzDwQ+
GwZIcPIsWbdT1lsvTfuzQST6Bs4tuTeTu32cGUloXtFRvzzOetdpz7WCMAGpEVWDiswN2yD2WDgc
yP6Y/A2JuOwTmn5YEzEJ/FzJkgBf372Q8QrnFYlx7rDYQrTtx9eaMZ5KrrphOwTlmd/7DqxbaVrp
F4TBqUydr0iJAlci/E24W+TWO4Cog5ylPUrPJbl0RNYCKV4RVg4AIi/cdWwOXMjzgXjY5ipEo3Zw
9pCdzKf4rshh7AuxRlvuWTv8rWCciQoF1hjfskyz7xrpAUDHp2YPVsi558HQX4hEPDzOcDUaCC9j
ya46Sc6DaSVnwEyfSLmmLXdiQvrvP54PuxSVeD75aOEXdh+BdaVvxUJV9d8dgnsUEOUnzXIycbUK
pifaFR/LNq08XW47oYKPbDLfa1Xot3zgIqwMfZdNQntPclPuqz7Al0Ck7kcztGRtFLF/6DryfMMw
mjY16qozWbHDxiBhCBFkIc/cSsyU8+Hx6PGcquVhKMvsYEjnG2VaCYwR4X4Pg2ZJ2jAxJUqnFu5M
T4/f6/Eb2uwpdrJonh+//T+ffzyCQcknT8bKacCEgdWEgFvDI609Z75C5CQAeOT4+ZJsXD7CS1WL
ESlzxqPV23TC5kNZyHROVJ7WQVWZWwtjxMJTAUbuvJTOuqyAdHaNHl4eh9QkhMEPaZlmXO7nx0ET
ob2qQxp0KYnF59QjDyCorHFtAJWbkTprZbAjryzPvUqjAKhZdNq2Sdt+MT3eIb0mxfKZW2tSFLqz
fU7QmJ+T0mvPbZF3Z3eqbOAl80MzsPe4eoPD450lpLkR28eWrnlzlMgzSQ/SsGrMh8epnsV0fNnr
fA5TKMiJ+7e3PN7XdEHPlMRMYBlDeI2sMTqY7IEeZ2MmM2vxeEhndVFPlmLm422UEIZtbJp4SDvN
WbYybA82ER/vIdwG2ZnD3YQFeXcKg8JLNL37uFkPWALt2RwyvZsx1qzOUOiHEo902y57kePob6Je
s1aP0yLU+rMbBR8RrLiXZD6AFF1MXRffzUbsrExqV/LhgXFWrr7H5hm8aEjbdmPgSlqlMDTU6Hir
njWGWoB9EOdefTH+Tad2wNTM/ziGjbMv65FkT9+P3/rUrHZ1HSJh8Gva9k2mbehC6+uh0YJ9HtXa
BsICyrACTwS5FhsMRKrx9UvuJqwTR+9Dyg93DEloKTt43Lnzg79XtZGK9CX2vNUxcGwSyzJCAzs3
gUPhh2zgEQCwZ6V3ElHb1YhqwHwUz8XnoLghCiZiB7/3Pm4Gn3yzga01rPGJUbFVmli1ekxQsVfW
T27OFiZJh+Hg80NqqnDO8Q5ZuXWu4BFNg+5sRWy+ZZZNzJUsJWJ6/C4oJqD6gOGPiEQ5TUrjPwYt
tuywDhDw98chpmFJYgLCyRWlaIS1gUuaBqEiBBhmNtJIsaWNVC/MviTnj0XdQvhdDWJZY3mRivg4
JgXgoURuW5+dfOKkyOVKCHJsPtCW+SevFT9K084+gHxPWNW86Tx4X+Aqwle7/AbZlH2MUYOxJCGU
VDbsrytfbw4AqIeN3lrGVhqZXJZZNh4z6n4x/gLB+rc2k3pbY+EeZrpd6F6wS8gLC9E/jTUxC3VV
Tyg9W9hmEHxR9+4Y1qu0VbSHnkpQU9NewuJ35Jr+JfTQYvSNTq4KNGOELVl2C9oAFlYFiWfG00qc
FWVTV9co0uN77FnmcnTMt8HAodPW9UqWhJt6wk2R4bgoO81DnfeKqqyq12jSuePaC1mCRLAGrF0I
NsGGV53Kwnq2S3PaZhH7yyiVydqki89nBj2sad+QLEU3Mp3h3lWS4QmJQQCkfQd2Ktm2iX/Ok4kq
7OicprKZvWOGu0V6jkcmtp9sC1igLNOniFsyzTy8shS/BtqXtVtZt1jzvoZoeNOTQqc45qsDzEE2
G/roUzNI/pRI2E8pMBS9MYslLkbQIJlwF0EBrtGDnOcOeHeTybkNXknPxv8WgxmRy6Cv/FZoaLo7
RSYuO7uiYaKUyIqyhm/t6XujF+1+0FNGWILeLF0ci6kfcVtgjyqqH5Z0fmeiLA+oXnd+lIzbYcQ0
A0FglfmAkP1mIouoeqkHLqfI0bPLkIonHOvZdtIlCQx1+0ZeHXjnuNqYDsECToMSa2K1sWd6WISt
JxBNfoN+cHfkS75RRVwMpQUvgomK/XgNCsaTPxDo6Lc+iGzyEf1x5RRVemGvIsqlwP2zzURMj2WJ
d8q4NlaaXHudMFbcyq0xDataRceY9QeQ4jDd0OTCatELUq0V8Q9OC9y5y5qVmTr+MXADCnmKSHKG
gj6Jr20e9BRp4CR5ZVS8Dtbw5Q+EXXnxdKTNENARIh4TbNoOWnl7mpDCItl0fgSKXSnOxRrX1rA1
OtrWI37lhchIkW5mz6MgcqFwWfdQ9D1TfdlhkmGlGCB4IXLrRqrohqyUI7xsAjS8bB/hDFp4BrK4
NK32FBXo+QTg80L+Yl6VPNHrI6CPVVjl2cEGTU2xdEElGn5vAd+ovhqCPFaYgqaXAtwv1fDkkmC4
eAE+pKMPs1amHiW7xBjGC5HONysDuwRu+JSOTxRPt6Lp1pbfRACwi3ApchpoFoHPrA4Pwm+rs2tX
+s1GCnodvVOhaIvZLVcWbU3qDa22l3FxjsfmhzbZIPDKDI8ERezIlbfMLla5UaLvBvMSOY5GqpFx
b8e9XgKY69piU9cTqylr2hij8yfV9f6q6yyppKXXexJmV32NIcN0uNlgwwAhNrbETTY6YqdxICAn
DA2gHehuDhmLYm534CP2JDb0x8Q6tvojcZv93Y5bJsNMdnsXuBqIGAQ/o2k9o6Mbr5NnAUNNSAst
vGxVOfhA/c4wKfySpiBfU4I9ACc0L3VI3YIm4UYrfGOTlir40aJyckxqEqwXP8MRIHouKvWc4aIm
YyvZtMVIgmi06G3RPwl/QCbH8qKM03cv0oej5hB3XPXDHs9cj/sQXzcbGv/aVT9wbBGaMhEWPVov
lVXYBzuHYd/2gfFeWPEOMmcjCCCRCch3Nx2MHa7T1yEIta05YcsYjJl5mZew7xsPxZo7bTrQfT9Y
FuHxqX6ruOV+VdGTWdfacWgljVNV73Sne0KBT1JJmk17AtFXUxXYLIP1bC9c48hf9arj0t+6Hbwp
F+P5hinFP/utt4nz+mc6zTNG13gHqyznNJ1qWg6QwHLnOsjpatqIZMuUpSm81WVFdBVeaAIYK1KG
Vsi+n5yxJqzWc4p18oKO6gt7B0SCnpE5rlhvtvaPiYJGhoF/jkb3t/OcE6Q6/oky2w1IKaGxQy+T
E+EyXBn6ImaIRfriIY0zv4eh56fzXGcZ1AHuVz/44fnEy49dv8sJUtxHsfHl+zNuphhee4XNJlJ/
egeRifDAaQWp2Om95ZxM/GqRHWAdcMmm1VtvXfmltWtohp/pHiLsH8eZlQLyb8yN/MWis1E32htN
FTdQ1XVMErUkKQn7upH8iRFytRIpdlJ5zqpJQ6yHGsN4Su6BaeYf9WgF720nvurUv3vhdzPZLoLQ
8bkpnUNlCveWa2SomSQdbONEmm9KI5DHJHstkcV+IDr8RfVkkTUDDlrDGRB5x0H0JjS2qtpUDDsS
QqI3vyMLQlXOumJa50LIr6kfwcGRerRGx2iiDpX9Sw+oLlLVIWyMYxXixcinwlgJjfQ1nD9vdWlU
i0i9eTTPj02ox2/27OWuklg/+1ltb4sKRJRMuvJCJISZ4rIMKJPRou0M7OaBYISdUrxboYBjPz+J
QX++rT1y3uZTHHTkwJVir/d6dOwYLTXLfsqbmmDdlh5xUhgnCqzuhV1RdcqKfA1kTReLVLPPUTAq
pnPKdIHbj0DVeORLHkU04tejJbLF0AAeI4X+kAkwvGnWERMQPbuKzMVKZu5SZfR5zC5+ctty5i7T
4JXwDfSksZlp7LcYaDBoQJ1hep9azTLx4mNaPNNINHdDU7jbshdvtN6jY+WWYPGCIkMvaMhr4bZ/
ajeZ1lWBy942y6NTVRGZoeD9Oji4J6hr2hGaD4QpY/qlTNJf3A+rw4WaEH0idB8qiIJ4gJw2ZfFg
dsfHwW4wDMUiLhbFWDY7DzKgD9Pgqk6mMMnOCSDsKS/1D3ngeYei4eMVzZitIp8oJLdGi+knyZVV
ArV/oQ3XR5X88QiYDVWxkeRaH7Od4zTiapVp+AzI7FJ1zN410cirRvrttRBfxAJ410RFZKElc+vd
dF+pyCn4J9doLiUUlK5ovIhwV497M+/MJ55pwAjY8XYnXaVOrlM8U5F9t6y+3yjPOdSdAh3S64qq
TGlt88wtljUQ2oMX+ES+1ngw3ZElDMu1bqPsONgkQn4HjbZOgiEms2U7mtN3Qc2TXmsjlya+p3U9
J/n5qtm2vfGzgdUA5JMc+QT9AsgIqJHxztatlS5snw410CfTpFCcVdVzliZHqYonevLpfvgosYXl
IxDfgbSqRRvSGIvgwoVUzFZj+dTVAL9jI4AnKW4TrORFZIZ7NyBZTBujEJ/WF9I4stxJtED3DVYV
P8cMECVIy3R+xVGWnSuX5jWejXHZau0vMejNEmwwJBD5XMx1G79kYWqMVB0DILI+88URK+Bq8JV5
w8bLyl/z9oFZv4X+MCyzugA+IyZ9M44aT1kfECqCXSS1JzF1CBnC+L0x2rOIxKkIkc1W7oDrPinO
VdY9i0yXeMq1NxVB38nDOYvXSfeiFumxlAkgakYWcJQocQFfGSPR6CPNaIbUKLuA3dlF9oh6neyE
ZRCW9S0ZHdz2+Y+CFOh13IsXGzTlRaQOcQRy3NMVXQH/zZlR5C6Ypf9Cjq9KG+xTHEE0Sv3C2w5s
HFcEXhwH22Y/Q1bLhpyf79Ec/KsBmkwf+lVvg0Cxkmq6DrAOLfARnc8gBGsAlKoZvapEz240Nm9o
eJx9U7A4IYUnJKi3oHKJiQGrqufCu53EztFxKjUmExS8gnGjO/shG949rXvWoaiucC8R2hdAhy2S
Tu7sUb0NWd/fGUR+s4E7cf2KI+pIuSD/A5mPHX+RUXK0Saa+e92dH4B4Hg8PfdOTat0V5Zmtr6BO
LTKGcXUMWU0QPGlvnCws7qmciGZ1Ndi1Kj3q7rbwbfU6Eeu4ToX9LZF8LsCWYcKg8VxQNSehwTFu
IrZ+GQreAXFg9cqIUwGjhamVyvcuCLAmtjVQy9QF2DrwIBokOyEpn6VpvsHUhGGYWb8a39L2Xtsk
Kx8hA7SsQ2Dr+n1ukW1dzzgZXeVRRmreE0Mz1rnDCAqOL9+2TgDxFf6RlWvvBRdeZLv6piHJaQQS
uiJWdNjFaq4ECZDmeqpR9wrRTCUOa0MShTPSI9nXF4L17dhOF0Dl6YWxWaN9htIiDkGtxXlVr/qk
GPYVoEgWNu7G9ZrxxZbq0+vAFHdVCzjhWzdH7eoU7mvUXzSLPmNl5fgfzLBYC8uIT9K1tyDHarAY
7Hexlv5ooqhlpT5i5EyTk0aB60NJmjGUMeuTYej1Wcbw7YUbvxutXR2zMDyZ7OEWTg2UK9S9dVjm
/V7Th2wFmTC6UCH1ULo4zbr1SYtjEXXM4FW/ZNL8WbV4CbIJJZtbyoup4b7wVa1vcKQKzDIuSq5c
NW9eZZ7x36HX7p50TBF3k4Lm2g7GV3tMJIwK43tqyuEpbWwdL0eg/yJJea0gF744FRrXHvU8wWib
MlcMhejrn/mcqJiESfobIPBWj0p4IPDel2GkJZs+Seo95LlqCXFc7A1pXU1yN0+kIOYLqbffBHQ+
Tx50v2Hyy23UU8aOGLz3KvMpPcPKXIDy+IhIqVzgIzZQ0P6oOsK7+RAAWTG7YWjQo/FQjtJb91Hw
1ku1dkQqjg021UobK0pjMJFbE3CAJ5tVPbBDYujR8eBs2c8VxGnWbP1TzSgO+Xxow5cKap2dl5c6
17OVl0fPlF1luEPx3u5BwRlLV8sQBTt9eUAtRmRm3Vn/eEhtM2IRmyxcfawWlRG094Fmj14eoWJR
iUZRPOi/417F50kQTW+FQDPtrdk740bIQb1oqgfoayMy08j0BmOtdqHBitJX/pUpFjKo6IbtbOxu
8FqjsfnHoZUBgQimJB/dAh7bOVsG7mJta0GwNyK0x82Q909zAe+Hk/fjrTTSbgtpitJfRhKtT9Bc
pdL2OaiGOfO9YF1W0L6elBzfWvimcPSqn4Zte+vGyfFJRdVb2cXFbdC0S8GmxqZdt7fYHNUkJS3x
e9KA7cifqhtgOJOEM1wSn2pR2TyxvaCcaU57kjPpW/WO+aqWWdJra9pUJaJvyEQwy1kqsWbS4CYP
zpzx7RV7q2BDIZ1+fHI1oZbcGyYYS1qy/sQAb3tELA/it6f0naxt+eTFysLJTAefohcYF8O9KVdk
zDUlKcRxTjydxU0zYVi5k52a3BlpnCWA6GDb+RaxxKPrbcI89q5hTcYgPjp32WUBkO0hc2Z+lXMr
sv4FMShKB9u7WZq6N6HWkFs53okYmPZe5pya/83eeTQ3zrRX9BfBhUZoAFsCzCKVKGqkDUqTkGMj
/3of6PVXtheusvfeTJVGmQLQT7j3XJs1XJJdSBU9DHqDf5ZFrkuv6asYNaoOLlVnZIjVs4D+gpSk
6QgVRvNwxoUD8AaSwFSPF6APvpE1b3avjc8lIRz7kIaKEAN+82xqHt0me0WIya+bots4MOVHpsAq
IWEAGohS08FpZZ9hqbdXq0YFtv49AWKP21TX94xd8/3g6RAHBFsxVcewD3CatGX3GM+YfhOhG0gB
7c8Kms1XBdV9JUgz1OqIw4Cc5zk/cc/Pq4du2c91G/QjSxmigycwWM5f/LNr8GXMrAZsYl27beDS
asUJDJ64a84gcCb8cIKjW7Wxz3Q8ZSub/iydztkLzOuv+iK+FrB4D5WYtdeFIcEW9Sq8cNPVKcbg
N8FL1R4iZ/ocQgN0zfAHbp5f1NOPTGbmOafmxEalPhOkCUEDyUlmtLmWxcvfMs708PNx987IxOTd
cBsTDh/Q3KoGdYObLd1HqsPoX0SfxpL0MBlC2y+K5tlRXfmOR+yXGorA0pvxEs3lQ+2Y9Ut7SfX1
ZjVKOsIaJd/Ym+02/xS5zvfMu5BZL+FccCvTXQxMdw+lJwx0IU1MUNafhIjsc5SKh9owsjcttzhg
XbxnMAYnY6AfiXpvmxjIKrrZpuugUUc3w/mg63YGz6EGvYBl2S+trCevmKep1TQ/2Wuz8VTar3qR
05U2bSOm5zCif2Gg/8EOvD8YxXgGiByzvHVxZ9XAxEjauuJjl/tS6VyqTDi48RtmNjwiW4VHrJQ3
e10Ep+0IAlp7y13Qi6SRN1dIeM1VaHmzI0OB0dVGh/MomS7KH7HZswAABn7NoIbhxgDUxkqRTESj
nB95FrCwtu2jpwnqEqe7TrLo4N1N3VUr2gux0JQSidFSwfdghERq0VVCE/Go8uNKh5LFs6DB9O4U
c+D1KTB7tyV0Pec8ETD9EnyGfuLWJq5rzcPNlxn5xrQjuev7+8TxqUjy8VUvVuqsj/b2Z0JCAsoF
C0SwaTzkPMOuUhTtrkfXv1kl9nQaof6VkApyGIxWR0K2fA484f55qx35YfT6tdFrC5aelmzXLfBo
xOclc7bZ+2wk89WQi3VdmtC6Oqvmc+ppEfQsHlfiHqAAF2V1YaevtFNMuMeWe9Qe65MWOs+dJinn
Cgx8zA2ZCchObYfOQbQKs/Wom9a7qIrs6qipfih52Bh5pcNCQnTIunNXsKRF7xcTb9b0HxGGfr2o
B+goBlDTtuuPyO94LrcAblHkjDB7jqW2EtKsrN3SAkQcW9AdFh4mmXrL0VMeUH/CKozqDfVC88MO
Ub+2Mz9Zo1j5MhvrTn0NmLNXTfmsGbl5UiCsLDIgkazAqUipSs59A7HTaVm3UpRaCiK/G2HhibUk
95Mu+cy0rHk1eSI62NUL4ndOg+NMF2orAHxd7b7Vq3F1sdP6LzFm6A35IqziPZJpgy6Rf522ae99
B/wUcijBwVHhp8KMt7lVutuqMJ473ez2lGk9q6DpqoT2Nds9BCNhMANGLmZ1SGJ49H3FJiVkVGbz
tWmg0The2l8IKt6Zrb4mZtAA2CpdrhXqgaAzNIsAvOnQUaaSsZWytIIuIN2Z5SVklQyr6ljBPGBC
ftLc+DeO3iNPj/Y4ehEw6ZY8l5hzYhWAjMoPiD9Ib2ZilIFn8QBGSaw23ILAJ5wpvU022VCxq/Fb
1WTL4EgCz4UEOyh6UZ+WwX3JGlIkeThZdEqPadJGxzTEo4p1I0CBaj3XTi9uuCqJpRhXGq7VfYY0
GUnoTVc5zYeo7i24oinVQW92rwAvar0Sx9Bmo2Sbn6J51vt6frW7VDzHhDcYST7dEMKQvqqYodYA
LMpQPhlMd8y2S6+dlTivgooacJKT7ukEk1PCa8HyXZrnvqAcnPg9nUILn2poLs9RhJTJcGek2s61
YjAcQHfcN/r4xNPGYsu4GWa73NQjgD0zKc6aMojlaRVXLfI3347Q5Cx4qYsmj/YO09wtnDei5CnI
Z72FzJMyPczT/CWqqo4k14uMq+EVlQrg8Xr8nEuyf3PJRsxKsgdHqp0Y+mvmhtUTK4eHWs8/psSB
jMWLZyaWc+tcM8Na4LoB1hfn5jnaeDIsZ0vC4o9ZqNNagj/amo6uG23eqOzb7GnWze7jhynXPQQ3
+c5pLULEvbH1q2lZ/FbFzT7PyFdGWvpqurMHjYsVvEH9hkMu5pp7Lay2OCtUVRvWfh9NSlIJSH1v
wwB4fkOWp7vD6DMA1Q/fH87YFpTperEVLq1mznFy8uxE2xGWIQLL/sF+EPGGLlVAkRrIVprXAnaP
M57rkVGIW6fhgcqwushwRh9Nz7qEfXQGR9zeOsUarwhjxixa3d5kjavYainwqoX5Ms9eWic28mNR
AW6yCJSs0qOD/hoUka7RYw3wEkV5sAvXPCaRugBlfVgMSHFG5dwygx6uQis6WySNDYzpLVBzqVcv
N4i95XWpU7SBvIUUkt02EOUg3HoEpd2+/1kY4dCmjFf4WR3RbCwMyXPNB6TahmZzxDpQvLJ+BdUS
F3PMKrUEmCZfS28eL0Y5Guc5z/Y8hC5kDszbpqe+dyiEXjvtNzJ39SIITPWlY6bHeWi4w+9LO3tX
b6rzGxMHIt6W/m9euSZLpS/FzP5meDLaWs3k7OL1x04ySx4muilfQWeenco+GOvPFA73iB5tt+jW
qWWHVzqG75QUd6MOx8Trpo7Q7F/GuIL3nKbbjXatnpVr6NdEUxcrfjRQWLBF6ppdPCGybpLiRi9n
U3vwIjahyAForfL3DO+zaDLUkR7DVk6NJJLRRfQ1W48wto+FvmgoQKeVWmmbhw6uIb724XcEyf7Z
1pMjWaXLk6bBrRJVFAwry7+LliviRtKzHO0g8uVhkWN/5Xz74OxwLsQsnUzT9J7kuMxvbfdYt/yS
6HEfx67sbxnmeJoWNAXCXfpbOYmUhzCGLcILSQqOhpud0zzz1wyERc+lWRqAOrG8lIYCm2RqB3tm
/IMDa3gKS6LOx0pd50S8YmmYbgKlhR9X9d+4rCCkoHVRsBEfme2SgxGzfZ8zntq4TwxHFYc67/mv
vHhCmdA/SlLO3nTOkE2VuRZuEd7ZKrBKHQEIyp3DI5Q++yZMAt+NNTTYLQr7Ji0X9m+M6kKuaQo8
5jiNRTMRe42cdlk/I4yWl3wsf1Zay6p0QcDIEaPd7EnJR8W5iyB0B9Reu2lRpr3GOEiQ2Ny+/0HY
v9XKWjxHtuqDFE3N3rGoiRLI02FTR285hycLKv4sEQm5GxTxy5vBXtBnH9NR4i/77/9aTEVdNbG2
Et3ywzJG90FJwqTKMT9aHUtwFOHFmyXjIdBHnqZ2iR3w+/+y0ma2UiV/YkmGQhwzHC0NzgKXcN5k
IK6nKN0rwn+dIAOmwCrSXy33AyNM9Pb9AwIkImu+Rxiw/oaWzJ/zsoc+AFx1KcgZSg2Q1G0vkj25
SIkP/6xYaa/R21RjynMXgiuWHKifHi1gyQRkfTdxqR8nai27pxVq1Ujwdu+aABHGcxm7+s2iJmMW
TwvYzpOAlhw5B1rA5gwW7xKtssCCO6erJ6YfSeU9p8DgGArjYqst4wE9u3xsDCBj08PcZ/OtKpm9
VKTteHC1XhsqzaDk2t0nobl1hhaWKwnFbyruH0xtarkqo+4NP9xbngnz6kRdB4McsXXs6cXl+0N7
0oo2QzNZZ3Qr3ZtEOOanltOdvt+b2RGQ/bxCJrJ+brT+pqFra/vvL9x4YbNlPEf80vpeBurVzpxp
+L8/dxihmvRNEQOH5yunpaMO7PXJ1lp/RGKTlmOR1yxl1/cmonNPaoJc9f2miwfxQZMxBKz1gxuO
iYvjGnAceSsTTv0oRfPP7wo2K3wikfb4z49U0HVOHhEe61fFeTneWNBoeapPfpsi6ajV7ftdHbdw
yFz15futmMFOHJfy6fsbFGH6ak0O5NX125mN+TvsY/2f1wtrBPE8fZc/fH+i1eqrRD61T98vAeZd
BBI1lKbvTw1FwUycOSN8YX6cIYEBVpiy2H+/F+1QtMNQUBDqzXvHlGSusLeq7fdXbsIlOeh10gff
X9noaqYZVmX4aEjuyEu6x9Ezo0NLkAWcjmLELVCLVa5AptiohvvEuswv3dk+ov8smRxo7QmtwBpa
2YLhVEv/5g70SbnrHpl+G7sO+fe9nSjzZbIsp+83JzrsDXoa9xyG6D1jfWJHwIuC6zMqHnRNDW9i
RZv3BDuev980G4/61E7LUz3NW0iW80s1al+dM51jlaanfx5lwkO54FTRYVrv9Y6yBoPJrUwVC6x6
uFWksj/WGjrG0NQBe6PIe4Of1u9KjP5b8ja1F3yhwWIy9yhI9d5ZVlQ9T7k8gKCNt6JrAanRGccM
DwJSKBEbdIgLiUuo9nqLmnbMDf3kMtralp2WkuknxRtCX8ViKd4vTNqZ1Hrv5noqxDF/NCQf9YZS
h5hl6uq7LRm1RVGr7b/f5OMtnyN3nU+lzyWjsMc05352mZx6C9Lwfy6GkZtHIBbbx+tlBZqRs0XP
HzoSN7eNmKytGAAWSF5OxLpreMjERs0ynbPlDH/0iQMTzbMPMaM4GbFuvAmGB35O2XBa8pFBdYdv
u8/GPxBjWNetkldbkNBe1mVxjsYZQ4CTAuPprObslQzpGMl8aS5pA66Xqf3oEPiTKP1I0DR2uIaP
H5pPt2hREToLceyQU86zxvSys/DZMZBGzWhVO6Yv9lvTGZvataYjyG5WPVzAYAzm8NqfhZEGXJM1
lZ17g4lobbPB4lE7toi+HaZaOUcwIXNHY3EOhdsjymwYJ3Ko3b1Ct6+k5/1yYfrv54gE3imfT4sV
JpdE8f0LQ583XW010Gq87ujlXPFdU4dviaRPnUm1sVv7gsDpks1m9JEAdJqcFMxNyydnCXL9uIIh
XC8G2THE7mQ9xVIdNdHWWW8oKsdpO1QhoumcNasaD2pyUH2Sw7CJbNRmZLHB751TQlh60586+tF+
guBSaDzzM81M7iQdswENOeLiIf3rDVz2y0Dm4bimHXap2dNEG6dZ4qwjNPuH20bIMtoQ6M5yq/le
M1qN55qSlm/1xg3lXZUxP6qJuajoYDSn5YuDRPaYoqJAPIZsL4nB92QEQpW9ZflUusN+yoaDyWLu
TaJbeRZesq9LZ6tNcnjNkza55LIZ2Z2OB+HNyZNWTSS/S4+dApKq2LP/4jTJ7qAJKlCvZsiixMru
0HWAP5K4mJmdFjRant9lrbe7OcMhYq73SDuP6bavJNFClKUXDKPgGicUIS4TymMcd8WdTTQJf+07
WSynDgPtwem0+LmwuwMARLRjfVFdChD3+3ZJoCK5028st4AsXF8T7lfYTiwR1+9Ml3tp2lk+fX9j
QAJBkWIlidGjkjQVFXc4zGG6oLcKUU+WDlFccTmCkQWW64/suwm9gkl9rwo3xRyWPKRcZukwNPdG
WfMVve5PSeiC7nnvMfbWS1cwZrDTdXC9bHSiBe7jRFJ7NuqreCYNjPW/Ohiiu67nXFcIFU+kfgEC
yudljdqjXivRdpDdGh0QvsmtB7p9F7HYv2tENSF5ypZDSbTH3fTaD3fEC6EY37pj8VIsxfhmTtOv
RQl5aZMlxhA8a9eMZSQZvicZusMjGNHxNnOFsDGQSHHv0nTYkXfh47AeDQWajEvaACRIOq2/h/gU
OVVoLxB0whFq7eG2jKn1hIZqP9tKbf4fHPK/AofY8Gr+ZzjP5StP/hs3ZP3wf7gh1r8ZPF1ZBEP5
AM+DfuNf3BANLo9hGZJrz3FYkgoJnOQ/wCEG9I5/gUL0fxO2Z+uetF1XmJbj/F9AIQCzV87efxKe
bAd+DMA/vjO8QMe1zJXU818IT1oZp3FVqB2UjdxnubpJIPcctSFmB0KqRV2FH1mlsdxdKIficy57
VqeRQ9+wxD9TXVxqfL9bo/COeCG1wCOHfDc2hCuz2GLPdmtrQoo0FCZDmg9sXkfybO1qW+vFTzSy
2ZFExQ8mh90ecc5ypCaG3+svoB6evZapTReLlxbo+7KUkZ9Cx9w6ghU62Ra4l9bJ1pRe527It236
nRv9rjXlSnMVJBCL5NdS2MOlgnmyqwfA/5M+4WmwvL9TZ+1yRNmdRXOpL1i8Advi9ms+J7cpTuC9
EN5a7q6nqd/o5OUG+SJ9Cc6W/Dqov/ECDhgQSEN/H35lxatTZ8emZ0kZEQaNeG7aT/0PD1Ni60IY
K0f0gUqAIUvGB1lYKG0rfPnRkb1ngn61OQ15igm9LE5VqxMf7rxgM/mEjku0jCMxeLp7SXu7k333
WhI8QxzAGYQTrmoNlZBVBXrT7lTeHjXDOpQoOxPkLPuqfG3Nltd5VSeVCSr1EU5Lg/ud9ZbfiObL
WoXYy4LLEivKNhPtxZD9+1KlA2Yc88TsdjrNpA3mhvp0vfZXGdbHsJqPTVy6aJLywxSTooAB5aMQ
Lj+WAYMdNcwDSpDbhPt8iK3PWZt+zhZywwoDb8KqMvSyXRnZDqFsnNnxKII4rLtNOSJ1Z+5Xb+de
N7YLyEXeYPmbADjuQ3hQng4wxq7miyImF5rCchMcxgwELdlhpmz7bpUBZQFJPb7e6sAQaArX1EnX
ZtID0c/7Flr5TO68RFxyQwTM66zNIJ08GCE57EbNZjbD7nEGb7BbZmK7+79KIw6+ID/rVqOhEZbm
Cx0VRLx4zJHr4m1wL8MC5yU3OTKkDWBx8fKr01sIK0S4nPqqW47hmhueaPGegF9qnUChX50T7znL
tF2jAPEs5Ayb8N/Qzw1XnVqcApESZAmtP+YwQ5vWdnmSeWzasxSGXPq0pNFvemek9fPwsXCtnVhv
+QPu3NL9arV1SsdoliUmw8w0lgQgVP2DN1a3CdPB95olHhCy2O/GdG9jEpBGAbYY/TXGNFDfymUI
DAD+zOOE0I1xwM1rzgDVIyqHjl2l42nHOa231Dt73BksMoAJLFG14P2g7U2N6DHvs0eXTefsFme4
fvS65t3rcX4RdnS0yVk3lxDNilUj/9oVg22wUHd3eoREL+3WYMwB78AfI2kYWoIBTvL2AYPDtKlV
/4hPkQgq7wt5WLQZPfJ2UGLsKrXKZpql25ls6PcA1Daai15cc7etoa5GQmIdGu5dP8fHTihj4yb6
pVYABiWB0C1624qsnryvPqMc8IWj/QD/dUDoUWwaFnZzjOQqo3Qus3YzCsK5pAseL0FSYM5BWsLu
YtCG+a95gT7wE7IxORJEwhFJ9UL8b7+BB4FKchpJkZVkABRYT3ro7dvEdh4SgyW/GA5FVHRkXrGa
H1PEHZ1DwRVL77EZqtMS53/tWJ2XfHnRlbz3vTf6BDupg8ZEkihhkmmH5CmK43s3LMSSmZAKQmZT
tu2nZt6D96SlUmqv8+TcSLI18lbBU4FeD65iWaNY4GFcyAv4NbnzpSFDirnOG7o4nGjcSUzW3pRM
kUeTkIxFQO17JsrdoKGhCw9WSbC9Tl+dJ+gdTKO6Q1NjFU96WoWfwYB7U4A7qsiZ2HZGZLLVtgPk
pCU7BzSVCMphtn8l7OIMor12MWhEp5nuHrbbekkYlaHeBjzZhWrtSu01dMsIcJeYALmxCCYWOSIO
VDmUy9m+RQ7pdpYiHautdmNJkqWG/XjLg+qLSR0xDYVztSHkcePip9VrcWw4vY+iXI4shUg5YEx9
Zhj/I+rcasP81d00ZEmRtrnRC+EcHG+vQI9uKlTKdWPZWzV6v4jtJHOlMoE6V+KA8IHgYBD5Zfli
kErJjoIGY8HKEsxztdf6eNuXjKVMlMiEHQFoiRD0DsckeS5C/U+HgACedWPsZvdJOSOCOjlpga0i
X+ZJFPTaqyXUhyliTs6gLpJ75NYneyCkONPxQsyReB3QACyp8UVmGRLpuvtAv2Hvao9E4TFy3+FP
8/62QgBLvM+Q3mToODS70aPeptzFrX2bClKiiB+F/DJ6pH5L3W+99Km018z40Sq2Y3zLFKIJW4+m
7dj8KkVAXpwNE6N+wR9JKtDchztzIE4dYsVj6hpPYRShfEU/MpB0i2QHTUGEK6PLIUEZUFUOCTeN
adgi0I2RxbEAFdFlC2uBHEBYNhLTZW31AcSnK6J8M9tobgx8TYIJbcn0dVeNZNgaqf0+ORAKlmC0
B4ivIAZo/gleWktk8qhCGMrcZcjBnHbPSHXPxPk3A+sCvmt7UhgIyMdODkjFtwNDig05M5/TrF+0
tM5BcejbUMviE35HRFN13z428aVpShYHbJxDHJSgYJCc5xk5swQrv5dVfxnSdPR1vdiKvLpB7olQ
ddqf4XQyyXHn+aAOKnonb/GU6NgaHFYjBGNFH5JQYrCBo8SDGZWowdZ/7HjaWwZOKxPDwiSbi24Q
M6cNC8lDhPbWrEVKm4JtSOIVJpZsgG/8rBCgoj2MPDze0aIu6LIZ42am66vJ3EZxeNHNfO+iMQim
dPwQUrx3i/HKjj3eS4zHkvwKBP94ocAAseJddvwIAXuQExhKMsOGIvNb0+i2WgEwcVrMPKjEDzaL
CW5UAA4ZuC+ScTX26ZXtvErNPfP/nzieXlRrcf6ZOq4YcieCPHU/uzH/aXN9nNFt9Zin8QrZvXxH
zYoQS5PFNjYebK9dn31EMuAWZQ7pCKbzUM5OXY4p2IYV7Rrdb6PoyFCqsvDmNc8S7otG9PapxVe8
TZbxCjzyEFKsISfFo+MtEgpsOJEf7thXJ/PwpuVRyjWieAypTdXF7VM+sTYcK8cJeClSX9AnR5ap
7Rt+nHWuss9GixhD7hKwakc5ztUZApZ7CE0eWFGEoighHdfNSKWOU5voev5whgAO05KnHdhNkW4y
bziNlczPWkSojjUnWxTrzdZdfEdrky3B2G0i2UfZ1h/L48SAt/GUoXDSjFNcI/WX5I7UqCPmwnyf
Rvs4kVm3o9b7XRHVOVVZ+wDygnVQ2+5Se0AM5qo7tiNgdMaZYdiAv3WWgVdcrIKCSBPNE8ywoxLT
HU8Bk9jhT6uh35Bjg+MVTZ9Lg7CZa4wLaaidrUm/Idn+AwVPbJvEfQL4wB/Y0B64kA7Qmi2f8BGb
HBOMeoP7wyYJ++oOTYxrBjcWSzQCA0hWsdjAOSn1lCfRgnuEo4nReXbZ4PeR37ayYdFFNNogYnRk
OtGluKDmP8yZmVHjCNlUmgXXBpKO5aGcri9Ej8SHlU/RkLQzFPHZsNNAI2K4RzeUMtZtdHmPhmrc
2HFxIXcHh78zsVPJfscZSs60Rc3b3GRKXOcogKVJ+2ds1y9Tpz8QTani9Jlt2BtYtSn0Y6dnpBs+
j00l19iN3t97yGM22KiOXq/98YaF+CGdnzLDDM58JIlqAreGu5zFM/O9X3P1yxWwditpdH6p9wfH
zF7xJ2xmrG44q70/ZsUyAxgXaW42QOTW/hNX3V/Gc+nOyCdCYATenZSXzQNVZw3xKW2YETJT6Ht2
yUKwkK2Uz+H3y+7ExXXX+FtLXHNIeU4hI2Tc5FVN+nNbxdcQoYaNwYKL8n1inGZweyklvlqZU7PL
3I8GA0fE8Kg17aHwqt8LEvDQLvc6wT6+NdQcJfHDYhFxCCdjVUOtKCIbfjtJSvglBVZJPJiaDCpP
nJJiJombbFkO6flp7MRns8qdNnNO99fH2VuaRlcD7x/aLexJeJ/oI3gaSR1J3spFXqIj4byvXS5e
bMSHOqook2XfpizibtWNnVuX12Jh4bRJnHDhws9eDYCVWE3K93n+SgdjZ1PG5oPph271phOzF8XY
bQgl9xVx2D7azpcqXr2srThWYc9zlDtxS7RYsAohlgSURC7qz6b0SFqmPTRdHhvJaL/qhDUTwNJt
4GWdHA+3saD90LKQAMqkpIBCbHMyR6CXq2d1jEzwT6/IG4E7TRkzH+y0s43K0FtAZoMH2ZB/LvCc
oO63Kt9bGzfhsNbCRLyZGPgvZsjzjpS9fony7Rw3j6iLaPpbhHYI493ZgUkix6vAsb1rTJMSUgvy
9m1W78iWMBZitmzDSyKndQzfbUOd2ZyLAr+TtMNOIn5Fc/qhWHDsGq5Y5Jo0h6EOraGW+YloJov8
HUIqnV8DbI29tlBoxi177HbsoPZVoY90+1iVNhdzNj8KID1+oYS9z9tANSTlOen4ezGg8qFsRyYb
HYC4welA3Y0MiWT4WcmTUf8cSQ1ap/27anD3mQdLhdnq36E1/1LDB5DQkmBwVkr6tLpEa30LDqN/
bmQf71r+oigeCYWWXUTRmY1BbNPmm3P6gkMq2xK5Y0CiRAZcLHXQuJwppRn9aglJ3WPPx3GAHDeg
LUNngxdOCuqYmt+z4zSoiESpU+500pDENtYRzJkeC4jRlX9skgQ2FXN+H7gHxqE6vNbty8wQ+1Ag
loDz9EMPWfgNmpafhxXlgo003bHQxQDLnmprvIUm5bEHBAO3jALWh9Q6yqN7ZnQ8tVtmN60KfVWS
fWekyy+XuoBsyuKxV2vlh6yU0c+8L8z2DB1MbfSO2fPkKokAj4fukHKoaSNNg+Z5r4SVBXoNvRKl
hknXcCg7NicYUzJ6s9hXUU4rJ2nSUU2e0fF8QhMt9gZ4j7gJ/RkeTeC4+Z3kJrpF6OZbif2bBtUh
4Ap2E/XRsKqZ5/OUqlseVTT7Oqq2U0uIKhwqrC8weMFntKccQsBMAuFsOH5e1bD8mWc3EPbP0zxt
isKSW9Gsl6Gt7yLHCiG5ctjEWQ2oa9igIZRvkUhIicUDTjzeTUPevw57nlwVqaBa2h0uMJwhTUws
lkzHQ5PGiI9qss3ShgvL8dao7PE4WtZrWIXGFnhnGbCpBkjWk2xdzpodZCFJ7rVQGfHWxMXZwPuw
mS2s9y0aN6lzIa0GEkIhkHP1xVlU40dZ4AWP4HORJtYWh5wNwQAekWUDTqukiX5Enxjl5xdWanAG
WWh5kzX8ctDUdFiKfaZ+01arl9JHSIsmeCRltoEKwJ8N5VqU0XtXs3fykqnwo0/kh6zmNSd7bfMB
rgvncgbjINZH6HWDnPGdQ4DI3mNqKypdotQL1fSs5ahYzMlqz7mXPHeFZp2XkRdc55GqD5m1bRxO
0BQu50io7jKKTQ0aapPRQfo1jFZqPfcGzfeLppsMwHC4SSc5x7mOMVFD1bbYeaDAZaEIKd/rUKSH
WteroFiarUi0A9SCfM8l/h6TCrAnXEknXdv4GuIgdwwMLZr7x2wJg19y9eXRHBnEZw8Yh/vSiHYz
mnfUibE6Rmcaf/yWbHyzoRU+oKpfTZSDAqqc38rp1nl+fvye65jOl6NbECdC/snyYdmWlndXenqK
pFkcWvlzHGhcC5dTy5U/OPJo0pJwOkZcRcydLAhkJGbszMT9cqoJ9ZmJumk2SSAkt4qRfTO8aJ7r
x10YP7gkJiSetesNAzE8Zm8CDJxu09Ogw1eeD65RvPAkgH7gGWwHBd/YXR9KVOv3uH0BD4AHkVQC
Vp5gb1Ns6vD4rnPLc3EhgXZOdC7USGFVF8aj6q09xgbbr3pDbUeeJPFgOCyYem6isXr0pqJiT6Q1
Ac7N4SALfDTjWHFgsy6lo+WyNlO2vy65Yao5NboqWN+7x6HMkx2YMzqsYh52XObNttOa6KMytpbt
7eFXd8cqIlqbkKeZG9KMjrQsR7eRO3Npy3OSGgeRVAQclSSalOuXY2VFaly0dCSj3IXdhLe0ALE0
TttFF/cObRV2N0SiFY3oFA0XHFbTo1rMN+bKX33bGAet5FAeNPLeMm9WB8ClP8klk5sus3exNH51
svkZG9RGS/pOgUpaVvykyp6YD7t5HpNyHd8kyo80Gj/P9fAw5Ovks38doONcMszAYGI4LC2E2a0J
OTBGmGxShNVzcedWvnY5zPuBlakrg04f7F1bxw/CA5QhUS3i2PMq4g3rbFsDLCLtqT0T3x4FYwYe
0NJi7YzEEfcZxuew+ZFZRIP0qntS3FSs1pm4S1ImCcgSO+5nVqTszUoXhY1BNcFpiheWOzCtMVtb
rqGYiP2ZClGcCrTMJmwKlnkp5zcUE2gDCzJ4N9PBMzkILW0X6gslYdyXTFZWeLUVp49hT8CNqWPU
hzAr4f06dkz6Rk2xC/4FKyi9I4YWH5U9w8i+TneWqhGZL9UhLqcdYYtOYGeac4Sj6mt5SN2uwC2X
SfPRzeFfIu6SVdmc4ct1mA1RB0ei4o/gRMz1HNZ2s/0zRQNHxQFWHK0Xilb9yKVe+cNwiGchCMzg
BHXqNUJj9U8myZsic5QoTi9nl2H6eUoYfTun7wOmhk1BVYsmfLwuxPoGXmn+dLwEUWit3LOZCten
JF6xk9WXNYofVhGiMHTDZh8OZKzHNkPUURsfSBBjEh26ctNADPW+F4feObcIgDcmgiFp2QMvGruL
1lWsYNysDaKSx4AxoeykBo0WzKN1BNaomjDQ5z2YLhh+d2x6mJwwikDoZtFRudmlw/CUEhdGIU0O
nIehJY2AQ2QSm41ha1D+0EO4VYRRk6z4VdCQOtLkJUpkQMtpbghT/oDY4u4IrT4N4qnTRfuGM6V5
XQjyW9Y0xJbzZqOkTIK4R2YSufu0t+OnXD1XrCYccJ3mopJtwZBzO7RcH5YStZ/nNuBC2842Gaw6
+HjJqi0aoMyCd5pdCatkfgLfdfAgoaL4T5YXqzMxhSsoNAJoA5HwbGti5Kbl0pzTyvh3vs5st3Em
TaJPRCC5k7ciqV2yLdvl5YZw2VXc9y3Jp59DNWb+waB7boyyy6soMTPjizjRPPSVcQula1zyxhRn
HC2/yR7rQQd0IRDGNmxHinuiEnwzSstBC50a6RY4X5LtJmUk4rsAsxaJGBEE2GT2wrCuhuLsGBWj
Daid4yF9fEPyhvu2UmYzGwBNGJoD/cJ8azOHzKE6kfXYibY7pmX0s0g4MUN3Bnon2J4TYklVFP1Y
TeInBO7pmrujX0loGl0LnVuMzbQ3F/k8tuzDtEWYu9LV2IeljRbETE4ilTuvVS3lLlm6q64guJME
OJpqWPuWYzqnau6h/FD+o9jD66xq+rNgN8uB9txSHXqduN16sXSxigLSXFZnZ66N22jRbkDK6LgI
0cAI91NDGC0vI0oKRmogcONc3xa8KASZchL+Ci7gWqLiAi57YEIyHfNC7CxMJbuyomw70nPjIHL5
OFeJgdGYJHQBT4/IWd2wcAkgbw03tqTljwGXEZC8po+1Eac+PNoScHHUF0/3N9xsGq+fcRjLb1nw
lNdweBwIuU27XtC3YeABzluR4RgJfegX41WjL/upSKOQ9SUXXiOUXd063WmwJ3b06OKG4FrZa1mH
mVd01GOuXpoBGhwG7HTQdq4iQPBGkc3Ww+mf+NloDlpXHqa6+rE6ZFdBFi1zNeMMSAHIleQAA2VB
wawI3mZKn+9v+uVxUUW8rQjpeMqA4R48+SeAyz0pthoW1Kx4c5InGCNtwMd4xabZea4tt9zbmtoE
eNrXvYFmH8vmwNHNPFqXWJu1c8qW1MAMxarnRgHWERvVmMN1PrBBczWMU2zSNc4Z1NqSUH2DCxme
wZQ759afCzvGzel+z5lb7coGE3LZaGzxNVqbWSW6ItlLyiF2Mn5tM/jEfc32qdeorW/FOHAOLlG5
4grsamKMNEPMHIHt6IiLtAIVOFB3HMbeWLiGXxpVt+9NE6YIt3Ij6t9KfUi8XNK5zA0wxtANOlaz
3PwtxCeylFO/iVyLAapkzlQryLptC+lIyWseHg4HOzH5Qx32e91cs9gmUT+zLN9EEo1PtCD5i1b+
JQwKMYCac6w/BrDKWW98nE0DkRKXyDGZ5UYjGZXo+aHWY/wbZUJmqcqO4Z+0s/ojlRkrH0Hi6ayj
emeq8B7Y3m/TwiiPdkxTcjRJmgby77ZzUQj7a6SH0UYW1IZ3gpwrkOU3t640+tlVcWhCcgbKoj+n
sM8Ua3GxD1MgMYJKdoF9kc4d3YCA8IXWnfxdjzjiR/lsXvCLzns0s8UvHEIua9dSNhWXqgnNM0Ga
75KZaMfgACkbtiVllDBwpoQLi4DUmMw1xkKSPLSj5KK3tYcpBNMKjbRRzvKpZXhT9Hn4ay9PfTWH
ASeQl6hjq9DRhI4v34O9YupwDsrxLRE6bdr27LByiLeCIxQbUDyREpY3wGY6LDvMTQWNn6zqeH8s
jewBW6axVP52uuBvzZb3xLT+VGPf+dlMNl+JO3i81u/MLeH7kFnzFrstvLGHfa5rTIQzx3yaKTfz
GhBnvluDBFdE9NvV4tDLS2evRoiT1LyhkGQ1kMc1qBfxG9jEAY9Unz6Y9HRC4CGX1tq0066/Bkp9
S7iAFolAKObsDTOacmgwbZHu30rrAHyo08wUo+jOohY/S64TzlT/cspqHuaOVvcyTQ9I5y+T2yJq
Nux6RsU29xzuoL7Fn1nBpJtqk+YhtNpxAx+cp+4iEl8dCxacvnI4zWUedeIcFBuO7Iryw/Gm3euj
8iGE+jiAnUD6VVGMbWAdQH/nHCcuGe8+GYvNACt0Y0Uaw4NVXHcgVHnZpormD6tX3GNrtV9F3RIs
F9aG8kBCss78Y0fAvk079mdteRZ2zxExLL85e25qsNX7YSI1r+qmX5vMuxKG5CdovZ+hsgCzsYqJ
h0Pdk2SAuyzOnYYJUNMqhiZpGDEEUEMvNWeG82ar+50Z55jp8uSXDsNyM9q6+l6GnP6GHTpT9+BY
0TqjEEhO6auiOPnLrMdX+nAoC+wQsvtec852A4soU5CxYSlzOsrWWuO4peoom+S5Wx5q244ORZa7
21ZGlT8OVD+nsVYETlw/cXtOAzogm8OYWuJhqmcOFxrg1dKdTmE/vLkL0nnuZDtsc6xYvWXtqhGg
RpiRnGeN8SjvoKxaYEa5762TZaaDwxoObSN+EVyScfQoxxzlkfk/N8pMxUESjfGFfClFDbWjEd9r
tBNOVlIIRrPPmfqeGiTZNI6GQ9nwREgchYFjFQdxObDVzXJoyHCCpHCPRarLU1tH9MznbJpth204
/tmdocpXFsiPSMn0bWeOnyGo0q1sfM4aESPiluZLx55P9zel4bRgxIr6DcPltM3174wp7TGNX7VU
Z15O0Hx9JbxEZF23MTIJ52reRHn2mmG4QdpZOMrPGNux/uwqkfxMHL6DRKU3mgfrRIDTahkEAgNB
W1xN9PLAsI48o7lMHPOQiIpp+SI4bG1bi1uChFXglRiJMT4oW4oZn6IWMkBTQaKTLkaOmuHNGa7y
sIt79wXyAlvFKcI+ObUGLeyInvUCuGcqo/MgQnWnL80T1RH2lknDR8zs1qsr9dvtoSzkkpdVav+A
AwaYV9auVzDw8+7fCeevQnqOPFmCYH6ak7rCfAQ6fQRbFygQ+fEhFMWJdrTWS0cmaqY51ydJVnGw
x9OYOkweCX0FXcRInVp1VLpR+5axpHOstqDF9PnDMCJ9m4yY2bLED/fvlw+JwksgPFRsZneLGMA8
1OPJQvJFJqtAW1g2Ftz2AQ9Mw2nIORSdroDa4U1XlOSj83i/7nyPDLIG9qXH0i2lpyAFs+BayMo5
7DQXBe1o0JTIZ7Wzz53dxpqxMZXqubGneX2WgiNBqfRN/nCC39SFlk2VIl7HHMLViGN81A9fWN03
LWwkTutEFHVqzstx2OkhBAR9UGyqW/SSr/7vNwMhBi9jPLIblg996kQw1ty8lsHFZNHAWit7094R
HPwu+nbHJ/i9+QouZiAefslzOzk7UX6Lo1B4ObHijRJ+kej9sLK6esxNpFZDSeKDWyPDG+Zy1VpW
/0hzMUfRXhDMPH5oI67c8dSN/bFZsqOVr04CHGZCC5s/sUwDW0Y/auPY+y7pVgIlkgEO35sTc1jS
HarnrVzZaJaKMsePsELrtSjcfq+Op3Z9BmImgRuKJrGiTc0jwKGNreXGJlSN0ssn26EhFPWra6yb
bUhta5jzjjonfL/eKMsXLv98wrA3MpbRzQ23NknEe98VAI+Tpb7Ws0HKSikZCvRHqYQgixJcZiDd
isvCL4iOlrbHIuf3LAuEObeBTGxED51aBFIP7VMWQnkriwpZQ+n3hlFCJUbDZOyIHTqtU6a7CcCg
IjOiILKThygd7QuADpaAMGMobCFF0S6BX3ptYHpYCi6ikY7PVkNIaPXugbNukfxyaC3cntlXMRKp
3UfJfYX8QcJvnjQ34BFy46TGHPDMEhd3yk5k3uonCvII3rsdc63EJlXozNWZw+GtxJbLIWtt3zQQ
S7QITXQRCpeZng3e1ZkVWP2OafyvtE9njC24YvvACbUMHXECsqOBu0NrZVidds9xKtGDAcDjE/eq
ws23uinfC1VrjlnSv/bdlDD6z5+YuLJ0FurBrl2xUzXPqEEK6zXDunbGt8SHN3rCbrSuEETqhR4W
pVUhQzBcsRG9jhjPSeAlPGMMZ+27bTBY8FubDZCyeOAyyj76k9l9H4zzGO5ahZPG/euWsD/e/5Ug
WO40W0cxbuZj7rD7GRj7p7lzW1oqQZncTXgMmIQPKmF2BT2MgXMAAgoHR+w34Agvoo7hBsYDujDe
eW+xHGOf266278J85mlnUAu/zkNMqgVfzBmeKTMQg57e+Jf9wNOECKYN0SpTDDB4fcj5UUftNFQG
xfZAsgvFzFbS43RzweltnDL/AlWXgjAhgIHlHdpISiTezh77MQx3FbjZBFIuNRrqa9GwNg3TOphn
6jHDc6AYYIY+ozRq0Krxb9K83H/cfCFszcYODHR1NAe4YlFelp5QEVFqlznKvBjsbCm/CixPa/UC
yxfOpDi19qpyv6XXR1Db8CkFti3Fao7360tec1tEy9aMMzL6+uoBW//PaGiiSS18rKrKPfX+r8Vs
eQlhqwGoitBayMrrF/MQK4QgddSnplcf3J57HsC+9mhxIPFrnjqbrKibA7udTZsYq5uackgqK8Bu
askviHbtEdaHVxhC2+u10hynWA26JDd3BCKkgf8hj7qfeXb5lt2owGKIEOLYAST4QNVGH3ilih/L
tF/BiVI94vQTtwZqnFGK432ntIzQi5ecGMBW0Wk2kaJ7UxS2tjkW16McQctvQhe6TZ/hMCjj7Gpi
Gd72yhPhPBxE63UajKw6gnUwcfkG+VL85IVOsUDFzqZ/bGu7OFg8GKYBSKeyh3WvGT+NPFwi6Jko
RUB89m3Fa0NPw11dK1h2iA0w2lP2VVM0AVIIDoOqa49GIbGb2OYvjoK8t75JhjRk8OzqEIFYiO6X
n53J2ik1ikCnMtaRtDRPMdGPdP2T7m+qLimPRg2lsuCqoFv2x6hL16/ud4wA+eUHVsJI5FT7GY6v
ZwUUIsgyzVHoGuMV7JgCseMoRjbG2Eg/NIj0LbCGiWfxYY5fKamRF6RK6lfkorKnhCOc1r2zo07k
kJFeVUtHuciUMLILrWabuENzZU87c7volu1Yo/fUc30MxzcGcNlFFkI9Gol2qBu7unKP26ZTNJ0G
pS+QicCYKNHOdLT0ioJQ7mwMShvqEFB6CkZB6zR/dUbvy5EIrmrln11t0pO2RO5FzVNrTSX9UICQ
niYQa10G3UqAIPDFrHqZniZYn7HBLAKExCrlXOMU73bhFlfHjpiflQM10hEvUX6/7aJA28DUfDMU
2z3jDYDvCmUXwkjhFYDVNlDequ3iZitY0JzpO8jluW56pgtKdmVK3uEb6g2MUvltgSy/oC0ka+jo
hr0p94eo/M7AURorxKpUyK9y9kZijwKhDg6zfNx6TdXyMp2K5wwW3KScCUuwcyHQiJgSAVyK4FxC
gCBZFZ7Ttpth4uIm6alis8dB7g1T/q6Y4zdOKraiixKPPysvrCAZneZRMeufqbw54YhZt1BPEoLv
oXHK7uJa2gOf8k2pxlGE1bYfaYmMCz+nVZ4RKftG1INNxQ14npgxR9FzbK4uvSUknNiavsbda3Ba
quHABRS2e8uMFcxnFcdOU9MdZtOdbCK65VL4yJaTND4MG898b0PUC/oFuy00jMKvHAsDk/Kos1v2
uZ6x74bp56CANij5gQxXtSboxt8shTx1la72VZQrJocFMkVDA1Pd7qq8kX4qYKa2hv1gxl8JvRlo
5cAaXA1fuOq8xhYiE04GpOiCFpah+JMR55Gj/GpK56NPtN+aIg7lWvHYUViShQkt1zRnbgweTwud
nekhCSqG1ZtxlZI165rOVIVjwpW7Ax4fUApz9m3M0MmMCiZvUWIW4DDCUqr+ZBEOhUX7YdlcutqD
BzPQ2AeGfVmI2eDwX5T6pHdUCTSqULZjaqILxg+hNP5UUGoxbzCPGpz+C4OQzzzdRKBwEiYR6XuU
+3Gq/momykRaFiavrBiw2+yUcdmV1BRQ0oN8pKHkqy8grk4kzH19NF9NfdqHDa1cNg64sBFPWagc
9HBOfBZLor86dES9/S5C5VgsWCmpsNJKmfjubEc72Snm1uGsybbuNopzJI6Wof/ubfHmFM0XHM6X
GiNrrRo7y+5+hSFPKX4wAof1xwo5iKUTdocuIsg3NIFAHFja/iIsgCNs7kWr4MaoBVUQ0zczvSLo
8HV5fdP8cdg9k1QfHy2XSH0FjMwd2cDTZy8Oitu8gIm0tgrL+A6rdBHYBa+XyhFsXwZCccCuzwQt
hTfjvIjt9DlmVBNkFxd4tVf32QriM6jTMpJtIpvnKNupTOWCIlEVb9Lxqptd1nkTCEVCqOW2SbIX
ajSfNF6VBO1LBvCJnm7LMNLPixO/qHY40p422+gaJUtSH/0dMlMLanmbM75EJorrtfPvqtQRiGHM
9BHpTlaFRF1f6vkvhrdHrIqZj4PkL4SXwA7l04zg2VnLQSNGjc1GMLcHnS9WhByjpQ1DVjxQLVgN
daBNsRCYxBS7O9IkdTGWOtxCLWVHACjtqHbqFiGEdo01Pul20icUk25UkQwbndZAxhLGTidnmJjV
X2HU+MKnstkUqu6NcGcDa5FYgxBhMWgg5trDu7n2RAxu2OJOgg5liPkLNyoQIFgCg/IuiVsbBP5z
loC6Nt/70ISXwOWzM24+DfcoPJgBmFMk+wnGWw52ry9cHDC6wsieDRozhluq5qwnhQI7kCf4aBKP
C2W2t5zh1PR2MBJnoZKKN2WiwgSf6NDLdAKEUMNSzwon/QDkgMlcSYi+AJ26cEzyqX7iZ1m9RBiB
MDAbHI3h6oxeohbNCajStWsxoJSQhHkN27teb94wDlSHKj0tpvmYL5mOI4nLP5cezR8/Eu6R0qyO
Zzq0jdDaMvjgjhNpp6nJu20tQVfZLskH/WyzQ9waiZIHndvucfuRRE6ZyRBs3hXuVxzXjwQlLhwy
aEBdL/RYWAzDMZMwkPRcYD3bVAc7n0QPuAdnnxuRmSvx1gUkgZNMe5/TLug4eWfpwSgcIDzMgCg5
+hSgMt2JoXYx/2pTiRwaPwJR22shWKqaWwhw+xkWDI+WmGzcdTvQpPtpRKmUrvk1L9bRaIf9nG9D
s3idRklbJCrP9ipB1q1CQwupnCcTaLdUS1TGBCnA8xIEMDq5c8o+x67HK1XXR6BRWNgKx9yEGnCu
LB53mRb/rpActuqu1yCSCYwgHoW1fmN1t6x13+EZwoSO6m0kMxm45gNCFgAE2/V05shB1cSwjfLo
PS7D/IPgII4mkxYZruEWZlp9pjWsZYiwvI755J5UjF4g9k2sFeFNS50TEa0Qt/u8i5B7DlNol+fR
MSuWt9xvl8U560am+0MeI28SwN3YXYkotOIYLUE6qbNIHLZKGEOrpH6EeBFW4WEPWbHfVhZ6QylE
y442bz0nhh2Qp5HFwyKNbWRZtRcj+2x0k6yOpTNxSQllLHVbPPM6w392nFT1o53slfBuPQ2KbnjR
XPM7ZFio8jL7EI7ONxoDU1LXk5H+DawaI8EUW3CmUMkn1wF123Osr3iPQsXKx6546kZn9Hjy4aJT
yt0SI1/i+4ZzA4YpDCvcYuABAYvh4CkL1Gi6z7iEnGKaQ953ax+q9hXzuGLEx3SE7Q+4ucz3k/oj
xsnYR2turU5cjz+T+4Sd/lXiBuZaxHlPBSIXlzO3l+QoBjkEC460TdQwXnARVqHiDRcFLg1FowKJ
Hg12IxEZH0xn4FeqCetNfTJdm7kaoJgWtG6432TAloOaNTsK9HR0ZEpo+7JCiOnVPecwfwwtpNHR
Onf1ZAeqUpyykTaXUKUUGGejlT8Wtetewuw0xTxU5A4KzxxMc6MV4wUP/z6tzDU6YGuUZYTlThoN
vXpSLM9WpJxmUkEfqjrlO0kVy1bF1XcKdYvd/Yp1aVm7UqcmAr5CY3DMxR9j1cGfSE1KUydu9nAo
68N4UtOFR3q0spMoo/oYL4Q36Itw33WGwji0JjZJQjG2daqHL1ZsBvNaL+e6oHTILFAGRGTISqsP
LH3f+UKM2FWU/nHQuYk78VNb1vJDOtpEC1lJk+8Qj9ixCRNn6bfLwe2DQVB+aNxMA3qv3pw8dmDu
mj1bMLLfEe2uD+RbplO2dL8xNd7CStXf5VzcFslPiPSeePP6Ixjzw0caARzHU7lrMCJcSH/PnCLp
G9dQki8RqA5e5Nwh0kad2PNI+z0hNRZbxUe7PhQcIrUQY+DiqOWHZvi5UP/gc9IfYuMQ2qbGBaZA
uZ5OaRLWxMIhsJVU72xTpX9asAH6NAL1L2HdHlKt2GGDZlOdY/+I0v7Nzs1qxX9bG7oqig93AR2h
zWBDJlVS2qVazMEw2N3/OvCr5kEoUvh0ts4Pk4UmBnpFGuHBbjqa15lvXe7/wgR0K9SEaUIYB53T
4RqK7fE6KLcEI/gneNvEz6fmWBpDvqecLgsirOgb2yCVEc+AUhUn+wIGN8IUxAtUTkxW0DQ5MLcG
6rHyU0lALtI63p9WI/ffswlTbxPV7A6riZ2mwi075pW18FOWEQh/aa2lyvYa7RkELgyj/NRrLuew
5GfUDBRO2pFIqLFfGGE/mQQT8eqveK2vBk+4TxMKuS0RATaTA3bxKe92TPzpzQADLr5riEinZO1J
UbHqjujEMIL2WdrFgeLYVuBkbDszY/iLRWs86ApTKJcgVpB13Kyrqs1xkT6wi442SlwkZ9aAvTt1
z+qSgKxPkyBVydloPU1LRanNu5Dbq4wU+E08Ds4yzhfs/SW5qkq7kFVhdJdP43Fwfyl8AyXXo50S
AjONh2uiDSXGjHE+2eZnW8rqoe7TE6vBVk1femvowEp1J8fVsMAZRbNdRvhSzKrwu09xfVWoscaQ
bqR1C/QM65eRXsvRcgLkieZRX43IAzvZTvBTtCTrDp2Yk2NIAj+gr3b4RGJETJvoVqHj+eRMnX6a
OxLrrlZf1Ib+R222sqdosF5KTXFgjDl/cRHEV0E02Wvj3oEw7fB8FDy5lOtgotnZoaWcyCqf0zm5
ToIcYjWsZCaD5IPdieXEeZaNt5a3e0ZmHOS74m+YV1+9y/Ybk2K8aWYexdX57UFIUfwIyuFGXwek
pFUuECm6W2XV71AWJCt5M56KpNwTIMYi65b0/64PTpxl5fOgqivF3/3EEy09C27zJcNWRivxE6dm
tvbtZH3EVMF4Zl/rHKz11x5alLBwes73ay+blvmDGmAOaz/pSFuDRiV7SD0eiaUooIMT+WCNQc9q
a2vQwZGnaJRKCMItueFRJXpTywNAARPhgSmu0WabHCFxnxOuWJXY0om0N0VPmVFPYRVMbH6pMMIa
BI9E0wfzVe0inJTrRr+GaZ07g3GJwzzDPmkeef5NL6n22qhrb5/kZa3riCsMoCUbGBFZfg1Wl/wt
VN2GNgq/sdnqKPVvsB5Hs7eNnSwFkcApPyY0YXd58vt+q81UvjxXl1W4LA7Yx6+pRSu2lrANNqf+
Sjt1+OkCu4L1DYo17NQoKLk+bi84u9bIBkbf7FpGRYcMqyG+P+bTfaTDgWQeziqdhSCiOeFA4dn2
zsqPimufmdWrlSPRsDvSfM3hQJGuzwGu3Sp/KH+VStnqWfyqz1WKKpQRbhUcWDDGsvC2rOODId7g
v7JClLhyKgvLKHxdAHxAZixDvpmQlRVr+MXuhvbepT/OfXQzLPk7Nmw8GiyvsmW73tO/FXTQ2Wkn
wNa5cKnS2b6ZGhed6dLIzNsNKj2y9pgiE0ag0B/jPsPlrmkEi81njeintJnZtqI4hWblsqFnOJRF
5Yfi1k+qZNM0rY+xm7s0HJRdf0sBCMfhCqFRuBdrSeyAB6r9wgxfksWhgXSN8xE/I07RP+gqQyID
dyvD8EOrkqZsVv+CE/4GNV8wWtWcD1tfjm0n9Be3cp3TOLKpGxpoq+uCLRWsXk1rvEcuJ5zJoLcp
HyeW0q4aeQ0l3cahX4ERHupdI4rmoXQNPQDR3+6zRAwwbCjVtBb1V9zTzUaHWiDkhCbdlszs1cY3
U68zQ2zCPbcybv+IjLn6nCZLdUPH+R4BX+1ZkqhLHvXmwyWjgiRSwzpjSUioXGYCVMjtPFWcbEKS
g3F+Am3nTWNDS6ttZeclZZSezD+UsGDEVEhBJ+24hVX+pLTsG5hI/radlzhvlLdlNJ/pxmFLWhTX
qEqiXUfe8gN/NFACUlb9SMRxLI0XGgxgcK2fOXMzEmMQDggS940VbgSkuBqy00RU4b2dfpnjUP3C
6blN5fLRtjy4oC0D3BpfxroSjg3YwVTveH2jE/AMPoaYbRlA6J5u687eGBP1xK1bwUTiAc8X77NW
cvKkxiCoSGqzxQnVd/mvZb5tn4sYqnJHU0aUTjFiBF1txEo+jKR7xC1UPmdjKS+9RTdg2Iz8QhG3
o4E52UXRgbAuQ/hw//xEjTVGrJW1bzv7Us7Vs4hGwxtMmy1+oZyleVEV9jSCDMy+XtiyOIaifQwT
fnMLJzxRsmGikbfE1XuLouW5pGX+g44zbJ6RypNDU6qPkqvJVcODiptpW9ZATxw5aAeb7mwf3ym2
8pFlXUDWSvT4RwyWfExSq35ijXqHRRq+K0iMVEjaGD+ySHmvI2M7o+Z6WRO2O202HgpOY3iU6mFr
VFRraZqAJT3AjhOtjYa1rDQ7oLwXESHdUrEMhyLkZAjTCgBioPOXfRSlQK8a7VcDR88ZkA7EpzxO
PrK2+opc2sBKCdE6b4ZnNR4e76+oUYALR3laeLFX+Xum/P3XhyP6fAwDbbUeiPxl7LB7agx2eut+
2ElkIdm73XVCltqMUKA/LCPOPHXJ+0vWjeFNbZJHfBRp1sKiKznlzsYwc3bn9+PlMyCQyPgth8fK
FNv8gJP9Q6Fbz/5UPCWRCgRKT4enVsGVjIrt4iZ5rwT8XluB66cR/HtO0uW5DsW12nGyrG4ObCco
iGx2O3147hk20xrIdp9j3haWOqb7aYk2RcbmHyOV+96/ZbXVvkZjs+MBxzhhQaZGwBi2DMhYhBMH
6i2u1uu43PBaR09TzDyziZb0quXiY4wqJg4tAxggxc3RbWJOHAP3ZqLeY4s/GFnqV5MNgcMUnFwQ
kH0txXI2W7OFRdph8GAyJbm/mTpGVv/uY/f//ec/7p/3z8f+efc/fuz+H/H//KD7u//uY/98q//4
0+5f9v9/3r/7zv/xY/dv9c9P++fb//8f++c3uH/F/ZP/z8dICiEd9tKl4CGnr0YWM7flVDlaKoIG
gKTRa2kQ95eonM5oTSOrAll+arTGc14bESGS9Z9FShaZ1N80nQlPEbWJi71cv+R/fc7/+uf9v6Ka
8KYdasCe1q+rVdvlpr2TDLRPQidyPBcCV97gsvsFvQ57IX4dVA0BZlU/GMHlG4v6T4QFkO73jxGq
L8/3d52ljg49vI0O8RE/o4jmszNwspeTCAMkUXmWVv23nLBj0F8cbid3+nZMa/Z5fUhvpjuaxkcO
rLqFtB9pf5KprehZWVBmVKTVWMknACTGdZ7CN3p1iJRZCyBhps+jzQtUOVB2sZB+4rgWzSbLZvre
jdZ3h7EV/aSlYGLOtP3gJje3X2pPzrQ+Aaz9CvXfTS0IUC/Uj2hmvHZsnXrABj5s64zF2QrkIFsy
GQOm7CowOuwf5frDuV4WWaHVWMChi52I5YP88Qkp5j5Oys7POxriQnXBK8S6zkxQBJykP8wEzUd3
yVGZHbFI0CF6o/TDxqumcglAuVDV3MCWqyX48jB83dcFdpsQYA8aUrOblv5iJKixqkx+usr4DFHx
i+Z7kMQf0JOMY0P3VLZQssWZ6eIaPHAqLDD8pBwp7AHCbCreuR2Ks9NQu9rHCvu+hdK7kbMFqDU/
a2s23FQv62Dwrcj5wXoVpIZ09yyjZ7rYTN9mTpFxQGwYlSJFLnsdd/1Q63hveBgF18gaiG4ynURg
H0NoM2XjLwk05XSgxSjprUdbN0540tqgzPoUQx2+whGw9bFDwZOMvpmkgugZlea5glrkhS4KrZlY
F3aAI65VezdOBBeEHe9iqLObPLJflhym7KDjDWJYirLLQXDVIHD4NO1fUsbXHETbPqZQgCaaGyAT
MA0DFqo4j6/SVs1N4ySfeUOp9YRF3b8/a/u+l+dE4BiqaElH8BuVrVkOXzy5sGZbfJHKgF/0zcSD
l0I0cjiYlRV088VElqOqCS8zts4wbXVaQ1fgEL/hRWPXzmmHB9hMcC3ondr6xKS2GqYOOi59Bdc+
yVdiwoadxIiVax+eOgY6s2ffQWzjpECekM9+Rj3BbcOkh/+kWrIYst2SRl9uSN8JwhZ6gQ3KPZ7F
p6SfSaidfQRfWJ5pFXI9uj1J4jprz3x5Em7k+lS4YEWOecHe//64NThs3N/P+9XTOyHoQWjpqCIN
nOiT8BmPuWF3QavR4wBN4lmhU14z7D9Ng5VcEKfvpDN5EGJ4xS1cSk4Tpi8bNLe+IcLNomoc5xYk
xOjus1r9IS1o+XTyJQeeEIeuRvMJOSu3OsqcbvRKsAzyQVbuIbRoGc47jIFuLjpufWV/5iiz03ll
WAx6fNo19HNL5e3Kr5cIqoK6U0gLnond+cyvpm+ruPzrWFN/JjrSbEyIAtsJKQUrFd3KxvIrqpok
aEV1MgUVO6iJOqVGwIYc+ERszWvukuv0zn5D7nuuCJ8jLXI9lHWOr48CtvIomLBmrNwLY0JWWabo
PQRzdECg0zpIhzYhKYQP7xNzbbU3hHJGDdHqrmWtXv2SUt6aOLR8sgEntM3AcIoBZ1wqz3phTZAe
Un+s3edpwU8YLgxeLAHBd73F32/7Mw0avmImGSeoFtzOAK7spHLDiTjI+Gmkmfjms/RsWMljZSwO
xxrSpgMN5b6O0TFyFB2bc3N0dL511cJ0CeEnn9MivPU1E3D2jLOn1vNJBZC2R+d6n/LmmrPbpnzo
tzmn2ApMtATKdtGSM2bpsZH+mmfCdUmc7DSLF/bizPQXUQxSQqnZEExQybb3b3OtAgCs6IWSq6no
E5MySIOWuyyIlrcapumqb2UHY+hP92Xx/iYr9dXNFP5r0bStZQQdwNL4z2fc/wXW/rtSky/jv+g6
r95ImTba/iIkoICC287u5BxvkD22yZkqwq8/C39HeqUjnZvW2DPj0N1QT9h77Yor2Wb7eA4njLiG
BBH092FPw33++1PuD2S7jrUHGlg/B05fsGt2QoDH9u0Quu9mM4wHd4Q5XpT0UuR2kEJbb3xgEnvV
4tXjYnefDXP6agewVZM0/sWxvy1S5zYkpyYywAMRvPaKt2DlN4HJeyh5RAcW8INwN0vZSSQOB7EZ
+Qc35+3cus69P8YvcxezKRJBd1bLw2RiJDdMlKgjXyjDDNEDfcfYN1Cnmk9l3KRrHI7zFjA1OZ5p
+RQJ41UW/TcTqefaGrbshaNj0IXeySc6VunfZYm1d8Pq1XdRwklP7uZh+ioWCkjbCgIxmw1nbbRC
VUNxkTGyncqRwUTBMZaIOzeVa6OwbaCuHDi1o2lNU/gUVdLuLJdZo4VOO2AyFUZ9slV+sQoMlp0Y
35GTY9TtGLHtNDr2LCmf2FFjaDfqbuv0IcFJ1Qj8KSQPhAjj87Q8FEgyV9ot0u1sqxQ9bxERCfAx
kDO6YRVt0OIJuVpGrR7N8dqyIn2GRr/2yK5fJWHOMrNvsrMn5+xcGHV644E9bcb+ouHQsX4iIjVk
/3emkkcSkpBALMbLVLY/zeIe/fsqamAmUgdPfx84iMHWmorqwLb0mnYcP7IN4BUEj3UG1MFzJBOs
xfgbd+dkEu15ccmf9eiKo+tBc1meZ3tKJ8b6JBaVSb2WOfY10wuBKGT1TcP0FOw2MVGWAdnv34x9
/ERyEVlESFrYW1mg6hlc1ct1NVjOk9VBKHGC5JRLtJs0DVPBkq1FJ3ZOl29d2NwB9GA/NfO4mYhh
RdlDhWHOy6ufpiSpsvNeBdP4kM6Rs7VFBVuPH34Z4PZVcv774O9BdVm/mQzynyJscIeiTe513sHC
GAO5BoaMnm25O2u2IY0Jis4mmnB5O8bc2TG9H/gpwcEvzyv2seVuFU3kuhB7uRxe02AUUMCr8uxk
skPnRi5q0NZPiT8TxloEzQ1pkQcv4CVvvWDeMIja5vYUH5tUqHO1PNhlc8LubR4a9kt4o1oOIIoX
7DPfbbvOC8R3zL+QfUywyILU+YxVcDDdoma81dcbdKoD3T4KzOhRz0umc4VSYZyDmxFN/nkcYcNY
SBFYyY+bbB6yI2EV2TCxlZvo3mjQ8LuiQHPcj5hEQ8Itfjzb2aNDoJ91uftROg93bOPPne4v9kid
AtllUy8QpryAfIVSDyAyPKvq1vGMeh8n/XdMOSIqdnu+H63/V/8HU4TLMIdlYoYQVu2RgZnLL5Iu
XWVj7uvZeCn4huf/HgJYDmeb2nNfcucRiYYIkaJsrEJySJ1eVVsjzL2bQjq46etLnRjHKVNMivH4
YiIAOJMaz91ImioM9ePYuYShzMNDWyTo4Wpwwb1zN5lclkaab5pun/UqPSKWZXPn3RYYoQ+czOZZ
LUWVLl5SJKrrHMIJTQMH/t+7O5E+ZQrG6AOC2jMAGjbx+Xdt4imG8OG7ocOyz/l0Bzffk23jHwLV
3QQkrEYoa9cIHSjI3fCGPYUF0jD4/vui3nJX+fvT38n+3+f+PrRtWomMXPi/z4/LNfb3p//+w//z
/+vl7Vnt7DjdlIGVv5WDV+0bqMw7w0yst6Y0XwWc0Xtf5839XHsvf592egjStQMa4u/Dyc/vcSNW
CKyy+q7os++/T+O1B8xBLbcH39Ee/IBnD0T2cI28briia8coTCLh3i3EcP37i//+tvdPY9Q5l79/
CuOCnocizyVZL/747195XZoda0dek6myrxPez3VvtAzglw+tscd+5Xt6U6ahdSX6obxa/v8+AD9i
X/8+/fdgYKFKUU2C5Z/27NRSDvAAbXAprraa/u+DYnF+8GI0Ntg851b3179/8PfAZEZcO2CSmyYF
I1L2WHNix4dyoKV3xePw3Pr6LY0G9iefGgPYMclI+qnRnLmZ/RyYOEDM1llgyyGXrnr5r4f/Gz6g
56Ok7UFserRuK8Ij1ZGUrmiXgD60e9mdMOmzoy0A1PXLl8d80x6VhS72f38SCiHkTO7I3zeX7IOg
/+xKwnFcJJJGWxMG3pnj8e9h4BBb8jICdj+ECi9KBPpkk0jdZTUiqa5mxGdRmZwRUYKYEzFBsOXf
Y2ajr+1j2RzrpN9mAP0O7fLR36f8knWXQqlt9B5ka/EhFj+ELYllhB1GIxu098FgP1NAn2MLAW7R
FDjRlj/9PbSiy47jAPJzvqkVI+GybueNWkSoPhlamK2YUaI24fiI7FEegTHNAHL1i+7cH7rGGINx
+TNaNK3zEGvqU0cdM8bgZLLZRO/xKcZTPg5yXpwCFcU+j+zqOKpCEmoEduLvQ0ldjRC2APmDi4eh
8DJ8CsfEPET9uHenHpstwuBOEakXM99DbAdEoaHW4FABKxV7fExpTnIl6KJFp9y1pEiLTLub/+8Q
Z268t4KN+XZc9MG2asoZ5QhDsKhyL67RskUCt7JNk2a5qEzeIYo0dOuXDhCRk4zpD/REFpS/OPBE
WdbHxJdfti3GbVE2bNWXX/5/z4D3XPeATyMx58RiiGddQzn6e5DEX+0h/OBwxH9WpAhF8VU+/70A
fw9Thuo5K8yX0I1vXDjAyJBb+ltCkzf6QOz5xRvz9ICkNav4UN3nFIGIRMVrNOoXUKjd7u/ZpOCv
jn9PNjTPceVWuY9c2gq3ieHup0C8hT4m0DHDEsJb2BX7qgu5tSsc/ctz8t9krFGE2EWZ9Rp6AeE8
TBWdAE12C4Ti6FN3jILpzBiF31ZWPP19azbQzk1m7P/3cyyDP7PNu3ltBVodCmRY/8+srOsZaDM9
BxxlVeTvffdEai9ieiIuW1fsPMM4z1Widin8zsKxbrLFm0M5ClwrTl7ZxFfHv0/1y59ABdeGeBI5
NpQwc98hpqAdzNIy3s3cFf7uBQp3C/675RcNUsAfLHDEDZcsUA0zWgfQRunsWIwkPqTJISK3Lhyt
8jrhq78Kq8c5PRdya7cJ0rvGvQBESZBK4Rc1vnvB/J2MPSxSqY30P60PAmLyL70nHp/+LFsvekvN
/jmMA/mJGf8n033GiIRCHCMnJ4c9geia4QSmPT2UgSZoGqdrWW2XxoqEUf9sNql9zUYKfLIMOvrd
aRtIoGV/wfB/D7qfvnI24ZCSoKAOnQ9ObIqgDxjuZzSFT74LYyScxvgUmzzlTh6+D8wvSGcg/2w2
37tAeTfoGfdxGiaHuozgjul+oMXl9nqMqGRWXUgnwFoY7bSBsUb9MjhhJRMug4on3Lce1/cMqIP8
GTaJJmkDUI4yFk0U1gfLxt3PTPqTUL3pIKfFNj+C95ihaBILggWkmhrsPW3LmAqnVp6ofTQUw80U
tnc1L8FO4ZhZS3KowAnOSLbn4GhnNnC8xDgFblDiFQCwVAmNXTnrwX5Au6O+PLZALW7o/Pm/y4Gx
+HTDmi8S5qTn5dbeQRh7baW/8VzDvsaZVFfuGbvBIXSq1QoYHOKIxxokHxON2l/BpxBsH2ZsnyjI
/d+8QCuji38kL0HpSQX9aM3xVeiEnx3QNtLVjBGga7LC+ig0Ak1K2rFkKevUBD0ZpA2r8NthJb5F
EuRhLOlOhuj8PVrM+Dhmb0OBHjOMic3w+5Gyv6s/I3/csxG9703IQBRPr2gIx/3kgP4ox2DknnsB
Z52yPVa3pv+FRUvk+P0L0gd3ksnZJoFmvhoKc6vw9W0shlQNq6X9kHzQzyDkFmSWc7XgcgOPV3eQ
UYj92/RO+6YJ+4XhUFnYDm32lpha8pldg5IheQyUch1X1mjVt61r7unrbg3SvRB8LMORkbfnFP8O
TrupiekAmMcdkX3nMMc7x+wdFKt1dPYX7pKH0diW8U3pzMc6KgNkQWm76goDBXzLdCNJT0wduZfG
6gHXZcLqH4B6iZvYUeKIv2na5WDVCoOGzXGnW+DN5CUN4lx3I7KmIniRrTWcjMC7yVUHfUTD/GgC
ZOWe66TbAUtLPeICbKR4Qhj0xkj7Pms8ax/JuVkLAcsvclxIiQzWG18vchcuCgMIoxPGGjtLdZwM
54UjALF5zgB1NiCAFFQUDAgoHtSdsAtj6yGpJm8nONW6POqADfGQ+ae2ix8V01X6ZiR+ZFqdsozb
A+3HdNFSQY4xcHpIlTISAxOxU0lw6Oz2vu/Roxk9Zp3BuonRMcDWjY5luxC48kkdzCA+sRnqjlkG
m8lwrrkJurhD9PFZRcGnEE55V7eQgdIO+VShTkEnbFInSDyTyCc2FnJUvJTyNqyxV/hN/9PCh1mV
5BtDgUN5r4s83lld8qFnJdH/uuU5y+L60NdMQMeIUY9Z/M5ZLRlg2gyrlx8jOQ9h/C9JOT+g5hRb
2AnA7erouYEKgajRBmASoQepMoIchQ7Z5IOw5TIn9wtv8QY3Tr9aqEd7QOVk3xKaBaQ3tFaWh+K3
RE13k6Fc4ZfYWTSo/MbNgTbqWrCm3KdB6R8njX+2kDkiUvDGJ8wAoSjP9Jrxwa2sj4mkZ3r1ItqY
nfncddo6+EVGJznD+aLD3cGQcn0O91JTZpJ1SNNXMbyBbeMVCYEzflkTSO0eROc9DGr4cjMCApUN
qK1gsjHV6SHS8LEz1GzoZMtun5fXRpFXE2ReeIlve552rzTuJYBnLlqkQgg8GMWM+a5j5UFkFUg3
teOvDw5tNYrq2cS/53f7NI2PvoOZzR++/AoUBfuFYLEFHxtmrKse9wTq3AxfYdGsi7C5GHNlg2pR
+dYPhtcC2rsFpwe1kAWJ1i4AiXnDbculeMsplQknYAXBT9eVWbkWrBJ22Yi7w0+Md9f0psNkzb+8
Frj3Wuz6FsvsFV+TG97CA29Q423jNrV2g2qPsmj3AfuzGwZ/rOotBQdG4XdOgoVlMxwMixmahXtp
nxXWxsN7jWwbGG08HpFMoQqQMwso2GU1xZM0hF5lQ85C1M2IzR7lfZ7UD0TWvKDhbsclO42ES9Ze
KYRrZOJzqldjg24am+ILBoRLny6d/93Q0EQx/H0JovITCU62MRYSJqPxAAf5sr/+8tqF8sWgGNXb
h9PX8c7AXcxzC713EDwvfdJAMWyCPZDx5lKYxUGbYlcqF6FemTcYXhaMlDAvQsdPhnnbephfRQb7
eYqADszovbmzAfCjr+AVJI4BPT342p746kuDYhacNEuvBgnQXQjuNxuC8qqLYcc4fuROP5trZb9E
mFE4vdV3jN6accbILhxfYDP/SwYwrnLun43Zi6/O0FxoS98Io7Y3nhC4aS2b6CVKC5sQeaiq/S0m
f0zfTKUBhVLIFQLgThwRSmqoZ7OHvBsCR8kN55sp1t0Q2MhHSggJql6HuaNOJcj91x5NXpQHFzK9
htfB8p765jVGkbbW+H6xqlXvGq0Ta+z8ENlQ9UIH6THqTDLGe8TVLGCwVJbepR6HlGCa9sYS4sI0
ZMS+i/J2qoyL7Q/HqvC+zZlMSQXaD2WKPiitbxu0H0P3O9u9tbX6bDeBmOgWgckw0nLUnnEGSvYP
YWR5MybqCNzyxfGaV1mNt83NNLhPRUS0t8gTB6O7jV6qwM6TqB9PRsUx8v1fRqGR6t44wpEASfTh
RWzQZFr3w5DeSd7Uq95UnykgxVWd6o3yslvaAInmq0cjazbNDpTnbdOakJLhbSDsNlhWocuvtY2/
zLgExnR0mIk6ohtXTjvmW8zImRffFY24C3PEa1hdFOQGjO/kHfH8J2acbXFTPSKIw41BwpIvHq3G
si6y9aFHymQ69BE70Brks5rsN+2YhCdjatM0O4AxNUns3m0y1J8Y+Z5C3oGMY8bjmBq/TXBaJnWn
MRN76Kpbnb3Iif4Wc+bZkcexDA7N+NsO2a2gxV3JfvzqjGrvoU8g75VUAAfc0YRjuq4hhfWFgV8c
IxS8QWTGoLNV+ZMUXKEkcyOb+GLUpHJ1l7GedYb+O2hlRRA7uM4a/WAfNBDBXb31urq7/3sw+7vG
sdJt6vuH2E6dQ1uSpRozhZrwOh/GPg4ePFM8oKEnJM4M7Y2mOWQWfEUv756RJ+8JLkhxfpmnOWzn
c9tnP2k/I5Ji40GsaAgUpYIJ6qVfEznkV1O47ckr6XIw4RK8UblAj3w2bG3DfNUe1FZgw4NTyLys
al54w6UvAv934gOUTpmFzQiX16NLpLMHZC5m/7AaJco3zzHeiJOjNsK6jCqS46W1XRs0uVlvBXZb
0qLMTT8E41b2+Stbx2Hryfg1BpinnXdPJAMgVGndCtm7wBM7AkTart7z6jEY8OBvIlxFIysAJLYb
KfWB/Xz43BLZqzyYfOEgv7mfVVvbAn8CdQ2JGQCy3ZgSHa9qb51E42MbsyGteifc6FFkd00X+TcS
v7M5kJmBXfsQBUEK/yegNCKgeyVqpns9e82Na+EcyWNkEr1rn9n1grta6h3oWOY2BhZAlEDUEpTs
RWTe90v62byxgEsxZiHHJOv5/ReJpG+o+OTZzypwrWMQCQHsrL04Mc6FQSd6C/35rIbpjhDcRcnq
+2sT8kjJ2nunZ6ALM/bDxpsJAVCMcLM0e4SwlbbBA4mNUyfgxIQ4CLtAupumQZnONlx7KDApFTZ9
xCUF8NGw8hsjWk48C+Y8ISb7poh+CpP8L9+XCoo3kkxLcBvrFlxlGX8ZDt5y2TG/TahIIRpmB+h+
BEjczuSTDL1J4dKk3zkGtaPv1Z8eZmqEh7yF5JkVKLtGVf2TjY0nXnYAop2gQOEpkYiBOO4HbGW+
9eMK1iyWImajZiCwyupA3pD+Q5tS6LtGfbYdREDfp5AGTgn/7E251rz93zUJChnhRsB7mhFKeev1
iCiKAgfcu3aImKvwP4+cJitWLfeFkx0hRLyiPnfYDlKntIPD7wtOMjKaBy/zAaIR8LmKqhtrMczy
v0HOh2gX6a5aWYIjAemI4AyKMZQ1Ujj11mBiXTYsiO32PIZddqvp/Z262BDBJ9c1xYGXOtyrTC6c
Mu/ISS5rXnr1K8AmwQh+T+OQdmbyWXOX7cYYIzSJrRnttZm++AAnt1F+r3Lv23JlxotI/9Wwoa6Z
E0HxwCQ6a/umBe2tiDpA6ZeEO3CPP40TPCo1E/wYZhQVO8z2LKMQHGxQs5z7EuxZn3rrHlnLTnZo
dtueaQF5f+tgbG8KrfR6ZNcFhJFfeI5emfovfvfoHVtBytqre57M8Vy45LH6tcJSmjcUTtOR4cVD
XMIoS2a5dRTL+0z/c5rkybLGVxF1RCvE68EZflNRGtvwxaRZUji3S4Xvx3dggifTzsq/YKIdQ6a7
25kyDYIHOv2EhEZ+epaaQ2B+YZn76JL6ILsvOiL3EuLJTqfsZ7Y4VOshRghuHsdqYNtBuUV2yi62
cM9IZOyuj4gcQ8muCMvfaEjgsideuw4nbvJMTtjCNHx/DExjZoNCHhj4RNdtgpxHptbRiijDSpZS
8F5+cAteoyi/ijI+44syUL0LULLGKyhp3AFzdCgyllye63IuqtciAz7QIKLDLuXvYOs9FoUyNgB0
mMLkzK1LJstWcqytlq3ywOp3EUmXeb8PHB/JQIaL17XbYF2BauPYKG/orIWRvdLgQMLKjZNt8+Wm
+nWIbTrAnIPKjBZug35uWgQJafyVD/yIOPieeu7UZKW+jAPSajMDv+8hBCWlaD+1cXvFblWsIUoL
2kNRYK8bF+kghCoG1BYNJtFIi3m2qfyDn1+asXl2YwgQhTXui7bbc8O/m+xK7eC6ninL5Wp0Ayoh
doNycD8CeNUDDiQkPcGZMcqX6zXedh67wyHpy9uwxbDq2sE1zUFl1kn87kTD3nT1D+6s3zpJ3pO6
PcTGSNJ1fqfp58WMAcKtSxBDTvhZBfFEAhkqgiyhLE+Zs3G5ztYHGTW/0zQRPTvDMNKTAzHP3tWh
5IBuvoUxMFstQbSzkjr6RDYyaFi5JnX+8h5wOHDNhR03Bf0WTfw/T1dwByfxlg84sfWMvCzP9SmJ
62ZjU8w7ZXxgwYx/NJzxJRfFVjkpO1Pwmp3kVqs8xCowbckPDNCrOxt3RoYwmdFlrJvvQSRgQyCl
5Lm9Ry+2zZz+MffqaUOnE/kOCK1JfXIsPbs9yt2B4gxvhbEEi6iR0toU32h9nuMi3BFxxf92fAoL
+qaUbTb4ZJ5Z03Cv8bbxcM/4OKXWUvbPZlF8o+SiSyRacsL7YHddvCLk5qkLzJbyoUJrnXKujyUR
dUKlPwtdKpiJbuwA0Z5FSOQkc5jWbCB9tewOY7gDUQC+xU95q0Ei+uJM3k1R391Mrt3vzLrelwk6
FQc3faQsgG4VjgMQAyjoM8JI8x6xuZ9188G3sKKNKVg3seBzdddCATsJ5WAgQT+70tZIdiNvVlQI
LbcuPeyjNr7xVMpgEa/KveMdDWHM/8J0fDPc7CPuO+PG84buBZryks9EtKgVL90YSBmz75d3qL/O
pNEdxBB3tBbK3DVk11O9imjn1g15eW+VrAkXz48oqJEWCJ9OZzQQ1YSXgRn4Fg0eafMT/Urgv6YN
wuUKJ2onemRa9m/sJs+z51yQ+LCEBoXn2QnBH3TbKp6ep1Z9z2nxXFJFLPfar9rlDSN0czJm6ypJ
lwJNtvM9ZwGF6Y1fNVCVhbzm6YwOzmvpgaS98aVgsa/rL4tOsloopdH4arFv3VEY+bzDQevgCnIb
xAtRgPqIbHm7Z7gcEmHs0uQAx3epxaz3xC5ApMr4t68vokmNnTU0O1Uwyub8XHnkdM6ZvxjfFSM1
G4WQsjcDyJmNZ8X3jsRTMo6c+7a+GVj+MCUIcMp7Fdeg8WiJnyLrsrWqgZTFHM5VRrvAQjxGCGT+
Q9rzMDpw8c0JIyXUC8/PP4O8bU8VHB1erexbDfGIGjJ9HqcqOziBew9dyN/WniCeQVk4asB9l7u5
anIiNAC1D0jhmEGYBy0bsY2R1WUpYz8V7uciOjc50UEV8SKDmVxByvEm8qEgclsG/ax4l7nNIpQq
38fWIwiHALHKT/AcVDLZQGYTa3gn4SYSyXUeLKYCpDNOtvntB4JfovJfmgYQBp1+cwhz4x/xWNCv
DF6Rdmj+FY3Hr41QVRv5e1dDuUujfyzQuCekBMOELc4jMCOgun51wVytnF7AyG7snM47LS2mL0X5
bC2zFGshewK2P1zmqnoVhYVbIXlvtAQjkBpbxjJH0xvRw1j+R5FzZaNNuzNb+WSziXXdb6gpfHM0
a1CU7jrChYGKcDfwq/3sMSfnPENqb5eMHkEcRi3xM1K2h94B7ZtBVmSd2qU9rppiOiV1d6NjGxq9
pPQ2qD9WYRE/CVK28Q50D4wKGUFR26SjdIlXaOWqKY65yVDTSJlXTs5SosQru/HMVd3WYFnC8Ozm
GI4IsOB8d5jbxgEKkYHKefaMNeKxU1Pn1xEb6dXDPQOX6dEeoo+WrctuaALQ/eWtFbPVhhGEOtfj
Asn0V8a6eg3UyCYD487EP2GEoNrhizFYua069BRDCIs28CF5QInqYh3sJ9VAxzQBNxI70Uu1IG2I
cqiqS58w5Gn13irw9c85mjebNK2IdoEh9UM7NXsj4KZTlW+h6UTHFBVXsuQiMOe6Q9j75Z4IZCd4
Mxm/QGP9MBsLJu8Li1a7JeWOobM2CA1I5QNyq+OAfHTV1tUzEwIAEPKiOAgbmAN7fDcs3IzpHGhN
Jrhlbr3nIOpf0S68dAYMVUFhUJGpRDCd+eUCfr+KNjsQjV7V4WaCQTig8t/pFjGFxLHupuZLv+ut
UK0HhUqiA32wnLurro+fJdkGsWkmx5gKOzM3bc8TOdi3SJaSDenYJ/samADVGgMnZ1lcE41cmV4X
zVEzn9DobCNm/Ps0RhXKPh339l1hpCRsa/vDDMW2j1pS62ponmbi/SvdkPV08G3WKLekW8HXrbxH
iIIhi6FDrqunLvE+qtRPKKFwpcYFDQBawq9CXhjCXMA8JJ81oj8t0g08EZSpetpJg7uSz4RjIZeq
tsygPw7TDQEuj4whGWk42Y9kE8IQwBBbJ36PZvKLVGLTxCXhmSnHxDwzCy8hsrte9idWvovvWMJw
7YklJkt4VaYUv6OkHhE0yU48fw9MLgsCXIRPJLvAYstU8AgOxQVFCejB8yuHuB6NArdzqBdKYDYd
XcYqUKKAIs+czsb0xbuX+3oUO+RkbsTg/2T4tlxTP0T1VDHos36H1LjaAY7suiLttPqxGwm40zXO
fbB4A8GdG24K82OMHyOXWmsI5ldNbEzrlE9gB7oNafbFqbZc+LkCvI6yInia2Lj9/DWL1MNolKC8
y+CBteuth5xjDfMg3QLa+Kk6BsHzWFKK+oTuTHJJAsq3gQchHiO/OYVqO0hmANLEwpk22H6SgZn8
K8yUl04DvcFbfOWQ1fj0iT1S2tpW7XQYahheNYGah6gJ7pTlfmBqSS5F2P2T4/zbhf6jI8dbH3Vi
O7+kdq8psfR9knBhoGw5dgnz/KazT5ZxHGv3DIrvy+mo8F0uIxW8KaZNVFH0vQstWSvS3XlZ2Cfe
TGzaKaEpBJOe+qrYcsUdfLf/rGlAuRBobmIfzvIMOs8N6q3f97cdwUxaPkUkXq57Yv6cmkFMiXBp
M3j9T96mGQdO99CO/l0bETLX1z38bGcP2QZ5oFU+FpU8AE63LYE3iLPSJnQd7V65CT0AbVaFIZAg
JQxg10YyRRgz54Pw0HUZyRJPq+DYt8v7KdPRpjMfyLloZ/lKJOzXnOk7zvNLhMd3S04NxDqtbzJV
X8AfyeeQyFuLGX9gT1cg1a+5kbq7ZkCtBWXwbLsnp/9RI6HgA6jffIG2Oubi6CPSsLPEPlA2WDbR
POm0+gQOjp1B15dGhlQM1lr1ds0Tdw+Uj8VleDtCbV05zbw3OlA/EGpn5CegSDIECPSsL8Js7130
Aw0pXPXIHR4DYLTW3MehNuuNQNNKIAXTB6txbtOJgEh2LN3OtOCL1nk2oKCt935oGoC1gktdEtBi
gppISvJBRgIbapbWfdK/Ntrb+eTkMRsmpMRgaFL2epMGOJtD83eomhT3Jasie3qsQv2eqsw5Ozmb
+pwtuTB4GnNuvGGLus6TsJFs5K6QxQNuusm6l4KSweWdbAz1r4wtpsfOxiA+clu4mdz07SZHCoW0
yfpqa4PKrq7Xghxlw0a51pknd4iKFTsqX9SvLIH1ynEGDquuvw07MgyH4sMS2aHxm4caYLcMeGup
3AU+DarSwsqOtIgL3IVtZ0jex9ZwDGfSnvx7abs11JphZiD7SS1i7AvKJdcn4iJyuXxUPJ4Gr3ti
lYV3YhasiV3vwe+sS4rGga7emLdRIN7LbQytFCK/vSJ+eB/ArYGd4JEi2lvHTEPQlvoZYlm6rxjg
rQJu7r735Ezg//VdkCnuh0WGApbcyAHlwNTfAaKwVihkQmav0L4Zo+4cBjgMXmtSaI3gBusnB1ME
fzCKukMaCjhaBDhBiLK4zWTkWhkkGbLDDU66Ne+QnvOGGjt7F0aFO8HrJLEpneyenU6Cqmt58Cwi
HyLZTTtzyn30pCXsr5BLE8qW72+QwiqghREw+QxxACNqg9dg2HAq7SIq5bXbliyuOsL2el4Go5u2
uZudqHPYuogyYitus5vyMaiPiWju+ib8JSgx2NCINesJPCMq6RibwwN+rYUcFhBLkyCT9YN/vCLf
Td81B5bfEdgJlrpB1x0npxlX6HVg3hV0OCRF4vphLAnGeThhKsq3rFRc5JJkUtt6k4RUrLpG/aq6
R1cwVDRmoOtxdkesFYYQjaiwCROSyVhP505z0iXU2NjvfngNYAmmeEWU22Mp4b6vZP8NGmNnFOJO
l1STLBHldej1yfbAqUa6IPKreB9mGlBSwQziOBXgGYfBlRsn/4xyKNcR9mK4Dg+TGt9s3yZ6hJzn
EGkKTpit39U+nPpHnrp7p0POiHmJf95m72LS5ikykkNgPyJ1GFZ9OF5ZsU0rveudCDKNAMUtqBnN
hhlenw6Qg+sHipBm1c/eXUVf0DskC2PQ2plhAiC9AUBHX+ZSoaojV1O772cuV1LJg+aFTXlwIMSX
ccyunbs7D5acXcyHwNVkjyG+WoXe4n6bShZ25CIXpXMJmTfb1iRu3dy+hV+1TjgfNw2sZ0RHFcRs
gF6VfgfTzJNLW1/qYg9q6hfVxVOWsY33fVh8/mRBySOolf4bV0EVMc7usGAKT+w4yAk2t8WG0Z7A
tSk/2Zi34CIQjBHCCRQMYIaLrsTMIsD54VtXkytQpO1XNZU/pGHUa8LvHt3J1HiTMczNnQr2dl89
VSYOvtp3l8UI69aU3G0rmE5NFDYbUxGUkkE1cmP9SIxowa2Drr4Oq2yXusGtR8xnbMhta7EFUkn7
bLfxP9ePxo2pCUkuS9hCg/s2260PcQ2iR2y9lY5zX8xGCoFKHLIsOBspRo7RVCkDymrvdrWzl10T
brgUdfySdKjsSHz4dbirjHXxpvOQyEgmgeWdG1/mLn8NYuRrZNdx+KIYqPUPzth/RlzvEog9NRGV
aWd+WKi+1mj9iMJz66c0JoB5DOlf/lLS2DVYBrvszAL5wrFUs8xrOEdYohWc56DAZPg7DLTmQ0z/
rTAbJeH0ReXBEFNyS6j8HG1Zzhu6Zx3H897dZCksfo/JSarBwI/skIPWru7MbVATmBYN1VvkZp+L
v2IjYJD2cBTWkg56y7klt4xWaVXSMacJnlkNw4OSYbGzB6Z3lkf3CxbyKayYxAE1v8nkYK4tdSPj
fylvGygQzQYDg8KtTjwkVyCaoqhB0Y4vuK/DD0GmHDKBrcSqdDu+DwROTVXr7n3uTogvMhhJYYB2
lpw0oqDktSjv0YVAAfbT9/9D2ZktuY1k2fZXyvL5ohrz0NbZD8GZjFlSDHqBRSokzPOMr7/ruFQV
WXm72/qaZcJAkCIZJAF3P2fvtU3oMqiAOmIqExI3Hdc9Z8UQXrsWl4qJwnTtdgSwmMse/O4jaBy7
BiHdoa7bJt43z9ODjY5yV5vN6uQheYN522YHl4t1m06fGkJN28640/KFxov/kCLb2cWORlajjnfP
d7J3uZ5iuPdIWqHhXQTenZkhLJrqk6XXHSM6031cQjnrESidCYEUBMGw2KbxxSsTBG1MwaEmAnUT
+eCmPBda0Yi3za5vCjJg+b6eocxVaO5bHT1cNF/hm7J2DRWrw9A03ww9uCEhhHJRwPlahdaXpY9P
0FccskH6x64bHohgjjI8SqVnBgcEhl/p525R8CYnR4ctRcB774zTfV2wHvHoDdPRIPihbHBoaOsP
o6ZKrrPW35k4dIul30wuZ2Sajg+tRTJfbyTbkCX31teWneMxNYu9+jhp81cb/R/UL376fL+tlbj7
GMFT6DGnLurROnvgUxj0IGH1TJ0OAH1BEtEUY5VIZK4frZcuh6cXh1PALx7lRN0CLx3zQ7DoNf1C
+lszmYSbiXU3wpSmZqna7EmxSY5F7dm4yBi1KzsyaTa1OzukCGBbtb0PLKtA25beDnQUr/RAR7rQ
zeZtNegXYOZ3IWzApCVGqgGATFkwYm8EM7bGZD2tIxe7kVVVF7Uvg02QDUnocDq79M5L46MheSxl
8AZoub3OImCdmUNQWzTkN3FwSls6qPDf80u7Bp+NHhXWwoImy/IfoxNSrDWRrtjjFy0aburcM7Zt
GP9AGZtdpUgF0u4uIS1rrYNyw2/fufJHxBIA+OEkhoRnz9ERw5e2K/v5pWnMH4Hhconty028gDxu
4leqxS5BSyTC21+ZUFElIrqyRW6Uz82l7IejtvSn1gSG1mqf0qYPt26b3eZEiyFi2pGnfsCoSnnO
fJvC6DP85+fIi17CMvxe2m86qtRMm74nFmqmJbrRHQfDQh1fCpBHuWncVlFyM04hTUQEv/mAlM1I
HPu2qYM7ikYoZ4iE6Mt82aWZT2HB1bBqhDQe1tlkqod7ZCgq5wr++yjh7UwVhjZ+toQDtjSfEKA+
Y2v0+EX037KJ7tTkQ1IrkuEzgWzYz7XllWbIlzq01mtCCr7ph9HmI2yYBt3qS/yi1+k7fy3S9jXS
933IT7cld3pvm867yflBl5FP0gOZWRQEqOhL7+Mfq56Lldb1MFxnvT/dqo0ROd/RSU57U2tqFtTl
sbS8fc6PEYF1El405F4dMKQNZSNnUwQgYe+NJgXtm+nJjmQXClvAhTeW1sL8Ald9k+WIwYCxfjLJ
UO+Me3/JzlwARde0ntqaU7JowDnq2mluCm1fNPp7ErtvjWYOt/ZQbzPN/TIaeNtdG+5N6pHWUz34
iAAupqG9tC5K0mHSi71rYf0iUuYPGtjZLglYii3B61LU/FSIDI2tpN/M6/SKdwYoXGb/aI0KhKCd
U0HgLY0z69a8yCD469Vt4JVfHKTXZ2c8NbBobqwOGa6mNTxYf7Soz21hioDqxam7mT3rPdMWouiS
CNxTT+uwCYFymjUgot/+9m//+R//9m3+9+h7dV/l+IXK7j//g9vfqpqos4hi+7/e/M/PVcF/6t/8
8zF/echN8q2tuupH/z8+6vC9un0rvnd/fZC8m38+M6/+691t3/q3f7nBuZj0y8PwvV0ev3fUstS7
4O+QR/5v7/zbd/Usn5f6+++/fUMj0suz4TAsf/t11+n9998Yh9UH9fNzkuf/daf8Ab//dvM2tEn/
ViZv/88/+v7W9b//ptl/903skboeUHA1dM/m+abv6i7D+7vuuo7he77luFw/3d/+VlZtH//+m+n9
nfYD5lNd11EbgKH/7W90++Quw/47C2S687br05mTu/7x5//L1/jxtf6NcvJ9lZR99/tv8vL1z29b
/jzHs4zAdYm70b3AC2jG6Nz/7e0xKSMebfyfyEYx6MX6S9/O1qbKcofxycYvVpB948W3fTaMd2Vj
2Fe2FrZvsRG9R6lBK1XH3wGvNUWNrDnhbRHEAWezZLFDCsaF+8kcUVg4tXcbr27GyRdqaIuZc9rt
qZr0p4RYg7MfeFyjh/ACJ3y9gYGIJckx63MznAkINl4hYy9bfwptBt7Ah2tOGgQ1/Tc3oCIXOnfM
wfGKTmTy/ulL/PUp/cunYpn+Xz8X19YNw0CmHbg0B+QL+PPnUqFsWrwivnXL+n42vXfTWvYZWuET
OVxfCMUB5MtkgJ4DAZCWm2HvR/Tm+OPdYBHmMqccDg3z4ohEbu1za1sx8kV1d5Pilr0t/fGL2wQu
U1bjGzTsU1b787knS8vzp3cs2YCY0ucGGc/Gb0GTg7Xe604JVT3sHtxQs+/jgo+AeX28mbmY3rgl
ovemwmHg1jHZ2IaOSDB1aAJ5yKrbGXVcSe2LlfjdCusOGQksMpSFhkgM15gsEs+194VWHnvXb25W
eipxuuYXOGmMhAXrr9RYcGMyH9yv9fB1sLxnT6SN1Zz8EU6IHf0QhRUdrnJKsm08Zm8YJp5mEUiG
cJOEUBDVN4vbP+WTYe8I8yIdBG2lh8ZSF7ElOd7JlTe/r6gwC9SY5ho8jH6JhsduIcENUu1P6w13
5yc3NvYhDVfEQPPZQOdJ5j0TWpSfpkhAI5MmcW9NR0PkoZ5UCcxpunXIyrmCdD+f4JeiaerOaJVI
w2SZj3wppgbjR8PGFBnqhNIBUgeT42U0f5BnQrdzial0+3BGkbXtu4HPpfbD4pAtQbDJCKZrhxYd
eS4SM4TutohiTdSxZhXe+PWKLEAnjgGL7XEwu5uV8Zw6PPKh2kQWZYfMRlLIcIsf7HyddWI1rX9k
KUylNTlHAWLdSmS7lb5INc05Dsx6RdjbUjgvUPpaIvnlbIg3mo0xlh/BY4fyNrrzRSRcDzQw5/nW
9LDO+w26RLJxqBiIuBj79KDPTCv0gOpbsuJV9x913z26OdTyxiWpZBaxcjAeyJMu9utM/6e38VNj
0FnsbO8k1nSlzxX00NIyGGnNLybTkm2iMxkMHOvrQC7QET/gdc0STSTUw0x8AOZKWhzO5J+LiIGx
ssNbf4xaVOjepkCNnaLKLkSerYtQexTJ9iji7VVk3LYIunORdrsi8jZF7u2I8DtXEnARgxsiCzdF
IF4zdUhEMo4U7AoIcEFrETn5iK48QF9uZbeVyM0XEZ4PKNANkaJ3aNJTEaej4iqvBxGs6yjXB5Gw
RyJmL0TW3ojA3UPpHojk3RDxOxepgyty+EiE8b5I5LUEsXyHar5CPW+KjL5ET9+KsD4TiX0gYvs0
u/UaxPcrKvxJ5PiFCPNjFPpRY2inAc2+LuL9DhV/K2p+VP2myPvpp+eHTiT/g4jhIrEBpGIIoEl3
6cUi0ItZYKy0xxH3wCA2ggo/QSDGAmfoP5tiNQiH+0isB6wDKRPT3bPElgDbBSV24z2xdjhPGOH3
WeKTwxr2GtcCjXo/gh7N8kkko/hfUYLiRx0TJ4kfosIX0fnA3oyWkcUedjB2ySpLaIny8iT2ELDJ
pdE/jXM4XXI8F42YL0YklUycQGgv2XpnFtEX0hjvQlAse1ww505MHBI7txR0X/psemwK3QKGS4wb
+mu9z3EPBEVL3agLtqA8zoX4+an1dzpz495fomt6EyheCPsr4hkVSEdfE78JCTJbB/8JUtHoijq5
JDNaZE65dAb0w4JnZe5c69Qh4WnRoNcW0IeFzIncAyRBacLY0XKh24YLphA7TIUvJsAfY4hRJhLL
TBIbIkn9SvhDctBx1VB/9rdRbewam+qpG2G9ycWEw+WSNSDz5fYbUbx3jbekaLFv2iTmIj/5ANx7
fT5Ejf+M74dAW7w+mjcfUq19YxZobAOxA41iDJqyl5rA9vOa6yxd8A4lYiKK6BXt+vAdpn6/sfAZ
TWI4gvEIxbnBrfaVVF0YJmJNmsWklItdacW3FIiBqRUrk4WnicSRuwWPE9xLfV+K7QkElJigKrFD
TWKMasQiNYpZij47tkHsU44YqRocVZZYqxIxWfm4rcLO4cqHB6tsVrLb6mVDWFB7GlZMWuZ8h7Cd
1SiAhk09DwRK6Wm1m/1WuwzIjJi/n53FXFi8YgADhAi2R0xhM+4wjUXFibbjQU/r+TibE4GgIokJ
M1agzN/nnV+jr7TB1Eylsxwro35zbCDs1ax7hAvpCLwQG1YeljUxr1FHPKRiZ3PW8vPafJ68Jrjy
vemHuVK0T5H6UGPmQirOUGpl51UccoYz45hjNUMwblMdusZyT1bydeGUQHXBDN82oq/QFeILQcjx
hZIgMsE5/Gziz2OyQ5BTkZtnfCDToRAb34SfzwxTg/kAm9DD7IeNabeK/Q8687pjacTSXMyBgKuI
md4tnX5LqCu2DFyEldgJCa+pUCiZ1Ots8le60cwuZlt/L6zWfxuZoEC8jF9iQWVolKVGZ/oBmO6Y
tw6xzmJo7MTaOOFxjMXsyHqEhrVzQ9jqVdFFZNs2fK4LF5dbs8InXjUZyEct0EhItzOyfzBimGKv
HCmzDmK49MV6ydlSnnvlx6S2hk0Kj2bHxJh1oYdv09S915b4oE2FpzOXwYdAnU58npbsYZR/xjLj
79Shao7MU9JeCOQdGOaxQ+AeDZSPtBNL6fqe63zkc+ovu7ZHjp3IK6oNirvq3FD518Wkuiq/qrpj
ljv85DiIqVXd0PG55nb0fRLjq4cDthErrCWm2EzssVwV4D5M1nMtzll8qFi55EnUHtXZl1KctrZ1
WJ2HwHcz2KLixMWSG2PNjXHO7XKvoTWT9TMyBWy8ibJQqzci/t7Km59K33nOxPnb6dMDWjUkdgkh
Ysd2dW6G45SNlUTOVGjAcBAPkExp/j/N4i0m64IPXDZTMXzJxYHs6IzuNqwzV9zJjAHQlGWDzudL
xCp2H5jGemrKp1J8zmoTBgsiUemZx2KCFje0SiZtlEXaErd0ipPuKkFOUouRGn+diCkLOQJeTezW
iOlv1IdiKC/2JLbsXAza2IpePr6aj09QHTPF5E1NAQOccn4jiJNPJlKe8Ens4UQ0Q6VWnvEIL6eY
yJvEJWeKwJAInnQgRnP1VfZiPjfFhu4qR7r6tE2xqeOGxU2kPNRiYu+s6rL0GRMO9dcnGRbAHCzs
Ip5vdcgQH3iANz4Wk3yb+9/Jh3jCsrPu6XN5Z18s9aWY6z3ls1ffAGGm67YSGz6SgVPAT8nCnh+J
W19tcjHvqz0TPz+LxC9B0D6YYvQ3xPJvjpj/I+trKDCAwkKm6sEH6IQW0MiGVJ6CvgizG3ULWd65
UIyBSm1hq/PuIHAj27wK+fVxGoEn8ARUwPzuuq6K8NzaRnDFOatt4EvPZ7UJW2AHnOCM586DftAg
J+SI9vDSAvGotkW94EfCvXseBKSg9ma5F9aeuS3CBcvonPUXMnde056535JOw9ktHAxzpAwQ6gCq
QV0N1Df+88ThukBgRSi57je1DBkGaZjeAHCu4ctRL15+GytU+lq9vJjT8sXWcqR4TlocWr+WXNkI
qQaDM/Vf37pdIrjfV6Xl0NWnmRdPtIPCNUZvw51qQ1fWuvWM8NAYSBYQvx/KvgSPU6PxEviF2mTx
+muvThD54RJXh2EMTdvZWtotAxk+Ym3GgRJVdNrkZkBIMrzV7GwLtyMWlkeeZ181fXCOa+WyhlJ3
BKlp3zj59cej1EMNskxu0xj3qSn66o97CUmgeSWgkE6QIZrAQyIDBkmJOi8XsAgpH9UjeIYHdbgR
/Ai9UP3nozAqPwUCKbEFV9LCLVGPQuCO4EOgJpXgTSw4JzX6aaAnLarJawTh9bUnSJWPm+oYzJ1f
9zJjercEq6IeoR6rHvHxDz6O6VBa8Nobew9uSygAl1hQLswJaQv1J4tJ0NEV3IsL9yUQAIwGqkGA
MMjy30H6nyBCXacQY1LFjlEvxHiFu1LQMplAZqbiaeyx++Qt+JlSw/NjZf5dyEQ4F0QNCupZkDVJ
Eb0R+3XfoAm5JjR8V5jL4yKYG02ANz3kmwoCjiUoHJNV6ipwnAZKTpq0iF7gNWrgcxwB6RBDaVzp
AtexBbNTCW9HwDuhIHgg/uZ/2mCEfKIZRHQj7J5aID4lNB8Dqg8E+Q6pPKAfAFjRAPcK/A9oJhrH
zlUCF8hxtfpAn/VuRFnRs07ZF8U92bysImAKWQIX6kcoQ9CGyHa9NxV/qBEUkQeTiEXe974o9gWs
okGgRTVCEYEY+aM97kbwhII3YtayRauEM2lmnrIIBKkXHFIIF2laWffHkJIie27R+l+ZglAyBKaU
QFUKoSvlglkqBbhUFKCXLOwZ7fxOwYEqqsCZSOjb1YJrsuA2ITIYrlvZ8NHHZ6TFu04wT54An2LI
T7UgoFIfGBSXpM+z4KEQbIDrkJ/nOgGPSgUjFWndNhawVMPskpUCsKlOsFM1/KkEDhXRXi+FgKl6
QVR1sKq8GGgVoucr5jrehvwDAuva5CH2QFytArviDffbSpBYalMLFAtsl7phWaQhCDYLwsKjJSAt
X5BahsC1GsFsrQLcaiFvTZMJ+x+XQiZQrk7wXKuAukJBdhXehneZXExGjhmmVyNwrxTo86YKzG2n
wF9yjukCA9OLbyVsMF0gYS20MF2wYQb8MF9AYmQoUUqBLWYJZIxuPIUiuGOTAMgSeelUoGSN/Dm+
BE4JsIz52/04a5/kf4KsQJrBNpsEcuYI7swTltoIAW2kHK5utPK5rlDS7PlmEWhaIfg0DX0W+A5p
cqHQ3rRQ1jxoa6Vg1zwBsLmCYksFyvbzWeC0mQJs8wTdJvkdRDogKfH4ymcBvGnB10WAb7qg3yaB
wJWCg1sFDGfIRhf9hEDjHLkqZQKSywUpl8OWm2DMUVZqiU0CO5cIgA4rBUEVRMZbyK18gdQV0Oqc
CJi54Otq9EyNAO0sQdtFpWme0XpumoS4Ecqkq2DwfAHiMZek6CJxnMjYO4HmETJYXenT8ocvPL0B
ipgLYS+iyXfQYe4Fwp0FwUdDITo3QuWDzucrSl/yEkDtcwTflwrIrxKkH0EGn1eL4suAaAtRTk5D
jRfwIQGuEAFHQQPOsqFXCxzUTJ4y13mAcMnVA6JgaoMWRLnwaAls0BLsYAd/ED6RfiT+gDk+UDZZ
UGiwCs3IvWO+szOK+L0TmGGkrX+ETyba2BHSYSDIw1ngh3Q4MSdpGKrc+Wg0ABKrwX/VQuuus0En
hrY4WaAp1oJVJPwluGYtFQD9Arqo9iIfEKMmSEZ10xFMY0Qaqw+30RAG8sdGF7yjL6BHdWyVmbJA
ID8eQXnjAlE0OzUCjYwS/9kWjCSzARLdvtozeEkrJSZCrB4F5MmiQn7AJAnjURvuxoZoUktAlSnE
ylWhK3F0FgKznIW+Qgo8FagF1KVn/VEI+nKGgdnDwjQFimlCx1wNMJlDDTIog5ypCUKzFphmYKED
7uFrxgLatPnkRkFvAq9pNrXgOB24nCT/pvRDQXXGAu00oXeOgvEsFdEzcoF7Iri0cD3yQRgr6E+8
cNhpeOpZDNjpqH1y4YTaAgxNaYFfOz4Q0QyaKJDKSyt40Yhr0iTAUUvQo1wWHB04vSBJZ9ikXQKk
tO1oTo3mSL8LY0imWKahYE0NAZyaNu4u/ueZgJ92gkHF85UfLcioOPxSAaWqkb3wgacWvB1TcKrI
Fwa0L9UlFtQqII8nD/bqDIrl7AqOVcLkUYGCaK1htSLwRZwh+FZrAuRqC9K1sIG7doJ5VVdnT9Cv
NgzYAhZsIVDYMAcPWwgoVnMZ8Beu7DoMWVtgsp1gZXUBzKaOB/4qOk2CniWK2d3m0GgLqLSGGZAS
rttMWwHWIlbERicQ21FwtrmAbXtB3PLerluB3lrQbyOGcwMabidY3JFa7K4RVG4Qfe1dyuXzCsIl
xOpbQNXFzAVkWJF2sYLOQCDZAMzF1CVIXgc2b4EJsxFYb7CA7VWDl8Fc7rzo2IFh++YC+eWNcdkS
8C+BWm8lJGAs38lmEjiwKd9HOeSfCgEHB4IQtgUmnEIVLgQv7Aho2HRADkc28OFORJqwYWaoxDaW
JeQvgIpXQRZbAi8mViG50QRorAnamCITPBjBHbsCPq4gIPeCQu4EimzIpMqEkzy40nYVdLILQ5nW
sobFpGi2KVU9JKagltXfPwt+uQbOetVCZF5EJ5oIo3lgnlJ7YJvJHnhk5QY0iuGnc6bbOht+xBao
Z12gz42/LtejgKBHRLBXReR9TgQSbUCLJmWU3LfBO9iROxLr5N5ogpauBTI9QZueBTuN1Cbe9ZCo
+T0AN6SmSUsMTHUowGofcjWrk/sMVwgqd6DWAYuNXDDXvQCvWSYVqGfCZx/fNCOhtbWD7DERTHYo
wGy//1zHoHJqXPvr4lxngtaOcqpXdviOUgI4CfTtHAp3l4DjTvI1pq3+PgioOxBkN/nO0BFT/SX2
8I90bfYQD/gGQ0F9tzC/c4F/U8fYRCRF0VcGDB4XeFcYGh33q8mZQbXE5MpAGoLdHDR+GpSszWl3
KuCNmwIeb8LxAhgQ7a5Ayfc2jX7mRwIrn7QAlKSFuAFjQBtkr56AzSdBnFvImbeUfDDigj9PKaVt
adSh22/cbewhcwyhpZuCTa96igqOoNRzv97N83SHkLBFS+zuesGu1/RSt65/sQTI7srH2NY4rTTr
jxFme2BJ108w7iM8d13A7kYK4r0X2Du/rm8l9HcI9M6ugQc/CRh+inGgQYpvKM1wZq/XJgz5le9o
hSlPlYSfp+LMzxiXU0HPxzDoJzoMANJQh9fg6ZFuEulESWcbres32wJiXyGl3i9w7dWvdhHUfSDQ
exKylutekfAHdAOBwPFjmW+qHMFBqPnqpic4/Zr5zJU6NgpsP4W6n2jg92tmVPtVkPyGgvMLpj+H
9yjYfnWJp3EKGAXBKBNkuezLmPhz/v+nXXXXTDpAphMToP5diU15uPo5NspQMQTSPwkkZgAKPrwU
ebZOQgiilDgCD9D9JUw5DSSqIFWpBW0/B4dQogw+yjEftay/HPtYq6uHfNz7lwLOf/s4dcfHsv/j
Cf5y7OPp1TOrx/3/H/vfvtrH03+82n917H9+B+pf/LcfxCyBHIVZrvTp2gNtIQhaXOp2Wqs/DRLk
UUqkR1bQ08xSXEEaketCp4RZRUXHMF/niUxCkobSZXx3agtor7PcaJQeP9lVdq/V8foaFa6566mx
HPvVDL+UWGbqdatV9UwyYDRS4G+Lfdw4+sU3eSYrDG8yaywfpy4jTKVmmuoRDJMarvfq5nNAJKth
XVKHNht1xFOMjZU+CfLWeF2wdZDXsvPq1dgvZAvF8o+okm0Sqy2f08ognt3U7O0skS2a7j+legOO
Z8GyaelI69TxYpkw5HkZoQP46YOgYMnRNt6ZGdeVjariNUo6dOV6x5pbe0To/DxpfvsYYICi1OA9
ZXbNONeOmL5D139xNdC4DmzHa1/PjKcQIbaO9D/PuuZlsCTpToF0cBOZWq+9aDhqCVYtnkxz7hjt
NVDtcpzoZ9LrEyO97okFfPKpZxMqpb3408i12CWYIOGMuiLDZnnVKv/LnGblY9Dk0+0kTgpUbe3j
0kSPaxrEu8VD2oeTsdv4Wha8+iP4Dtczn+cEDhmaxGSnEajYBI79maE4kB8Hcjk9Z2Zu5I8lamX5
yz4CI9XNVct2bbY8LKt/B6pSPxBtdOqddLntFu+TM8w7AKMLA0jCVN7KcECYOewcA+neSHw0LqBk
Gw+T9iVzu8fIaZPHoVrae7Pxv2WWY74saaft2sIPD+AXqFlPzZmemfVp6kP3Fs1CQxg2vtUetxhY
t+9DzwdWu3Z8ToKlPOptm+5hl9LAo89WEHqllXg94v6Cx4kciILeb6olLoPfmLyW0KKp2+nId03v
np7V0XPM5AUdJINUSQeFKQaKyOTr7HtMx8a0eLHs/C323Pq+JQXokx84p2YgfcfN8EHX6APAgtDt
TbzJOYZo6091mPusDGuKHbjU04TVnVWSiVsmFrHjCwINCfUiydrceHExXSqE7s+e96A+a5NW6Clf
O33rpb3/MkpMJxa25XYk1PjTyF+1OBnhiD2B0rPuMveh1L9riELCn03uepiffQL70MvTFZ6JvLpd
xik/yciEKcX9ToP8QCisfp5qzXsp0NlM9ovWp85ZtynDqaOLn3gYhMcIATuifF1frac0eHXQjr0Y
cdGR+UI+n7q5ul2+xdEzH6ykPfoe1Tyf3Ku6af3PPnCyO4f4ABQkHJ9wO+/5wRAtpxFPGw6cm3Mx
/jE3VXLfxgGayTY6MrFOX9ayME9zTwdcdBMnrFDT1ilJm3SpXe0iXLioFkr3uUnwg+R69cXKAScZ
qftOpM34zIpqKCZSnqqaHhvltWddQBFpVhnX6mY2fV70bnwySWsmlIGeaRAxlDKdIubC69zrluTq
o9viWuf0Tp+J8uiZS9vZqRuskXBX6xNgLdS5U2xgQnCS5378bnvefLVkSXodQKC901Lrh3qxukZK
nkhzv1u5KABUtJ+pQXB1Hm1RbM72c5Y+gY7pnvp5Ki5JOp8Gh8lnqnPidjEhWiX9qv2U1jSAypmM
d7e1ruENWs9R9eajXm+TsfjsJ3N+19r+D9zbBtGFiXMwHOSj6mYVk2G92NZbYtBEDZxGfyZdhdLJ
jD1i6qPrMmysO6/Sv/lF6z+jpFkPuke0HTDgAxBI7zkipPoqKafoxuWK/UzgmlOExfNa5eGN6+MM
j+OIVVVGzivUHmTfGcla6gNITeSYKJXL27bVWfCPp6Wa6XN5tkaS5rDCIuJMCw3t2AQVy7vF6s7t
lKb7tTGfqni2zpZHUUkrKus8xpCtNGwu29omrQ9BRQDdvp7RJmBs1T2huK5lkF3Nok/osyok+7XE
pcBEmkhrjxrYz311v3q82vuvbi7ybH95CGh/nuLjn3z8O/XoP91dRHxyrlEewkYa4hDtzmqvpyLH
pYzN+M+9MC5ifaMORs2E2djOAPxV+nivyZ8BvxGkMJHGGQiK+SYYae0qRK2i035watWxACDJpjIZ
jAgkrM4t9Zwz6goPbxS8LEVsxnzPQE8x4WjpZMzq4FUhw/AG1Ybiz6+9BDZoa0F+SeROV6LfFTHa
m1nIVwQUE2k/EO8R5PYWdy1aBrmZ06M8x5Ie9nETI0xxnu7d2h33pu891EjiCb6caQEPuPj8uPAw
NcTL2Y+SnEGJ5bwbrfBnqoZjczAcAnzhaB2Lqz7q6l0qr2GvLSNPF/2hXvHjZT9uqrfHahy+S3hS
77+1a96X1zc55HJ22wYABUucgvzkuEEyS/frY6OOdSNsmX6d71Hq4CpNi5M/+vbJ6WaI0eqNTKYP
G3ZIjh9/8LAQxlcl4paXpppsPAmCwKIwbOKoXZF1S4czGDFCthhXFNnYFQ602sulT6hTDuLiTy19
UY2wMb5JxgBJiGgc1GYpXDqLKZIllrl6s7WTyN+YDSns8+Rji8DAYB2HLt0ExVycF8cpzmrvY6Ml
YXFm7H0CA+zt1C8NQG9x9iJmeBiqaxAerPavSJPEZNxypo5dIu1nNv0/96rA006gzUJGDmyk8mLx
MPik4w0xF7J+DbfqqV11bn68ymDQ4rSi7E39iNWmXMl6vfq47ePIryFpnmr5JavfdODo5lVVjxhg
vQEnjPpRa1P4LVzH+9opBjqHCw1Pav6/NlpcVae2SFmcSVuwBtTurGH/c8/TbLqEbnxdxZ5+8p08
tGwa2C7Ly0R7d92x1He0WZEGlM1sINrvzfTUUealPd3/fB6fOeLPPXWMuj8KQHXwL4/x5aVnCPMk
SyVYDa18PKvNMgy/9tRNvxPJN8Zkyv80yI2OpnBlAkb/uaeOYRY76EBgfC/rjN3PywzI41OQ/rDy
vKFrW3juma6zi3hEoh0687gC9WnnvV1UFNx0sz/XeXJcRdQVuvBKhqV9LhPokE6Q1GfmHcF+CYr7
xZ3X649NI25TXYOpC1vEuBQwIU9BV+0MJ4sus2lGF2vtHiojslEKdnQTiBiBUqMZW3xbJm5BtakJ
C4VmXVQv81T5+xLy7qVDJHNZ3dn7uaduomzTd768O6tqqbto6cWQRyS5510i2ag9daeVwC7ydfPQ
6TheDIJhqJQZV9oY7YpISqsPlfXdgIh3KFfdemBOfZ/00fvUTzjxdCffTkEKCZSu6XYtYrAVVU80
dqKHR4hpdOEwhyMqCxbeyvs8WsY1nRX/lIyDc8B0rd0D8fE5UzZ2xxx2rqFx2MDzSy36IzJ0dzst
7XRhKdY+rI5Jed+YaEoif8Wahgq3GpPsZmqABFiFDU9qubhT0x7xuRe4R+f2kw3Kp9QNAP9GPiJR
M4kVoBR1l9jAeCIPBpW6qTaLM9yufUYqGtJucGBpewzLcbxTG6PS1lskpKioGUJXm7EGozf5k+Ab
YuqeGz1ecKwGJhUJZjegrwyv2QZD9WVY4unoh+WdRUn/6JLd3GC5WjBHLXO9i0mpu9bqf2wau8gJ
u+u+IcKmgCrH9TBF/wTg4OOhlGNIQ46KDClV05GxSsVV7XVdNBywOj2rUBiCNT8hSZ4ODks8RIcS
NGSX3sWamcd4LXXjZc2gxRkGPddWd6Hr9MO8scsGI/bSFdc/D+KCci6YW8x/hqNR8xUbuoP3E/+0
JskoSUNHsfDuwAiShRckG6PtXoMcxRt1lrMpRRWvM/2LDQYAnBV10AE3ir7GcL5GNFPUAZN85DQL
tRwotmHE13ge4uukN967nrgLVMNHFQ016hTrYgMmp2sgbsK295Vk2lenHSwi2WWTJzQ56Hag2AY6
kRQa5vEFl7OKUZRR9xpPzsPM1Fz3c0bMLJh/boZy7xheenYHamvgTrDNyfAyrv6eIigMDlNckMOg
nQ17MiEe+qRDpMPPjd6TVrrJhYbqz16E0rJ/RUfH50sB/Uz3mHma7PmVea2PNlF6ojCxWxupL1Up
jGlcejX9HxkR6qbaTDhLNqUFvk5NNrSm+/O0Q91M4Yztgsz59jO8Qk05fu56bdke1ixDQcLYHQx2
uG7UsE4nFjVRfA+q79cgHmUM52r8VntqE9smGIx2PTISo2DFU/HaOlxiQTR/Vk9jyxRnNvp7b3Dm
fZwNCcnN8kQFHqQrmzOFYi2gedaFzBPUqD6u7cYY1+JkIbHdUtBELlGL03J2aEXnaF4NnF4bNJa0
tzPwVkY7nwvXKAosYV+htPekQHbflyCZz6ncp/bKfqJ9g9MQGTQDKpYuzhq12+GAODqtvV2tGc+A
Gr6ryQAKG8jQS1SBH4XwcWXKqAbyQGaQak8dm8rhiFpsOuR2CuVJzS/VvJHmzNc4H1akvkjhEJyx
IAqdIUIwl86QeHIdPHVKciwCAgZiNa80Eflv+iGm8LFi1cdF6yKbko0aP8BYzDunX9/MueXjko0h
n4i6E9Z5BnS+EqlFPh8yKz6pjJRR9D3Qj5D/qFkPMxj3lJBWLZMeBdcHifVrTx1TNw3M/7VWT0cz
dOP2WI79I7Shfl+2PeG6NpHDNNvZtTyjuRqhWtHmQPYeywgox3OLoVztqWNNAdnPY/7MT5U71KaT
eJdGZbzIMS30KVAv6Leani7fDqBej6QPD5mhrfsyau7+MjHH/mVmSXadG+ZjGeiERw5xfW/U+u1C
N4UqALbgitVdFKXjrbtaL1MwGxdzBFc2oebpNP9xoOm+sYcOH7mpBczwS+hEoYktMdeWzzWUiNCy
wlfDpGiccuWZaJWdOn+mVRb1Pk2pOL9RGyMoiONsCK7yy3mXRCB967ql8MeSIxbRXCEaQ7WnB7yc
4cFaWI3Ovp0atFt+hw4E50xK42E6rpb94nkW5ywAsqPfFPENyurnJfDyYzes1XWqh5SpG+vZR60x
rAGopek6TJtqP2Wtf84Qll5ZNgEKmPUn+uXLUUO0zTwWzkkE8ffKb5k6+8ZE+Hnyo3Sn45hQfUZP
Hd+b6f9l7zyWG2fWbPsq/QI4AW+mJOhEkRRFudIEIVOCT3ggkU/fC/pPdJwe3Lhx53dSUVKVVCoJ
zPzM3muj50W5EtzlXJariTgS3dfeSpr3vZ815c4gt5LYlz69jFOfP1Z2/gxUovmDIMzcjMUMDyiK
wE7kfhMiR/WJP8v//Ytple8AqjYxa7cV3FGGkLq6H41hvubcMh3C6tchGjjABGutQJhPbem0b+1C
jqzcoF1LgE5rvdMYXw5TNO9SOY032QUfc5IN979vgRiOdn3Jrs2PY3K7lfdmdgCVCsOz76ym8N7W
PIzTFa6PG+paRQZIytFXG/renB78zkMeXMyvRRxpL6IeJFv1iJS55U3MCIQzB94jD1r2lJUkj1mT
9mKDfQg0rWVVYpu7xuzFLh1mee0DFkFjXwMV8WIySzNAnbbvn0phGNc80T61xHmP9RJoYYN9MMu9
8dlxknJD4eOdisElfE1/pNysL/9Yu0qdRX3l1vLE57kqPEe0csA2RxUQowsnA+GRsc+KKDsWc5nf
wwI590n6WCy1dl4g+A5sXW4lGNuLR8A3hUY6v2e6yX59Vi95zgrLmWTzUgRkkCUGeVhz1LzE2I2J
VxyepJ8ewCwPJ1GrmLhOzqpK680Hw07NBxNg6v0866dKe2oNm4k1uZ+gEySxJnmOM6R2yEIpnrgS
CdtBi0V1tPhpbSZ/tSvMYwOVZYkvGLb54K6kK14aORdbBQHvha8VrqfxME8+/t9WO/3+EilEuZlk
bxaBT5tLM79MTqCokX2oUcWAO8Mv0J5zCj+OcfKICptMYgk4Bc+NfbZdcAcMj7Cpj3OIXFK+xcJj
v1mXfRjVY0DPMrZXlok0QeYpZbdWduNjPir+N8qpzrhppoMsbAOiR2INe/x63smnpTnNT1VRPcVu
S/h8Y+Rb6XflEbd9yXYURXpZV9vKyIrPwLyD9l5+0YIjsy51ce4m3wWUC06iN/vpKc2Tmw8AqvJs
htKBjJ9jw3kaA30+/77FFYpyye6Qvi5/2JciDbthScnpyxsD9xodW090pmEz2J93A2F2a3ucDRC7
Dt4V65yZZvX4z+OlcC9t4laDMtH4znHqVU91fx3Bza1rXBgnOT/kjApPhR3E//wSqPivm9sBWX4f
GCSgjUJlO0TwpW4tuJND4Wk7CH+g4ww/+TS6+HVyxWNk9fqzPbs3P83am+922tFmDgZ7OsaIgZS+
nScRWvpAGi9SLMJRAm6UzsQrhz/lRZCseh1nH9n9JM9ezlJfi2L/bfJSI1St0NClU9W6/NStQddC
Pa93eq4Ft1+DftLLZ7NjJeJg7KBSfq5ELJ/HceN7Q/mkZ5e6HM0Dfz+7FxPGtUHM6cV0Z0HaQrJL
C1+7/v6SKRocBnLD7Dw4szE9e7kb9kM3PbpQ3p4NIfasR4br758Btr3vhmk4amI+jkUNU2iOkosp
XTYjXsV6eHkzdtS//6DUEvvOVfrp9/1MgvF7DBjORgg3p99fWi/WFiHX8mppl4G2gVuJYj7KWFoH
wi0fZfuMnqO/2csvveK+STyFxWryulvVSwdpw/j2+xZjPHMzSySciT0oMmjdIbrLIhdqAwyZ/OCz
fR9si/d1M66bXJ68GQhe+JtcDUZJESiu+BkGey/OSWixlKSDWH5blf10/P2d7rnj0ZjMH0ug4kki
r8BRXtaI4rBxH7oF2La8xR6jPv7+jiSENMxdfQYXMCCCmP1uPpmUpSfZWi9FlvR7+qn5FFfyu++t
6jCj1HhwoeOGVd9w1CxvqjKdH5KxMu/sKH39fVdhuCKCtzXs3azU7hm98ubvh8lx+veHAd+RoVGZ
8bbQrZb2IE1wC/X9zdSD+FzgcgWj099+32UvfkgPseTx930GL0H40CZpAssH/L4PtSi1VDQ+qDnp
bxCuUeQLcgx+/3BkjPWQm/bm9w/HNH6JE0qY1E7QiNGil45/0u3Au3UZMIkO4N5WxZZ9CIZs8bhA
tiKfGrHF8leq1vRvPRt05Y/T9fdddeCYXHhRtQ+Sxr+ZBZrVLnYZT4ObhXBzYvPQoDEQyCW1DAUg
WKbQNorpgH1wZAGP+wIm/Eof03kdEGqzlYVWPkgcTNskbbHUSYxpwvS8Awt981nXIOsbS7KHPjU4
+1z/7GWTf6bnp6WuynFjltgO4asdqwiSI3755BzVYQLKppJMRcdebWACDXt8Exb9l5DwVGuLbNqo
AqZEpVGv7tKfkfiPxuIeeysMg1ln1hSh0YmXzLOuRMu89QbUJTEige+x1AzF34wife0o9RgUXhcq
J3vEBWgX85FaUMPdkt+pyXmBpZqBWEJgOLVIF2e+l1WinlyzOI8RytWoREtkaQimPB28YWy7xjF+
LDOAuSDe1qnRmOFwB8f0ZWoae12gBFRFAHHP/nZKQMokna30YUhvOYFlncJHIXg4lfC+HAWTj1gH
QCK+/LJlHOxRpXThXFQ7f3LGC/g8buweo2jKJjZCQ4hU7DhPxsAo0IU4Uctvn6JzUVkCObcXJCi1
DTjpYsCGmG/91CbCevHhafTrnLrD0YgAqom2akPfx41X1ucR1SC60ZJsngnUeu1/G8JTgKyseh2M
6pqb+Jk7VW6kBR0vc6Ga6sOrJRiOgG4gnQEylZsctC5KQTdn5Ceq6cRu7WuGsiUCzdvHmrtz/OKW
z06wS1vnAr6aIbbaM8UjNzCynyerRkXeAOSvpi/IqTfAvWZYE5IXBsFybAsW57PP3qZCWp462EYa
hL3RqzM6Gd4961gr9C44dWA2q/3Yik+tT+sDyqYqdDFlD3yzd0OufRHUEMNKpsPYlY482MHUbkHh
pvsuI4HLB8tI03Kv9fNP1cSHZfNmTGVzQc32IT2b3a9hfCmvSe/hZD2YPfg+ZBrW2e6dSxVh12Mq
D7JzANYP+GyE3ldtpUKzV+PLjufuJx0rwMxkMpBm7SwZVxiHYZizusKrx1zBdXFFprpXbxrTvDhT
V66JRBR4ZZ7SIiAEYmg+ZOoxZnMWVDYiFKhX3nkoy7NwwXR4sf0ofTplmSSXUvQvkzekJzyP9lF6
QO2dukFyPIIIqLMrihb0lpeR/+quKurPOiZ+2Ddwg/E0/JpBxpjIBmERWQu2E8nvTnT5CVcO0Vpd
RuFR+08Tq+6VQHlEGmx3rV39KasG+IBmsvEB6tcTI+xMP08W3A347PwUs7Vn6p9RQ/tIxBnwz2p6
zKbm5LYu+MXZH++0zgujEaOwqHideDZO7QZNEj9/EyrvhCI0ZKN5Ltr4rQQdcLCgXrGzD45aIRNG
QyMDy67ZVRA7VzCgEscqN6nKeNkJ/gfS3CZagoDcz19x/XbbIIqPgy72lkwuQgdMCLuUI8QnYLCI
b7kvnzPlLi5sym/zonfsagfHxZPTMwSS2UTUVSf0ELP5Dk/xfnLAOBsSM1SjIWHmgDzX5s9Y19Y1
tqHcmnVBGIbDwsToX3xvTtcu7kdifgc/HChwvVYjL6ieCfZladrEf1Ix4VAF7LLC0wqnT5cIHHof
oRTjqXWevE1GTUzfk59vfIdHn+JjJWbjLxye97jyvzSEbcxesud2wnrYYdHwCvQIqv9JJS95PGlv
ouzjfZviyNHH+ViNLl5nEyW3qh0yYXUrdNoiIJP+sbCC+UZC5bFDv2ieDU0Y65HKlVlh/9wE56rU
OqoTvXoAx/pBlT76itszSo82PynGqBNbxJEjiQyEDf/ghZABiXqTAsqT+eqbCi1ZeaMkucbVFB/d
EMHI9bohfIZZZACFogsem6T/U2J0v4cF8FF1zsXsrR+lQQqEsHqt/fYrop4kGrFqUMzVbi837gwy
yM/Uq+fyddF+JaVmhaZWFucM23aQaumuGfxgRWDLIVPWA5nMm2Gw8o1ZEbrS99ClCnXy6GEB2K21
KI2+Vc/55Wtw+tryTSm5FVN2suZqGzf2rnE6VHN2mPrEaDhu/lhLDxgly5iZ/GaD+rLtbI4mHYYw
ki42wx0Xonsyq/wjJgkoTPPs04uB/ybOq19WSNhN+71txZMe4fSdC/tiq2rpguIdcgvknqb6sIW9
UCLR68QmRH7nlfirkPC0+yZSF4c5tmpqHp4OyLzsigt5aoXJ3Va7QwaK0CMfDyo5Hv9ShkHZw8TR
PJI8aNsLnvJR17VFpraF4M+rO25RhGRMfc20uLbZEprLU070gBsxoQg0dn5ZaGQDr3nzOKGWhhLC
Ax2UrA4Vgzwm5ugWM4+wqQmtkrlnHPHqVJKjebZfW4tVAMLAnwBPAN4shKpdypyAn0WhxmqTxO6L
Od1PXrsrCoPLZGazZuMu71z00X3fsv0poHdNnl7tkyH6U1aZsY5bD5Zwsk9l+mR5Ju4ZJOKRNj6R
8pFjbV5IoIZ3NvWoJ/yMqQv/uJ4NYEk90vySZma6H5DwNavg/qUxKDiR5tK0VEWomyWgLX328XBD
JukajvQO0WHIWCheISA9MwfaBnNMHEJM75P75RqELTZ3GX/lI15IZBlcYmQc8SpZR1O06FzIAbWm
G6JLNH9FA/7fVZ9x4DzFMdl0nTgQBDI+xe0tNX3C0Or0Pq+4iwJCGqhESDxqEUIjbR8apo759J05
n3YzXjwD7z9zJsCXCgtH13KrozoaJsfBbK4qOJBoazTdPlYN0lp/sn5YNFaQlV21kzak1ayqfxjJ
bhWRLIe0QtsPv0DF3yAPz44yMeTYaClyrQ2Z7bYP0kKboJFalXbID4KWCgkcwNZCS0MxYm8ZzYIi
GUbyURxeLnE/fs19m0FvY2BOw0nYGlpii5pNQFTr073Uml09+EdacLWBoXFsgxCxC2PcpFkupKyT
u8l0v7Wi3BeG7W47naPMcOe/fWrwVETOuHBK1n7Xfo7SNu5lyWpaVMsy1M+PGXr3DehSdy3yuGVJ
nR50wmnwD7QA4TKeA2GJl8hO3/WEY8tnohYxsSTtImKwYDqhr+qvGdUXxsSLjjRt5RfJg63kc+la
LzYpTIUgnaHrgx/LTN5Vztcc+x1pSwNPXh+R5lV4ExJ0WJ8yEi+zw4HWJeVJ4HvAIp2ep3Gyw2yw
7yrHvMS1NxxG/EobyPAQtIwHwI/faRwY67bC36t3vbZOKoYCsbssw1HHrHxh+msn+jATOrsOD806
90e1WQAOVvCbcpNdG8vYacFsIdLLr00OzN5EvNwYcC/xTeq4z1FdtLn1YhGr1brdC9zSjc8uGIoq
VqMs7a99y1krR3sxYXAjOpCEy8GSW5MPY/AL01wfwNcT6bRGOBdCDf7bNuLoZNMXSiaDPSGU9zxo
tkFKWVtpzcxV3u98AtdRAvXAnluifyON6k1bIvaQCu/KMmXzqIlNOycfqY3vQ7E5HXiJMVlXp7jn
n45rcZmYC+4co3pFTBRGerMtqyHsW3uPBYyVVYHGIBeXAcbbfeNad029JDcWBvZBo8eC0SEIk2QC
CTDnrDdIlREDs379fk5zeWkA5sqZDF+wglXHunpCLWRkP610GRpmKHey8b3qbpo7DqglhU6zYsir
Rr4gcTxgDXEQNRRLXcXrQMTcO6WBH2F0JcC7iDgv89l3DP4jqNXojGIiSR3/zgZbGncSK6bmdpvI
FhfNzh9LgE1vVsz0cLR2qMKiNZtKuS5d4qyqEUNsRYm9MveYlKCF1rUIx5FN6uATMaWwZ9BbPEsz
EXep97dpMUF4WYX21ebFQDyCHbKv8VcAIFKWqH52IrovW7m22Biaf23SCcjAIH78YYlKnD4ib3oq
iFDSDbgwY299aYHs4eAI9YBywN25toaj0UWnMzRlv+GJEHyReboeEvGURgdj9JDpdZEDcTd+VZ57
H0z6BM+hfzdiWrxsycwCOVn7zSV2mau08iSTnwgTwU1fnss6KKqtsVQ+Ei6Do/TybDjNH9bnJJap
NlrRBEo7dV/4jq5V0huHWKBAU7Mon1WW4FpIo/Mg9dMo7BBP2S5SzguhF/sEU8BKsuiq6pRVZJA1
IaenAS38VHfzRQTz1p8GoOIaEFFEsoeGp8eamUm58h4ZerTTS51Qkch7HuosP9DV14xoHIeFj3sM
dOs9QbJRLxP1nPJpdCsidtvufYxIR0MP1WjWEbcmFPZVpFuPFpimsFYAi/XS3Q46Q1KnIMArAJpT
IaMgVQZwokixx7N6GiQ2rZKoyqpeCkm8aaJwdywbOLocb5XmBH8NJk4Ns1L9JtHrdRHzeRrHp6Qq
7hrbr9bZWu8XZWKafxVD4K+5ndJdkHRqA3vbDnVf9EwMRbOVFREmXfGUcUWhMHDEOuuSq0kW6yaL
YVcF3aPRESo0IXpgaeYFYZ5Rk08BOojZP1gZtRWH00GjJy8j+WNX6PeooLbe5H/q0vYIOCDursov
sVaVa9chwHwqCDfzOLrbbn4zxmQjW/QKv+9O5RejEDDqSQ7zu5g+4k6QlEEuAugvez4EJq+YzuXC
nlVKINsdt/uEy0J8olCqaRlzQsD9eSuktPc0zF8D2F0vIgjV7E2glfwcKB5JQK5nvF2+s6Mcq3a6
HuwyP/rjGUSQemVxm5R7mqdlqEriczJabFXYTJH6Q+Iei759bOsRmjCuQ62Aax+QJLAmD5lLqorO
ABqtrc8Bd0DajLVh1AioY6EzBByt4zTi0NI9/O+FME++/Z7osggTEEh51wUs+d2NPTuMrXSXJ+w0
AGt5kGmMmsHAIubU2V1VNSO+Wny/Hu0E2o5PLLf94wwmq+YrGiO7vhVBQtqgxqIEDni7NVr/s07k
jGmXMyuA8z3Bk+ymDJC7Lriupyn0pGtsVetrlzpnnmi5ap2kmbk3h+42g469wghajzFaUVnGD6Nu
i1AnRtQjTrSS5IriojzFkeEj6KUAjJZ9u1kMPaWVEITuNMU+IyhaG5s/w5JaGi/5pV3zOhruEwSs
6RWR96kj6JRkTvmKDm84TksKKonAq5FY1F+m3f8nOP5fCI6m8/t9+j8AHDmsgTf+14f4/q/931b9
jdHpiP8Fc1w+/h+WoxH8yyVe2vF929Ntxw9gBv6DcjScf3mWju/AsZEm6bYd/A/J0Xb+ZXpOYOB9
skzTdB0gj/8mOdrmvxzXdy2Pzwfo0Qr+n0iOrFH4yv6D5eiZhucYPt0AvkTdtW1nYT3+B8vRM+dC
mq6FM3jStCskM0jp9ZUF8bMxxYIqsXmDQwV6jZn7YYnIwvQ/PWIisE565GzTuISJyksSQNvy4q1A
F8c541JVuqEa9C/SbchWX5zhBN6sAmhMiH4ZbrYBNOeC/QziwVi/AIr9q0gUSmbdeZyA/VDSW/Iu
MdtLQhwtgKjqxXPzrzbAXOyy2Buri9HPzo30qM+mHud1OufWIUfe1eXjratiaH9JTd4wr2stTsYX
u2fZRLuGfZxWHDtv/YAQXR2B7bPb9CUuqswAYIyWXGb6eHMTj9RtUuE3RFGFZAMMh2Z2vbt2bsm+
qwembQFtbS6O0jDmSxmkf6ERzjtMss49QvIYZgsNi1M53aUfJuTzjYjwioZtIJMPDDZ/q6UcqKfx
NSnBI0Xu2k7zn3asT7kqyJ9kcYGAB3FSGTd3Xdp8lH6JRZ3YNSSCe13DnAwtm5Dvsi0vZfWQAhjJ
Zaw/lzrAybg/FJXIYOgla528mYcccs56Edb6I56V1Exiiod83sKDs/iWUCnie9/QtD7b/NMrzQ+e
yoAw1wpII9lfV8ySJEjowSGb/WbvGao/QNRj4RXk8Arzb0IfqHC9vLjXFynkRGXtYXTcTv6+S5oJ
ClEqQ81EHSo8uo40ZqcOxxm6EAjhSEzuJg3QzciatjRLlvzUCUsd/t/uzoyno2m5f1UF1LnsvqKJ
LaEQs75WmArWwAkzyDFM2dxyzrf8GBmSqs7eFK4c93WXDSuvbvLnzHg0mhH3W91uPIz6YTkCK2sm
/QmfYXKM4zrYeErUIQUy+vKxustYJWwAkO47WZsX25KU2w7QessjSaQjMKeuCVEwPSb41VLkWhaw
LkuCjtbYXO+5CbtDAt/IyoqKOgWUyjh6xg5fvuS0pttvSMu+JHbDGd//CFmPa6HZ4HyqjrHrII1N
h370PiNE+R4fZIEEA/mMgXThwYhw5PsB2lYY51h0SBz3UNB4lfiwYjsJmffMxwR/L+vW+sG2kukM
azmw4WCWLEq6roGbjxSMmpXIkrYkbqxuuqNfdicvkLu6sfaEJiBpjoePhMBUzc/NP64HURzSUKAI
YKc8tHZaTYh9g3yWN/ILUgBGCm1+qK2WmL+GwrmftG0/ma9J7euHltJiBVXRZVJnLvgvB1ZBo8O6
l/5uStjAqCBgn2eo1yCeP+xxJGMsV1ACR/edhRynTQd0h6yeJv9rZX4flknh3sWMf8am+XSiFjnq
9IA4Qz2QyNNKB4Oa01X832AxZrimue2zaxfP2QfikjuluRLtZVPDZ/dfhtQ61HQTL/bgwUywOipR
QpORU8cPcyx1Muxw308CkEiFELP0tKtfiD+tNR6ER9iKU6pHOxDlJ4DUv27GgBZ5y6MhB/zcqAWc
RFR3Ghv8FePzg12w6w909nBEZ737VvqFBTb31a0muDSeh/oEeWItXEJC8pbsqjzWmLmOlIx+E4Ff
HYigkFRbnN3I8JV3j0RXh1FheeGsEaHBAKzapqj2UJbhmsUN40ZxvAEOdXVBO2zS1vjbWdbL4JRg
8xeGmVv1d8qZqgN8nsUd6EYGxEIDqacawBYOP3KYcJ4gSYEdspwJGSNdldV1iKDze2rOzMVCPtvG
TRgPVyp/yT085jU/ZWbXOhjI/l6vilPFRGrP2PyU1Wx/Zo3Gpmyr56RJr21sM4mLsouPaA0E6M8c
zTfPQc9J/uY+L8Z9iekDCdG3LdM0jKP+jWQEQiXdWxYYjzVLnslA1NKKMHEHdcI4yNS55enAguZG
j009Ue/Wwl41YmCgWTmMFJL2CXuThUjMN9DR0BRifzFDY5r2iSGZ7TCFTLvqjruNXqIGhh686cLR
QyZQUWoS1QT6Eqc/5gCLiaXvJX+imYERbEFro/bsc3j0PEJZAsP48BMoehMiKjqercWZsUPfi3ev
dM9ZV+TIM6190KePpBtLNIQW6WNTvqVvKOstFTkKSx3qRFvsC7tdzS2RcvRm9aHZxZLD2Hi1B6gD
DOQQ+gnjg1jij9Ryj8Ju4GM0vRZOVvnV4YHgskPZrFMWb4dgGVzVCVZqutSV8luC5hcsSo6TH1uO
XLGZfRhr8sOK1luVcvpMJhiEUho1DqrhgRrcPtql/TARlDwmvhPi9VeHOFN/mcOupJ5/W0aphQjU
OKqW8riUgngK+VqjEu4adcscZueFX/40ffC90IHNwiRgDS1uLUQXohD58FRzIp2iCjE94RVhSWEn
9rhyF3pVULevIGwPUncQ9v1hj/jt9kV9oj1JK75FBCS6ACQAhVWBz3DAYQFNdb5mT3kd9cZcGxkP
+NjorNdBTct2SNdgkLggEpMH2PVYfwTi0MO1XqXgVjW3p0KCXQeKAjer2k2AnQqfwV2JatOMCfuZ
v0yEYfQyyLy8YT40kfYXv91DJK37rAGOQsQ7RYh5VzHxO7DOZjsMBPJ+2uBOh7kg3XENneEZIsew
DpzgJVXztu3os+pyyDZVkZFTRY59PqdiOyqs2OBb0BvGhITpVXSfgZukVuBrYhzBNqR54TtxGYJC
R1xofwnWJSvDKl5Y1dR7y18SGUt2kwGpm2HhWH8lkdx8yiFZoy/ZS336MHR/Pwb0lG3f/xQNRpXW
cG6t3tx57lRvDCtiIuOiwZ/F2xSJB0uvz1Gz5D67yQs7hYxFta5uDUmidju8lR3JebBNE4SC2NIN
nml8+iJeq6YnDH2sidTr8+eIcWWI97jbsXlaFV1LbCl78U5kZDGin2OmFanOZEfR5TuoMmsPpiPY
hHneaQ7evoLoJZTufFt9DiWsy+5hkuYOstC2dazXPhv6u2mwiI+qMlxTLM8d0zpQVu26YhrXuAQX
PV/1rgsUKImebRuj/ZtkybR1deiNMcKDeVZbhoMmWkpnVUtAchNA0yM3YLuNRP+OFGTaBmr4Cmbo
rp1i9VX+iSjIJJGbDWO8tdtmpAtK0BWoctalYLrhtaYKI8HwVNaevtfy8dOx808vSeCgls27pfw9
5MQTdM/vHHLySuRM/xcf7GqSTy0vO6fWPhvHeexagocy4T75CcznwTBoWAnpXul6/x2N1XdW9hk6
CA7Atmue7abEQaMMSj1Qa+yO+rfcdtJdlWUH35evjpXdovtOJyin87qLpsyf3AcTS9KRkVQ8uFZ0
9V09VDX2Atr/s9tiZxwpaSQinSaKT4nmh2SDIVMfCzQc5FMR/HASzFtOg7SPbMgfMqvdsEVmMZSc
JjVAhJjLz4BR3WZUcqOL7GfoQyKSMAZiolBus28pkArDLzCptRBgSucBudzFouBOJgasooo/Ap3U
F1tTV4anDyBFsfOqDfxexlfouOrWTIDHGu8dU4gUZYiHTLxJ4mscFBtnASvY/dXp0rC2gq9ihAbV
qE/kpZeGLAjiK88pqwboKeBzwbevos769i0vpVIKPhnJrZPRuYtbkNjkyhDUnScvgMGuWqNOiUNA
OjK/dGubR93s0fd5wQJF6y8xZWXF3QIwcBhZ9bil2DBwm2AdqmdCZE45sRYVxR/BRTurgikYT3G+
plIH2p7VRz/6iPnyEiaiGbW9rVg0eyl/mKbWbkyfRNB72ymIDmhGlwctulaBYjpH29SIj0H4WHXT
J5R9OweZ64paKOVoT/hhlvo7p+QVX42PU6D0aBeojSIXzV7vvw8eqy89eheZJY+Yp8oVaj5upzb4
dGbSOTm4qd9Jl5qpaSQe0PVo16doYgWNPD5Ehc3yzk6GkL/80yt5X0xiQte1m2xcsm3NSUBj9qhz
z2+yyLjzvILWUtcPsPLS0DGzz8lnUtzqMeZPKm9pzB+E702hKNXNHvOjkZO0XNYkRQ8me7w2S0Kj
wHXW8pmnosc+PnOBxpYHaAjnZTPAJ8ipvES3Lw2ZM57y3E301M79uU4742i7NsPE7BJLblGYgY8S
WHxpmcQN12fhcUZh766m8mZxb/pziWS55THgnDhPM0QEdg6ETfssuRgGnKMIxRZbVH81WBxtWNKL
HTNJ9K8dWu3+k72/XNJxniq2gcfYDJ5JAYM7Fw9wLKNK29QQo1Y9LbEekOwVpe7KloPcsqnBW3bW
iORjus/AqOM4PM8oLmjXXvHSqFtVLHjuNjjN8jzbcRq2cib/MDFWU9eAvNZid99Zzq5SVDBWh1Xd
sP10t0Dk91Nroarz2jEciaRdNUHwV5ix/TIZweLRJXYlP7VKk7u2reEmRhKG32/x2jKEQ/0MvKW9
pkayJuqs3at42iW14ex0j9d57xvHXkSIZuTUApF3firgfQPyYZlnW/Q4rHCWQeBc9FuDc5+vLMw8
IPrCyBFs9KdSRvZKOCx39bREuGT04Uy3xfY3Tdpnu08p8pDv06V6FCxSu49MTDBmZjVrAdq1zzyq
76Z9dAbq0Zx03jzbR1b8B3eRxcTc20PI6dfA4r8TpAxUkEGYaVytGLkRiQQpAgtCVnRDfsMrep18
upMh464VHlseXtOAExL1abVcQAP18ZoEsncTJ942YWxDDy0eGP7iLGoTE718/YbBDSMt7VYxHLIa
M7bvu/VKUvpv23nkQS9fISsjHm/N7XLkE8O+L/Q87NFbA44WP1HMupwfHmldM6VauSnhz9Hbjext
NOREBUoel21ZUZHAjmgH5Hfcrn0ze/cW6REotg+DvGFPVvM+mNEuOTH5teiPCa1wDkbD2rQmLDAk
5HxjOmZyStiNZKR3ZzyYSeW9CxvcQoUy+Gly+2o1mjQlVcmCQRakQnlYl7iiuu84cUSoIo86mFaI
r3ogwYK4L/bG/M5GfUFE73GgX+GKHVapPAYKjHamOdOq8ILbyMFl5sA/2SccItWePO4edj/Rj95a
V6Okewa09EZ/uPeaJSatIj1dK2KizIontpe0Cki96bCbN1cyqehLBkQ9NveVIn0AYtr3APdbsd1c
9QK1i5su+DB0PI0GdynhfoKhFPFidafBBi6OVGrUv6KO3qriY0Qzl+SH5l9NaSbw9lh0qna+k5jm
/FF7LRA8rdN8PnkGh2wXFHe1I1/GMjoFRYahyCzAmmvW64AMPEf3wEkHn1ZInnDWG8OcUkksbHns
gEuvMlEIkGLfo7j2I686qNkNa1Rwe579bQVAbxXVebxV8lOySzvVS30KrhnoW7sfUc64WCbXmMTZ
7ZJ1AYlPcUfm/qbpzfgyjl+uyxxCjDxvsSLifPbMLbRbCrvk3YskCGF/kmFSu/jREFX07EFcp8Z2
RUVn6cku0zWidMk0w5ybmyQGa/0umQrkc4DvNh57pb5mx9kZBT1Qc61bXT9GjsdYC23Cf7N3HjuS
K2mWfiIWKIxq63TtoT30hgiRSU0apZH29P3xdjW60cAAM/vZJLLyVtXNcCfNfnHOd+wEq0ys0ImO
cSHOpCCftWN9Nvwrya3iCorhC+rVgBnGqOgkFoFT4gVmNKNAWCt2ub1J5gE1GalHUV5WFKXajnJu
1IOnU0DzaNPZrHdcDshHm5kNof4xJ7iqRdkXT0k47YT70xqtOgw5TYBnVtyJRdYB9tA74AvPgdPZ
NP/Zh5OmT1VYgBSRXnbKKxiVrBWiTLc0n60EY+jvYxLJNiOfA/lM4Cn7rttAO8xBt4ULFnbFoJTk
ijW3iuIxAa3CcA+Jkl1+AWkCpyg79PO0oQFT6e24Zs81JT4Ui2fJLl8trOFMFyHLKf6WuRW+0YJR
fFenoQRmYo8OFyCjKjs1OwTq/RptVd4ULnrDuCXKbTJeLZw4SGkFEjWwhs4CxZf8Usub7urxz6h6
iiovvzpDDF5YoGHjVd/h4km3ZcPXAWAD909yzb17gkiJOxQoqalGXLfeh4q1bpqy1gLm2g70EE4W
vIw9P3Gn4dqlonxHvYutsJJffWfjQ56uwdSzpwrPbgUP1uRcjiqTYaNbG7+gD+PdWD5h4EDGLHGb
A9+9IwIH96fPXWrrh4A18Z7I4Y8sQZAQc53oElboMK3lGCNLReKjP1UeHUV/z+SX7kn1BP1RZS2L
wfR28BymNWRXjwjxKr6gpUK33Znqr8cdEtJEeUl1dHIPAAtDRTFZCX7EdWTIv4xgLXn0q3pv8IRs
A2fuGS/hkai5eLmAgzWy7Zk4rveAp2fbV8vngLmK55YPpPKRymhAAwJprl6scx1DHgEI9j5S1PlM
l1bZzragosN8yOoc0RyWmg8zSRVnG/4zn2rOiV+Lytl27LkFnZ2dPtGBah53+sweKVFNIKZDXY1E
tryP2eTx/8GFu4SEZg7EaGYUQMHCklF5Lmq+Os25M8evfjrQPsBBtEe6Pd1OO6tz35ukfoNryg1B
QUnqbb/pEufDNig+KKdFhN3lo2uNu5CN+JqiZ1bAe4fgjhYHYeD6nIZDTrRCAOzHpAyTUMEblCkG
7XgwWFCjoEkpkY2Uz3qfG/6yRVqfbJE+3gBZi3fKdn9Ujt/RAAvkLgnt/ircs033JyueTdjGkRVS
MMyo06RNixLXBhG61CEEeJ7/+SX3gL1NvP7bgqR2nWV/ynUC09rFb9z1qGrEm0HwNPhFSriZ6Q8B
ftRhKhXRyA52Y3M+zuFunAjtBi+jyIpd0w+9hoEUMNM5xD044MIh2pGzbg369S3kG2gAq9p+9xfn
OrC4T7j4NtBZWeGPYYgU6I2laHlQHiZC5dRUD/7FbZyfYiDQ3olx4o6xvLTc55uwGJ5BGF3jhYFP
Jap8OyUrgIIezkR/2pJaFAfdXzNvH5hG8jOQ/hPhXODeopao0YDPnc8IGlMkIePrCqX+hqEtonh0
8Xki6ircdut06OCHPsTkkF8zg9glun1yuYsHILePYdYc2CvJTdig3PVCHsbIIeodgS7KlhA1qWSX
DMYUEgVxUhj4LNbp+4xdBg5tw4wSm5kxUTXnAMv9pmzBLEzgTLaM5kks0tHQ+cEGvRVx3d4EZ8uR
/nHwwke7KfWGB5z3xzJeEW3zvnOaaUze9FJGHVkr3joBX68BqvmaEr7SE5kKSIby+Skx5C/RzV3k
w90qevZW6AgFa+fs6tXpFTLsuU+Ka+7zuSkyayIhD/4k/owNXBMwLNuigSlYYTboCGA3Gjp/0U2/
6JgIdacmXWxi05w3YzbR4Yjhy/Oqi7abN6tHnMSw50sV0IoNuzlNAZWrOkIZYerU2X8kEhhbGl6U
0+sAj8kexyIHhRBmh4CU24Q8CBguep+IotuEqv7IJT+tn5p/19GBYGC6yR9h5YUbwRohMgL60dg9
yC78MnERoH8pniBTblu3+OipneqcLQZ65ZHnl16OpRmpFBw59RD8zlUjccTx9SZxDqoDZzEtGyf6
/KfBSsFYZ/iKSxZ86Dup7MxkU4kRYCsfGjiihCRKcWe1w7MbP5lUMZtl4EkdmIxsghhGVjb9reD+
RmFqs0T03BsPjyU4bi5C10Gt4fHPkiV7BmlKqEb22VYaL5Lk2oMgx7y24pyOP0jiQuDdongAqYY1
574MR6bHWJFQcY7biZDNSJbBd1Dqo1glvlgkcP4zTYyMjPH2Io54Ndhg9W6B8YVNkFkUzX7RF1Qs
8ZZa+ckr4weKceIzsS3q7tOxShHNfgHtAc1ylmEvHwZbIi3oLpZ09652fk02ykwBSUzI5/hMfM+w
dw1P8t1BuBU+3hluObsn1rbT7gE7EFCbuCL4TjdXw8y/kjS5D1C54Q3inrTyFYvpJ7eZFVmifiEu
gmPdrf4iUeTUkPxTfKO8ZOWtm/BljJIvDYzYcTGmP0O4vhSKC9XMjVt/yL8AmvLV2pzCkMiMDrKV
RqPKJPONVfjDf74/DqmT9B6tn7AzaOvfsiJ2L+xVFvW+8zLP3FETenWG4vs8XSV3PWVRXzzm4d8u
yf5gvnAwi9sPTpt9L3JN4fSveNM/mmqEvdPz75zr8URtMa4DicBnkdwbTcybNm/dkLoHV6Xg3mWU
kaxNsvHV5Mn9yOMTZRlptbFR3oU5elNurpHyyr7LPGhyYJmLnI92KVMUyswenW79stiEkuwrP0wJ
vs8SznbCDE2zTm1XJhhyFqR1ygwibXQ43uETtwlQPLk+18FKVUyNWxW0N6YOP0gc4+lj17DBNbfa
i+5U6R6mksw0n69jFxBenU4Glw90P2QjATJZYrlzk9mTi1sTYq8hWa7h8DxYs/mpmj6nJCbRDPQu
ir12PrEs2PLyfLSKNVYXrEBaGjgFhKPR/Gwpydvg0aunysWnnFoUm/5zDGhu6HmTmmEIdoVhfpkz
MiHTj9N9TOoxdeIE6bm5Ir4ioJ4TSyLf2tZWfB7N5Gso+ROe4VI73zTNNPMFuQLeklJDYT1Yf5N5
7o8dh2x3e054a+HDqePwT6meJzCu/7yubK3tzeQjtfH76hqyQvVSvHAQyIcUy1PhF+negdjIgh4p
r1kjPWJyzgQKVRxyHfZk4GWV8duUa5CTaPaG6gxMx7z0YV8e0CsONOM+3rnQtfY92jpkSsUJ0h3Z
phhQ07dWA0qnO4u6VYEUh+Ujqt3DMj40Nad8EicvyLcIt/B+zSK+ZkP7ENiNSRfEeqPhLw80RhNU
CEau4ecXPi1yYSRfngPhvMmsHwsBVqQT4yvv5d7Hrbfpp+Hk4yKl2JD0TYF49VZYh+slpPqYcub2
HHPmOtPPOHswhJNpXwfLGxLVrYHKt2WHxi1JN5U7h1xlj/EQXoRPJu7KkaiFeeyM/Bkc1Saz5M6u
jR8mFQCA8nugnE9DRtqgdtobiQBsiR+Aq/E1wuyaqW63bnZvT4zkK2Tdegpvsy688af4XsvgUndc
h8V816eIqzP7Qwag8FPjpiuwSnOH7bpK/ClDlHjSRB5ufWBMZY6bolBcrA8gf1A+w9egpapDaYvi
F7KfvfAWpzSNfv0UkIx8cAvvaHWe3tDk8R3TM9e2pGEsAWUMBVaDZTMYabUPq2mOlt65Y3T13bGX
2go3v+qpRInZM5IYtf8Js4Xs7HvL7ki6ctmHGgOHkZUCMLMtpz14ZbAX+fAxma+K/n5jjPJed7yM
Qntf5J0dMYctfKDlw4xQ+5yajDuEP/N2UqnlNmYY4Lcby8JuXn2jxaCQ4zHlPaDa9/XZIBQARSgR
AqTBnNXQL8cOkiIDSyCHxGtsRJBf2Vu/d/iuIjyDPPt99oSO4MYwGqJDKg5KEhRYAlWAJLj11zPX
9JCg68x7lmgXmnSgVXbnaZuE6h1IJrDUgt6xb79nMn8izRxk64fxrorLYUdg/QqtrOkwnJhFJWTJ
xn4xA+HswsakIQ/Qbg5EXfYLiTPuEeQYeuiUbD/RWWozafPeTcYThmd+/HR+yhN5lpqhGclJUZ2Y
n/WYUo0RaMiQIxGwxhuYq8ZXr0dOVoU6n9ECoUAJyQ/pfOpD8ZbnTPAdY7VCJPxxkX3wrLxkJYnI
mV3We5P+QYQYPkSLvWQRvtyqkVrdRkm4eJ460YsnxmTtiwosre/0qLFHfOgOr2Md8AYgwhdVUa76
vA6S+V8ID5S7MZurViD1jJEx1XlX7yvmLsgm9XHxOQxxS209jFdMdoW/zbhBiqZDwTO/ZguO7tTM
OLEhH/x/7d3/TXqy7SBBI2b6/yC+e26S5n/mJv/zX/+31u5fgel5QRj6vsdQwxf/JbUzzH9Zwnds
0zRtB4yGHbj/LbazrH9ZLDj9kPV7YAor5B/9W2zn/cuyhGmFAUpTNwB47v2/xCZb4f8KTvZtdHbk
iaP481xGDaa5ivH+h9gO/LolnervAtI+S5+mcEifdArD3QAaHxaNEXXoiwm2m4JthyD0FGqm+ZaN
l2e0GD6naUfdmxbT0WfCvw/LjIPV8MR9Dd6Q2GWmjmpy7p3BI249KOpDj5nmnjv/LV1895C1acfw
oMSvskzmyTIZ/E+Wfyhw6sB/6cqzKtyzIH0rwmqCg4FkL7hLjAOwUVetnZ1zDbR9ImtgTuGosp3Y
1fx19jaxZmh63dO0pDch/jZSMPInQ2DenLMcDXzGMIZE365yD6MqQBiX+ae3LluDhnpgxgTLwhM9
i4zDIxGrp0D6f6vXPFAMP2/nkSqlGxzsbU3hcJhkB0e4r7Y9l6dq4FYnwb2dC0D0Zr3NaWQhldTU
1SQmVeBpqolDZTIYZDOBSXGb5cDe2S48obxyGmfcFCk7p97Lfo2gvXy6RkEB03jHGizRpkz9d8Ye
tNhzvasbtBBr/Eav/NfszjLjS2qly3asaY7y4LYZxaZJwtNU6Qe1tMcx/ZvmIfD7bD+H5nW0vNcp
WN4XlPfBMlzgPqeMzeR5wf2zaRgRYIhBf+EEr66hAIpVxWMtj5xHL9qoXkhueOAJ2wIk6qI+qxQU
YkdREMQ/IW1IqN+9BS0Z+QBjIZqtnc09OCq8ZPYuX9CKreT+LGhIMx75AAs8rAWdFAYZxjn6weZU
dR3YRqNdkJLly9e5jU/U2i4rkXjYBjaKZtuuX8bMf/ShHwVZ/rdke7uvQBvMc/2lb9KZHrxraNKK
kBWR24ybYPxJJUsKP36zguolNHLNGtn5ReZ5O6Ht2/cNQRfSDj8qFq6bIUtP+Bx/hmrZxP56Yuft
fUZm85LD6LBxewVV+SAK6yEEEhVVg/u75ITKQWHdMCie0RH+bZycSaleRY1t9rcbDFwy3kuu3NcR
xciWctFigL941Lct+7IO7NaC3mae6ojgGhXl2kRsyHjaNpZrOBkHpacnc+A+ivvxm44EGyCuPYG9
NbHGFgEWjCEM6dGbzXYeQ3BzDrtEIjDFx0M8yCXwVIWVwHsV3GRodsZnHHTUkpiNzIQ6v/MWrA2M
PqYAeXi3PGQZczsdALBzuZQsrrKuXh76LN6m6Av5ynJ/10nrpp3H/NFz0AgMITG0kkANCG3rccIQ
fk1ZlGSOxZ11dfCG5B5D1qHqD27LS1ZYLMOxRna7pAaySy4SoJf1d//9H5uYlAVr8S7myhMjxrc+
Wytj7J/fue6N4VgQus1pHWxaJ7BU9oxZfyN6wJX2+otswEG2iSa9VLvnLLApPgqc5rqRHWFO/EKT
VO6Dyme+Ju/a5g6g6YdsA8ANgX4pKushX6OE6mE0aCV3PkymcE4uYjRU1Meze1zsEmYaMZepmFtU
8uxTnBTPADr57NLMNpS/f1pbRX9ZZMK98HADGZuZWY8AmBhzktQWW0d2sfmln6vi8s/v1Gzm//4d
tcDoom5s6wZNg9W/qyLpYdeQnuBUDL2UV96ZfsuWJ5cgfQizHUk0otSO00seeuW2R0BJr2Xyxpb2
MaWBOv/zyzx732pCmpc10M8S+n+WZwHO1hX0OVuaZF+/K7d5mmwTGB9Ho8xX0D6eW4yTEl9TkTO9
JBj7TBU0bGcLllPb+WsoTs+KxQaoWns3feitSF2Ba7ZC3gA6MzLRiqDtnXatpLdghr8xDRtvRlNg
70uyOx41vPwJKqB5NvadASfTV/VbRiCTnIbLZODKyc15N4yJsZflc89DBA5/+TbiNN65Y/emihrh
9hAr7hQUTlN4WlSbn+0XiJru1oN5Hy0AfpjYsE03RUJcjmhpdboRSrK8Wnkj951nqn0WhI/u3OUX
UXr3+RTgkMfnGLnkTZDpVV0I+HJ3cYfaWFiWOo+5c+M0y3DAs5cBJPLfWotQJtPy+7PoUVFs645o
nSKDbEEaDzBvlmJd1p6S1saGVbRPyRC2u679R+PkffOFGfsCOaHnU5HnBPDsbDKOGNn5j6gWCRGY
r6K2x2dWGK3nEtju+vsqpynGfJ4e6iIqpfqCZj1v566Vr0GF6z8mAL1lJxy1mkwAdgWg6THi2MpR
x6Yo8OGC+tu1bEj2wh2Qo09MhXXJNTXJ9lvNzZuGgB25DTKXVuFiQ4mooX5gsHNpnkwz+Gbiw9EB
1nKrDMvdygySZy1LfK5hfV8SnQZlj8FzUj4rGi48uxgSgR07An12XSJFTuYECsSsjnjasIQbdLSJ
4aa3ZP/i35EVX2LfftIEyo3nwMMcjQRAK3pkj3G/SW/QGPDabf2SZ2TF+glrRV0XDuPfcNOFAzLt
VNV7ZBzGkzCL3Ty2FnsYhNQFMeHLIox1zVzgHhinsxNKxG6WuRuQgW5w28y3Vb0E600GgUoEK1vQ
5yppiG9apcCqgPgxpRNJhQn+qanOGVRUJlGmJnbYxOofMgKVD3R4wyGzw1vGU79D6C/cZ0O+L5v8
XQZkT7GxhvVTE9c49c0N+9LTZLfzpVP080y2bCQIcXc3pr+5aAKsmrrkHnA5m7VoL30vBEkPxlVr
rBSokpYnEw4FTkiiZnLlHy0HPC1fSXzbo0ZgUpW+DOxmyGIkK1r1wfiW0VNa+SL27US8Abbyctc3
6500aZAInn8ZQnmh90OK0iC+69L8WIT1LRR9MJtiBMaeo3TEEIUGallbxRCDJY974eLwn4rOuYOr
vAYQuvO3yYRHt2o4GO7Y76fYR+iConI7Gk5Bw1eIB39hwjwmTzQ5fwUpRtciWVWsfItPsubRbOTC
/JfB6G6AFIwOmJCkyVHnYhz2SDKIDiwEniYjJlAywwogfIKXwqa8kSobbvBuv1RVx2TcLosbsciX
RpI3brmPOFqRpuVMQmPfRKm/rsqkUDRqPnqXfoRU5pqEogocVtwtWPvToRHb/imsSJmFH9x1xnDx
JBVnFaphj/aD1WuM+R62JWPPEdVUagjwv81n3XpqXWQgK3GRNDcoi3TXIRBEzevl/VNTc+u7Pqlw
LdtcIuPtHbmxX8XoW7cA65BJSnMPOfxvRfYa+9PCABNlE3oDJx873GCxPwSysRlBV5wy4fxY8d61
jeGRKdoJ2K8iO6++2Iq/gGf4Ygcx2ohcBJGIWoCvDyaj3+ksuNQwEoK5JUE85MjroXKg/vC0WLYx
oJSj6T6KCQlQgC8nIJURecDYnx07ayJPTNyIfggUO4bxrtN10VuilXaFmHlzwBhVq2c6Fs9e0+6T
AKTlxH57/ZBh7s+zv2u4cnj7cflK+6ZetAmc130PG+HfBe5wyb1+uMtn+RTk9r6khpWho25J06x2
ZlUQmRGwS5VDYh+rKnldWvchKVGA6uwjnQioWRZGqYgsN/VzLgML10LxqssXEtEiys/6pBunvkuW
tLlz2kWfw3w9d4Z1GItJru4QFS1YRc2JVXrgoFAkSPhbojq9++cX7LI3oS3bkw7nyIgKa85vQ4M9
/RA3N2Hn/vjmVByHsk3vOruFcuy0YmcX5GZ2S8O2kfQ4l7nD0e+qJ3vpCP2y54/cGO+LnuOuL3IO
wNq7sye+ywD/6B6qEEKrsjR2prKsO8x99WWymMwF1TdyU/QZcv5pRMh2tMb7bDH3AL7HS4q25SCR
TW90QlnoV4x1zE4tN9aaAjpD03GVAu5eVPs8k7+pE8ybwPDe58RDMz5zMKAij8IgfwRxsWuL/q/A
+mN5DscJSWyboi+fAGsrkjR0DmYhj6Z2VOcgKV4F88TICIeFwRRpaaPy8bnMjJdZaHdBdtYxDUHK
jmtTm5hCTDCAAQsFhKf870yfvMG2YpunyBLz119kpnkzqBHdTN3UtR8BkGKyvfivmJkekI8ZVnA1
dZOiizVf0wSpap8Ha/GSYtVYZLnveDWiOQ1mlBiIxtuQAiAjaoWcnIvjx/ty+JliuISI5p76yp5I
JtqYYXNfl2jLy0Q+2RNb8p4NCkeSC2NOPNcVJksmX/uG8tNg5s68bN76/vinaNWbkM575pVhxDTh
pZ6tdytXZwS1kJ8QJ4kkVlHgKptGJ2X3ZxPfCVH12jH/o9dgZtrV10TvA5pOFuMvpsugs0ErGVWF
L05YlE+2ZobGKmU1atTv8cIoq8rtP5rkk3WE+E0dM27Zn62m2ZKlc4ID3I2fS4ZkVpcba5YWftYE
xVhdBfvEaXzWoCSY69wlCnFetg69EruFz2DO26eujofIneR9wfpsAwdQsuRnrYiRxYsU+YHBakRo
+pfRld+OPSFHIS6ajI5wXFvqwsDUTMrsYUGZAfPFfzcZ2xpdMgMuu9W1u0OUyouJy6u2xTueoOOw
5D++YszdjFa6NdSzM0iUbwNzQDpe8nHab1I3r6Xip4iDD8+o7t01yE1ICOll3x9QX9/NvXPfGT0p
EOmuM/5OVYoefuDAiivjq0udXza7TtQooAJAjf+5HtL0K3e7I5QvHFps7pS/QoztqAJZtM0mcUOF
SYEuiu3cVNWN56dvc65vqoS4IKQDzBsrfQ8zhU1PmL51EjNxqymztJZHUVmfjpJHSxF/lmOIDgqA
CEl71Ev3TmbgXk1+w1qq+9T4IJxVyJh0Oxs9eox9RIzm9M9wvHrzr5mqKUmUsyWrZGYaEVBbupRI
S7ZuQivcFux9OgN5QFU5R2vkOZWKNAVQq26jGMYvNJG+fIl5YMBqUWg1yU+YjPamBLpSl+VjApZu
a3TSPg9Udmlq7RZJ6bWwpM2pRX1MDAaCEfinsJy9kbc4V1GyXk6xwausoYWRcL6bw6RDotq/xWXq
nbo7W3DVkmfnR+maijHeB559j/aD/f6SVDtwiAGrhMYhiBX1Uo/riiCu38nr6Hg45MmxLSHWwKyv
UhLBkvaQQtdeUvVUdc4lTdvvDjOjBxGVwBbP3ithbey5mveTZ16DMXsLHOivFhoL84gQZeegdEWS
Y5VrORkz8C+QzrX9DsUEN6vHNJrAW4J+RbWry4yc5qW8NayMITJqHccDjs7W1nNIsGXRyRO5AgKo
OgpuLVCg/mJnNyMTHtLg61PNvOA4+cmDWT9CvoTAZCnyCkufDbtNkpVI+p2rXkBSIgbVGZ6zDj5R
B3xAexhgJn0j0vLEkbtPdHyFnXE1pfcwqOUXVRVldtKe4t4AJW/KLc7MN2PU77bVWmgRaP1iBvXG
/ExpZe3MtOx589JXlB/DjkXQtWH47WS/DiKeJuUs8RrFFx5098iYHTIvN1XT/xFkO22c0ntfig+y
3hkY1h8DCW6YT1AHZO0PebFXM+MkZyT+kEn/x3dxvlSwLhULVcUuaZfYhKNSbM+V+S206HZhyskp
eb7tFtEgrgWgNWn6UBN4Mtf2C/Fe5sEZ9VkX6Xl9NboMeTVenmevksckiV8DSDtOC96mCMNsO9pc
dkkcf5fx9GiP8NAz6gxfu0dlWw+kLG8nY/xsErQy2nUewmL6hOv86TtQ7aZwOXvZi+Y80G3LUrNI
H+bZpvDqxFVRQDBloeGvkkOlwRSEBTobQpAetG2gqknEd+qa71Pi/rAIZF2tzT1Mz2THRjljoVic
k8DFubJc0bAdM4sxDpDy76ocH8owuB1JO+H11b+OYKKaDyEbbSt/aTqL4aKPFHtMkjCKCzCe/vJc
hLh63K7bkxmV4uXkNbHHs8rWlYsxnE0+tj1L22PJ2BSioVmhueC81qlfUwpIZNb5mvlsFTuYENt0
nEglXo5BFbwNbkOJAoYp9w30UpIygTQ4j8p1457qVcNH4pNo7NWGywgFDsulQWTUMRKbV1qt3aHn
6IrbcbSu2hNcTdmLXIBzkOGQbbI0/o0VoGuNN48ke3QU/rxEbikxNBF51xAzl8bFe9auMQIgW8JU
Ogeqi0ODYno/L+M98wV948BfAVkLDR1/zyYucEvUY/IC+wNGkW3Tecq/+Ka25cD7CXCzpF0y1ZZA
kw1R6F++nyqOg/wBViIwmeSunWOSK+AoUbbjrvCx4q0oGX/ERylF4h87YWKtYCAMjfYmo7KLxmke
D4T13rGBwzM1ng27qE6ssa9esm0682LOMVkwpfOqV01pmYm7yXbwC1qt3hajeJLtq5xosizADUZx
olHUh7i/7Wyx3Dhp8mU3ZEHU2GMrN4yjxTKgo7GL5wOdb+oRpRkerDWUj28GbneA0af7GkBtPQDP
/ihUegah+7sW09hgiOKubpN0of3upgMz1dxE97a0Jbr3DKlQWL4aIC9LPsP4OC/ZlffzSv/8mdUd
aLQl2TnGuHP7GTQSsZ1BUV6JdfM2zUoCNsqMpXF+MgzvJmktGpsxbC5Jun5NVGc6YMWW2+YNGKy3
vnZfrdYmVdJ8zLT3QEMJEzsftmNh0o4QN5GL5ZvPt4gsPc9kpzK2Vz4yqqplyO4RRQyiELHnhpDF
XZZaz06KqsfysafA+YS9GJr3wN1YIJC70l8YFAYFHr30G0/te16171gNOMXa0ESVMapIYhJHDwvX
r67tU1qsAdWdfST5mJWqMRxb242JZBwLoHPV19wQ6SqLEyFkHW+Htl4nZBSThw/UpFiqZkhrBgf5
Rhqg3pVkXO6V6VfQgA/ydPE78UjHyrvHS5SgX3utk7FG6OjeBBl6+PjRi8PHJJAfKOROqXLxDif6
aiOR3gRPXUEl15XNnZf27bkQYoIqMm0BB+XgsqAeJPmXgU/wflw4LWpklEZjAN6z4hO2Xy7/kB64
9AkdjAdcbEv+6qo8ORDMfCt5zXCtQsehsxKLuTVdhNazgMnYOfJ9YQ91M4TqkqzYQjd+ZdB/Wtzs
WbbsbZ1s6LeK+nvjGyxrm2J+X+9rPc4P4NhXhj3zVz3Ap6uQX8xCPKZZ2Z68APhVtlQH7aF4dx6H
dTPMQ44WiIBO4EZIjSFIkUVHPOQEEDYNHYGAOLloGpcNaferYKvCqj+hLU8EUeUrez4JBoa4xpHO
36+IxyHYHiAfk6NNYdUn4an4IAJAmE2YvXXm+IwpCM3P9EaEMTddaj/mBZwt7rCBxOhI99aD5SBf
LVUPBcBWf6usBCteLsxZ6ChVAiysFclRWmCTFm/6hTP7IsKWKr1qnwY7OCuLRz8HZIEJOjlkFqdl
5ZBBlVjlLS9r3ofhreqt4C5x1uIjA0MwxcwKK4MrWMLUGFX35dsxRi38BIMxvhsEI4GaM/Nd0CLy
UI2MesOIPJW56Obab6O2ibpHg9Fk03MQY7X3HdSb2VSwxJkutQOgU6Mx0wWHoxlwPpiugEVVBFsv
0HRWefMyW8MzqsUvx+c7G3WAZItC2KCDW2PpQajh7c1AVhVzCHVfJYiPCD3feO3gnbnv9qGgG7Jj
oDJSLgdvYfWg5lUnLsJt1/XcilU0LDhymdqOJkNwu+m7Q4UeeOtrDPtzUXHf1wgdVq6yjjnqy3R8
cY3gRyY6qhHb8ac+icyoqjceblhSHiUEJ+88SU4yLpHPHO5NhP1Ubqw/CXqjWg4knTSPCoN/jvYZ
7Z39yiD9S6YkoU26eGrdFQyC3W1D4bsgE2xuumncihFiAd16vIUYWa8DEHSUHkdW84MpgDCAi0+l
vyvnBdIjYUTMneGZNDTauguRTowqj2wCwys8KnsODJSXvX10UH2tiAf6bq9YsAlL9zzi9ucEZAJP
3Pu5kULword7jG+8pD2i6rjIhpNOzHDfJX0Pdg4BuDvpU0Uce6S6ooIbjD1MGvEZLgm73MaYScDb
x4IJ3uz4itDPykIfM6WHcOJrZ3h27YYivrHU/DQVvMplPX470rjDxbQv454cgbzmUct5NaHyEWo2
aAe9g0dd6hfhXo6gOwu8U4luPsEdbHzfgp/uoPMk04f3iKOp98LhUFlki3pTcrQH7q0aw3q9tPRS
JJhsJyapAUr2o/bVjd07f5zF+mRGRgfpcj3yl6dDnlWzBwGFi2jNkzbc+R1lGxoa+UlkG4KZejun
6MHmrA4vTWDekNNLku9RyPIbd/nt3Ppc2BUIRbt4WQMoo1Sq1YT2RM/2BBfpGpPZZLf9E2ZI/M/v
RUwOSGjsmoKFmXSF2ppp/+50xVNJObzXwps28EOe03nEud4zUxjIUhHrnIrNCrk9HJ7JgzFW7pFH
nuDBEWLCKsu3udwSXPluniy7yvbewrl5yWtWTRWHIiMctUlq8JRZF1/h2mz8mjDCXOEEcPjF9+Ej
oqVhNfaoFKIfxSFAudXspeYCNLL84InSReKd/sUwH6Rwb/Xf9MX0OdMHvH9RZjA+R+CAoIVTz6y6
7eQNxQGDhQ8RfGc7Pp82Ml72ArBSpEDDP5B5wJcuq4NokfUWQFGbBaO2VlSUEsYAT8mFe/kkdXOh
cjt1rS8eIGyds3SsDonR4kMxyq8mg9UXTJiQme9Hiq8ccjQuRkOSaFXpdczcuoyThj9+Jmb+SswI
5o4+k3i3qGAzhDfAYTmKvYzzw/8P9s5kOXJkzc6v0qY9yuCYYSZpEQEg5iCDM7mBkUwS8+SY8fT6
UH0l3buQrHuhnWqXlclMMsID7v6fc75zrLu+vHdQFzYecafyi8kWJdHjz5SG6t4y+vJURDxtYtMi
jdsy0A0rklt1a80nXeusG1M3b4B0QK+iacD6gNBG1AKc1jIf+m54muD8WaRQoCllQTZk3zDonqTa
vnAulwHjSJZTw6mubjmRumuFwdB2ZBJt7uBDy5G7cMkATXDKPF0rLkxl533SEuV3kz/2mLK1mRjs
TPdHc8UMjay95aV+0Ol4fyyIUZ3+vx3oP2IHMnXgV/9nOxCDrH97+hyT/J89QX9/zb97gnTjL9V2
V/ePzgZiE0f4n6YgXf9LmI7lrKAt09RsHbtQWcku/m//RdP+UvlPcyyhahr7HY6kf1iCNPGXrYFt
Bjevr4Yg4z/F3xL6v9K3dGE5pqUaum6ojmaYtv2vhqA0ywsDBq++iQe7dr6kaRakVsS4GO9tbnUq
iZ4qftfdZp4jhlq2Djl7RNyoElBbQEqkasvU3ob6ZDOGqJLZefh/suxeE2TTnz/J539d2XLfCD4S
x2z33//1l+2//zr6qbzP7vNffsHWk3Tzrf+R88NP2+d86f82gP1Hf/Pffv4jK0rD4PV/WVA/+afs
239eTusX/GM1aX/ZeMEwmP29Kv5pNWmsJtvR+d+WbbOWdNbZP1aTiY3MFrDeMJeZqk5e93+tJlP8
pZmW7rKkeOsMw9T/MwYzW+jiX9eTCruEal/NXc1s+mpe+9f11Lgw1GhRMD1Oh1oxIZ0+xnVhX0Ac
3NGS0mAQ48TrqOiVEeRxxqPfSzK6m9FGlU/N7NRptdhNONM2vZDaKV8aTvrxR6hLYsrcLALsYIMz
PSrSIVk0KnvKfx67sLvPZwuKsPug4RtlPc6AulAJwiU5zW3NXK9lnLeYylevSwrwyi+tF0eqBryS
hqadO8OdtlpUQXWiSGTpNCRwvfDGGitMpa0Tm5qDmIHWqKTA3yyNC6wJkkMZEQts0b5qbhpz5GGg
IOyXymH0OxZdgx6Jg0bOc7jNVONOj5D5gPZ00RrlGf40t8WIMVO18KC1RNtXZrrTHa4ZdH+PqY9x
IGgLQvWz1f0Bbfs8y/Z+LL9GqxfEY3xdmFC6TK31Y4qJhGoScdOFT4L4qI/YmdthWq8A+n7pVz4L
bghXm466QSRtKF46ywKv1ernqrH9TjV2EcchDs9IWe64HFsVu7aRzseoEg1+hW9GVpQ3OD9J2EBw
h9a9JZq5GTw6Ty0YFtFhrKvX9R2B6fxrlIzaCIWkm85IjjLCVxbZ44eBZqLREK4ML6VYft9UpTMC
NepIUg6bdi5w2I2/YjLZtHt5V9XtvXQsIFDa/Rh3IE+ITQNKl+dK9W2gz7smrhuKrIpN29TT6aUY
iOmWgonUjEhFzvGJMiuSWORJVvNPb4rtPBIWtK3xNbTqh6nCQWenDG9VSicQmpBmln2aWBgM+YOb
UtGfppX1rdMlAlhK7c1Pbgf93pAUbM8EDXs5nFwHUAt59JV5odwDCKh811IZwk7MPqMtfAvQG8CL
N3nhXMKwvYeRc6VDw91NeCMZxisSltSU4IaD/+rs2iT9rkOHNxTsR5gsX4oT3RWzitFvNO1zVxVf
tYnTyWTUOYK16RobSlSDsFIyZeXIE/shRuHzFPOva6KDWhEdycEABAaLvg1dxrm5AfFNX+vt6J4j
xffirMdzqs4BC8fmux46b4LVhmWTvu5FgacnyNurML9k+t2LA0rpn0lGA6nP6Fk6Gbf/MnkSMdR/
xhEK68U5E1KFRmWFdGbROubHgzGRyURXm+m7EGa+Lqelv7UUFSm5TYDaGattPb8IkysQspuBs5Kg
dQyHYTWB5lq4YEJgTDnE5sLUIPluzC6mYAqJe8hULVBm63seaBZ23UU7WR8z58DzAPrwCGwLfXMA
XdOiP2qL4gbVOqoYGUiq1RFbD5NiTcxbCiO8AkMVCYugs5LqXqK9EpYdUxR5sdW7SZwXUd4GHcUU
yusa1Abw0Y0xzpkO6Xts4DTwGIiVClbPrD+p1jzu8KOYlPohNW7H1tLveo7FSda4JwsIfGVCVal/
6RUP72A3nKc0RcXNgC0sxivuEtUf2v6kKJDwKygnM8zwJ6t0nueOEnGjMr+SBX+bY2a+biiml2nj
W03BFcVRoXnikd96tkNpj4hH5dTpvbNnwaIFpN25Gd3pOKfCMzE8epluUGnZ04pCA6PmmRG0r0y5
1S6esWUQxZ0rccZpUbrTCjCTaSS9MuMbIs9ClfzyazK/O9QQywr0Wa8M0z5oxousoMWZVZP6ece0
SYmhK8UobQARstdmXbpl0rxAYvmEf7hswO6cWqDFFuDnczikXMBteL1y6feUH/qqlcugMcl8ZCkG
GiGfYoOpvzXswBafq/5mhlMd8IbQqLEt0vBndImtDrlucQvr1vCNXLAlhIHgT3idXV+ZR9n7KnJO
7WzWnjUR0nfFRJIKGdZxYQfIdAl3Aceo6ASmAlSbaHBJHm2XJ3duEjElJLJ1lvhbEgbdqNPyOqaS
B2BReU7C522MAO8ikzE8NPxYLgeKGmyyJBLD5Qq3xiOL/0p+YDUlKMXdjiFT/7pU0+vcGK3fmwhD
Y5tve9hbkwYsTBOuDhMqyoOO8mx1rHkN4L03KTfbuEzJx/KErYX+Qi9qcgo70hxObF7Y/K7VoNUP
c/5VOiMhDjsfr44mHtBKjwVvLVAlJq5c8a2CqdpXbevRrl1MyIhpw/egMLPHqtYf7L7aw5O9a6hE
vneF9SfJ/YET4MHhrba5tF4o6CZnMWhbowpdSPEoLDiRuRji9i0SjgFJk700LQH2yCXb0+j6vq1G
QGOrRmh+DdhXoNsrTJ9pV3FTflXsyLnoNzGUb7k92cgj7qkF4+SbLrZbIGUbY2Hy1adg4MMiu2AV
tnemWd33dt3t0ag8dP05cBXBE3Ce/Wl1HjFATPPuK3OltWLdjF1WFo8FIdcdSYuVOb2S1CjQkE6F
F6KlxlLXonM9yPpQfSgsgNMoBnrM8uIOJqK5bTR1P1Wztu3d4WaEUXFPDH5nu7nYRcAZPWOOv8dh
oK1GcX44mYcw8/ujXtfabkDU0MLU3hF9fw9lTdtCPd3Y3ybsNh1urZ60tav2lE8wafHhGYKtj3Hf
WGrAjtweF8EuLHT73BKmVJuV+pA1h0mMP/UaNO9Jkjwtjf4wrj+QqTKfiCI5bWXV3qmJKS4UOzYb
1Yrf0h6BL7bwLuCUalyIEKCJfhmYbZwx/xg0cR4S9mS7dCN0Ru7T9VBdCiv0JrTkI05IFA24hX6b
EenGHBl7jRZ+OwqYx7y3h1OINXhLzzqKHXgXCPR/eN69y1A1GOxVcivRloiAeZrdUTIQNvumzF8q
WVFD2TT1CTsfBcdjfyU/3+3wlnb4KHXhtQaU7D5q3xhGiTOzAnD98BI8BY+Y4wzepC/NIVajnUhy
496ZcuLHSxHyKqS02Qza6uGn8FRp69yvSwp64qpIt24PvhaVj5GcpORxrZHQVwMc1WWmotJyhz2z
I4/uK9Zy6DFTU/7XsM77wsdLKaz+PluyaF+2Lr0eHOyK9bd7Q/udMsA57qzusVAFilFOB4Y/2Ds0
aqC7GGN4qIO2WpS4PQrF1YJ0tjg3LMCBGuacTU5/MOCf0JyfhkHOQWRjXari7Zz0M/u99lsQKeMH
bObAUG/l5M4+rp+I7VhFQRqyz16fFND/ahFE6YqtserBtycALdTUMO0YaQUrRoY/ABh4HuEQq+/w
hxR3HM4sWG9UxalQW6AbnSc9Z3ok27MbqX5DQyMfkPSi6glMnTyJ7wEyoM6QZE2MuD1VlYPjGkF2
mVUarqRh+30D5LChCmCr9vkQwNnzTexVm2TovtvIJFaPRpqoOKJSrO9b0VD7Uds4ThSKuvmj6OZV
AsRmmYfDUj/N7PMMefckB7NALzkMTnIiD417EVGeprbJ+G2U8R6b8JlKnju3Kmgoyq5tWH+NvZHT
nORZPXNWm549+tUBGCM92OYhdAubt+vNSS/MZMJ9otLVJdYxJZEhBjg8WCFV5JBO2BKgjPDQ62R4
UEysP/30uYQT/oGE8TuzAL90+QEMiMVw3D5ykQyn6cmYm3A1YNMV1Js3q2aG78TNjrk6NK1kvo22
MjKvpnwkAS8fmQ/R3M1BG5v4nPqe4pdkxNeFQ1nX8jHQOzcDEIGP0JryrVpO0k9QxCq7EABTHelh
7XyToFg3YECxO3CNdys8rlisyK25EKXaeh9PzkFJwGpqc+8GIyLaJduVeIJB5tYT3QPNfVlWyb1o
ychBP+6YiJHlUehynip8gV2ElkV9D51HDgevyqEmFq+G0qIedhPRNqiItA50A3KJkpwLiJuU/lJd
E5MqkHnPjow32l6SHIQM1SJE0wOaFgk0SoB/Wmjsamo0cee30W5ixVHYNoN1we+jz66nwowCVEYx
Y1jE18WZaEAmja6bBtyFoesvUZptXGD2M04RPyTEjcjVfMgQtBFggHCLAxw/naJtpVYDqWCplba9
nEnRRLtMFN8mwcqJbvUNwdfK73d63jKFdEJKQUosMF0tvGFefb+G8piY1WsYZb2vkqoCaUvMB6f8
DJWXxy5eiaywfb3jGpYOza6P5HNhqiUmyJE26ml1wnIv8JYKMzXXMZqWtyEGQ027K6kwQfydOf0B
KbNJSTdLMz4si7vVzI7AUKOJbSqnfENL7Kt0UHBGK/7sJfWEBsuxKJG8OhM+z5TFlAE73VNRUbLl
lveWxG7A+YsmHQzA2NHhHT+ZXDrIpNLHZljudZriW21BYYlbCY9EGa6JEgyJO/oFd/rNMjdPac7n
viyO5hS9asyI6M2xbEal3IGjGJlWBTaeqfmdangNxyeiPku/I+ZUeDoT/G3rFHvk2Z2Vkafsi+TZ
rWPeccCbo2b/UaCac7yE+Sagyul59m4PlBMjfcbD/IazEnt/fZnLOkBjPxOy48G5PBku5o8Uslwf
dw+O6nK7oy1DDvpxtnSiMzW56LC8QhDZRNbf4LbmtY106iXp67VG4JwUz5EiqEJfYtqts8AcOGZn
/WPimPZ2UEfq7frY3epFGkFP4/6VFCca5w2Px1II38ulTpf20Fw/5g5hnAFEP2YCBdsBAOWYlBbs
k9TTWtotXAbybeT48+TpljDgxRgvINpeLNthHDHqy5ED46HqoUY1jor5XYBLQKP0irT67FJCweg6
lufq8NILIlGpsokGujZTMT3XC7M/vdJ4QYfi1XKyBx47b+NwjkcCHQI2vM0Ng58uodNwsI+VU3zz
EeLCBbyQUQEZEA70+7//dLXKDGHHUk1ULDgJWReeilV9cQa2v9wmhNf2PV/B84zLOTUcaVb7h6Gn
Gl5pR7J6qpvv4blzMYTeJqaYi0lCd59GwwQwDMeFtvpkqFzIY8dmMo7jgREY8KihuIYJxrgwN94I
FcoDGssf4TQGxsbVGotxbsSMELRdqe0B2jzyYNmZg0EkcQYhTB3Nra1RMVrJXMolL/03Fo69YLj+
aMWAnDXO9ySxEXNo1qbthTLm6Sz69ES0fQjpXUkqXEQQu2GKD/yYtlLB4DLuKJmRdMFBJK6jQfL1
xk11yx3Ee8IDffHHNkS/pe/mWIFd6hSSGvG4ei4or+oAjFVNWx5jt7u14VCuDuabPhb3rpNVvtbx
CqymUqw+WIR6AVq75iGGtpKU+T5qZq8cu3Zjhzo9tqr+TltIsVc4uQUq9kpidu5PjXd5uwgJoHJK
I3+Wgzi6w58kcxFIFbE3MyAoqXFpB3ZAuMkfoZxxK+vROe/LS4ZHc9IS8ghV+lRww9uMdERtqMEW
Ir2GpvYMbYfIfeY+L61GMc6i8oTpOQhxju7rIGNkg7GBZ4qa2lRXaumFkJ2X08+3VSMkKWOcgdac
unQtbZxz/KxK+RSVlOYBz8WLiZRU7ThIniR3+qUf3vl0FD4BCKzk1S4rwCLl0iwggQvmaJ8wDphG
ZfjKRWfdZdmpnrA6D8LymWC/OJrcS7InMdkIhj+Y17Av4V6O5wnOSAuWIkQ6dgnp5Xh8aeb1K3O4
6WFoENqHSJ45ByMG4SpRgGjNdZiMYeusSxrqiTIknW9W9Cmi/PiYSryRAJnWPqRggjq9Y3Eu6Ghx
eZ6VwwIG4WAwr5sAWUYjHS1KI9D9nGpfoV4tifESFvXRYfC4t7P2lUo01NkRBm1U1vQxRb29LdyY
cwIjMChyWAuilCu7CouAazS1afa62WBrYJji3LjAxlfDYIRCroHagiq6d5Kkuqqafcr7Ir8jG3zL
685HsbMuS4j1jE6j/GSZy0HV6uUkJNcegDPReNETkDZNn+1JohwF9CK8X1g4E6DusIbcmIoOl6Vc
DLuud+HehTbO4AXL2pLIrx4ebTA5bEqUbX/aNCo+mhMViGvkFx6u4SEBX6H/ANSXxuSPBPD8LoXA
0df6cCzm+S5Nid5qSWHT2BpWFwa2wC1ELHh0gBZaEdKYhO5J5ABBZrjLSLigXWlIOJRzNrFb65Mq
vOGck4ydQD9pL3VdWHBBpruRhBAQbKhU8TwUXmppXFNmJzzm9gvj7eGimfEb6Ei4UppygzpcbIVR
3Au2Rb5PEO/MpoNU48XvDfxFOvOSrOd6Oy8W5KQ28oyCFQGK4OKoQIiRQcvZfWGijNdmYPiW18qW
Fzc+JJq4VJbasubWwGU8bnS7TmDCgl/L22th2DZtb+GRl8laSRPbpY+gWcgIH8CScLUux0+eyO7R
nZd9MpAH02Dn+Qu7BAA8tiutdbh+GOMpb2BNppGGWSDVQ68Eu0X2s90DBWREGFl0M02LjTse6qZl
8pZaWcu5meV0rfHZUCnOVYVPxw7QzCdlU+eIb8djiT3yxaDoDXKZwzg729wwoWcTP6URQN9ZGKM+
lLa4qrJ4bGBXXJQoZ4pKGabp9mqwpMYD6SqmwO4ADrbYycx0A3VpcG/1Te8zOj4hcrdX0yiemu5Z
VUEkqbZCRSulxUlBVZaia/uyCE9zUpWeSEDoYGgHtlAZmzoqIn/JPmeCkQQ2wRAnDVK8xg68pnIC
Z3HoaxFRwA/UXlSVA7bGpBduJKWKcGxHhq9yO5AZu4RGR8pbO+qYuYCuC1DCzCEJqR2xXMQQ/2Bv
x9zasN7AWUpCHLYDmHLRIU5UNJzmbX8fUvq1nXE/tWV1Dw8dYDyc4q3V0eRmEZ2pkn7Xw6LdODCA
NpCxKZ5OUD8WM7xpk3prbtLox4PCrJDCD7gqarl4WFR5PdXoiM3sDzykJ2Lgu3zUfxUOO0W4EJcx
tA/NtgpvZViEg3uS66WVRH27byrzAux4OM5y+lKm5iE1UF2KWOFQ6rrWThoKBVdElbvVewwPyw1a
7a0sU1DKEzwwAIWxX6SMQmSC9zCUWQsS5kkrVfeg6veRNnHE0LVDaSg8iicmbHJ2t3nSLRdKKfdq
smTk/0vHn9InzdHUw705cwzmmnUXywRvRUQBOoQxEIxXwaUXB5H9VtTDL9wy0lN5jiHbidjEmA4Y
c9Ie9CgDm6jg0jeXFFD/0DE6S+JkL2qSr4uxcHtc1PgoS8DOI0wsn1s0lkssv1jMniciVduR+60s
9Isc+wc8s1qgZeZVk4ASweBYW2nMxnrTU4MaT1ugaa9yym54g3CB19bRySvaN0aOYzXDRvY9mAeu
cyScl+x1siRNlSpnC5NUZI4Nz+el2+Ij3XGUwx5Xd8bepFfDg07kzU75IBFpCIfovnCRheq2AeJS
/IDAPg3GMbE0rH7UW6zRK7J8ujF4Y7ZwJDSdN4ZQXABJiRWNY++SUcU6gyy8xCRlG37c1mswofsm
2b1tjyXMKZQD/45R6uBJXQIqCByGynOBi2K5N41I7psx/cCqNpzQlo8Ew1lEjvudtjaW2iQhNNnV
u8JCSh6tldSQs9IhSlD+jK+bergwcGsr9gGDNVQZQU2hQycO6pKNEFHrUgKMotOnPkSji4Orw2Qr
MvHidn96lZ5wtQwlCYmNkoAidChK9NMh+kxW4DfYl2RNwjFRs+ne7AgrG/yEKmcZ7igA0X6n5U8q
vtvqy3YAsr9zXsqKqxW9wj6Aze0whSvbmv0Tz8boKtkuy1/tLPmUIQ1/ur6knFu5xE5aap5VdXkt
IxSDRBcg/+Wftoy0jVm4ileZEe3WtvVcuXy+1+rWeVCwjKO18KPzka4A83qUpASy0M5YsbEXcn+I
ulNkT3tRWp92O3zXZvkxmV2/tXvtzSLbE/zQd4OTc5aX1NVRL0oQSpMSW0zFhho/Uf1OnGq8udlb
vZINFRExE6rzaa8l5W6OFPtoYztPawEm3NK+4PxQao3raEdHAqHV7APslwyS0ebiMf1xOg7NtLSO
5zyF2mbjEuZ2UOv0ILHtFqBULxN5qX7WXllx7FjS7mi0Td/TT8Y8MLPMW6SJb0Z3vA7Gx9ynrxE9
Fy55v03Mnicmvr0Byjo8Pfuw8IpEFdFNHicYMRfnsW/ioLSTR5yL6Zmmp+jYyxjiaaRcGaCjvUTR
M8HO06waCwJK/NuQH9uZbU8sCpNoMQ4gdJRF3dlN91PJ9kHPjGtp4qoaOos80FyjO7p+oQvnqDfF
Q16S76nr6Jf5+BNHYz2oYBqfHOw/IBpdQmsAFAe9vvAz3hQOyAQL9KCgdge0MRUVqpIFlPrKU2ch
fDHxjTKj/I6QG6usPk9T2BxNckZYn+HmEYCsTQb4mYWLGioYR679ONBo5hqg5sAuwMZSHnt1fMa+
bV80w8J/RGpzW6qVvGB9ZRyhhPBQlob7p/mV0wWNmAPQLc+QccuCx5qrTA/dxMsxasbWohYocAmy
IYrFM9NAfywcQNTMWJ+m1sKW6u7X0jFmvNCrFEYpJ14UMO3SfFSYXJxs4e4oRwXmBMDLmOjTqVq2
sSkxYUw2sIEz+xZSqIWoxtVMWnl+tXP1kttPpW1El7bI5LFbyrtMcdQDgZILvmfDT012SV/0gxcO
QNNCZiL0sS7lB8OWs6iwlnUC9snoE686j8kLMC08Y51nlV2Qx/UujIuveJw3aLIHcmxLjWg0XWxa
Md0y9O30Lc9JBA6Mqh/iXj+jGXiV/mAwFLbQ4RSIhA0NLZy44FuN9NFwZIEKnM4ECpOXLPpqdT5H
HHjXnbBGiRWo9MW4KeRdWL6P1kcF8zcqsyseDmpDsseJN3XQrf0imS2zke6XWDsqQnkuVqTKSNZY
IcHaq+h2MmQ8KuYQyQu5nMAixmzzSvAoGNLmXmXQxSeNUo/Z9Nij30vH+nWp6SL5sVv/n0BbJ55U
txWGtQS6Mn55tbnEU3u13a6hDMTEcQn4Tf/pgGc7hNYdYs7j8MfFWjvgypZoDUi/uHdhczrqrZ3i
jdJq6znkqdLvrRI8J55FSArf8/zbwEVRot+2/MgZaKUujo2o2lXDWzqcVYrs1JjJbpRhwGb7JmAI
5uSDOs43UwNWQQALsZpR2YtgPI2dwp8y0LqHcSBUMkEcrXU/dnCRwF+1Gd9kpUOUIaaGTeVBGlLl
AjLU1HetjTbh+HH2TbiiLvw2dvDEJ/fEkV5m+gJch1LnKr22xMgrhVEkE8nIpwxrk3LJka8GcmVX
kiYkMI74QkTooLbt1q7JD5UoNs1vD4O07/aaNrzM0Az4RM4AMVphHZGUAnPWXpDjUm6zyCfoPNS4
BEOveXOWBZY9BVWkbqtmegKU8SpAXjJQAzkjSMLMgs8uEdYlvJ/Vm14SUtT3caSTyG36DbMnr2pX
kud46xj2GO27RMmI4bzX+t0M6bmIwpNuzDsOIDzRwAIAGjSia6jx3nEBEM8WMUwUnWOm1Tt5m8sb
c/t7vb5mgB1d9Mq6ObnDkw5LUXS8qtW+1N9NspJj+eY0t8JO/d6WXg7KTG2WXW89jCAOVU4j4Ovx
SMc7sx79JbnQpnufrUE9tjuXoaNihJ4qSr/qGeg2C/S16iCyb4LsTDKbwDA/zXHtGUEQtoEVRfwI
TAm74yBcXxE0Xm3xIzH4B68yatesxL8t8rMFNZfOM0A9z0gfK997I7BNWAXtQ93vKhVYTLgjmtTV
dnjmAIwSyduhb1tp7i03O0G64JJJE3l4GauHZIi/ey4kfNHT2BNjVbJTVpYnPCex9i6opclQMhy/
Eg9c4rAFbjIcSjHslTjubrXO5RE2fmFExmPLnvhUhsqT2mTyWpcO6UT4kJtl0i41a6TXhXtooZ17
5LcxsDauPOT9MN8YgA287h1tkpQZpnjzr0bmJoeGyqFl+ALqqpkfYfS5YDhfhwQLTnkDyAnFRn2N
IaGmKJfknshPmuQk0YywN5l48+1OTUzoUT1zYkJRMIVJsNr4SCYaRQo1e6sYNW2TiDO2GUG1Uzqo
jkbs3BQ3Ysy+4DWyqsmvV45e7lL2w4Kx1P6X4O/dyAA9iBqu40tceTB00mPD06THUkMm8NQ+59Pw
J8sXuq0+IUJsYJ55hd58447nccNa2UiIJijGz6UUp6Ro602fao6Xj2Fg8bhlk2GD0JfJq8UcpFP2
qdRIsrrJcHCZ/Tg1mM02byT3dmFRbABwHQpLOYxaT/gjMZmoFqfC5gKV3utxzxwGAGv5nL86i/kg
Z8zlvRjObtkh+FGxXqQEKy1ubwpiBekzGiT5e7gyFfaOzMWWGJnuIZhsQMneUPMOo07tPHMhcCS7
eFAOyWS/TsRlNug9aMbaRSlOkmPvqMawS42vmmSU484bOxMspelEN0DQx/Oxd2Gb1ONXy6B4StvT
TEi9ldPPcESIfall9mJBUGKSR7UzNoQJWwAngyL+GmAMbvrEpGko4appWJtI2pNP7GFyAExBDcCH
wRTZ9DsxEQgexBnlHWq3vupDLl1/RIHbiRMevXq9tsttkt2x5vG2roVyQVe/9tAi7Xk61Apcei2/
cS6/Ci4PxLaNDtPGbH82dF1upgLsbT9ygotJ9xfkPIsU0xgAbEdc2yi9VXYaFM1Mc1BPz5kFZi7W
u2eaNIKFjJ3BBx0vc6CmQIgLTN/Vp7ZYX+p6Hx1thkkdTWcTBB16TYM4VN/wXRuBbTVeEZHQc5Sz
yR6su+GJBEEJt7Q/98kgLtgn0L27kTB7bryWivPYNOLS0OFyWlvlzCq/p+fC3S2SS7RNjlEovJU9
aNVEvBaY8E95HFvbxvTnjPnnyIV70KNAbSH8qiJ7MyMaKQkkF3kuXsqa6U/8pLkKmZKc86LWIyLF
CyJd7hJRcbiIKUPqUJfZchkY8F0MuKZyJgcBJAg/rtjLoJu0/aEgWTZPW1PdgZvfIrbCvL9NTADp
pXxK1Za/w2ofDEV/0UMtPsLk6QAd1Jdcp04lbYjiKyEfE5nSroavmPKCjMWhe1nCUzUnfY7xzsju
LLKuYpwPoyC5AXh7lC3Yeyxh/NtACUyjphA224VJetNncvo0cBhKMBFf1HlUjDblmHYxBnlOiGKy
Do18a9+S5EGVF3L2eD231BOYFTAGC2nN3aLpAJ6jtijQulcqedvB9bqpwfOW7hxsRlF/mYf3FJ98
xAEst9VAM5GZ02U3iHeHHHgIP8n9mDkaSoJZ8E+nB12lDmIhm4etjVzltnem3cjol0tkyNHTS4ra
OvdFiioRzfs511wEeni9FrWablh89ygSuaSHDDtIfmzq3qVdkiNh234qmv2ShypVb2CsZ86tSke+
e0IGx3cfXUvSOLCKjlELRrGkKWHJLkpFPJycjnOs5uxbYMj09UZlrVjJtWza9zqc4R+U5tXi83aU
tuKQHzEnv5hcr+jFeczTq2Pr97M0H2AHP0XhspOzdrFxAJUV+BSzS05a2FA5n1IyQldskb5rK9gJ
1I7R7jB8U2y2MYmVtCrAU2t5ortkG4MhjvN7jboZDFiX9fIZXrPqq2rP1GSKqqMpbvVmsfe85TFn
fdj2cwKZ1umCceoeALBw9OY6aD8aHY22FIfriUcDl9+O7j4k4LAa48pftQ/vsgjSraV4mQUEIePy
KmavYnY3AHQCALztjGU316VvNY+qIi8u+l4njOeaXXVOikvGtGxbjxy9qu8pAZyVt4Hr3FfDSRmc
O9Kl3BGZzfdfgMS2nDKChXZGyGXbFN5DP76tjRh5RMb0vhymnWp2gTrNSF+MOZaYfbXb1wNC3rNL
ICVpQA0wIdcSC01Q0s83s3G+LAuBnG4nQS9L7J9Vv9Pqx7XzR8Jxq/CuqRHVLXxp1O9IPO5sfR2U
U+Kz/M2Z2MJF2nDE5++gmh6v10BCj1dgjdVve/rAukXxrIUxhNxnY0PSOyE90m8lPgPuXnYwZRKr
pS972JL+gINqTFA4OKJL+zlqzg3C0nr4wrdctvq+VLNDukKXXWAhqbyvh/wusi5M+tEfWiBpco/7
2Y8XaxchV9b5gWD642A3W1yZvoVcGzJ6K+ICWUTZdc17MqMLYg9trJ8iEQEw9m1XopgtKuTqIluO
KGc+gVoIOzxUCFmlHkhvAOSQl5Xp2E53nI+ZUpVngwIATl6UUiVc3UgcbNqQqyX/ZF0/5O4U9GN9
reAL8FQkWsSTcRGPWZ+S+oqGxnNGHJUlVQBJLO9g0nG+pChjzTg2XtvgdXAv6XIf4bncGOals2a/
BX8mrJxWKVr/ynUYoe/savTXsXQGH91xieQMgA27fTt2l0ZSXIHqM+CrhcDBoPN/cHQeO5IjWxL9
IgLUYhuKoSNDpdoQqcqphVPz6/uwFzMDPEzX68ok6dftmh0L99qUrPtAbr3YMhYEaseVLtpD3GIk
LyFJqYbUjhDxkF/r4TdNGBnK+Jxa7iMwlCM3DVDH3sXx1nWKCUEXwEshMbDOwRuXBs7TY5FGXpxC
Hqnxr/mV6ZiODLd4STyGVRcnCaAIskErD49lPAcIBSym/AXle8vL5WraMZFMF3n/L5L4q4sZTuLE
6pH2eF43yRwADseGjbGua/Lzqiv/TD38KZPppng8aZPGqrp02Hhsrdj9F5b1kaZIbxMq4WtAiQK+
5Hdw75eOUD2Zzx12heUQIxgosbXvh1puzbq6hp16LENW7Dz6gvDuwu7qW433Zi2ip91xaRMOVA+a
YKvVpIHRp2BAV7HaRiYx006n/bn0aEiaWHlCgnG95C4k3kgve/O6Ty99d6g90fCaJB7iX3/ka70Z
sShWLud6vbQES5xEvicwKSvWk3r4WlNBhQH4hAdttpI5ykvL3mGrh4Q8UxWf6dhq+LDpZENpDmo5
x7weqYuuoMpCrprqx2jbbF/3jI1g4+O6ppscgTqOp+/ONPniRWaLpBhfk8n9DZtXaypJvtrKbUoI
zzpfpXqsClyTGpur8RdTP0+8Od/dwEg6la8Z+qteI0K75SdFgGtSmluTFQQtnGzifgbHeKZZ4ltT
ysahj6EE/fWQzfnqNwyY2tkRQKxqyrQTVnW0VHTYZVn0nRDXYUek3lZLkvWoDb7WO/dEE98Ed5M5
04ZHDA5dtZIxt8p0SH06YNIxurAHYiGM19HtxZFmbWcbeeOLoiZgqYNWHBSNJ7VJ9rRLcLUHj1XA
5nM703fq4Ck9iG4Jf7KZcz2biwYMTDWtYmd+wSeCtab+4Hv7LuacuRtoKKa98lI23MosXFhNYy4Z
iVBKwkNfNIc8nyic6uU1FKTb4rI8ccXY6VlxqygVp2pqWNR1ts1c9UMh021O2g8V3/kiaEPs6/Jd
nfWTlFJtSzu4YX2JEoOWTdox+50Q+n1ox22ojr5RlZvof+oTUMwhOmB7XsCmWjl4bPBLfRAvfevJ
zFP3ptIsMq6soXy0kFgMg2fM0H5k0/hOYzz5HyafNt9owl6zbFyx09vXbHZAW2JuAZCJ99KpvvW+
Sw9YYm+Np67dkvFmxgyr0SedUBaldNaDmfloT7+uTd7PVeSFTM9FSwKTkK7xwq/Vt4n8RVN3nDCA
bhI2GCqNIXOfHcexwU4JOKN6YXN+0KycfKh3lGH5Qasf0HiLOticGSJMEUedSwNNCN7cpSyJdOMx
LsxZfqXaKGAz51UQOOSuVzCADI13nXqiN715i5Jv/AC0Gg7IliL5XUx64+cm3k+qctCENkzZZ2zB
OLVq4yBcvq6WRSO8x/bN7oxrlhVH3fL8OPpNSrkuWBVI9XXEJt3BmXR0fv1cGNVwpZv2ujXLe6HK
21T254EVM6lRILPBza7oNrQZ8bgfiXZD2H4FNnIbe7QFanA/quBmMIwNJcB7+Y1JquseJP1nDM5G
6nQvw93D1fPl0g7ScFE0iLQaEz9A681AAcoQhA1FsNsHw9CdjPYYlxDhoXJ4IWlpA6qrEu5rkxeS
f2SPh4LCajN4dkI9exRG1hwfiX4EXkTUOFHoU4qsXc1StzSGHfPMizEax8bkeZVqQ40Qkh6KUizX
sFh8l1aK0okugoyvUki/oeVV9sajNFwsBeYtxEkeDuouCp8xjrglX4PG2UdMIqWKI4HAE/ThqrHO
IJeW4zxG2uYNFmK71qZiF42vcER2ogG4PebW1tS+p4BkyghRlikR5EXO1yrcCGHam9ywDooeProU
1F4RsqKEs/1IMZ3DC4muJOHHVXxV3eQjZi7owuKu9807rKijZk+EieFRXqeRGMQQ3EbWLUKdtm7g
PQTUqsBBVhixzIamuhb3YMCgFLN6MUf5OrLyXcOxawLlINsfFXhy0L1jOAIKgLATKn4RuBsbIlub
cz7Z9SqLar+VpJpw/05T8+VkFSyIrtnzViPyROWWu/TBjrsNVjSQJ6445Ch6jtD3o2kFh2AYoTCV
zbvX2BuKWeCTWz6aQuNDCdx3krmjMTa91w7vaevu2yaYH8YcO/nA3Ka53o58eIBIm+2V4TnNkmn9
4xFw8bgJ2W4MsgjrH2ncLLNuwOP2HfC78DXsooMXvJUDPGyFhIsgbDXM5cvmCPaEDd5PA11wQTRr
JyeKNfMeYiqI7BI+Qc50TbpqsuA3BDxS3gGEH88zyJhyGE+MmeBwlpjR2Ps5m7xVFLq/3CfPSBK8
mBrTQYlnax1Yzbqlh3jh6EhTjYMgaem7RtP8PMrnAAXkmW6CzOtUdyectTBgKG7321OvYAbpdBgt
b1/HHQ9wa+xpuPgeXfGTlfHKUKgjdzjxGt2mmBv7Cf5ZJkecf3RYZcaw9tLwBEHbz1yS04ztN3aO
R34m7DeC+0Ad1dLQYCfg4EmS8F3TcShONuApehBxQ0y+NpTQbY2k3cFcPTPT4Smzl9htl7kGgS0D
08KvoGzJiRsCh5Ju0smmiWHtlBW0FjaghsFtj+Xvqp2avdXYw80tq6cTDc/ExR4RwbQNmpB7Km74
oE65t5VTtQ7M6RFgrHRsCBUDFkDbsL75fjw7iNdW+TnYVEQHXL6yehPFoR+F/XKu5yiIBy5HJf3G
Bj+Xw24MV4EQRCO1G5ccMjWbaDf8lTgB2bZ95EVxsSwK6AOBPTvkNRkZxr1LzqpZ70uEMuaU0tSP
hu3dAgUkZOYP4h7usyzZe6l3qk0CToyTgd5cRwv1zLAoDo2fpa2fx+RRO9SuNYj9EgJzwajfBcuu
Lzdjox401sBjBXipf0qHAPuwgz310lti4+Xxq6sQs9dpYjeV+ihT7dIO2gWSpV8Dvmb1W23g+ywc
8W2Zp7DQuKT+xW60jFLpD/pfAjQSB7cNcm6AgCL7J0A0vLXIDWkHHpQbK0YCbvY2NfE0UiMKIU/l
AM0iLzGXsQrDKzAesSGfiU6HeeYddXYzagHgxMTG3VasKcKKDqO4PVejRggpeBXpze6dHXzfFQfm
LqyD3yLG6uBoK6NlP2Ykd27/GHLiR6+AaS6iFDxnR0qCnYufVRKvk3rSattPCAp1V/rD91U8/C3c
C4FRfGCj/aYgD/WyoMoKa0PSWUfKyHrUsuJSw84OuIdBo3+oJqz9OtoOlXW3tcSHp8b0bwgSEtWE
odveNg2E7BbI5+ykgcdBgM7UjEPswuXItW/XMHA9p5iJ4MxuGo2u6SwDRmYeNTc+iEwjOpW9ih6B
QtWTM/v9NzTTo11bX9Tdzx74ddOot0DN1n2IhMqNmw/OVmtocS3sGrNKKlYZig9n6hpr+Iar7kkE
kqMTR5nh/IQa18shT+5qEPipPuxIF22p2NFq5cuJeJr4MPHAX3qn3rc2Em/PqoJXQ8vhv9P41aeP
qBKM/VAVDa4TgpvZYHUbrXaQej/ScPxOpK9PGl+5KvxBuNnVRnpi/P8nA+4AUUgDZDqLslDcaq24
dhUArLL+18XTybCM24h5EFMGnA7lQf0b0BXFV8uIQ6c46MO0zLQPuMxkalw4k1q+FzG15q7otoHu
apg0q28cwV8YNTaWZLlnEQdQIA4h1hk3lBNdlnsRpZ/1zJZtk+o+JBxmGavBpM//RJu8B2X6Z7rF
P0hQH2ZAbLGuHSIYfMprcY571iA1NRoTeyUWXBGxQ0Ca81M/c7mHWTrPtC3IReoYireMCtko7fHP
8ntC7s1yi0uAbi36WNkq5AlWcQ5Uy44wONS8Na6nnRvR/xsD+9tglVR3s5G6UO8K/gvZILzAajEd
/T0wW6jA0fgRJcVxZAHYR3KfE48jMMwPHh87VK0JMFrEcUPIe9lzwsQIb7QnDd5bVgx7Mn5kdLn8
phNX2IQeXB1mDeohyTE9vDqzgRfvpeRnbBi4T7C1COHwXiFKs04oiDCOD3DXq7DYBR1nj/jVHbbD
xV7ydeijrwkJFPxduMGTB1c8Sykwdxt6K6Xx69jI6pYKtcW+e1qprnqDKkR4R0S9F5RwrfD9H9EF
XpEFl7JjXtQF0TF92bnIg0qx6dX6iw6JqfG2mVAAnaZbFdGkKJWr07ur2I39KgWUXsc32MFP/Bv3
pFAhqhEz63N867Bb2bVJs+Eq7birsqhuMkmumjK+JTtXls2yratTPMS7yPkhXbkvzeBWAmFc6/NK
qeC0FsodB8x2KoiQhWEXrkerwiYvfSfQPyDtEAsw5Ja++jUWwmShZdahcrZWUf6QWjmTW8OtkpZf
3KvuVEYX6wbgJ01l9VJ6wY+UYksjwHVqf2vsBas+9zQGa5Qrr+LNJNnl5d6zjrrTGKbLoSsyWs/h
czdR8IuXeKm104eTBF81sppVsvrBNQ5dzJdkvWlKXJsGFi7DOBFqOgJ9+HOQLchpYpwFQ3Zwcuhk
PWW4g19ZHshQt3qt7RgFD5iR+yzVjzY05k0YLyePsnCKbe3p77pt4VVndask+bqxhisYswsB+X3i
YYMZ4d/RC7gwUSwEnBTNHZ9BCyBdZ41M6GUyQU9Z2OpqSi9ot7Cw4FbEd6aAxdTgPnQmH3LqznvF
4oJ2ZQyg0f9f099m/MlpOqcg78Wryh2H1ZceO5swSRlCi7MbUb2SoWlnmCBLsWV0k5qCWa19kjC7
lQ56DcTTvVu7T2E8AyW+eJOTLTJ8zg1bQqv4dkt2YNg/M512NxayDloOk3S/Gaqjl/Z3E1Bt5xZ+
nnE6pv0qk0ACWe3B0HlE3DWIFt/dGHK+A60mrXkNwLwAad2IRgnwcGH31dTjZIizTPE6KhHDEWFr
4xrpjGZmiSIcwO0rlgKkNVtqZZsB4MrtGJh3nXyqymeEdF1ZmR8ZX+z2DkPfr1x0D8xH+9QjhSpM
fuDyaoPaqQ3nMo9hJo0POMU9Z6ITYCklAvcU7yjdeiHGuZ8JNKXqIv5a6jrlyxY5+bmkKINOlvo7
UsJlaDjsUupHxG8WcOfSLu274/InROMx01+r6U4eYgkcdiUtbBAK3dw6f2nL/GV/Sddq6W6I0hI9
zCDYdiPbjRRDNkXP0lyqNBMQMyEY12AtT1U23xGrbb5KFRwu19HuivFeGvpjxl9jillV5F/SFOlW
H+NdOM3yKAa9rN2Aj/9oPH7SeXsjHb4pqIYOYrDduYhXAN1Y+Z7THMpTHbOYZO8zeUAFaaS/qm25
7slzhyjPAZQ/owQab7kprWiPFOahpnO3L8YH0c7vJrc3PcbdeIguk9ZcC7HnzEWpz15U1B7I6TgU
KBezXOw/Hio6vjgNPoUX7ioCiSDVVrSp8Cw5eOeBL22SLIPRB5+eAEw6BJBn0eCijEw0GW2z3veF
d+u0az29mJa+7VvjoOOjUk6tR1MmPVBwlSQt5c6MKKDcxsRcYUgMvimB5dFlMSp9W6sIFDtfUjc4
MK5RKZ+Wob63EwqxHbR+VX6EKWDS2Zxqli36Z3+EILBnPqHdI3a28ZA+YBgfW7u7tcFeK16sTL9Z
DZBI1VnJ2SIeEqnX8VDq/J7dCWRpex4krgfrrBj2DgDJD2vmDS1MONUGpADr1czSfVR1L9SLrMsJ
wkUJx0H+NQ2qccwiIyvHI1z2jTnvUFPxyE189T15bi7lxqADv0FeW46q47Ok+ypUm5YTvM+OemRC
uFN7RHl3W365DNAai846ep+oT29L9N52EN5sJP7CAKlxU4Pw2p2x5YbLNKYZYiBnMSqrKswp0gs3
msoSYuyAAxeUW8Hhq8PjqNqqb1rU+JRmhGQmblPrnNIhexSj8qFRBK3I/hAE2kPhCuqJc0RhepKT
xht/Wmm+15Z1pDVzFQOCZD6xXiudz34qwWiwEyHd53PsbFsXY7wdHCBsifJZclS0wDOLjvZZhyW3
bhy6rlk2NdTQ1NzKEQPl2HtPo5nrKKrDyKgRFsaauMfWVjYRCKBVMMYbgVFFzyhgrP5VpvLmGWxh
EgYVGqttkxYerl6JyMJFxLgzSnniY71sXCT7hH4nzRuf4N4+zWx8KdEvFF6aUM8uKQdiAZo4oYfD
qLpdGHSI0MxPZQ8t2Q3sq46YGQi01bhAqKqmrse1oTRr000DRAw8MoPq+kLXtwOJFe66/7Omtz3G
hjSyr313zTXCHrDyEUjTo+TDaNRE5FMSRthhzZ7HkPqjEAIZacr3aQwBB8x/NbSiMZ94omzz024z
4sx+VgB3pEWcYZseltex1NDDRX6CsXiceXua8SHFu1cxy8TZl6fPFIj2IEeoy6ruV0jUfKOm79zW
LmPtbQaIoiwPCu0YgPPPkDtTEPCR7f5KlUwsiTY4+K52jeoJI32NrCLbLSVIG91JQ6hqGsmCyjvz
iHR8CGp29MYnpHGDuiNcBHG4DWgcIM1rsSi2onXCWl3cuTVsZMqcWwQvaqdsQ66uidAYGEHlp2Hm
094a4OTlWJ9xIcqISlWjJb1lQ3xtAhLzuI0IN5Sk0/X6B81z7qIHl8Pmd/4AZ2Z2chW/RQAGZX0q
h2ZP/GSPv3TrYh8I05ZHuHoJ3D98awjgtEYlqHKIdyPDldssopYAm7livdqwyxvVf9qIqz+IjrIx
eRlmrKDYqtqbawKOxriUUbeCz6ztMEelyyBkG5/MhkzxMiCzV1gHaIUxXuPKpl/hYMnXkD96Ko5x
+pMFTyfest74m2tD8qS4q8y9UTTtRJb78ZBd1OklHut90oW/imIsMZwu+7Z5F6bck/DURxwxMFrB
kqjMJLPBMFdfQYK8JIV3ThLAwWb5dKtxWXEIKjBTFaF/ilEChMyOrVGu7ehD1PuBnGfAEZeTHCaG
E8bWMhsfDqMSrDhQ7WnnsyZhBOwWIwmOjia/W0TeHZ/bEoFj7XXJ3qa9NcrMQyNYKdT1fsQ1TQXe
LtJ4mVh3BcFfmlGC0mbYpX5VMk2ZuDny34B0aqWgJQnTW9o+cacr9U0vKrA/u9iK4J/XthyzFFNO
nL31xqAdPP5yvGQtea3QXIQtsGrNDc8af97d7D6UUVkKWW8rvjAS8mOqAv65aWH1tJN53rQuSkKQ
L9nGtQQ5gf1RS3lDTcvjcuftDNwki7BXz3WkYmWGr67y7TJTp3+JB7LSRpjtO4cuvrA/1q65dvJu
pUoibNGZHyIgBzxH3icLjHM2vKrJSXAkK3MkmDfDTu4KBqEeYmMI67ihrji2ujWIgm3cP+avIM2t
NBiPS0OJr076ywFPiGKgqrP/lxW5r7Dq7bJ/lT7gDyhB/ScPo3xxYhKt/yL2nbox4FY5FPmt4eod
q9+uvQV1sAzNe2PlQCMp/SOKrUYPO7jGGMw5nejPLqDMP3sTXWi8MHPPjSyyooyVUwhbrC6RB/Ay
GhKobdqrTEchuZcur78xF36I1ub/k6Y5PbLvnDfL5lpb7M+jmNx8Wo5vcd79020QjsRW2hX4k3Tp
olpsjfSHm5eg5YdMBWoEvlb2bE3zqXex9ewH9wy1wO+ItB2dnvBg36rnsCiuVVvYC4oj3mUHBVtY
mfvaVeOvVokBmzEpsSCil1AjywbaZudal6S1gjuJjJYcBj9bXTU/pnT6iwHNhErDH6gwjdWklFAe
Q1/mOrYOJy/WOS+v7VKCqo5Wust1zd4NCGQIKt2PSsh8YY9qvXWKGzyh8iVLH2zbxw0rSgyzlVS3
ellTYjI+LT6uY/Dd8wGEWlE4P2jTxfQpu61S/enJo8h2gHYJ1j11TIpjznU4oCGLZLWGfBF4ziJX
/6X6ezvmG9QyqXJhype2t5M22LBkA3XEKr8mPvwda5URBy1zJA8knHBQOtMGAxUr4QZrZmFibOTH
LuyDsN5JJ7rxVo8hcVQXG75EgAg5Y2jlQjEA9lvuRtN9uo957/dpuQSGQgcRHqdiQ5iXQekqe9TB
S83FvrL+8BSbMat7YuF298QpCmK2ATGhJxMVXL5qPnMCfnawkzlgJQEJoqfSD/+5/Iuxh1Ca7BMe
XVreP6m0G3iqqwTPHBz5nVvz3P4N1AXNDDN7a4a85epGggOdfXASZ/Z8oxV8jrH5DN5f3J90aqco
ZiijfRnSp/GiVO7KdL+Hfh1T8YQaTKZkj2QUe5gANaAAVL/ZwSOQhypIYRiYy2K6lXRqiEpFgDmI
fufy/c3knvTKqq9PMSGblmqL5txOL2H3V2kH768bufBqe96UpRLvivI9KyUWrOiYs8kr6vjQyDOd
wsugfcuxoen0PcQdX1GQRtUmB2ifIkVyV19U0BQC9Q0g3sIpPyRZTgUUb3r0GLvNqNo06PZWCGUb
RX72Emhsqm2uuoV9Kyv0DazjEkwqphNxToNzW3qU0X+APAAKsxC88WzKyBi6dDyaXFr0GE9QuWy+
/n9yEDOCnmShWvhaxtTgzoHyrU31gEC3KZq1Q18Bgc4eqbMpCM5rN9v6FLW76k3fgz02JbwHHEje
dOEiASavNI625pv2NbmbpBErGiQaBpAp3gM4IpsAqxzceQurnVOa5aFH+JjwFTtyaDnsGPF1Wfj8
9upE2JsfTUa0Bmz1sp7wHnjZSo/1lcOPJine7TnAGzy8AfEXIU0wj8bF21wM4KafqUG6gTFRhtfQ
OeZqfXSoMcorvpXKMuw+Gn7KJoeUzkeq5P/2ZPVa5yoo5xwLSF/OolXrnYuZKC/fsPmhubjNucNB
nllfOAUCeo2MiqmzhyQWkfIl4JHAgOgrX0fRj+j9s/2AKbIyt3XJwgkPDJdE0GtE7GwehmvTPwPA
BBKOWlb+5kW7S4kZ9NanjPb4Xra9FW/FBLicGvoB4yh+GAgoAkJJtMnZfs4PjLlybaTiYtuyYiJW
u4ysL4efWqnTwTh+qZK/1HTLJRVyDbCDdtuaz44zeYh5Zrp/2DRxmmDBZcnEHoia9XXMitSe66TZ
VOqsUQ2QwRXcqWAEUdTsnQ7kInt8CuwSVq8erlmXwrL5XIx4hyviDCkL5pEpjVCRjigdhqQjcLd5
xaMI84eke2ZhEiu1coYQDeZ+l2P/Y1vDe63yr5AojzwEKdSLhAW7GyJe6e13o9gAQUYaaXUEw2I1
oV+WLHfKtlgo+t2C58U6gk4qSKtrKMHkUKogh5CE2ZIaKROkE1GdnJr4wpOzEongGoRYDMxwaDdx
M7M2xszwqzghEsVflC3BSkl3NOUpfiXEixnlK9mr3mpA8glFnlMqJPs3h1U19pqfIi2Z25WKyrXE
is5Rq74G96A0YOFTn/4qkhrXX5w+Wq5ZB8vp7gZu5B7k4AxTiW2US5sNL65ZzAGW7BlY3xIrxBGs
ce7FCEeIzvi5u0kB7HfU4kveUc5nOb7BL7ZlB8edD6moXI7usIZaBaGbxbjN0lbtDmF6Lbv3liBj
oJ+N4pdk3EKc2uAVJ/peDRM4KPUuQMWZOfMcdUC9UWG1uYLKyt4MDTJI5oTJ8f//ZbDopWZWO5hc
4DS25J5B/lgtzH9J0der3MYhLFQZQjbUvkUvuo1VsUISAQQkq/duqm0x3Ufy1+PKN7cErAZN767z
eMZ6wI9Fpy6NBnKGUkEr0T0Mrwk4d6MKXxwIyGUbfyQ2PovSJOhI+I4EM30QPMbtKfNQkBypmJ8x
9Co510o7q2QgDiKKqbzTIcWSh5PDIffUOEhnL2PJwkiVvIAN6qYzkhZQwUo5czShovs4rrNx2RcW
YMOOuOOUv4VT8N4347HI9N+ex/dVIbsJRU74o51GB6UsX+KkNt+cqs/WpkITYAxjK/N7nqcYgw+Z
f7CEM9JynFKszvu2JRakktyqVzVWLd5hzxgPiUmhi8EXuQhPzVTdi3R8qZjLLZPfXXvUVCBtOEnV
0H0HfqMR09GWk5K1y8Cy7v9YbZ3VidKshC5F4cJ2rL/H4GBXw2czdpsqDa6h0Z5yi99llbJsdNgW
ut4fzp2GYl7wPolxrIzQnjEnl9QyXwmMXisudiafhr6AUamdOiaGhr+UhX5e4wQYcGCTJVEhv4Vq
/zF09bduxVhlm+Woq0uTqAfBaOwKbGJ4WEXWHyg1u+ehAfXxq8ZUWVX8xx0HP0phrfxJs7122rAd
yIo3JN5zTgzOaVTjvyz+UorbqN6i5hzIaJOqNgeZ2GnlI3e+WxyGlVvsUrXbjPmOnIMh7hWhBhJ/
KyuMwQvqyzo7USsOHorRQWDEKlgSYdssVzQeLDz+QpWVXCMOaZJTEC+eKdqiNyLoqeynQiyJDQYj
nxmv4CM/m97d/L2vUf+b9tVQ/gbzbRL8SwFAstX3BjtmnJtcbn55y6l0MrCr5f5rxt1mTDRfkiax
ZPTMRrkZ4576yt88qdZZw6wyJvFmnvvDTSBqOnmsXcVpl9OEaoBMWBS9sQG2/hVHN0PjDsr5KHBA
6iUOhgR5vE0oiuRY7UdCtSMgIggl1djsU1VdS36y0+D4bco2bVKtj8gZbvlAQZiJw6qygp+iyem/
7B6xQxe7PLHQXHV4l0o3fi30g0Zdnss9wYzU1cDOscLMV32MwYcs8o9Opd5Rye4ygFTjsuQj3INK
tMqvGWn51BBLL4HgjxBamvat4zrOzhQG7XWqocXBNd8HBFCl9hrF8j2y5l6rcdHw8XbAYlTfXkbJ
jZ5fqsLew7FZFgk3TgZWBdnLiEgRuy2KQsfQ4OBgFmSFMSH0DqJ7txHRLlS6S5zAwRtXasDlQjfP
EjHLZC1vkvB0xdmu+XRpPUUIpGpbmuyV14DNh16V24ILcQiAyrOdlYOfolWQFrjuqah3OKVTGDtt
E54i82rltT9p7JzaFT1nqRJeei+Crbtpc5rlGnC3NZm+umGg0j4osGB07Ml2+FaD2ARSs+Zs163u
szPHZezDp+DY7lb0V0Hw5V6iUxRpYN/NbfM14ReQc4215AxMYuWrALWfRqy9nZ+o8cngEs41SRH2
ip7SdSfrV0Z8Twn5kRwyveaxavbz/j3uWELqyM9dx6SQBqQTarAy5GCm33H8Y5u5T9QA58dJ1bpt
9I96eIN/mJOgfsIgWIcZC/bCOGZYSUvzECo6NF0eNmwkaVeuQ/Frtf16pPZkgEo1xk++/4vaFSec
4h9NfO/nGg98jGQ/XgLuLLY+vLSoA2ZiX+G9rpWQ2J0dEE5nXh8Llq44MiSnYxvQhzmxLdWTj9n2
1KraznaC9aCUxyDOX+b4ZBJcSwiPBd+yXmo7LLQrdwL1pH7lych/LyZdVZkeUcfnYOr3oPneNUah
WMEzYbDOVJ1NpWd+TiuDTp/qAGGOM6UavAVyEzJJzYLLCNHs1MPsklbD7wGKgN1xtwmrqwsmo6MI
XjOuBcEAMgo7HwDhyhtomM/lfR6tNAwntDS2u4r8jUdRAtcdscB1v9J1ez8Q/s9BASjxQceu2wh3
x8eF5wZgohLwT2e8/90Bhs6JuktQCfgOw0NhYQ6CjFK45i6rLN/Cz8wdU7byn4JhMG7qAx2Q95q7
wBicRH5xIbkOavpVTvnG/B3Ci1k3O3doz3kO65B4EkHSnjcOrgY7G3xh+rhTLeVmdsOBPduxJlxB
eQ5EMfrAgrhh8i52eb/l0Lo4mnlpVC601Huqw92YwCMknfsXcomN2jfbknwrkw1sqCc5im2EUaKp
NwPCqMUl0vZ+FbOE98TmUrmh6eWescn18hnTH9b/FIbjz6VvxHB3tu7xo07GbW2DiXTkR+uhxUxs
a14H2ve4k2RmdQi1AhqHsYnkNR7ct3gsTpVBw8T8+4GLbLp7y30NGCvpM784c1Jm3unwerjoW2xN
cqW5KG6/St33sPDN6S+l9bpjW2GHQBji7C9u84fBw6+QbuDFY1TfqSqUFLzRIYibZKz9UZ3wULd7
rcGg1Sg/MFVfACo1SnhXEgJhZr/XWjw0YDC1Ltp2JqbaLj03qb3VWEYLbKsEQE4FOqVd4Mpl6x3z
86k2FAM/Qmp8QqvzO1MnDkYkyEyx5VPzkb9kLZphnW6IILHngo+w1zgEjD/Rz3iJhcHV3FaCdRI/
yRC6hrNNSghFZFScIHx4vefXXXXuyh9XomRRnB5yPajg7XTJTkf/Eky0RnNryuoCvJnbaLu2a5go
mrZIjfGSafF7N10kQn2h/8n2Sb0WvJpk9iHwTfX1sNw3NLXUIfVd+YBBlvMaP6+alNuce0lSil+R
M1kz/HjZ9Cams5Opf5bcAL7202jCHfZqddRi6DiWvzFoABAKXmicBPcc0EyGTiI/8oyO9OZMPDnE
j9hF+SWET3pAod82IlvGFb77DRepnAx0VL722hW4FIBV1jW4j3TxQccLFy6xtr+VpPFboD8qvjKR
tr4V8d+tfTLyfVbM6AQfCfhADyf7mCN1Zuih6Njs/DiKzsWE6KuMC5x7mdkgbn8mJmy97FMvyJXG
zhudLutpfJfBX51rq4aLc9Bsvfo7KQdfaRmqVfXGlKqxaILDvXPsN4xaG1mw5vfwEDP2FsmxkNfJ
SW+Kfe9d5UuxX6hKWbO4X4gWY4zzL6EKDFLNgnRlWYmvHJus3sZrtVSACQPWVvrFyEcqmP7pHPND
urMGvDtAexi3/cr8N4YKqVNlZxOjy/SnUTwAVkLxU3DCBuAZWdaCdoRJhL2w2HXcQ+Gu4T6PN/N6
/j/qzm03biTL2q/SqOumwSAZJOMH6ibP55TSlmTphpAli+fzmU//f3Q1uu1CdwFzMZgZFGyUbSkz
lUlG7Nh7rW91OEFUeZltbrYQa5PFLEC7nKTZxh3h0dXRa2BAo0+J2/SjpXQQFjGA0IqN1zNSGLHX
2Z/rjN3NvTMTeT/7lrISSSoz9wEkhE5qjgzLHRiYw/DdKwBVtoA3wqFe+VgSWlmtdGR0C4aRcGes
DVKuPaFXtPr6txBQBmc9vMiVilEWgiiHKLiLurNu7asHBi0aBWiy6+55pd6kH4fLgCvYie7C5B4h
OPJTrZS0Yx694Bp1gPDedTpu/oaeba++BN11mrZ9fAoD/G4r50XlM4zrOUeY11bMPY1yrVWsdAfo
hXuTlcb+MAa1sZivWxD8a3Ysdzx1oiU1DgwUOUjpNSAv27fUZzujITXEJ6aXYxUdS0ttwe8d3Zp+
knxHDsDFg/5eUR5o5qKraErW9j33FPVxx30VbEkXoEFTX63uIyMfuDLPFnsaTCzOHuZDIIJu0VdX
IhUavz46bOjlgFW2XxratQmKzdBoF5fMqwcC29ex8eDT1xxTZ49W30kPABdXUSoYHR0rRo4pI1H3
0vDsQzW86WaqbWVg1Nd8eEl9OGfa4F+QSWSEtUdLu63UoumjYzdWxpz1E/H5cErJkONB76JqdxAk
jIlc6yhYunFsHn1eCd5a2vOQoch872gNwQlCxxFHqbETffbFUWiH9TJcTXGVXSe/1u9R1a28qYK9
geVmLaNCrf1YQEq0XIuRLP2RWkC7inGJr1wkBehXyKDO1qpGwZ0mEr8/bKwR8NaDXmzxvDYAwFkR
atcxDoPwL60NfmyA0saSrVnhKvDL1wblHZP3lBxVb9rUcg9bJ9x4gfnBTOi1bbPonEGlZsH3Dzp4
9JMHSZHhneLUCHAddcMhBPB1bMCnIREvinOgyZQcijphrMMx1/Q6/0laHSxAuETbH3+sHZBjoSpQ
hs7/ijdgJ6LRvJHdkH5B125T2deIZ96iHC2A6KLxCvrJPsaNhSZay7h/JH0wOUd2OE12H3NO2eOL
0d1DIAr76sbQuJpmijaZnBAr27lYTc3kbvNR0cHIXHmkBfweWiP0ONN9EaQ0UF717lo3de1YFwEQ
xHjylyVpFPDFRAQLpZTf+irRjw2jpaPK248MUOambvV01YoI8ejU4/KE1oT7Sw27quAUMRpTvetH
ZnkDUWQ75aR3ahhLnlTCKHV9b9NJkPwt+ZB7A3WjmqEAXVeUqG6r+EiCfIHToXDovJjaIWlbjR+w
u6/MId+kdbcKAwCPwdyb013QqkkzGgefTLldBY4uTjX76OBdGFvIyaSLHlNkslyG9V2ZBTlmX/yT
1KOgZ8L+CnTYPTQV3W9PJwLWlYa1TQM/PAXhRfaTOObtY+japJj6a6MNUc2YZou/lT6ZyIBiOyKk
7+BNSN/astxn/g6aHG4gzEYbK6tfVEhWZcaGa0dgIy0/rEic4sLWmUXeTe09b5w86tVyCMNqP3EB
Q+iEqG+4NJ5RPSVJJs9S/4BvwiKWF8/IzCcUMNpdDXyTEtBnstca7m5y2IYwB50nTDuTtomF9zbo
BRzMhrMkeWiHwIpZyov8JURqda40byemKt37dv69H+nIo9eGGOSFx3rQDraDyc/2ynwdGdY6g726
5qhKW01L4i1xjwe2ts8NRBzNg5kR6IzOgi4Ojgz2YN6AwVGm99iOhI+ruOVcW8xGm3ZUqKK2k9d6
u0ajYs8tIkIlbHtcb0ziJSqs1KMyGBBCgOsbpniWFUI1CKpkH+CRwfbVn/FJY3jizFDuq4Q+mJXN
7fYQs2HvYOxIlI5FhEn8mA+EGoqNro8e1perz6xy5xjgd1LnuZkp3u5sYbSm8ovUiPPt087cDmX9
4JqY2aK0uEL3Y2yQDzqc48w6yeyhho6972yEmzQYt3lCey0Hv1jmYPR865y0+rgrJB0ks4MUCwee
3AR2URIuWKtSi/krIZjLaaIqslsgEQOAU1KDN8zewKGOAZloQiADDdGSE/NHup9XPdkUNDs9kKt+
NsKGLYe9eA6CiiBHdf6QX4xkFsGwJOtBG2yc3mivXVB3V2TFb1YVxfsJNIefGee0guOSdmOIlQqV
V8iW5SZ3ExfDAp2WWqYTMt46hCuocvdNGqzocSDmk6NPqZQSpkMcIY5WRDOaZc+rQ/KlatNHsG1M
NrHNl0EzbFyjx3/vBIR3aP2TEUQ2zPZY36j2SxHq5cUMwu9WbIVbHW8pqlay7utWAmSLaVToORCA
NnR2I8aVhxjzoXL6aWVoOW7T0L4pjSGaObcsGvUY1pW9Nqz2vUw65tGdTpjODvFrujRjIVc60rEs
xb8PqizcDKR+UDspbt+01dZ6or2T2EC7wMBLCKwiRFmPIKUedYCwHkS20XS/Gm2DXQjI+N4jvdul
1beIDhpQrhON9FXVMsBRpLxtrMZ4sAKiEz3VDwupD+8iNCHGhZmNmjt7mDiEJTRqoRrxWWV+tdWm
s0g5rvUFUj0oTbiwyf0xCTdGrwSd9AfTnjjgYxEMr27tJJjGOZ4Q28pMbzaHTnn/3rd+fmbWnJ8j
8TH4g3vwxGBvi8m5E0McHxwblK3WRieNqPqcBIL1CDycsGNYvh0DOCpjXNzt2O+hQR5Hml6nEjGC
hzrEq/XPAa3vvWrIOywwuBeAehbWN8xL7mK+xkuvf4818abl4mD64IXd2i72EzPqGK2QH8vPSD9k
DJ88cDAD2dp4Q1Rm3avyZfSNHX08C/MnzDd/4MzWBsJeREa1xonVQ32svHU5m9f9ga2pJbDRbGxg
d/qBz0xfKz1LVi599qbML15Rolpnc1k7jM8Nk7NLkLbEXMFjDntkwVDPLA4CVXcIbNgXJDNSP05q
4ycKNryl4SgHHGPGcU5OwlAvw7hfBHZ+mC/yyyTBdmk0tlCl1bj/bqVm+jsNRZtTAPfPCSB1Eu2E
GvSZQGRaywR2Tn6REL6bdUtTXUMlk2MpPAaSY1liWCDdo9JhJWhP9mAd0ix3sVs57AV+Q94y7uWR
TGY19h7IubTgVFu5GERaKJuOwTE8R9ukHL3ZJwqtYPPSFI51tnJyamoUa2SnXkqXRGvTpTBjf8pX
DKBS+vE+SaZaoR1SL3yWosPpm7ByhtpsF8sN+HiMcqqheQma5iORDhV0RqiryOqdPlJZaDiQ1iDX
YwMcWa3qQ+qj0hZ+Ha4V530rC4KNbtrfC995iipjzT8HS9Z8d+vpqN6SVODiZDyLi/Q5qdz+ODXu
DQGexL4Gb9R2FYh1yb3UdjY+RBSAquTvG8aXo1uweeJktDxpL8p4AFcBjQOfCm551605/wXlOw2l
+ziZAUqDL3dtinUt1goL5oJT0FOck5QhkL6NsLdmT02VIpEM4v6ua4tmG8TGl7qI5TkjUgHEDUJY
eNk6LSFmjHfo8s+grc0Hz2fy2ksAyG1tfYNJJfZ5jbt8mHx1nmYZds/hQXbGLik88yhR6UQ8x6lA
ebK0+HriWsZmN7JvIktOH4ESppsS5i+ONP+ql5Afp3jioynmVPH6m660r37UUdZAALTzskIPMafP
lsOmNPFvRA2iSPoWQKZbF0h+CFWYM3NN7uqNqcNeEIiFhUkdgggAvxlC++K4D3qWo+OqTO0evvKg
bSpXzvA286SjCWHS2iygxnCSdsSetxDxWcOY3AlDIJGpHazswcPxGnP1APvFAGhdBf2TRZiE8Yyf
TTciuVZlYT1ULky2HMBqaGjReqT8+RrrL4Echmda9xqpAuSxIj+rkq48NBlqCcswHjEFfC6pK69T
HB4kZ4cLYPwLk59uQ6n2gFqeJDcDHVZe84qK0dlMNmoAwNxA82yn5taymQHU587MT5PETkFqbbF0
dFtwFk1MVNEa/VhvMl9gqr4O41PXDPa5iZxmRe1elMZ7Rk76eUTEICTjS6n7Z+gR9VFC5BJ2idw6
t4F+cDAIh/BM2OlRykQdha49ewOqPQ6Z9BLFbEhQD2Obzi3CHrriGN9o89DY1MuTY3twEeHFAVtX
h8LX953GuQUdcrs2EnaiPjaPw9DEVyaty1LzngvI6uhx1pMNS6+HTrXolIbOOUQtB4dNdYpuBal4
dyQto3AP/ee+99KTGu9JJvTRkczBKA6dppQDeRQrY2VVDc5ZLej2oZusLJBY6LxOmAXg+IjuGQP8
fgwTc1N743uma3LrhMeOlKvMYpDTuIT8SpuxetZ+EK+CpyWky9Sh881sJDthi/KXjw84hFGeUpir
eCe9fhmb1UvvWhwwcg/Qmf9iuOMDe+e25jC+s0fWrr4FiWY2hL8ZGVnfmB+AbnUYXPu60M4VU8Ns
iAcY1/Y+qUZWLES9ujt9tkWurulgrMAlOmzgIyDehmY+wBIin6ha/KxCxATXCoFvsk9bd9ZGhM9B
65tXB4FToQUA2yox7vCuQSgx+8eiwZQZWsBlslnn6Iph70aAdzM37XfMJN4bnYY+AhEw1ZGwVzHm
HhHUNyaAQJMARe56Pmg8+GntNCfHazdmyMslfOBstUa7nVoZofZVSGiiYtxpqSewdZoMTCQ1H5cy
4Wu6uc3aaFMYn1G7oyBBA7uIy/gbQnEm9BqR3H6qrpWMPwcVMlWTRWYVEFBPz0GfA5YhABpO1W5d
Jd8NWdHGDDL47aU6kZnpkF8Xr8rBmFaDTdwD3cyjbzbFc4gmL1ZlxSEgyREBqDtD0/DC7wcNk0PT
gIOZyGQaKhSFdGJXIffzIs1mclUcfJByBLskQqQ0OTB7B9y4fV9vHXR3pWldiqF+1H2NdJ8iuLct
tImxbzFwRrPbOEP/5ELab+DA9j7zFA5B5FqIesBuFfQbtNLYe7PqVLfoVwy73ovJ/qgguK38CVc7
jZ2Vr7qOLEuOKsPQLgZVGmvOM8g4o2M/NrB3gvwCFNIDsrCNR4nJBc8mTvc3srsULMP8yHVibv6u
k1lAxk9H1rC4Cc05FdgTsc6tKgxGZJo36GLCg1W1/aZnldzlyMtqKO0rf0RICW+GSOzJJeV8Uru/
50lkANWxphWcg3BVK4qKwgFiLcGU2+hvcaQ2DmrpOHzOtFvhIUzJw5oAQuMLydz97r8lv/UcvlV5
nX80vwa2/ghhfftnmuv2e355Tb/Xf/6iXzJf/5eEvNpEn/7nlFdoSK8NiOtfYl7nb/lnzqswHdjh
FsYCAemBBNj+e938/pupf3KUJXRlWpZFZK9BNPA/cl41Q37iK/HTGGSHScues4brnHnl778BqPpk
CkdXri0cKU1H/Jdyg6UhCXJFquDn2f79999c4eJ2YGGxHcPgUaXOCyzeXm/sA/Xvv4m/Oz14Eg0g
Kf5Gl4rUn1yYobyUjZNFT6kxNIfB5yiI+L6414b2Hs0zMuN4rh6j8GLDANgOc1a4ldDmKRFiH6vI
vSaVFWxZspydq3E+8JtoI+E4pMmElN/ClV6WATiqz5XUtIMxTeaxuY444BZ66zorv+/tozFxl9Qa
U+siNvZ1maJVaplwZgoI60Vv0d3FU2qdPBlJ6hHiABX2ZRuOzy5IbuMonKNGOMmxox0+YIzby669
lzYRtvU0bhAlw2BaTm59HXQULjUaSc9RryLI1/MAZajPpHc8Tija1DANF4s5/mCGFvmgcOI8bFCx
qBk2AjQ9WCXThGkmfBpzeiuQBatn3DFYr8RkwEXFqrWuZmPZj9/qrh0hsIDfTLr6u05ii+g6otPz
htDasQSdJZsRGwVR6oMN+tMUPVo2itAy8/dZVjnbIVDtQel0pI0fkakyc1duhFeOZMhub1Jv4EZA
35GPCGjzFGdvC2yW9WXsTsVEwx0wiv4lEbcuMsV9N9DUqy0OGmqCTjVSlr0lQgQn1NlbIZi1U+07
iOD7ihOrYUDQ4CTsCC2ByhNlV4CrDvwBhE9B5MX7uhZXmSP6aYDYFVWBe5Fze+JeClWd3EIqfERN
s4xEKU6NDA4GpQZjyepLWwiQOhK8cjPDI4D95qDB+W3oYyaU9JMLaHcNY0BGRs33ZGL+VzhfELZA
AXfyZOtoqNcmIiC2LqVIBDzQE55173KerJ2OyZpiAt/o8SbVBW9m0bCzxUxPGjlu9RAQnoBkL0xT
v0chhBZKa7/ZTY5IOfnsRPFK5JaARgVOldHtwsO28ky+xpoYCnoWsFlC8FAbj465bRctJr+jh4oc
YFC7akN92ExZ7C36qRvPjpHsmjD5Hqiq/CogM0DHAeyvUhuBJjud9EImlL397JP6q8+PWjmOgcYT
tESTpTel0mJFFbPopHwTWQqBxnaZGI0RGyU6wzIyWqQexIQZCFxarpxUAGZI5svdbvDbmsT2VI15
qWvY0z5suGqmaxt+9wWdOZTlCORRdMcJlx5UOnTPhVFtk66ZLoEjDv3EvJgVbNHpzbvQB8SM1TmQ
NFdoR25SqnACWbEUlxyHRiWfhgkfrnRRQUyafu+Tw0fCVCwRN9dHxcTD5wWuGrNOUdJzjstHsGF5
U13tKHRmHOdBTgqHDPJbPGnj2S/hzWUOhxGt5KSILNl87eDzmMiM3zMLeZeVyb0/1s6uwMOm6463
m+Jml5qkDA+x2GitvEur7KzIGb1LWFgKrcIlK/014oZxg2ipJGIQBYxXnMPsobIiaEcdiobODGeE
mP197HIi62xpHAw6aySLUabCnYC6pD/iXX2jVVOtHclEp6AS2aZh/kGwK+18eq6PjOw5kQ4o87Zh
6mwYH9kPhWLi4kwvwsKh3br9lzhHFebXzK38aDhaNJlIbjZNy3nKx2FLU4M8xb43PldNxvmhRw6X
5+axmJkinsxupoPFBsnYU5q6xA4gEmySFCy6oDJu6b/tgsCHmNamqMXKD0aNxhXB20ZJP0FH5no7
npm6fZKrhun4qtPbJxPsfujV9sbkblm2ydTsmZx96QvymwsL8pjKesSh3lFosocqYuDlGLG12noN
jI4Vp2djkGa4iyKYRwl0dWUVHGAhCXa7glAY5ZpglcST0waYJ+s7DFjqCFzK3Ld0UECeKTRVJm1+
iGFZXZ2NtI0Ojdt+7kDK7e25Q6bcs88mvBobRGVBLLdNAXCoyEkLGkfMGlT4rG0OWs4pWAM403aq
w5aum9lXrXfyebUAeeLGdDxL4zlizo6wtsYvXn9MQ3hSxsgeJXwUz7R8LLIOTyO1cJBUyJcDTrqC
NhrH7dDf1TgZOWfGYhd54bcgVR1jazddZggF6iLEb54eLMd1d6g0DRoZmAZxOJ7ccexBSoVzDgh9
s9ISm7wNcMqNHf1RgiEiJyru7Qi4j4v2rVd9yjwP1c0Y4UxoPKdb6uQVltLK70kC+lrrME8AqOu7
HmlQlgL0MDJ4sGUtzXXM4v+5cFE2Z1VzrZ12kw6atrbo6ILQuMBw1xddpqndLPWFtL/Jyc9dUsyU
mFebce0F9HycNUy7t0DQhXBQE93/+M2jpaviagMldKHXaIiMguOnNaDS8tPhZOK5xY/i3hcNEBkI
8oDlKoc5tC8Wg9U/0AkO10N75uYyTkaR71hBOsbIaOkzrCx7DWLF5Pk+l9pHweq4aPMh2cS01WEX
LuGXXjvX2xqOwODqOt8sne22UObXWPpYITxi9zLLo0+ktfUB6AwkQ3fmGA+bcLK/phQSG6Sv1bo2
LAhncUxckA2NkarIVKiBtJnpoeo5gcdibyewtTpMMrujE46Bpea41AJXONhd3i//Bwvw/1im/y+s
wC3nrwrw5euYvmZ/29fJa/Ze/1yGz9/3RxWuOeqTg2XIIsNYKYN6lyr4jzJcc8UnS7iurpvS4jel
2/+swwXfJaXjKMO2Ten8KNH/UYbzT9iodIvBsDAFK6/z248jjv89v/ujuub08jb8v3/9+W9Zm94R
2dZQVhsOT/JTFS6lNEyi5JXJMNBQNkXGr1V438M90QnNYvARtZh0ycQKehzKrdzEnn0qm+ndtAqS
WHSssRTqNDaR6PldjuCj48pMXxknHfX8B16GZchvxuOU64/KcrZKeZ+bIHtNSma4DoQPQOSLVGEl
RT+PalLShGIOd9+yWjbmsBtpftDMQE1UHUh0u5Rd8Q7FrWHwNv+1gUFJ6+kr0xDXltoVzrM4soad
kwTIIlIqFt+Sl9AigmRWhld0nB7Lxr6MCaLqcLhNOZlADsKHBQ12bzG3lURFSSWS8bGIQT+KsbkZ
NH2dvKBlF010gdGMCKIhs3dZJjc35p1poN4iJAf2jcu9b5CfdlBvllMD26dpj4bZPYakY8ahfdFj
7aoclH0o6uoKRl1DHmevJQet7vDlDrfWYT6cjdPRgwIXDMmrafLMc6CvYUv0dqTOIR3F+3DsZXUa
vYcxeqmZXgXZdPQnhWulvRlmcZLiMQ2tJzcfcZcxJyunR109j406dvbwqNXj0ajDVw0/Sie6W877
Iif9UQTtakqoktyy3pSo97ADv6Zlu3ETE91ZAbQvIJIGFpBjZLv5jWlGCxuJuYvy/lby/sS5vPhm
f2M8hS48Mx7jQH/sGToO2WvkVpsfl1JJ5kbOo7vZcDSM4dgC4i7d/fxHm/XMH2w63KRlTPJS1rzB
hPKZNOHew2C62Gb46mjmzucnnL9h4rIYutc6U5fWsi9TOz1mWnsL9BbFO7fr1N/sul5bScQY1gYt
7TAPjump5eqFyd1r10YQDBL9xZDhvmWMBuyl2MYtojkAWx9jAQTah3/HRh3XI+L8EW91vWnb6WjF
7kUjoQGnDzMUHdGdgRZfPQfgLCVySU6Rj6QSPM4f42hlF9v9kOyBKx23yyJrky9jcMu84Y8fQxuJ
OTlDHDjPH84orAuQrqPeT4eRQfv8dENhX2QbfRg5lwYF3H7o5NKr1AGbwSkVqNM0N3qFtbtM2uLY
W+FHDfMm4WcEur0s6p7TcbORQ8Sfu5uj2cQzdI80Ignm6Oej5Xn+cOcPSaOaYJfkujC/TRpiVp45
i+5aG0PriEzBJztuCLJLotmbVuH3mMzLj/sQLAUwFX24iYofC3f7QFwUIUhTh8M7ehTdPqqiDzfs
buTtLH2CPwaXi6ourctPC+8/lrWflzGXNsefVjEpWCkNg0aCC8+KlsbPvYSgT6CvhwE5FbwaithX
HypzwMnQMOMPhVMjbMZHm659qSE8U/kOJcxuTJMPTxtudgXIqrcvRex+8xMA7ZnDexV/UD1xPK+5
ISOk+EnApamS8av0GpzgE4yAXhF8bhyY4BKT7AUf85NPttxXqjp4bvJR1fpjwS83ZQXpeqzL6YfJ
DK9T6R5mP4Jk1giE8p6LfwcYb1N3OSln+Yo+QbpEOlUuRNu8a7m//rHowFhE81/an90MH53d3OZl
YF68qgTHRMd5gSAC/DWAfEMkzQ3LVBh+zPctvZZraTw2pB8u5gWKcSuQfu5ZQaI3vUS05qjqQnOn
9dz50vqjhfcftxl33kX+1euZdxnJVqeI+dYNwzTtuRf0c68nYKZTa6WOy3s8NnaQLpXb3Txb55Bc
oY7mDexZqJjRkmv7kLsmcjZn2QuIui5X7ryhII/8lrTk+MyLvwzNHoM9n8hQfS1D7zVB32NUT701
3CQRA1j6MIYMQ7idLwbQxb6tfZk/f7tz4HEL9YbuY12wt2MrNCcex8nZpxz+p4nTDzpGm4TAwGQU
3+fPKO+7x4gHQjOwmfT4Kc+GXRrLx3m9LEj7I1/itVTc5kH6EUc6xoP5nrd8uScs6aw1D1Pbff7x
BVh0kmU/4d2oveZI+YBtrwbZ08Q9GWjzoxA60tiLQMOSZUW4XgzudPhjH24Sfnj8+vG55rAe/IxW
gdPORuXb/2DB93+o42paPy07q9fm9W/fmSw049wx/v23BUEOr9nPdd789X/Uecr4BGuHMk/n9CSF
tLkB/ijzXJdSzqWfKgxTp6E6F4D/6LYa7ieCO+ZbgjQVJanm/tlsNexPtnLn/2iu2JbO4/2pqvvr
Ku/X9VEzhOXQ6pVze/jn+873Ms8aGvA8sY+lbeHoBSbWUCvTXeACbOvSgXQOVJR1Co2aE+jCkjay
ldBMRfMQJm786KKbIhSjzuVHEw7GozemMXaz2GTWmrW9/EZjCOG3Sp2OkdLEw8K8RjPzPIgieOmN
yr6Nga+f8zauzlaVquhO4RwMdpaFhwMzRItTwWzJe4orY0IayPTCP2lWP1FlFo4oFnoyNmLhIPOQ
0P5Cy6FmiQom7K7hjTszk3YLs2UkLNFN4p6VdBpQJ1Wai67RIYjxAXyoRD7rwH/BE4P4tLaJxFy1
rO+z3rRvdPx0JTJgUyX1LsyY7GNrzM6BGJKXzvbHg7QsOJG9Ee4oxVhCCVjFdU7yZ/6tjxN1LasJ
j0WQ9A13ZIR5oHFj0g6d1ETi3BissaVIcwj4eAInpmErxyrCGJW6RjYSR4OXOtPq75lp+2c7MpyL
n5vq5ogkefA6EE+i7C2G3WbkxAtUN2hS5WwD69lZMcprYHpBjz81iS4PZRJRUdaJHd2SfCpfsnYA
OhVbwxfdVykrCeHim17a5Tc7KOx3WMtUewVcrqWrcsKldHwt7qi3RIl3tOKmRsLVVYZVXgctsVaO
5oIptsLZehHPceBWqYGa9/PBXrR2Jd8MO7Ly5RgF07KyzRwOgqnvrJ70GJI8YepPQiBObxHqFrUG
XF64glGujtPM8RwKTZlq/JC0cmadeekisskzm/aBj/glhLrUJSQmaMlkL9WQB5ThlvyIxyqtkXn3
OiTu2PCoMCy7eWoYBSN7kcIbl76H6hu/WWledeEQWtkhMNMggRX6a5MYtK2kjBDyFMnYo4RMxVll
Ogp9x5H4HaaqwBPiFXa+cmE3QmMsHO154m35Eio6QFuFNjVaIHCrDwLZ1YdWTY6VrkYcrA3C74iM
i5oRvbGmeYOByeEzPPmRY9y6uCi0RVUFwHY4J3Ilt32pn7U5HSeRoXMLjdqFr4uEEO2qRLluOTru
IMNrSa1sqOezQA/35QjmrM2N4HvKRAQDpON3b1Xr9E+mqyg+2jyU6z4bA3wIqum+emY7jCuVCxqV
KV9sb7ssl/hH9Lx57cn6JM9QjDCoPakhBBg9r7qW0qWfl3vClwhZCiPeak47vLWak+xt6PQM1hst
uXOTCdh6FheIk+CRshUWnv9smDK/ToYg2pjMG6qMlD4jChhrbQy1fy7s1JYce3otRQXhtzuaeua+
63ALW6LqUWaYvnhp3Chvln06hca60CX0xKzUSXPLDKTv8QAGKilazBO6M6N9A4bnYCqI/srHlvhJ
0TGT8DvMESb5sHdNEo1nzy6NZJlkOYp+2n/xTTkNlg8mu9bRTWFcbISZylOkpbZaZmQqbkrgH3dB
1KC5dHV0qgq+GGb5sk3vbaLRt/5k82Lw522U3mh7oXUo1KPMnRWrpnPRXWD5o2Xg4xMK8dbcmr3l
tfFg+OfGrb2vufTqhwIJ3zc0LAPLIZ3jbecN/ff/li3+/9Lm/ZfNmkXVZt9/mZWa/2zSCCE/mVJZ
ps0txt49Tyr/2LyFsD7pDkNPppRK0MD516hUftIt+ja4PJmlGpw5/jUp5Xu43131UzHwX9i8xa8d
Gp7XxElG0WxaimLBtSg6ft7Dp0LTA0v06T5zXiMnIXx+/IbCFRzWqL40IXkZgx5BlRhRFTrJcfAo
cFulb5PE4+YOMqDmxWVU0ctPxc+/OXP925dFhWLM5675Tfj1ZaVJEKeeF6bAPLKjMrOjaadHqfCj
ayjj//q5/jQr/uM9MJmGmpbBXIV3/tcng6KKcjhlbtDo3lNgkVA6GKc099TGiR2GBfa9Aau5LwZ8
wwD0C8/DqA2KLY3rNzvSa4KqiJGX2kcnoycJdYohG+6V2tbeK/dDdSifC1KdYQ6Yj4aJT+6vX7+Y
z5//Ov/8eP0O7xWXBcXcPFz/9fU7zHxGpevJPuboYXfwzIyG40yHxykJV9WO8zGaKdNlrERoNKCh
bVtm679+Ef/mA/vlNfxp3q7ZsSnGcoRrUeYVknfjZA3uvYjJguTsdv/XT8bN9Fc/sPOnwrMVQGHj
SqCID/pvQ1FeMvjOQbYH8v4OM+/hr59N6vMb+OsbbLg2HEdbmVQUXCq/vsEoFwc/kAoSrNLzfY79
QTQmSVZNBeRQj3aDRDtYjAR5pkwQuH4KzF0tAHOZU5Z0flZc4DIS95nHoIOHOxmFwZETG3nAEi2Q
0tVDZsQ9e2YMoaeakGxxB5pmCPvJ7TC282RdVjGVK4f7tg9rqmfmz2Pt3xAOQ750mX5PQ4Skx7Os
e6vrL3NC2GCW+96BeeCZ0ZZU5zfqNUyVgx4/hha0doNHFLp3L7FQMKsj+7AcLpwAnweYX01+sWpl
7RK/ObU1CXQjPkgrpx7Iu3kWlmEDc3xRHnO0BctoGg7ZnEZTCqO466d8jowAnp331cqfYdS4PGLk
THJvgTpY4myB0eh320G6p4Io6DUulFfI5XMnt37RvXzXUYXubJG+c/SINqVXvEyBBTRyEnPzgpmJ
399ot+RU9RVsrZMls/e4L1AT2RVKiqLe9MFEaGDKRLlPzcuP2X8M1/WkYkDeWNwHGqA6nEB6FiJZ
cSKm9xVcB7S0y0wjDMk1ss8W9ssVlThSxqk8EKywM4zkmZjOvYvRogmttTYC/ErG+iu1JjrugDmi
Jav/T92Z7UaOnNv6ibjBORg3+yLJnJWp1FQabogqqcR5Cs58+v3Rbfh094Z9cC4PYDTsLpeUA8mI
WP9a3zpnlo1ZzVlB/46z7CZxGAo4tRPw5B2rBclSuHoVNmLdiC+TB6Iz1zTA1sBZH0H5+yUIhg21
XEHn9vUP0Q+IqYlLuYxQYHo1TwZ4LUxq+Zh9to8OtnQOe7iunX7yTXVX9kBymyojSDn48+J3GDR/
lGPyrSr8lZ77FavmynlEz1eWwmvTdONu1sePGOFhw8sZLk4+7PC4YjLBBcRW53Gh/miz9EAP2IGA
1rXW3oJsp/C+4WdEkBfhuK1b7Ac9Qn7pjPytBn1Z0JfhuclrXA8zJQvjh+ozl0BW95ZW2EMZ1H/x
nma25cUK9yZ4N5ls+LF+Po/fwulo1SkT5s0pGTwJU9yQyQO+Pjso7P45a+sHj2rOwKYS3U1xgBvm
yCDaVgeV71R3QoVlX1kNBxqCPSZ/hs29BQ0BE+hdyE2wrnlNhOe/Gn8VPDoIht5Ni/My0PtWtmi7
7QtJMEhSRfGBRe+Nhxy1d7Qarbbq2iJOrAvYNqJpqfWRPf7H5GcT5a+pMf5qah22RE2tzVLgyiNE
tGEX0J318m5QIeUqNRRgzAoVNUEFuFNo0lZM14WNFLe1FS+o7wtm0FV96Zvx+U5PdPtWh69jEudP
kFOvST0Yfqjj69M782dpyVe7MDXm+mz1ZRNy1yHG0oLy4Zb2y6IWorKxfG34FDZWS/g9z5+SiA2w
ZWsFXX/RW+02gBpVMHMVkoa6Z9JaB0SPGPRyzqXPzrrLCexxvILe3IrXKVdBq/VTUKnQPhrQELXM
mrczuJa32f7S2zeGqc67ISxtB+GK4r3W2KZVOL1bE8NxYJ0l+ZDnyCgfvcjN/Uo66ppktc/wRex6
MagjhxpoVUPGDNpO3UAqulOSAQ88uydn4+A30Iziw+mWi6tAB8veeKco70p+iKuVhCJxZ6J1Dt8r
RGhz2Zf41Pel0dscndgyryDgTpoNpdZR89JtyVDsyq5PrpxFyiDGJ7mTdHddI6a7LdiXTW4O+rFL
iuJxAWC+muqhlZo8Mka9vsEW7Ij1jp9L6TR0GsfVbl3vLWP4llakA/8wd4mBCycb8CtT9IK5K5EH
z4vBykfgbhNuuBoLrR/h8QncSm+w4jL/abP5m61GgpPNQqXMwLvN9EttWpbdQOXt3VLUrLQmJi19
bBjaWxrFAFrBfAmjjdMw/cd+vvhu0TwIGhSCuJTeNm/S74KIsReu9pmyOFsrnQF8qhVUyVqUVR7c
4hKaafOop6l+ybPlpxu2Tx6taVSoD3eEFchs8QBcIgxBBkGhPD9bcWFztndfIh55DGKg/ik06DaU
4mrQ+MaMv9QcHM5W+BBWeFUnzwMplYAMa2mtRnr2oE1mB602Gb8Addc1sHDugIUKAx/LD0awaLjK
xHZO/aydLQrpoKKgPySl82Am86M7wLOhl1NVy1s5uSTM0rTdUrP32LQhfXEG2anJ/NV5ghB36sAP
HLonPSWVZHRHWVdvZV3fs2yRZeY0L/rQPafjdKxMQQzbuJcQogOsPVBG7PDBs3qyCkl+0+nXID5F
CChkiGLkFLG3dKpsGMZvSoxegSW0YQsHhTaGEOCisoGjVs30Rqb+DW7+RMKlPoE+3dFIFFe1FSSC
41/S1vwM9jnDcke7W0Zo1CN6vLy1bpoeSnZBXc2CEdkxTWAUMWmDuW29lfHQiNc6+l5MyhOdSf4s
6pJn/XIPq9c56qRMw4WRRvrPw9+/leMtY90v/3W7ZHvAbwzHMq11MP23/XTdNPkE8T/jTkCp6ZgQ
sVqEj0lq7MK8NB+cFfjXCXeDixNJ3PbePB0caAJDTLjmfVchSsf5EF/6NORLBLXBMAmWXUFBvdN4
W9s13ls3Nm+NLZ5CrnQzLDmeeHN7N2CvoXgdILgZsdq2M5cKCO+DMGxmrpasdhUpptCj14H6XcBW
IRWLa1pyjnZcKFvDYWwRhuKpnKNDxfDM4GZKCOkWoRgPNEXMG5G0r6JlyxL3zZeo3sJ0NkmA0Buz
0El0ztzhbhZ6egLfwx6kgQovHd9rchFMa5eBlPGr3UVURia/Zg3oAXHnGjL4eLNK44mOYDLWzrZI
FbqP9ztvHeqWypZFV20LM3/D7dluraG4ghr33TF7pOr2Xk7DcGR69dMz88s/3KNNarMFjMMNXXux
b7fjTau3lR2eJMjrI9IOQ+8ISB3R588mc8S9JmpKq4qDFalLt67ESZXc0xaDgpikB/qyoOHp03Hd
h1G2vnciLHgaEZx5AsDg0RaEV4suQsj+BMzJlRb2tzuqR3osJwyu8xlac/qPeVCkt/WB/eqtgpdI
A4IdcLWAuGVD1puY9D3nYoUFPT2wGTdhBSStoalJd1EqKUvZUjHhhe9aMXysvyaDAjRAlCv0/uCS
+iqKel971l5a8pPlYgFaxki7yT7GrtlnHUeggigJKU1a6LmpQrZNBu8gGNKz00dv4aQfnC65NnX0
Zi363dA6ikE+r0qPTzDNvgC1bWKzP3lGt9eU+1omDZXRmGiaeGphTYiHnBFmaxaEOQK9DW+UjuDr
1Nl1KNt56MSwl2RhtqqYf4HNgnfnwo40YEhDgCavpuExKtBzNiajeDIaDPHyM8rQix62v5CY0x2R
618mTQVRxB0RDgLvU1wcmrSDZKB5qKUhKl8z3GfkaTgKVMy0wEJ/cioVRzcWcHum5ZfVp19RDMVw
isn8OASxikWVG3yis4E0CucXtUvav1PHXQOtrCLODABuGkYUs08whLfIMNR1rNSzRrs75KiiC7Dv
Hl2Ap+WCPzQVRbfripvtQuQaImst9m0fnAEWWzlOw75xh6PepPmLFr2yATCR0u84hx/aqhi3jDUi
34UhXblx5+eRCU16TG5sTV2+ZV7oGKXXqHVvM/KiX5uQ8c02/FGNIkRldy+hTK9Ty7tK6ij0c0e+
6Zp4hAeW+2ZMS2PGHym8lly37VPutY/s3Pu7HFmUfz2evZkkbl9rH7lOU4Bj/i6b5NtqmYpWETdT
nZbvOMlaJqDckYSXMlsRUKwNiASXyh3jHcZYsYnmpKZrHAK5VSe/BJEWSgasW4mGYksKCTmWTIP7
vJRpQos5h7+SWLG0TxyfwTDgTcnG8gSPiHND91jbqgn0qQv37pB9tmLcO410/jjCr9an/+PX+WOy
86/Iwt/+538DCuY/f88v8BP+9Tf++996rP7y//r/SNuzkQ/+fRLC/1n8qr6Sn38eza1/44/RnKGL
/4I7LSjidm37jynbP9U93fwvy5JSuhbGVPxXzN/+OZpD93M9lz8DCI7mhvz3r9Gcof8Xsp8upIPl
APnv/82A9Q+Z7E8rsefhrWUyLnF3C/1/T8ZR7NIlnQZ8wg3D/wSrdls0z5OYoCcquzr2I8MJYrl6
4MV5e4z6jlR+PVFEpFcHhSh/0AzCuKEHcrJPKhSKNop29VTcHAWxmQuS6V048YNA621yD857wonL
r8rlrZqy7qV3FueM+Lmd7UmeqXLkVOVRxFOVA5TD1CUeBZ/UEnWytw0eXezGSHm3qIwy7l57xQQr
pI/mT1/g7Y/3/2dDh7PqQ3/7WMSqx0qmlnw6zqov/ckw0A8S0k0Tt4dOd67KdptDgm010G1EfeAW
gJ01spytbaugGWGG/OOzqkB4n9eQ5z5Lmrdhjk+RXoMcI4dRLcDKiq56JdBA4CRXpzqZrC3SLvgW
ndKrgQiU7khubIO2PFT3hxgw7CXyEHbSok0wPzcm1D6TwCnfI4+MmCxzNSZQWOdfs/KmXTRqb2Qd
wTfrA1Xo2qroHSMaRQJpTthko9+LluzTjCrNwopfaMvO7rpJ/PGM+Msj4s8fnfk36W29ooSD1ZAr
2pQWtr6/fXSqotAkog/clnBFzL6ctnrDbq1j58nXSJ2hDWHP66rjXAIEXXogjDRVlJr508oTfccA
9AJ1hb6caHiRkDWvaE3s0xgUcxETMuA9lxwpAk1jT8c/vK1WrSM6w4ZMNYHZ/M/Xwird/fVScPCN
WC62HgR3hmB/fT8079DBFRsw2Nff7E7JocFCHehmlexVgfEtosezcPJDoaiP/c+/e1Xx//7LHQdZ
BuAA9zt2rr/+8s7s+05odUfFN9FJfSrME1Uxz+X6xf/jwpmXN/zMIBxiDidmkto3gsz0BIYQnJi4
fbt8AUfS6DtN04ZL2cx6UKKQHf4vr3NV2//2IWE6EK6DRm54tvu31xnCVo/KhdfJB2X646gBYOm1
IIaqmodEn+LO8zbCI0FVkqLbGUXxNNscVv/zy8Cy8L9fCIMUFG4qP9EMHMEz9c83rlvndikxFR6m
KD/p5RVbKv0Sin1dz5gCDE55C10cy1M/nVzDbjfxovAuORxqDSp5nO4J9nNOUMg2L+5iuIeMlEZj
4gZwQYGW4pjaIOsEcVr6T3xCQqCcYCYXQj9ybsBPb913mXs3rGPkxAPS3UOpwPlzwiM6Mmm147up
fNGX0CG2kA+kMNxdUXXedslJnOeTIY6xbF9dXOGcKlaGdZS+NAkJ1jTtYEKqDErN+t/qMiTsgHNy
y/6fjFiNAR8AElvcvqBrLGLkqxfVsambEfu8a1DPScDDKjLr1XQgMkTAZ9OxFvvZhC/eLCsKdD0p
VCuPNYkoegpjOzqPDiDbeo6zXbhu/goAW1KmD4AXoh+E/uFpCbGbpVv5svcuw9J9M0N5st34tvCc
P2a6/UCdys3qlwI2ENyjVK/fC4UFs0wopNUjZwc8KVZZMEsmAVaUYzHjWqVxDR7dAkQb7gKM8CSm
Z7XLjIRBvmsFYV+d2do3uwWyjW8a2XaaQm0DC+kCyOe4zJSVpFm/WvA1Z0PLt07miQZIu0XloYPq
CcrLt51bzaaS0YOiD4KFLd1PzF83CVADQn3aBs/Mr7TaxyvvfwD+Hc4O0/9Qe0h4dxws51A+kHp9
EnQw73OgLBDLLBN2DI9yKImXjt+v5YZ1H4GOJD23paCo28iwBWtVQm8b1W+96X+CvJqCIe+PhBQb
36zJzqLo6H5HwSl6Q3St9CoJGtd+TZo950t5TSOaMoRs8M+Z6qotFEV1hfZkE6RDsmdjiTXXtowX
02hflppCpbw+hN0vCg5/FhLLV483JoiggJvhcFXyqIr4vnBmFHWXkxJwLMA7rbuFLsBJOj+D3Elo
Aix/ehbA3lB3P7Rh4ekN1h0atbFYN6OfgXspPAnYkXUNwgEK8ItTjz1Q7a1WxgSCk9xPZS6OefvR
z0ie6EesYhALp8x+RMMGGYEctHVrkJxRI+Id0Wa/Gpbwwj9Wohllnqn2oY915OPy67g+2/iG69De
h5bDWMDKa9RTZZzCePwYh7a6Tynk5b5dvSGlfogSA7Z8O3/MiUUqLkKMsWOvotXFuTX9aoj9GlhH
oUhr5AEXgUEVemVDNaFP8giZHkPMDji2OmQ5pwbbglfttc59pMYcQVMEJfUPey82rvhuuzu9W+v7
9H6D74DQmDn/mJy+8yetuoAjxtVSwAsx0V6AHYpXKGhcmNk8+hLOwoaXVI4u8NZCnvUpjy4wiIJ4
EPdhREdPL5Xm60A5q7L7pcmx2UEDQ4GOOIfGx7mPjmsFqhNVjImSUB36CbOD8yOe4bfZIDPTuPrd
ptH0ZPCowliKBURf3pyperWTrtgTiyVi7YL+haXYVoeshQhLn7wTmJGCZGUbuKtAUVtR+iOT+Tez
hdkfbMZcvdfCJlgIy1VOz4viJAZ21g8xcLxmunqLU0QugEKBXhRASSrMiVh/rJg618QjqdnJpL7K
ZXmfGA+ZBGG/gIVST1rpDy6Vwpt0MEo/s/vXoR7Jxi1ZBK/TvIQL7bcebhuRqjuluG66t5yRWJB0
mr0Lk5iOAUIOfIMYOoUWregpWlOxVH6kbGNLzvsPZn6VszHQMl9uJ1pBs+UBpky+LZqwASIOKwLr
FQ7XLCbSCHuxEylGI8C9vtUOX1WorxoDU+9KfEzFsUitt3YGH8LYtaJFHhUfRfhQRw+JVT6KSnsR
RkL7z28Mv2BLNLUfEsvZRrApzYGCQ1NXD/PaOz47IcUDNBnx71TCBC5xqp1XMLp4rvJBbM0FU023
5Lsyd+iQKT7ZejLpqaqr2yWgJzpQWqP20JXULpqa1yFkGAcawhp/iqDAYEu75LMEogWGU6dI4sha
qfaGnp7bTC6UutrcpbK/pgIXMDk61kGoY6kEBxWnu4HmmqDMHDtAnH6FH8DTk86caKsPajox6aTD
Y48HRafiNj5ki8pOYT76HWMqU49eUoRep89/6EI8iTp8KmT4s1HXqB/TQ7i4HxlVScSe8xtrA7gW
UNBU2zUBfBMHvLcdxPcJdLMN1XVfXp13m7wr3vM5+UlEIfTnAddUDw1ok8Vejywif+tpB5WEIh5w
WNm+5bAOtX0JeotJ/eQ1hxvhA+tBelxsw8kZcQZiRQvqzMZpy8ojo/zeErL0m9osMAZ3z47bXeIQ
lUwni9hgVPRK6zJVlFCLbruY9baBTbfPeQLstNI8Go3z3GlQP/LIRmgdy6M2iCfbmkdGCPSPzp9d
rYm3xUFjNxztYFKLFsQmB40l+bJSprfCXOogDOF7u5PaeSJ+RB5WV5OkKUytnQN/NKhLgtN9GkOa
5Q7zlUO/GZH7yTeGzVJLyDKt2tulPgcYBfadMaqTgmVmmXdRbvjTFC8vA2hyiVVB1FDH8WQqVO2o
uFQSkKtkdxdwAXR4yKXCw1Ds1QSQPW2o4yoid32I7seBoGyV5p4/GP2FygFYYJDi+LZdvlobAYMc
o3MexsW+o3HoI1ljgLE7hHc5xW51BlEV4T4MktTMAtAuR57rnzJ2PvqKjFuhc8WWkeeeZceuaZzq
z1yY2wyNCEDvqTKNby2mUC7VyC4oWxxnfaouyutfvJHuCk80MFcg4RB6zqJA76lCqav0gMzJ9bjA
4Bcpeupkf6cTC1zmuh9Wmh97E8pKmIBe8woyHjIvac/yqktdxgF3ICfkmubixrh55jpCRaxR4sOA
W11o2rmP6nmveiS8zOKSpSJ8nxuZcyrRpH9IKT5aSN9suLS7JNWWW+UN+b4f2VZM9q6q0ydXZj8l
MEYeZPC+Laq0lAlkJpT6V83dMzpmv13qRy0iUgI844OR0FZir91I2zzU01nk+qM9AXh3QqqbHCd6
l5N1kopuOj18Bk8AIx4cqVLckoBVqJopPUKFRkHDdHJc4hnQO0n9TdWbPyKOAL5nxA+Mp7mV5reU
jcrc8WXU3zQ9vyoXDNfYC0BJy9pqbGwK17g1enMfe+ZHOsp3wsbPFT0ysv9t2OF7J62RJYv2okVP
mhNT0a9lqTg9WJwbsZmXbWnvcNpj2AcDEqaen5klVPch/NYK9an33XsWWzRCrWsELsOTkSLSdzHY
S8eZtqGLSt8vzcaexquG6Wo7NkyaaZT8tpr4nqqe3+FyrxnjfVH2v2hSCQONuDD8olTfOBOzUEbV
nPuLkQal9Ecjz/FQvnRp67d2CS2oyj85888e8m2+aBw0KDXM4Mo0FNv4LfIOezV5rtQGA6J+DKMJ
C4ODeE9pnua2lK4MboLXoGmhqWT3ekOdJsJpYFZqn9bqsTMqoEBZ/0Tum0va/FqGhu6c8STd/gVu
49u02EwyQwyUpUG5RzsZxD0ZqQye1PZZhJuEfi58kCyktseITDPOfQUfktX6mkTyZuDMxfkKfjLJ
nVscLudhEnd4dX6F+BuTSX/K7fEXRrXTsJCll3I6NUXIYcN1TgZHYLLrBI/zGPE3gXHAI4Qia4ME
OtEg9pm0pnTFRIZJ3gnLuxipdXNlyOOhYhnlHiDoAuKw7htqfewbPiGwlRoT0DK76yWITXos7yPN
4DngiXdn5tgDNqDdmgl8v8qkBKrTutV+xq8azJfebrJtq1PiYkZk/iEbPtULYAI+YAymNpvLuC2f
27yrSEMb7WNvjxfZAjua3Lbxhy7mODHy3XUmiLvWig9yzA6w38WYZzsvY0hUzUKh5diBYTPSSShW
3rRGCYxOfuYR+ZXyCzP4eVCD3FD9+7vOdI5Jo0u1JnUrtjeUm2ZYMcaxd3SY9Tc5xJ5Z5oyZVr6e
C8OCZa9N8Xm7M51hY2SeKxPv1qxDYeXPoJuJwh+oj1mcZbvO9OK6YDn31th26O7sEcqAsmCEc93X
TdHuClt856I5h0MGomPKU4hRGiaSeoFF69zheH2ao+Y1q+NryvN1g9vwvhPlmzk/24rOMC/vTubA
xgiq5VeyQB9Mv5pwoG/QiXUCiYnpZ1W3B+kCJ7rvLzjs25N0bKqnhvwuB9PU1/RU8bdPMGFOMoKj
XeXXSJLbVwt+/myFDVTL8qviFxiES+ZRf4p6ZnuLMZ55NFLdvPCzM9fxYZd129LxLj2Fgf6IValL
yBYAc2Vi5Tngw5kczOM474SZ3rxpeQVX7m3yWa+DcXgE4L7cipOLCiaVTPyIfNkJvzDrDba8wdhW
jcUQd+nmjdc5bJcHytF5fC2mBeWkm0kdTFfC0NppmNnF225Bn6fRYeNtkhEjCtPtpvhKw9mm2omA
vhXtI9h2mtO84PHeZPIJL3LtRyk4DAAdRcSYI1nLvGLE06GEoKeLk9HyqLXGG0ftx1CIZZc4zjY3
HQMCBYUMZMchR6/aQ8I8/LEszenRXggZ0ji30Gm1l2Y+EVBw2iOMUqS/fKJoiUIBGfFcUbpSu6Rw
67MhWgrjpCIwbmvloc7b+jZBEGxVFMK5xTQMWnisR406Y9cNEo/ueYBbt2xcRYWFmXuRQXZarAKH
VU3VRooBUjAS1GLxMxr1agc3Dxg77ug9DSepby1QMKx1lLMWAfS9xSgGLws3BMUvXm99qpznZmZ0
9c4z1KXQQbjEfXGB0EaNUZwA0cclXQxQvRVIZpbiyFLLSSAscPKlYrTWh+e8eqtkHD4UBb1efZKO
p6WYnmwVXhFuwdRaFB1nKKGUP+IKMgfxaFE9rnurytbl+2R2LkytJ79PogjixnggqGYyeYmkLxA5
tiAyyXYBauxHtsL1bLy6E8+/iQWoRxr0wcfczBCNu5PGHq18Bino+YWWHLWCr8xJzIivP9yOIWIy
XoKNZivAcYymCurulKURr2z28zR9Ar3zM63t0XlSL3h2iUdAARQda2FFbsLE6KWWb1u5d4oUF6CO
gk+XJWXFPjBlrRVUVnbseal9AIt5QJFONnFNd1XRphO9eWtteRw901AzVozG8zhGmV1ODDmZxBrm
k1kM4S7B9lr3iuFytcJam/olZry4V02cAoMpnoSWmqwy4YdCDB+hLkEHoY6nTd65I4ELh24fWKNZ
opEpcLbacIgT50UV9LMv+hCxj56fGfWDPYp5mnYoZWt5SANHfNPWdFXYQlNbF3cFIHM+Yh72bGMR
ijdTY+9wyHQc5jJrq3HAlYNtbmKpuZuu7CvG74wzYm18Wig6L5zskgwNmtLA9orjGsuJRU1Tlp8o
eaJq1IKkUWeIfbmga2ps7stSg+W/rr1eq+9D7D4UA+TXTP0uSLMzZNaZrPISZgOxPrmlLepNNAoB
gL/+aX3aOldHno7HRZYnuCctb9fi8as1PbuIQsc15b7H1qIoDs4+BpPEgqioqBRoM3hv8MkOtub3
ZdMde5DkGHm8rcnFcJeOaX8A0A53P6ZUvaarzK7Du6EJi30HXMQvq+QkkkLju35vJCSHSsdRUp36
muqcEpLqJgchLUjS9DkzGQzHnC2Xn30XsTEt4GxOE7A4HrNgKcQzdIygi4afSV4wzrRimhgt6K2l
OQCeM8tvXEP0Mw3WQ8FJKEAso5GikJ9NB1HOiV3617wVi0PX/Wy723R6HAz1FkGn8Ltx/hEvFg+J
x2Kmd3qArhNETXK0xVjtat18MTobCuFsfxa6Se1rS14jLL+d6gzG+xbN04WcDm5KnGd+oxWHdlho
RGSXt/U0eW3c+YmWEubwGgB8HTpqheXDZ/3V576hViKXwRhHJ+7ea2w04q6r6LJVIweCPIKpy/uD
dcNDk01GMKdW5Y+MhWMOgk3n2ddsNo92tqya6sxeFe4irGDsEka8bYriE3O13FFgUkN27OydZC8B
I2VXFusWFtBW7raHqREXjQYgN+kY86KvllXI8nfAdcAGu2YZKWtEYdoFYIoMdWDSUFFP435uHgDU
6MgSXIO1Zj5Tl/VkNvY9NPDf3Uz71qDxx8ZjiBOfnFgzB6TbevYwCVW74tm2M+TgQhyWMd57EFSJ
1+1orHkTsRMedBOAPOfjLs0RhseFcilHp6PL9QJrhvPRLN6LnWYkqiesnjR+XxeLr5laInk/zOmv
USC+ti7OYJPuYH7p/J5N4GYGWyGfFQ/5kj9MKEE00DDqrq+Zq6/VZTgPvJgyq5DfWvL4hYC+0kmA
W2sLVR2wsp8dy2EfAu4J+ym13ooGhLKCex2VB426TDZPUc8egO9N46SUYZb25YrGbWMaeb1Of+fa
cRhzhhFPGFS5g2dl+YFy7KuZTfhsJbxZh4bSqEyjvUE/vdXNx9Zqq6CJWGZwLnJKQrCrXME2UKSY
OcR4qRx7uS5zj5mr4XRZ5PRCTlysPlWNjwOZoq1oKJdv2wivaE4Wn3avYBnznxHuGZ8M+x0qAAaS
yn4sXOfF5NS2ZaOBrk85gFVKEbjRSavW/ajr8UifybCbrWALo8P6VC6nBIBltaahm3LEI7ZMitDB
DMvD8bE0KO9yrd+zkV09oBHaRFckVY5Bpz1YSwX9YRmeupK6uN6y+Lyb7HOOTmORnJ1D0htsxLDU
dHF6dZ3uN8pC5TvG3HOibOvH3jxjO0jQ4Nl1LeRatr0HxKNlUyt5SRvRddkd8hW4zLQcmYPkRUej
24LZ2bS/XJxrVgfkAE634dP1YQeOwBllWC8iSj4l5LIiw4JbTwfbw3kuOdotEuVC54xD6URLpYBH
ZWvv9+xoEPXz364ZEpGvfifszOi1g/8JoF/Zj15bk1+M8dhUOtxT5yTT7mGolOHXLdsawyUT31M4
4Fnlvi50+HpazfkQHpo5D8dpceHMeukSeAO91tZCbhuj0d5VtG9xDRDwe9RUEoOmIgPWZf10aLgi
ZzgUKiHoCcvLDXrMpgxNDhHd9FbvUZmQ7COuQFNq+jld9qKZ5kuve3xz+kvlNFVApqDeWphCRJSh
uBFmwCH8FNmISlrJVkUjxOWVabo1mV4szAm3PEsnaPjbtk4DWj/XugUu3Syl78VVD1bCscY065l4
3COyLbOFrBm2E1fTAJObmQNXfiiVSwKczvAh7Z8VrfLYTrE0obLjM+T1NlOe7Nw5fZgXMFkqcx+M
RPyGLXJfeRH7UehtqZq2VjcOB8sa4RXnCPuh2nSAuQKd0ZbRuI+hnbyGLuLU5J0XibdqUjPHuq4/
zm5tHrypeUyjfmEixea60tprq9NgXjXELEODFKSiis3ENUgyPSA9TDH6yLmNO4O4I+2jzAckiQNA
Z0BBZkKgQ3GmcJW9FY2fDqIIahYzsimB5t80LzllrjL9cjI888No1XTcDRR0aLnO1K6gcEvnPQxj
ovlrhXQ4z+GOZHN8PDBf+BhkOj85KWRXDydOmk9bVcPWz5V5djP2JUrNPyxd3nORYxVSPJtdHDor
SeyI3QgKbgvKrOPGwQeegrYDos3y4NZCHuq1JHJFNoXYwze54unvhvpx8cRuMMLO7yfi95bNFQzv
bFvC+SUudaOX8ze7kBl/XCbpmC5nZoOtEWieCZEvY/NruIJiZD7wWoMpSE8RVRwUyCNOPVscZYKE
k4IFNm8rikPCSGuXjfp9b/woFaOXhHG4X1IPuIRpj1mQdujGRnDhQhBu+dZNX7lR7vJKi1/LrL/V
ffE9TUp/xdfv+FMY/ViqpvQ560LatsZ9XlDJlGfGkynpQCvfyIs/g8OT27x1T7036Ccd9VvYI/z5
PnqusAc7ffObrTDWZoHZz65uicUATEv4ieg+qPz9jMgxWqeC7wajeuFuxRy/0ZBwyqSmHfQRJaBz
qLYcRdOBE1kRV9SfFDUyiCZXJ1oDYI/zC52G3ouyjlbYDzhMcTUTeRgyII92A/3TGJ+wOgSlbB9a
VMsEvxhbPLLeFSqBsVQPLpQh0DWksjuBMlk4JJwXeFtx9hxPArgHW+hZOOMuNkyUV4+L2dBuds2p
WOnDvl2uzqTanYcj8y5aCzf1Bv01XCuRK+TOAkye4iChjL1FEOQHWhItAIQbEsuleNU+FDrAI6nN
NKKl5k/dmC9zlb+5Vvs6DC27VzH62GkZDNRuhIBHR1mYF5QcVrzubOqbDd3e1eu6ozPBh0FHVZfw
5tS8oTiBJJeXL2OGp7Msnp24D/dN0jzR+LBjFfc2sneHbdHL57yFn8kNcl6Scss9x41SjfQhd+65
oxy51llBAJxCZ5+IZTOv+iiL0uHuRbMp8UqrYa7etfhd5kW7sWX2lmcp962IU7/uwRnKyNkn68uo
HXNhS5RjRNLiN69ePqsOXWsqOIB5PLRq40ch+xESMSbo+W3s4Q2Yo/rStejOLFt9t7AJ2VQA1Nlb
a+fBJOHLaCRw5TFaT9bJyLbYhGhJ7jDegYLEWOAtrq9HC1zL/2HvzJbbxtos+0TowDzcciZFirIs
WbJvTshOG/M84+lrQX9XlYwUyGhe91VGOp0AAZzxO3uvLWDKKX8odmYHpwf1Tr05yfST0Aak76a2
UOCRr3RCQVu90U5e/OrDYQJ/rKxgCoptM1AhbLSfgE3BBqJnNDntWWZ2u/Mjp+AI1VWXduDsmam1
VaA63+EV/oSSuyrL6kWnQCIT2LfIDdhHAVGM4F2+OSNaOZPZmSIxW4AHvQP1qmKm5iCxeNFjRrGo
OaWk3C1cFTiUD4qCWvrQ7LqSsptU02brQUUDzSnz1lQlJJdpve4VIZ97NMyu2aankLTETO7PqcEk
z/pWgotLirVCcap6JEL5UDVmT0PXqYEZ6aOOP3JnpaG+Me3wlahqBJVuFe6c6rEC+4VimORkNZC+
5pa0VHoC+wwFHCHnJYRkuXSfuDPWOQwIEDjdGXd0tRbyK0gvfE9S2FDXEu6yKLTvoRrYoMvB6eha
yf4yQAnhgbe3BLS6nOWdRsHE87TDULKgq9UecasUEGWYcfqPtUYK76jbgelDFd9ajOxZ7K8xwSBi
osaMydVeWSUobTXFNCSUcqOHeYzPH/d7bPkHarbVJlMIy9GrDq+Gp/tU6OTfHkUTRNSAGgq/R08m
8u+duC/64HvW2nelXD5aNtVjNUd40rbOooECwzIwWdWGqSxTLEEGuy/qZXm71vyhXAQO/wrVYGN1
9dsg8xdT1g6168E2cEg+dfUkJCVn4XnURxWzIeWWiKJM6r6YmBkPg9lwOg7cnVZAXoRFiGMe9SsN
L+F2qO0XwAQUUXS1jL64VHrZsmlH11j7evElCb0X0/sVVcjFPZ9jUCl+Cuz01RO4VLIN+umVqY9D
qwriTJUlplDYyxxlyc8xB+tLQrfao+zdO10iAxdPCVIOyzsHCjh5D28NJyALUrjUlWX2j7VH6pAw
vnQ+T9GtOQMh4cj7FjwSS9E9et2zb5PLYfYOh9dMvwsjU0lbp6MtTbQHTtoSx2513yqVQ3a7iVkk
hGLTBpj2MKClyxJ+AzgKAqTxyC5SzXsbQO5FjBVtRav3bVbGjiAYB59IKfHX/ITwPImcbBAbx7xI
nvKE9Ewz5HELf9hUuip2BiuEEh9CQuVhDR2AUN0C4ZUUI3tqQWGRs4VqvRUwnPX8fvA5oJXZwjmd
L+D1s5uwce6VSanvfUlfG32x7Z1x9svlF5cAJDYhzsYPomAdqAlWxAZ9tyKUB7SCv0UAOwKt2BG3
kLdpWuUfw7E4DImxTQjQPpwgUlgaevcu0boHyU6/hBVh5Ck2EoONxqYkcN4jwzNIIzq+5v4EIUlP
8axvA0terelqbIFJytoRvmUWadAEfPlnKtdbJQ7MnZ2kB0RQbOgRaGQyCGxBxiIQ7m5PRA9TYmJv
EpxWi0ItK9L9+h+pz4pDbutjTEkvdTmz0Sgwwp6S606ssm60cA76sq84OmPryPscMggWQEzhI9yx
RYnWqfJQmkWH6EoC+yHLB+Nd4ZR6yjLuSQoTNtOwkf+Ivf5gAw9Z+Ua3qyvyo/QgPdZawIFBR4HW
1XFIJbSm0OX0xHMoASbmSTKr5i4Mf0AWYUVMKNsyDyziaerRMi1/kfTgGEkUiNS28cho4mQX0Sh7
n4IMhvq3RuQXcXBYD01N3bgWOYmQkzjxIm9N0mnnrB76GmNLlkSnKCmcu9LPdh1MJrmj6qOhdLnT
0KF1XbDvQ43kTVsx+NrNV8dscDy0sXxMB1DdZNDXbfJgIjhbW0jkHQ6UNqXm/MF+um585TfdcDH0
HWf6bijdZS6V9MrZNjrqSqQA312bKTSPI0xa7reEXYYJgn8pDyrvnt0BPLhftgv7Bp0zL8kiHdPA
VNXSfok465nJiOVNg3zb+j3rzfJXRLsnlpZ8bcd0PWAoX1EpRCsnSSi/5dQunHiJkuOHlfvKlhkJ
tr+dUFEx3R9ala2YdjUqgc06tzlzLhXju9wDHba9Wl7rAzzbanDEFw3dRzuGewsQkS0+uBVw4Wff
RMCkEt2eOQ3nj5hbhJtQ86TT0faenapPVmEC0HsQBStk0+JQi3gJdIoJazY5/q6U3g85jP8ZRFvu
yuKLnST3RUuifFJGrO9LbU+K6FMRW8SpGQXrLC829mFIXbJT/iT9uZQTE/Ev1VZLQWUrvB5dcFHp
i1aJsd823Mdh1V+GmblqJQfhR5WeqZWVC6t2HEI4JY2DTmAdY+52+8Ty/cSBgrb4ziJWR22nbJ3O
IOYR613fxaswr7eOx7bGpuBJgzPJ9WHgTfyQfbSrYaPNzHUpBWdRk37NmsxdwinGY2ajg6oLwfth
nThYjbIN923kPzPf76pS1U6BzJleyrCA75OpgKgjqQL20NnNIcv0aK2VajZ6PX8Qq9IvYjQxy1z/
1QQhLu7Y65Zhueeo+030XXiwB/e7FuXxyuCE0U/CHWsxquFD8i2LkAewK1h7Pb5hyISvLUUONNHx
L7dijxr6CQ4IMgngEjFRscCQKUutYyScbgmmVmBzbgpOTtG2LErVfdvJhv5ds4iJDa3gTBma4+ym
qikIFxuOatyFoQe/Rm7pltZMDBoer1Frsmh7cqexgQP7T1kBObHDgjLg1IHwVg4HbKQQMTmCAyqj
IgsbHo8TUC+J3thq7o3AE7si8u+khtDgwETkpPWoGzgtoNqD58ctv4B1lzmJQRmmS3VIUpz4Shr9
mpPugRDalmhJbqu30VdWcvbJCdeaHWiboVcOrN6/iyANVq3BnMIwUh/YKBIImlJd+xPpqb9MZPmL
6VASRqr7nSPPlUUc9FcNm6UcFo9+gfEttfKXcjAjInKIuSky5v5mzTEo+dSND1Ko7VYIULaKhb+Q
wy4iiWz/lNgtjNbEOSmuRPFoXNToNoZE4VSQduwCbEEe//ab/s1x0j3HAEizrfyPA9hyACVP6glh
QqYscNGHr5aQkC6gmefUi/H8N6XWr0Ur3tCEnGAClND3mWdUMKF+J/ptphA+IysHM47ROcWo2Sxy
3T3LEBtVsFXxde/ZyvK3TsuAIwwFiS/+N1n3o23skBaYahLsn22etN9VE45mFr/UfX7supRqgEeh
RjP+4dwQvXq2LSwC1kqZ3WZkeuz8SyZa2zS+2buyrHX6RXEvJwiw1PgbcD53k7IRpVmRXa2qBEuX
yqYIq2prxZQUU4YCPYb915TKzkaftur8atv2aHpSAPa97h4pYXY7YiuphBl+vdaZc8te/Myxz26H
wnnNEgMfvRNH3+AGibILcA6pBGn1wYvTsBhgo0fWubCXLXVuqM8OB6YBkj6J/1Zrb07pIyxL8x+K
/7PTGW+9kCocmAItigEXefyPjW8tBqeT7s2ASlNTPlcYOxZtSuoxjJctrg366ogGj1X7uXKJYZHD
4VHn6I6xlAMPXPZFqXyrip2WlO+poIuONEPKbpjQ1WRdv6NxZWVDNw5Mb2911ThEsA0iC24Z4PFw
M04+fIMdKIk88Ton3g2306bOazCZarU1MV3WuUpoMxS4ZagsMj+w7sj43BhjPobxpmKmRJXEWNp2
/ltvUdLNpY6TVdVHl4OsRhhsIzO8dAG0dvjfo2Da21JWMzC8kMXLHyIfUldBgfKj86nNS8Gh0bJz
zbmh7XjeMZZhs0Sefxcohb0UUrRrOSLL5Jb08BhSSpaJ3wQB9WsZ9ScOdTCNGdVeuQ2ileAIZtHA
FmBo6tWlI6LzADl+YToc2bkpOxHw5YEqszItTY62ErQIiYcYSTpRRGkAbNoUxW1O3X3ORpF1DcxP
LPuQGFPcSA6qG/1SMbQvgnIYa2BiLxIqcNYgv3XQWc0GL7Prut9lrVJwXZJIXZmg2iOjY49BfIPa
yg6rHjYa+k4yQIVpCVVsh+AFS1AM1HP/sZC9XcOKAS2txGlSbb71Wv0NXd+d1j5phRocbaNFG6kj
djeDGE/MxoYKjXKjMEntUw5gQjxc0gExVzblplT3RsVG/CKjpl9x1BcvWqEdGKPRX5H+eeRr8pRF
lKzRVCETozAoBr9ZpxK8d4SXDE66+5WsxnQpmOR8uPpkqaFUzuVso0cla7CWKg0aL3HHYfmfAR7P
u3HEybtzh4XoHOlERErIztYc17ckfQMES9IquCtw9areVpIN9Ut1cuNaubf8P9FgpPct0WdGoz5J
qWbcBV09DoE1ggBfJZYr3UNOMBbQ3OJToWVPuT9ax1s131ZuyuY6rIynGui9Ex74zC/GwMTkYlSt
VCB9tsf2s/aIqRz/7vsvhQyLewaAMQdanKP59AwES0Slh+meUxGoDcwB5Fc1S6Xu0FJ4KAaq9qSW
KMJJcWn3jeM+erS9o93VW2K1pL1UDRwF4lHSu5qye93Ld443BpNVj3JDSx7tWBbSBrKNvYCwNXzU
lVfuC6X/BzMp5N+WnZNuJesiQRglJToov9GvhUcUsZnqvphj7duvO33t1BR74pCqFppkFuW9VR7J
OlzVZDV1zMQIz5NT6j7xf+lbD8Eja5xg+FrEyek1xKRy33hBwilIFC+qyg9GSRiP7VJu7WAzDFXw
BTzeY1z73ZZaJweV1B6R7rGUKWOhH9G2JUscsUtiI+xViuST7POYRZJXPyiV8uyY+rMVxNFW6u60
rjNJEvGyddcG4O8VAnVUvUw2XRPnK87v1WXWvCp0HHgMhbEp2+AXPIJjnWveV3gHPyT2X3c4I/Zy
HBCagLMjBr/wxY9heuRV9JAVlb/NrCo7hIIEUxgd9xionEOqZ/rWld29Q1LZPk8ESQ+5vjfyTL8X
HUA9qVZZ3oEjZE+yTmQ8E+++N/j7q5K/fkqgOzsVTF6nGNxXGXWRogWroGIMylTlmEKmXpmFkexj
u91AgIrJ2FXyFaHswVZFXHeXqDLq3NTZJvJIokSkkXJsWKPuRz+USBuv5ygtqtoVvIdky8tzMNQW
bx2F/9ah6FfIfA8WPJVeDvtiMOipZbViPtLularaGb5sHiSDxC6Nq2zkjnq64lgsgEC4h57RYdod
x35NBBsJIz8iYsrBbChdHM1s+dJK+z3kDcDspCXFaPT89aR8NJWq7/OuRowiaea6d7rsOyTFYeVH
nHHmDJ8kDaUI1hEB033Z+hnrxDHjNdRhdQknB+eZkWmbxG9+vHu6YMakeylwD+XADBPown0kN3uL
xM7f51qAzQE4PtkYdbYP5AfGS0QxBqNvqmDN1hXj1/uFu4LiSWqm3TZVSAiusLAtROL0Wz9hkqza
6FdospTsAxcIPVA1ViotuJeeHuHrAgwwBPoI4+UCSFLKkSp8FvbjtTSYx9QXq8bn9FGharRHcWkt
MrPp1kamHFIjJSNvtEdCG0Ej14cMJUZs7wmVWlPrIOuIdXPuv2FdDB8NNV1JYLK3riB3sMyL7oFg
jCNTOZpfvXh0Uk773y2MgqNlCpHurigYj+0q3nRjXxdlRfs+p5T0132X5hBFgnQn5dlRZh4mcTRv
7mKiTinCObgLXWOnoE8OYs7LpDrgj/2uPxLSRkqIzwlmFD6aEhFMhtfJo1ioH3O0lXud+mjqqvW9
WXN874ck4Y2758i0vtCOD+5YxesbJFZdYPCb8uCfIbSUVTy2rsEp9YXXCHMlZXG9tyIHxGb7EMNG
uXcV8qTlCEl4pmub98ZIWhXCaE9d/yPR6O7qOt32KZFa8DAejZaCjuV/SwOTBiJ5HvmuOXNsVD9Y
paEe9aLirBhpjNQiQWzd1jhEbX7nBxw/Ikorl7pDCxGl1O4K+Opsi7ozKEn883asb+y8f9L68mca
JuwAxfeQU+n/GOL+v2H7qc9AIv9K66Qq+sffrp/+RUbWAYpcMGx7fvK3W5u//htXALlvmv53Ah1G
xv+4tS3t/7Cr1PFgUWkltUKHg/h/3doG/8nk/8R3q8oa2p//NWsbZGw4WGF1A7mrpurq/wtHeSQt
/q/J8j8UZRB62gRmVxFUOqK73Ie8KNl7FboENQ194od38PCf63w07vIrP7u6OrFuErYnio4y54Nw
2NWzGtDIdyUorAgwmVy+xcwDqBP8ICvujnwZRKUhas8l60CUcgJwweWr/w0Y/J/X825I/uDVBnKG
LDRz9HMGMwd9mH9KtWBHGfqPqyv72+4xMQHDfiwzS+4MEt6qP8Isn4VE7lejfhui/uXyLeZe0vh9
PjyGHRSmn+sqFWAKL6nfH9tQWV2+9NwbGm/54dJDoSEJDjT9TFDckyHgrMhN9tX1khdFiMPle8z9
/InxtqUcHViNhAZJyzgoSCq7EwsOR5z8ykPMtdOJr7wIXRP/jKWfx4R3Dev4QgTGDmrSr9seYHQW
f3hJFB+zUiBMOZNBhuQplTgCg4F0pZfNvZ5JHyaJRcJRhzu4LXNzGZT2tyRipr780/92i/9PDxiz
Nj/+dKohvY0gVT0bvUkoVYR+S9prNVBr9p9V5+yzqt1evtXMc7wb1j+8pUopLM7QEuQeHse6vpe/
Zq2qXhknZj6xMqEupPUAE0V4XFyq8DphQAYzMaSHAf3jf2bGWUzB579fMSdfmeAUW0kMh9NZH7+w
xikrpxTJTSORYk4+clg0Wam2fnYK+1Hxohj9wot1bBlJna3KujGOt3wExZh8byAQWglFPzoNOeT1
uyis9WyjyTHikttuMBmwCzdvG1xEHEZExOdVWCga8Xz50p+PRWi7/m6rbQnRS+NA7pS7yF0Ac94T
Z8wiKfTOFQmWl28y85WnzAbyMuQyQ658MtSkLZd4fvCzg06qnm67/mSs5lwZPptiRiccVc0SUQ1i
P68KV7ddfXyqD32MZtMoMkKGU9hkOef5VbpjuZmvb7v6ZKDWfclwiEYlX0DkEPVsI4g3TRoBTb18
/c87MUulv3+9UabECEGQPLFpcBZmhWhXyzRlp0T+78t3mPu6kz5MrokSVV4Xn5Q0+mlqirRQDVe9
selP+nClU7NhHiALvU+lvdFTZNGVKjhf/ukzL0ef9Fwao9NVSJFPnZ9k2GmQEQHoKI7oyfor73+m
g+mTvhvj3ovbUolPRlbtlRRYqy5+lp0DADW+0vznnmLShysHMpkUl9GJdIrfcY1ZFdEI+Tp3l1/S
eJl/r3cVfXyyD+0fL3tZ5ATlnAQFDM5Yjin+K9moV37R/hKV+eXybeaeYvzzD7dRKtd03S6jXDd0
pzwnmTM07oiZuPKpZ1rpuF/4ePmaZAqmszY+UWfLDEQfY8wV6lT1yiQw85beSSgffj6C88g0wsEf
E7xqcoasYa3UkGCsTvae0loKcWBxBnX5Xc08jDz5JFj7OKhzEjgEBUVOpB4H4XNaetPF9cmIRBaG
KCJE3CdXy0ApRZwXOUL3buwPk/GIc9bB7IaKsToof5NnscNK/MOmFOE08ZXdwczbeYdsffgUeROo
HkwLBmwH7qdRBiaiAYJ1b3s9kxEJKblP8YcH4JCCgh8nfmTDoYy+fPWZXqBNRqTad/JIxQhyMrrg
HmkHRBfvzSmqt8uXn3k12mQ0ct3cq9ykjU5pfBf36EfR/mRXvuxcD5gMQ34ykA1ESPopJZ5c8jSI
BNbGa1ymmuBs6faV28w9wqTtY4sOWDYqAfQkzC9RjulZKavN5fczXuSTsU6bDEKS6oAisNrgBM2V
MliZHyMiZoxeenaV4crWbO4Tjw/2oXlaQ9tVMJ/8Ux1lewNbpiLh+zf70+VHmHs/k+4rkUyelVhL
TrFvgXpUTb8Blm7r8GEu32DuHU16sGM5ZiL62ocBCjYoRuWRQJnH6agTLtHDib98m7nnmPQzA0yr
63eVf1IE/qaIeKVVEcjx9qarT8sslYiwFsUuJ+lGjzAxLNZyaOk3XnzSy9BJUtONiW8yRHPOjHon
Suzut/3wSS9TTBh+kJLcU5A02L5ydFhZD5T18tVn2qY66Vyh1cDasHoXoSyKaknZdeTMk0Lx9fLl
Z77pFDRs1VFtqVnoAqY2nkVZ3MeEXl++9NwvH2/5oVcJ3c3YsIDmIcF0V/T63tKagxpJvy5fXhmb
3ScjgzrpVoU5iKZ0c/fEAe6PMOFknyNyo3zL+mcpJ6AU8kCNohW61pUPPfdAk26WaV2eiVSSjlZU
rlrOszQDK1SfXFnVzX2KyapdlVq5a2wun3YZkALPa4ABy9dKIHNXn3TePMiGxgx8eoCXyF+Tvi12
gsOS5eWPMXP1aYEFdB4RVlh1joacPPioTwU+4MuXHrvRJ595WlBxkxINQKdKOMQVF8F36WB7Cp4M
yYOt4bQl/ARxZcE79xSTnqzWrRtXmeeeYl0W58qK04Oj+smV9e7MKP2eI/ShP/SS1Sp9argn3/Kx
PyTdq55Z/wQ54tDavMJFnGmi71zxD/fwfLocFlT3pJhJgAybYKSvlYUiBYzfkN82nynj6/twk7Ds
G1upWywXeB+RBjATiJWtV9aVFzX3GSYdm0yuxOEd0Zhc4Mw8ECYgrC2Xm9PcG5p0YqVrFLcra+kY
Bu5m7MQYvB+sur6y0p1rrZNO7Al0/lnGRy7TUb2s4SuGOPpaD2KNgR1wjk2I3m1PMunRyPbNqoPu
fwqsujhjyfKQlQ7SBr65ftvidErXJNnBwT9eSsekU8qFHZQdB4PD6qbf/x4Z9KEZebrTkCWTS8ch
9O60ocLlVGxTOb9tUSdPOjO6Oy2Im8A5Do4JmF6c4za4H4L+ttFaHtvXh18vt31HngITpy73B8Cf
QFoIDLj8ZmZGCnnSwVQy93wz96QjhLMVYJeDr3C0qufVXWUnV8a6mX4gTzpZrXPmYbitOIZhTMqA
uTW8YdMX1Y2vZ9LNSs/SKqDlTGZjEiepjO5O0tJmffkFzYwQ8qSXGV4cE+nZOVgL3GJFxk6Bswev
/+WrT+Cy/31coMjTnhXRKhFOuqQn2JtSJCRnhOvI2YmaOPI0J0v6i4I3qs+GhdP8IL3i4OjuSlhn
1f7SkzYMEwK/zeUf8/mjys5k+6k5WU5VJ3GOtuhfKk88YJa9khT3eROQncmiWEc4BMnCEEdwh9WB
mKcKm4JX7arEu7Y1/Lwlk2jxdy+JckM33ZA+TiqEzOYw0zLBKZuZRMrXIdENYxMIYhkuv6q555ks
lTPdK5Vc00CkdYDjWmk/BOXJ7sLtbZcfb/uhx7sEcAQDBL7jQOBRSQ6FbcTfZan4c/ny4wf99zoH
Tv3fl8/gd4ZYzMUxMavsdxD79a5mql30rTGm6NG6KSgGI3aM9Hjqr1cmLHWmgdmTvtQYemknaIeO
nY7uJn8s+lfR+CuhIYlqpBVwm6VneBu/y1YdS+k4QsQSbUNcfh4ZAP1J9n5AqWnc4c4V9QZTW2mf
arBW2PhWl9/MzC90JkNV2WWFkeumOCo5mBE7+tqyEr/SveYa6GSc8s1IDX2AfEdzQGziYADspPKU
6+1LMJYjLz/AXMOcvOIIdcLgQ3k+Go2O3MgGuiwfw3a4Ml2M/fWzljMZroggdvTIKe1jhYI9Thuk
l+WZyIcT4GtQuZq27mr75+VHmfkW9mQ4slOLKA4JUpkIhNh7wTC8to3bXam1zXwNezIimXFT1kRi
0sVqkBKJy0YuPPqxRqxId2VimrvFZERqcdMroWTax9SukeETIujHxsZNTCRrQrptJLLHm38YKgzs
9XUIYPGIA2vtZuBFIleOCFMW+pUmNfcdpoNRCrnVA1Z5bGS8DAGgLvKYjMfLH3lmay3b410//v6h
SpUQx/TRduVXePvJ0ZPEnzBXCoACjli5ZgjwP9eTUwTh/1C52EIu33qmLduTvh5Ro+ksMDzHRm2e
FfXBaL+2GbwCP3mQCD7LC/nKjeZeoPr3I6InR9GNsvLYV06J7x6wbK9ROb78GDM93p50SRueU26G
4+dJbB3ok6we1MH0CGdRqisP8C4O+qTbW5OuaMSdGVuIF45VgjnQKhYtYY1qewrlLabWRWuFJECc
AFIzVvtQ1bSf2JKWAnRFFp/1HDn64CxZZmKmlQ8+UcqI+10UvZH2RWrPBUT4NPk+oqYuv5J3kcJn
v3fSudEH1V5rGSzI06c+50j1fvyZDdLoUfScttiiyaQrvZe+x+VbmFvqamw3XGje+mL8fc7jlV8y
fuPPfslkDHADxYdRITlHzQ73/BTrPT/wCyGbS11/CTErM6Mp7oDNx8JKU155A2Mq8af3nQwLtdcV
IQZth71ntLT6e7QDCnykkOeLOtxjymIEFecYrAd/7bijnDVEQm9uyvTkEyxKOBteTTj06Qnv+jpU
gPW9XnknM/3Bmgwomdu1ijQozhFfVY/OTSmKBVDCJT6uVQT4jzkfQEiSKMDE242hbfKiWvTOld3I
3N0nAw4EswSD1bigT2Dl1RqOEM9CQ3/l4cYP+9kHn4wqdqgMSR4MztEs39L+Da/UcjTclXh3N5WR
HfPsMWkE2Za/K/tEcPIqgzUTJEtanRvbV2ozkwiG/95WyNbYLD6MqpJCSqZI9HEpz/GCrCB83TrO
gAliLPe9pApUspAALsBURbWO8c/RKgoD9z6ItWjbiyO7Db69Er52Frwp8U+Xb/wcGmhjb8flxNiI
sDoDAxibyPWGO/d1JusXv9fKTsLbdJSsdOdk+BYDG6vj5Y8zd/HJUFnaAUnEvosZ2PDPNYEnsBtv
G4WnoRudR+ysCWLt2FXI6J2Y8MS6PJnltY3izE+fpkZniqd0w+gnC8tv6CLOYdo83vRSxnijj00l
LgHwkYOKU80nI4GM772sJw+Xrz0zxZqTUSh2oG3bfWYetWrbgbsl02yZ96dc/MgxqrextLntPpMR
pROwkWWFt29Uzg8Zu9rKtK37KIpOsgyHymzxPqich12+29y3GP/8Q+eCvef1RR+bRxM+NB0Ivrha
kbp629UnA0gdR2CgiMU44sfKorUfDkm98cOizm5qqva0OCybIPX0KlDPTqvCLvSfADgvvcK+6e1g
fv/77WR9ilcss+MHdxjtqMROQvVLrgmMP3/35Bv9fXVDi0y50qToQcK9HoP5L6AwxASs3vLybWXy
8kfLREOOrffg1vnI+EjNdZRhB7zt6urfP16qRWLgpHMfyEMIrHWL8Zd1ZovRb3X5BmO/+vfkYyuT
0dNCGB8xfOZnoQRbtLMHO0c4Lnc5iOswvvEmk1G0TnGtMtTl57JO36KaFV+obhCCyeBrw2sy9c+n
UQJK/35VruoOiO0y+4yy4OCEBbBVrd+4oC9g2GzIgLqyR5tpT9PKMJaGKk8zOzvj5ZWf9RC0UBde
01eOTf6TzzGtC9cDlDYp7rKzbEJeAhdbfG9asAFhEFbXWuy7OuGzm0zG2FxrMUoQpXmu5I1O5EAR
O/cyKdSgPcCy1yeAElCcvhsKKUIBRqkBz3L324T5SDYLaClokHF9n+KxM580uCX6Aes2xsAnKisg
lzU2x5s4eYZ0aweCLIVNa3pvEunYQfdkWo+teqU69N5IP3uQycDh5L6ZgRhJz0QijybI10Z9D0Pa
Qj0n/aIwDnqNLc8tE2AUibPIEv/aFnfuQ01GFa3tmgHDtnV209hiuezAB/UBfRik8VzpNXMNbTKy
aCJvPLAL9tkGb5a47Rsrs6fLvX7u0pNhRWs9UWRUrc616Xhbo3ScbQ3f+8p3mXs3kzEl7TU115RO
PeeWejJFdFTS/purivVtP34ymiSm5aiDHKRnE6SFAjywcl4gYOTbWy4P2//vccQGC50XuWKd25gs
c79+UBVx04vBDPT3peEmJrkc9dY5B7S8jl2v++YFkrEO8yH857ZfP1mbmZKdCa0o7bOLeV7sGz/o
+n9kJdFvU5wh3vn7GWSIFEUuieRcqUNPsI2KZRS9MBtDMJ6Xn+Hz9kNW5t+3gP+AcppspXPhWZvA
LfZN2x7DRr2ynft8yrOmtWwYkZHnSrlzTtTqlWXZm2NLh7DNDiYp5pef4PP+ZU2LwlECBK/Hz3yu
ZbJmUgWDri5jBr989bn3M+m9ABh08gK5eiMXO4foExyoX7F23zTBWc6k+yKOUO3KJTM6yUaQPbnj
oMx0Xym+Xv75c+9/0n+1inRON8ysc1Aa4s7IfDy+eussDdP3H1pol1c68sxr+lc1WFcacFuBc9bL
7CUAtif74Z3VRDcJDcgP/buVKklphF5UgC5Aw/4j8Su4QbEWXjkgnmlB9qQfxyrxcarG/GKHRKqo
6Y9M9a5837n3MunBUKBjnTwg+1wUvQtfoB9YAQTNC8bha3vbuV8/6cGhl9UIdzX7HNgwn+AJgFvf
U5kX14SXczcY//zDhsqQETG7mWzgVyPDIqAqgmnY3F1uoHMXn0y8RUSSFuwp+yzac1LasNwS0oZu
u/ak7yYaaaXCKs1zFpH44uGX5oc7r7ddfNJz9TALNZ/azbkcqb+dBhDTT4tgfdvVJ/2WLA+PYI9G
OUdRZp8o8G9QP/lXBuWZRjmtF2uNAgkdx/qZVPl2QUoChWCN9C8cF8nypt9vTTps4nUqrB9hniEy
Q+UfUmkJxv1a4WLuASYdFuCxHhYEuMCqah7NWMUmDi+QQuWV4WZm1LQmvRYcVtBGAS7BPKsetNS+
T1PvKPc2hEz7Nim/NS2zNhy3OqmbsyxMysLciKGyf4mUw98rX2DuHU16rQ1gpAP5F51Lt6jvjLJV
N8JM0OQ14PYuf+S5W0z6ruz2jkMWUnyOLO0u0DrIy46NWaD+c/n6M2PDtEwKYd1WHGI1z25iBRtv
xP57orxWyVHHnvrvHY1lTXqwcAA8SrYVnfN+n2kGWKBmYQMlVnSQ+AEsCDZPZtwt+AfR1mm9bxL5
vuNf4DJUUrMADrhq5XhnhTDVfX8fl9fcnWM7/uyXTXq/Eiil6VIsOIcglkUZrkOo0gQ3Z4ZYNtGw
vvx6Zz7ftCgqmZlhiYq7AP/GFEOUzgI//5U5de7ikwFAgfsVj+6zs1Vhu9TIgoH2OcTDlR460zT+
VRYd4rgkr2AY56Rn0FsKYU1msLr8YuYuPun+oY2YvcBVeO70RFvgBu+31sgRve3q4xv7MJ2WkR1G
mmaLs+gysQL3KnYWR0FX5tOZpmOOz/Th6lZtKr3i+8M5tuxyaZsZBPHG+eEQ3ky0FMHHqd0ZV55k
/JafNFNz2v89U1ZzIbO44exuaTq2sSZNqt6mkdrubAlsuEv87g7/lXXl6ea+zGRGb+EE651l2Wez
z9ujCAf92SmN5PdtX2YyIDh2KkVgOkM2K06/kET1JAfllV8+1x8mXbp2ZcNKSgoMcgvOOw0NUnTt
PL53Ww5RLv98ZXwLn3yPqdnZa+owHEheOWfgmXE2PldR/o8kWkIk9rX5UtS/i3QgaSrfk9Czzuvb
XpsxNo8PTW4oW8UMgEGfDUaUbGXHAo68rMeZt778YGM14LPnmkz3sjG0tQZz84wuW73PNEe+q1Wq
silMypVkUTILekKYk8jdhElfXBnBZhYBU2c0uCGR6boanCtQ26uMBO0kbF9dj8RGyqlXutBMgzbG
5vLh3UmoB1tdq8NzjzhkYRDESLCe0V1pdHNXnwwGsqeXhPFI1hmWdvwdMBs8CIPSWXvlw8xdfzIA
FEKoodCV4L84u5LlyFEg+kVESEggdFVtdlWrym63e5mLYqYXCe0LWr9+XvXJTZtSRJ0crgMIyEwg
yffepQAdI7j3Hxy/XXkjNTWteXrWQATTmlR2iSHn3Cfuzwli4LfNydS05uYFSo1jKL8sFzdvCGTP
wHTVF2u5SkPFjMc0R08WMrk2VMPgDZ9xcoAizxOqDx+m6ElldTiDSS7vv6+mZQ1j0VHSIMK16ehE
0RlyoNBw6SiEWxq2lhwyta55Nii2hhp7IOjjrQV1JBLI+sKr4xXrNLi1q7m1XJZyQiI0vWCXZU++
DWzCQgSYTtNhb3stVKxyvh/ANAlFFDauBEnD/qgjpkVMu3oGf8xlBrTGoiQYoQSO+FjzBnTPzopj
GLLl3pVl6a1f16DramLh4h1bQK6Xsn58ZsBD/tcPNugJGUPJ8HiOEn647jCtg6d8SQ53mbdODWJb
fdYP3UzOU9yEUz/hiYzfdyDXgdreMuSQeYnpBTWg0O21oTLYiKZfWRpDwNXBzXabZkm8WBNIP+ev
MSrSA3AVHRrf3znTGh3Fdf7f2UrAMvXnuiQE9ZckRh/dVRjVgfqfjSC/WXpcIm/P/9U53utCCy9J
DWOFzIANdGHSP9ZDHO2WFpS1c1osezxjpJuWRhPASpV1X5LJ1UKOT9jsNp21XJYyOVFef7Vpc/Hn
O0OxjnumLjQqrHpQl5bO6nOEEqnWG7tPd82Wjnr2cw45KYjLXKre7kB/QfjWj3m/H6G+fijGodmD
t44GeIKoXm/3aAhqjhZ2rgrcxcy8DhLLlXyQcTd9sMmYrNyJTa1rd4cEFMbEs5oOFFsxap+nRvBv
fV2rNayPoX29PCCmEFqrfEXOrAZrvVjIhzZPP98xM0Lo921ut7MFUHh26q0ph0SbgIAuNNa2t1t/
173RuuYXS+ylDvSZr61bUGnxt5Ae/rlI60lQyLDc7uPd2UEfmic4vUXqyPOtI0gGXnyXvHp9tnIg
eXe3EkK/LcuKj6D5JyiQTOvonDgQHC3K5l8kJZotdATlFsTC096nqXfIoau00qthQHphkaPAob14
EehAu/ShbMDUSNeev01Na37QZR2IrFVsHyObf1JOfuodupbcejfMYrI0L0jJNDOOYtejk07/ceV/
AEt2CEXEtcyuaTG07RVakTwuY0xLoeznqq0vKPo5X1XOIlACZAVoH6CjC6Jfb8V239/PMaDrJL45
p/dK9NAOxoAUCAgWq3iKakjKEss/QNHx4Jbsy5h7T26RbZJlOlDXe7zLoPUrNk7YEIkAK/dxcsm/
iZoP/ezfc07AkLStEOzafiEyNO2mLtQKMhsUVvP3259tWn/N16vWHWq3c61jVoF6izkfqSRfeFSv
ZH+uJvrXFotP19w8cxD7IDVjHQc33bdTe4mj+KFLJFS0qxA8X093jUK/T8sRSt6sxSiuvOssiU/Q
bAzajq2MwuCA+r25HRwC/C+a9xewcCfWY5XZK7vQu2cQIXTqMKuA5mxuY4JK6zO4//tkhhb7K/QQ
oEOcgKthZZlNI9DcHDAo0iScwoTa7DPusr+acfz3vrnXPBwqU67fSkxOUpS7JvY2iQW9zozvbjdv
+nLNn+O5TxhUn4uTAhHjhlBuQ+O+uyuBiOl3/owWiwuy5D6DrmhRQ7jai/0EJBkQIr/97Qbn0mnD
kgQ3PkjBUUgKRt84zT7ieHyooMpyu3lDbGWa7/aiGSdngO0oVA4X50G9EAXkV/QFsKVEfnczbyUA
GbxYvykXVeJ3wwjr4Q1/rH12nH117EFCbFn2ixD5fV6sX5F9UmeWz/vqRJk/bKRPsp1qRn9nEXut
5s7gbjqRWB5PrkUKGyPJD9Cd3Nlxc8LUVakMAAGdUDe1cr4xLL1+ZRa4TKZVtmQnH6iMoC3FNzF0
D/U43bfd6LfjVFKO21FhH+sI3EOD8P910tS58+M1l4bkfSTFQNIT7QI7+ornhqn7dttmDWfLvy6m
tAIcc0LTY90dIda7YRaupmQ8gOz7dg+GgKFfTpngRYSr7nLsUOu7tTsUcGWLcFa2AtO6anvxRJBH
Y7afnoY+DTua/1pQUg7xtDWsm+nrNZ9WLki/ZZSWpxbPMkkw53EOMaAl7z/fNzvahpxD/w9SPV1+
qvOOPGQOGOj4EK/BZQyrq19AJyj0+qzLqlOa1v/QdHp1UvZUAyGBBNVKLsowQfo1FIpkkFyeUMwK
oDIPZjpA81O6u7tmR79xLk014FpQLEcvWnbNlD4LCwpOt9s2BFFH24IbgRrrmZPyJOzoNWfWqVBX
zU4qzm3CPll5cV8U1dm3rE6ICkQW9LgUjfdf6WbdEeItKBqwUmgH3h6LaRGuv785ZANsjKgGGbBT
W+I1Fkj6aQ9x3zWWCVPr2qY85cRq7diDDxTVh4pWv/CE+PW+D9fcd4QaZdaAKvfEgNfZ284Esfdu
vIcERQidvVDUAnUsi1OeKkiBQ6PygUrrzqY1t22B94vsqS9P41KPAA3n4yFjzVphksFtdR4vT7EU
6ip5eSqnrvrHrwrr1JEeDH0oE+AEXC4Ad/krLmbYgX9j2t+aTieztOlYcuLFDx9CSi2En619NaWb
uBsCt18rNjS4m041JdUwKMjogqakgHCht2/LPR+/8pyESfzjLmP6jRl8MxQfUNRlBgPviY/1E2PJ
s4Dcwkq0MPiATi/vJD1RPqzp2ENDJK8mGYA9cu0ty7CJ6ezyEKObmTtibgSEl0oFgAZwexn+3p4X
U/NapEsXFwBdu6pOPWSLSFCoyU3BB9R4OSQ8G2xm3oo3mzrSNku8zdpzxCBra5XygUIVU3L6Fcpf
K9la0xpoTpeBgxy6L6gwVKwcNoSkfAege7W/PUsGp9P5two6eWUNZNIpT2UXdtOgoC2bAtvFll9d
BBbj292Y5uj6+xsj9QA4768lqyfPl/mDaP0EwlBs/pZSaLnc1YVO9+UIi6FCx5cnmqpvHkDBnuIH
VKyumJNhGfRnkshCdVS+ePKU1eOvEXvlYrv3rbCeo60HUKwRKeUJS/3kESsLUOCxluI0LbA280Uq
Kzeqe3my5+lnNbSPgvYH7BHnOk5XboCmqbn+/mZxEze1PVKM5FinqIRivbS30OlZ4zQymI4O4opV
QWaAz9A6K17rst15DvT88n7lJGeaH20vhvKbm8UV7t4JjePLUKd7yfCCiAz8B2euV7zMNENaiOjI
DNFDMSSneHA+92VDg7ZVa3HU1LgWIPpoYq7n1pAcptBkJGUS0rhZVrzKMD06csspYxfPK459JF77
kY602FjK6yC/JDfJKPqVXgxr/Bduyxl5BRWH+LRMeJYmFvjOKhqJgC75y+3oYJgkHby1AHy2THCz
IyTDqsvMIvuhgLzefcFBJ3GeKyBT+sQWRztSRZguUf9AaHUXDlAgjv3pX9BVdpsUt8dj606Q+EsZ
isxqUEh5V4WyNu92t6fItAiaG0OSx84g0YpBjO3nemFfOnvBgxTIBe5r3/lzGHPsdTYkxwWuxBMo
AhiB9Ddux0GT2SuvH4ZUlKX5ctfOCQVJnzhaudiLoao2M22/5g5ZwNMxf8pSFxryHMsfVWv8laZJ
0zxbKDtvUEfvHanbPja0e509VmwhvHAXVByLr3m3AIyhXaDfeFSd5RxUvtivzHHWGBPf//y/AFVN
bRNgBiEml4IKAEn9OdvX5ZB/Goq8+nJ72d/3vL+AVQ7oIx0ryT3oqbGYfR7sKRmfeFbYxefbHZjG
oNkVFMlVVAKcfmzsBcnZvE2i7wovbM6mtUpIat/Xi2ZbIImz3aHJ2LHpHPEMefX8SVaK7VKolD3f
7sI0U5ot4YWtH6qlYcfRFz6k8Ybm0ixedddTsPB0SjViQU6RRBzAyzH62pDqBVmplROMaQmuu8eb
E4BNPBclqhY7TrGIH6hqD4topk3M/bvK0/Hx157f9AC1I9RxNhM7ErB67mbPnyVUqePyM7Rw13g2
TKPQAqCiTE5y6tkRRNLZseeojuCkFQ9zlEUrE/X+vRMvy38Ow7KXTKUjOKMcMQ7eyxVr2L9yvBJX
CnKrP1qPgzywdOr2KiaFgtI7DAsqFdrkcVRiRaqt2ouL4sE8gNBo2W8dMA3dlapFB9rM+b5Tx83c
iTNt2J6BCw20ZQGR8fa+79c83IHa95IA936ZbIhCg9na2jaQi13x7Hfv6Ph4zbPTDALHyGGLs09e
5QIa93xX2S9k+DhCA/X2AN49RaELzbN55dojFEgFaET7frNET36tQIoHHexyjT/2XctCF5plSXjI
sCQllsAqwDNNnxlG1CVgVVCV/zhAcjyYwKB4ezzXdf3rQRWCxdcN+I03umUEhJTjkDNhULftoAZb
rimqmZq+ju9N06UDyewRhXbnZHCOkzd/zNs1bi1T01cDeNO07KN4qoBOO19RGhUK9P04XVngd0MH
JkQLgERQb+zbhZyLTu4sLvfVUPys7bVbuunLNQe2Uj4kVWJhUghzIIjkkUAV4BO9vZoGB9CTYTl1
JG8zRs6dXMKr6OiyWFD1rTbuGH+D6PDKI7PBCfRcGOuhDeyBQPls13QMwBi7nzxyoEDjBjTn95zE
sRCaMw+DL+Nqdsm5IuMrgZZBnMUrsdu0CJoT0xiMozPqdc+NqFCvzh7Tolx5jzKZj+a8vO9Auy3w
1d1cbOL+k60+d1a+MiWG5dVTPIPd+2wQ1wJPP987JAsKL8LdYQ+EUt3ddbjwPT37MgjWzksE36LK
fR5avhWeWkthGGZH56BhfjMXA2qpzpXLBDgFoKyLkONaa0Uzpgm6LvibuJBPM8nHDgsLAb6PC97s
kG+DanT8pLrxEA8Qwb7tZwYD0jMZnEHonVsTOYNBeYNNZ3u1/9tNm6ZIM3setW1GU98/T8MMuXuW
Wrsut781rJH72z2YPl6z/qxwmqaXI6yomh44I1ver2VqTU1r1o87oCMJiPPP6rcCOtmUPl25ERqW
Vk9f0IXQjvn46mvIn8sfKIvbYHOvi+MCYrS7ZkZPXozZGPdtNJDznEIT7LobulDiW7EZEz5AT1wg
OcXUMHo+dpbpOZrsLYnAzKp2fTE8MDY9x15/nlmPRMC4ks4zzZm2lzXQRMfjS9pcnLL7VJVQaO+d
V9cTyQZaHFs/qXa3582wH+hpjQTepTy2tBe7g6xp6iTzdupTyDIUEKxSaiW0Gs5FOiV616rOr6ei
vSQeP/k0/9nZzsZVKAWcuoNQ8uM4qpUBmbrSjqkM+70NzbX6MpbkLAe65bLd5LXzIe7Ug8+TMwrn
VvYi09xp/s7kCGE46dWXLHOf4jJ/Rm3euYzbHG/140ofJjvQPL7KomjK6FxffBZX20UUrzafR2h0
j9U+xvGmt/gaCsYQAfQkR25RZ1wKkFCBmqZ/VlncpMgCVuSuAiufe9chvonwzQBRYejQtRfSNt+X
GZBYO1/u8xeuk9LUKKUC8KupL248ll/b+dzmlbMZIWR/BN/x8oFzjphw22feNzFAJP8cSAQ072xB
QPTiVLJ4gDyptcUq9WHqoO56TrnaM6Sug2Jp10pn318armcNijoj8QIV6EtXjFO3k6RNRZA7nr+m
NWbqQAs3UswDWDwJdncWf5Esjzd+N64dHUyNX/fLNwsvvbQZRdSUF5tV7Jh6zP6A/Fb0dHs1fh/v
/74HcZ2uxksZQX4rgrf7X6by2c/owwwEjTdN24L/BwxlY7+AcCsmDMjw5h+c2be0kLvefWFZFLjD
v9fzHjQbggzEopQ95gn5xPEc7VnE2vCEH1evh6aJ0GJTXWcMOQC8cMgrVWsM5oyPi52uwavfDxXc
18IR5XFEIn8ZLiqGcUACpyXZoevLz7Pjhaj7eL093+9HPa6z30AVIi9QdN5dOipPUOL8SJbxZfCz
U8flP7e7MM2TdhYZS5VaEELrLszCK43yWQJjL/+7q3Gd9Ua1dEQmv+guVtx/jyz6ZOf5fd+tM970
PRIwYFjrLm4h5LPw53mH5V6rZzesr854U3UDJoIIKKBB6SuAHjKkl+W45DsaFQJq4ZXaQNfY/XLf
NGkRoartfG6vMMJakDooXDkH4D+/qybS50ILCbZNqKJzMyO3mn1q3ey5b9JNz/sftz/eYKM6AzpJ
/JaNCrtxVaYQeC5OV4efRBfayehvb/fxmx/znbijk52zBmXU9iCTSx5dfD/fIG7skPWWxWNaOtsl
szdEcggSfJXK2UTluFXgKeSrl2zTGDV3VwX1h2EEA0/q9niwVrta8ieaiK+8yx5vD9FkcdrhY2p6
L04n4p8bOu/HdvqYjsXBlelR5SDyE3emm7jOt67k0su+BsliImFrswLlovTz+/KiIL/7c/uZnDnt
VFuqywLdANupn92h2w72fUg7/hdrTjzQqXRIdUnaKd/EsvaDoYjWrmVXh3jHyHRWG8dlOGTypQRr
TvOEbPhnf3EecVN+vr3CBiPSCW0qzHxmp9iarZH/rEtItMkJ+2bX1R2q01ezu4aA7l1/f3MCYP7E
eDST8lJEjvUwjnGyKUgcr+S0TK1r22pp8xGco1F6gdYizvi23AxFUR5uz5Cpcc3N0hwqhbNfp5fM
485BEsGCImFrDBOm1jUPKzqw1o5Dkl4stxL71h8gmF0PKzu1yXa0bbSoKpGUlZLY6ZoLUfXDMgyh
sJaV6GD4dh1cVzMmwBhjSTB15Y+TdL8tpBmD27P+O630jt3rGDqQr+YtXkPlRc3A7EGUWfIH6rpb
IuSWJel2qaftkjs7v/qsCh5wkPwVzeNkf0Xed3f7G3578HvfcA2Lb6yWZjZYgrwBsPOuhDDuYzrt
negJAuq//xnOZXOVH3DkE0AXczye8b7wABmgYCAopYv8zVJ875dlQ6FhDekGO+uD3nuJ1Uupkj1t
vMCRP/NsCLJs37fqoNJvi/t1HL+10fNUfJPli/CyLZpGz7P9dcH1HL0RaIUn9rKbFN+MuOH4YF+b
s08zTXZgi9m3bfTRyZoNkhPHJcq3YPpP8yYA07yasiDu6gsGAchGIOgxIr+m4TLTD8rpNw1NtoML
epakfYTiRD8/zqQO48wLSTsdwFjwCjb960e38VqtmEFSAjewP+fXL2RBLBcG5CYtlIFG5ERR4OjM
W3f5oiwnmKt/SUJBirvH4i+5ClALFFD7+6iWoIr6wInXkoIGT+HX39+stIdKVOLISl6qpiZB11sK
xTUdyHfKfC2HZNhLdTBih+fEIsEbPDg7J2gtgS0hnaDrKBxo8XiQq1hjMTANRQuGPVceF34TXzIA
XANARNuAeRPKXutixTdNPWgR0eps1xsg/n4ZXNhCNsgXMcUJXND/fNvxTIFFC4qgt6JpyTAE6Tv5
QyybdJv79X2SvFzHITYV6mkXEBWcBx/mtLAs2w7ACW4zYGtXEgSGXVXHIHoFqWZSdDjPVNOhz+R5
ZORDno2hx+nu9hyZutByECTulrxKK/8M6NJDCXoP2xsAuyt29dB9vN2FYZ11POIAVvCh7qQ4z07U
7pzkhJhjP5CIDvcZkk7W47qyyKCp6p25ixDYjc80m1/KsVrZn0zff/39jVPXfZc0EY29c1aMVdBA
nff63oVY5q0ssyEPxK72+6YDkFL4bjWR6EyGWW3iYvmelcvDYHuQSuiPZef+F0Ojb6Uzg1Po8MTa
LcFm1GX87HqT+KeXXQZhRtiZv7IYhhw31xGKVW3Z9Zik7lk1/h4Q5n+zRpysjP4qluqxxNMSOMmi
0J3bXZ/5v26bmMmKdU8HepOManLOeP9/lZI8ekAt4pnsoavdlcPh9ZT/ziauAxYpnlFTiFXQM4Xq
OXH4vypdgnqZH5u43HdkoQGoyb6IsV3TMTSMSYcu9p2Vwkey8Tx2/nfLnw+Co3poFu2zbJw19zfY
tg5eXJYssipxPXOM4tRO4KXj/MUqyYqxmZrXTj6Nn5buENvjmc2Wf/HmtMy3skz8Guo0yrN3t1ff
ZHI6cnFugE8CF5U6D062AURyX8/RIVLVY1L1pyIaT9lUv6gE9Mfe+HK7T4Mb6Rw/IFa2ctTCqbND
cKhznOWnP1v3WbMOaGyySIEmkKpzLqEVlqI0AAp+z4UAeYwY9vd9v/NnzGkA3Bosx1bnsVAPS08+
9lG/Eu8NJxSdZoeRJq6nclLnGTWbV9UXBLdDKug+p+5TjaTo7RGYbEvz+cQR7tT6uTrHJXA4hf8V
6hfPXFbb280bgrLOqyO7QU1gE+nOQzZCrTH/QXm+97P5IanzB0pxkfCLlQkzjESHOPq20y8ZCmrP
ynFf+6p9tPJk4w3FSjbRELl0eGOGkFQXVdSdi9Ke9m6WXTex2d+MecR3Y9L/xJYQnSbusU1pV9lK
vDQMSq8haPJ48C1rUedyyY9s6R3IBY7NppP5t9sLZOpAiy2zRdSYU7s+48X/kfh+D2QZhVD4kt85
gmtgfrMtA4U1t7iX1uc6ouU3CpHzs8xbqHMxWa54uiGK6OBQiB5wsKCJ7nyl7gw85sjAzmZvZSs2
Lbw2gAU8d+MgWXduPVxy7XYLJMGmBRgo8Krygz9n+Wbou10DYYTbS2IaznWp3syYLYYsLbysOttJ
5AdTPaWBUNmaTIdpONde37Tusm5B2E2rczM/REgjz32+vYqiTc2DY4fCqa46tLcHYrAtR4uO0DVT
LbNldZYV3db9vx5WZ4aI++3WTdNE/xxI7xcFg+pydc7KOA4iklVYlSleieyGwKWXJ/qMQiI8ncpz
ohz2w+3y/gcV4xwWEOf9bnslOFkdUn/tmmVau/aaBqQliHq/T/phoeX1FEFB/xlXqt7F5eDEK+cI
Qwd60VDtLCKT7tieIWwHPFtVlbQP+QgB16+3l+T9PcvRK81cJyqmKvZEmDnFJp28r3SJX/LOD5d0
PCdF9/l2N++Pw/nNRv3GhEUr7T5pGxHyqmzwstt0nAZOQrxPt9t/f+0dqi1E4Wa55KMjwsHKf0Qt
3/RQBAqEnX/ImvE/VqWHpl5LaNrXjfbvE7Gjl6JFoLSz8rYQIZ3kpXGK3YBVJ6CYmW33FVjo7ZIC
PgONSwkBNkbWyBiu0eu9bq9jfzOHHbT2GKAmmMOh+i+NKAc7j9zhkWk/WeTp9jwa1knHB6IsQHU1
KMZC0YJbNsmXA3Pbbnu7cdMArr+/GYA/xqBwmcHsnzUcFWr0pZ56YFl512xb5q6cT02daKHYxWPC
VMSwBM9P2F6l1YisF1JvE7hjDl1p0ZVN0jRT19/fDAYcN5R2bn81gr6tg6Zphh8AbjQrm7ypeS0Q
4wiBcBbXXoirvQzK8vPk1yvHovdjvPObSPnNlwuvbGlCWi8s06IORqd5mmP6ocnqw33LrJ1PUe5h
4eXQ9kLgS480oyfizIey8j76RXe83YVpdjR3hyyT4nFKobQ+lf0/DlgUn2Q0J/vbrRuCiV5ux6nr
LxNy16H0u2fQ6BzqIvpF6+rj1aetip3luEY7ZBiIXnW3pAOtowhdcblkED8rTnGKPPXtcRgWWi+6
Gx03oUnKvbBhkG0MyiQXeRChhOKlaxiywbd7MQ1B8+pc+qKfo94LMybZ8xLZ9iYnnrhvpfXyOrHk
DR7shmtAEgWu0FPQx6sU24bNT6+qW7KmB79NykPfwksBS+xDSqsfRQk9OVruuuG+e45jac4MFfS2
5V7N8XaEc0/OoWxrIaPmN+XD7TUwDUQ7WDGZDFniFeggtV48VeJNRMT/zXOyGT3nULFlDUhrWmzN
t7MepyfwSrAwgyhI6AMG9NFqyuqu06ejF9Axq6dUQZQh7Io0hS4U6/CM41vVD8JcVd1lr1QvdOuF
1U3j4rDQzUmM+l+cP/Mit3a3V8KQkqF6bRtSGMkkxsYLh9g74an/V9KLDU3H58rmH73JCZfMeeX9
8KOZ6h+3+3z/fkD14jbA7Wg8Lx4L68av9lFfuUEiu367eO6yQVbSPQESW+7c2M1BFz8mK0b3fpik
uk5bTpPWciMP3jOl3kvf4t0pm5dOBZPorUcryn7UnT3tFreN77tAUL0spYoyK815wUKel2kHEDeF
ekfksrWL4/sRk+r4vMSKFsqAAAR4bek/JoqS/1AyhHe/UqwVU5hm7epZb3ZfGdsWjNvlIURp1W7K
ugdfFZfZ9fZO4wGsEqnHPF9LsJvGowUegBfseVgUC4eyRakw2/CsvkBH6NNtw3s/GlC9YC63ZNzY
AByGVjf3O0Zn57FjY7293fr7Jzmq18lB1UH1VjpjsV/jWYIHkSRj4IriGaXwj7e7MM2Pdo4YkM5u
ssJlYe5JFTDhdftlhshuJsrkrg2M6tVycVvW7WDDpMapUHtqU3vv91Aov2sAesEcaIVcSlIf8ZiQ
T1FFw3im4AO17vz4637zxlhR95vHWYJw3/HMCuoEL+Ekt9Ze+QyzL7STQ9uopAZUmIVxR6xtQl3n
0R/HYqsgcLVyBDJYqF4mx5qpmiWfWGgrUN2TDnDeOp6tFQt9f9ulegEbknA+m6ychY3yNhVvQzwg
lHgyxhW9dzaLm6zUsP/mUPn76keFtr/P5dBWdlaiI0gj2RCMf1i68jWOkxihKf1E4vwg63nT9qB8
cnl3YHGzKVwCQYHhBOXoj3hKDUqX3Gl02iEgXphVjyWjYTIl5EBIVTzmYmBBcwV33GfXmmN6NJOK
RpSGs6p/omzlEg3VZWrWmBMNZqFXtKGcjde2WGhoQfXq2+jl3ZepGIb/bn+8qfVr6H/jNW2djY3l
+244xTWBgCkbg2Fs1hjdDEanowBcC1XWrCBuyNWiArv3Pqoq+Snaogwiq/3uzfflnuhflXMtwBLW
2LihI0cV+DM008vlrjwD1cvmCChROqBuWahIkezTkecPfputvfEYAoteLSeTNrJZitZLLEI+RI9L
Nv4ClfU/962vtqv2jMF8eMXCyCI/2zT9llH2crtp05drjh4lse20Ob6ciuqVzvlZ2IMKBvu+PBzV
6ejVEiVlnUgaTqVrA4KbyFPpl2ulMybD17w2h3i3l7o1DVXV9kHWuirIgFW6PTUGoSeql8uhSJQB
CBjZYczJsBUV39oy24I39NFVDihe6CaL+H4Zqi/AYuznKT/yIl87eRoOI3o53TDQBXwvlRtmMn9u
ldr5VP6oSjfwnWQNfWpYfF3ere5xNR9wZw9t17+qoANfyZmUwVg7aykBwwrpFWNMqBqlNIMbep0q
D04LOXYHkWNltzUN4Pr7m8C3NF7cdv7ohqjr/uHI/ANkqr7XUfLxtgWYmr8O6k3zrayELwduh9Af
HL9ZFKtAPSn+gfT0sIK0NM2P5totFaCuyLAE0rK2vMwsFKUncmV6TDakOXelRmlFcemE7VI+lrwP
0tZGnlhUQInlK5wGpjnS9+ahq2wX9hJai/uEXPQJePvXxb+LrNSneu0XHcY0ipvRDm3cXHaqLwEt
7lW+chw3zL5e9lU2vvRnF5MirKQKwEz7L7hvVybG1La2KVd8yjPHbmxkLthPP8aZqHL3t+3S1LR2
Si7p6NVN0kKJfpjlBppGP+vePtxu27CeeomXaNtBOuNMQ2csm62UXbdt3RZ11EmzVlhp+nzNa0kB
Aokmi53Qd8qntOH/DKn6cvvrTU1ff3/jsbXTIlSrkYZVB20Vy2pQQTZZ/cq8G/xJr+iaqwkUjCKn
IRMxSPWK2NvNhPUfXEbbvTVUv+4bhOa2S5OjfgckwGEXteKx7Bw7qMXqJcg0RZrDTs3Y5QWUk8JR
5WLbQpqJ+CpdmSFT49qG7ELpqUmbBhsy0moQyR7q/cTvE45EUvzPxZ2tthpi4MvCLgZiPHEhFTvN
n++ac708K6ll4SlbwVt9EFJHvtUFLPbvy2JCl+TPL8c9OXZlf70tDw4LxMx+lUO1djsyWKVekwWm
3IIvKbXC2WvEo3Kqf5jw+105N3JjybW3NENc0MuwYuhix4ldWyErRehKZ+/27g618ysXf1PzmuMm
UIqqaZlbYd+KbDMRUN0RaZ3bdK2I2GCZOrP8CBZm8GBFC9JgCeAHYzVPJ9VP0af77Efz2UK5kXBH
C9PT126660B31gde36zVXZo+X/PavALQpFxiC6kL6Dlsa2Bo5wdZ82mNLdHUgea5FZIHTu9Hc+ja
bd1tlNXI/BBXZVSsbCyGDnTyo9LlYoztcgkHln/vneTfZlpjIjE1rW21YGoaW7F0S1h0jXP0aTzs
euKskfC+3zrXP3wRnYWo5pRn1SVQDujOpbiLGdznOlE0ANzdwDgrzy0K9H/17lD2kCOw7tsNuU4V
TafYyQmD/O1QZ1BrcNqp/GVbnrNyPDZNzDUgvdls7aWPILA8VmeWD9VnSIJxAGkKupKDej9vzal2
SnBQsuEndlycWUz3kKjBBasJYyifi5YewIIcCKFWntZNXV0H+GYg1w23hlBlj3qnf0Zmf079J9RX
BdHyLBKxKVO6ch5/P8hxncpp6VhE8gz9oJBq6rq99JKgnK3gnhDE9cqaqbR6tx1lfx6stkH2zdqk
cXvfQwXX62nwqBvjiTJCpSzJvO8pz6enubXPKKf/dPvrTXOjxR8Rq5hRC64gBS0CSpptb5OQL2zl
qG9oX6+h4eqqZRW55blrpR+QEXz1ilv2Y5lY3soe9v5GzH/Djt+YUVQMDu3apT1PSeQEftqLwFJQ
XkWGtCa7VvzP2ZUsx40rwS9iBDdwuZLsRS2JluWRLM+FYY89IEFi4QYuX/+y38kDi2JEXxUKNLFU
oVBVmdmpvYf7huWZlEiLh+sSzS0qJ538l5D+28zRKXDTRpjdGhIqVlHI1j4nLjsuff9CW3WGqsmO
rW19unGRRZzwka0cw2v2V6y7EyG3sbsE/6+Q/rb+pJEroPw1HDSzwlTP+o1aUTYXE09CVZ9vWh6z
V6Nkg26FW7X50tkPVVA/T3BLnRPtiQFv1HODPzo0RrqWlkdbXDeQdqkdWwE6N71OvUwFdb5Hhbum
/tz+IiFNBeq8t3kPs3cDjEKDGw2Wyiuf0iWpwdpB02ZBv/RNC0fM6hoPY4tN4dAC3GPnQsov4LX7
oqy9ytr754qYFKGep/laLk2X+yQ+jEF930jx85YtR/D83+shtEAqSnrZAltRRg99Dwocp4jKR88r
9gx64wYymbDXfm6LquVtzsOWZrY1e2kdE5lBg696Q4pu/EVZPF3YZO/ySl/fHn+WeAKz0aVjOkI1
ve9yaI868Ve79KYaquhDa4vHBuJnzquUnWuBNZZ4obSOt6xlYHbAjG4oFzW7Ki9IfMeG5ki4c+7m
29LNgdn4EhWRRpOnanMHqtfqbtDVIoZk4F2loh3/uHXQjNMADTtBWI1zTGXAv9huOd25q97jS35/
9MDk4maRmPDoX9ucMerEhzaareg0SjTg7rS8bFxStuF/bSkd1ddem7tQZm5mfnJ6uwClZwQnyatv
H+/y1iyMy7y1XD5GtdvmdmVZX8dZ+jnYsPYAYu+PTsyOlyAEhQpEbfrcAyN5YtP+EFjsJt2EmJi9
LVMEOfFhdNpcM3mxZ/fZFe2pCa2bSjnE7GFZtbWs7rC0ebOwOAttBPxe0zc71rW1MkbMbAdkLFsx
t3nASJ+4lNyF1h4h+fsBFDFJm0ZQ9OtCFy069Us3K0JIq0SMTdlSuPZNT0QSe/91tG7T+La72m1e
tiCvPIEVW8SXkEfDHtJvaw7GKz0AsUxte5A0A4YhVwG/R4PiknSWLm66RYnZHhGsjgQACOa72Otj
peMHa7ythIzWkP8uTj0HkF0d4za30O5/Cf3CSayQLV9usVjo7P139G4aZ5DJUeAwPMgV8WEoUybD
r7cNbhzLYixtyWrAMGIh65QvEOqsrF2XubGpZo9WSeahAzVJlwOYunxrRI9buQX5/z/DtIq/Pp7B
1bn/eVkSs/FCxKhwIEEFh9bQB3DICbSCRX9bbf9SeNP92M5ZUMjPjX3bPUbM/oueohjXg7w4r4vu
6AT0b1ne1iwAxo//7jSVUFTpAzi4te6zCP17YFi6LcQzWYEo9etOkk7lbQsZAR+c4Slx1yXn83qj
gZmNFG2IPu9uVgrUHdalb+YTZB52Xibvx2DEpAXyIIGrYtSB8nkF3slxJnWYeNicSCiizHXdMWUF
5hG2Y7ezXu/fxeSPzgoiyxI4EplT5QGehBM0LBNJoKuTtag1fnx0t6ZlWHbT1dU8WYhe47k5Or5P
k4hVXyYbPcGNdhLHEXeRNb19/GMbtmi2WQCd5FdlwYFL68KfIHZkySqtNSOBvbNkGzec2WkxSVos
NoguIQ2vpmMZyl8lA7ru46/fGty8f1hstW49yrx3QCwotNseZa9E9vHoW2tjXD6QM2/GCfqauVfM
BzyGzkqwH32jb6o3ErPTAunnKq5n3eRcV/0DIvcgDSd/2MnGbX28EdFRVcwTuLUl4haS9X7zoIj8
bIk9ir8NSzBbLdZSEuZH1+F7eRyD5m8G9cUmipx0ZPVtC2R2VLTT0BZjrWTu9lUm4uGBz+1O5mfj
4JiNFJ60Q2uq4PgktIXAemQ9RYWcjh+fm63BDQPuu6mIuWeLXDpXGS+1gupTg/zyttGvG/5b0oQy
RylSI+82R+JfBAFn0Ya32apJoMMJ0808LyqHuqhztAsPzEqR2su2bZzIwDDWypqCeJivUMjRSuKG
XlOe6qHyupePF+b99zEJDHNd2nryGKhp82ufZeeUeeyK44IWmUY6z7MKdhpAtqZhXMcgEYv6KMCt
Y2vxTzfIkwBrH7RId/Zga3jDbvuy8x1kDlTOvCXR8981ee3oXlJ4w2rN9omy0mtgEXj7sQ9ftZ7v
ISHwoibnrG69lEn03+NZVzhEjtDXtNRwslXzV+wPaLOa6qTy9B0PxhMRe0IXGztu0ucUaqJCVVWT
tyNoy9zw3Lk9S+KK/QPRjgdvvEn2LCZ/tFgMwKhREYhcaXRCJKzSUDB3xmLv9b01j+tZ+M2kIflj
k7AL0csnI4HbfvxhRewT6LF+xa2XD5Pe8XobZ8tk0wFWOJ7QddrkoulPll/cTWP5EJfejt/bmoZh
4F25isW1rxh3Wx0GKp8EG46gzfzmxeoSU3fnWt46xIaddwONBwpsBLJ7PbvTRTmCvKQr79D3+qVQ
twauxLBzJu0RrReFxCulWh+qSXVgbWbDr4+d1UbWmJikORLZaI7UsMy7mj4SV7dZj42YG3bXtfyL
9tbTPAfnVnrHeNjrXdvYILMfw1ksB28JqvJGRGfqO69ghzuH9vysnOWg4nJnbhvHzGzNGEGKTK26
KvMpXL72hJ3wxPsygKPr46V7/3r1zZTh5Cq3s8aF5U0h39a6sxJl0duShche/NcUgQsmJegAKrwp
4hfVL0tCCCBEH3/5+wvjm6m8cIn9ifGB5XFrs+Nka5XGIvhnaoO9bOT7tuGb+DiohKu6BR4YRbMQ
Hqr7bHcxkH7xc9HEezRW78/CM+FxTuHNYwTQeo7uKmTzRHcMIvppsO3Pt6ySZ2YLx8mHOqYsMH5F
LuiS/wUCsDMJ6503w9bnX//+m7NFSmx2exAj5uM6hacrsXnmjoVzoLqvdxzh+7vgmZk3mzhTiMpx
lUfVeJyVPnjM+yYCVEeLva6/943AMzNv4QquV7WsNCejf/Skf7LWt4+Xf+vjDQuABCNZSw8qDutV
vQVFmaRqyGmagawarRt/w/Ctam740FQI0ZDeW7N+ADjmCrNMKguwFOCP96QdrkHHn1kgz6wxRf3U
WmFTWI+Lj6QwGlLxjvBIeyQBGIrCiAwgQRaQ2kEvzY6Jb+yLWXpaxUSgee9bjw0JviBH/yTj9vnj
jdka2oysauGKwJ+tR61ZmbUttO1kJXfS3Bu7biYrow6qVS7a5h/hSt94X6oE6csn8Di+ChXtGPbW
BK6//ZvleQoF6tbrrEfQBxVJ0blOwnvIk922PIZdl6GN9vtFWI9h6zvHRgz9QYu433mLbngNM2dJ
utEriJ7L3BPukbdaJ32k/1rb6fDx179/NXtmvrJevaBGh3CZk7K7dB7oYWt5AkDryxw7r6M7Hz/+
ma0tMIzb561HtTuVuTvZ4FHs7TGLSDTvLNLW6IZZS96u3HYwiUGqJh3tTmXUm8iO494a3XgZ+WvX
KLfBBkfrUn2tB80zUOoUN8XG0PX47+FkXevYTDMLhLwVQZeteFK1WrJxsXfMd8PCzGwlGHQAth3C
4rGm6skS471FqoMPkopE23uArI1TZOYny3UuaVyW1uPo1F/BGPsQTeosFZDdQ/RsqW6nJLn1M4Yh
z+PqBrOWZW4F7ll5zVe/X+6pgPSUKIs+K6Pq9abjamYnI2i3C1kpsLtO03oYPa8/i9ixdw7U1jSu
B+03fxR7PCL+hNFp+2MgP5fqhwvYwhBlQ/Hvbd9vvIgsZwTSzEE0WfT8AaCLc0XanY/f4hgKDVNW
OuRO4FglZPqK8OC6VXxw7EofoSpVXmqrGxIa2+1T18Q69ULBDkEIexx1251umpz50idUtAGawGhe
t05zV7CInJ2yI9nHo284XPNtj/ayOrKb2HqcOSQeGgr9jQkss5lyK3n++Cc2HIqZgB08CmTWQst8
UWWPlWH66M2k3fHoW/ZuuKslAKXg0gc0D5roAlm/MStnALeYvKfRbT3AnpmFtRwcX8itlnlkVypd
NO/SQqHu8fH6bGyBmX8NBCSwqOVjg5sykfpZ+WPqQ/D249E3Vt9MwcbjFM6T41AoUgie0MH96pXt
TZUhzwSx2S3qrlaNsWfCzhOZvin4QDVWMmHh9DoQ6z6Mhj1M28ZGm8zmVx6x2o9GmtMYumQj3Gy2
NKzNLKa7+ynu1tvszczOQhjEmmtQZeTh4owpqVwHAnz2y227YXiqug4a6o6C5mggChJL9Ws6Du5e
VLx1kgxfBSkaULPPWKJhEH/Zy/jVxX2kfbLznNga3og7qIx56zeNBfwNxGh8R/F74Lfih0pH7d3H
67P1E4Y1R8jkT9zWNBcxVAe8KtfV8BC51k5wsPFQMROzEpGlq+wIsT1f/xWWfPKY87Mh5MjX6VPp
dJ+9dbrRsV6P8W+3HgTv46l2XOtxAPlpomsKSmB5P5fz68crtTWV6wr+Nj4Is+NgaBqae2TOmO3f
FatGVdGrvoRgM6pbcaLTbdQZnpnQdEdnYUXjxoCTgvSS6XPkxDvOb8M9mdCx2qOKydXGg6ib31ZR
hMcB1bmd4tzW4IY98CrSU10u8WMoHJEqhutH84bueNaNs2pmLsOhgkrfMlqAiPeHqA6/FlFzZPa6
pyqx9fWGLXC3RvJSTdYjNF5DSIkDRwrNDGvZ+fwNf2pmKZdqCqPVsYpHGdM1BVGufQCBmMxsiFlB
kIMdPj6nG7Mws5QRkAncUojHl4B3dx6TFd6L1m0wWM8EkI1rSKtmhJXxDqCLFK+t+SjjBkTVH3/9
xh6bSJGSO3YHhoT4kbv6S1hUaTvOj+26x06+YcSmzrcOPLfz5RAj+orOqtLJLKuzsuaMgrCy6qOz
jt0dz7oRhZuwkYC5vdc7+KneXS5Mz4ku7ccBiCZuFafRsn5+vGBbM7oeg9/cUmv3rOsXUJIFtqJp
B/q5dokhZ+QuSe+Mx6q0T6u9t/tbR9jwsdO8UCsu1+KxxAmoq+pLUZU8cVx5Kea9VO/Gupn4PsBJ
XJTbLWD7mJ/CJoMEoh4nbxHHsiifAGbea3DfmoyxcitrRDWDwO8R6LijoCyT7foWVdGj0MGNSVkT
7HelfI2Z7cWPhQofHNYf3ak4tWJ9+XjzN6zF5F0fhFVaPGAxiHFrp0tYs3p92sZlVSaj9vydI3Zd
kHeyjb4RhsTxxLoSjD+PqKIPqQy7X5Gc9t5DW4MbTtdDMh9MLjp6LNwyALFF6c1FooSSrzctkcm0
7nR+X8oJV1JdU7wiOlqcV96So+30zc6tt3FiTbZ1F++fqhuC+FE1cR5TMNO2QiStXzxdI4Oq927L
M5rU4Qup1kU3Y/HYtw5AVYXw6XKA1pCkOxPZOE6eYd4sVhZ6O2dQIF85o9quto/zgpTmTHVwW7Dv
XX/6N3cVusXY+KUVP9Jxfu4s+23xyU6ma8OePcOep1XXC1tV/Diq6lyE/g8Zgf/G7nNgR26zN5Mk
HM3dvKC6ix8rCBCAU6FPBLRUJviLnRhhwxo8I4CCFq0rPSWxA2XH00419FERx9vJY27tr2HIXjOJ
WjMG9w3WzxqsBFqypKk4CFi9sO2nnTt860oy3lxl1fZSo2fqMXJUADKw8C4GD+5quxd0xx7XuD9f
ScJuM2/DfRSBAx595SH76LHau9etHQVI/YJ65eLXoUNuWzkTejtbkAGnYwRHW6unq0dJLO48tc36
/PE0NvbdxN8iZrNCP8TBoohrEwdcL0mvdzWg39938kfQJgKioZCq8rhjBzCAfgt8/rl3rJ2sxNbw
htuoBs2A1Z5UvjTFm1W2LyEaSJV72xYTMyDoazcMydKoPGrG12l1v1MQtnv2bW8WYkqveDryQNok
VT6q8plZ673u2z2Zqve3lZjXvwc+tJorrnJR0PiHO3vWy0RY/+vjQ7O17oazIHrlVR9GABCIqyBG
JJ1iPhI2B9CKrVnPnz7+mY1JmH4VcdLkT4Xd5H3p/E0t/kPw4njb0IanWHy3jYtxbvIpCMaj51f1
KfLhUW8b3VifCjwahe5D5PmkK+84KAuP3uTvNYC/f+sTU3QhCC09NY3keYcI5lSPfn1q+cxOdehb
mb0SqEMFYMj/eCobWXHiGX7OkrhoNOBGeSXC+gk43uKhahZx8KgfZeMI2QU8isOUiKk7QuqDZ27A
x4dSLsH54y/YOAVmEBgRUHdatrhqr0g7EbEm6TxBp+jj0TcW05TeiVVFuyqAETLLahPU0SHk6B0F
gSay6zwsg7WzjhuzMKNBHUP4zqa1yieIxSVMzVayXGX8Pp7F+xEIMQPBhgnqFmEtEHEEL8USHkHb
dpBcZEUMjOxtv3Fdwd8CKCl1CAI2mAy4Ml/l1CUT2uhmDiW8leylsDd2w4wDQ+ZMo6SE59Rp30rh
QFtizWM8xudgfi5btXNvbG3G1a/9NhVtF8RZhoXn8zUaqdFHm4z7m7HhHc0rewQruLKVEPk6NBdd
VjRRJLygXeimdi1iXtnLEgZDwdGvXKyNPil7sU8++mJ2DGJjbcw8yFIo4XaLy3Lf7jwgMvgPSvYQ
ylsrY9zX69q4EK8v63yx1jCJwA9Dy+G7b4c3vVPIH5kP3+sGEIvLPJxAn9l7skl5Ee6x7m8YmXtd
sd9OTV+tYFQpARBTbV8mQBp87yx11xTAjQpX77SNbC2/cTH1IAZw3ZKKPNT14GdAdlUrRApG/vax
FW+N/8fVVI+L3zgc8jnVF1oMmYI0087R2VogI8qvxzWoJ3fgeamWwyDY0xKvT/EMVRh72eP13/oN
4zpylCUWHro8j5f4WMZxRlh0Yl3wWDnrzoWzcUr/4MkI2bV12Oc5aM+fqlK606kvg3X5S1bRUny9
aR9MyTJfT85og08kr8bBAZUX1Dvk5ykMmj24ysZGmywNjSj04sugzvkQgeRs4Bcw5e3RKr7/0CIm
Q4MF/EgApA3P1YCMuIXGi0Q2Yn6kA5q/NCKDtKGWTONmlwB5azrG7VNVHq4yyXjO+4B8m0p/uVBr
1Tsp0435mBo84EuquG4tng/A041u8aZVc6cXKxsVy9nA7lXV7vGHb8zk/4TTv7mRwV4DJBhxxzU2
8Q6NCpJ4jYPjbcfKuNmUHgJrkD10yyJdnmzXbzLdEH8nBNj69Ovff/v0tnMDbxQKSJm4njInZizT
S+/uuI8tuzNcH9QtvAEUwsCexfZTSZtPAW2DpG287OO1uTYe/ZlNJCati4AXXYLQRtzsglaiwPF0
9F/90h9bNSVdI9DOSB9sT+1cRlvTMbwhVgdN9Rxd9R0nr3ykUFLxWeIOexwAW+MbnhC9zh2SZgJ4
5VDWh9F1IDeghAdGclv+8/GKbZiFyckBybiO20PQ5CVrLp0rvoIa4xHJm2+OB6RLOb3wcq94tPVT
xsGdwFwyCzHx3FrkG135XQ+MDvP5Q+DMX/xeQIpAnj6e1cYpNgk4ytnXXVRw6xHZwFlD2k90JOGo
Su6cs62pGOe44UgbiA7OcVnlAWQ8J1CTPxW6g7aXde8RcsCDaadvbGsqxm2+qC4mdoENqmnxFtP4
IRbDHhR043yZvfW8iF1kbKImX3n3D2P1HS26Z4Yp3LYLxvHVGrhfIloMLypmJSsFXz4oZZa9aO39
pfHNpvoAqwK8Y9zkduheBUgn306w8N1eu9j7y+ObTfWWzWxwqGN5urb9p40gzBtd3yk1e/l4fbbG
Ny48iGxVi1cDWuSH/BgvQbIWA01E53//ePz3AynfpOEAt3wrQXnY5AHqnUr4D66aX9vBvatkd1td
24+vc/v9vnCAOyirqs7FGAOyaTd1Fk03ygr7JigAuUUJDfMK4WapIZM9qjEBAnWvGri1/oYVR4ut
O95F7P/JJzifox3oIfGq296gvinkMjqsrCWldQ4y6ibxhVMkgFnuMaJufb1x+bQanTQOGnpzbyqz
Ml66JGB4tMxBc1vBwDeRAKQs2ymYsbexHflJIORbT8nOC3fj682ef63lpJp2qXNVOyWYD2ueWtM6
I9hw95Qdt37i6rx/O5pW7DpeiKpKbg3O/DTgPjioJtDP4+zs8Ylt/YRhwWp2loX7E3bY6+eDu8ro
QN2pv+uZvQeo33ByJmeJC3SE2zsCD2pAJHTauCoE3XPDi71swPVb/4yZfFPMpYll2SICY7meyJqF
frAcZiLI53ma8PRyuz4VDULxj13S1o9dZ/nbnnhhSFcdjniyqAJdBVPCKE9b0dyTuXkGWd6O59ta
NMOyFRFjH826yltH/YVMxL/d4OzMYGto4z6+qs0j797VeTmicbgoSjcNyn5PlHjrQBlGPYlKWhAi
xStFxb+02x0qP7409nijuzbJSxbhx80CdsLc9eW9t1pusva7/TUbm2vCAWwkxF01IfqGZKGbdJ5z
h8zY/VgXp9WTj2PYZR8fone3IApN3yGGWjRVW6yXyZlBWhKv7gVyj+tO1PL/JNsfBoHhDb/hdbqr
oMwUXDxmjYmrokskqh9F3V20F4gEHMhDKpbvtFlpYtfFS2Uh4gD3z3fROPky0QJpr/7gc0i2YRAK
4SCoIb6Ew/CKOv7Xkhbfiwk+mnJPXsKyG85zi/2FgLNAihL0srctkuGaSuB8WzD6BJd+Lvh01yzL
yO/8Lgz3FO23duEadfxmykEPxYIVZdALoUqiWE3G8cgil96SJcMuXC3kt+HHcQEGYHR8bC3nVepe
IQ2JD02hHx+vz7uWhvGv0/pt/M7WS6DhUpHfFiyVuhf3bAH+ifh2ufMTWytkeCGnbJdyHbh/cZvC
ASPUFJytGfRKH09ga3TDES0ygOwv8byLWPGsSjq5ximFYPbLx8M7cfT/AtB7lmB4o1X1qqncyr7Y
Xdmf1rImx7rx/8GGHGy0bx9xsP7FW/FOxiFLZN9y1AbpayO9t9Xhn+O6futD8qN0im94erEsKNvL
KoK7qogbVJPCT7Ee7Bxx90NnsyGNR4emypucg1Tlk29X3+Z4kmk0Ob9YGNDzwmFSVEqVgJrq4LD5
V+eQrO5VJoV4k/PyJXDUmrS2/xoqSVN0mzxOTXCV7IKniF7HsvgsOkUTt1Avoo9PXSOh3Ni/OKX8
bNOoOlzHCb3wpAo7g3JsVjrjZ3Amf7dIqFJOwu/cXtLaVpcorO7BTXYahH9u++6vcvAvY0jaJIYM
Q1cN504Wh7Yss5qoUxiUqbCb1Cfeve/bccKDykuu311CQhRlw5gkKPOFCUVJAa0968NUhZlbFYl2
608QH7tULburQU4LRaRPRbv4iRWLU1V7D2NDkoKtFx1Eh4KsB5CP35VBdym75SJd+24tp1c6+0nT
jWAQCRJm+S+zDr7zos9BYpRPvnoC1qZIV7o+gXHoXImpTOOK/xM35fG6vEw4zcFvoxfQeKMj2a3Z
gSAV2PP5UwzrSWnlfvMZuvf79YhO+/tI+9+UXackmp7RZvnW1uHjEEFKcqJ2l0IJUmeSq+/XldZs
eqq8vkP+p/qr9+UXyH8fwOR9BsHWIaA14IJTfR5JVBylbD9x285Zt/yM0fwB8MB40J3785rE88iU
NGH8qtv2vnaqY1u3ByCJ09pZf0YVPUqKDlVAvA+8sO6dVSVO0RQJHXWZrEs9AxDaffFAd35cVye3
mPMSAGCegNv1Z1tObiIj95sOS/7JDocHx+n1Axo9X+yYWQcnDHsMtFgJQ3/ZEZoin1tRPTlLhRop
dclZc9c6lJPWGVNOldXcVU8K7UMJyHS8KulUSE+4Aao0VNPwl8eaO96J7rnsJSpK6/LJn+antlXN
pRkEyte9DXUY0HNhj8W3qAoDIJiDKr1q0AXWAikQzv6GBHF0BONfJubhOI9uFjj8C2XzkrBWualU
3s+Ys0O82E8sKJ7BB/DLt0aeRohbk8XpjzVuCLF2J6tmwwmIaQ/awOJsr6hpLrWt007a957WZ1CJ
pXFgVakfW+JvSI+9gIalTpy4OC1W+DoMw1fQTPmnkPHTNI00icP6xbbG175pTxOInBJ3Yc+so122
dvGQ4tw+jK779xLp+yGsH7yKpU7cH+oGzcyVZc9oPrTPxVLMiaor1MOh3NL4PSA8Qf3AB8JTm1ok
cR1nzkikyk9oKXiGxjSKW6FKxmC4CDXXKUXEmUC38IJve2uCkrcJcJ34TK6XtLJpwph4sochdyE3
kc2h+qns6gtbpyKpmIcsYl99qkdPJtUAfpYxWIMkXNzi0jIUlllvD0mk6pMNVkqwzP5Y2nVJIX66
pEsT18ncL+4dh6dM3HX693rwdDR/KbV+Luh0kSOFP2PBXyhXWhmI589WG/6LpOaQdQx18Z74UNN0
L10fvpG2uJ95/Bqy4MAK+WIhQQgCzwyuo4HIleqv6U/0d4kHKBI8D6ETJZ3QP/HvvyoyxandUnWk
U9t9jZ0oTOZiQYkrHOAq1ihO5mUEz195r4Y5OhAJkNrUq8TXVZv5jP8d8LLOBkibSxq1iWcFx87y
jhNUdLywgLdwEm/iZ+DS75YC8B7ayxkKoN14JZ3g6VLa5ZX+rT53UKmcnMVNrICxS+mBSm8Ix0s8
xKloo5MNMbVOiR5JQpVZq/gsVvl3yJcvaIk8214XJS7QUCJZg8hNW3D+JdEQjPdkKM4i4m9jUZ7D
cHhmSjUJqBJTz6ddUlcrOcdu+8vuhzWBjM58oFeXH04XzecHysesFXROIqqHR0LUQ1SK9tNaxfde
B2Fjog+WiMMUwqqPxezFWev6Izr17O+ut/6tozXlzVQlRMQcFuy8FRj0hECyPnM+u0kclX4WRPrT
ECgbniH+HM7VYx+3F3+0zzMDaKzg44E27XPV1J9lw+ITRx8O3hgrKp1VBJbW5txZzbEJpkPgaCgI
hp+8omBJ0PQ6jaL6e+iBRXusGzdpvJFkllp/OjUO/bDMl0iud4QFsH8BaVaXdmPaCcvNxqAc7gBR
oM+8kNWJcNwJlZoOtC0Ojl7uosrunoLey/pg8Z/9ek06Z24OeMyxr2NRw3Ic4SQFNg7KCwB1hS8N
gmGARemxLxyGVpJhTVnTOneyIP9MSK0lZV+HRz0QnYBT4LVaQEJjt3OcKS/kyJPwKmn0+Ga3o5uU
JfzYUqsu9WZg6UDW8cu1QOxIbGc5+2D7u2u8OUjRA31o0eR29myLHwZrcrK+c71ssQp5WgCATj0r
/ASiVfceAQJMD1Rdrve49DQjYx+kCzSdWdy24H2Nf9Q8vIPlXawJPOE6DP4BtY0PrsS1eOIDCi8O
RFbPIJAGMZD22q860O0D0J3yAAZ8nFZmW5Dqs9VLYQcqi4KwSqIYLaRJjeIKZF+0vw4ZGv6QtrRD
kXhuYWWBhGrCwvGs0LUPn8Xxjsp6DF8f8K7qeQoSA/qpQzPqUQ3DfOcg6yDSpub6FaSmLAOnstPA
TXC0zoC+uTxMMWtfyihEBGr5QeZV7pAO1SAPo8X4hfjt+nUC7O7o4jEF2cLeAsENs4Kk9jjcmlS1
5Mk0+/4vyJMhOxkKkikZLndssuvPBevHzxxJFgGQMRVf/BXyFSCXHJ5UA8BsYjnt8NPvHfYVso71
gi7QZrlbqnFyM7sEKXcWlwIJADpW1edZzqfBC4ezLxaRggpkmlPmoz0fWzIfmqXsXqHIKu5Jw6Yz
0JrFL8vT8ldVqIUmYYOC0trOo4RAtx9mtKerl3VVC8LbWrZAOTltOJwm4rUP6IWEbg3qNkkPCa1D
WQXkWCrhHAdErBdkTNkBNCHo+GQOOTh4fpxqBsE0X/vWpyn2+zxWDcvtEmW92LLXQxk6z8XqR4mi
pffNbyL3CQ85ktq6QJgKa/vcLO70P46uZElSXAl+EWYIie0K5J61b111wap6YZEESEgI8fXjOZcx
e/O6aypJoYhw93DPC/AD4tWhPy0JjGIvMnHRO0wr10qPhqBZotsuqbesCFCGr1713Y/N27kUS/dN
lulJN+M36wi+97YLSgwV6NhW/+MG6/ZCJBTrYfwlY3DkmPkqPrIILpjh1vlyyjSverkg0jZxmjy4
KRsO0FpBoDsbuJ4zn5TNXDcv0Oi6EnB0C0/5aIDky69pWGxL6KsuyB/6ZuwqKjx64tUme+JbdoIx
ksTiiY/eO2GS67BBIxZp9Zdu0QkEa/uoGWCAZkaKuZ9+kmnNL5lyUYlm3qNLX5N/3obYYkU7VtTc
wc92oaboXY1DN1BkS2RBeEc9IqQm1am9qWfxTskKq4cxHy5TTiMM5+ohiBCIOTJvT1K2UaFql7uK
NnWM11eOZ7GE4l8Lt+LCt77dq1UgBFJ1J/xedaGx/vtOa58/imXISlyMrBy6Rh6SlNI7pFgvHwJ5
Wc2ug7E/qn00mmqBDGsPnRQpt6xLiobBjSCeB5QYsAMV0syaUmU5XiIx25KqHNdsZM3XrKe+zBF3
WciwlVWTjvKL5+nvbE5XbGj5BX+L4uxvjJ0Svz547+NXhvN1gndev2dkFAfqkqeJm9ewNaYIt6h5
T+cFRanhPziR7pJFsThHPLhPh63emQWIC4MgDc+plQzcp2FHjr2hI4X3QClq3Z1nBA5X+RjTUuGX
LAV80sskXIeLABiHiYubSiiVVt4IXcUKBJogLC15p0kxd6wvI4o+fV2z5BjJ5YdFoTmQWj/6WbXo
3MZoN4X2FY3X8uH7Pi5Elt6WAsW9jdHbT53uqxhxortFLc0pS6I33tIL+tIJ985Ul0Pq1Lcc4p+w
n3nJA7UWzZR94iMG94vW/qDm9Rnz71y0YSgga46eRhbxezZofTC8dX+NXYKdsuwLge1b0Syhe81W
NVXJlMk9QBJR0XZ1z2SraYVgV1bI2+HntE2LbTIUZivJUs5DtJaIxQP6g7o/XrPJ4/6SYZff16FZ
D2E7f9UDYrzFzHhp5MQw2pFJFfD1YyUaw7EMcPLPsY7aytaK/U1rPR22Dj312qM1Uxop5gNM047Y
4ev3clyjapbQlLK1z3BRRmzXW9MVtY9+wAi7Mh2duYpOd9WKIHE8Gf7XrqgjKlJXvuHNTSP70ndo
J/RkmqPjXJycXFzFpvhXPEiNt42E+VQojIRDhf9nxgpRLY5RI96aegxWNNJLCq+nZYt/DMb66+SX
8ckmcBwiOU/2UUuDUwzCG71f2+7Qxf0NJQLNQANtlR1Ze/KO/O6DiexkkJhK9kt8Htf518BcfIl6
cr/gLFykZmsBO3G+h163x0lKoTqMt+/JZ6RCWgScKOuu2ycYoKvEmeUSkYA/iVjD/WiuYziwmQYK
sBAAiFuCg7Y8ucYmAtG4BdvjgJJY8ahf/vWcq4ceR/Z+DgR8HqZakSufCK7qOP6Q8zgeA0oxgw8r
PZB1+mXNbC5cwA9EEG2/JHUakN2YPwcGP9Mk+ieBRLW0I+B4GNy7Ysjc+pkldf0rCdOxVGPf7Rxt
n2EkLytM/O/jtMIhaAQyMHLvxaOdRfML5nKM7udGBNGAaaOWTVeY2Czkux1opyjKOay89C4yQIW/
VL7K5F+Qb1q+Niqqb6tA60TavmRK5uF18x43fbwgHWRaYJBmGmp/yRTLgR6Z03f51om3QQ7grLGs
vu/sJq9LEpDLghiWwzajeFofr+uNx4v+Op64Pen8+iPy1bHC9e22I0B5p4LK0U7FpqmB545zhR+a
paqzFX78GxZcwzLv42RGPveavjOZsFeMWWsFtDYqUT99YUY7X1UObLSEfzL+uKh7VSRxhNcxpuP7
tBlbZmrsPjYP6snCq/q9x1B4N/S65uAAcYPCbK49mbrpytkhJr3riCuZpTg1vjFI4nXjAV+1LDRP
m7OYw7RIVlnfwaJppYWObH71DTqxBlhCxRt0tE3o0c6ngY3Ktc2Tkg0xqwxJAe4n+czPiDWYHxdC
sXaSDm0FZylSNoOzB3QXM34JOh6cAcTVT0tXOSd69H25go82BhJxHaYEE3rAx6U0DSdfuW7FqYdU
Es1AjdoToG17Hpc8f85iMhxE5MZ9yqJ8h1tmOkDmRYowG/xvbJ7wC0tJ98W5zksspGOudLVYnr3w
WWFq3l0wVKLIbWbakTyVZ4Ewkj8KTcZzzuvlzsPwCdsac3eHc0sBYvjpkgwQy0zdtBwtXs/Cdv34
1AazOGPnJdhb3/KhcsjwpQ9THl3MgMQyOrf+TxgFA2wrs+ggFVmf8pBlx2yMfk1zO5Sd65cDCMT5
zOmC4bcBZKIRQnnGTpu7urEWZxTm+QlhVXGVREFT6HZBQDcWfJ4bZNGd5m3IK+GkOeg8oA9oUF0V
pnr8khNq8jTb7RRp+xh74DUdbB5KO0vyW0JlVJIN1Yb03VCM1mT3iRzgPa5ZsBs2bwEgtnlhUBv2
atvcfok1bjApgSPB+Kzski6ANfqylR0aP4AQm8ZYnHY7TlK36zv7oZaBP9BNz4eomYNqSOifeclx
kQUO5EAbiHhvuja6DsjGUAXQwdvRMNG1jbp/bjVhITO+lcEatKcpWjMAUai0932djHvZNm4Hcfpn
KEn/yJaAFEni+wfYlowXJK7/xgA1FvCaS3chUqyAhYTvehr5F2FyPPq6GV/WNpufuq5tHxcTTec6
3YIPkRj2F7by5LFZoYJneFr7aJ7dL9EJXBYouXtQAxLjRo09w01APrUipCfOofELod8osFrnXqDE
jHfUGVuwZtVf4da2H43zwRWG2f4SZYDLWj/EhcqxDITYrq2Qlv0dNQwMQosenM2q27NMRscV08IB
u9e4EPLR/WAKAeapTI0Y2JSM7VEh7gDtOauPSBMNDnM44oJB34M4uf+BNPKedFgm9JY+yanFmn6M
MPEHG02+CJAGjQlKiBIVNSzCKN5Kk6+sCvt6LQNcYCcMhAq5UuTXbGRYoM/74FuPmU7L9hP9jinl
ZNVF9WF60djv2OFsusIaNl+aoGW7OYhbvChsQ6ly4eOUJ2S/8chi0xex1mE8KpQj4MPXaNnsDlUn
fvNBn6P0rNGp8XjWA4ws8Ucw/m2RfKWIujpAD99XrAvmsg7W8BpiK6Mr8zZc72c47PzCD2DVykxy
O4UxEDrUx4lQdOB2zJEPo9a9XIGEJkbZa57WbhfVffcY8GEZin4L2s9lsXU5J7bdbbTJAX0ME5Bk
kbB9xHOEoo8xpvoxnSvkESYS0FbUfk0Tb3+jI+4xZsHHt8Tw4nZLj+kwoq0rgEq6MlKkQxvTtX90
HdhH2gGmn/2KnZvOtw8U4dYXVO/kGbxA9jdscLwnfGPYDYyx2g0R4/cwbslhSMV67lKKkpDbYf2J
Qjm9eKPdu3K0aQs6yfCU9gNAeARsXbG9uL5O2kE/rYd0nyvJnyPkeO1xi6MHG9EvHvGJ2l0NcORu
aobxbwjCp/AosR8Ds+qtz0j26JIBM7mAo3xVL3GL+aoXR1tv4WfaOXwsrH0SgNv54tpdknfDOZ0m
+UAtro6CNJt7C2rB/y39sBRwpjcvvGnnoma6rQxgp8JAmfS6zKa7oyQWH7pt5t2NmG7QXM59vd/g
HPmax0ZcO7Cax6HJI7QgEP3tMgRX3MYFpCgG8VBNxjW8igOwwc6gFJhUph9Lz/2hoYk6hKqmj5Ok
ycn1GUIdfZi1l5wjF6psLamHl8D0y1B1NCaveJvdYc1oMFQq6a3fszRbj4GP7fH2A4GSSxyT2uhn
wlvcFMgzRXzS0j3KuB3P2kpZWSML1hN+6nJqLi6BTwPzJv7bzyq8n8iIbtWv7p9klJxBaC8OWSsA
wU8dCQDr2Dph13zUS4kVZndiQgu03bPQSUmzMX0e098eNlCwqo2Rg8lxyarZri8dH/oqlZGqyMwu
UuUPVM4zuJq5x9sggKiuh9WwC3KfLiIQL51tTcGBtwKXvKesfpU135sxPaeWjcDT9KvKPfZ0wltR
YkAqUaIsX5sybpqvCP0hJritJFn8ydMQIQzslcceeQnBR47XvFC0O7kkODMaIl5iPecW1Mqc7mlG
zttkw9ugUsocIyDujyZEp2aWuhKdveoZ0geU20H1plKiYTsBdLpkdVTEluA91FWjpneheClkiOkO
fXHfL781pb+0SM6JgpgoDEvPzYfp1WlU+i4lvHRLv8d5q5hYTzYLXrqR4LUh/LAhNnnoyc73GJ+6
5ZwPoHSS7HRDLleufoJpcAXl+jPI6+M88J1W6zkd5OO6tfthUafa9Q8zQ9ZCNMBiwge/RlZflzQ5
13J67vP+IXJcAc3qLnwNP4DP/Ks7+ZCx4F+jPRqrFq2QnoEKJ2gNB7jFnWzq7tI+6y/JGNGdSu23
BMo9W2lg8bc9ZGN9Mvl8Yrj6rZPP+RZct7zZyVm+K5qdbZ6+SJvkOEviuw/A1mX0vQ54mcTifqmT
psppCzfoXkAqEw8l3+K03JZMIFC7CwoCz86xRlAlkckhRHHVMXtzdXNC3uQ/xgZo8JZdGIOXoXB+
L2O9Hrocfq46vQo+tYfRddcsy76jzvykeBOPbTZpqEz1PVVtAU1oKZU5KSwUAPhM0L9mrkDz26O/
oa6yjdppuAH+QQc/gAzEALTWbQ/UfntD7sF0REtXV3OPvzhPwdUkw1M7tftcZz/WNPKv3uR3in8c
gnX8STPY4MT0S4/6ejsEszb7zLeF2XQ5LzDiVqAq8m78N8BtH7fW72BF9FHdrO9jHu7wn9wZvER1
iw5KAuwHLp/tRxDibb4eBwRfYbZ49jbfYY9hx2J44ZGwIviAQ0LKiJOKb3LfE/RMYE6ocgI8H2N4
TxuQn4GpL9TNXy3ERViVpI+SuwGMIXq/EDcn4s0qmw+A9zhBS5/9njU5CjyEjmOu2tqTtVOFjB1R
yJ6OO5KF+R6LDn4PQ8CpQMrV+5g0jwkH5eKGKMOkBP+L0YyfaxDVeHTrK8qaLvB6GKDSsS3DeXiZ
pjk4xJGbqjCDEJU0ZD5ZI0Kws+I5Gnmyw8t9InBC2Cds7nY5ReVq4ukFuGhX8jRZzpONI0AKOEd4
YMMZbxhCsGE6Xtadh/nlAiVws6ZlG2bfflmf0nndr2N0bboQ7XoSgE1WJUKLqxAbIsW4uFPfsnCH
2NwSJMXLmLG/MljuggB6B9DV1ZS5CxP1Ma3T9oQvLATLBDSr6QApYyVwLOBICmp2HOODiZvHsc/O
EWUvc2Meszi6xM36EW7kyrqsgnHsAoSptZAJhgD+4OX4DYcJVW2oBj/4RNcuWu9W53dROh3mzdz7
egZE0URBGejuL0sx3SDpnszqG4sy6HRbIg90gkZsBCxUTO14yEFddcn0swz1c1hnCTiZCK4n8wPx
SXuUTv2bfB5VPcxxikiGuEz1c5jp0yyTK15aU06AYRrM4fmEhXh47Wfr+NRzq++sHcyJLHEMzVJ9
ADioYHVj0/8P8STdO/xJLoskFxKOtKAZQEYDBs+jjdfK/B1W6Nk9+RY02sFFHsWQNEO5QFpXTFmO
i74LLy0mY8nn60Ia/urWZa4c7ikXy0qk6iXBMa4b8WMQKVmMUXTHhwS9kHuGMGIPc7AnxsQlH9Sn
ncRdNjSnQcbJIdIZkOCaT5UEdFGmbDq3drjW2O592NK2NDQrm01M1RJEYbH04Wmt6aVDyYG9DvDx
GtRYgbipksZy3iFDqfPAIQdfJfivrVJ68KrN1XuDNeHhVxfVP8kIhErzbxOrQ+eAU3qTN4UdGK06
6d9bIOqARXbxSiwIDAylDrr/IsTtcant9Ma3DZ38GFbZIPrCZe4R64KYrNY7GSL9gM6P4A9R/7cM
1yoemBhj6FpXt+zAPT5kjXwxk3hUo3hpIfkv4sgkxYqNQOAH8u9oFl+hf7yk88x2SSdJscK6f+My
gFVluh3QgKaPImXgluZht/a4l5gAJdFDM1V0U6tL3GyX2nQ7MEHRWkDa/KnHtTuCmyw5a3dY8rlw
TN2FM7Eou257Id0GhL15grPJpwt9UKqu3WeSIGfbnRLVHvsBOCkELu3tVxU5+UJHg1aie/Ed2gGd
AGFaA3bt82gf80WdnW/AtXdgohApAwnjFj9lk6p0PX1KlvL/vy0FSUzZIEOz1KJ5lCkzJ53rh3TT
d5hHtnIUyV2/1WFB4WRb4LPcHvV8oal/Uo34SBnY0iBK3sQIImkNa3CCgcpKBbkpIJNenqKFZ7D9
zpK7tB3MMczpVqzYciparAqXWRMfN0/v+xgywqDeE23inabuvbPLazCN+6HeCKzD4TLXi+VP0Ka/
0hzonR47IJQyViigsd1Z5nM0/up3uAKlxrfxLpI1AzwCvtGtyZ8aq8cNN3sqQBuwfIcp665R+imA
70ch5Pha56g2JOW/U9jwFMjRGIvNYhVAdtd8QxeF1liUXA6/Se6fVYMLYvA/U86ekIv9xRfQ6jR7
znwyot/0963sNDBqAxYX0nm07eMRurYD/FTXKsvGZAfTjH95a26A1QkyvkOy2Pt28WmZR/aU4p2I
hZ+LKey3UrTuTyDcjbulX0wi7C6FkRY8oNS/QAbNSfExPzo4bxcLWsB+gKkF/lcBkPKc1ttbgrQW
hoNf507teliJQoFhPlYPBoMZ+mY5XhE4GqHULiQ85ijyFULpn7YwABEcvoCjPeRT/857Cbq+hbc0
4kwKlcTfMRozrqNn5Mf+5Jy8IVwIcovsDebBLyLUZ1ylKH6ZARHBpn1t/B/ThXctrEZhtl00HqoW
7dKHSAHLRRAaJqERTS5XaKywWPnmRRh9KxMj4cBH0S7X6i3JyW1oJukLImTHMg5VVGZeNo+hbXy1
zaBRRQhw34cYh3nYQLc0NOCNgVm+bJAo7dY8C0+yzfpzvMb7DCLxIhioLgmsjivXcoLEXVHvZpU+
UhpAmBVMoH0U+5DQsN3RzrRFoucC0wEHbIsOKkMvbqtlxQ+SPOknNHEhQRgam8Ax3/KIYVeQPjMS
JR1qQUR2CApDe55BSLWliX7CBAWJZhznFawT6efWQiSRI43kc6WZe4XMglPgdcEKNm+YedFO2/QH
Oif5AWCr3qVibHZNMr7yOvvc8NuVW8jcAyAKXq2zms48wk09dxIiIWWHwo8NWGsfQtngUIg7sj4T
gD+PQ4APMdb9WyyX+0VlwWOi0bmNOL5A6OfSLk29nwHWHJeGtLs4qUUFrUt65qg4bL+wZawERKYl
lBbBc9gAbpw95GOzyREhsbhpD1xlgiIcjxRMiz6ig01eGqn02S6CHBKd+rMepHvuPa4END6+TNPW
vTZdvl2hjN/e0eI+TA0AAyotrvQc/DDbeHAYMeW9JrCxfVQDf8xF+D4q1VzVEDagPQx/0IAstyK1
KbggWBQdZDNh2NLsx5n1eZSsPywpujqiYH8buJ4XQ1i3kOqSf7TTA8DxBYhJOPWFbNEHpNhwKrtF
/ACkvm7d5jCDLcC3BJavR3Tsd3Hd2EuPufw4JCmQGyUMBCEcIinTBAfC2hp3UvBcK/AwwDauqmZP
UUv+6NWvT7rL1b5dTPgUbhbzB3jvHRINBtg7gjqRMXqiScwNXJ87deraof7KXD+8knCAwCkem1sU
izqORrBDaFoCFiCzu27GVqfMA3bIsBJdtj2xUBWBrhj6EVG6TCxFnIL76+YewhLsaTwPA9vARcxm
LkIW948IR4p4Id1m93UchgAlc4Uvtw/XXwgRM3gyIKNn9MK7LoyXL5QRhjIm3mNJ60J4TJYYq16Q
4qOKfu1VCcymv4IhuUdye3hRNSibATHeaE1vUXzApGHLKev6LGrmqhVfeBGlLdkTRLvv58HTI8/b
t1GYP41RpOom8NJqixaIOpDOCbCWF8Jwg1lGdZii0HwaeKIWS4pxqZ6j31nKaRHF9JWFcAluEVtw
nDMVVy6HU1aNlHfAy0AV8xwY/zqQqYKaij/zJdDFMGyqJN5yGDKCNANv6u94Co+ZiYJD6T2IetHm
PZBCPJaZLl3pJeiqESsDY91AdLRO/kjqqD+zyDIUIsB4xQpZS1vOHRxIz1rrYCwSpCfQyuBfnKJ5
yJ/yJn5wde0f+ttZ3hRE90sN7dtKwLQy9x44/ZaTrinUxpJT0uYX3k+nftgGecJRWX+yqMdvPw12
+xobFX+FHVT7VZquzJcqBjNbgFqO592oQCEVgwOIlvR0KpBIEUJyHKVxWkGSAdI68KHoATr6Eb/+
kEAODsFf0ldQ6q/ZGSotqDJdXhtxAGoWxyXerT5+CNIA6jUgrzdBIQzNn9iA+g8O3/zmCUQyeGBw
IaxQI2YDAfU2z4VgxK5wd7NNU5GpS5DjIUTblpNO8Ay81t2Xii28x9KIG3oCsxGdKTodZDmy0Oqq
nZBXUAZRDya4Z2tKoRJKAokxMWdt1UHg84tui/iygs6wfiCtSUENzmw9dmO+vq/rfCv6wyT7I9DP
KLjCTR7yM/wVEeDz3zxHiGjSHzBtcbnoOJ+LjOGx7PKN+eYpIit6Pt5x8N8GnkrorgJq2TGFMY4t
cEuAKcNXhvEwZgmnJ0BNzZMnYfA4ZfBh2kmtk2mHOEpxTiiH++oCYuEtxcNcryPRIiuQjI150mL4
lkXQDjasLKWkvYMYJruPB7gGFNaGzbNuc3JxMQf6H3s/dmXdx+JXI8TwHkLwkRRkMlj6skhxnR6x
wLP9xIFF1UQObQZIqpaeYSyBgKnkg+2jyxhlQY6imIGZpyqYz4EFblwGTatzgAheiQOsBdsMEniX
TChZ3KsS6aBQgIHuwJTJkgWcFFHNQ8gMTIqZS+SbSMn8uAG0B3vX9foD/k2Kn9sggLwLiehwRpkH
BNcAi8VDquLZxX89b7apynXk/wzwRRgRT0DUy+x1CnUZG4QolgETGcZvFGoCC4iwnFoKyLdbl6yt
GkkkQyOD1aMyARqCyz2M0v6K5htIFEvc/NmkAtc8uKENwgeP13gPx89bFDNipDBOZ1H9LjeigVX1
vQ/OATw7BwyZbdCWCeFOlqNlCRYmdSLq/SoXcPgsh0CLMsD9dzppKV4WFQLCht6WwKSeRXge0E2j
v2XGZ/MRhh59s9do3lXhEssWsBvpbYdBR6COsjzAMIBci5hUuXTg2EeXFmHs9i4nuQXmBJ5sZzO4
4RZ1jOGhjHlq3E6nzdyXce+WT7VI+mWgzM7PIdkAZ9yctn983SUtetI+zJ9ZLKP3wYr+D5BPaL06
n4Or6CC3RVOX3WSSY+gwHdHBDYBKRM+OQw3HigozLIQkiG+Xrz5RsONy6DAtRh8tQjBCK/iQZNzM
Aa0o2Fg0FbC86tpt+y2V7+kOjnbpL0C8sdkp2uL0IF0rOaSgc7pjBGGmqwAnuG2PU9q9yQz7+mWe
9ctLPmZAhNYeADfI0yw4cNB3D2M89H0J04nUVwKV73sjPWvLFl7ybJeJgOe49qb4ftIwQz1hqMXj
G8RNs1yvtj/P+Ozb2fbair1OCQQFUHBsr3MEgP7g6+DG7YZqlWUPX794gJLnSFIVgb4lGy6mKPPD
Z6940lYEFKw6tmbDt54wZ+FWRSfyIiM4f0JWuMCLCbc1hZ3VOoOYbtkMETvQBZBOnC0AinPrh9+R
aBmk1HSkaEwc5T+Aa9tvDtwXgiWg/1ElJeR9kBZS3Zzr2SKnBei2ZkgZZhZLKrU29grhikKwrrfx
q52HkRX5bXTbawhN9AM4yAmKxxT9R5EvUxYj1RPWVyB6WC4xdGBfgI0B7m7SzsB5Y1DsgJ3WUGIV
zNCIQ9EYUlKaAMagUEjRELAWfsLzmNkMy1ydxfWOFqZ+qGFXCIgukdNrndD5RLCDKkqHZ/ud68Hf
Kx5M31se97r0nq1RKSyP1yJtFoBLGTbmV8ASNRSfwcjIVoycqqFCHJFYK+x4QWm20GloHmuE1yT3
MdERlBQiCZqnejDQV4x9xA7AAiGwaEI65ZfFE6ju1BTn42O8yLroqYEs0Vo8gOHimL4b4vQMxyYo
B28AZg4tza2tagEv6ku7ue90E3+4RbUwNxF5LQWYWZo8QmYNOqUXv8fAvwQ9eqqlw5WWqQis1LJ9
YTJ+RJkvVwTVW3hrVmDO9iLyQPokVCfzdodB9Arm6bSR6AJq/sBCmMVCuPgnHcI7Z8hJNu6IDZVD
DfoXQjiCGZT/ZIG5fXnsuM4RXhfzDV13X6QSCwYrmHespDtQoAaqpHC+xH13B0voV+X6O0eHT7S3
j1nuoj3CJW3BOUv3M9QwECBCe8vvQSq/hjPdBQBDSGzuR0vvE3QcoPAUJh5ovlacpQYrIiFVZwrE
oAQpNu8Xl1xCXJslSMZ73dWQj7QGqllZA+Xqxpex3u6xCvnqWnvoW2cqEGqYaX1mjtiw8UU0b2fk
e3yaPv0MB2RrwmMW5vT3Q+ATWFyJT6BEx5oITBQ14LXavqGi9BU0AWuZWV7pyVYY6iDuXbVCOyAf
o06iybHuTGa/nCIoreEeeDQZtLPZdHI8fwW+D/Qyz/fM9MdWj89k8muZhuRyu4+wOdM8Y2V0RDIL
12UbYdLmPbBWZYMdpZtE4wZH4hlFh8bmidbLGbYSdKft9FdiAxEn/G8TLx9LoiDI7SAUgWwGZHRz
RUPwHuHZwpznXxSD5JDQSU38NECYyHz4fjuOSNUzOzzLF5fil1R0NSUF5VI1Wl/zBiJmzcnLbWFC
8/wXxVy5N/340+F4QH7B997iz25WnQR0wY0GWweXvb1r56VAVt+flvkD2+Qdtv4gKAre2s7/FoSe
M3yDGHlz3LToxYo2TS5YCLhfMJLG0yCPfRr+8zME+0iNPawY6UqvAl254CZTCl9jiKwaeFhWobH3
G5STk8hosbH5q4dze2JHsYcnmi8wNZ3Z6tAS44AmABMmS38cSYAVTvINwpYPqGDHgwqCFzNDxn9b
4ynnHuMCmHMox8xyrbubOeAY2DLp3Ift/+PoPLYkRZIo+kWcg3LENrTMiNRiw8msykLjSMfh6/vS
m5nprqnq7AhwN3t237PsnhYBuq41Qcq16tCMYp9KBIvAX5jQeOuAES6SjrZswTxfeOXBxJYSgJOx
ox2dQuW/1NfAERDI3WcrRioQGwpGT+KQtuJp1sUpCvx75Yu3MOjPLfcNI/76VhAOSjE6PxdB+Rg4
4uwqGJ7IswV483jiW3tLeobu1pSduxJYGiB9SvvPeBDTyvcX25Oon5YHghrxpbfoj+Kh23u5MTDv
xG1t1EMHt52/yCqWu8jtzv3AC1goX5MZMG0pU5NVaTn7qNfPHvOGIyfFixburciDE8RstcoN9W/5
WCCf0XS53rc00OdqVDsm1Q+oWM+umTzZo/rwI+8kGfzISX62Q3NlbfgJM8c6BDXYGGr+x8zimDvu
41j3A6kj+WkcRnOfVgqXHYrUxAiss/Kvqrd/eyPjB8fFlxTxwRqce+6GP4MwNoxcIZTST2dmXZo7
Xlo08k1dq2sl2w9STI5UN7u+6P6wJw5ys3yM0vioi8BYTwwRgG/7T+WwE5Dp2go2fMXg/djXAa1r
V/4rBOMKe4xfzUUEtRL1IPJk53n67BHQG0TVzk/VH1tFFGVE926bEhFaBYhVOBOOWe8dBz0ts5aH
aRE4qD9ehiq9pVm3MWm0t05djywhjK+DrtKt7c4PMUJq12Hpi9tP9mrdqkm/s7z5MRdZyU2wqAIg
rbl9MNLsqTemjDsCFF4nh6T0z5TKSOmdWa/iMfw7ZMY5NMoryFi7RWI6wqoz28V4/AOrRpM66e6X
vdn1wcri4hgmutyYKnS2rsMFRuH7CmW6duvsLAP9GiyTA5md7VCeE7v79pPsX5PYW7ext8sPFKLU
FsI4QI/OK9eWVLjioSj8dcnbrpvwajAvE5Pr0hxVnyboTj0mz6XyrnXjbVsRP0urfIl0fcLFeHSt
cceaqQsBTpStWXjXEtYvE1iOi/ygMd8odqesNbz9yvaazyzPwG2yi82v+DWtM+fGWyBtlEC3XWGX
OU3S+nUjXiRR77rcvIhKblhlBjHUH5HmqOYIJs+a7jtl00GhRLwqp3pPrvtWTIjnNjX7EPE+MG7F
FiAPg6MuUxg+1k3TbMMw+2r79h9DsKeaawCj72tB6M2+6z0X4VZsfMljSU9Et1ZdErIXt8QVYAOp
tLvu2Ga99sLoHbfRRmPwUyU6RNGzoqLjfejbE5aYdBfMVU5P25xqM0HRLYQNMhPiHbHOUyeJ7iFC
w0g/sANcQIUYvOng7k2TtUGw3bUVg+oyBtH31TEL9dbIx3uc63taCxij/pSF3gUuEa0kjv/VJSMA
vvFXMmn+xMLezQ11AkC+rMU1rQuOb0x9tQv5g5RYgbdPgXz0WucN9vIXg/5zFlDWl3z9y/s3ls6e
2Nqdr8ZT2cjzZNNvsLYnMep9X4bnaOxwoPUNMqZXFFv+nHJVKreD+RY31oUaKyHHcoMVpT30efbh
2FAAImFWFnfuuO203FupTneOcLHpqOaZZvZgGS2nlV8hnYJxR+NjEZV7Sw2HzgIMSocHdv09YPD4
LIbgqGXzHE7cxIODvhwOH50X/jMsobd4KJ8KVmYHorpaAadEFCKJGlPySFG2pswiG00906RvXNeQ
mxSC4bltmJJIrH8LcL6cGHW87+xi7zf5dvnrqPaIDi2jryTx5GFZreF5wRm70J4j6KKtmsmIfM1G
qk8+qYCQ1DZpb1Kax8EJnl0bw7fv7KfU3TjBdC/EcBM1Zw4q2pj1j7Q+H2Ff/nSpeU/d7tq0GCn9
Ml/rvt0R9f+U8ZgZPC1hsPRVfJuUXH91nhw6A2OMm5fBLvAyfQJO/FVgFHij9vVoL2dNk31Ztn6t
kSs3DfT+VjLbW0k/vhk6eqkpVognCdcyr9KdFZYb5OPis4LMcsT065tluPbT5FcmwYXn/TKggTzE
lRucSTrOvvSADuqrp75V9ygJMdCa9VtT1G86M6JtlWC5VcnVpnouw+mM/opWVl9yj0SdOsgvsBrb
rMct0SNrJhmOb9gFI6CyCvyJt7c09mZZ7kv8oeWQIWJXG2OsacxUiCakqQHKfVLN14ZvqhjKnXbJ
WRM5b4iBXTF9lNRFeJKSfahcrLzaP9Uum2mMvtvnety6KbAULd3DYHr72iuvWaz+mVRgNJ9jsjKM
AuorxwmgP10yr7dO4+OExWCPDcT/A5J3LYvgp4j8fRLOB6vN10o2O5s52Yq+h7NYr8y23/SSI3Sm
pykT82sW7bRL2H3Ul87doQeJAutz7s2T6oxdafRPc+ZssiGjKmEhUxVZj5nHgQSp/Ddl40pcGo9h
OdOjyOTGCPag+uFk1+LT57tdd45Yu368M1Jvu/y/a5ZtY9Fa9radwBDZX5lFm7EvYSymrVfm21GV
8cqI/W2CrW4s2w0aDmQiFWKh9HUAGh/c8jSX6rVx2wwBMLpPyFpV/xHExVc09XeK+GyhHvaCcQck
FRLjHF2SbPwNOnEYOdzFNF5McCLw1746ZToIYffE3jTMpyUfD978Ns3NzgtK9DMfy3ZVPXVW/E4c
eomDtRWQ0DyL/rpN0v3y5s2tsTMkDzdu1k0W5/vQQt7su3qP9eAxCpu10Ok65Qt22BA5jgErufqv
OTWefTo0Ra/LT7J1pwgPNkKDVPkOom/rsH+7NN/mxF6nDDGRL8y9zAzA7uowLnVvyLnr9AXYTfiE
M2Dta8hGoRx3K9L8Spw7TEQDUYg0bef8hZw/sqjZ5EGzJ/PpODeYbWaBY6fm9cTO8DfkOSyogMvB
KmAcUZ4rcwu2+psn7TsDRGNNxw7YWdNhgcipZCGnQoPk0+asJMl1ggZF+vNbaWBDqtyHgMrcS7s9
du5nbca7yG74nufwNzKMl8wGmgBBcitkPk8/96ytdVj8hSq9MQp7O1rmvvWDLQvPN52c13qAaqUC
38QqPRApcelsc93E0YWdEQ9t3e2JbdskqTxRYT805IKPdnhaHlpIHER49ehSTdZtv3fSDjuP3nY9
G3zAufeqG1+XFWCdzBrIr2Gtp+KMRXVhCbDejkCizlYn6aEV9UuIxXiavRO39yb0aH4wxKwzmRy1
7eKdDCpGwrzxQj81lr2O+Y5ELzkFkq0PSF4jP47+kK5GjoaUW72pkR+F7DwWZmOBzYzbcqUJHZgr
7dSb5cbRg7Mpuu65Ned9ENkvYs5eUIGynWM56M8keKBFpadJmBsA8xA7V/UQFgqre2e/L17MSPsv
MeVNwtfRzsw1U85ILjBrC+mF/96hVVj8Pv1orVFtslU46lOG8d5S0TltxxcC2a6IB+PaTPJPr8g+
O+bgvlffpfDeZN5p/GbKInouUNjIh6Ptx2efQSIBShfmeZc8Hm7cS+/L9hYibLdjUu1Cy/9Aor4s
SyuQUX/MMmffYjsvNO1+ppCNWuc3yCJUzKG7pQkpQ9Cn3UAMKxhCs25L/M1owwMPXrXw6cvh2XQ8
kqPCxYQMWuGrjeylGilYkTE/aDureRUpZZHkXqkoFu6oX49VeYlCBQgfoicMKHjuJqPKXNc6O9p9
gfrowtya/kM619uqEbCRvM82r6dNw2N5BTT1S8sJu6KgGtahvi+CgR/iTi7np3iUmyB5XD4KjJ4j
YIJxs1W8M1M5AIzgNxD9l4y61wlzgTA5521f/u2EPLLk4zw23s53PErheRVY6iUKGHs4NYMMC/ev
2x86NB0yACDe4q2dzW8cdoSLv0w9lhu7PwaNeQ6lhz/K8TamHR3QwwsGkljdiPrtqQG5DqdoFxgz
fJR3mejZe3llDp4T8TNemDEciFEYwLTGT8+JXptQ7vE9kDKQ7e1UfS9rtzQlhpHH+zKXLNbwfqS9
BP/8WaoJkQm8J0FyCjjqeDDvorwjzzMo7lsglf7A2BhNk8OLXwcDPpXLb+KvKe2NlYHJTgCYLB98
NM332g3Y5QrPWS8CpTnqjZ+X/2q/3epuBgAsvI1tvKWQ8yxwLP+okgAQHfpbo8OB2b9PKKmlq7JT
LJycktU70D7Fa2d+dPlQApm0pFiO8D9yxHeJJJi5pFXIcG11hrlqs/y1mfBXG28SjAjdxwcwRPwB
LnyCZt7ltf7GZUQXD16yikWIaJH518ThkazkqXeaMw60VePGj8suVB74U9WCcKmwRSkqtjlPMXzg
b8/HJVCuXGAV1bof7cBrVZn1lr2555mjic/6ZhYJ4m7xTXH8lrN8CTbW/jYpiNpia+BdqWMDk6p5
5vrdJ7zKdQhzWZf92nJGZHI4LL4sV1qnKHVh6Yd70ma7bhbbwHC3y9vmmD1xJu2l8qpbGFdfZoud
a/mNWW9gdXL/8sH8RMK/zLzwRtjdCJtg6mdvYyINYtFSH9Zb/BZrWwVnA04lHu1zXRWndP7mQVh6
rM/l7qsS79BW5pNZyGffdlcpc/gli8FkqeHQ2KRNqU3asD+nbTFHCZ296VodmwVYT0B+QQVOOIr7
dUYU91LrJosFvAhg1bz/r9DlBC103ax9hLWy5Nq0zZOmZ123Y1quUrP+1kVzLkqHNB6GriuH700G
1U9e+f/KAJ9sxgAIuNlbqShhmAytC+8zm5HcObUWZwfeeV/JCXjYg8rTeCO4V51nU07XtuigUYKS
+OPGrN4Mb3yiiOk2+JF2rCnJVg5Da6akc7fvgGFwYU4Hezb6jexr2mmDG0VZ9PWGCak5g5AwhUSk
8tyjFYffC7AtMl0filpXe1SitzbrPiHY9pDBFEDmit2yazOlySln3Dq4SpwS4Kxk7rGuwmnJsoAs
68Cq0rS5dqIQ68YhPYMtdGu7GG4uBc04quc+JVIRXwWvSvgyVc1rbqN5d/IQ9tYfJxp3JftGmWGT
J2TRnw7JT5nMu5ZA47IwL2qo5DoyNSaNdLwKCFgyG59KTE9rXbkvmoN/oplvCkn3xpAHI1HF8y0P
gYnSXFpilU10qqHRtH/480lX4eCgYMdCQTb9McQlpOkfVhmFDf6Sp0hO3xqDFYWN88AA3Vilipyc
KfmrHHRnK/1RRfU++T3ZAnZ3SK32sUzwoHf+i+UkAnY3PkAtUxZW6DC2XVzk1AFZt/NNQBzOs/ds
uyQD4jFZmXUARtFTF2L/gt/lAcT3yFvWF+csqN9zaYhjZQwfTYnRuh9pdTA6XCzOCQxN2aWlhgnm
Ya/J3TT64EUXw1ND+Lc92B+VH79G2MsY4Hmkw+S4OxuV/Wae/rJ5GkOR/BrK2y59Ctc3akCyoVe/
yW6m6MP4a/t35OEUG0QPpkRFhmCcV52/6tj7vM0H+6fEt0CU4nl0Ugh37lAH9qhKhgtk4b4MvM/O
K8TGlECtg5vsGpuWJqv5b35o1sM3dUXszpARkmMvJ//8jFKqNoiG72ZI3LTfMTtv9U41tnWVMwZW
p8Wc58URs80JVEZ21WVQ2XCMZBGulpOpruCSne7F85Bl8rjyVwIL8QbaMeIfGd3oPaBLc0otg7JL
E3RlKtPcoKBk29k3rhE37xRbG29O6m0mZpgzPpbe61wQGp2dXQNazczBw9xwzs7NAKA2eWO9Mk33
kw4B4clI/5pFccYKfY6z9MvUwY5R+8WqUcZ62RzSwAWtjN/dAeo2NAKMt7l9w5W7xyYWMubyP6Iw
PDrFDC2Tahr86VZ1aNwYTsLee3F1SWyX8cfkBWNMe3CUehWcKJqjPtYOBj1r3pbsFB1aswFHr49s
ATjVIzbshLgbFMm9HZh3v5fPENtvtYsmjzvlGsX9b5DmJ+KlaUUC89UpnItN9EhFHUMfFBMnEjLF
ifTZRQ+Y/Bn5ljgZheM9Swok09DfzL3jrse43ywqo5iCe9Sa1PSsb9qChv31WkXJWgGhwj3f/bl6
yfr+W8xCAergJFAtAo8cfuk59wQcbPvMOixlSO9HPzwt20SIszaMta1HUgOX5yoU4XcWcD+V8XOJ
nmGHxbHw8mMoo9No47Uj/AvS+GQN3jEvnIepGTlHZkEQB1OKyYlf8qxYZ0P90s4jiVD+hQyteO3l
wUAlOXZrwy/vZdLA+Gb9C45eRNCRRcJ1ZgDL9rBFsI6099mfpfnzav+pR3JJCv3ijfz5nE8QAr9+
BiLpAWUy3KdTJjSGF/xElA0kTui9xDUTydm5Cnc8V5N707X/aNnFrQuGlzEOP6JOK5qx9pI2lE7L
x2svLIui3k6C8qFy6uPy0xOfEK9Sm7ylJacI3dAZmk3HFI04520C1WXxjUo9P/dJ/WANBJ2RHBTR
j+gg3TFrKrfzGB6p9B5lKj/NMLjGLLReGa35f3FJIsE67ZtbFTSHpT+aqNJdZt8iql/MGrhU1OVD
5EwHgqhOoy8vboPQSTXehfaFd756sB0Eu7aek73Zwo53Fm9zRLjY1nWHmqlOk2+stq1uAWz0oU0V
GTKi77egmfZNx0O8l2aWXHSU+U82AT+wudb8lrVUyBjGzKPSnhXuAsuI/2CIx1gnRZBvGj0G7wnO
Ex6WeKgeKs1ho6f6KAZJuI+aTJKDwqXbkURuzmtVWx8eJ/zKU+JhcGyCvhai0ta/iQTpqbkUFhnA
MFsIRGqTmcgO3nqm3zYnmBnr3zCYkJG7v2yfOUWh4V+xlTMRA5jZZCwSaQY9PGsS2Sj0nG83ip7H
kiwr2SQcVMXknoq0T/814Qj7QcmwXsZpnmlGoOzMRuaR7mFFqToeNNQHU5vkBwBXnR0iPFcVzf/s
lueGXeFjih3dmAh4Gmiyl1+Ju/6Df2EG4kVwKvLoD2LHRzi6B4nSSvpabazkSGHECsVraGLBl8Vn
NqYY5YI6WtnE/qih/g5995x2PMP4QoBSk+mt0b3aTcb01eti2et4Zihx82HZEzf4VUH9WcjxRoDc
7yJ1i1C9EcVApVj7WDu7V/iO+EB1R9HZMw9NdPKeOOYb4CBBa24Jq5yTvzV2fyIuOqdj5BKL7g+G
SCaDyHWV9ZziAB5b7wGbEGRau0vM7gIhNPx/pROT85Kk0XWUxIW26agvoVsf2KhNE52pxzjUFxNN
Nq+HL3PQ3xxVwc7r0jvQwSWChEqcxRwwbWQzXRkMVms4pB9bZU+i9wE4JrsjGsbfghU8RoY57BFS
P8fZOROLgYkRB9Cmc8Z0Q7zOtp+56HE0fokyu/ZgFWvlpAz6hvAOSf8YZ4KJ/ZhXRPapk5dMUAmD
QfKMoT51hKktC8K/lY5GZvvNgoBTtIV++1z0YcW7UFgggTTWtd+Rbdc3eGg5tlceDPrWlWkJHFKj
eHjN8ERhZu2NoH90BZVAZBGbSLwN36hDxoRyxX1SJgMBKl5A01NdFO/aiAm2m+PwmPlFe5ES444z
2Ys9vZ8Qv6x/Ud19dbMdPI5ZecXlGpy8aWnoYH/XXdOlBDFJRpiMlFfhPGrKm7Gj/fSPbeuS8VCX
z2Xe/iiwNYjWB0jFK9J+gcsVpM6dmR8moNKbeC7rozHmwx/bnM29N8fBfqhM6+/ACoZwlUQQnaat
kTKCllFDARIrm5D1NF5p7kPCt6UkbA3Bl6o3J0aG2OZpVTp5ueI2Ii4mijcqF9bez+03i+73jY08
9trAgpJ41stg9b8loi5nXhU/yA4DiKyMV0c55j8/nso/DiQBpEnhGMR3TXLdUpkefFNTAAXeU6I5
LsfBJVwisaajIhNnxa/h5DI6omjy6NEpM3JmdP5iMwujZKzGjWDUlUyKmc3kIA8bfFckTgyXFI3m
ZfACvQsqL7iYBcbn2Jkayl9xIq+e7mnoSbkMmN5e8yZ4bJRFrEMGxW3LAtOySCOSEslTB6ZqrmlO
oTwPLsFts4weeFlyhs/TczVRq8et/ovMw+xklOEz/nBmU22I7SEfpffbF/Nbr9o7hsd7DfxA3BAr
oG1FsJGpGXWEffoaNXG7A7dCXO3dcktoBXbrGQWBeNpx37Mzj44yfE5NYPTOV/FVKvlVdM4/JwhI
DR1qUHvT7lalXzfPTjZ8aiANz40PgzWXnB4U9HTl51zN9mqU6W2UWO7ViLkcz2y5692YeCevY5aR
e+161NquCa/id0irgyaLxRFV+D7GrIBJVfXiFPa8Dktae+xHNTh/kl8ZwzvnbrSdj9CHPkrs+hM8
xd3GWv/1cuLEUuqPfGI6p6cq/5yG6dW2hzs7LgrI/Lz+aMtMXhoHXpv98ozYKuaYeXO2QeWPKGl3
uw+yfVQ7Z5XILuIsx6fRDHA5ViVyKFagDWFPBZGsc3Myqx7A22gug58JpkziW9NVPQgzezACcGsj
LvY1ONsKC+e/fmh+LdXtSfeoSdoq7naR0v5ZxJrqvzNHA73ISOtJ6BX30kowlYuH7DkuuhvZb3c2
evM3B1QNLI6sg/GqLyehzXX7/jFpelLFqt8+Nn+BN4MtCg4xZcL4W7bzo1Fk17ogNWT5H2VaUQtS
zhFs80jdAxPsO9glOKg9sWQY2B1vhlctHBBhX9QbX2HZIy5GfBl+0c8bo26bs5OkYhPgs2qy6dDH
0FwE/uFFiXqKv4OM5d7ULel3TR8+pWGbHtGYkkWTLdZ+GFjfYTAbjx0E28mfgsTfEJg49+tGc1LR
T4Pc5RbmYRMS/FwaGHmmJEzXAWTFuaoKpgPa9XospkqRJIi/qPMM5+LExLTu5zGuH8cmK76K1rSY
uAFwMg02fTPnz5uwXIWWgR+eiVf1YRpeccpsqX9Jf8Kt26Po+zS/RHc9uUbdvDglrOjcAEO3oZXf
x65WDSd/SKqp3Zs426KBaZqXeqfW8c03pSYFFI+Tnq9ZDydg72rfT5F5zp0gvak4Jg+lF/NTn/6N
+LcpYH4K+1soo/8jdMs8J7DjCi5gMJsOfwKx6aHwTJv21OI/grx4giJMQYsViTRrxOHhvViMoPiV
SLp7QAmhZ7JGJY6oAjkR/g2Pb2lj4gbiTVngJY1XoTrs2rkq4M8qI96pJJLzFg5+fJdIbxVE/loV
IecLUUjeP12bwUOiewyNMF/BP5PEI7kmTrFYZRwjhNKmY3ftin4gKSQy41tjI4oYJcCs14b1t2rQ
56yYrtonO+jeQxhAiAnzXU6GjtH1XPPcRap4NbOWUU0ipoiZ6Qj1hvsyIk4h9br3ekrNY6KxQ8pZ
zTXucDM8ZEVmH0lPUAdBVjmSrm0BJ1lRuMHcGJzIJdaEtrTmJVYTXrc+8X+HsbMXHHpyfe49w/7n
dQ3Hc5pLnG0jTV1PJnLO5sgn5q6YC2rMv9OE4cuAgGKshYHhKSmQIyYjRCYQwn+EcaQ2DazEJT8S
O1vbJTOlvMW+DOb9oQ0YZf4S6ocHg4mfQLOquZkcvABnFwUwo1nH3Dl2fn/LGbqzurLeVSVwSD3O
00mRzLniUw2f2HoN2Mq5fMDc7n+NtY5uQziyshXtax1FHde7M9T6xCac+GTiqvtxxxilwKn0YTZL
f+3PCjt0GkRPU+alVxyv88nGD3Z2qikl+6yfknVuJ6jUYJUf2HZJgbbsv30Np7lpq8Y+FOyhxaDg
E+/LClKAsSmPlqSu7gOfInqgQxe57n0324XsFrgmPEVXDIMRLVYg3Z1fwlwqbOko5mE5XYXjEU7k
U7ifHBcz+eNcTGTHJ/XQEBLruD9q7oyjnJrwqSiU2vFhRMEq7z1xDIYJSCaSVnoSgnnkOsJSRkJ1
ORZwp3mRfSuW72FNIqOOFax1sp2EMhlCGUgAoT0PcAkgabsE9u1B+CX3Q4og+ZrSSxLWaJIAyY7d
/idQDe18afrUOHry0UlVZZRvbM42ghWlFrH9U2arWzCoNDoOJTQSZBl8U0umEZZ4UNljX6WFfhia
NBKEJno6wTfqhgyZKlDT1AgWAkksqH87RWiaqA4ZNqzZsE6S9j2hoWdtoIFmu1ZenTH91w624wIH
KdNwdRGzi1CWk8W3NljOto2acNYPM9rGUwS2u7ZZuglSEadyN6S+rvcmR+amjjsE54ijqVa1ehJC
eW9lYFRPVWDkL6GDLANIUe0rrdwvk7UaqzrLsn0b8GcLkoe3sUKTqgSzXSfW1C08lN7HSPLbSzkT
rabmiKwY1fjfEvyZZUBDVwsiOWan3/dcjIQpWEG2yZym3YqADjWqsya6+aIjyctMyBnpQlbzeY0/
rWEelkT+MMOzgrO+Bx3jQNMzuo0MRP1uO175UtD4YLavsJ4pCx8I1oCLNkITSpHcmLZhDbA94LbA
wecRkaL60wDGvskrc/hDYk3wK023eiRblTQPR7lXJ8TNVzRDvmLc5WxZVmKuVSoJ92qsZu8kkfmG
KWXa82Eu+R8U+G0JILOOCBtf4StFTsj8jkMp/G2jkFxN9NTVYLT5tW/xe94k3etdep6atllINJgi
0HvnxMK727U3flCDFI+hRYg3Dmb1LCH8mAf7eF0TCcaxw7NSpFsfjHJPZhYrpzl7rnGFO5FVQy1K
KulFXy4M0cZhjH8aXUK8OxMNP0GfpYiug7vhq+xqd4GBFd4qz5ZIvcc2V6QmYY3cOyOQBnoTiRcU
Be0xTw33OdFOdTY7s9i5zJfe6iJPod7TodzLFGXHNYz2YmCpy1dhhWtuxBv/6/lG+G8YJMkmuKfC
ixSSQHgM0BvlG/Pa4QffWg62NYv8G3RAnSiHKewx6PJi07uF89cfTOMJLwPp4pk3bFITqdRD6fAP
QVzjlBaibHgescS5M62NGCg2dhDX9qZWFQBz0ziHRANvNiY5KW6DRdNGUNjZuHs3yWyRV2DWaj/6
cfEn5VLaiZbDPiXnau35krgyH+ODgZGU3MuqNcJNZzPZwr7ibJoAiixKcmYotouwsYxgPC0HYl1G
0eLlS7oPJxzk3ez8ZDgEXj3dp2SqD7mCzDgE2WDuyEhnjGgpchPmMcLG6Y2y2xOjNm5lGqe3KG3t
XyI4MJJmqfsUmHP8SDRAgyWzLvZi9A2U40H3BzW1JmoO3TNUR68Movy9uf9xnD4vdw1NsQvdOPgn
OMTqMvsdqm/tEdKdEWnnN1N/6kVK6+YwjEuF+zPlY38klYtyXDBs9Fqs2K7bMx+uyffMs7nYGyMh
nB5DzHsx4Xtbc7EvfkUdPjcy/MpgchfmxHzO0FSIwqhmZgxKi03aGd5Dk2Hk50sm6GWY7Y2TRT6c
rPp1h5BdxIZlXuBxzY9s8kkmpAWl7qsyuoJVipl75xVGs7FFGW7SeJn3j7H3OkXe8OKO86tTmvm1
NcaeKZdfbDuRBShFZGFukjboXsIsYN4TyCHZEGY+3iptYN2xzkutgiw6fvQhQ1p7BGGw6EaylqA6
Yu0nYwnAwZ6lzacqfXPMYNsSxB5WNeHUERF/7p9GtnRcAeReGQVU0suEO0veXCNDkHSA3DOeNS6u
WJo7bx6w7/sD7Wy1QX/E2hO7zYbnagcqyegvdPhHoRm73fBhM9znUSWxsMu/s1h/DSwfmMRorcRs
rgyqhBQPZECEEjmxYj07xG8NnrlRSct+yvQimDyBR3PHPOMfITbNWvO+rW3fP4R5c/KN7rFvIz4u
Mkgmg26w3eVd81OH8d1hyjQ5HV4yVqX28k/q4Laqk6/IDdgBoOZNgj+Do4rmKSJV3yMMBY/mpqM3
LSWxxoW2n6eO0XikLSxq8TOTtsOchxU3I6sRGn2UrDEYrATgfd6a7FGIeSgLccbnu1Nxejb1dJ4L
rgByv/Eh3tvgqlOS/NVPRdzyrJO7ZTVQOO3FHN6H8p0W5Vyk4SZjr5FT+qfZASrMSqR4QvpAdhGC
m2FaUOLxxdATjYZs7N2UsRcPHywx7K1oj60I3BtNQUEubzwE60k69UXP7KnImbYpikiY2CFOgttc
NQgzcekWu9g2rF1nmfMGLYqwts63/grhyntmUdWacilLMY6ydpYcjL5iWWvRFawZIE4UGzB5FsRf
4ZNu02a6E12XHQIRdNh7suip9syGriwFbcprYiycYQIV5c1e1WRgfpSCBQI91e7RLvvpWozyP5bO
bDtOZNuiX8QYQNC+Zt8rpVTrF4Ys27RBTwDx9WdS9z7VOa6SRZJBsGPvtebqvz2HdnEhcv2sPYM8
eu06MOlNWiuzYTa32JX1RZH18zyBrkLV1tOp6UsE2sKr8jek74C0PK3fEqca0F1NzVOsvGyPsS7a
GUTQH3ogGKuihEjYLgSI2hU2ctgy+5vKot/Rd53XQZeKddaDGI/EyCtM4DzVKB8cwKWDv2Km9sv0
FZss/Oh8Z3QapYeKOvOUkz2xBfQmdqQkLSh7UR2DeugxRLbWHlqpQdMON1LiwNJLoJCfvQC4kOdL
99TGZWxiJYeenbl+eEiKQu5KQdN7GMP6xR29iacji91fkA2Ir7Bl4fyiz25twJHFDGRB3GnH+VuP
rjoAKgnW9L8xe0gPvU1Yjry3+2ozwqCEeuJ7NFUmLIFoVZFh+smuy2IGkxWTuL3btZikjBJSiVP2
K8MfvpRN38nA8bYN0grnNzgTSnxWFpxOw1oz+012g8wASUp8nVlJD7QwhhHmBJ62KmrzYyBaGBmF
F1PYpOmkEa1PmBn6WOutMP3uiFHav5Ka5H1mgyy+S9b/TvZMQVME3e9jQHOLT6w/IwDUeKCrEcZy
OtdbpY3fVVvk7BzdjwVtYJPh0wZFbqOGKrq7LANrW7cIYsPKara1wUxZDNZvuoTdGpVwt9XCl8eg
8BCotLW3CRC73spFl+1MJikXZmpid5blB5Yr8dzXI71RdtljXwioxQbTKxkm0dnktfg9ZGazLmYk
CyiTYXYHmVujBYZZG6O5WXVuZ54jh1LPSAvkU3NdP1eqsN/bnteFHSG3E6n5x6zr8sWFu0ZSSeGT
MKGSdeWRr5klpnplitAdTQbF0Ow5fCo3r3a26RicGwAr+XGNADJ0h90wj2pjYrO7CHyMm3jAZEgw
a3fG648cr8daaVmgWprEGa+s5oLpTE7CAhak8dSJRP5AzJP3UYlmbU+xR+HiRvs8GaYXneaAUMY4
2UxViZRSoJ+SQV2uJ4fKTCRtuY0qH9Os2ZqPaqoz7PlDo844LBGalVjDYeap/dCRXdMPjtiqmJmt
PVgz/4L5up49fbfz3PgTdkW3H9Omv3TElOyYUZq3KCvQb3M6OAM4QKHjMj0Ih3C4cZ5zXm0EwNsk
aVE0FnwZraXiX4Ysy/epj9UNkKP1UtW8FXwhsNPa2Cdu/aycDX5b46WMmmDjiATVXggiD48Jrg+3
pbypjfko6OVurEZPp7lIK1CuyHNU3H/mYd+4K1YGyJsAwSHfZORsrTxXWOoMVa1ykkZvdt/LaxF1
5bJLVvu2ThcVitWuw4gcFxmM1HnYmqoXwdd6Hedk+NuaLmsdGbh890zav73qAcQgu1jjJLFBbOq2
hVtl2m9MuMUuHsS3oIg79X5rn7H54wwygBMYJeRDEGjFtjRqzEguTpw0DSgd5KFqIo4p6H0pK3FJ
bMnR3dFRwlD8GvfTzovtcx7M37PHxxIBhWzp/GTB8O5wo6JqWDuAaiAJbjWzbXKm9k0k4f64++V/
h0HKw+gdUu9X1fqbwq2/aLzQ4kVuMjfmG3qPDTG46666TpXa1oAHkPH7eQoWp8FVpuj4zVdDS+gF
4QazDU0YcZ7oD4EJWM28+ryAPn0x8WCop+WfYkYTnKKTzmwx7HNJmewKeTLj9E01xbWIEVzZtvkV
k1ozRM4l5Q1TQQbSLT1SF2WvYW6LbtrkcG5XsWgvNVv2EKoHJI+dCEuUzvFBJ8Vj5gfyfDhZDtVr
1YXjqsNw3qQp6gCXBoHR3tGz6Qk21egiCorOMErWNFjWlNO31LC/TJs9H62vl7VYUfDGUumycZKL
1fzkjaBNR5zOZG4zq9hFIC43hlk9GKswsobmMDjQiK6NGNZ2em36YA8aka5f+IjEgLw5P9opyPYO
HQ0U664jJ67CzbcsoRRjqyXT3waEyk2IWjyO9E+qQMiHznqCdkzHAPHGkGMT0xvLhbKlQSf23fuo
7x6MJuabH4bk5SBvmTVuLSd6txWTGJ0fDMc8NGZ8MtLw0Ez4KHpgPjSkH2TGqCP/dP3hs+A7llxt
pJDa5ykgvGXdxdR+mWvCOgpxBflnZ553lAEIVn/66Hdtf1Tkk4LHRU+16KOzf150R7J0QVNIzoQJ
PBJNim/bK1ZR4QL1bcfmrE36agt4FdAhtiZYYFAxVqHDh4gzrBNqqzFoLsswNf3HlE27XLwUcDtT
Vnhgdcdgzr4Daf41GWa6Ixvix1x9G3G7mqzPnA6lyZdL6MnFg3sPrhDxbEyzh73HNeJzz7h3VhIK
LDs36jSR3hVrYyrFhd/k8297Q6/CBjXzqPDv2pD90YWOiLL9cAtKeuuBe/CS7BrgJ6dbAgnZjUw6
h8NiS6x3IUnkyMS6t2AoHrzittWgtg0OHR1Xt1A1aCwaFsfivA/yG44qivV8zeS/z74iw9rMzWyC
8OQoMcIb6+/jmL4n40BQgPiDUfEI1eMjqDObfcZk9fsbEw1RhQScB3YMxMEvhudF/5aMCFQ1GLqi
2mXGtLdigUaAMJRJLMgkYz0mwVc+Nr+qxngV1txvx8F7X1YkjUccnvyns7CeBDBcg+iA0MtO5hC4
xwYxVFvMj8F/dMmHCUVileBbtpr+w1oCISe4bjHKsSfVLAiWTr5ZHXj+IiUFMl6Yg5gQw432kNmN
vsUuXLPXYpWZTKSpODj83cRjjC1+PqcjHlaCPijQwugZqqlxdjqbwBgRPnVQhAInY0ll2WZqnLcu
j2+zQr3DW2BXZhLRrbzVy/psjOjCOczalA577CQmTGOYkNrMPYbDRJZBg3zV5byyLARbe0+Fnj5J
pDs4i6CnEIAYjL5ZpELFAvRA+YNtc1kNWTbuXQUVCdRnoYdr4/poaSYmozWK901VJegvW8nYSA7V
r6EN7WfK5/mQ2F6JvTDtLmasJNUbRzMr5FQRe1DDw+jRUyfVmvb8Ai+Fs4EDBrG5GGvesI71npCE
QjzmYMzbwo6B5gE3J6cO+X7lDW9geC7QvE+2jmGJtvthBkaixAn5FiVa0NNxKyaC53BR0xCm7cgp
hwWvnmRafEBPa2ljd+VOZuyDMjGon5vnkMjptQQCsRGYZdYec+N9HbvXtlvq9gRtAnf8NR7wC5AY
Rd3Sr9Oq+kmsiTgDGoCsPTWGO+4NxmQ17P0ebaAtvWcDHAl/ARrQmpJnn8TZCevPQzMSJ3/uUcVE
I3WE/aT6r2Wgn0+b/Mp7BcOifWk9oNuAQmwGFB7qSk7K1VrTew56JHjaY2LAAXVwM2Pt4Swn6WX6
YiL/2/NJ8YtAYBDEVvVA9Xk7VqgWVySm/B14+oVLmy40FruUhQI73BpTw0ahdlM8IidSHv2T5B0C
gbGeZMaCbr8iev4ggE7VjDhzAKLXsh8MuX/u6QflTnKJzeiJzs4LB01aZ4FdbYY8vsaTtwua7kNn
3DFyvZHCjNW2YceozDLbYmn+gSFyYV6x0XyFLckb9HdOxdTR+7TPFqU09KFPkVN2SPM8hmTCEWZF
LwwrkV4oZnGZXr1RfYTaJNynFywh8usyiWrdoLWYDUwPFtSLO8EfYFebLI/P2XXxugvChw0Muc2I
dQzDLt5W7BpwPELe6PVEqJBFY3qOH8uHAMm/KJrGn1mYZ47mLEUCmdGABdOR0yI4gCrY22p4jtR0
kVx+2ZLfg1p6EwfjI+2NF9Ay6caJZrgNI3WsEdsr6QDGM/B1hhX6/NKlv8KeFwN15pCM476kgxZG
5DC0CDIIzAE3n2GjXXfawRGvXgefLmrJ5qMUEK3Qe3Jz5kxAB3myKwVkLubUUbevNYnbGx0br0GD
oMxFKaHikXSQXP2kHpN+0wq3xLqR5OFBrI1kc6UzClp0RlDbROneMaxnEuvekoV7xetun9SIg6XV
rKFY9kyihqtAxu4RBb9u2nE3gfoShvHpDDPS897fF7xCE842raKPYQs01U2MiaPL7ya9GMkOlxX+
iTDIPR1UcjCrN0ZHB2cof4JgOPucw5UVLqUeWwDnd7F2Oz9H9+icWbWS6LnyLlFzrEc9NtegHe2t
anC5d7bV0hkU8zZYtIZBGH8qY77NJXHahv5b2xwIJ63lrUE16FAf5rgiCeG755hbg6LF3MXro/ay
b5IVul8Dau9zXM1fLVmfdzrsPq5J62Z7/T2TrXdyiP75kukYvdqlA6YpjJFuxuh2AIXziSIKJMdO
oAFEqHOHoEfrmNyjGWz3wGQucDC+GEiDGC5bQ4pANQxe5piEKI2RZ+sHg7VqyMKCnsyJPIEC3l5d
6TU7Ji4VAHd+gozQU+FkoJwcshBFw4Opz4W1RIagVFuFCa4m6TAOLTHbBASXe2StaprHjY0uEETi
8vZgmocgBvCOsvt1pEfQyIEErmHaN8WYbBvxjRAhuUZQs+VAmKwI5mS04ZVi5+ThPySX/jp2RMlI
YL7Qn3iLtUm8ji75RC6eEMgRnxXugbYX7y0IhDTuBhTm8k+Ujr/ZkJK7m9gvXhO+k0z6Qh/64Hm2
2OkQOLZKxCOJLNAA1qYJxXMBmYWRxsFpQnClqHdnRIV9HBmrgoydPQh441raw4QPC821hSmA1ama
9E53Y9i0U4lOgmGDDRKfVCdaxCGZKNx2EaKhz1BrrV03+IV+/jVwu2c5ex9L8zcmMFBCiceaDcMz
k/lV0jxvUn1KuTZXjK8qVeYKEkjLPD1d+BPWfXYW9FfYf5R5GNNsQ0rVj7zwMvqiIs/2YIfowpdw
EhRemgAhfFmlJxEJavHkjZ6Chy92Nre9GfgwlMoXe3aBURjwKXpzYMABeIkvVj7gjpcwrSZG0xVP
a5scosk51l3KsSGYt2bvlFt63s+p1TyjRw6OoRqBvTRgS4Cg8B2lP6mOfpWh+6sJUIs3zXWsy7sz
qUvsofBzVHGItfXwA3v4FqnzCklvu+hI3aDuj3QKORUENyXnl7ElXNUibU3Mxu826tRzKIJ4Mxr5
rc7bZ7/wQe4bnJpIX8mM56wwx1XKDDbMC86fhCvuNdh/xxhvuWvWh85mzJX+9x/NBEi6cdYe2bo5
EqQHT6VIkwcEWkJ31UY2QXaYhgXGXTAnreNpS5QDzaOhY0A6YX8iunYY3v0k7QAk+mDXy3drDD8Q
Ym3nKnqrGiSD7OvvnpB3ZACnLomPQzZd0a2fZx3emBR8i4qHY1DOTsv5A2HLb5P2xo7p/I2m3gZr
t8usKoOGgygvyK1tDuJWO+4p4VTboa1NS4oYOuKMdddOKKCucSpNyXZxl9aGJazXtqPeasjqDPWm
zN1wiV/eY8MvN7OXEcdFzrrtxujHTGYxsfZfMTH+8wW1vIjWrLiTXyDCh0J3NzKPo7ABLXBinEUX
PgE5YDJb9bqcSbzzSejQyZyYbusg34UJZ+lwuNKju4Z5cgxszfEeAXA8zNDHHMKJYvWHrgykhfTh
OPkZYcmvBOvSpmrLz2aC/8QpQMoKFordMM0T4Gp5RYDB+GdWxDGtwsKb15OJdr92wcp70jcP8dwT
kKB799A7S8C6Z0G9IdoI8VVR0lBQ9O6LkFlTVRk7G//FjnEkwiJK2FtllCaAkwgynRctfSlhzqgf
mAWno9mAiS1tjsoNt71ENnT0/jumZn7AAI7x1aedA8CNQc6hyAjH4RkZmLwxZY+xTLWy3fle3B1U
7md4oWDwrccoNX+3boV1bEgM787bvfwsy9xHfIEqbiAjGzHNAmiqKlJ5M8ft1lMeOjvMkYBUiXGZ
+F54LdTagTkfRcMaTTaqSZHT33LhcnuWPxTrBJXLNg/N5JZ0k0Xnr7dfmrQ19smQwhT3Jv/oKgDy
cqY+TFTgn8aoRzFUmcXFhP9zYLsR28gL0TopXe3RdsgtQlb3oksDRokjKJbGZRJhAOonfNTf6TIB
wO60bbfhr69Jkw1wMLp2eiYqZ9yQ4UF7optcTB9J9Vn3DXsfyG1q6cE4udlM9m9PmsaSHLx32xjc
sx8AGvIG6TGz1GpveIx7AZijOGQyvUvKRN+rnidvMGIUoaFrPPeCPYnWTct6svptCEttKxsmY8qi
h84UItnaQpETKdioxQhaxMoKD3uZ04B6abOnsVF/bLAFrK7MO3ixETmbDsLlw1sICg3Ug5VB5247
zIU6144dXKQxIrwogvJp0uWyjTs0NRId1EDOQa2uOKZkn5PXBXv2mn4/Z6HeDkg2Yecz6bMy3qV+
GxX72Az/uryPFsduyWPpw+ZADz7DD0m+HWYTq7oVFzMSANCYZfE0VQwhpmibL+OuPuQA7B4lHTOD
7Q6C5FUG3U/PiQhNQPhPxDX8Va89eKH31Y/ZqR/zUyoI2qYpuhP00ULZQuVMujuqia07otKFX0H6
oIWlJrLTT9n2zqqMum0AojE37LszNH+03eJxxtGwGhdzYh0tJhmIeyxjPCOA/UzTPedgc5DvpkSH
D18CrfBi6Nq0qXZOpvKp6YbhbR6GCQUyaTVGcqn8JeOmZtTFvUCyuilmXP2LIaOC24v6/gRffNO6
zsfUZOvR0o/UriAOJHubQItmYFrrtq/Qnf8OLtqopOEI2i9ViYwv3hxecqIrrdq4jtnSRpQXYUXH
rq5+J93YoJ2UpznN7lNGV7T1XmA1PY2D9dXp6WVQHvZ+DqU5wUp96o0rtzO+F2OKP6cPm25QIqqn
XDtPfu2ilcm/epx5vRHsna652fTsGrAzZEUllxniEu9G7IJpvW6S5tn1xK1WFt51O//scgZHAKBg
GF7oBb6acIH90fZXdpHstTuexhyGgKkrhotGe4xb8WKX9s7X+XX5/27KedIGfZ+T8o5z5BoHBKeg
rv5dDN0u9sen0DSvXt2yDOqvZmGc9HJ6D6S6VGEXLvFHJpD1MtwzDaEn1uORHPQJndsJUQnDZvUL
p8iuLOQRic2t8cy9QG68C4Vk/CyfkHU/2bS3PERFaMXg51Rx9uyk3r1r9N36z/gy3siSbM9dNoQc
dI0L5Sje4oY+3H8sj7RBRtQi43cK71W75H7w4DF7IhaPmRN6uqjpH/Gc+79ovjCLSvLiOqLTCgaw
blHjfVmVdbTLGTyURbWywiEVvHrYcrg4CNtaereO8RyJIzGct4z3nlVW/93aAcGgYxfARmBGjeQi
Jik1jhxnJmO+BlLQw20TlN2U1j1zV1rmVsEoNnbCZ5sOGrmhxF77GRHWMGBdo8RCiqnWkxNyF4MS
JSa1B8HlcEZ3QAOoH39BMnmAyiRk2ovYjhchS22KnUX9ASWepG6iwcJCfqrKX9uB2hcQRRZ6VoD3
1q1/j+jlYD5DzI379dJpzrvAvijbhOpPdOvSWGhjM1+7zjzt+wk0BSbYlM6mcuZtCZWypa7BvEmk
Bq1cIORQX0+MGL7CyYBThRO5zre8YHaZAH4dIaeJxMkiQpy5+qk3CB+ZHbLfafIUjL7OTWxtW5V8
kG68nsEc8E7glTBw6rOWkOu3odYBpm1ms5ab/51YzREbcW+BISskrZlKvEoLPK2cy8Nih5CTh3Q/
WXJPmhROw0gykFSUD1RRHASMpdo0yy9bZneXUTEGTKZXLsLCNmdMFvnyWiV4g3R/UvBtqKo10NwC
ooZwMBlF9aXFNqOn9Met5HnpkejZvmIWef5vkAwudys6/8kMiYeOsaWEqk33iK53OuLd2dDVbG29
MSO03n3KyZ/WkFuDOAAYs44szAmOHT3CYt66tX5qpYLDWUzQEBeRsr5VIt6gKvyl0b6IAq+6xDCg
KBQK+V6q4rRcVxIl4H/eaV5feYVsgiJ/ixDrxxPkLiegigPlz59nLrWB6dxzueTP0ukPwn0g+1uu
yltsB5x5AUcY2dGsltPqvOWNtm0c7Kw0rP7j0lhEtZs+lTpRrgh8IvOSWz30HSPOCexoNxlWiEaE
xLYy+82SdGPrCGFkcIhz/+ByVIqRghM3uujRvedAmacmD55r19phKELtagtsEU7/XNskqWfWuSPP
UvfJsYhsZm5kGQJeHp/QtMCKKIK1IzklJuH8kWUTbV43OPsowFZz7byX+H5Ws8Q2Kea1hX17WaH4
DdYD1z+CLDQrnDas7GjU2yJ+r3jRKdvd2jy2HHQRBMv3wsFOmqOGsdoCYnyw96zAOQR9AgbQaREl
YHxJKL/MWhyBQt0TQLBjF3wp1ECcb18JiFoS2NmSyTSfvA8Qxk+erP9AwcNYzHJfHhVpezjXCWyO
8NmQwqRkpZ/MdNnHAr2TrSH/4Goz+G/xgWUpOtiaxrw3kSwJtzOnehDOpulp+5FfQmtGhn9as2PK
nv4tSZSki+et8eMfpQnql9l+tLJqELa1S282EM+D071YrTi3eA5pm6Btb3Mm+PoStrWzS1kUbV+9
0jLbOSGVkq4wdzjIhQCircc+/Qgc3Fi+ck8opsBwo6TgoFFzihjfIoezKvWiw9YDjKVvj0ziduZY
fiCCAOCVkck7Rtn35Kcsp56cMwaSbO4o9ZsifcBIOEhCR4GLBW9R0lwswkRyX3pQ4vtvf1CYmaG6
b4UV8ymn8m8Xzi75O2OyKQWB7iHG9N0Yjs9NSYeF8mh5xfIUN9/Q9y62nN9y07sHLm1b+sEFzHPu
uWtVb2EfXUYtvwbXnFaLB3iKE1JCnKeQBlUfWC9d5xFxHnrHui8XKtNEjDhyMkPdAdm8VG33p6Ix
avD2XJGd/KiW4EkjuMnM31eaN2ld2M9u0z+FdfI50YM9eMjm73QoXDS+0DVDgYXcp+05sePJhoGD
nG/GqNFqRL6gm4wSrKy+Yz/bFw2DRui3iMHxT9IRrkrrGDbA1IMyfOsRba88f8lG6sz62Q7S6BYb
eCQ59U9XVXOA6qW7sREQjcheWHElZaUfbSgi1gysD5UTo0RB0qFoYQDDSCfn4C9l4NiWMWpLnxkb
aUwXeuP2vhiT5IXZj6bcD9z8CVSVSzcZ8FLpi/mTgy2JHUkfjw97tGnDKgntpK4z6B1weJm5GiNJ
gm53NVv91XgoVqcpF1AGeIcRSXVkUQAxqj8p8m2mH7axm0Z6sAYTtiDM94k/fw1NjQx2HF+Zb7wZ
fhKDfoGGqjju1aPPcTE20AF5t4LE1JXRl79tYmqVKWhCdE8qTJmk4rEQHKtp49zSurnWHUkJ3nAL
aa6sKAMP9qCeUeBW6wELg9+O5aZFUkFJ8ifv8KxS4aGEeumlPBmg/rEXJd6jdwxutbRn8aLRFJyR
bs0Lbcp5q2MI4S39l8PAZ/3rVC5jrSELGbWjpkTv7yK64pyZQY+W7h63evkrIBLhw5NULLTmcW99
VFJhpOkSGpkFUacYb7w/TRy/lLAGQE7+9iCBSY9JbzrdERgtRKnpSj7oO/beF0JHX1oIAXFE2qBV
BU9eZ1lkAgwc64G5PtGbtO7DTBJRWi3qNjS4zagCnqwZ2QZ/Gdr846CNAxGdtPCIfW6ybme10P4F
qhq0Gky5wor+RHcI9HhtKMANTlkcAxVnVoa7xGTzCioVtArRHx1Klc5uf7BlEGpTH2Ijv4wc9zng
X4KFIFKhiZI99U08QJUZEWFdxibvmLZQK+ERmg5uZEUvEWYmzhZk+3jVubK1v5/rbBcoBHlFKLKN
TfZgUrunXnbJj6OJN7fn5mFn6XPaLu0Q+sk9h5dNxYwVQX1Q/bCHvDPxQFxkCX2eW6Q+c1moHdDg
yKJSqk9pNwNdKgEktsWxcsMQI0NZo5ltjfx9AU8wB0MxqVgXZpbCScG8BpcY1bQDlJtCL1Vkz1D/
w1Pcinn+ctzqwvZ2CImjhsl19HV2V0W6y4bhCefUxk9sdQKb3UB3hR+UFu42I/58AxXFWNGSSHjd
My/hVG9z5KCKOFgT4153mu9dTM8pKxBoM15hBtM5Ma5uhQ7jmk7X0any16TMmF156kcj8jnQj1o6
xtWTGfVHu2//xF36CBqqEmQxuwKRf85vDp32qHz5zED3OEvUBKPKu18BOXrUjlDpRka7yt7gaHjq
iHzHVERXLrhUTvY5GNXVHVPup7eLCvHpyu4xL/yfiK0e5MEmH6cnJzYO4BzOYOn2fqfO3ZQfaPa+
9jFKPWhOBWy1hZA9dotoNKVgrtinlzZdlb1xOsfrFay1BM/Rk35nUZTLeskdYJamBmBB/UVX1bb1
aNDl7RupKhsr8/9ZwkX6rS9Gh9cqzZmmZXmJFoMgC9yMxIyQliETgjE63vbCZBE4G4XsvBILf6d0
8Lti5UQh6/5trH5c0mcJXELmtMK4N3JgDRaHY+0TUtXcU67Q9tD3+mh1p4mmatmOKx8QsbbB0qaA
VcMQRnw0jD9NUz+hk/I2GgNy2417oh4oiZbWVp3FWy+ghh1H7oox7sErfyw6mWnubrXTy3Xj9dvJ
QROU4BBfick+tMRtkP9+MDWtzGaRMOiDsnEwugvDJG7wTZQA52rGuV1qMOMQzqVhUS7M7E1gQgML
8Ukw2V/PML8l4zwxxmcmaXtrwcEXuKX2ODjIbqgBXABRJoBl2SG8FrEqlScqmO4JOjaZaP4UbDOC
CHFYrsSgyClKg39Ie6jR5wRnbaMvStCCbUXDXLuw7hNnpkx3IzZZkCK5axwTv11uvPhseigsFh8v
GbajA8kIaHzmQi2wNcVS9Dnb4024eIyWa/L4qLrGl58Y8JPsO6t4WCHSAmYkQ4ybsgOHQPfciNpX
TSjn3o4jWDhxx5xKctvi6V+Dp7Ft3X07kFCHRQ8S9QFd8TYxw994iD7YuNHRKd6WNYKoOgDwEas3
4VtPfju91Uyu3Gn6rHJeXWX4EWA8gxX/KFrOkKNDDWs3WKa6rNEvyQTKZh57ZD26GX5MINhfUorw
VCg73llz+O2X3U+F8o8DEVuaGvKjdqozGT7cjGyHmxYfrP9k8clyW99n0HmZYdKTVT/Lp8mYhpbE
uydmeS2a5Fj5Oa8iHd9Ts51g1A/n5aucUWuV+r9wcFavfa2l3oc8jKHpYxPqXgAHMuMydrm5DMtE
RGpdfNTREo1kmA7I1f4DYv0nQLELbSByKeR0iAf33BLHZMt06zrGeyyy/fJAjCGCHHY91AhXr9Sf
UH55igZ7H04hehfrNi9ri1VXoIILqDNkV31My+miqQLeGSR/Gqk+MIhDWRts2h6O6qMBAZtKRJvX
AOP/WBHoUIpfANXOtnLu5XAceHTkET0nQhQiYtt0jUF/3ViPaeRS0+OyiB0LcbY53ypGGM6/rH50
WXrO6YBmnENzkCxBVLOiUHTxuyMBPsO1KT4Q2+Ji5JdzDSUmOHVLo8MibA+oyPBXMjL3b+j21yUq
spy2S8pD4/XscMxgXQQLlNJsc/kzl9mWDGmx4fU7y5BHp5u3dfOVIxwfERj41vvofXTOD7/Pquvd
PNIa5lp5bOlWQ3xACUPvxbuQQrB1MsKD0ULwEy5IbT+DJkN32hfpWrkmGgi1Tk0J3+7BBXvRrQM0
gZelphPpkiBIPIoXr/k4XCiOvIGTW6/+xNVHDoaPf1RwfPhBPVmIIPHFeRB1/Ze5/MOlFwi1mF1D
sQkWDc7ataaV5sPOHIwDOqJNuRv87i/YeBv/Y3m0MEAtC3wgClDE8TVZTn3+sSyzvQCcnDbkZ7r3
JKR1n/44OMdwkLFZV8OxZB9b/kbDwKTVet9xdAixv072MY19TkwJIigOttaDuzDhOE9IwlL51adI
5KdjVq1kh+ZfcEehaOJu/xzLadMONcmkfzXjkkD6qxnUmjd+hcx4p5kN6f++MBaNKZ398qUMvLJY
kkhuXzRVSeN9E9MZcCPkcdmE+IGG2t+ABrZ89XH2Vtr6L39qN/ZNMA0YnPyg0azZi2+L+PTgMnZ/
FuqUB8jG5X3vcUabYQ0HgiDJpRU7n5Y7syymsP6wEJAB8Fx+D08Dq1eC0EZ/sFK+vZpyOAszszWm
GNwFMsP2QTXjdHiM009SQsQtvQ1r0FAvraR1sixA8nTMXVZhEOl3DRYMskY2fNzIdlA9SlrIb8J9
c9Glee13AGnNovxQxmcWMyS0D41+G2FToqI7JpBE+gq4jH3xwRc7BeUVoXj/f6Fq2mXJb1b9zAYN
/8IIw4XSQkOAE5MHPgJmnfDeGQMvP+EMghkF6k6CUCBUnrhm7WevThAdcFwBrzi6RnrWZKpTECzv
oyYRewv5L790ka1i8SEjg3ilOHnwy9o+oPUEdI1RLD/bd2hJqb/tBGeBVW2c9jtjVsSa5vqWb522
Fm5debTYKJi9X1rcJySPHQx/OpUNIYsdR4pFlzMAwLHn36EHVDjGBB/+4Znqy/lXRyM8zz64tbnu
Do2VbaxhXq4wnsxjbr0krA0/qLcMRbbLo9qr8OQUH1l3Y3VyFdDNrlzA8rgti3d8IeXpzB8wbl/X
PF4T20FgJrTxXisQsfxECjVJjR9Uu5xGg20yeCsWFjfOpt4tQQFUhHDoO2Et+KDreaW9VzQ4ShNE
7ANmQ5WtnR1PecF2yd7QOD/LL1eL+GhhavB7p/JPB6EHlQCAXfNcQLVs7e6p4IYwLv7g20BDsxUY
z1jk6XePGqXyQXxZT6F8cO0JlhwCTLfai45+WnY3ODJ75tTNivvCUZ3mXu89VVn+Ta4eY6WYEyY5
Hu/o1I4zGrplN8bRd+L8yftYf83CO3Arc2FeyuV8KWlMRzDJRRx9MjBp0+FWo+FNDL1xpXvku+Bu
zal1ipE7RuzX6VBsaAFjhx84OL/z4Wdu7Rh8kkuzmjicMsbaIa3ezNFzSwarUskh/h9L57HdNpKF
4SfCOchhy5xEkcrSBseWbOScCnj6+a57Vt3T1sgkUHXjH8gkOkPFCV3bWVEDcuXK+hvJvRX+wdvA
JIPw3qAP2whr9jyrIXsYrE95C2NfnHwTm2cKt6SLb3GFz1ypsavhy+n1WYJ73wKgAA/dNzoqu9Ze
c8yjrcrHaLYkMGpD/8bqHwhdwsAaslSUbQen2nBIkK3Yms4R20ecOIpfvPl/0mbDcUp6D4QxGofc
opGAH7+YuvPi8l/4qF4tjnrFB18i4fPwM0GLnCkoVs/tUDlyz4r+KAa+O9ETVRhuev0uQ6c4Udk2
Cd6jBPPpASOihekGSII9k2iGZSFalwitRsgrSikr96FCTIiD2pjVbfQRDQVMJWkFJu7a7ndknCwA
pegCATTZ3va7ms1VTfpQ4zPrgEvS5Sute8eSSOJEcXR9Z+tRRljxdURBowWhWlqBWBed+VM5MPjL
r9A34oZubPctp4DvBV4MqTNPq2+NPU/LANozhj1nA/iOXzzPEEUIZHFs7FHt24ShR+nbbLDk2lha
8L1ENv5VDGxKqoMkLw5GU9/lB6qhWRFxXT3bZ8C4w8cMJpsPyZX28cgm+TC0CHUa1YNNZ0DmVNCX
JU/wSQ2aBx+9jlEA1/hITQObhcxd/qLLdE7yEhlCV9sRq4vEeDXD/t2p9DNy5S+Vmb3P1vzEozJC
Y63a8FOuxjBTTHPVFFuuqGweB8N9QXtp3dePQ8OVYlsrdQxPttDBjvD/RoaFLRa1q55S5ffP6KNf
Se2LBwVFYw2JKGpjHhk4ojpbrPNFPKj/YGWFRR67Vu2CHcIhIUErF/rfdfSX7ZhexvnUjEjHtcau
GY56bdzlkAyoW4GmREKPrN2tsHE58AgkR090Wlp9l5uzNB8MnpAPQD95BIOQZs7BwLmoYqaYZ+ZR
C5eNCfvCHvCf9okv8zyfhqX9a4OFXsdt+42p16HN/Sejd65mN5+jQNugn47ZKioo3tT9Yg11zVT9
uw4RRK5wNm1M/Yak3kg3AVOJqlThp26nMLPDeeJHUPwakxmUlXMxTYxIcWA6aXP2oQfRUQ+dUzWa
r5lrPsah56ysDIkVuzhO7nxG7/u49NUxKJJ3PBP3ePgcYPzfEmQ6yiD7ZmLLuzKsj6LszgiE79sw
PFpEAGZm+xixjxWsp7Xys0fDLvhSjIKdAOmXUtB2HI7ORt7PmdXvSefm2PYuGhc8NeK9Zy+c5dDc
oZK3aY3h5DWRQg8JhQvSYa4ag+4J88op0NTKi+ufwivOjta+qAJrIN9ufk88ijTRt1aPt3bSPTZN
wbhhfNBVOq41s98zyDzquKa7jbGPhC0J2+cpK8EllrN/WArjOUelWYrLCQwci54DFOa9xfktBhi1
NMhuOV2d9peGS3Ri3rjbuvkQ6q8tcZMrK+E4JmhBKu9DtuZvRvOhc2sqnTnxzuqbBw8QES5MYDSJ
qg9GBZ7sgVJZappu/NGzZUsSHDlaPnGehQfR5xUYzV7HrMD+ZoazKgE8lgw5mv7BD3/i/p3MR/6T
GzOzSNKRge+zO9akrOHEgQ5ySPBlsbEXrz9PxU8EzoLSlAjMZI7dwLWwftWoxuRtDGPrscvukmM4
8JI6tGr4WuKXjL+Y30oklqMWMz0FobRbxo8oW6TLkelgR6pU0yfUGZZeLCXTYR0Z7n7CDsBQH3xQ
eTqEQs9DQR/VPKms+eBa/9Ix4WlA6VQfNpTsFDR4jkQv8Ov10rHHN4/UGLgUUNnren52WkrJ4k0h
KGPZ1I7x8uBSWSimCkTnyoTm1nRsYPSDRFuMxjZG/1aCkJmdH4J24/ExuaTyZBKcmBmUXjSWDrw3
JlJMlMizFHT85pGMKluPBeS/toDg1WGlAAugcLDNk/z9E8TFURFZg/eSNsm0QEnwO/gYIcsfs7sH
WY+8wxuXdRNEy57nV2K10f/FWgoQmLRXo//hUNyHBRovmP1ImZl3SHoTWAv3t6Q1GgYODz8K1HhV
FhE0IB5KE24i88Y7IYWCmYbqQeZ/9Og3kjRGyef7v98tdZv8/xYg05UCD09rZLpvPE1+Osi/hxhw
EqXXwFtCRHedDt8cDCtlI2keiwyjWpcd45UjAJFd7pZEf9M8MN4/82J6412WSQ0NZJOQtfgmPhJ5
g/aROdnOL25G8TegMud3xvHzwk4eSMCKKRm+rsbB5FQWKNtyCvxxIZhcRvJWSBEO+Xw/pA9cCbrm
RkdfyGSQGL9wTdIOWX9UgcHSHthfbXxUTyfMwKYMnnIJhQLtjBGiSnrTmGLzGaUsZNx5SPL+JFVp
UaZXNaVbL/ypdETQcI4A6hRN9cOAnSxn4IB75bXpRcIfL1ZwBqSKannKUg6b+27qEay6WW0kTFhw
VWRdtolj58CXNFx2oFyAIelO4gMPsPlMzxtmV+lfkEBcozW1zZxHzw0+pTlUBfoFWizO4JAIXibv
nd0T4grFOzaS+b6orHXv/8t/cq90NHh1X1vFHojfcgZdzWdL5/RNIgbo/3Xq/bYH/0qTy/oa7kr9
mBIECjnqBASV/4pQsW+j4pRJUmyLd8R+wOOxi+Mkpg+0HkFvPgSuuUv5tloTwpmhZJrCNSc+6ANg
fUhTGBOck2ylwkMS/57kXftvYumMSD5nJ/LW0hLGfrktk2EVZC6creLZYMqGLs2N9TpgLoJTtm2a
f88g4PGHiCQaPlXIsWUTsJKG36SZgYuxFPZ9GNy7pAmjVw9eHh8AEZxivgkDBqlnHc9DaISFNbWj
GHY76mwjyQki76pSEPOJuWMEtvH4VGlz5I1yDwla0lQTWSS8h2O4lv85UdNkNBTBcFLIrvIp+Gl0
zTbyt2XKXdN78B0hXv87h0jjbfqg3iaULwmzBwn8EnWHrDv+ExPWd5X9bZTdeiGNxXgJEGUK/f8n
WY4eB4pDHrT6lrDMm5YLrcJNQ5tr80/uaYy8rwkQomMLMlrONehlZBTwFOSHaibXC0GC/8TdWCjY
yOUoIQCNpXrtmAS6WX8IxyfpAXxuIhIcN2ol/h7ed5WAIyyeJfiWnJHWeM+4XQnXRw57pj8Se3hQ
clD5adcygUkIJeSzH/44TFXk8uomBkdYdVSJSB/sakZc0nJKpc5wVB4h4dANfziL8/huja+S2VrE
wmOKaAJbCB+eD5R07J0p1P+NRfLPeaLIEAV441kmhZjToubxVkUTdBE09PL2dWGX1TNiB4EsowCD
3lhyoI9uBh9Zjm8qa25AT3x0ghmfmjeHdQJvSW3bFoR3kjzIW2pz7yD/zMtskzkwNz4MiIAyXJH3
S8anQ2PM0f5Ctnkd1KgOMvBwgUgORxly5EQ6HbcACYKWc7QqawdKfhuPX4vrIbgG34smgrSQDC+o
IYME8Q5qwp0bwdmUAZ7kvJqkDoKVTiFHouDu+v0+503IA+GLNPbnYEKXIEYH2TXOPuTfpENBn5wS
9yqPJHSfFElaEgZfVlL3TInLmfi3uCudNSfPLZ/p8S33QXn80fCHLdHeqLqrQSWkZbEcS3KsnAb5
uC21uTIT9qDplvdEJNUmhmlc1pHCOO35RWh2IXcrgYNpWwTQ33qwuU1cKgaUHuqf4XzvEKrne3Ae
qvjXgpbOZOsbg0xJKcAOBRj4jkY9y3by8TmBZZxfbee18IIV77FkTNekAIcl97XZViY08v7kjEom
kCEbg0B+UoZ4cog52ZBMtgwb/2Ukgevyrlza5yHWzjIr5KNYtKRjlW+YR7GRoCa11qZmoY3PfSEX
JCY2D+9B/Mav/n8BNgSlTKI6PIYcXhgFOlivQwJi0gOMTXUj9QRdvM2vCVGY6dJ3SQZsG8Dm3NoK
mScilZmXkKm+fVzNMtI0OdVHDVOKDKytDjw3h+aO3qXn2si0qWZkNhztkbgd7UVUAZn/W2C6LP3g
sFFac7RwHJUBlSRW4uyFdMOQNOvwXim2tQv+it8ueRWeyorFOtQOpJF5/pKfrNCYXyQ28gLhEBsb
HKbx7smtTz+n0nHDBr/zIn+wTLWA7C/Llw7NCeRdAoCn41a3zHUQDTdrMh/9Dja/4Kwdn6wRdJWP
cAv1OCSQCtuHVToksEhBXfk1+KjeQ0rCh53i5Cg6hUn8MtJSeHl5m4JsBEzpp8+z685vvjmWmCN6
1RU30e7gts0jxSFDoKS/D0VE6E0oF5p5hwL1Ns2Kh7llrCJkCeT12Eo5z0WeHCcQO6uxZDMjBZwc
KOV0pwWJRyKJu2ifLl1wZ/avWe3xIMQ0ztzXTIfGtqDyAQSXTDMDDMQtQ3PaeDZea7hMVRGDwXh5
yvUSzgL6P07U32QwP7E/MJS2J7jdBmTI3LF7kNsmjSP4+78GTYgsGf/7+flkpNmjrk0vEJgQMBra
tyAIPkcfRpPLlD9uv6XR0ozw7KbJCWA+gwRrr/rsEjXea4kuxlp3rnpnXFDKPyqmmsrFgEE1R4eh
A9jDa+RVn7U9vQddfIrScSOlvzQtOYWW73W3dkYPoVfaCaGJvfzHuTZwC3KN5zhhGNS63S1m9yLR
iHL47BKeXey2n1g+3zWdGQthASgewqpx1QBdUenK0JGvyLK2WM85IvHQYaACxgnixHQ2/A0uomkL
6FrcevbKZw1YTgqt+Mh5mZrmsQ8wr13yO7JrJ3mt1bSALbVFZXB8qI3iytrmiic3NkLj0RpVsg8j
HRZEQzHr2MKGdFL7gRSkNr3bmvesKB7HqkOQoqBpnrPRv2eaUX9HaGDDsteYcjKTQ/owo5GNmbbn
SLmh8I2qVG5o2ylGxErLK8iD9luXpM8TtYcOgAqqDPzNRGGyyZACMsO16CjcZOio2hLQA8OWmQau
981DnePOmfEmJVdWnglOKayf/rVphpKzsg47pJ2osZ4k6Q1jwJBspMMBmwGdepoRbrXLyOCYzd22
yqC1NDSTpqsvWxyM7pY2vuOTCn46RzHOoBBDTwlKe1tc+HDjYeptJh4ReI6hwVU4zxGhieCtayD2
jDzYIlWNmBTdaTr/tgHusyrDiAupjHtvR8nzDClmrrVLV4AqNBjc3qwg3AZatZ+H2L3VrCvXetE4
oNDdAGMhnyUjJo3jhOd6NbkLSxj9qvvj0zgNr7LOH0vnPnQQqhWawBS17PCwm0Ey97k1ByGfDAvW
RSbKmKHP8aBYmaz+J0jMAioC+HbrHYU2gige1uhcSswcfISQu2ITgF0LoQVJUpJx41TeJ7rsZJ5w
oBWi/PBSUXWjxQtdBjjmCI7CohQ2hw8m1eR9HvT4KwEIyz4bKio7jBIGtvXODxhmu6enSxy82BA3
59RoDHFBiW6p34j1hoHuqBiyWQh2VVvJ0dQ3FCPbmNJwhC1DQWSnsvCB5QoaaOmwjiAgt6UCd25u
TKd+pakvG9SglK696YPaVMG3fDA9equp+sikU/wi0wCERDCj6P6M9HFl6UA6i7HjA8s0dyknxDpW
JFC8n0GadLg0QsAEOdrjfUcJnPu3AdgPgrU0cNVKj11O0Y5VM/gnJDpRgsyW4qkUKfmSHCK/2udY
9pji8DVlBQQF6NSwjwq7dw/FEZsGWQaNMhPjJ6ROstkVyF+AyfhF8TJqhBPkj6lDqLH74bXiGXpo
NeVjDPkmxhqjWzflzCSB1xDiz8Y8ruIrx0zfupSKtPyZwruJTEDDVnfd0s2TAzMhnoEMkl2xS7Xa
ZtoThYCrayje3WeovG1aY2PY4ogWrBzGPxQoo/suv5naYQQ8ipkW2RVblwogGK2U/FOm8zWeirLc
pYSNsUtQ8QsDSY0yS/4wGl4kocjR03t84F6oHiRvp5KTYfuNOvy3MjsUITh8zzgwMDg5qMd4bn8G
G/tGcldN9MAv7dnFydnI/HmHRiE7epzc0/kNoeENf6F8KbdAVoVKVNqneCio8GUe8SycbRXeJkf9
ihzAsIhHJRy0zpn3bB0zW7/ZOnnSa3Y22Gz0kvYDCTpnRsHvUEwwrB72QsHwLRBlbvUHB+PPvDYe
hjZ71YLxjU5I5XjlYIzHWeZ3BnBDBzQzmKQz7xy2fAteN3jFNUqHbyZHW9oE+ch6Ou7Bn4AcJOWO
Xo8FOT1Y/+6hqh+RUWuUKyCXvIcsNCje5crK4LnM1b8DwHAkAEzAo2Vobo/Vq5Q7hfeh9PABossl
r+ojmiAbef6O1m2LDHF6HiSTlK08qaAujxEcTenLOkiSBZQtZ0SPXoOv/QzhdhVUf13UAFe9kz8u
FOcuG1OHESYSFAaC9NkCIDh+gUUELsUfvyjY5O9KEOpbV5gZ2PwlHkIE0hlwZSMOadN4B3iUB9lA
RKS5FrZuOIB2hOgpJUCFlAisq7VO5MWi0N2IdnwZaLAGyktbnMagugCxvqo4+9dPAprYdhzRlmFn
5F3AClDaKuZiLbjXmdcn10zOm6zYEvKzbEIlADXoNQ9Dh+U8gz+nsfe+Cf81H74zTz3LE5GQJZFO
B15jUCczJssMb085L//3se5OXdhfGCzJnXTrjAtt72TZXdfvrCkCr3xtR5Sb0vjZKxdAIniIt2Mn
v0cOSpf8bpX2QMRc6pmbcs+8jukyE9l861U8Nza9vNmIOUHNvCLigPKnmpk+sqMO3AKYErLMHibN
DEH42kv5g2YC+ett5PyGDMtkOZcZiAngcQy3pdzp/KHU1bk/oavCRC21oB6gdcK6IiDqEDTbEAHg
GJp5V3iPM8k5aZALKJtTjiKga+SMtOAdUx3JZeDi0TYRdHFjouJjHBR73TPIZBEDRxtiXoF+Y7L8
s+Bd7lYnpCXA98MDIjxVenjkYsgDRrMIe2IUjes6OaQI3hVE6sryDpPh/C5z5HIbohNMa8Jn2oLd
WtyfpsEUYIz3DLF2Pjd8rirE/Nrn1HS36LwD7AkaZ4tHOOt766uJHbwotEPtt1+a2z4bE1JdYJzq
2XnTzOWvyPDExvjmTfHWIHaltXlvMH5HgQJnjXjOENG1hqMT4ifdbGScWrrDbs51oLs1zLUclo1R
7fRMvxv2QqPhXFi04IJeH3MCtEmp1VnJB+2SF+pbTTcOadMjcyaBZo72knPhyuwbZPAI6AdvtL9j
nU6DU1gRHVjP/UtvAtBSnWbvfJ7xto6Do89NDtJEgXND3IscnIjfpe/uJrs5aS7qyNLGSKCUrbSk
ZrkKDWVVV00YsViHZgarP/GLS/fLE+kvFaQ/cnKqETWZqWo8LCynlT85z8AMEi217l30xcR226GB
wljhYCH4d0nC6XPwy0sYgSxvUK3p2uGh6Py1vKSuTA8EFKlGZCiDuduOc4PRpQQFmsIIkpWb22d8
MvaSXyvMSgGva7+MumQmW9aMhwMQbwYTPY1JcBdkr24JN5ikIx0r5whMDQLh4Iwsf6NHIEf599Zu
dh1XjKkmRLlkLTkTPbVP2alLiSkLC7m7I+MIlCd2Jf9eB9+pbSKIhM/ieJcxHi/d8ULs+digclgT
x3qUL9GnDx4Kp3VjXbX6amf8epAGzBbS2Ow3ynXuiVYiH1rdDbYWrjGqzSSDcrCHjAxD4GDyTQ1z
PBcz3DfTOuoelaKNFGbqs5C3SIgTVEOeBBBi7qMdfSUjTpGzZe0I/MlcAqv4kI81Z7BYaBCyXgf6
UgukqaRP69EQQ6R41TLXlujBOFFqaAlnIW8idBt8OoiLznJh7TIzfJZaxRnYCjOQEXMJP/k1jigs
lmGG8ooevLgmSIOo9Hf1MPzFeBVh3RYnX8MFb4w9QQFdF02nmkksy/ztqHvbmrOYVQntNOTAL1Wl
9tMAuqVnpgTdFyj1gt0TqoG8vDxle4+jZBzNJzvl8yK/YuvDw2ySgGr8UPaloFerwRDGcYTzXNh9
ZDUG0I5n7OOsu3oAeRSIDa+bLzmujgsVORn8NDk5FBqX7aeb2FDUwDISDfEQ2JHq3JOV5D+lHwxb
FPR7pCNgW3YAQYLB3rtDUjzHuofyLVjwnH3w2Zw1AwQI+ENteEbaaK2PUE/6AYHzNul/GtIO+eFJ
t/M/TabABeOE0FlQaq36ubXsd63Ir6Hu8KCAmuP5bAw7+KcZr6dM7nbXHYYOa6SgfbcSzEHa1sLA
bdE3LvqPSA1jhBPaEQgMI3i0kEWXlNrScOybcuhvNvFuDp1svSAPvWoU1oyw+apoxL80eDToXXSS
uC3YDLMKHkzOtUscd+zxlAQQhnzzxSnrC1MrMkjIqFJPJ4OwvLirvA7GTWUBG9aW7lga3QfC50fJ
5JY+PlKknCNX7ZkhrTu7uP8D9yJvu0TumZU3ImMLJfYwbIh7+G8NYLRnXD5saz9aBREW7RUO4zA+
acbwWcJsdCamzUWy86mbMZg6c1p3hsfuEnGnMCgPzjB8gieEbbKcRz/5a8eMC+E0cXuYOfMpKlu8
IuaUMqw3v4A4A0cAye9MwA7kvFS6zyyk+cSFAYJhCXov/VNV07NFWQOPZSNvIEbt2VLRr6YAgOs0
9zS2QVhN7+MceKDhYJmafCTf4RDEBoRB9mljHS3QeDCMhTkMOf2ydN6v2TPPQ5bfMpOnx6xjRR3x
MwQQsPL6GVniT2kB2tSgg1pQUuTuJ+I/43knuZwB/ph2WL5RMSH2RN+fYrowYiNQZ+rf0Tdy+5lj
t6208Dmy4puFP1HTonoum60er258aI4Ff3dExRCN1nemgCgXLSESUWN2d+1mcHBca6Rgzs1DYFeI
wrTLWm+m3UK1G+bTVun1HuQ/cmMsMhawKfC236VliVNaUSc5RBCtXA6Sz7VqNVq9cnn1G2+Dnma4
Svz8OwVPE9bhT4lMWIWUrUFFq8b2pWmim4ZkN8N06h1iT/+vmFkoKZz4zUmA/ujq5tUJVf6u6yZG
x/0WHvq9YORvYnbf4tAedhuGfPDImbC0W9OFOZ3/QZsc8x99kwWIyGQlU4NuXIVAGlEh440ihKOB
txYABPwaxPbStWl8lGNzsVnleL0OHjmYHyZVQqcyjn3iIQoRV4g8VtbVbKY/HD7ePKJp3gy5j7lG
tI2z+OaxpByahi0L4AK6GfTfw5WrjSx76H3QOd/qvGJ7tP4CweYG2zBeZtZ/lWvtKxfPy4Q3E01C
uPKRcgkQ0JiT8NPINKgR5qfXTAfklteoLNwaeBzuiCJGEFJZDoBXO8ra1h+Yu8YODcD8sWDmNHpD
sG9k68WQAL3+P7S4CcLEzTvD4k2I0RCPPRznTacYJ1H+u6RME9iG6x1E8ZqVGBprLiCT7hwiWNG6
/qqh2wqd/cQupQBHLH8v3xfn6I2huys1fImD2drW2/fIxRoxAH0kP+uF14RrZOn9IzUApOGz4r82
pDF0UjdDG6NM06DV7Bew+IEI5/5B2eE28l4NpRgODj8FLXrY6E956j6NEeNKXEfjxto2rYlaXfQr
QA0Gy4ZwVQ+MTRijM/JNRyRq0Nlfz1gXeh5aMJG9siF3JCSzBJZlZjk4l9AeVy46wjPGKlm2jWe0
zism65xJmrOWKUA4ZZgVM5qmC2rpYNv2kg39ftCcD2woAWqceJKasv/CYwZzPF7SaNh3WnuaPOb/
sgMi6QCi4B/SjPCPkXE9NZBv+ShC+Gu0V5AMjNCNWraLgISddIMUHNJG2SZAPE7qFOJjw6AAuVGq
KjIZD5JUgwwOFlEUVXFdDkzlkFSgOTHZA8k1HTGzl+Kg6hJ0yPLBe8jqkUG5jxaSU14gWvAgjZe6
R2WRVsI2qXPDHwPhYC11PmoKcB1QUmlPPcF83pmzOjPe3rluiitnh5YDtbeabkHd3fyWxXUb+huD
/NsjnI/0ifFoiAzJoDom0fnWYmNXMwrJi/7SI/vZa7S07dwcm6A7TD5adJPB6A9QKpt5PrP/kwDv
MvTkzqOSjUJRz5/LqB06dERJu/M6wBU2TdubD219xYPD8uBzYbPQfPJ0ohStagvuF6BPKjw2tTub
XMejo4h9qWh0lUKpotSbfN14GB00xas5JxcJUfB0nxJiXJi6q2yJLpIMfGVf7Dw+pbZ1Aj+2z1sr
249YLAyaD1uRi9ar4DAzPkOy82ANORgsUmoqODndV+RIGpLWu/eAApDzuhmgyBxNPaVs1rPB+Ha6
ZRt009UjOfc+pWHSHEOmClGbslenkfKHy8yDcaMW1QvIxmnSX0IXXAT4WQNRmpTqRw3VVlNTwYUH
I9oc0dmHwIJAzHD01IRgGZVrOZwdJ9yMOaZ4Q4SljHFqbPONbPoRkHF93710g3dsvOfYRGYoZ0wB
Uunkp2TROqbcDPUPy4SVFeQXXvLeNXEOgBu2aeb2Qaev7Q2HvdmEVxawf4ZMPE5iZwo2hEudlMGX
YqjDMZ0M46Lz0PsCoTAqAhTv1owFfhV1s5JyW4oIfTCOFqQtZKjIMNpvNQBTgbyDtQeos1itwB6c
8FnYzyKZG711at6PC+SKmouqj8V7h+Yu/IlNzrkaQYz1BpwAtppD3+0KrM+8pvusKzSWTMA5AMl5
a4WxRadfBnPfBWKx3Tj+WvIvC76sRAEnHD+zxbpHvvUR9ekLF8egZSgdDF/nOn+FO5pu3Prddun0
TNt8gXO3to1kN1Fx8B4YBSDIwmiTyZsXZedxRlYKlTIoDF6o3nlpHHe0N7Y630L6goD2AW7umR9g
cOcQmkMmomXobvXWQp/Afiij+W4wN7lVfLF59sFheR9ZNZ+roR6+4wbIAa5re5tppYxYNMtJKIsR
iScVbhY3ri4Brf26mGB+uG/ot1BWgcrVjY9a11o4LMjOsCWQhkdzqmeN6prdfVT/Hvu53LmWg9SJ
V2KHqc3PMHjIbOq3MRgVPovZVwMENAYcMNActuOPXCsk+3cZ8Q5o/2wHrihmfTZZc2iIH4Mt8wWz
UE+Y6mH1XPeiecsJs5fhjzYZG9/y9nbjnVtCSMEFXxVAHDD1IOaZfdX/K2xxxoPtr9zHrNH+YJPz
2/LKX+mUfyvaPrO11xn4mcViQhLkKCjyCr0B3YdIQ0KEoR/NlAo9Zna5TY0Wz8eCSu6ptrr5qR3N
rTcZ9m6O0kcNJSqUlxWMY3MbjNZFDNIz7zfeh79MhDA3Od33Bltw/YDLXn8YfUgiJmj/rzExki/T
HtLjsqQaGpEuqwYPy2/O26Qtj5lNxu3/gXWBMPiwpPwJLGG0YJQYoUQGlGxCsWKYROsrxXnZIXbL
2dez6IhkJXNhTFpN7yFyYd+Ft1BD3hIZlSpoP2uFsnrjluNWhXcU+4Bqs+xAI/MdUexvvWvOpVef
m2a6K5+CxqBL30LV/rZR/G4VuzHDmvgqyAFoGqBT33amHf5MvxPg1CgTX+IxiB+puvbwqr6d1kn3
w1AiM8DkOvSGco2G9Rli0RGhOWYMHIUOkOou0sotYUcxI2uPeNDgJNX7nFnkE1Y9YEcTTFOkcnKc
cZnm/Igh2d2cSE/O1HrUL7aIpnKFpeLxbB8VOa28puOAK0WefzUeot768jT0KCmUHhOGoUxrzPDU
VdX+qV7MkUWVbq1zp3zJAvQQXeikT01BRtY790VBRMnN/rl0nN/JWI+7MAzZJSToVvdP8sxhfojn
ZTtgA6V94LZH8RMiBo+DDPYzegkg3KRuhr4eRa2x0brO27h5Sa5GNRelD3DXBLDW6r+UWwNJIOa6
E7Bjny1DDum3L5tdARcNiAiiF3r9u3Ub5K25qarJwffXaJ8zLPsqbXXLkKeNJ9Z/3chFD3tJHIm2
XxhXXR008EGBQ/Xl/plKAZKfJ6ZqwWvoB2odxj4SN60WHCOk07fNOCWI5DA+moPhZjr+acmzB8Me
GECiq5mwKoZUFWwnH0FpxCzq+VIPhE9k0F+1mMuq47erekgSvYNfhu9/1PlyT/Jko4bs06vSJ3MC
RVw2fyK/39RFdSltNO9m5R54BykjfeRPUYY/o525yZTUXyYam3C82PLFK8Mb47dgTvmIEbsO3l7V
0CVWOxf1eBBHIFZCRKzowqM33Rv25AGg3+nFadxdChHPYZA+qPnkZwHTjeXktsVet7KvfEJ2X3fy
A+TWLRoRuyp13lFrZ6O+5C9ZWeKsVt7R1t8vif8r1PvDUs3fkWacCifb1sqAAwVYz/Zfkxn6DuVS
U+vVevKjbhfO5fPiMUpzmuhPnnhoN2oGwImqewtNCIqVe2bXYx5sZ4DMX7kk/J7aeklMKuGpax9Y
zD3njoJ+5Qy3GU8CgMEcTgNrv8afCPJ1tqva5SdQgiFjFYNupp1u6H3PqdaxF0Yz0+wsoteMYmDH
uDhz1ONgDu9xWMNYyl/ypipPDCxpYBnZTDpUPjDX48YKFdSdZhc62LUxcIRayMR4HfX2cZAfYtm8
qW3aA1UzwcqMDJ2rqvocVFoiy6sfxC7rpIPI/fJ4JIHXwXrD/wPXMC4fgr12Nz5rmCJ46GutPHRr
XX1+hVv/aBrODW9u2jceyC6yBhbK0fTHm5FftFoeDiTCvRXSAHWW+5Uv9sOSckbbjBUpUk/nCMe8
6wgKCbQzEdpTyyWZiWqJoZ3byXqevezbKw1A3xHgMtUiRjtCWkOSGTrkmI2HNHSNXQBR4zvqevD3
ttFhr74wf/WV95cN24uJ0+2R9rqm8SQwj2GAjE/FMAsjmg2+h/qqL71pE4/IWzvqY+5LY99WNktq
biwcfEDcvlX3HE3/2KGsliT1DbhjunPKWezUbQyWoY8aywwdC8c2rNQqD6qlxrYQTbWHfsRms8VG
J+u9P3ka/vUG8+jb3Y+es8Ik63lhwvwii8b7iKijhqfMSofpmURjvMUD8qkv9b0D9n7TF6AtMzCf
cObJijB7BsaEUxWkJ3w3kkutUyxHmBNuYi/4myHg5TRUoDNcerRV4JJiiHsz6ubq6s6z3SU8uAoS
Y+66DMcrOz50MxemtnAApikkgoaBfujjipVFiA92r9B9q7nLeLOC5I/C8Oz5xZsXIXPWOgjoTv5T
3Zg/pu8GtyVIrGuXD7Lz6K9Nbd0ctVQ7Zle3Cg3mVRQwfSf6hBZjycGLXGy/fJDd6JLB9K/xEPJ+
VDy9CAABqkq5HiOban1GuXtR3j+mpFsbqIgv+ltYLnBJKM7pvdnkUOtGXV2K6O+66+dgtWgoJee6
easrqVaSYlrZnn1TVvyZqmEfBt287sr+qcZU5uzkI4nbr6dVH8woQnY+nI7mSQvsP5rX3i3Xeqwc
2q4KYZ+V1atuRZ1wsSb3sKQA8VQd7VVdARa3ZvT6/QCdFc/Z9ySLGpHJf6goREi1Xts3/XxBYe7i
9ggllT2sYntaY3FyXABC2j5qbS2hGcrpuusSBGsqlIUw02NB306/Z3/cxWHE+jM5lRCybQfNNiO1
N1gdPgaxvhvH/FO2jBo1b+7YHeMvtfEr9+bptE6G1znfXqy9ZIVOekCAS2fRYgcB5wfl3zLES9z5
o/+Po7Najh0JgugXdYQYXofJHtOYXhS2ry2G7hZ//R7t09Jdw0gNVZV5Mht/c0HnLSUsKvGf4bg8
0VJptsLPsnvEYHBRJdWmg61Q50SGlHv0NkfbZXOKWkK26/UUpsVprF1WCsb4Y9Bz2bdrtjRejeSd
GJKaConZdmj35oGLY0Rtn3+kDi0/38+OjMZXvt0/h2VzjmYc7blNsmfZvg+RR+PSImS+aOOvgmzS
rrRJZKufOCL4sfryPDBFWFU6v8JHpNorzHMoyMoNw58qBX+d0gESy9VGg6YrS0HDPZw/DBt0JF6I
RSvJTFUtOApEKZ71VgY1qcn9BkEYJ19zNsvq3NbVg7JcDI+BaIFih+apaKo7k9G1QwbuNiDshmuo
viibgY/HHNlW2cNsEZXNK4qFWP6Vw3hHsuKLCaKyyART3JjLX1CI7MVMLRoUJau0PtM4CVqaDDZh
FBqFB/omrqXtOcoXU2j9yCQSkNpITTxcVOP++XHvc7LI59SuZpJ+2HQ7eOuTcs9cXDjekPnWRHyu
/ABjZE7MVePn28KkRjANchWkyoFZOdQWQEMMlJrwpNsWMJ5RxJ/0Hs4cVH+13VIkl6dEyMflqxck
WniDdx87+pQmXL9sukzOaCD8KI85wOponvCDMIquhHp0mulZLr/P8r+2di7ahR5NyIOFKlZwZEjL
fRlTiB5MXB7ZeV4xlaHrGXCcjoeidjduHJ6snP2pRXjUZMyOtP5bUiC3Fuk6Kv5pEPnknEGr0ZcP
OPXQcg3FPo3JGlt2ERJiV3WZ3AZdXivf+qpzRZq52o7Y8UnqKXB59T8QCtBVhPOxz6fLYi1Zfnvt
BSe/FG8uYZj/P9aMc7WO/W6NdZYDw+Sa7lYbYU10k/RdK9yLXQd38wDAq/KGjd24zT/mndbNS1uA
G8Xo7oGnNSdaV6gUsxZfgMz6XdbbwaXLeghdU8kMM9KjUdBmJn5uk0attc89UNbgEsDxmT4llgn5
TdNRJ9g1IIo4y/8q/PvktEnn0lVkgJuOgpk0ik9jpo+Vm6GzCU0FZSLrGQtaM8LrxCE0wAaA2yXt
Le7DCMYjXUhlDL/lEOSnMXVwTlSt2FpV3q/N2VQbUEj9d5xXAfykYhCnACFTsCowVuzLfiC503Jq
2g+ovAxSjR/DzM+eUj+FUgIKuD/5Q+XfGk2DdIgU9uykiSa0+10TH0BV1jvbY8pQOEl6oijDGD30
5oOYGEqDV6T+Vt50s0rXOuiUfRQhQPtiMZKpFTdVo2xp2RHnnjRXN/oFkISRSp2Im+gc1irQfNtc
CaCWo74brOM4JluRZQTTLBo/HBruqhbipXY+2rF+r8qP5T9ALz0u/6VIEsBEwrvVIcg6BEVMKRec
QlGViwsSPPVXw4Q/BRCc84/18Cqdd7ch9a2PvoNl9l8h4nQ2IzqW6hRm6jcmYNzk6WElX3aRxD6F
6rx4aJZ/alBj2GjuPNRgYYRk0tuV1a2F1qFFuEMOJfDaVc0dnpmBm/CcHHMoLVVk7nBNTcNtBKPk
tX8ExVKbvHfgbnx04wMNA8d8Mi0ExN7z2Il9kfx5JknE9qeLasAyNQ6zYyDl1tMR3RC0TcrCsyLp
WdDvH/yX5QfklzML9Z1U6ozopCUDJEPkmxTgx4JoVTvvaNpNfviSZlhAuDjqlLSF1qK5AdekS/Bd
SDRbkyf5PBQk7mos7EbxYaCt4+nknCVlkryUHZ3oAL1A9DjxK8JC45VnjeMxtMEUlZ8h5FjMQ+DK
cnSwiwQLU/mHbZIkWJ0sPkQ+OD9wnvialgIYO4GUDWCM2XLPH+gHc59P4aKBW34o/tI50Jm7E5sS
bs2jlXvLFzCaxVfmMg5RJ1/XDxY3S5UjNAQ3vNWSf9F/j8ToLB9fRcKBLH9RjlsT/UtGYOROcTZC
yGjoei9ihOEtWJRWydJD5oHyiPhnDGhcDbk4z994Ig8UF+vFD7N4rbiX3yfVU+ZVT1RrRxihnDTN
qZftcWr7A4aD7zFNDmPl7HiqWlys8KUegQlUp1pX+IIYu3ovbQLK634eMKb7O35CftnlxCHUa2fa
THuAWFn0K8DpIL1u/TUs33XDh4wBbrLL9bJQXOtfMDjPfCIVhy6NonVidNfB/hdUAp2M3A4GpOXq
ZAwPJYMP/hynNXEKDRVihwmRhruTW6hDw3rf+6HBdPxo00Kr+TZ12lKxP4YCOBS3dxLdsmdHwHev
UwYuV81JZdGW5DVi0aUKGX4EQIr61/ioMDsJ87cMHty8XEd0bnrTBK5SyUPftiVuI7yvlSeHdRDT
+AybFK/ep8XvuCxuo3M2JtHHpKuugDCtVfm7/HYmUXISIXkB0vPU6nLXhp9d2WwsHPkOoQx1me8b
Mrc68gF4WXg+gRL3sXFbvubyF4gJjvb2ZCyDHUZ9y5gg6XiI5rK6dAVPwfyVXKmWn2PZXED6fbA/
tMtPLBvrNifwTqX/aIxM3OdnjKymQ98XhUDQTEfN/5mrer98G57zsrnwh+hqp5Pa0zgl01UtrzVP
gzBI2GPGIbNhyLScgctvrGsAuM1b30R7304ufIm5ivAMEqWiXrsmoumzW17YwJwRBp6wGdF7/13W
Q2omI+Cr6GmJxzvMMPt1jhEAbmYttmnuUKM18fsiPEtyY2/A1DPGGqcO75bdN/txbn7NbH5N0+57
SpAC2+TLQFF2PwUpneBMD7qbt6Iqrunkh3ucww45lVaInwQvTeKB8yY90pDhuWqkd2Iotl0QNC7x
GUY9v3L1YFV3fFk0KYT1os+PaG528paWBjog0jMCmxlCZb3rCE9XTtMvMlCT2gMa8facctKjrYA/
YP+bRnSGTXBMMpb9ZH1ndveQA70u8wwHBNNHs7sSmLGyrY42N5yvyYSL2fz1LnoXMSjgahiLR9+j
wiyjszLbDUHvuwENied3X8hcknPnZRw8uYdVgY+f4FNKiP1oZ8zK3PrGDZlpu5zpe5Dn1cqSgre7
uJp6JJ2zrZn4ENFk6+7nPmDAXGxszK2lNMyTqKFUiPHbARPP0fSaEN0YtRWyJthKIRlPxBkka3PE
0gy18kSi98kgdHKmV2rYUJImaGUCOHLDYmrmS9eKF85jWC9cM4f+2EzxYVDxtmvwRMrxYgoG9UIf
mp585dAf987c+OeBe4xOHeOxYnQyZYLzCSVeJB+1SP51LVef5SCtaTgjQjsVCdtR3jEjYXSRefN5
rtP9PBYnv52f7RmolBs9LKHrFXhfKVJIIjTyAjTmYga/y+7u8MEM9JYOpjahaQH4w7Nafbj80DNc
k9AN1+nUnec5304GHMSgVc+249I+6aYvPCU/VhIw/mnXEIGPo6uuys3v/di8Nb3aGkyKGSVYWJg4
KYLqJQj7F6fszxkSdkMwqsDUtNKR8Ribw7HnUYIkXFcp4b8GmCdDZ7+2WZ39WBJgieqxjqphJ8VH
C1EUnZP7JiW7gFEYHf6ejr+dG+5kNLUdsncBkdMXBk+b7wbKX48A6XAijbJjztBHHIGg+14y4L9j
6D5SYP0Nfra49EJF+ZWdZfLmRRGyVlU8RZ06tnl3r830oJS1MTr7yGPHjoNbaYzOoleX1kdYh/Xz
EOV0DAaMETy1XdwscvLs1TeT8yziANtwWl3CrilAxJGQpZZ3WZSlPISW+906wV0cE6ORamSSGRNC
e+Jm2LbYfIRL7VLyGC13eKxbFHlufeBx3eDWg7wd1Ub7zR7LwKrn1ipjlFdyUOcqZw+PK7rDOMkN
1CvmlovH1rEzyo3WBS3SvpjDSKzP8NfYxouAkuXM5h4dS7tOSN1RkFHXhTlhh57K8zwOV7zQ0OlE
kbyHUw3Eod1H0yLekFDuMIAMyNtsInrdV9/WjzaxsKcGxqzfe/KQE1eE/R8iigWLnrFeAFvPLt9p
WO/atPlxhgisKYs+YjAAslKRO1K6CH5KVL5kB7uphRA3uQsYeuWZ1WA/xmEnkewR9kNXAOtGFpFR
Yk/Bk5tqtUdqxrvrkT6PPCzHWzknVzPg5ji50Jv6rQzHJ69pHgreFLN763T9no/TIXaBRXJPg00T
HLNhePGRyuKZuPaZS4lCZ2v2Nl0zwi0HfAxbaOTft7Z7Cq3hpPL00neLXD8g2x5pqjcEB9ftN51J
a9ZOxSkyHdI5RX0qQ2s/efbP5HYgKrPsm9oYNWfXX6fY/Rd6RDD1A4C7wLJ5TazowSudt65lcA9c
cMsI46Br9ym3xn2aBM9OMpzHiPGYYbwkKtqRrH0HdpDOAb3EBtVfbzHUX96huJS/g0lktCw2Rgvr
2IpQocKiU6hT4wmHS31slbzY3vQYev7d7HSPbRK+hrSIizo89ezaQ5rdBOISg9sOYb/cm0xUsQn2
uxmwoSe7V5RnJ0l32+viNYEczN7s88wWuXZyO9jxfMTKJKMD3woBUm6Hxn3M/8qyoWMhkm/GDJ9+
Y3WHhjK1t4FK8KUCAjLZOJFPi00WmxcifhmU5PR+uuYHt0177yfMdQjmuoWL6h/8Yv2SArBfGQbI
Gjt3AAg1FIhRMxyV0OdaoTicUsmkwvU17vMlAaqNftwp4hrIbB2HDh5kuSSXzH7R301j1mwiVf6Z
cvg3ps0F6ygJK2MPW9cLJi5h/2cobB3LHv45ruNueNgxptTZfa58gcrVUcyf7VaTtqlo88lp3tHs
9AA79nLbS7THcvAZ4mRktBrCb7cdAetbuATzNS4EE8WuSbjhd/1bUTTiHDecIVqHx7aJzlrLfdBo
Es/cXRWxuSKFfK9aMDMtXTKbhU62xIFgmBNesHNTeAgOhmyfOewJliPlPoTZBxpHEN5Ruug5U++l
YMLQ+tVHrLBTVo75ODc5bkULYrHjwKWhQWva4OasCtbwFFDmJ3n4pPIaVVFdwx3V9TW1Kgfx3Yyz
qvicp46VFUTW3tS13Ma590RQGuAOQ61EnX1Z0BBAOHVQjialaY0oZtkA0W2rhSy8tN/H9lyWztXS
xr8SZkAclHdxBu2YIcGwbloyghTjCkNx+Sins4zUGcMj8jd0a2o/kOO+VW2H+TXyLqxstHSEHtXt
e+iHTzWSijYvr+gH7uYqZzquZYKwKhD/Zj2++yxC7Lpbr6iJIe0wuUgiT/1y4ZHrd6cJXIbj+oE6
fOE/3NEpeBSKQG+2RDweD63AGD/PHzS/77UBsagmzWg9DxZWyETvLH7idgLxSkLDSXSYS21IYn7s
k9mL9wENyE/pc1YEyKl42b+axPlKeia6RdM9KjLw0n741aa4r1vZ8fo6MY140IoBw0pGBFWBC5Jo
JA/AX96q+1DS4bEhpHTGBv/3dsG1e3O5jvGdRq3/SVL4SVoMvJIo4FWExA6adU90/HmC8raUP07Q
vGaFhk9CoFDf01su8h2NIr0fh0agfIDS6An7KLQkFILLB5cJLh+41Ron2JYMgNK8ZOxFM9PMbzbX
TNLH7rnwzm8kP38MOvrwvbI8dHPNcHVkol3QDvP8gIMlfI3G6idDWBlWPR2O7GUUmhraPxQttPBa
EDdEd6OxXRKHyahh4uM/qYVe1RXOJRq6Ym+zV8PnEJ8gpbudndJ3mCxavACNX2Ru73yPtrBb5oTz
qn03ELlqh8fcmDbB1L0of2R8UD0lJjEOpSa7fVbZrRBslwNUDbD/LGqfjFBdI4v3AKY4iBb7gLRL
2/KcPaOjJ2G0Ozfr433EnQ/d1rRphfGkpVr6Af0htue7NKkfSDJ4IV/iIS301Y/yJ4sg267GaDLT
BBVTx/c3IAsFPDtyJOEKDifbxa24RA4Abt8C7OYeXM64LDu0umgE6ZT12XgB3/kZ8hlop/ioZ321
jOLHgAIN0hi+nplwMkMjFYzLBgaMTDkEfi/XV0eDuOFvH0svC3FAMW+qe4sf0kjIlV00JH7yFLPc
NUvFZsdpXH3IuaNGhol1I8UD6OT1YYkgTUPzyXfGUxqHO8GE9WhQp+MfvbVsTh7hOn1OztnoEqJo
hkifnUPnzn8O4mNeXfrSjofsb0FM2MW5SpN/roufoXbzCXmYTUMP31VrsWv2Pd1sN8BDQ5wFglDE
Q/w8xhTflV5+NBJa/qCSTF5z80Bnmn79yHSIPI+V1hEWoQFfih+BDy2I4MT88DoKTD/1sJ9qlgQL
bEoVFjTruRBcgeYO4JM5++uyzGjy2T35UPXA/BMBgLTWnA2b0gS+G8TtwReds3U8pNxowgjc0d5i
jvTfKBYY6gzeacDNWA0FI58CPyVX3oPox4/AaBm9+gYC8+GuTdot4/+d6ZAg3mvGsIidcuO1K5HZ
pEv+3Ox+tHlboZVDMiXIB56yhxj2d7zcI8NMjBsnSF+SMrhiz3gsnZrfKHCgfI5UxlNFZx1sYbsO
uXk5s0zXU2xwNgppbHwJAL4Gt31IygXkayMb4TT0XGJjhfSig2GOxTflEv4xUjjZdR0BuCPGMWmY
R63tXcl6BWlI7DRItg6rdpJOF2Gra1kZz3KiUTJHxzHxD4lfHFAKPKPxpOKwSQYmmXWnqaqQ0Out
C+g4qINdK1Fl6oFE3qS/y+P5JeEXtbvk3KhFh4IZLXFocUxoS2fzxtu4TlW56WxNRuI4vJUzi4QU
iEzbh9DutiY3im6Or4DD5XOPmgGrEAzkhcsVx7hRNDCCTNbnZnFn2VGxnRQTMje3HwphHlM3Qmbk
H8csWtnhtGsMQzApdDCD4lHh2s8oK0vT/TRh7s9qe8TRk90vL2ede6T+0IqaUGxmBSLF5W8mxOIG
DxFx2NkeGL2UcbCzlQ42up8PspvuUeG2pH45PbIRdWYm8S/w04+iRHpTjeKQcYvDYWvTiaelF6e5
JuQ2gPyhRLqNY/SkcaYZ2EM33ZpDkVHkN88GO6JDWkKWy5H+/oJfblrb2Yaxz7yionNilPPE5zk+
Z+n0HKYxI+jhpqrgxZ778wh3kkPKPlvcg6Vwfj3S6IEzcdfLTLnSLfWYTtiXQverMBGudJZxXzjm
1qeND3l9FaLd0iX+15bjrOmfmJjDfg0vQRigAzJ3aW/ux4hcNK+WMDg9MSA5j4uzPwiGWIrJSTl7
FI2lftWVAUA2QBI+RvVnRhzeMGaPPQXNks1ztR1yg8kPAfYvE/+XRt5fsjR6Ar5rXsX/RIdpUdvX
kLWYBfPNCGrrvsro8DPYqBbpBYnOBQrAnFFjk/h/6URPtV6sq279ytAB+KPf0gECwAavejcb5c4v
1EPtuUygIElQHqG78fon+NhvkP2JrjFeHc36lSCOy5Gb3hw/2c14curM2uRR7n40HveyWM13loOO
sbaS89gWry2Jbeu4ZwuQAa54U1bhMfKb5jznIe01piAr7RM3Zo5LmIVY0VYAVG752Fbr8o+r8JPN
7Q6vAL9cWDGoxZu2pJHhya9itzw3RPOwPEdAFSa2KmJZe/LEM+2CdzPYGGbGYl3HpKGziEFNII8L
biwgkNkZKA6uhei9EyXYp2cPJuALky7zKNk02waVLUwkb7ZvkjrFi8e91zr7GMUwbin2zTmsqfbt
Y9bQmWjd/JzzHAsZvzOWpHvYzHRuBw07iNPAZsvc6ky9OyPRuuxDBTTSMt17alJk4bZYrE0fyO2M
maYID4OXHZrMf23hhEcF3XkLLP+mX1DTVjzeLGsmg8WM1fBUsFtS6ffbCImw2/eEM5rQvev0l0fx
hA3IPhuOcURYg+QBQPRTUxfcTFR8jM0oAvtG4mojc+Mw5MFvF5o+o7OZXjiRwahtvWNcmVcV6FPb
oDCNGkJWw16dwx4Fb5YXM/kzCFWt4WjSAItkSnc3Gv7KYAj3Oet8DnMof95TZDEqQZ7AdEWjn/HF
YvelQAbofyaj6OgaPqEi6HFQIEGdItQy6trngKKSRNIOpatx4njfdTFqN5FM6zyBEd076Y+PIm+l
cRaPC7FC5SE9TwGKB0xOQUbVqvD0g1cYezouOPNc40+Rz2llLo4/74bG68iMPODtosDPU5sB0Fyc
REgyUDSnVxPUBn8WLRoxsS5bKy2K6tj1OLaskpXTBm9RUj5MUbFD/3O24mSX5vVl9tFolrMDZ1gh
wezs/sVNkLFHyvQ2TK4LIFZsFz6fyV8ppoZjioo5XezSqmyPnUtAe2+T/1yb93GREkVvcPogny24
Rew9ZqJHZTQYqNV4ZzgxDKylbMwS94VQ3X1thVcZF/cdeQAwR2gA9B5osYrB2F6wUDay7AMyqTSZ
gR7Z0Dp1j0UqH8bO+SsRnyfy3iaSEVkMTQ2H2p/jMETO3HfRhiCP9ZLUlTbNc1OHnJqLczNISS02
ww+3e29L5rLuwBwUa3h8E9xJlAIuMPp7woLO6Wyvy2ykpRzfUE1uhkC9jVl5Lscg2w+K8Mbut+w5
OJZt3PqduMl5MYONxmK5VPWlo1/qM7CYy2yVpnAoZKi+3Mg4KCPfhmF5IJ8dGIjZkeNU2lALiAiv
fDq8AmmWQPYGuoo7MiE+YEfMO8xBclXU/Ou6WhIXvOlP1qjtdZndz3Spwlx8Bi6E0wX3zduxtcpl
0BZd4zh+4Kb+XAn6DbSN8eOaxc1koEnq0qNa3iMbMzSZhHler0k0/ZZYzV9pld7MhAXvezBZLPMH
q9W5ww42u0vrngtLHAASQeInWsTHqFs8JAlEkniwutRE+99GjQ1LH3BgB2bYYdQQzHoDQuVROnrf
+OXFi+e/AmsZU03BICLgPk3MWZC7r+zgvsy3AxPhcErul88yacLLmMTbqb3JmMwttJVAxh6LmZyW
Lnmo5gncigl9b7mfFKUJJGBgaoCWFPNk/xBOzbjTSf2XRyWrkNjdjqkowVBd9uMsAk12yUgBgck+
kKae69jZ+lz0l6LeTMTGNhlTEblCsvjeWLT/ODTjgoY2mj3ZnrtJvKES2foK07FEVmSTcClmuja9
PhFxusNo+ApX5GAaEcoEvI24NOsW0CeaV2jqzv3yQk4VRnHuZKUw9sMQ/uaNZg5MRyGxn8oQ1UMK
ip+PJknCvW4t9MQ4inLsgsPkn8ds3LHC/lV9zPFPZVMSHuz5BuF5CO5WoB7QLfGi9KWJJWxxaNOt
1EIzR5ic50QkTyKQ4Hlk2FOxmwxZax/oUWTQMgmZNiSTRKMKPAqV2abDgsbi3k929VkZ7F1eI66o
W147uAubclLpBWJ3ikFf7mc/RKETzPMmLs2nqanuB/CuA9kmLvBLC8/hmsYotAILng8CLLNIAer6
gg0RBd7aITd9Q2Sre+gd0t6ViYIQ5eSnOUV3rZHQ+q4r4zEBrIK0isyQCvg/N/cr6FqyJIwq2ji+
ulVgsQyYwu2tpwnt89NiycK9NNzpPFxH9ZB+IGFAsopSIUEdsXItj9qfDdtdtoYWVF3jPI8VsufR
hwpcvXmENRC3TH0DXAM5EEPzDR14xmE2w5Q6vubGyxiRSzEOWzLfHjL6TiwT7Br5NYmRctU0D63i
u9HkvRd4640iO2RZ/VVM5lOMAgLJPHPwpQmu/KVtMTzHJYM7Nsebozronv6l8SZ6bQgZ2IuyKdzx
ge1z61dxlW/t6h13An1mkob58gcZWpd5/IEMuKqMl1C0gJH+5lRvJie6SYJcKLTvzTTicqJoUMav
bCJ7vAzY9907O4AgSxeK8UeyqidFCr2/LRnJ5ryRyqaUjy42Rv6l9AoaIIPoRZxgWMwMr8PonusK
amPcD7tIP0OLgtIbJ/dVIh9QRDL3r1ElYwQZe/slVCHTe+ewfCIo504Fq8yF+unO805z9DF+oKjk
cQ4pupsRrE6CjGttocdeZ423UMLpGtDN2BW+eMWlee3QQVGf42t2L1EmFnYCO5Pw+VFpKdCQ8vm4
bY1CovrUqf5nBlg8GwESEczzKYTycQ6Cmvll7O1lRF67RSIuYvQyEDt643cyMU6RJi6hJ1S5Vjcs
tTQQggNgJKjE7qM/ehe3Au1Yzmm5t2f1mRuevM2StG/PwHPGDboAzkKv2UrBuUhtbdj0DpXF/F4p
v19zmv8AMf5UTKxxxNrX3LWITSFBT2fxGRH61amKV9l6emVlE932tpPbxhV3GbZFCRyKbi7N69GP
1qK16f9FbJOxzvacp5u6aHat5xl7K2KTxSVnd6rZuVHDpZUH5tV2A7ZcfQSx+QUmdTvGIUFH4WMW
DQGW9Gmli37vVsMehfgazg0DOxx1Vn+z8bSkQPR01jzYHcIQQZkcXQKyaf3EPFXVeNTwDnkVmFQN
FLP5fMdUfS1JudV8jQKlqbb6d7rE+6YhGcfy45ekGO9cqoBAk4uzuN2jSxVFh245qATKPynOiT8c
JQZGXskM7psT5l/W/GZIJG69RWVV71ASrWLCLRJJszH+jJ38XzVmfxgeVoQ9EzBb58tG2LwFxbL6
yOjEGZVdFWJYL9WwZIxTXjJg6J0vL11gkYnEk1ZgM4SMWm7rJsKErTEpcORu56K4amNiXE8Iuaab
3+VQKKDjmEeCG0eyfnofgR0QGyP70hYoScGdf6qSM96Ds3bjn9gVu06iIs8xYLUDkdRVy7V6urTN
eG0i4+jig5UQCNYFc3g23ws1FlkDrbvNuf+OZfFgsgElXf46sDpWgZ/dx731RThWtGrZDksFryyb
0NCTLpTz0ajvDtDW4q+g0KHoLRyjXKJRXtjvecihTGCFgCvsOLaRth16QDQu30717sPy6tOSfcRU
Qw44mgwCzdZVY95swnXmKaZPC36AWbiZGsPW9lNiS5TedrZ1M0v7MM8dexYRIkZF+kYlp6/Gmknz
6x9dtHpLH5jW37TueRFW3jKspBn6lLXZX8ND22AfNldBULzEGj8eYA96APwsvquJTWP+s+qYLEtl
/w0lL1BdIRalqfuSuUja+4Xe10tKV5SKHpEgiX9GX46vnUY4951AdqgS8HYwsCnWgmno1JtfOSbY
hU8aF/KvDQhpZYDltjYAa4JT/A4Hb7Ab5/CUMnUemSxHXso0JWxuJv5IKJCOb7y3wtt2sfVnO8mf
S7zhESrlxR9xrteSjuyywQOYx14+bGTQ3WXEoAg1HjDzkvwz6H1VqBMh9tYWRF1nLHle7nfp49Ko
0D37iUNPnvVkdlyRBwnqBeHy8jAm85F5H3MP0PcZuKdw5uLC6DcjISCY3X9pAalwKSeo1PYAro7k
3bFarR9fDB9hE+zVEntfKqB0XOxk9tFn7TZnPNPG0daKnPuxmF5NN9wg3T4tXdMQV5HRtZQUER9w
a5AzRe1fOSHnZc4NQLNExD7MQlgvFZtw7KBjl254J8v4cba8G6i2fdLS2Rud6g1bCg/NnQuq0Opt
wv9H+/fCVPwccXUM4B3jYQahQkq4USJHHTouNmn77g9OsbO6CuUap9QwFKhsMkNsrMT9muQEDCoa
YDLn12CqrhHz3qEl5dNgrQSloV/qoODiYnmHrBv2zC1dhqLotGzyb+RkvEhidwse6M53sN+hbd2S
IBgC4ePPdfBNYMbSS4vULeWbtxCXS78d9omu571DSwOHiOZhDgNXIRh+k7xkjoW4xJ1/lmsj7a77
gIMrHBvAzvoRKccDMYk/rgjXQVr+WEJeKRZtXfwQ1PHmuMG2TsqblF20k+OgjyLpHjKZPEwTExY5
kL9YQUAX4SnQpCTrEag4Vfp77+JqykBGDWpRc45XHBUHH5vbyu3EN+FAFFsuPZFZogbsmfRD5mgr
Z2O1+hnSD2kr1niQRfwxeOAy04aYFvFrhfJgd83RVKUL/nGO4BCmu2ihT+imX+LPyXSFfQUzh6DO
tmq+UpkXq3aaODW7bzMKHjXzkFVUkUObwy9F8UR6lET87BfxCxkB7XrEMilaGtBm3yJGjcSTx9Bm
uT7STHU+sBZvI1OymQWwiSsU6tUQf7gLASoPRtzoCfhPcTYNfR/b4/Oy7BMn+5CR+xAFznbwUk4R
3HRuCCgllyFtpW+RAz1McfSqqPowvOlrSKkR7PTRxFuFQolhskm89ME3ASxO9Cus0P6Ezf6zpMEu
y0sl5IYNFA9mvl8KqaWAqSmJdzpyPwQZM7WNMzMJWKLUU/shZFmqiAwNBAP30eCD0OPsgIw93WLN
tkOYbIBkBlqsas42wmwcXekDJptzyLlrly3tQl4wBGwBqHqiOE3k/ujqVk6PCJO/5gYNN7fPKUqa
Y9AGf9FEN6fj5XBJqetc8y5Kq5fRUB+i9PZOV/Jau5yYwbg3opHouPa1sIsjw2q19uzKvozI/6AI
4yOfIBxQ2tPfVyVowaZDHRnkYpN7+smsuhv10ZOCxGeUgEzSRYDPMvGYZOT/N43TbV+VIG8cMcL9
Y8CmeIWJnw4QSkli2ZU4CTc4E1nXHQypHgovLq4ejf/ERipJSOXaijFOQALEEGupVQ5ba4kbTnpw
HjqxL/iPfWBEHWZj8lrXyzZZYkzzyaZO8/6eNvRLXRB8GVasBTMI90hf90Bcz41pfhmjf28YNd26
lj6KsvEAj/LZ41ONcVsvwh2HwKv2jaKfTboz4a9laErp7z1YhPagYgFRm9RfkV+dvTahfq/rp5YW
YTDHMOhbjk60U4n12/nW73L1VE50bwnUgJGC7GbGJ6Pu/5kalH9Ns35wYoLM5MEqa/8ocsXbU/zz
W+KpkwLLZWmxZNQGJtSPLe2PMDV8GB3DA2iZf5ZTfpkRuH5WIwIbuvPCZiBIVTkMHhKMcNX6HDTL
po7G6g8yIY5giKPQMqzbcrUaS+/OXSREoL1wyrjbWnobP6KUr3FYdHZ29x9HZ7LdOI4F0S/iOSAI
EuTWmi3Jlmdnbng8ZIHzPH99X/aqF1XZlZZF8CFexI08CPZmrk6I+eMdZTg0NaYge5PZZqsu5T06
IXDktV6MIm/seXeeg/Vyqpnku44NoUy718HFvKiGNxG2j/TyHtcvcB9IpFFGSXfkkKKE1JFuvU0C
HpN2mMFHCH/rt+3n2Dc/xsl+x54ggvCgVIn+Eqw+IGuK40vmdBcAjCTL6I1BIMUAx703GpjXS+n+
2oL5OKnjb0BU/NUa/yP3WGqLucat4oMD54Mb0FFY8BuAhigjJUfpxqFj9k7NC1uV4MX28hfd+9ia
jffUC+y4QzvBTsLkGWCB3ygO4mKkDbmcbxr4YeRmmPmie2fOzpzHsL+d8FnBv9u4qis5wYKXHkUs
p4BkG1rJwWsXHCfJQ1COtyXiKh1K89GrkUoVdkogTJp3HLWvRJge82o6JwNeGk/NSNd4kRvFARfO
J6upDR5cLGJZxLyiIuu9hRp0F3vdX3z5YPBHhYF0PMi1YaXzLxVTRggVYZ0bLZa7ZUIONuv+8F3B
hUNBILuAJYUHU4ieSJpzQz//SANigLPbUBcdpo/ToKl3x26YWS8pRlhVCIAQNmWm/WbOnacBC5SJ
7GlXtBqqh+CPlQPpJlrRWfFVuPNGNgRrPNLZpdzot7GWb9hAQuhrTLThEPRniif7oy/nsx243zO8
zNFD4u0JXTU8nFOPczHp3tyUhebYpYBQzfSEOP5RDlRp2BkusSlrWfBLdSjC8rMG7BR5SBs+nH9o
Phtw5pt5jFhTsKdD0bg6o/4KlvIRSxfgIu28rj9Vi8P0LnVr/M8hbRYOS7Xk2vkB6mG2+jruNZ/D
3Yj9806N83GO7BMWl+oursFpLNUjtnefBrVgGy/prbWjh9UaJ3X00LYo0QwKxGzORtgUV7lzdmyA
TOAgYGovVl8wf6Vz3TSvAsAQRyf1CdQ5FPz+bCF/eK5O2WTd1hVFCyejxkgQzKwuLYihTcJg3CX+
Ta7vgeFvUEzPol8evXkOIPlBQUiKd0HIGJrFo10F12mOqKDgcChkulJjSW8zP7CGCl54xx+JhtPQ
nv3VWL9EPO4RXm9EUDH/xBcx+fBgKOhicTLRa7DKcuvFFjHk3Lf5rUBsLDij17M6bAjvyfF7HMy9
wnNGvGo3r87GOftx/GQ3BMs2Soubpcnv5VD4kRL/BlGG4cDotzRBAq/XXwkJvpd6IfKjUwSKEAJN
UFtHs1Qnx233mpEi1+I0djnQvJzwJEel5M1VSZfTr7oVlfvqdv5nX9X/rWdkjyS4qqyseC8dJian
6WimYOWmHRAtETfiwMgHP4iepto9jhWmfDPhjZL6WbjhdziWL01rvoV02L7zfXLK4JirUW10kKfA
I0A7DM1AP9bgsz6AH5TUOdgk+cDXF8GJdLwz0LHVEbQgjXHzkPnZyYJVXKeEsapbNtNdvy/z/FQJ
hqekBwZQt+F1vXaqOCx3phYX0bMCXzuopO3jUiIvS66Zt0xKiVMMZwCCwJPQ9VOWcVE09plnjQMl
NtvYgdHZOnJPjJEYCzpBVHj/1AQldP0nfpLuQ8v/t8Rco10znoLaf4z4DZcT7wrsMi9e59/nYfRe
Ea4vegfXF7SQSVyRNO5nlZ5kxlaOBIFgw4WWcVz/mWJjNczYRjxzCEaix+1yKvAPa6d/81XwPnFg
MGO/DiWDcMZIGNbcVwPrfVg1iaH8NsuXVRD50YYlTP1Y9cljwnZjSb0ferH5c1dZBiGtN8TCjXie
vXkfI5EB6+CnwXwfiImyM/KWOEEITUe82oHaFezdzDhcFgalNGLlgBmm5euxIEfaBYk3JCwReEzV
zbmNy6e60Q+utwDudU5rP+z6OCKEHNLeech6ASxzfSm6/FjpA94gMKa5fYGae0mp8QJLnuwqHii8
4wTv+sR5GMbspSR5eAd4lLrPrn4pZHhdb0L+NOxrj4IC4W5Z6fwtwIVNnAy8ot6LUN+Jio3mmNY3
n6bdKA4/YIfQ5hE+d3p48vk/AEn+MjVr0g2W5129fpGiyJAkpSUgDOKHCCTLehspmulnKabvjrlX
r1/zpn9DkKZFAUBM1ZUM1smlYnJChPhRiU3iSucHz8s+44q9TOSc23GkG8y9DR1Wubq/NVBicO7u
LMoTBrKNZdbv/KQ+W5qfMQrKfU1RDV4rb8c2iECk8O/DuQkw4jbPqcO7UHBt8GxIAS7107DlB0z0
S0MpOMLUV9s574hoyOwc9vPYvdjEVkFxxM8lUhVnKl+KAuBFVT3j2wMVa4HORq4R+rwO0EUj7udu
ujQtLQmyBlZCPPZuhq6ftdNrnI1fbYJt3HPt4t6N/f+PFf9mkoraoVsk5Wlx5XjpSUAyJ/BZlPZV
VNzEx76e76vM5mbL3yvg1WsU0DhbXmZrPIuufw/q8eDH0Ex5A9CVwu/aTd1TwV96/SI7nXnOloR3
5fI7ONk+kAY7T91/rH/ZmMfP7UWOisuqgIQuqQHn6FfhV10TrQqxF/pFzl0DWuIdua/9/3OXpsuI
Qyvz6cTmYTL1T287u0y1H9Kmx9pq2vIamzTiclKMpzzwvue2RhYYKSx2+/OIRa22hivz5n3bMMC4
S/mOoeLQrji1onvkjCMVMZJWR+OFsjxU18CNH1yrxnLTAp+1CC3tQFNMDGrdyLwT/2D74vXVPQSu
/lxiC0xOU24Wbf71qWa71gF50vOxk1yn1ttvXFibwvHvpZJHGbEVrcu9rKeXNg44pCfulPPqmrCt
4NLW/s7pyZ8tleTCS/U2e7fmVuSEBgv8Nq4pX5Ypum/78rOs+8+iaa27KeqB/NmOZBndFQ/dEqUg
thXrxd48xXb5wgIODWH89FxxS31cgJDpr9GUP8adfu0BsHBJlzgveJYGt35pC7M2nbX/ZYE6JD75
uBD3ZqC0PhSAcRN6M7eCbOw+7MSToJBWLjiOMdwg41vlrXWZbwDOYScvc+j23ZFmnXi7KMWNOHf9
rfQQRassmUiPgpCzw5gc8kSnAey2cXEOfVscmU0pHGSYaarHAa8UFS7tdU7p0pvEliATID/nr5yz
S+SAaFEVPoOpQznSqBuLP77idXSfnMqRrH4q5t9uuY9xJBN9M2fpsSCtLfkY4grN4G/2AetigyN+
seNsAxb4W2Pd7Pvwk3govhE2MqUqroNwLy6vnolFrR+k/C6XR7dlbViVFE8OzGJ45uDtR88NB0K7
6FfKTE+6wbw/c9KyP6SEUd0PQh7YPv8N8Y1Rn3EQI6/RdGRMpVgP+5XTbemZvPRptxsW3MwBZ0gP
NAsaATghIGsFfhUBcl2AD1CKKO0ounzvVJxLxdI8dgs3GX+K/6tr67Xy00vtiAJ1CyMAu4dQTDRK
ZgAHJcwpkmFjoWAaMaJPPDPY7hr7LtER/BZLHgSaxZizgzCUJtB3GOFSTDuapCMiAhyanMX5Qnpv
/ioU3jkrWc0c/JXubBsiE5wvq5W3kaeZmoU3347MNbYafadl/2DgOxFhcvu9hhbkJhLqMT3gLAIy
pZ5d3krGDck5ZO/a079FwPWYkXZIkwq2B7+datKA7cdbmfSPrltgEmjmsyPrfd/PlCvj9XOjXdIZ
utpKmB3O0JLadNh3WksUXUh4P2TzCsbqWV3GNZ634P9TyOhwYFVKvpRN+qLHEa3fRWFTNYmQPl9o
rYSO+v8D1MnFZXTERz3i0FMT59bQusUZre5qpeZHdlyKY4N4JwXA9hiNLQvsfSup6mlG4qQpwK2N
FxHUMnM9rR6B6MZhMG49p+WKFX2IuHj0VHTf5M43XgaMFD0BYSWMuR/rpjsQJd2KQKOZQ099SCgo
pz+6A6oEKZH0cd55B1NQm4niXu4KUGG3STj+gyI8gACGC+tQZu0KxIjy/VBwvSCE8+Jw7LWufFOd
+GJxQpAktaud43BosEd9iTPpk+K0WdJP8FIxMh27Et78AoYhQHsrSbg3wS6SVNdC+9/VUfUWN95j
VjY3spAuzx8+0Tnp7lXuPbf8BIOoOEPno8ejklIO0Wu8RzQR+TOMDSN3ziS3Y5AhGorTujnslDzg
OLgGJK/NOD1Cr3sCJrw6WkviCcREckrLDdHjxAZCSglRiTMXT4VjCCFhJyQfAQ8JYxyV58V7zyt3
WyIseJbei8DdWnH9wrTygyj4jbDIk1+sMbkMwXuegg9BiHbjAZAG2g8Osun9fW7F30YUa3FEyXLa
fGH6P0eAWAhbetcxUbuKTG7eoW1EnXN2sLPnYXJRaUbIb3r36/LkciMmwko9iGCX0NCu4/BADEL/
LHaVs7YIvoO6/AgdefXG5TPnP5ArO93Rs0r1nA/Ol2ktmoKrQjecWDu1qbpBETtUoQJzbeFOmi84
1djNY/4sOxjbWtYN8XPmUWgjJY9elfmM/Uq6bHymM0uyTZz1r/w853zJnoesfafH9V43M8U3nMWB
nf9A8eZN7N07jTlXQ3ODJgLI1s9PCRuXJ61wyzRz4DKiw72T/NyirQKUf9aFBLNynoP0gMX82HjF
ee4XrrBthUiN5IlAqPa8sz8djJVpbr0vC/DRaVobo4p4OgdL+im7sNs5Q/QS+fGp9aan0FNPvTOf
w54ElhWghJY1FYiTRdVFIDCc+OND4aanqh8oEx2pvZ5Ksm5CSgNfO8AttLoEZzBLBK0tChxxI62/
9GKbqTo6JYl3cVS/r+LiqfXJo8tB/IbLdAwq968TsI2uOu7xGB5e4in5kFTmNpIFWjV2r+4YIIPm
6msU4mRRje5M+p9d9g9Wp39GkR9St7nMZUf1C9t8FgS3GlzURoF5u/qVLxjHmkeXdT9fXBqB8jQi
QmzEaWr1XhaN3JfDzJY8n7LLiB96qL0Xk/SXpeYWOpf5deVnGrc6LWV+9NIYyqyTbFd0qZXIF8+i
zMIePMrFOb9N6CL+YpLG/fcq8+6HPFG1iWzvpwwwMpRARQD37L3Qfaxo1go06lPkeLB7wh+Vjf9K
ya2jDca3nJEryIU+wJhJdlnAPThO4t9Kjxzxw7NXUcuS4mDsIRHhuPaP3aAuRcS0XKgVQ2i+xjIi
ecxyqRyekPZ+Kye0NmldfRUTdkubHiHjmfStGStuaGwIqcXkk3INmlold2OuU9gpiOrusOqefvkR
K+/kuiyffGWOWMrDdUP5PPIh1nI4Kqe/b4LQ2lK1hHXEATRZNZ9kw94GUimg/iqIdmI5SkgLa2py
WwsyhZsAwEXR8doMuuSjyNQ1a2MHREIFVcgqzi4fN0HIs9d4ZNJm/ztYuoNTQXQyMxfVCNBmYzdP
LsMqnpwUK3nLYWaCjzL2zUssq98+dK967P52lXqUOYpTDqBpX/bz/z8Y1+As6eb4c+nqn45ck6WH
0xgMfyk7PNnt/MCLYMtxckj5BLs8A9CAz/2hhJqkAD5/OoW+5WNGHjHvAYPJnzCma84fz2XMiimv
H1UOJbVyHxZX/doWjN0w7s7eWhObl7/Y/0k5VeWxzxmhafQ627Zme1Y278ahE5uip70kODIV+seT
CwCl2v0bCERrmEj7saS4AxjpzVn/lQCn5Zz+awnvkIcFXliP0bjLmvF9CVbnfzPd4yfd2NPwluju
tGBKj/ISP8m0aRIqTrB0MAHlHKWDXsadnJMXkIbOXYPSimaKVBrhLteBXkvA/c3cgGASPNwDcnlV
Pk1j/7z+C8C2XvFyUUOA45J15LbgcA39etcn3jEa+pclMPc6iHbsZMJt1EEuTSKbGSqmww/bFUub
2vpw0hnUK4RpLAMqWhee5CrwzR0Mzi1VtNCYXAzgBCzRzAbzyrsCTKIyGr9WjNMaW6Fj75VXlGpX
+5ZIKcSbq3BnuTOM/sSmNs3N7PhgSEJZHzQmJO4fLEh5jlE3zVNwNHCzLbXj8IzLV7vTXfhIVJB7
6xBGuqA8LktMhRQkguSx12LVDfChx9EZpON67aXC1vymWGccPs8wcS0YcqNXvbRlrPKLxsKCS9LE
Sy14wOh7I5nfVHSPsVLXxLlV2gYRLzal2XAMaTdtye4gY3Hw1ykemkWmW0FrXEY23JTVNRxlUG6b
lovs1rJy/Ce1Jqe7DYcp6e/r2BPxVy2rTK9YDpfFQWrmLngOMz7E3954UJRJd6yx5TAsLCrj08qs
5qGgQLTZZtmYdA9m9vGvqpj7Gqt3lehL6E/1G6xdpX5UZKfulyuiaj7L0A3J7ldDoWkBMjD+qFlz
Vitj3abTxsaqiZ13nGQK2iQdSdGM7C9fqfZyeXfYAwYmMwZa3wPA1xbFeJ7wj4k0g42C3+RmnoHT
9vx0SSwmzAPww6djYZd8o7mO++1TGNZO+McvGmhfqEE9htqKJXVDly7WN/w8bCL5hlAVkyE/NBUn
U5EWZFMLa6h5n4LeSe9gVNDKnhYWXKqd9hAG/5VREUxbz3OUvR9MxYQdEHlULx2B5QJxuw0I+zUZ
mNPDbMc+fcalKRApsTikP4OxcjwNgewxIAKV0HXwkKYWH5GXRcJCRYYtBoOsdX2kz6zr3rRo3fGh
qawpuLAhjflqD3VqLxvX56dc0bidFf5pTcs342v2WZ7Wm7qmuf4nZgC5G3kSo8boOtl1cdfCpvH5
XQwVKYvW4ghJs2zt2s1Ti+zz7IJYuFUZKbKfCgo962Qz26sXKnDFYhOe80zBG2HCD9OlK0wwF/9k
GGLj2Jh0/bIdtA+oDC4Sa0rSCFM7GdAVlst/Mga/3tApsJktJEbWbvnoWT/SGWz30mACqcYXeJd6
rtbNskNIVkmK3d+WvnAloYhZi+Fz6DnfP7pWeQSj2tSiZLU1fEBE3SYxWnKb2Yoank3dMtsRYJHl
IvhRE3LxFt+aspKv3mx37fPiD0EzYSn0pvaBLKxl3kQJ5ObIMzwBQzYQaUIck2wcJ3ebO3zU4Lhy
mwGeESrSi75zxmbBpUlGq+CA9kugKCNdMHUV/I0JIi+ErKMxfCQhXjTvXV7aeA46u5nrZ20C6X+p
rm86JknK4LD5LMJOVrpbJMr2b9IgO3xPS99StSB5c457Vxa9nFktYz/7MUTa/Hc7qvLkk4HeHm9Y
1+swvGdQJ1NqIt2yHBs7mVn8kQkDa3vXu6EJoMV1iv3mFKdNEex1HIjhZXYdydWZ02pWzS70w3zC
p4FeHlH5gDsjRfiNaRo/9SPk0p4rS010HgWZP94DTxRtCletMWHJnn8qguGtDyfVPaUF2pnDtEUP
Ik1+3SRVQLKmVDQtxtZAdu0uiZYcvb0bkMVSWh9FKulccyRQkS3OjWhNYnLWGAjDLv6/YZthWAZz
VqdRThywZcP7jtXRGZ9GObsrVxkznY9iblsO2jB0rcL69Ce7Dw8hLfbrb3wsnCm9Tyx+FtpPqnKA
VMURsjJpQGy1lnvrdGAq/HC4ayHVybZtPyIBzo3kLlhM/ZMbT4wEFYzr0J9lRNLGe+50nPy04xYj
UBdRzyHyRZCD88AUMtjNSA1N4sS2dWozm5jIzu9rGOWQ9FCNjugVUduu2+yuRmxMfI3d2p0JxHaR
Uu1Pl45hcevEoHGUSaEmLLS5S2o62HDodMVrlbhz8UzdVTrXp7KtasTneaVMzUq0yDAmKIrHAgUH
sOBU99o7d4RoCfn6vu0TegoDxXL1zm69xWsoW/BVB9ezFFAj8e8lCCGW6uGf7huVRuu91I7XXmru
iBU5B6eRXpgTpQZpSZkMi/jZ3ikbsV1zHiSg4oEcDt2BFR67d88ZwpB9sIVSvCrRyaSfyFsJqCpT
FhnaBOsunYdDy/WU1+MiStW5d/DCHWbcmtfKunlMNGnyO7uRlgvysopaP992xhYCp1c9w3c5VlTj
uvM+nUPtVg+jNhmX6yF3XVNtpl7MVb2tcTaM88GKx6D/NxFp0Oj1xMuS+UVME06cszN4wKhvVlQ2
WX0OHW3KZt9mCEDXtBHEcw4tzVTuf7DFhGuf8ZCNMaBp33JVfq1t13cphpkAFu07mce+vVtsryiQ
5yOIM2szrjSZqW91Hc5wwPcB8bJiwLfmwfPHITn2aHIMB0vH35kRsOIu1fsOTCEIp4n4tgAa6weC
6ZP/PFkVTlfwOYwQbE6ssQ+dg+2qiBu1xF47xE8DbTk8c8saHx1s4qP5YEIHd12iWyvtD5Kz3SAC
BonP8A7hCmvtHSvvKCFAgHF5LreDbJvov0iNJkIAaeMKOSs3hK6Q0Yo6l3pDgNVYPQrMELds4JrS
YSnUtBNgvh3bz9Tc2j4rcHqWUlRjtvVqqyxc/I4ZX/HUon0Fsv0w0r6KiyKHbRswEKhDXlLqE1Mh
WovqAehUHO/glrdcEuiaBRqeBLYzfU1d1PTfKRzRtS3FY/6CBxAvHYh8PUdJ+5nr0iz/SEOFa+9S
G02Wf8AYwFodaBQhyYpVNPnI/4T02+Kkx5mo8tbxoH6UnGBFZX1MZUGDDGpJVsKgDypiV4EFttre
Zy057PvBLG5D+MKC67zUxrg/dkBJzg6Mgw+wS9EXMnm+geLA97sq4lss3Fx8kFaYCUGysV/kcyQL
Z9anNkwgZhBUs/uGauGJ4PV0sMgrVoem70rq5Rn4Oo5idyh1+YitMgr/cpCA8KFIMWuDb4f9IKEh
Pcf/ms4aOgKePOLucvbYfjT+LzGEkJUYRFa6ZnAaZyGMq0wHVfQeV30PTKnwPH+kS9EzYsSPYamk
jYjrzi3BtbrPmvipDqN4+e68WvnLgdCRrTQhL5s0+RbGcsSaQoaVox7xqcfZsGOCK7GkgjSX1M5G
0dijELSAGqkHr0KiDL3bYoxuELm6ozBsv6xTOOUldo5oqLvwvxjDgJZ3A4ch8DcUMidCE/fDcV/V
fefEJ9NUrh6OzAOOJTYKcnl3LWK2KNuuhoGUnQjHtvomofEOf2pRa/ps09iM75aASUeTsByHKN85
rdY45oN68N/CAojp3yRWhjcS6TlD/W+Va9BCyOJlyYsbbE/v/wSjbVKMhgGSKrMXNFR2xqSDOMlo
R60V8nIe/j8K5JWJzh9dYpblR9LYna3QL1bddxPPtqZ0TTNeROCxlrS3GD1IhZhgw/+wfMZSOPsc
EDjGLGrCgpE1IXebXojpZYIXyulfhUWYvFD0NOmKpfXct5hwbbfW5a7Ubj78Mm6Z+DO3k2L57okK
YegrdcD3DKXNOO0FhHcUOtR2JpYWsNt8fFGnOQsp6Ex8OjVZHCN00TwsKQeb/1jkCqUHTJJlOfL/
krgmB1cK9wc7slvk/c3mNqcx0IlIyS9GVpn/FzZArmCS86BPWKqNCImv9QQZWUyymO0wbI38TlLn
wMCphn/JgCdoQNTmk/qzOHW7dzCNgj6n5tH+47KzaLiT1UHAFmUisa7eLVtz49vYoZtioI5ApsD8
6YkY+pxeQVoRVc3gMkCC7csqDx/4XddZtqHhO2RZ5U1zXvxLUBuBTzBKoBENUjhYf5d4khWiyhzY
3C0nbJk8FTOfJZ5JEsF+TM9vI5f8fs4Xv7v3HaBcNwXnhBySyTEBPUTWDFZmdBZBJD3hlj533O7K
yq1PNs56+I9KMpyRe7XkIO97r67WjPqkEMbBweQFpJ2oK/I1S+TNxCRk1vG12fJJjN4X7xdDqbCY
c9Vfs8VTxI3CIl1/y4kK53gA4JRAR8O1wG2kBS+XgcGLQ1P981orJF7b22vrnsqL0rAhIyNHHin2
5zWCGMdBWd9VcVtkNgMZY4x3nkDr1MlZpnwjMa87bELJXxe4p76ND/uHLiQVefU3H+84kGVAQ03v
I2MWkDaKXCVcBDbnXdjzLZXcDPb8NDwGPPKU4Ho7/moifcjqtHL8YzmQMH3ziZ0T4Kw733b+zqkn
mMlandgQPKdERuguxcjhblfEZjdJG86PBqZO1IJOazB0U86IU4nm+4hKON8PED6OeQP6vL7zcUKs
feYSZPLbyEVz4d4OyS4oYU7NxnJpdaDUDPmlxTA8X4qSbi4YEW2IKRL3d1F0T4BCfHoibHR+vuHo
pCY4Ky9JosPcKn/+V/l6pT3wpCXBMY2rxMd9bKYkLe+9UHji6rUNkKcN2uKYABljs5uHd3mbD9Yv
kWvBAVhGiaI8h9tKCXolpCKCxHaS4FG+G8podLBZO/znCTlAX3wAfc4I6EXcUW+JGcLiKUKomr5I
xq9Xm3D0BFWJOi6XmdGexlH/m0KJoXti/1HV1K3mc55tTRPjTbzjF5EmE7uqrAh+B5n3RKVYqsgc
bvGAzHOreJU4elVXevOvGutYfU4D6ImZaPowzn/wnYb+W+ouncaRUAkv9/jYTe090vg76T9zEbcz
EBem/Eb94cQM4QxwJ3O8HvEpN20AwDFgKeI6A2jaO01h4/STeinX0yuFPEuFnXfWwfiPs4eSNCiC
ifnJxjBmoPLdMNXVC2UPkfodQlVnNGhYAxdy3/hCPAat9gcLMqRv6GsvhKoagaqPBR/+UeoOqycF
9Msa3wb7j8yz4ArSDFE9iIJOOEvLsGG1vDxxitGEfafdTCQIeq435dGms+ecd3akRY1RLRNmrF8S
7qwpH+ee/Rg9IH5AFXqIudg4CN5vjezjEXi6CyT/01Is+EfC4FlXm0Np2Vn5qMIkqZ6aJpvrQySi
FhpLOcCjYkJTJSjsmd3/Na+alijJhP2ZNF9KNrH+qXnZJg/EsSvBFFjW9nxT0ktYHqDqtQ1tm7Rt
4JDJcK1Q9iorZZ7YnHjuf5bp+ljT4+Rzr8LfVYxjvStt5U3V1nQkQBC2WiunK5x1Nevurah4U5CA
HDPM3HmfiejcmUhGBHgj0pp0/o2vXsqNdoOHMi0OkBXpX1kW3QebKS6ZM1GcqvjiBNpxTm4RkU+l
UMjqNwntGAwHyCgQ/iekGnIAWfybNVApK8oZHOqUi+xqy9y5n1kLXwnCw8P2UuZxJ/WyC9Ogd6tj
svt22ETrr9UtUTu7xrtq1YGlXjT1snfO1BS3PofBWhmuCGRlSOXVfkaChJQbwItOZdM+tie6BGt3
flSqcFZBEHGwVVBbhBe2p3Z9r28jhI7HuopoqNBy4tfQ3XchOQJuTMs2LUsqcCvVObQoc6icTCaz
/yI3jvZOACu2CbvuwRtDnjauAfVPi2Z/GLjYf2UtS21YspoVkSSCnu1E7QcP2f8jXEXuPQ2ePd3n
de59tyP33tKwVeB6Em2B2uAv72NxaQCGXn27bL4kwQKUn2wYQh4GSZqPXTCa8YhqEUQlINQmbv+M
qFuvC2reDmxQduJSWkN075Nui7Uwe1KY12Bqkt855En2VjZzuHfdqTs5YK5hLeW4WFm0P0YtF08q
gaIjdiC2voJ4Gz3Z4qI4XBC0MmfPYD3t4mTprlXSEridffZaUd2+A7VybqrGvRMOdrLBQEUyabAq
GmhVA7MK1suqCf+zljw/zMswYRLNqUnQk7Ge+WMKvWAtQUivUYrpQKjPOMe1okd4QbjsTm0ABpN0
uE+ZhBySS92V5LoDFk0cHFS6Lmsjp8HqBGKf1THxT+f/icueKbR05RaE6k6VmrtlSezsD27ic7RE
xKn09Ddy/eeh4aoRKe6xoIJ1fI6d/BiCQ2SxStKufC0BH6x260E0V0LDf8qMIq/ML07rPrSvM4qE
XXiEkN4mRvCQ+s44TI8hsmGfgB4hgwG0gl8va5K0qB41FdC97XGX9Dsu9PMlNiworQGeeEMTIpCA
cH6KXRJhoFj9iJ+hag9qWNaRD+koXID+2d6vXS/k+VgOAxrslUcEztrm/XxVRFSWmJ5i3sFYeg9c
UZ7FDOuhCayDOyvAPuM2Cev/moJwYEjrBpUfpOvS5VXFwWFtbpcJRWGKRjwXxaaLRkzC3ESi9NJF
ctel1ZFT/cVmvwIPhBqlju32uNOW3NHHtlZdj1dblLe0mbYpD8ks/sXLV5RjMAP7Qb/0NrKLnazT
t4L9Fy7mma5jCdfSObpBcQj5zSLQ7Uv5a0L8mLbYypKtewY6ssLLuPzhPN7mcfOge5wRNVDvksaU
NeAlbP/IpZRrr+5nEuzk6KqPcR2BKWIn9IIBYGpuSpBbwoq31V12nEHSA39aIXHSeYEiRf3hknxY
lAdzAdvw8j3QbHBobFb29WoOqr5L+XeM3F3S+KeUjiYhqYGaFsFDGUy/g9b5pmvdK1/Ga+yNFKLK
iy2oHlqWA+fgxZmCs7Tsh9WjaTLeJNBhzrojPyNpPu98clLF4n3QefunaWlWBisRziT3nY9yjo9q
6g4d3Oi8Tw64XZk03FcHDH85ynfbFG+cv6CEa4pX5k+C3qcwELvB0Tgf+SojieEyw95swYCCNTDC
vbLNuFnQvnolP8s+fc0D/3X9F1d7rp9raD4OQfh0G03qiKKM8vNF/ca2yr/o5jxawI9zKCOG3SI+
ftDH8c5zxF0VYFjQ/fOSfiWWvIdLeajy6RdB8QjB76kv3xZf7Lp8/B9nZ7Ibt7Kt6Ve5OOMiij2D
hbo1UPbMTKWU6jUhJFlm3/d8+vrCd7J3wpIBDw72gWGTSTJixWr+Zh/m0c5n5Iy5ti+spe1P+5Fp
1Ggbz65Ea2q5c9UHGFq5Nhl+r9C6r1/UyT1Cbd1HWvlRlwMgP0uaWxzskoex+ctjqONsFzKZmrf5
jEsnPtOpmuHzg8bdwDfThh82yP8S26E0I3kEtWokUKlb/C0sHD8hSMNsj7aZlQF6HN+KKSXg9Yu6
Gjcgvm4iOKcGogysxhIvHq1+7uVbJwAhEYd0fkG/QGMknPheG2GFmMSPObADqxlPNPnOqmpdu5lY
NZWysiYsuQEw0nNZtHG5kUN/A6EO1e5OwMjeMIfBuc/ZlOy1EXhfSFctzYlomXOI2FRSggGtcvCs
7lHQJTaNdykMZBruEuzz0q1jppf1dQD5NjIKlPmBOOY/1GFeu4l1q6EGb0cC2Gu77HlrcfGOrfs+
6OBXMGmgs3ew63RRoyVUOZMXxNEmxNFCQjVRZTzSh7zqbGVjWEjeFeiYg10rI7GRAWMkfFfJT6Np
YBSbBBWw6awVGhNMJKrkvtaro4WHjqJaWxpZSxmaKxy16W9ObXea0E01Inut9hqC0fmSneoVVfFr
fUVohDDNepbP3gGHk4ImCFDiLU1sJDrovr2oi+heQ6pcHYmTkAs1yXxll8p3Ho/VgVwcPVd350TW
mbp7ZxAWqBeASE7HXLOlIuMSnD21krYC1rKE77Ojz7utA+V1CNxlXEJWIvYhb37vWzHUE3XR4cer
6aWnUS25DJyQtOreQQ3uRaQ9zdBF+ZFSqYmPPVGXFzvi5SrFPwhqnsf7XjtKgiEvUurC2jDHA17v
IOc2MndgxJpRG/GpkAs+26MBzkDbBk6AtC2cBq7XEuTw7Ntbqo7QIWajzA7lN5mQjJCft2IAq0sJ
45jZhPnBVHdni/cZCksF1aWk5c8V7u2ovzW78K5SxSEP0LhnJE/6cNWLgdGyv5kVos3I1BURFphH
O3Vwl/L/iz72VAJJY5dr2OcNXYsxNBaJSfkPmkKM6BDBXQM4AjYhXxjKI/oE104lNjKmyZiVlAKl
K5CsHOEkA9zdfXKcYVVTbSRilgowL5nfLlPggin7U++QnSR8yNNKKd5l/pC0qG8Nee0FmrGt4FrK
d20YSDnGKBcOenHWnBoCSqxuNHqbV50JE7riUAsqwDJ6VILWHKz7LGVQ09nHvpnWzoxidBV3cGo1
c9lHPqffVIbbqu0eYh5GpNPKyvhainIWeKjPRrYxXf2YIY9tIW6vO9c0iZY5uUWEGrYlwLmC3e2Q
11DibKNhCizzjiyLFrQvEfLUN8OU7/PGWsgNNykT9MaQHl0cBhQkk+3QYXevzdLYSARBnjRHMfiw
q+B9cyqP/bQb+sIDh/mo6O8+eXNTaxyoUJMKGjnQBe1+8qQYQTHA961SBp1Ea4NFU48ZnuxAqbg3
GTJBGGDokLpvFgYIVz0fFn+YIyMfRjNHm4TVDft1aZt7ebq0USfH+/CdaPO34NLBA+aKfTtNJnik
aGdO5nNRB7cpfNKZaiLqM292yFEgCuxVoO5xDdhc3jrwg2eGnVsNZCbtqPglVd2NPFVGyAJ63Bza
QkbyamWFr0oaH3U2uVTjpmu6lHwj+Wxy3eOVtxHxHROetc3izK3uXr5hZi1Hw5xP5PubJlde4xYP
2wyN/EYU5zBwz5I0LJcuI6SrBh8EzcWXzynXMpoWRHi0qa8dRDPkk4WziBZVygCq0nYphhtmMr4C
D2K7tBxq9GIGBLMypE01QlKuPkIiO+H6u04aiI1g2FVUHpUcxWdjumvbCcZQfqxKFBL9RFsn0FXU
DooBFDvGHN0qRdzHaPARxyJN8u5GC6AoWaSFfM7g9KsGCJaTurtC9LeI+qyHACsOgV5naS0rUIgy
o/VNe6uG1OSQl7S5Wkr+kBXCYFTLwxxjklyk3sTrV2w6wqQLA504ABG4EUN0wpNARKGL3lt7EAON
YvldwranOuSty8tpIGumHnKvFbpeVvZ3jcCagzRKsRCq9Iv3kkS3bpzbKIruZHSQh6ZluDc1b60E
9EEX5qbpjWU79J5LxtEz9qAHCIBDeFgvk0AlD4hr77BMRk19XlqdsR51H0k/NKAwMRhHfZ9JXRMg
9Iz/1xO8eIuCDogqoa9eRXzv0k89vsJNLEX19R/yCEYKYisZiNhh/sq1pyo/VD06CkRcJllX6Yjm
oky3Ib35HOtz1r6YHE91Fx27DHgSSwqVQbQlpVJEsnGyDqn7eBdnyV4Bfl+RsVnGO37sKHra1zUg
pjgtjmX+0rU+pAqHuheHHWzR11k4v1TCX0/ETTdrViqtHJnuyLhZxlJ2GzECjnX85lDIAOfei+s+
IU12jUU1Txs3VO7qJD7ac4QhEU5atRMjkofBNxSolLjkj8Z+4ggb4QVKIoUTxB6OTp4hBi8aZCMn
YH5J+xfUwXUq8zusCWX6Y7rtXn5kSViMknGDQtoioJcrA2WaVbd1NDz7s7sCqe9x5OA9qb/1KBh0
or8ufGMnz+U2TZ8AB0jVB6YkdzIvQfXjZ00PtRtINKcGdcf8QSXvN5XHVPBOQhTXLRMt4P5RBrIS
CZe+ZfbAFZGpkh/Ybt2DjCyMSj1aM58qWDawB2t5lkIXwu4EJ2sqHCCahyzs33pbHzYOMihdmr4o
UjGGVcpsdSdLDJEV6zFpgRk7gAUROzbykektsBgKTuzu13UCUQVBJ6wdMURBk60IkL0rGYYgB0Sd
LvzcKwv4r6pxbEkJGCeizR39MHuNDKqhEzlviAUBSSS6TWunM7y6k+h4oN7I593K4N8VuKvyX1la
dsG8L8BSogD8a7tEmD0jmbqX25rp8I6ZJpghHWJibd75HO91O2Gm465kxj4hjqQRZeR+pyt1o8EC
vmpcTjUjg/zjN+ugatc9DEh6l8uuEYdeHGuqKcmTDGpa2vir2RWQ+iR5F6hsmk6x0VD71BwcJMbr
1LbuxtneVezfTMU8ZM7WojdWoW2tZcFnTuNCp0rL2mRfM0US1HaMDHdjDxEJ0p6ZA3pOc/rPwdqN
qpOCOIE80VrEizse2MmuZRoYs05jEHs2GWPaUbVi1rrkWF6UhHwtiX4yzFzLg1euFidGyZCv2oJr
lGs0ah6trF1lFiVm6KBTbizl9XTqCJsqqapgZ7JHQaIfktE/AtZmf+db1+lpkplbG/ogA7iDgyeS
m95XqD7JpcCg40mGi4Td76i3hWy2+e0a5XWZ/fR1v1Y0DZYz1iuAvTCZacWxxJmlqJoPrElJaqxN
hIhN2M17dsymoR9aAex2fFonhA9ygnUejtdS/CAn5UqVdKtaFphyYyX/Hua7ywA8v2qDHsxOcktw
E7XVPT2rSMURR2BzwZ0+JaGCOnm8sBk651BjpVEsEis4hhUKC8fmLJsfyL+1dLhBCZkSL18aZcwc
MVzaGL/RO8NWWArJSD2qUAI5zNF5kHEti9wta5mFIHzttcmHm6y1jlYM4qU4yjRXHqMMRqHjIl8p
3zTZ4YwmHKQnGjD7Ipl4CsdgTfrTO3QWT4RwmDLeJYtDPi7n+M4axDWtOgQzdQwO5ZdOPwcaL6lG
xK7PRT6slFk7qO6tlkcbMkKWH6ZDyDj+SlKa0can9sMg5Vfqaxk7u9Y+z1q8klm/QkgsWYFlPTzW
VBEYhW1x3dyEunuP2Qu/WmdvchTykmVc1ik8MLCQRY3dTC+yyFSy6U5eSm46mRn5pCw5vTWZTpEB
JhEiZ5WjM5BorilS1nU8MFz1GWykgZfR8qlFdmJcCmnKWarJG8B3j4MpouhVHHMPwOMoyyNXx2bX
zpaGFHsFSDzP2qdJFQ/C+MNUmgVvxU3zrQyv2lwf8dshNLr1jgPaizhrUb1nCFtvBN5AWaM+m1Ci
XaKgi1xLyIz5yqKdZiE4VeYu86NZ/7Dd+RyDw3FqBh/FMdSVmxB9xMiqzhmHLcOhnfwOjENfE9/C
WSf0Rj1+cdDQSIEIMkDe+GSJkhnOqrOPRKHVFGTPsudA8Rxq7l6N/YMMCDIEq45F77G8sfwYTxRC
XiWzDn9e00lI0ReUDQaGERuYLluknXZxMD0bmLQxMjoxDj3LAqxMqVn5LiQJa12vaEwlJ9PNgTcJ
aoXxasimp1YHD05LY8zmU5j17zj1btoBkF7oZHvTLcjDLC83lH3FeetW1TKcoyeZTQFYQXqnzX5V
x+BiZeVuQ1e4KqJ+0xXZLXbAZ/7c5n3RjXb7/jDwmzruB3bnbLjVWtARYU0gLbhNUlQNoQcglIeY
wux/xJIKzgZtapJSEu46SxLmx1Z26zAfqSxNPYSWuwVqw6ArPKpRcOza/J1+1Nau/qdN4RMkJXlL
9gSbWXzaVBSl2pJFpycS9U999D1NMBCPSPHdprkpy0pD19zxknq+yfReW8p4W4juQwuiI8gUz0Cn
wHedO7vovMYHr4R86iamB0FvcWlkykm2FmUCmPbZlqkNUhojbTXfR/9Zr4JrTLg/hM/oHgguQbV5
rEJmOW3DWFIdjZPs1GiNtZTpFCRYHFEMjsJsO2sFuDuIwIZrQCaokCOP9z69zCta6KuJ4DEVOvZi
ySsDIE+I7sxo6Uqoxm3lKpzqza+ErUNduHaCRxkLdbV+cgt42XSeBorAEP0ZmYCEhnXq/PKHLMMH
zktGNTd6212jcofTGvs8S4sVRi1L8KFekzD0F0puMEpqn2R6bKT6CcDigeBxHIf4R66EJxQxDtxu
Q6foheHl0qaFgKjQD4fqy9SH19wKMb1VzZ9T3NwK9nFu6O0W8idehVjGwm85tGr2lA/wNC1nWyXT
yaomThNct12Ldeinv14a4Ly9Vlo7F59SNdpbjnPbxPZeSfoHwJhHJrJvA1K5v2ruAcIYJmQcFzIZ
+HVQo+OJnfyN2pZ7BJSmNQ5PDygJPtrgBRedPp/pMi4TxYD6luy1GktMOvM6NXQLtFC2PwwjxIEz
3fYUtFK6NSHl7lpE3RXZhOKkCuPhQ2vxi5P9POI/MgeJSy+vtECOT+reDWDWOMBhrgzLgnnrn6MS
PmtL/hNXgFwVxGsza61pwaopgawI/g0Q3Jumme4xMGPVkKg6YxHfKi78GxQvjnUn5Uos8yNSzG3T
+fAmXeUKyuChyPODP8bPQ49iUctMwRRctgjxdjL2pPg7KD6/gokNTV5uQruKHmRFlQ76OWC1ZBV+
FMypb9puuEfM1wbc31zLnhL0KXoElKayNgLKylxFPSMHx27JZvrrHAGWjUKf4Fwuu/yTAuJdqbFI
KvLXfoq3KOOhmlsxvHQR1IOKvh9s41ATzDq9ca5KaJ+IaJaboO0/Fbt5iNz24NvGtUUraBDueqKm
c1LjFibdBvznSq6cwkGk2Wyco6FOzmootB+FndzGUb1s3UzH6XQ+GbQRhzBgMletZW2DEvtLZPXY
f1O4mmbylo/d0qHVOfQuNaHphUYJ+DFDxERD15psxARtqEnTcU2H8YgqCBpV2JNP0dNo6xo+2vlT
FQMVAoDwDnZr3zR8XpHE+AP12bNIlT2cmschwOnLVlBmspphI40UUCAyzj4YIa2OHkawfFfBQJcE
FxFYOF0bL6oQLmRWND61oos1sBZ/zm76lObDS2bZsqeBqGzDdBnx44jqyPwUJqZ9yohxTlT8yC1w
7SAaHmw8UUDAwEkC33EVARmA4QYtIm8OzcSwDXwb0otV8TLZDVDp7LGwa4BEA0PMXNWBilb4sM1h
ii2mYDovY7xjuw+2VcfbKpohS4MOYuRhq7JyttxPp4QZEgqINc30ZlBTAU62mG6oK6ef1/pknh2t
eZb9MJkUm4Boyej7g4nEq5L3S+Bu3oRDmeMmm5HDjJEzzSLKYdliHquc0MaycLCU1swditboPLdc
1QFsk+oIouXBE1q9m8BSp2VkZc91lz7aPe64uBNAgwe4YtcooxA/MafY8L/nOHQ3dY1wZcKRqDBT
CBD7ElBaoMAwS0/AHjIMFg2i3jSIqMP47ThwZveFZmwmR9y7PZ1nF46rlqGr4ui3BrrkYDK3eOTQ
ucx47Q11Sx5Ca0tRAnQwmUvnFk5U54ER8Zd6XgF4S1pKhnCDlTk+QTjcMOHP7gHPbDSOCpoJ3Ddc
CoZvXU4aVcSHySlvdPx2WgwEkt5CDQl280yDnRqmMBjt+ZzFenqQx300DCesSJwrEOi7nn/gGka+
Ugrw5LSLM6hja3muBj4aRnHrDmuZZsmOGFyKHfiFQ6Aom7Ggozi6GdKu4W4QPbsi2arpuDVIreUd
WX1YW1nJTUM6XSgTVD7X6+hx+EH+kRr2MTDHrWn1j2ZnvI0ZSvpuBkCYFKRzg2MAk1nyWcOrYIar
nanU2LZDhJdDJ2S8cALfZjiX+QNQN6nD1ENvWTQW01ZJVGf1POEcczPFfbgs7HIj/6GW6S8xclm7
XBWei/IEnfj4FJBx+4K0VdioENCcim1KG1rZeCFWi76UNEOiEeo21UI0Wn1Ayfixq91ukyNUBts7
3GNHkV7hafQcaX7GAchktoHDRy8BwfBqHTddDhgsLg/aVAdbQJTVmcIg3mRRSJbWhcfOKL1GjX4S
l2zZQW7OIrJXTa/12zDNHE8zm8cWsWfUQxTPSTFi053oOg+iT62372ZVQfYBbrdUUsTu5iX3yxTF
wurQKzry742D2yI7+Uj3cR061bXShLdSIqQW6Qs6/9uoGs4pkhmYAp4q038rdCpiTKlAPPvqYyKM
+ynF+K8bHcowDRcQuQ9jvUAsZt5ijwkox0E1CPL+YlRROCWfucdOHRMEylu1nW8Hy70hkaAjbJo/
5koy/bv8XEfdZxMOm25GjDiyhLFM3Xm4kbPkOqCfbdFF6PgkkPbr3n7je76kHWKzCcJeFLx4tCtv
FMZrYTe4IpL6r83Jv6nm8BBH1S1BaaeVzU3HpEv2bx3mQaGa5hssA64VfWYkqKcYi8cnzlSEZEdU
Zls6iJp+O7XtB0wFhEqMT7UKD02MjKIRGUx5jXQJSg/EjSDUhLO+xfKc44PRDc4ad7TdEFPEBymB
ajwKZCxpUGwV7KenZvKgbyxkSSZXSt9Paz+oSV9wrNVSGOsThcIUqnelgsyARbUnxyLge/IrDItu
M0bjsCsepgCCNod9PDBLzJK02jZSuL7LwefpQ7DO+vCY6Mkqq7uXPE8/+GV3tU0aggfJtW6pSP22
y6atfsYxTkh0DrQx2aF3fUp6A8epkjwj0YDqTbljbCoFTLJS7NRpPMPjB6/Po1r49vqVZ/HfUboV
1foGmgylaL8dZ9psbGJzQK4tnBTkRZODk4ekJ+1HOTDObaJQk9gZQAQovDHMy1tx4+fqsTbah6xj
LAFc/1mxyIVHxuQaZzZsik2fw2Q0223uAquaOvgMAMOMk2ZrIULywU6QtAw6kmmNcLFE7XaxzDHk
TwubgP6Z9EdAo23r43i0qIJENvjcM8aO67BAlMOhushizLuSDGGXISbuwcBY5aF5S2xlFOlIOy4I
AugZNREuB41KEZs7b8Ai4dW47wmtoCm0/asxl6thQKjV7kfsNMy03Nk8s75QRVbtfEBbj8AjMJof
Qk83E/ja6nM0xT+UxKSpkWiffZwCPVMsfE2qSb+KSjrMSsZpJnd4ooc3hm5s9ZI2hSZGOnFqgnkF
sq8hjXLNOJex/daO1TsD2OeopwsO7vIUBY59BX3XOvRaTodRdpYwGMTzpnosapgjmugIBiZ4ghZx
MbtqX2fdCK+ABnkKloa5Ht7ixHumSeFDbIksRFiUiiI8/pQHKGZzGeOQlC5aWWabdkrXVmP1zFSH
BxuVk0VixdXCt9ED1hyo26CBfuSmeG7IpP0uOzLgfAE2B9Xerq5JgW9rNA7pJiit1CQCHCZz2Lme
XgPNnmWf+ran0gx7kk3LHoZl33XXrd6d9KJHEQ7WKay0e97yTo+qhzF16Oj0mJS5Kt1iGoypqj2Z
DSDilnGG66ABCsbQIR3Kn2KnvqNS39gwYHt63X7kMxdQ0sdaj86hEu+6yD1PTLWmUFk1CvVfrZjE
djRMmeqhElPCAotNa2fioRwQIfJKvUtbsGZ+79ymnXVE4vYmd2tPUcIdw9TjjM2ShH5co9T8CHMJ
wR+/OPrIauIdZi/0Xy5p0Urv6EQBvnuOG2sL7vo6zx20woq3mfjf2erLYAk6f+qBg/TTsrv7iKnC
VQTBoNftiXmFfe2n0WaMGTM7FQocjMviFMGwonmoa/Pnr7Um0mrV6oWDLLh6MxqG5/aMFkDB9gu7
bzA1jH2If/lr3MVeliqHwtGAIczwOro0owMRFit01vMrSttThk0IyOfxXsM1/Uodgh/ViLWr0aYL
KGc8sqo82kkeL9PJeIuwcj4KGoVoP2wDqPtjXoAXgZC+qZ2uX/fQu4sAxKyt69gr5vm+KcTPPKdx
lyW9StdXhbGFPmYBgsWNh/uhNMZNpxmPWZr+KHUknVvLyVnYgulXHa7ggdm8dQes8SiQ9O+7Z0YB
h8TRd9MU35D0hDfAejvYwd2L5o8/2rFca42K93O+I6x6yoDsEnAVBNXKkQMqb/BrGhwQmxiSjo8d
ChlXYaaZ76Uzpqc8DCBPDzM7WygoHwpQADfYBAgvtJA5nKXQu52ktCDFkGBflNaYdM2VtcadoX4b
ysn4GaMds6+jKr1PUZY4VPC5kqWJRB3IZJ8w3Wgdn9RKmHpgRxPP9zlec6u2CzAjQWnoo46km2QZ
WdOLSIoSKAz4GwsDDpTuA/xvhAUMzPH9O+L+IJ0glBMBcXjBWocBNrv52TTMwpuqObhXHOQD9EpB
Yj9EFxMVnJhRaIU8NUhdt3hsi7q90rpeeZ4a29rgIBhsLH7JVejaOz7GdeNmaJbaYE3A6cMzRPOB
WTYZnjlPH6E7MM/X0GB9opO6sdzoVa38z1GMSDZRkkGkXoVwLjWt2wdEaeiNjwXDhXhoTiiOVkTz
eOL0rNHBiBg/DtsWLi5qB2u7Sk65qarbwG7eoLJ/xLTIIaTe4AT8SO/vVSjjLWnCtteUN8XV77sM
Ol3ZCGuvz212ziDkXfProru+6c+YeCHPmGJdkCIY5trw1kutf2CDZNuajAH6AKkpDSOs8XwdHws3
QuKSTqxLfn6lmmi9ojJ56xpwyYvSMDb8HwZ5ifvWYlO8TIfuCeQZgCh7vhZm/RKzUto+eZrolsF/
e9R7uL56tqlEvkkt+1UIYqItpaloxyNkBMYzZdDAxLqfQXFzIODRa+tYBTBtFtZ0cGIqTcNWV2MZ
X486elnlAH8o7sWptbBGxjUoCSlnKyuzvVxXqbDtHEUZOz8EUV3hpurI/p1RodlKazZAijrCQRl4
zw+tcznRnZshrTAuMI+qH0CzA5eCIop2ZTfqmXUCqT6xVs5M0YeSFB3QmLrLMZxNxETCj2evbuy7
qMwPvVotBVJeoSAcqXV/h9Tihqi0S63yPrPz12lsz26ov7TwoNAt0TzRNEd6lbfYe+983tUgEDTp
s3S8sfB+IovOzauRnvlWDNrSYuJFz8TaIDzCrLKGV6JmyrF1i+cc1EYLgcDHHXiugE+VFj8Hrnyr
CKzU+Ovo6S8chDyN1Dg4hf+IzO22jCJiSjqd0sR+cILw1PGSrhDkmFGjwYAMQjfwZOVe7ax7O0T4
lDLnwepVsbaVCkNr/kHp3hdVh2hMWTEln9aiNRgM0eJI0uPYqCeI3ButEAcGmnT/hfoztpXtCDIM
kCRLGOQdzV9yYtqQZWft3dR3IUuEK6iCJ6EUn7lizofYyrtl0tIOEe0OoYGN5fSIucHKZhZSwcHz
62dHMZ/NafhwW4btWo5wdi1131ta9EJdxqiOQqyWjmvFvZqHW32atygB3WoAwRfYId3MLaomjJzy
KxDQZIeiKtF7tKAZZtHtZIJcDIOG3ut0VCoLXU+l/pHawBmHbJvakAjpvIFwUv0Xsx429GyfCaWn
UOkBrvm8OEW/UxDKnnC3K3BJRFB+P5mM4OWU2dRilWIw3rFumI60PmMhkIf5gB6HQSsVecaUeQdQ
MpsuVK4zYcQgOw4eopFJb9TVB6TAj52YIVu30GGbgjFMVL+i4jQv8lG86Lp9V2JteQV54EbK+5ST
Chc3Ww0CFoFT0uSdbOw/3A2dgocoQwcMQDfWAQrzLMGLjRKUTgvxChMaT4yyeUEwZJ8k/X0eRSBL
w72o9HcxNs+56tyzhJ/6jDGW6TsgZxUiw+Sc/ueF6nyCfM6ldsl9PQ3OFrKes3Q0dF9Hs371mxwo
QDyoAPZKBipQJQmMytNUGwqeAcjtCB8xzv/81//+f//3Y/w/wWdxU6QTUsj/lXfZTRHlbfPf/7H+
81/Ysck/3f347/8oOvQ70xGOUPnzj7czHE7+kva/2mBQ5wxHe8+qj6FdHl2Gr1Wrvf3V1R3331eP
zUpLAhJqD8H8HyHivuQnTCr6svj4uxuIf99AqYoJMlOte2OFJtnceZGN+FaRHr6/vPn7t+M4/768
oQRJbKex7vXRbHjBKBCnUt158XdXt/99dfr1Ni2ISuftUGuiSAFOACjp311cfvB/fNjZpYM6TKXO
gC1+Ke323BX2/u8uLd/WPy4dNSZCNCkmnS4kpG1YGPnWgMC/+v7q8t3+ZkU6xr+vrmgZeuFJjRJ4
ihxLTxdDTZrVaNvglX2mrdC/vr/RVx9X//eNAsVX/bhOdC9oulM2mMe4Lv7yDWn/vjSik50+lqHu
mSmJdeMrOyXFdOr73y2Xx+9e0MWWtRG1inVdaF6R+e+l3q1Cuir0pLYOPJk/3OOLd2NfbNxEIRC5
htN5aPqmCBhj9Mph9/3v/yLk2Bd71jCQmtEhFUkJ/E8MWIzlPKWovBP3N9/fQf7K37wh+2Lb9ioz
nbwrNC8NxdHQ5l1pDgfD8Rk1FHTuwq08EyBr7r6/3Rcr1r7Yx8xe6BxElmwKIpY/oV9Lk6NWKlD8
GaZO4d33t/nqm1zs6FqDJKvGTukZamGpS5Rzc6Ce6ews/+768r7/2NamYzGbKurSs7XkZ5oj/Icp
4x9+uyY31e8+ycWuHpNO0OXB/NqKx73IWjBvDUYBwyGv0kWlx2Df+g0nq5cq4Jt9pjVZwjH7d08m
f9Q/niyoDPr5TjJ54IROiJGjpF02f3iyrz7+xVZ3k7awTSOaQBkjQFLny7qFE5Ymqwr3Puvm7x7g
YsurPR0Mwwgmz2G/Y+tRR+tWYIj9/dW/2JDWxWZ3UEyr9EYZPSeYok1rGdGiN2ZjN7lt94e19dUt
Lvd8Wzl0K7vB6wiKULgRHJn0B4jKyR8+8Vc3uNjyfOG54mjuKX1amrN4rjYocjvt9fev6Iu9Z11s
cWH4SdNqTY91HAjf0R1x9JuxmPn+6l/9ePnn/1ifUa+humJW/PhWCY5OaxXraAqrTd2Qvv/dLS42
dyLitrKMpvPiEr3Ttte2NgOerEy876//1Qu62N+xO2b1UGudZ1sTxMc+VdCLQ9nz+6trX+wy62IH
18iWYUUzt16YMfb11xL2FGfgoodlkc8r+Jgg4wB0JevSiRdKOy9YD3D3UOiNAALrSxUM5/e/5asn
vdjwAq4l7jZ2hgadejZUJMXN4g/p8leXvtjmStCIpA/qymMONq4oNrEzM6Y/bfMvTkXzYpsjBG35
vQ2VvPV98NsRw80gQHgNyiFaSiAWi+FVMXCc1xPh/uHDffFE5sW+xzls1q2kKz2MX52rwkLfVgzo
9P7VpzAvNr3QHJDADmd6kM/iymwBHWZ55i6+v/pXi8682PR5Y/axhq6Ip2HmW0xvgtqoI9+i0NyJ
8FZv2pMfHotpXlYRsh7ODt2MZQZuvAnKbWOYO5Op6Pe/5YsIYV5EiA7hy6zrOZvjuTomIt31vnYu
pX7u99f/tQh+cz6b8gP+IwQJXVWNKbYKT9JbVSRO825qF4gX1uLkTlaJRYppI8BAAz5I8G9GSgBt
zzlFLmCHhg/q3Hmf0DfB5e1TRwYHQk710wbkRcvTDVIr99eJ8A1mgVHnxvftzKmzm4Z5bB4wIlDp
bCK5lSEC7zJUZSirly53mfLeRfHcmuNxA9nbrDbA8y2QqqPxjgBVZN8UZcnIfCyLcoPaYcTAaECA
uIfFouoOxnioreEh2oaj7NqmAUS6BPcMcNZP4AKjCFD0gMFjgE8EfLpgMatd3r6OuR4D/53nwfRh
AIcIkGG4PFX9W1Yhv4HBWw5K6w9v/veJkXkROFuAUoVlJqbXFiaAjFivrGpF89ooV393g4vQidh4
27jJZHiGS+MChcWJCkqZ8GT4u+tfxEPeb0kTLjQ8PA27bN1B719TVo3tH7KTr0LIRVC02dUZIqn0
EAx9nm6yXI1V2qUTqp5/yN+/2FzGRWBMiwSFGyBoXh6hhQVtyBgZzdY9WlBlHOiPf/WejItQSB9x
MgxE9Tw81oZq2SrFAOiyNofwD3XVFy/KuIiGcIRNAw2P2QvQB2t3TW7DFNZLHVmX759Axr3fxAjj
Ih5WadcVCKXBCtBwsVax9UBhGJ+JBprI0jdEffr+PvKN/O4+F8HOQb+tbWyVEXyvZfd1nWFi0+ul
Q9u2COFVVQK3tBzP1CDSxz8E+69envzzf8S/Mg4NxKSKyRt8I92aMTAwpGAevn+grxbYxR73VbQp
epsuVTzlMeK7lmCIgnEYVJNeG1Fr+f42XyRJxsVOR9h0CFhOuqdZWFyMXYPdtCxO4ai6AcMx17xx
M7N6+f5uX62Gi30fJjWWebkYPfBSyi4uI/zjhwiMYVE4K/GXj3Sx+ZUMBGbT0EDsVAWpEaaF4bGs
5xE2qqVhrepaewsdofX3jyQ3/G8Wnn4RCAAj+qVZ1aNnQl6bC2HAgQRTzaAJrasmQER3Qk1Z1XRt
h8Zk+4dn/GLp6ReBIWByPk8atjNgL5IB6JET/QzjrPm7HqZ+ERZMo0EErSIshJ0feXOSRAB7kjB5
+v6dfbG29Yug0OSjqWpZMXgQjefuKigGYJQQfOabBvaT84f85Ku7yD//x/Z00r4OOx2MMlOncV0E
rfOStwa0g8RSz98/yFef4SICQBuEMg/AyZOawE+JbrFHBZ2KP3V7v1pcF0FA143azZCQZ+y9Hs0R
xa+4V70qU5xn/MnVc4TFodd3tXQmLZbfP9NXbRf9IiSklWHWk5hGr3SzYxLVeGgigbbBFQjsInNj
HAns3Tg3+6oHw6wMYloWSFiuE9/+/P4nfPVaL8JEb/1/zq6sSWqc2f6h6whZm63X2roaVxXQMDDw
4gBm8Cav8v7r76l5avS1yxF+gqjokKyUMiWlTp4jQa5u2PAOtCLjL5g4HADIBrxlZYhvtg+lHMt7
SARljHqETIfrN//madi9H4o02bKlonHLd/B6UXu1J7Jbn3r3K8zfWH7DliWNti3HmWKu78xJ0AFj
5sgpfxey6FufJSvheckutsegLKkF6XB2Q7LeR3EJ9FZ6TZqNVr/3+sofhXAgjYt6Ugg1jWDiUAU5
qjyuVjbjN70dprFcJcyNF9OeZjfHqb/4TfEJrLJ/G+192LAk0bzlFBMo0nzoaGQ3KnEByMIaFAMC
WbttrVsLHiUzhQSvTXYDc0v7aZo5+Qq2cL1xRVobIrDKReyg0vxW6Kq/ytzvPkZD2U7bPt7O+7sa
Zdem87KbS9TNZ+217oZ4pe2FWbXz/oWfgckA161b3ZG/o1KiPlR8Ji05Prb7UvOWrw4ujZHkjdJb
XaAQJjXNsZPxD4kSgcftLziUneVvRh+gVdqkt6px9ARVFh77gaqGoVtZ9Usd3Af2yqfABjlSk475
LeYyOuTNBM6BFCVcjz9/yTyWx47lXCmt76GMh/JQRBU79yr8h5jm97YOLKfNa6XzSYzZrfVnaGGD
8hKaUB9MTVZW/tIA6J/m6SCoXSUzGEzoCOYI7jKoxdIS3BcFn54eD2FpBizXlSgrFqAD0Dew0KIa
OVKJ+BcXTdBqbWvfcl7oUzIJpsPs1oDEe5fCcXczAC6PG7+v8/85vCpuZ/FRnM0bDkW0G+gOP7pz
9akuQdCbj+eqTj7lSn983I17/9i3+rE23H4A22MCzsBb3AIMp5tj33g/+0YD5qSAFHSaII/HnyCz
B2LKc86Pe12YfGE5d1/6s7ynF25Q5XYPYK9mh8ZFAX3CBrEyOfd9961xWfvx0EMYMMmb7Aa4/DGi
JkjNnbw8+lAX88oolrqwPBzgSD0MEaQ/GxqJF18hU85RK/k0xLF4gZwTOW2zluXrJZ+Shqe1voEF
EuV4Y9PtDdL9UGelHgDW2zqx/F1AMQFyClV+q2jzJSbN72jKbygd+Pq4+QVftDP+4OXmEI8rcMIw
QwcClS7Zdz5Q149bX1pPlqenGkT73YDJRgXEDLG8jrxrUd8JMWSUbj7uYmmyLWdnLRVg3G71rXYT
iBpKIDmd90mBlKVAnczjPhaMZKf0I2hHA7yQZLcIiFNMbz5733zHX3txvrv0Gy5hZ+9jEuq6F01+
q6PuCxBkzh45sRSVchpEg8Xco9gJmqVaDGrFQRamxU7oi2kAWpn1+jY1PPowd1nyEfrgGYrkjNnm
5nZSv5FzoXXup7em9pBnjq/CA7tw6nxos37jKCw372fw1ctBpDccYcFpKHj+DCAj8MJVVRy2Tbzl
4awZQGY6sPQWtl4JSGMH/ZQU6mqPW1+aBsu1gX0c6nxE/Oi9Fox5YvrRmwKlq6z7+3EHS+uWYsG9
OuoU+aSVH86YBCTo945snT0DUcaKVyx4Hrecm9QQiMxlCzbtyING7EAgoBKGqLRO/DMYuFbOIwv7
Lbf8u5FASxTpoG8QNjvWHhQ2WXMpUMWHumCwrUJ7cJOt7Oz0BNKjgXokvTGgIyEyDb6EicTjSpRy
F3zcTkunuvG8Rnj6VqLcfYYQMvTw9on7UsiXmM57EEum4I8CdWwwMpBDdJ/nlO/b+GtVZucclKlp
DUEj/n3bWK1tHsk+yDgTXFpNq713KvH0e/CFmpWxLqwLO389AUVRGSKzGwidT5lQzz7kGEUGPYFy
LeGysLCZ5fqgapckZam+5WHZoPpV1kTg5QyZ0pW1vdCBnW6Lmj6tWAUIOKivD54sTgnLPzw2/sKC
ZlZMSWawhTpy1Lc7Hzr4jidNaAJ2KOm7I3jWaN+eQDo/T0c9Q4w6PDzudWFAzIo18QyUbw6CvBvK
hZ5Bvn5xVb6S+Vxa2laUGYRnpANygBtIjLJ94ycgG2SpD3Z30HOrFmxSA0Te91XH1NO2wViRhzLT
QDMC0w9x7ATU+lAEHmc/3BgJrIgDxhVQ66VVdqsGA/yGiIoj78tkZfoXJsJOfqMszO8BA0pvk8mh
9q1cOH2zlr9davw+Ra8CPuDWLeQiOzg2XiLPfuSBDBUM9cdNZrdT3PFU+SWuh9ktLQdI2Y5nEMpt
9DfLoYXjeSkDtv/WsOwfQ9keZUJrh9CFeETvxnplFBS0InUJBZtbKqPzjOxvCc1qOabXFLDzx5ZZ
2Mmp5V2kz4ZMiCy7yRRP46C06CGzjgJ21Uf88+MulqbW8jIIZAsIZCNZlxkZfZmbFhrI1AAFd9jW
vuVT0r3L6CVhglJdJyrAu9cYkIWALzZesdFC3KOWW/kMinMGstg3Pw4vpYg/OCa/VFQ/pR2KaIeN
kdu9vwu8mm0FODPqi8P0hktYjgR7l+9QFBmvWGlhov/b3l+1DkmNjOC6cT8Qlshc8AQl89nvpBhX
XvmX2rd25rgaOwH1yeQWg+qUsvIf0Eyg1D7nK3uze1+Rb9w13LuTvBpAEg8D9nz4MNRE9lyMAzCa
OFeZ/jar8LsAKKJzNAginMM0e5cKNbqo2vydU/3X42W24IzufeCv+gfTF0g6mjq7MUf4P1xIPuqD
nwj2HlUF/rcQHEPptjDu3h3pVU8Dz/0Ibaa3mUK3bQJBJBiiW2/l8XzBHf+z76vW+zQfQPEvkltE
fdBndp7TfJ/1BAL0LXaCrMKfXy+oaoDG0ckNcgIRnrLNPyl33/tl/DOS3srG/fYYmLLWgtdDGjDq
VHKDBGEKehrqXhyW//N4AEsr2YpX0YgK0VkoFNGZ9lOJMvIpE7dEsxX7L60jK1wVsirHltLkZrB5
To0TuJJ/yEFs1/K1TPTSCKyARSvgqUAQlOKUkZ1GFLiBgJuDyao5b7IQsSKV6JK+UB1Nb04O2faM
uS/liDcS03t/P+7AvRvjDWcn1nEgnSXITCT0jirlgoJbEPdmwO39jxfK/lh1YE5TXtTsmxBCKXvo
ItJ9S+sKNFGoEX38CW8vMU6sZQyhVQDqqgR3xFl+dWj40lC9zb+JtXqh0ea30IFNb3oE9Az1DR3Y
leh4fPzh90l4y3RWnNJ1nYJHApODImbQu9H6n6hIfurkztMovg6zBPcq+T5p/eVxfwuLjdwN+Cqe
xEM/obYdFw7eiJAdxor1KUqMcy6PdW8Guakbat9yUXIWxtmoZmA6Cn2kraR7Bo31c1zMaxj0t6cc
/M1/jqSowhaknOF8LVInAU8Ak3uS6H8fm2lh/6I2+gpARQXqN3e+JoIPV2j0ufuynKC9gcPFGfpB
I9j0hQsGAr8+DGB8Af4nk0EHvpMIJI4eiPEEi6OVIL00VGsJkjziwEZ58xWsdyBCaoe4f5eCfXjT
Cqf2LbeawTTgp8l8zVw/dc9DZjiEEvmQym3fbx8GeAcM6lyO4zXlPZjnhyEPRleJFRdaso61pCPa
xKbXFblqUZ9qyr/XeJZc+fK3EReK2vdZqPa2ZZVFBPQ94C/U0XhNoCibaPCh6ngfkzsHAWqUBy/8
FGXONUqhsOa4K0fZpZFZe9sAYbsKu+d8bWPZ94fqrhyK20VF+xXTvR0NKLN2NycGi4aZ4EOOC9mV
MD1r6PDuaF6sDGCpfWtrU9A0jaEjN191Nv/OJT0mI/+Nkv6VO+5C8/ZFUUNNthI0xuej/v00Usi2
phAC/URblW4bgZ2g6cK+qCowjFx5b+YTrwx4B0F9dOzb6d/HoWZhkul9cK8iMkrAUT1Xo4ewbvUR
ateog8bNbmUBL5nIcg6SZ5WqeT5fcXJsTylUGHcQigOwvoNI++MB3KPQ/25hAD79OYABddHU6Gy8
OrQbD+OsQXNF79TS3RVKN0+PO1mykuUKE4vvak35eM1GAz5piCyfWy7MlnIXRanlB8RpwLU16hF0
HeW1hssfRg7hlm2fbjmBphGU3iFbeaVOHH0EiWD51MZA4G9q3b6HOgUJp1jL6Qqgo/NzZkX4VRrQ
Km1r3dpkS+HzHMCy6cpAnrzHJDd78NRmG7/dOrVBCo+XIPLor3xO3JOTQ2ugTNy1dbmw9O0rYMRn
Rou4xaTqGoqcDUj3PjIaj9+M9MW2DDHq7v9c/OGd/Bj5DOhvcs/cOfMaEN3kK28SC4vevvxF0Asv
R5ykr2VKKzw0gosXzjwct82t5VKMD1qGSd1C2aOMTgmWPyi/xm34HfrfXeFVWBsqd4IQkzTXWrLn
rJgvEcS7ofG0YpqFoPMfnOFV84Yp2s4lB3tFFv4zJNVnUfBnxs1NFePKGXahC/vexPPR60Mkna8d
GAMk6MiGBqzM3Dm1A/n9eAqWurDcywGLVouBmCup+qD0plsC9baqlc9ZDV3Wx33c23ojPNtXIwgc
pYJ2LobR6+lk6gyqaDKmz73r84uf1aDDAf3Ot5Tka49Qby9b18b7OR6u+aOc9ZWlFUjeIM38NFeJ
t7Jsl2x2//3VzOveTaI4hs1A4QTe1yqFV8dDdYBUpn/MUFq4Yrd7EHrLbvew8rof1Vbj3LLmSsvU
P6dkhjpHTuuniUlITWBzKyK20tVCpLIvZZMsI0iy5s0VxKb/DiFOsmi6lO3K+X7JYtYGzYrMNaXH
6+s0QrghpHftHVPtepV9L71iZVrennRKrGiC53YFfjs4ZJZXYM7tIXR/D40rrS9ZyNqgS+Gw0HF6
TIbqjk4LLa4IJYJqTLYhJVEe9+dsu2wCoVKOz/eoX92YcnGOj1aRaG/f8kGf9WfrzICBIWqH5gpp
7r9Axw7eVjBfZtlTIqHUNWYnqJwF0Mv8+Njl354LV1lhxUNhzawgbn0FSPMX6Duh7wky4E2btmtn
DD3TdNL0sr5CJg4kWKBXe+KgjltxhaVPt7wbMmhRKEEdeKUp+WGmaNqBHGsblhc3zD+nYQSxQ1Kn
dX2t2jC5xHIGrb6X8frHY7O/vUhddR/Tq4gxxaMn/GGsr8zQuNrFkUQBM1U+9LgZ1HE3VR4oV1nu
PKkZCkK+qq6ljwXaTIrsvamtDuD5LK4g7FQnaEXOBxJ54FnJlH/YNjrLwbsQgr0+rkLgnm/zw5Tx
3yP4rBjvV9bV21HKVZaLkwHUs0AiVde5gHDkIE/eVP3DQn2JaLhyaFhaXJaTe5BprVXBIQlSIE05
1rcwj79uso5vefg0jpMDeYfqSgb/U8Lpi2+Gn0ntbWGgUa5veXRTef6U6qG6DlH1bfQT6OM4vFnx
uYV161vH8IqBTBOq1dW1cwZ6jKsMIm9jAb3cct52THaltXjahPS1GhiKVvxIgJA/IxB6ZGxl6SwN
wAoamSjD/+4S19mR5JQb/SHLI3Ec6+nbttm1AgcoSsF97LiQmtFgZlWmOt7ZW3Y+yDwfd7CwMn0r
dFTV5FMB4cxrKaB007Ysf46E//lx40vmsQIGDi0mxttXflXKOY1mPjidfslJtOl5x/WtucWzN+p0
wCR4TaX/HSQR0OMckpfHn74QFHwrKGQyh9izmcorKPU/Cy2DhCdBR1HLHqbZ0+M+3j4guzZnWhnO
lCRmxHEVzLegxMzJ13L0+QFAqmIHlmOw59Ve90WDPvLwuMeFCbF51EA3wgkqtfQVJH0hYh0Id502
FJAenNZ26YVB2XVUsV9OYUFVcUWa/BwxUEjP8zfhRJ+npD61eP7B7e+vx6NZWLt2VRVNaZzEPtNX
kxj3WDRIizugId4WnOy6qiikY2rwUgSKwgzFqDVk5qJn5kYrW8KSne5T9GrPnlPgeZoOzY/IF0AT
a5yvxuQU8qkGuDkZF2C+F+DvhXTrNmtZnp5xf2IhJN2uuEl+bjyaQsnBWUljLa0ryxNJLjs3gkDz
dShEBp6y9J2X1+9msABvnAzLHQXy0GPhlNiGpDQfHQPR3TokAkJIENLYZh9rj76XckWhn0ApWTV4
pFQde05GMm/bR+2CqAr19AM0M4trPkMUsHW/oG7/tOnD7XqouCQzEgNZfh1pnlxRxghlmbsi2+PW
F95YXZsELc3AghyOproCj/Y1caFVb+Jf4VyCUjb7kd0fbDoOKZu7Zr0IHDF8edzvwpKyy6T8hHnO
5JQ58iwJGIjBPfGzdxv+3oC2bmVoC/FDWi44lCoivQjBrZaU/lcle6xd6FlUdGVFvX2Rx/v8ny5O
IAcYNZBdvQ6ln+2dJP4U5c27BDz9vHUvuq/XkEcLm5W09llHK5SAQlLn2kPNZOfp5jQRemCN/tKN
dM0F37YWsU9SITX50OC98gJF2WznhNzfK5+vFa29PQQiLQcfoMgmYncCOWM1/IKM77UZq68smg9V
FG7yEyItBy9KVUuXKnFxUNNy6jgHj3Es2WHLeiV22VQWp6Vxo0hAVZV/0n7xCXwDuBmJlfjxtjsQ
YZ3DR+WWcSapgCY6OGmc9uyGHPqx89+Pv35hcu26KKebJ9D2cXx9OSaHuOZk72cQrNvW+n3SX+11
SkUoMDUJPr6X//Y+qHg4a1YOUUtfbjnxrDO3nvoebfPKgfpmnZ5b0J8dH3/5wrIU915ffblGsX2p
e6yZxIlq8xy5kx9BnBaS3zuU0I63oSLeWqRdmmLLi5nnMwlpTnEBZTe0sOdm569RfS4Zif45DBmB
cCVF1eaFSHB2k/7OQj7pw2MbLX235bqhqXviqJBedFVe5qR/7+oc6kv1yil/qXnLbZOElm0zdfxi
OnmYVPcpRzduuHYOWzCNXfrkJ1MnoV7OLqSHDLIDfWoGLaBtprELn2DtBERQYO6vku5ATXcMZ37i
zTbOAmKXObWVqIyoJnrpZ3mcG/4cj2tVjAtWt8ubDE9UAT0EdhEVss4py6HhPlc5+K2oPj5eN0uW
v3f9yrdqmhS65Q69gFsGKibm3XpQWPr6e5evmi5TqB/mLadYJ21QFfpF0RkCLfFKzHl7Yyc215YL
zigFJXoX+mnTl0zEQcH5EcUA5wFye47mK1jZJQNZXktEUlWV604XXk18PyZAKmeUuCvb4dIgLLd1
WEUdLmNymUJIMlfZJZzSa+xAyRZKOgVqfh/P8tJUWO5r6ppp3s0z3LefA2eGdG/VNdGhAmxvZXtZ
OKISG/Ql9DjHXUVnKG1Ne9CEH/zYewbSWO+aNttLp/hQ0eqlCdsnycNPwOJ/eDy2hQmykWBN00AU
0a/nS+ymyWc/lZDuCXO8LR+2tX+fulfLeE6k5kpM42VK1Sfk+Z5quUZEujD7dg1TSPMI1G1iuJSm
PhYlf87C4osiYJl2ohKVgN3Wbc0GeRFVJ6AcRk/ggT60vsHRq5L/1JqugZUWVphdb9R605xFvYGV
oNyBDIB6r6rpPYQ6Xh7PwlL71r4M/RYoxzK0nwCEs49ImV26rDJnFlN9ftzF0kKyPB1vTJ3yISFz
ceuW7+aw6Q+jjtegREut255OHE0hUjBcZOllf7kjFxDFcTx/JZOx1Lzl4cBbgogMLG6XFqonz0Qq
HsiabYPwEbucSM0dj7moYBoxguzZeSLeGgPrwsTahFm8MaVGncZ4gdoZmABrCMhP7k+wlW87s9so
sVqXYOGI9HiRkXo/uSgNNvM+byGusmnV2BCxlHY1lIry8dL3NDyBD6I/TVKvMcQsWef++6vgA90K
168yv79IH2TUSfO+yEIgTrdVLxC7aKmvQSNZ5V1/iYmQu3KAHgyNum3V2cSGhsmiMy2vSHMZhTnF
Lrm63XhJy+l9HNcrNaZL9rF8lnIBdmLwjl7SroUSegWBIS+huyh0Vw6+C35lY8P6mkMZbHKaC3eg
VMgj/6OTxvNx29qxnLb2UD2SktJcsq776YCHEenGbM36C1/+P9Aw1RMeCTReFz1kJaE47QA4/PjD
F8xuFyjprMpqhEaDEml1GaABiog/I/QXa7CV+8PZ/8IvyH8svq/WvebgZy3CyMCrIFSMUsk9pD1f
3FB9SEh54ai5AhV/v9MO+/h4REvWsm7H01jk93Jcc1Gzl5xcCI6fkTlaw2AstW658ZiVeDbvi+Zi
iPkgufvL9fuVD387hU1sCNpc82IakeK6hHl/UGN17gQ/EEg8MzgbI/oqmjUmr4V7uA1IA8kGdnk/
by6kSS9FJE4dcBJ90X2j6fB12zRY/lzUIJvFA3NzARnG1Un79zWQpY+bXlqz1gbciTCuFE3w9fGI
R7ax9u8KgtkuzPgaVcvSNFv+rCcuIN2tq0vqCv0JSq76XEUoq388gIXWbUQaBARLLSKnunST+xIV
47l1hpUXzqWmrcQWJ2kJ9fmoujAVdcckhoaoAz9Y+fAFy9sYtHmu6iyFYNgF+n/fx5jeJQjHz6qM
V1xgYV3aNTrQ3FLFPCXlBXVGF4Aumg5862N4dshaBmrJPpb/ItZkkPUZiwtofw3qFTMTgCdzG5Cd
2ACwapizjldDdYl9FaJQG0X5tfOd9Wvv10tfb52dQQ8qoB7Oi4smY3bs4pk/RV6fbbS+5bLhgMLn
aKT1ZahaUDgVByEu3pQEc71yR176fMtxi57TVIq4QNYVPLXHSUJ8+ixcGa2Rav9X8PDGbmPDv7xM
SS92W/SAt1jtRzsRniYUeLTT370C30j2TjhfiPlVFxQvz82TC3qeMnmCpOMeTz47nxRHbVAEND43
8Z0Q88QY2cku2uOPOLT82vEH/udE6Ts/f4FdeLaSMX7Ts3xlI8uoyOeUSU9fvMbB13lQdoQLVEau
PSS/eUNFB1ZgCKdZu7MDEofabU5lHZ5AKXgCafOzC+5c4PtXxvHmFKMb6459LxCqExAhXhyvY+fO
iIMOZ7Wyft4MD2j8/vurs4SYEkXDts0R+HHCgnLWczp43ycZfvNJthbjlgxlRQiEZr9CVTFG0OX/
Mjf9MDkzlO/gB1oyvGiBfH8lmr5dlITx3I34ajw9tKhy6Zni4ow3QsRdRmY3Dv8ttlx84VC8HoqP
TJYnGkE2Ug4bzWhFkbFqfND1ZsVlivLyrNw0kpC5b9P233p0h+oXgIzTyhAXjOlbXfXMYNVBUyao
Ovcq4vpnkzh7vKkeTUe+NGz8+XhDXfAeG7qSFjIsWClpkFThdGiqIfC4qQ8pW7t73r3kf+IKRMit
yOX7Hja52tDAb0G7U0JZ0FEQG3XqH9TQc1rqaxq1h8eDWXAhG8dCnXnIY93QwHGGn1mkwbA/f9nU
tA1YiYamTGft0KCEKsyudAd2mqGIuTLZCx9uY1VUP3EmfUaDmsVAnZEajNM03/Qu4isbnlIks5y7
yKNBG0KvKK+vZnD3bcJXAtfCErLxKXnHoGcRKhpEIz/jHfuaTPk1gmz6Y8svhC7Piipqqj1g9KUM
dKc+D214gnWOHILdu9pfe/T9rw7zjVWqrA2cdK7ADQ776yyT3X13AlkGNDwzFPqw2t8DOTawL5Sl
Tz13nxIS7dIp3TXYCjUkPcm0ssgWLGkDQGPqpZNbhtnFOM4xTNXfIm0OoNT49diSC6tMWUdzPET4
fpULgCOQCX2nssqFoOg8rTjfwjzZ+M9UhW4sUfgL6EX/2SvCj6r0bo0LwDpX1W7TCGwQqEdmXsUi
kkHbAvPbGBSkppFYK3VdML+NAm3zBCWuspuChkHJAtRX/GhKeUZx85Y8HGLh3XSvdq1GAKNpPJcF
YHKChCUKqsPpAv3fD9usY3lKSroqBuyJIfzJIx/Je9knmwqw8en3NfXq09058iXkl2nQNDX0wvw5
O4H7ddOzMCKU1XqfVx4qPgcvcGP2AYyGn8TkbUnToGlrH5Xu5LqNx7EniPobYKwvsWj/cvw1UsyF
NWNTb0MG3QcYOZTBbLz3VZt0u7AUB15E58dzuuBVnrV9OqhPcxnXLMCjxccevF7NHP5NhTyHeb1y
eVkIC54VFmKvdCpezjTISpfuUBv6O9Z8JXi/Ta4LUtB7cuvVuiG6iGQSYt0AGv6j9etx19f956Rz
znXk7UdZnaHo/NwzdnYVXYlzC3Ni49DSCkXsRTliNwXT+mDIdyLEN097WxIFGNL9xPZqSJFG2ZVj
Ohp0Yx+47XCe5nnFXAuzbWPN6hkktGrqaQDA73iKBlaClDj38GI/xnsyYtofr6olC1mRQrWjGQHm
HoNqwkN9mEnzTubUPfkeWyM4XhqK5dI19HpNJosxCKGhvmMidQ4+9p8jaaryUBi/37Yl2JAz1yS5
cfN6CtoYFNR4Bh12BUG9yTZDWecC4CRTWsbJGORySINY0gbKwKh8G83AV85+S3NheXjLvVYP0BwO
CIlv3dC/q0Z6UKF82TYCy7tVQ0o6SWeArAxR71Q89WcqijRwTbimMrMwAhtxlvdJJbsxHIJ0zsU7
3Zj4gPJ09c4Dw8rh8SjezIX7ykadodKo4kqmLJD6Ke+bvQzJ0fPTfUZ+ZcrZe+YJGYfHXS2EQxuB
ZgYPCHuTT0FW9N2O915ydoDEXTkCLLV+d5dXwQNHDFmbCQNJIhAeEK+GKL3j5yvfvuB0wvJrVoMG
KuKYCdL15cF4TX2A3l8TqFKNh5K0a/eVpRm3nNvrh5hpHLwQP6L2pGXKv6C6Yn5hU7fG2bRkKGvf
Jm2jHZQruUHWTTzd1Sh4/T5TuUb/9l8N/BsnfpuOW9V01vXguQEtbrmbnaGkvKf661SWR920+yin
x5x86Yv62Azo3qc7P612UaJ2mbfxvios19dO75i64G4w4f3iE/C4as9lsrr3Ls2S5fo95XHDEjQf
so9k/FXkYsf4Sx65+75sj358bTzcNad95OsdxupN4mTKa7UNOe0rG9HWQEFaNe0wBnHO9AuYcNsj
MNT98+Cx0F0J0AvLxAa2eVNHPOCBhyAHHeenAi+g/+ZxnH/ZFAtsXNvUsnLKoGgXCNG/OKnzw1PJ
tnOpjWurZTxAhBI7SzH4exBCPs1FHyAmrO1cC3kXW2AzVQOvwf/QB74qPwiSF7u2AzaP0Pc4jf3o
WAcZd3dNVmhhpdlim2BbJij/q/sAj7l0lwtZHkJHOSAIb+pt2+T/QN04r7qw8/ugbVyDN+L459AU
T8Znfz2e6iV7WTs9017IWpIPgYr1U8ehluYF+KeREM1yS7aL1kgVllas5fSChtXo1G4fqK6Mn8as
CQ9AS65Rfiy1bvl8Sjzgd0jUBUKGWVAhwduRYdx2U7Dhbc2I0l6N40+QJqZ89sGY9ZVj41978H4b
PucrG8Y2Gl21foXicEMd6F+BfeLiFrrZ44AHUghF5V9VrfUO70TpnkRDEe1mt80DR0q14pUL5rNJ
z5zWmUIBWdjA6fzzOJfRTrFprXBhwUtsqJsB8ikrCtkHfWLErjUOKpSS8tmt9bbrg41wq0qhPScZ
+iCBqC/LyXviJO88Ld6N3bjCBrlkoPvvr84vPTwwz4a6C5Q36mNeEg3Eybi26S9ZyNr0867UOem7
ISiIBwyRStMnZlz97MXjJgwa1pjl5yg7HKTH6gFxkZqjk3fmUPlFuBKlFqKITSdWhn3atm3XBznR
t8prPwKlF+QsQZUVu6WJelZhssaqtHDYY5ardwYCKBo8I4HW7oACeJWC4IR713aU/mEcW39lyhcm
xQa+ATILzsQoMgEYBm/AkP+usumcu5t0UWD0uylfrajCjVJZZ/CK0vPiU9WUHVjMVzlMFtarDX1r
c9WGkAdvA4dP5Y1WRX/OWuGdH28aS63fp+bVtysFzJgHGT1Au0uzm8d4OMztmB63tX6fkFetx2MZ
Mq9BLJ+Y4PEuKWbw4Lm1WYu394TFG0dgG/l2P33IsE37QPLyZ56P+a6R7lMOEjwZuv9A1ufXtnFY
Xu3zjEpB6BDgeuLuTSOGgwjF722NW/5MSuCU3AFToFJOwX5TSJAtM7kSUZcm2Nqs3aynTg2Vy6AP
TfGsnJwEph7WsDJLnmV58NAx1zNgNMcB/UQ9OZ+SGTW3tW9+PLbNQvs2/E1lKhsdksC1ovHC6/Y0
5NHNm8m21W8j4OBYXZGlMH0JvsSjoT3fZzx0tpnehr/xIslRPMHawPMHve/7agek+FpVycK82nyc
uegyZwAncMDHyg1KKaaDE5bDRsNYjis4j5OoTdogZT45GWS3nxIt1tz2HhjfcFsb7VZEUGGoZ78N
6rEojknY5/tmTt5zyMHsC0CLdo3x5H522FqHb8cJZF/+jEOKqFxnYuqQ7GRsh+Sw/1RMmXv08oac
Pd/JX8b14rOljLGNsJt7hqu/B6GJpPdm9oQDJ0Nar0w/xo3rPElUYR1Sp2gvoHPsm0M8u92hGdga
3d+Sy1jhxOvKogI4sQ1o2p4b1j/XTfl+8jbBtHz138n3VUjvwC+v72XSQek2bNd4+jzl/kuT0PeO
qDauPiuqJEmfEHCC4hSIXNMNr+zjt7Hrq782xRQbgYdaJlrNqHMMuO7JHkxg4wG/1TuIzIe7bV3c
F/4rI9FBgGiCEuju4ZXd4e27UfgfWFpsy9/bULyE64qSFrn7RM7slLqDPnGAN46PP34hsthAPOLj
mVV71RiUquh/d4bmv5pCrSmiL7VuuaKv2g4wZmQNUF7a/YLC8/xM83oNCr9worRBeIr00FprQMQX
uck+rZqfqWc+JVP6vYFE4srkLo3AOgzEACo6eMnAabKoUc9Hx/exM21b+TYDWwly5SFusd/VNfgT
dpIV/a5rPffn46l9Ow4qYh0GMomKrkp5Q9AW3NuB3hE8PlqUO6PpV8/j01n05UqaeCEM2Wi8Aurz
oguNCcR0Ch3IVWltfjQ6JJuOZABQ/eliXqziPu+Q1c6d8msh1bVOhNg0w3gr/rNtZmYkT/2pDLpk
MjsTiec6oyuViPc2/nfvw3Pu67bp/7F8ok0lZRn0VebuWJXsKQHg/v/i9l5qWYsyQNlDu3elus9N
t3FE1jE/LCQRGY9NUGQeaMVKFAzmJlwTaX17rpEnfT0m9//YpPrSLWCvybjhe504zZlCW+Ew1Nma
lOrbTodb759djIR3vaPcDsmzpst2giXdT7ym1CuOsdQ8/bN5sBD7Q54TE/Tt4AMc5VQ7Gk5r/L5v
RyVsmn+2LmXu9Fk5NwEFI73cOf/P2Xkux41mafpWOuo/ZuDNxnRHLExmkilDUeWafxAltQree1z9
PgeqmpZSKnKjZ1pRJNPgM8e+xzV5f2XajHI23JT4hm3aLyiG7/O3e5sfozRKPe1usly1jKaaQWsu
yzmdZyPYvaUJFbp4/9JJBPt5afIXh/ZNvowLoAn+r93XzaKH6aQaQdvMT89/+V9s5TZRpqcQq1v3
WbvXnTe0xwtLx3hrd6lvzPaTS8jm+af8BeXeJswspUlE1OIp87j6sVM87TJvyP39+W//CzjQvU2X
sXvDbg2Nr2/pMb/bTAWprHO2TERjZt8ox1edNLm4pMl8Bxz5/EP/6lZuFGy97fPcODro7L5ko284
mXLtCmf9T0qpXPc2jWbLMjtxTLu7mnVbVQFdmfXVr5d4euHe/4JXbrNGC0Vv1bUC9W+q5ARg+q9J
1X16/l3Kunn3n53QDbOnVU+T02SAHStP2U/emq9TECdrnP6HjHHD705RVtPCNVzpCvY2L8ef7fil
/pR/dTw3pnGhA4vV2zBfFU36qDd7UO/9r0ZClkKRvH/+fP6CKW4zRfNup4OTORJ4WbTI2tpXleUF
s1n+Rwi1e5squliUetceoRbLUt5hCb4r15di038hNG7zRKs6jSmA6cGD9PhfbTq+zkrkq7XeJWt1
zcssev6A/oLFbvNFZ01PbGvYu2vtNe+H9V2Wxi8I8L/65hvmLcuFAKCbaveVV71N4hUM3PvP5MJt
hlqsGWtZb4l271UO0dLBuuz2S2Md/8LlJcnmaw1X0Bw/NWO+PI/L1ffK9MeFOQJja/geczymITsp
Sgtwtp6KMvlsYf73x/X/JJ+ah89G0/CP/+H3j0279bSGHm9+/cf5U/Pmt+rT8D/yqf9919ef+ceP
TcX/bt/y1Sf43j+eG/42/vbVL1EN3rG9mz712+OnYSrH49tZobzz//fFv306vuXHrf309x8+NlNN
v5XHT3SGrn/446W7f/39B038lv/+8vv/eFH2+PcfLozA+hvthZO/vf+/j9987tNvw8hXaOZ/maZu
6J6pEg1wBZRePn1+xfgv13Bt11RdXTU0GVZRN/2Y/v0HXf8vy/IcMsIsx/J0R65xaKY/XtIsy1BJ
FnM03ZQy4D/X99UN/fvG/saE44cmq8fh7z98bfw6rqmbmmPSeomeC5SFqjfkUm8Z08/iUb2mReMX
bsUYRLLdraCxP2jDo2K8FFv/Wh58+zxhty/88ZzG8lrTLurVzVEmrnlJ8irSEvucObXvtR++uI0/
dvvl7r77NPpfqYQqDc27HaW1q7lWLNWkXtV0DtOaKiPyx3Y1jkxavJk0tnj+cUdRwL9diT9252iW
6jqa6ai3QxLI97HmyuI0DS3ze5XOr9XvmXrOSc/Nzcwf8SIyRudtdG3tqj6aE8YPKU9Wr1yoWAs3
swqMzQhNqwroOxgqex2UsxFaqeVXHU0tntpt9OU3SsLi6ZWmPhb9Gnj26wzcTv6pHoOoM3rQp6M/
WfuJITFXxrwGru+6g9/pcRSbWlCD+jN4yU8Wy4/zp6FVImvO/LbKfHs4T4URkto6la92lrnVoz8o
j4CCPshp2RU+3qmf15rghMe3lNuTPFJZ+LV+KgpLvsRpn3ZDiRLjUVNHv4if9OZ4aaAvpzwejzF4
/uw9COe5oxc1/SVhAbsWuyOEzDM9+9QbHzQbcvYeFxrbu1kVzMtLiK92I2X/vHDTM03bdS14+eun
enXpLa21qcCZlg9o6ueaETLJnDLezGfPg2n50/zPWe0+Dcp47tdXSczE9nTz9fRe7tjjPvA1/Ti1
yQ/LfLXk/rlhxjznTLwqu1fuzAzp0vZnO/MNtQpd5nyOyeirJKwvdhnGZXISxq0zJVpjPawp8G5o
vToqpDDGNN6oq7DdHvNZD+VHsz6ZWUmNneXrRFCyVIkyW4nKBiLgufJJ29lPuWH6qWdCRRQhctvF
luGMqdedxv12UgXy2VIZzopjQUeJn9mOH0MGhfm0qmW4p+O5wNI2s6cGmp3H0ddoR8E6ivJpHDPf
mx/3rQqcNvNJkaK4DxKfNKY1VBezGf1e04Kpyv2DJfidqfFRw7AuszdDOYhYfxI6NSZWt2x+ek4e
kik9Qc2q+ijnuWwMMXtla6MfQ5jPk9oxpupbWvv3rYvY+YLWtqyu48be1avVuXeyP7vtotjQA7nN
KanCWrYCFbBMN9aotT8XLRwKv/XV6MMVHQU5HSj+pLYRt/KLrlenVSsvnc71l0rE8CV48klOP9n6
8+gql2mJZUiPL6JlqV8CAb/PPv/e0g3QkvRG6WWJql6rZA7dtYoMR/db1Qxy5PJAo6++oZQzfqkA
+GvD9k/+QQnSNUw3nNuUq2FbUiqkTfU6N42fUgbaxp6MtTo/f2NH0tDtjVEvpqFlNRen6MZY73Ql
niyKVK4xRbXCq3JrzfaY5O8BQQNlebK2OLIUL1KrV1Mmf0FcAyo+Ku5j2553Upxs22I6WR9V0lzI
006tafrC5qhXphvUzIU3Qm7abnJ/UTM/mWrSMT/k1xURKqyh9ghnDeIwSNjgEdZchpnwBuji/DQk
L13pTfktxoNKLNdWVc/TaaOm3Wq/glZnW18xxj1GEEKKXXFXuKov7If365NSfRxDVoUM2yNtPrRZ
DvvPjfFQBg6TyzIGpKIGRF2M8KOIgWp7cvriQvJGaMCayvSqVspQtjzMlKHkL2E1t6R5bMM1NUtT
dY2B6jeWeK30mge3rddiq/1UrYM0rn00FGWgXqL7pvnB3F6wG46A4Jf0cjzT44E6ZQa6edumpDZI
vXCVjYw6jTPIajqV2H6io7bzh4V6g65ifBPkAI9TQuTLfBkVRWfbT20KpXgl+O1LJXf2gfffrsol
Zsb/G6ah3cZLtk7tmpHMn+uuaCfH5RpXIyy0OHI06rghUfmb6GbRRJ1mhmJs6E4ZqnXu7xTqLTEW
BvJD5LMvK1zqMhRZe8hVKMBJ63AmoUhHsIowa9TkrjRQID3ymRZ/8kXVDntAzwatBePinknlJ4W6
i7xoL2Nylm9zFHjJRB3p2vG4da9CsX9EsiPVZte5E+6w9TYSZTF1NTbJU5G8GvPcF7FvV0YoWsdE
DPbKk6a/p3mJLwpDFr5p3aN8dQPZyU7TfBKi3BTLdyFZQyvDZH2Sd3uwWxOrp2RgIjJWVR86m3NG
BpzrlcUjsVXeJbe5Qr61ee7nIoxr3uihLdM+yjO4Yq8CEiz9ba8vmcmoZbuLHPQVhsZamGG9sCoy
l9LsfkO/yqIW3TyMuLKqLnbKLK7VuDZUsBlae57c99aKzudQjxsbsdrICxSdn3Q5vRrpls1NiZ7V
V/N/j82uUNFzkG5WKOJroD9J8nrP1EBblah2rTslMUOs22DO7gc9hrkrstyqQGm0k9H257mHYjuS
lJYyrGlX15VQL3OjN2/5xcn57/DK4cb2FRlFLE5RHjdWIbSDbJLDGprfu27zHdZ7mLKYqBv5yxge
mFmHRSvmyyg5zth48XaXM9WxszB21Se5IJE4RZ2cZPMWcma3Hw0D8ijQlGbPLOsRU3g8KNhrIC6D
CuXeb80qnBXobnrie7KkJH++P4txIqZwsvxz9ya/dr3ILvQg6btISeJopughh2e9UguYjBG449uq
UXwLYspZ76jHF0ygUORai7RK1pLO2NG4vNl+T532vKr9I3kawbA/ITT1jTHUsBYEZg1GyJQvuL2L
ZOOW8yjXlnqjX3Py9pTzfUbotk91a4SY6+523zt9kI5akKRm6DbqiW2neU35CuaArVyEfOM+OQl9
FUwIFfUk5yi8KVdFo/5ADACsmpSwWUoHjmGBuUompuZ+ChOpiXYSfwKOPcu3ei6qrA6arg5l72Ux
+a5phtjwovK26r2w8upgU+CMOJYRDlgkcpjEqIhdopLWz6wv2xEt6OpQi909mqrxeqcDmrWovxSt
zVriC7Pywm7hO5ISwh98Yhv+rO3BnYjMp854J/a+uDQidFyuyDbeWNMnukyeYh0uHY1Toh26SQy9
rU3uZCuFidTqEuYrcvnQrVg9a2HfyXYH3b4TKZdVelAsr6bxqYGKG0eJeiiav4jpJSrdcV5X3Umk
kQgSJb6o48MG+GFqP4thKsbmnHZiZMVdeidrFLnmYK0JhYoMlM8eWpGDwQgn+vek49PIMQp5HByq
jmf5XVwnPDRsBbnIifUuWLzzYtwLkclhLDyrjvuoQVoIsRh9TF+G3M/G4iLDsMTAuFMqLUwyOEq7
9P3vwkdiOFMqfGlpaVkz6XkpnpK9fmwW6421eG8nRLZX6fcb0lAfrDfGoJ/Ea2wdJAzmiNyTiC/R
CcLxor53WoHLfcuac+q0GphbTBkRe/gpkUhDfTdf964StfCvLKhcQ2bV0MBX+wUTe7ZFxOUXuXH5
pFWaYat6bxe1C7R4CRXxu7T1/dYM51TTQ3Vx3ppYylQgn5ktG3W56+s5foc1+KmtXZls9ej2lDzC
V1RTvpbzcK39rDT6T/P+GNfWG0qkPygq/gK2lsWGxO4Se8TZdSZLmP6I0U1HQLFy1AkJN58o3CK8
M53FgSUDOOCLDl3RQVN4DjoXnk/xpZ/Kiz630eiqeFP03dKfdlv4Xi5InBxxnOOdD0DBXmKE1O2j
eNh4A2Vx2RjzIo6WCRuf0934r91rgdpbd4lb+GP8S8FFrJC3rF2+xQSsdyFhcfXkX2K2EZnKhypr
jZ/GMQ0wAOg7tZ9IXIgoh48mD31o7Cfx7cTmWos4Unrr3ooR1Ug8oaoWazVtLqK5alTenvVnezrH
Yril/VmUYg2XlCp6c0TvQbmiZxoE1lycHdsIjBXzeDOjtX0jz56gXvH0xIeUY26xJ4RrKgONghvW
jx0lGFVAa/nTjj8CwBvVvNbsaHUGPI8GUhhZQuD2DDBgnZ0xDsWG0KbmZxRWWSYRnZfoWa6d6KJd
buTFcxJpwWBDbnpq4cRJ5aXkJNJDDvcwN9mujhss1vZx8CjuF5yFW0xMjD/PAJNzbGA56zZJtVpm
Z5kmgxo0HEkxOEX/qfq96YgyRBQDjUYipUWUijdax1VYFr+JimtnJDTd7XhV5AcNsshmeUoKDB8c
DLpsiowuzScxqLFh5YDFBstgxHV81Jl6iWeslbiOsKMIqtXXZTI2tyrs0aMm5U1CR3Iion92CH4f
XopPH7lRt8bmF6fwTUqwSZyvqqjLEhGeqgGu0phiGakfktkKiplFrR+odPKLQUMF69GLeVPfoCue
Sr96AltAqJqOO3MTvUlau17s2MXyR9uKPBNaTPFORDfJ4Vgdk9Dhh6l4yem46QYjzhPPphukCWRr
O/ptsXESb026ucp6FX9eTOHVwFTYDq0z72Ba5ZOBWBFmVhRkB3f/AhnqN4iWrMADVxIfBNfVusGW
prXuzZyKtSsjnoMC69UrmldGelXd3w6PJKXuEgPkmuMOoXlgikAcd1FCWHFOO4VWMYZ4mr6zfVhG
K+C+nOHD2H/Q9to3tQ9jV0VZbgX8xQONnXnLCigZP7bePS832LjFcDcDn2UQJNMMgm3DGvv4/D6/
5TaThF3LtVTDtg371tUa3U1j9oK9X/Wl9mfzkZnNQTMDOpRTWOLxafz5+Sd+HbE7rtZSTWL5sDeF
IbdZ4mD+1aiq+n7VVov+lgzYcR8dDkDJ7NPzTzpK9r9mIjbn0TWTLgdA9rcdawwjU8ncX7brxFnX
3gfFAeeLI9UY7qo0OXWZLbdCla7vGjS/mpLTRh9bMoEuXWxe5s4KNpehObI4C8dXpdNYVUW6yd1O
1pkqqZAeFpfUMM866to12od2rR4GlKsmjzjLAdp17Sdg3wKtyO+TMoauXT+wa3uYQjnnnYeWVfnw
Sq/1O48ybiGNZcBMmaqg0pFR/GxDUSupUIKjDsPrPK9CeelYpCAFAEXG+Pm+kGy45ZTN+wUDn+qV
p9QWxbbWXe3Zd8kMxT5/0Ec16u1BM2zKtGFZBMXtQbta3KzJvK7XNVNIG0HTHYe0WufW/lDLgLTN
Fz6SI6w93e8UZmrbyr3KsN7E6N8zBt6ngDZq2o8DL8FmEpgYKiUy0vKhU/R3KaWaclHcV7GsjCuz
xyZomKxyjhe3wwCy70rEVGN8mBHY9IcDkZ/DsQZKI600m++XlvQuvhBZdx4666zYZB1tU+hwF1lm
XvTKPruZ82ZInTdpYr6rVPxBp3PPc+m+wHPfQiqmpZuElpBreAG3nSZmlfGDQ1Zu1zK+l3lZpLV1
269V9rPQhjJZway/FPj5jj6RZ8q0PYAyxzJvhPlWJp0MBd2uAnaJaYviFNu0xkPBKxLsqSDYIa5E
UhM6aIxQG16KEhwlObd0ooucAa03Yf6bVdAbfrGLNt3wxz/Wjhl0o3si545evThk2OkUYYAif+aI
treDAj8Evi0X66IlzskZaIaL+ltz8zJaVqBVy4miH+6euYpROT0mGk3avftR0fz29ZhmIWZaYCjE
usrHF0j+O/rB0h2DECBeIEGum60UWrXRdN5Zr4oO0gjpzX0j87UCESGySFk/1CqSgxw2/BrrvCNN
lrSKumkKF+p3HS90D+4nLlUEsK1lzrSqfC0/LR977Td+mAdfWctDjAC5mVWJqQfOICCOgQTR/UV7
nIsqmpsPEkQ0u4+ZaKQ7sx1OJezfZGW0IDeMFZglLiMRC0Qdw+eP46gw+eZmvzgOOa4vQPm496yO
AXAYC7iPpJExj+gVEI0cDJ68eLWuW4YziLp4ikJm4ilkOODyc49HJxYFKWCHcYXFOhVvbZX2kYS3
3j+/1tuwJJqdAK5jo2TQQO6tXZPadOPDGqaIBVB9USMTKSAXthVWUDfNw/NPM7+n77583M3JMLfO
0tLYpawFazRxDzdZAD6BYTrrSWAYQokSM6yApplAdzg4EpZp1/zgjBJTc8YgF9jP6p07MT914L9x
eGUmj+KQEeITT2lf3mvKqV1/KtW3uNbJAi9fwdnpQxL8CVgKCpj2TwM3YWhPVpYfMCbv1tKXhicc
bfJviQIOcVxQcFWzjZtIjWq7eanTrPO6LWYoPjlTUYLtXrz0Yfy4ZIFAUxLJlABo8yrbu2CCTMW/
Z8bzAdOY2pO8YZ7AnTgSgnpi7+kjIFdeHs5niRa0CA7IeU7dOY3MndbBDeecVu+ev0vnu6QD9QgE
bGCd3oDhWz91m6NTB6870xGnUcXZbt+XnhlYJpIc0dn1iBt+xmIXnhN5Lhw5Z0s47Rag3hSKClR1
LA3zg+g5kRzi96f0LgBS3qc42ikjb1Q0vmaejZiOiPajgis0YE7CVZNuEf6zTyJP4jiOFmwCkY89
+k2+u5+IFoH2ie0hBkaTf9xqsgroR9aUn8WBmJwSH25/3r03iBkRFYKlir1pzXaw7eOBrYromFvz
UrFDsVcKLFZhFLdk4wOWMX/HEK4hwpHddTxZPl4PL9kY33NHLFNVDQL8GsrzCAt+IWE0c6hLdxu2
qzlSumI8egQlSZcQeVpK1CwXo6fGdH3+zk0JTt0SsaU5NCYhA5Km8jc5E6o3Vrqn9DgC/SvDjCNB
7iROK9CZUHK3/0RbxANmqkogVMBzAf8F2BNvU9CKjaVCudMIXsc9C04n/909+kW07pu8nsCwf3aH
+FLGT2Nuhko++u/G5d2BFyvgbYLG42we3hZ4veQSSHT1+a3q33O7LGwDHfPcxFS4VWptNTDnKkm2
q7bpp9wBzOVhVDufRPQUO9058UpkIQQM+p6p00qkaITzZgC+jsAHv+8xmIrWBGpVBIL+qID0jDef
+uoAoSVuo7Q9p/heEGERCsLfp1r5p8Y3CLAo0JgDiKM5eNmiPxTTF+CEuw1UJJlC85OiAYVVogP8
XYmJA87JsiRiK1TsOJ/1TWshctv3VBUdcKwIFxGks1tcJNoosJ9ERwQ6KDX7Ti5lxuG0JTQCZiTx
BwnkuzqwkluEdkkgmJix7jJrr+wjwVQFiBT1Jo8Sw0pWrefWfd+4d6tKTIe/U2lzwOMCRRPhU9qK
8POAzf8ZTD8ifeA3cgDWQM77pX6wKCnv+p+K+/gMeYRF97TVr6ZyiASylNOR546YHhKKEQe5mwtf
N9/lVnkR1NPTwBQJOrJzyfgQ9MtQUa5ECyQHAt2snB008k73PXU0X4kvMY5yqQJdSQKBiFDUgsBz
gvdJjoAAzgAktI1Gk4NL3Xti2BCWrmtMnf6fErSQWKsgM+7G1NlLuYyB3ulXXdEBwU2fsSEHKjNy
E4Kw9uVDCWVIdoJE0mzuTX7epycBtxBQDkcs+RYS3BTJnznG5xBRRqCL2KlIf6OEULk2QRUh3CMH
YyNGJyQp2lH2JpkxZEcspGjAx0LGkxOU8aMsxNCSwFtA/gnEEGCoyHQQ81hoT0J8/c4xbfxscdNN
HWhZFz3PeNr39AqM54F9EdknV+1r64nmlK2X5OKoLrg9NZgn0L/cLFYUcQ7hPuRHrhzSRPCPjumP
boN2qT6If6PML/Xv+74osDXX1nWy09RbGK7ZR3Peu5HmSWDIax9KbGQjXChpKgIRk1vC9RxmCALr
+fMwPLGevxG6jkUQFrcSsXtjXStlZTNADfRFSf+IyCnmKwkTiMQVJLns+4gJupGEjybCXhJOJ0Qw
kdMlBuaROEXffWJ4gsLj4Qgm+KfTgw/Za/eSjyN+j3ATczeOtJFiBANAaknY5TDqrT5CJsuvwmR/
yBOsUtsjmMaHcqWNxF4RFpd1iSgh2Ohv2z/l1iTwIGBjUY5nCQhJFsNEBDMBRhMcVQS5xCxFeB3x
S1e/F6htds37rCVShGWAeBQqXRBU+ni1cycsXYi8ZNoutpwwhYRzdRDzfng8NMRi38lce+GmhDoL
jXAV9CtIPSM3j+cKayDDBby0QfHsIY4kBiRxdsGkF5BhiVuVYpGWIVV7sHh5qbApqkLDryDojUQR
GdTAQ81DP/+EESGhF8m2qxR26I1n0YWiJpk5dcD+Eu4lSKTG+mkt9ZME9uRahKHGDpAfh1MuQmxh
KnV8BXNGznSxt+CxahgEgYmKUBuRBbDDEdxBX8h9jxu8iZLUCuUi8KSJQhB03yN2ANJSMZlQQsFi
b2omwD8LqRyu4qcdXLGez7Jx3jeR6SNRJlESBuoptVXaMcQXwi6HrO+cN61dXuZie6/x7TuHLAsX
R1pCjD1RQRryHeasbCROkZvtbyKTRLWISik06+6Q885j0g5MeCOcCDQNJBC6lnWnOvV5zBZ/aYuL
xiwofNfQyoAFCaq2FJeIPDfX/CJhIQN/d0ojTLhap+wENi1758ceSMWtrDsJqXBInUYsgJST2sUs
YQ0xZ1qZ2P7T49YwJy8zQwnUNkMZViSU0Tn1ju7ItHTkBvXPoSkiqhKA07vicgTnSZ0Uo0ZxTlU9
HXttRN63Tw5UVKjJh7R27ly0h4R5D5mcomIzLaqzuylXLsruXVStjar+NROR6b3bn4XG5RMNK5Mc
A5qfROKoyBU2RDU2i+hoYtzTYy1JjftxLi4ZPbw2fblIuOfQJFgp6XQW7V+BldY9v3IlkrMnikei
xxONwQysqSkxwo30goqxxvK6bqsMEEOFDlUYb85xdO2gvxa9o5QGcdjXAnEj7koMPPq5+zteGoWt
gVDwJbb2+7J272C3c4kNf1p7/SRxUYmiioqWvA9RiUdAA1aNF2I1GjFTFKDE/CRFqSJmLRkCRfmu
sShJtJilftGT1c8w1G2os6W5++p6/o7QkwiNSA8JDP3p/vSiEJf+TByDCeOh7L/CRJHEJsnykBMW
Q0AIRyFn0dqZXphGeUNSKubYESnGNhB+ASESI05MMxFN+vo6czuuB62494cYFO0kAU0dJKLd79fy
jX7d8zg0ncdd+1FtWt+dCZ1hWgyxdspBBNrMuVsntr1tr7P2JXVhfE9b0Arfcmi2r6mH2/aFa5Au
66Ya5YquQmXjwZBU8ISHIFkt5hPCWoyABJTII71DpKukforEkOAxSkOzoW5kjzCXiDUJZdZE6YRv
OiJK4m+L8hfZKkK0Kia/RPyKQy9/y+LhBUvc+R5ogPIj+kVyq+Pels7HxjxnRjtvV5HKfXlixAjg
yOf7AU8RtSXAgcToJb1M8ISc6IFkKYCdiK5m/6bzVGukCuArsVLhJzFOHY0if4mLPZIP2pe/iVEq
qmoufjPMQG6dYJpYyqKvRIILSNM5yqVptCt1JSGxl8P2V8GTPgts8cw3HEJa+Yf7fuRmCe9LfLQh
OCeBwu5BdW1fhFJHdNyEGyEzWTrwBCuWI5bjlqiyKCRBKODaZP3X4AFq9ySb9ScxCTXnJePre2is
bZik3zsk7GFzfG175aql6UNPlvpYLGH8uzjjZvtI5jK9dMnAIjIDoPy8fXO067g1b2yb+BLJ6vzf
bV/bNGOKQ0Jh/HVSrXfAkyoHd5ibFgFa7qhO+rPoLJHe6FXR2mLsSr6uCNSsu7fsITTc8tU6Ti9w
k/k9brIdQHwD0rNB9b8+kCyntSW9bzgQXBhhF3HQRI3nBi4P6TKC1K6rDSjRh55zQFRDBW1CZH+m
PEjqCombgukJCWkOsDLhZfF6WnIWBOYYS1KzZiTv8rseH7aK2FNbj8kARR5GEJIWn0R2LxmeIr68
ivgztNLigDPr7YWtfy8Y5hjAgtyK7qm3/ZObvSrngrmuksVOqww2XMIQgB0IzU3qFl6qP3/pgTdm
blKZ4CsmD1zLhkv/yP+EyCVqCJghMZ3nCe97fsaXG9S/vlpDtxt7dIz9CGqCCpmwuSBBAtc04NXP
P+2AC27J/MvHCaV9IZeTZbNiLbN2CWIn7XYEjqfMCvtOP9HaORSzghRXMdhwi0Woiazxit8T77UE
lwn2i2wVRSKevRitz6/wCHt8s0IKRqgBMqXS5yYz2VGWSlczbb9a5od9KyOJ5Rl6cj1IfJOom+7v
hNcEzE+oiE6sX9rJDhCeZlf7QiP1KCmEgDm8S4LAsOvOn+2eP/OFgp9tu+ab8VHYYxufpmkLZs0h
RYYwoh7fiwI3BzvwVAIbvFuqfgROE0IQsP75HevfJQHbpLjHAejh39d3QmimVM3M3a8TQRKJXUi8
ojU+NMPHATxcNtwrRSTbSZIqEtJvi7fL6pJdN4Z6Y10EzTRX+5TQU69wfs3a+QizeBiEAngm3cVE
oRKJe37l2ncScMH9EEi6KhjgNwm4+1DRB6KHekVD7OO9wnRB8RMOTMl6SyWOml7E2RfhIUFIsWrk
JiXlS1xBdSTBlSUKAIPyI62RiKaPuSX4897j+2DXimEgXiYZZeDyYrf1WxXKx8Rc4K+ip8T9lF/F
kRAXRfxGrG10q0g+ycgu8INq8m0kgUHoXPwBSeyhbukkaZcmVr8YZXtbXiSNgfVIXpFVlBf6AB1u
tkhLEXb5Fi0JLuOj1O2g/cHEwTBEUkqu16gTJUW3C2YotrI8VPBx+aT8TV4zpKapIenJRvdLGMY8
knz5yh1f7MBGGI8BUn3k+gCVMATkSPaV7YuLhNeGTSWCuUkt9NCTzhayzHhBAB8RgW/4keoty6ai
xzNv577k3lwn1QI/iiEqWlFQKN0AQhS4i5uR7HjJdRK/3yAGctwLtpjtHbfat2lQVRVHRkkIekMu
VLwjO53QHXwN94VZKAlgkpMlbjcYl/w1cTk6nANxE6fqTnN+RgkY2Xh+noq/K/G/2OAN+yX077H0
zNyvZV+S6wVtJh+zFhVTERIkkveirfHdyJyrejrhX5U8Fv3GvtHowMToUhje6raAqlOfKUGkuAHH
umNo2QqZcWkgUQOJM8zuFIzNhXnyB8JPsstIrKGmk7EIMslNUFPi08QbsZp8UVASKHj+iI5uY7dE
4Go6FGA4pvdNj4uyJvBqKt5+Ha1HsT3EE5ecNsF5VOzwFbdboHaBI8U+gF3kBiUJSDheQHOhW8nJ
fn5l3ztLrHKDAIRJn7tvbEV4Ot66ZiVbplXD/L1Cq67ez4aTVnj+fOUqTZhxtcYjAToHK5TAdu8W
kUSkN7OMJHsjSfXzRcJCXUmgJM+oMfv4/Do5K9HkN2doq9T1eKZhmLrl3d56MdPkxqn26+wNp9Xq
fdsiDWT8mC3/os1XZFXjqVeGk66Npy37UBC4pZNt0LX9qag+atNwapdfxqUOqtyKvDZaWhVpxmT6
bIyUdDlvbndy5omG4W9dIJiF22FKwMlO3g0STU1iP3X6yDaHiA6pkbeAFXmdv+hMPx0pWsiaEyEQ
K783Bb0yhkgH+9Sa+jVHqJfLuc8VOHq63vXlcGKE5oky+R9lF4X+OWUm10vyFd1AolvyT8UzpRAw
2Ft0lO5RXDCF28JrjfYwD73YVqM5AtSMpz1dz7LIYfR8rxtOE/9VBtxtDU+cipau+dHxlrMQnE6c
Xt6SGw/FovGPTydDZPdDJDuWT8WAOKY5n+t5jGJ+9/ZfSs0JtRR25i1zUdx7FqKSrP5+6nGy9kC+
ca2X83GmAEymld3HYuLM5SMzfQKP+KXkFunadqanMAtjwbil2v5Lsv20AbZxOh0Hk3kPXtaHQ/wO
X+miEVis0vGU7B41oJSMrUOUgN9uxkblI0esLMAT+f3MsTjGep4Ujq3J71fyLQx7DxYuyumq17HV
0Sp3/lGuejesC4MlzvKzWxev62n50cEzsBiBLFdR78ujhT83UwGjMZVKMi7K8l6+ulfWc2nGZP4M
J2V5V7tbYLBRe4rxQgeaMm90ZFED4okXyiou5hZMJGe5nI3JWEQmHVx7PhlX6oPFZpbfit2I8vrz
speSwZJGdp/qxhtJ2KyWIHf7U5aPp7pwf92W/cHAG1b23t/HIdIYBF3RIbtqinv5mFDYRr5u3C6P
TbmeTTLDuwdiyCAx0N6wnWUJgxr7q+kRT+oxXodTPQJncM5NZb0hEfRktpgOUILBP+TVRc6g0Zyg
GE+dM57cZDppNamJ0LzRqA8dztPMz+Ax1Mid5JNUTtDhbzvbkJsGqeV5/VpoSG5M/tt09mXc9oe9
os0moWLF/rUmJuCuK9HeR2EyTC4SL642XGRpPXW2feT8aPUxackXEltfT5vzpuvK3/seMpucN0KS
qWle0urXsviRaeWRzvnIK4W9nIXg8phdwSUxF0EHAuBMQGNnOcvdbaXveKRFN3OofuoBrPJJOXn2
8N4D7bHq8t6V27KL+66ZTiJv7O1XQyE7vTsrKTU+TTQtHrveaZeXvU628cSI4lPWDLBufxKa1fPt
WnnjKRvL17JzORF9gas41OKxbvd3wihm/8Foy3uF/EFZ1nSvD/lZIVlU4k+NubAJfrburPbUFxTd
QAbO+hDrKDAtxaqlPgf+F/EnIfa6ZqfrB2HkeS3uRW7NqeKX00OtFff0ryPPuz+CAYZgGopxOT6x
M0aTVefTQ2tRmOsYb1REwwplelVPTxtpONQD/y1nefsEcZiQpGxSA0AVhppRa4eg6xViq+fReEh+
ZmrMIRf1VXuQz8XrO6duIyfBH7TOIg1xmwMFMERoCWcuZEoe1jjkKnF+IoWyNcVKXwsJZykr44Ir
6ibp54ktrBLzKl6X43JWWYW+dBQhkG6FbBapWUHqLmJ8iHdASjWQZ8ltmzmDl7U53NvtATiD4vOP
RtlGmzscMm81DSTEsWdZhXxL3E3HyowN0kYwybFVdDDKVaTCSVWHi1WPkcjZpETS8Q4RDMJCuj1E
UzWdTKS5yF8RRy7DoEVEFYxKZWrf+a3H1yc1jkDy/5i7ku24dSz5RaxDcADJTS9ynpWaZW94LNkC
OI8gAX59x6VcbT9V1XP3rjd5mJSdmSSBO0bEvaXnrWHSyKx5/ktksiV9ZI1bQ+DMSsP0tCsX0Hny
Aaneul569C1ocNhga50lePUlR20JiQBSbtqK/pif6e6WiCF54e/IzBsYSbLfTZ4AXaZWCv+cFqUX
maPra2hbdqi6t5hciUU1+Rd6IklqtgJYUVuiBO+82g3C0sLb5LXcZpBAIvOfZfoYpFiwQFjEuPEK
+jUN1mU3YWqZ7+/GNMEqswEgw89qii2A4CNKRH7xTvZhKn5MQJRKifAI8NnmynNsjhjErG5FF4Bh
GIfZE2Ct2m12NkpvSdG6wzdgYvSuUAf6Ylx26WCgAPw09vFsjOwWW6Jb0/rSbr+h/URGgXx5Uibf
/Ki/m5R7qvP7CfujxiOhCy7R9qFlAnzvkkIIepxky8iZZSG/JFN2JsdMvykPxmuLOrjAgE9Ll6iz
ZmeGTUPLcLCahTulh3mjpADzADUk7PPs9hSwuT2/tPCHdANbr90YdFxi9xst/rTpT+58UQGWUy7G
bTRS3XC8m2z1INrp2hj/ZIcIePHMMW9i0w8onUZBtfTcI7SGPbYPsmJDW7px8jMf+G7yzzrAFrV4
gsmnxlu2vngPqvAyhu7LoCZYGpQnoR6yoWujH9kH2CrwnByLPnb0FfL2OxgAFBMtCA9AdMOCl8bq
deV0hczNhtwk3XZy8pD6WsbL8VBImt3rr/wH2px0h4XrXzTCrvlf45PzAuYGDFB4hkxdmzo/lzYi
URhGTCNZlTrcGaDAEG3RfULuvM/FC121GjVG/no7egoVnhQtH/LlZFnJE0dTciZTRsuX/g1FPR62
BC33uA52NR5B2thrp9vQqpcw37TYyJ6USX6gvUgXSMYhzfIDObZ8GrYOkVemV7t+q8caoYAT7FPt
7lIEOHR1uoouZGYKGL0Z7mkdRgarbl802kasTt5ZEV38wkMdJnsL+/QMexlMPvAY2IF1dnYAmXaH
e3prjDmSL/OwhpqxXY4aqAVc5GQeeL1UbvXkdno70P7CrcHnUMxCX0ohrGz0lRwiuSAuYyxE+yi4
OUZJsu8AkqLEFBxCSISn53BChOaZIxkc8ve00xGRrW1Ef7SAawj4yza4DPaXdjQbCgHIhIsuPdO+
SeEgisysWTouae+4JUS4kpsWngcGmyNEp+dCz4J2UKOHLX3wvCERj7A0XpAb0ZG3G5naYhjrTo4p
ZI0gxjmWZw4wsZ3AGY8TxghCxRQiLEWjNl0Zz4E4fSZS5HVRv6edf6IlYQCKnP974u5uoGJ07Q3i
GuzGPi3OZNZd2CLo5m1dKz/DZxrHXGnD00dhOsyWlkZV4+OHbi0TNUfsk4XFjW3ktn22KOTOg19J
MiDa0scuhonBP0fje1GP36sSpPKvsoqPfh/sK0K0nPMk/0YXSb+MIVcZumGVU6gCr0TOe4RdJk81
INDRaA3YybdmDHdW4+1UDJZexG7yywRzFmjvQpfWR+jL4elTtF/nxblh6TmDUyLLO98RLAEK2j3u
7FAjv1D6lCNRpsiJgi+KRsp4QjP/G2U39Ntqz5ULirTJhRFN2UafMcLSbGF3rND/MuLKR6e7uALR
DtxSpdVy6KduicGUK+lPCOOGfKtzH/EV6olDceQB2j1+BRGa1m2WaTdB+EXGAzBnVrDofcBtIosd
kiZEKZ1NxSLq2PvY3cQZPos79irMOAjbQ7VOU+iS1NA7XHSpOlpDDqocyGbxouhFeOi4QVKGmUwg
3a58FMUAhkKRSBxp35PbnrB+yEVQ2Q/B/ZlcW4grI2svi3rjV28GITLdnMjLDsId79pIoavUbQrM
2WFWj3qTeWIR6lsqR+gZHqMeLSkeoeBMk3jRnB9eJHzEYCFP69D3r92XqPFfMBTkTvWAE8Phxnhe
3BJy4ST2xjQwAaUX5Use6jWmcBwhV5Xhmegn+sXzJzsWJLVjJGf8LeXDBLlx+dhNxRYFAu57u5So
zVhcFBbRbvIQsioYchtjzjNzJZ9P6YSM0gNFIGlvnjCD5yWb4Cp4unST7kofU/vXTLpPlkZTNsqO
kbUvIE2y6O303SkA+YDThPArANfSrE2GbACFcKHlXWfvq8Jb2tMNZbQtYi0yu8LAYNn6TocoM9vR
Spono1KDinNyo8rqjdIRDtw2OQwfdgk00APHos51dk7QZe0LrFW9pQRqKBQwm1/JepF1pn9d2R6E
A/FnWCmyWPRJtKEjRL0ZXCw5FekBxViwRRegxlkCZ2mpBwb9CowfebK1+hbJcEGWkVXjA6QBFpSz
Y0DQjqyfHvwLeMUQTFrnfTxnelOgt5TCkRNQvtlqGAuTgF2Zh4uslSiNfHet7Ngp89ZjwDNTznay
NnZq7ubsUl0Tda0FVdObRefzF5uKEvAUFMhSUqUy+U67maKNrAleHNe+jlW9xvAAsyy6Yq3ZtKHo
t+rkSbUvZYqwNBX3sKE75jrjghLi1pIJIIFvzaQXafpMgTPFWypQd5UHSqy9zfHxdZWeWVCcKf4p
u/RbXU5XeqJACm+Fv6HQFJMvPYG03jy5+NhMYW6H85QN/FKE+q4X1laUAndUrMOgeZbGvmJIMVAI
w7JTw9KnXAlPifzPwACwS9SGKjRjLIiuiIgOPpr+SE5JyPzdbYetK4YU2vDZbNSLIthRIkVZF5kx
NNaOjjFPfeQ7T5MWW8pjZIh4CMWFOa6ytkgExyPFK1rCtVDGXf5QbZljUfQPkSwwvnAANXXYoO6G
h41UHllbi/SCbgfXVwpc6e7QOqJmhqwVKEjNthHujqIAiswrZbb+ZD/JInyZ0ukaZeXZIMkmz10Q
JQjSVD7gNeYKddBj06UHeqRaxfmSFnzdGaCAUGhMkOD207L3+IXqFY3Ld34AqXIIC9CypdgPqrUb
rkCvpkXXN/YxnurNK3k9P4Jdxk0JLQSOSAhbBO8CJC+F7JOiKLQ7j2QLBsxV+PtC3Kyg869lOBQK
OTChwIx/6oBpAtYFg4Rt8UrEZMDEoOpMXXvMD0KTG/VLSNGQ+gLjLfw/Og/UjcdGsnm/JU0xwiUQ
wImgawFoYNQCoB49cVoJR0R18YE91mwdvnBfzshkoqgSV5Nx8DUJEQC/RV1XAhpRZ9m2oocZydOy
DXrvBC4DGHiPhnyIhI++gbhiDDiov78b/w7CzW3oulCH1Q8C+3O3DZD6ajLtNOM0qH0y4w6mO2p0
RGhlkIpNDkQS+gt//82k5fcv5VAwC6E9RJ0jtPr/2vWKzTRIVsAAo6ifQgPLBywCbJlc5WurqFAl
GkBpZhhCRe8B1AcKnjpgaXTrx+EmQFNMCcBc0aChOng1iOPMMQKIh9p1hL/7Y2/437En+O+/mVoJ
v3VPS16ViR+iOYwI32ixacFJ1sBAU+OudrEpQNUEuJmaCOhHUg/SNxiZguAiDJfEsCN6AHELU/zD
DiFrk57aEcUX+5XOAl+5/UBUIHEOXoPh1R7RpzQfjKLq9X/RD/43UHoO0+q4LpAPINV+egoTD5ph
iOFpHRd8L/QNwRyA4A6ID9V8NfSDMYyS+H/VAEI6SDnUFyFFxAkAAMyHAS+BAVIO+gPafH/uj8+/
4PN+ZYCjQpKR2k/+p/2KgQIi004PcmoMdtrM5HiV3rAaIERESADUEEj/SEtrWd4RNxaxHOn1Uejh
DTOl4u9XLtXp/+UHQYvSYSBX+Tb/tGWcwmYu18EHDZnYskE3N5KJ3fj33+T826cT2egNe1EAnsWn
a29MHZRjjeCAFpiLKGvwvC2GIKzBkapVuKdWsPCw9jRN0AT/BYgf2gUpRSXYGU1FtBHsBgiJ+Wgg
ueiF/P1PnAeifL4bkJOMwB5kIcA6n7oaqvBNZaNGNitKZqgKmRKpLudz530Co8ayszVppdExHGkL
bqFtfWv4h2TvT8nT68dXftJW/fT2v87JW1tBd6eflVL/k9bq5duQlO/V3/6b//hJ9Hv+54P/n0iy
kqb3f5Zk3ZdI0350ybe/yLHS//kpx+qxf0BHDCxwH/0zNPlgqD/kWCP/H9BJc2zq+dno6NLIwJ9y
rP4/0PR3I3QCoaPmuT7Rj3/KsVrM/geAER6Rux3gN8Bc+b/osc7f/5f9BnSBE0TwEkEYgPTzWcsd
bRxWq77Xm0o08dY2fb61wzQ8V9rKfh6BOr6IO2s6pk5WXj1XW4d+nO7md0U7oTLTTsjcvDhEPSoK
cISkQvp4sSLNMUnIvkS+hSx8Yt+a1PFXApHaXabkgOIda19Y5L+m+NTvNrgPUReWEq3MaKVF13xX
kXp3IUH1zOLstSvt26w0w62bCWtjqVYfBzsB2iYYIswqcvWtIzJUZtKav/hCPuVBn60Nr1DOdmIb
0+Y4BLpajOVDj6hg93023GXTaACaHMESsRg7TiO3ETD3d75BHzbuwyHe1HX+XLrIXJM+BY7UHtpb
8Kbb2/lcXTnvEfQqjpGRF+nZ8t64lbwXLLfgs0QhYSmkXFup625LDGI4z0eW1yYfR7/OfRwJ3100
da9BvlBmkw2R+Vqmbwjxoxd/0tVuPt054jSVacQPogNgNvPyMwJDeyvoyFjuz6P5nMkztogSFZ1y
/xqlQ3bfgWX/0MZsgL9pxHF+2xUoGSS9V61ZBIRML4anMsH0yJFV4ut8ZI3c+vLbUaafgv5L4iAL
F/Tixnl30zfWuASkOwCWGufysPqD+Dyc5l/8Qxhg8BC8A0BWhBMNws80jS6RZdIoyzn6+YDyhsDA
dEhhVUG4yCPZXwjXXlppWCFNquTKGy17Danx4uqWnYtWb2YWgyiBL1UJWGZNlJ1432SnIJgyaDlB
MixHkqG0Mpeq8cY9D421RXhZ3fYiaQGNR500yBFxZOiL4nJbvLT4HjXWEFwwTnqu1bAa46i9VeMy
DtoJtK1AnMtKXeelBgh0uwqLEeNRmtaGih6qioABDguA+8U+aBktrlbtBGZSk2O5FVngvFUi+3VQ
dQFKvFU2AN2PjD3qA5BdB+Y/pVg3m6As202DeZpPvMgCNH8A1DZOwp8wcgv7ykhwypq43bo98w9Z
HFJyzYpHE4ffQwMUTdVBi8EOQN8QIhjOaMmJlWdVJ+4nyTrM3X5rQ5fosU8jue7buN869LZx3W9t
UFW7vmh+MNDVkZNHVbGSAVo99ZgdPaflp18vVe4RGba3Vr/OzUc9MzcdlvHKdQKI+4TIdTwfeHTH
iuLtaIZwWYa2h7623T83bviU9V78I5botSYF6jFjwHa+Ny5cpwi+p5NEJs2lfY+k50ttocYUWL7z
4qoRc7d08qpKhlklnRedKnCL9jwa+FGMxXjuZLa0WwDuRz11u46lAu18XGbXefwwv2X0VnSesyrK
id90sfpRVDr+kWePzB/670rmaGz1/ZcxzsCnG0Nxnl8g3oDV4FUCawnUZR94WcCtdLZnsLp3VVtl
d4EnoObaptf5lPIjVAb9rsmAW2ffchHqp4Grd56z/B14Cow09d5HlXydAiV3rUQYiQcNCHvVYk4A
0C+F35m9JS108YZBLnODqwcUxVlXst77opMo0aYh6IK4oMTK2dZxK5D06W2YQQPoN+/4M474XSKb
fcoQaQOD8YWoy8e1BSgYfI66gBbprUxiRHFh+Laa7DBcGGtIVn5oT2vLpLuSqwQ4JVSyMriRQOwi
yw1Qh2jah9ETub6NXP0jBagPfAEmdpw39kPSuA+ZDxwEEE2m091yCDq9KVhXXqUtoXiBuucqypKv
mM2uobKEU/MfUWX0L/Sf5KSALGikw7dDWNf7LAuKh6ay6wUPMdW1J6OZjgADG9lN67aw35AUQZNA
+IC+qQh1jjJAuguufb12dVSu2roKri2PgyuQOzXV2eYzXE/BlZnm2YnL6PDrVJrYz6bgGorodrko
UsPry8feaJ2TWzeHbiwhZ5JVkEabxPnXiwUJCQ/z5rM1xaVyNshA1960R5EEgPXZgfPaB6OXnRtf
fikw1/wkvenni3LiajNpni0UFygt0cL3yJJP44irce3xPuWO2GO7gW7U1QJKcomz6n2pkC3wWydR
2YvM4x+mba1vRiP39tptUurp3RIwIXRgcMYaq/5SmMAsIuMUV18kqFix+pLTA8oqDGtADgKMhc3V
TW4K0LbFmJ1yi7mH0h7RhfrnKX8qbxOXu7dDVbTLIg7UpXWYvJTcGZcKNuo1vnhTc1eySJ3qyE/v
GoA/b0wHv+TLEVeXuvEONSlUeNg34afYEmrKkh0vbDTiyHAHUdOehqTCpGaBeAot66NnYF7RqRov
Fc8LNK8d95mjs7j8w+aYh9v8Hu+HwGAjX0SkH4XIGjkCv99TYLtN2j7AHB+0RbC8C9ZuMOdUfJmy
0F23LiDoqhbuUfT1Y2aDGY7Bp92tXaGswgtdoWFrdcexcbpjT0f15LRLxAkBkDh4G5aeiZZ+alY2
RiGny6ErXossaV/qh8LzzIvQwC3YQxFvEz+zzmWE7h78P/sytnzX5O24aGIR3yZmxGisqEvuYgXa
cOVFdwKzRvdTrNyD9IufR/M5TedSOic0KxZuRpCkpkkuVdj4QEVnLdZ8/zz60HOwUIXdYyR39laX
frZSrRjPGjbiHGNS8EpNvHi7+/Rne+iLtapQ/W3r2t+VcdjtU+hKXxCHgGFXT+NDzrxpwTCv7bWp
3C0mrF0tLzdfVOBv9RR533iKamPI3eiusOFRuxwYC1Up6BlZ3Z2VJYBLFBK9J3o7v9Qs2napOWCG
IMIPAOTCEzrFziMQ7Ime6lUKuaF9XaTDwcgkokLDx+bLEBSjMuvVD+DWuVEtj1YiHcwGfHPSZPyR
eOwHRpIWz+AZIEYNZXGtARXaCjRfqZdi7zrLrpYYWWq+TqyX6CgM9S1IO/kaTK/vufKCm9AL34d8
NC9tB8ITlhfKiGO4H6thQAjA4kOJhuHe8jocOYm7cPweSv1V79/zyEIDIktebRACYAqT6Kq5N+yA
nQaiSEdnEU3dTUIvwEF0N2FYWQc6P7+bz1f1vpzAegiGGpG+gJAN9ML0g6A0oGqK/say5CLO03QX
ABO4nn+nLWF4E+yJteXn0y7Om9s+btxnx6uLvYth8Kv5bSjCZQxi/rZVIlsMTT3Kta2SYadUlC7m
n5ZG3QjMoXKWaR8UF+NLvc8Plc/SpQNR6reyFgBAZ/ZDG8VmkahQQkMihsYyWcL5JSfD6OvxT5wA
7zP+HGUfx3ZCF5JcIJgwj+g4v1W1+imsGBssvRkLZu2KOMwORRHdY5bPeMQQqvcQLEQQ5vj3uExI
Ks1+HIWFjvw4mkOHTiilE4xFOz048mbOMPKueZ+msUA7lJe3rcflfVzHxW0YYQKEq+Q9YZAclfIL
9MByCEXIbFP6XXuLaN25Vp7RVydpnSvIZd0VIwzisGCnqC4qILyBLg9cb4JWaxnZp1ypY6wJDtQr
p7oIcpvB99rj1s3HcR65f6ggzwH8X0wgYLCeC00tDDDx8RM+FYAC1UWNqFtna3MMmPKcGvKvMWpA
Sn0c0Bl7VP1yhNAKXOTPv7dJ96xbjq5GIGjOhcoGaAgV+jyNFYL+OtYBeFldhKkY449+bIq3geWP
Tmp3j0bqp3ZkHP07ox/afEBGyFsBnGL3J2V4FP/+kr8EIcYeYVQHEm7QzGmkyqciZ+p0o0ZMWG2d
XCqgzhzUOXXA0MAw9d380vZwngrSMKVAjtJb9ncrjA3UiKGakVROcU79wL2d0LgSQh7EMYC5vtTK
ri6DZ+XQo7D9o9MN/abr+29TI+tLlqt9M2XNaXbtQYm+a2X1za6v0ZoKdFNKACPMsNFjZe3AzkvX
KtTmRWUp+tTOBEfYAhLPiqa8xlAov85HTgXZPy9MPEBBklPVDAUanML9Mh+lRrlfZDNt0DgdTr5T
VBfNjLXTbfKSUogCIQvv3HTh3gHc8NxAHfOx6MH2sqAY/5GEYSR5DG2s7GX+Y4bZ4Ws+QmmFTrHR
djel4fkmRxZ+HingFYxfwyDHIGFHlBfQrJNVjPUPhJpF2V9ZnHTshQDOCG+pMbv6oYV83CUOmof5
3fxi6xOzGn0vclDYy4LFCFz6CoISVX5fjgrArAyT3bYu6hDd5A+HmMMGJohCVswPs2cgpV8EnOsB
w0ggaZPom0gF4UtYANdfGY1pvBAt2g+OaKC2XL4mYVuc4cvt7XxUOqO9Hatd4g757sPwSfvBntwQ
uI/YujctoFaJAI5dZNXFxZC3U+JmAGx4Sf0cl6BZpEBfbea3WNY77OBzBPme186KUZiBGOgfopXP
/JQIIxSgaoYGg0v6UkjG/2raRsMn5puEHdDylTegwgEfHdXROmiDHsMIbDc7V6712EdWfsmtHC3Q
xjFfZS1QogcBES1FgAYtYKNrTM25AqeCiM7q5VvcvqG5NUCngwHUUyTmOkxRdSjb6Ctre3N16aXr
Pbb7WLyoRC3jrj+lVVE+CyANNnVUs71fqHOmBu8QOz2ysTZkq5a339OqWkWsrg9QMaluu7DBimsE
xLFbBmAaWkyaA5sT12bCQ3PvIeTe3unKCi6BdtVCFFH9JTNZsqpLMe6HyEuB92wUdLwNsqsif/b6
utw0U/xestY/RoiB1rZuox1Dq3pZQ68O4t5WsetKr70Fcqc+T7m6kbLb1xO3H0PQkw52JhJQYCrc
LJw3BuhZy3trsZVHheQSIIBL5/bRfRjgVnatRM0oc51tOmG5AWenIihgRzeY2Deusq5NXsO2BuXS
tr6AHlVsMoT1+9AaOgAHUT3rWxUvVRSGICpP0/6jauXLrN5jZG86YnYL9EEq2ReAMb71TlIgH3WG
71D003+oyH8C8Yc8RGaIThkLUCtF5+pzv4QNXVBjZ5QHHo/VqcbIkgftgSnv9t3VUTk83hAVCC8q
zYJj0Et5jugl90FgiQP3VEL1b21m16hyhWzMMvbKdGIESUbWZp1PvQ2IvL8Gtio4zb5S426AHI/Y
TxcIeJ0eaJ+2Z2w/tNpg7gzS4PltT28l6A9gS0Mjw26gLyBbk9zNR2CLJncdMqQlY/Ja1yKH7H8r
70Oms6s9yXUc5gbotWGMNy2W5FIldXdCLcBDRlHhe5C7nmpt6mU+dd9j14ruMYlZ7YqmYFskb95S
BNyjcdWoMlZKg1gMA83L1MLlmfEPSfos6/XLB4ccw7kgVMoDQNltDwXoT30rF8lQkgbueJTDQldl
fFQQp30GRMSva/NiB0O3ywCOdjGYY1zMz6HyDqjadKcgGiIA1tgEaQO3WmnottxPtqmgTw8bKrDj
Po6qDDzasCzPre+oxTipaMOCtroAgox5Jh0AYjHVWPsGg4sQEkAxjequ7RhCQ3bCVTdV1+FtXSDb
z+6dxrN2dhSL2wEQnAWqwMmrToMvDYos94XLvb3oOrH54yDxWbv1rzcKs9GglQowsuNz9nlgcIPp
av3kyuZYSKZXkzP2R6iqO8URIuQlCa20t1EMVDlytI1fpste8fLQTIw9cpiFsX0L3aZ/F3m0jRy2
UkyhYOzF7rUXHb8bWZgvPkKVQSyUJ1b61JKnVNVgHkMA3WrUoCRA1F7vY6IaC9Z57VQnpTHbIhJG
bjCyurvYqgJ2d905bXWb2LxeWINrA/k5hnUGYQvUnnQ9VMiay+aUOQZSmDxcRXElD7ROnhNMj3L9
lH9xOlAYRJ8+uaLVgDJkwU3fqVteZVBekJB37Lrs0tQp25nQblbz7mqqjZaDusu9DsRoi6Z5Ai6z
hlEajglC4zNUHkaMAEGZD6iyaOfwSRwdrQ1ILgjDmBWfU47SXIveG4hH5biHgmZ5CZqx3YlqfJ0j
i4DCi/l8zod3Nie3CQpGKKSdM5bI83wUx2W2+wgt3BH9VzfsxUpFZfSVcCRQ2uTfKRyXmzKuw2M9
mvZ2ruO2Cb/tPA9IA9PzE0qyw1o2tX2dj1I6quL6BQ5E7uF1979KS1HgQycCcAZea+ARRgiC6MGC
gAnoS+9eC4xJMYKKac3Rd59TzG2zdP2RLk41M6BUpt1N0TTdNkrQAk4EZndP0sYfYEgQi/jefWaP
1kZDh3KV97l/33qWv1Zg8S2GistlCrW9t5obXOekjrWl4h55eoaKLmVxI7PLnWXFUI+RWYJWuGb1
Mhzj6i4QeCBWKvWpcfE7jc2Hc+rEG0eY4q1IwZfMc4lZUwnqzY2n8EXFexAZqHulCSuOwNSgHD8w
vhk1HEhQ1Lm9DdVD4sYGcwWAfgHsDYA9zgVqPrrtQWmlOI4mea+rCLQYr8z7A2bZ7n494ETA7Lax
MyzzIHYvvKm9i7bsBk8XTXQ6xTgEDKKw56v509JhGDFsJcIIk7ZJtqx2ulVmYm8/jMY+yML5edTl
lrXpIJIzm5ha59gQKepdc5NnrOWNBSLlfvL5eEbhVQMjLb9Arvs0ykBd27EtjuGUvnzch/mtBl9s
MmI/O/DE7+XKd8f4iCJWfd8M40MwtLCEwuwwPr6Tt7y0vww+FnSS2evcDcU9VnCNVu4zChr3SToh
VanRgnOaFENHO6BnkMrrKO6ugz0CipfU0f6jGRJb5jsKNvo8V4BdmVonH2FU+T2jOpE36Gjdh00C
AFWADcMS/ESZPYUE3OrAb7KC/lHd51iuZy04JOzcERo29NYvhpcwH/UlDBK2Qnpj72uRVk8DhFp7
rbqbll7m5ZpCKnAbNQPmgDDA/BaRz4MlPgjcLCofZAXwpUnaHdEkQoEx5quPEG7kLDlFZPLnFyfm
+wJ1GGhaZuwGl5Nt8haCKxA2cU+KYi6uk91sAOuqUYcPYxYzaB4DoUfcYNu/HzvB70cHHYimcm79
CmrRUdo2O/A/s02KXsKxgHDIyU4Cb127vnU3BjbSh063D1aa+BjK1Y2b0InbZd9VAChyd9rOychA
b/vGZ2tEHqvIQjgeQ6cWo0g89AF9DIZDOokqKGp1C1MnK8lac7LQp7v4tX+RVlevWmdA3XtCSWJZ
uF2xQaYNlwkDec4k4qqkkfKEvqJzZTm8fVAz+TrEw4l0z4Btdr+Vhf91PrCq+GtpD+4tK1A3hjmz
MYauXU1Nqg8jyOW4hXlqoRacDgAIcBSqSpOfSttSkKICQjDXQ/Y4QSqamqXQogMqsMFBiL/MB//z
pzGHqHD3wAqlHprRY2vZjR3q36l4roAtTnEpCKvT/ICc1tqGpRuiw+Cal3JoEDZEj26lxkNCHdJC
9/wIKlHrXXsrPBvy+9LI6gK/WEMnWKerea10bQXp4DQ8xfDpqWzslQg6cwKZfLwMDNDztG9uMNRS
bhEVS7YY2aXuRrd5TcMyvPRUy63T0b/mmBg1lt7CLnixzchS5A5+2qIfCOeXar3F3bxr5m6tMsLZ
IN3x71VObLW4Y/tGt/69LsBz500XA95HIoAMtJSCPMz84kXHjyXo5862gTwkkFRY7bOZlXSE8YEY
u9Hqx9ZpFhK925v5xavLcBeib/jbuTTo8rMNEjffWkP5hK04LYfcT9CVw42a71ZRA6yOPPCff6lx
QRcED85RVMXZsqx0Wyqkfx9HiX2dUsEPcyMN7XBxruKNn+OOdU2Q3QsKaj2BVuLcA+oBSPx4i9ZT
CSoDpKiYLtRNMzwB5A1eGbX35yNXYpnwsUnXddU9ymHw7ib44juM68hYhU7j5LcjmDca01BHAV2C
KW4PsTUMl/nfZph6vGk5ZshoZMRz3YWH8rZmPLzv+DQcf50HNPm3800f1Migu6Wbtvqep3m5ia0m
28y/H6SKcgNWVLZBfdN9jG2m11AWxVwHPOeeQVXwx/xVTuGWW5aBy4Sskc7mNbOW/WC5pzyJ7HWm
2+bggTX591nzv9YDoYGOMROOjRIQyNszZvD3emBQo78Zu/62QuMWRFylzqKD9I2rp+RNrF0qV9Zl
mUL2LJvOXeepc2x3zdIATIF5ZU5vuee54iz76rtnpNlxSLQBIuwFyI/KcDiVDbIeS7j13XxUGtXc
YQPYq/motPtvH5iIoEWKlEDREDyVAamim/6QTqEhFudWt25uDj2rIYnnj4i/yix9gUTh0S0xsCH3
AutaOe7jJOvkpTMiQgXDc9fKdpKXZCwMFCpQRPr7GxdSY/BXrE2VM5tB7QozGzChgjufIY29ZZKU
sSzZfji7UrqoXuP+PbLaPqaodFxr31ePUQUvq9sCtJIkIpAGKsmFXDq5rda9P45nyTN9no/aaIQa
q63BCVYvxvbah6HDVYXixRJWsy1SYArFBJRXILJpY/f5iz1N1X8Tdl7LcRvbGn4iVCGH28l5hjnc
oCRLREYjp6c/H3q8j2ztXfYNCgBpmeQA3Wv96w/7bLLERamz9GTo1AS+fy9WE3s01vvQGXTEozx5
Pe4zwOH10+CXxYcah8fWrKkmYsvexx3SNLMW5WOgoHCoS3P6o6bGzOMUOkMBycstRHP/dzvmy4Xp
JQw/m4l8VV8/4jPjPQg9XDZWHT3bCX1y6ZR/tGGFTZscpEF9NeYXAJlMAZFTwkmFiWekGvf6qRMR
m0+SlHsHYcIm1iM21LlZiVJNX/t2JZa55lCBwdleSIKIMrgVoa4MB+a5aBho9b/gvu482vr7x0sH
5dpMhAFFdf13BzDo0GofA21tI60uT1k+DicHWcj9LM/i6jBaMGX//1ah54gJYgjjSRBUZ6bZNep4
mobJDL5S17Cvtv9DVuNWa6AO1iOCW2cA24vbbl+ZHXoW4Zz9PLDP3aLyRufczAd5F2JmtdUDVSz6
xqmvgPOenVwlfCrhS8t+UKLC2tdB0RxG2zOQSs+nGTlNKd432spQ9VM6sVML31n26eT98JN5Np2m
43PoRMbG5VU6lF6uXDwKUEiuig3Ga64bPfZ+TOH4w9FLZ5G38YT9pWYfBx7ULZbQj1mm2MdkPlRo
XlmAC7PHiWxuYpJ03BG1q2FRRfsip5lu5Q33e2pzCwu1/oYnecA3uOE7Jvw13kuFeAqnskA27gXX
SDTmNiuj6oiroXmYRuFt//lFllk2v33Sjs5Ux4QTjdXq70POOPMCgIeKklxvYddUufFidTlai5mP
m2mwHeW+ydykWqkx9p/yUpnImEOvMKxFYxS3on6WlWKZtcP+DlKbg+WArrDbdsPE7zAwF1HgGbil
T2adqr4UdrQa5wFZkxhfcaXQZxR+f/WE0ePXONavaVTAeQqG8YeqB0uK85omJQgO+l6OEqrc7c/y
EPdI0yfQ1ixGMFO2TrnqXXu8eG0/XpzOhz8tVPWsZDmPrRiTs2ojMxgGq8c1rOk3+QQZHGM/OqHW
8NplmtMQZ9MfdLjeFyHitxHG8DehBz3mL1b0KgrKyBwmzQNk1mxjxHV3NqrA2zlJE+3++fNx/vtN
hKHhWB6pn7bnwLL6O6xLnaroPn4aW1HgsVnOJCcRa2Ift863eOY9yYO8H6M2H15dF/O4xjTe2iEI
9oPbmat2nuMJXvNF6VUUl7yXM7u/tA3lzQsY1gbqwIbtBPf7E67gkYcMzQGFvZRToF0wQlYvWQl2
ARqKnm3+grwnv2rlg35O8fPrJnXvqMVzHQTuyjRzPggrLS6OPsyTP3Gwet1/BHf+kWtu+B03KJrF
odce2lh77vMxX2e+drAJqrlNwKr3Q4+mDeWn/pyMnUd+y+RuZMlgacfebJNVXw3uVp1HwtjrEXee
K/5GXsamNe7VEffoMG/3ko4AHwyqhBLnl7LWi1mO0SCBCcZ/eamkY/LfXypwKFLEYJMaQIG/E7kr
IPhKFyhI8ShNLm1phE9eFRibVE2HP4c4sYqFcY434Z2J5hV/tN3zL6CjzApjmRidsTGaBGafaZ7Z
r/qDj7XhUrHiAOMN3To6GnTjGFT5wa21Zu+PsKRU6oShn8Rb4oma1Nax2PMHKN6KZvjsqwJZbq9B
6CxaEy89NX70ynCY4zkbkhu5lIexKQEtsu7mYHWzFCgZ179ILiMI/XkrCJVwmyS6SKxj0kqeTvg7
G8Vq08eeHXnrOKW+DQYnBbStX/0BobWiO9m1jNDG2Nifby0e7zc9rQgmMkV9sWfsqAsG+mHkVFUu
AH7nK3kfqggbIf7327z27JvtBmvZC0CsNJ96kX9Guch2vRiJZ67h6tfgno9JaX+jpMgvshotIMbN
2IsfBmj8vo95aH7zqr5d65MyHMLSGR69QvmXGlNT/7tWYplnhdWQ4ZjQSH4jWTk+gG3fhqRDmP1I
YzrQwBg5DLzM/hzmK2TIKqALEpA79lM2iAH9Xh+BnFk325HpR+VO/UaHjVZK9E11zX5n2RNwwMzI
q6u5OuJjWgxuOKGchDUrRD6xknI2zfck6SNvxuzI24sZRxQuSqPLb4YrqmuZerPNFzMOo/zDqsN3
WSbBIj77Uzcrff3gDgmbCDJXcY3U/9fz4HkCDh9Y/VIVCp5M3lB8GIZVbOuiHVd50NJhT5ZxaTOf
HrxQzIdS9ebhCU2PNVSMW2kbUTF6Z9eGnzc1Fcja4I2bwindSz4fRsx5Ev1bXGL8U9bFiXYYjbxs
EoeoZeuf18WsjfERc+1go9Yge5aGnuj+NOnj6l6nGsRC4hnvL2sjhoEpYnrDKph9bAeTddVHtcKK
homGs0j6AjoSUKp28RIoeaH7FNfj+BxkEGJKdraLH1fOAc1qvCIVd1zok4hWcpuXG741oAL8583g
t6qb/B48WWGIQ2FnbYF5+9uTVIWDofq2L7ZC1DNe7AYT+Xw6SI46KQfRwsISmVufg1k8F6CdPws3
+s+Z6KutePn19V9n8juDwXrE01MHRypWiRK6H4Q1VkuUszwE7dCd4GkQ/jVvHqmvvWsU+ytLiapT
HURHbQb5C1MpSFvthosWd8oZI3KWfUyo1c5SHzsVhSLmhuFJK2JxQkfnrr1I6XdJNschz0NjCRRq
getubcqqZm8ZcAWa0RneszQmPj1NXpuuNddJo30bcsg2eQloDanI3atqHu5cQlZvsPL8pZ75/RmX
qHcJcSRoTOGVlVjdlbm6vj824YTcS35ZZLgT6HpAM4B3Uq8Le6dQwS0mq9Ae0sDPjz0Y/rqe+Wxm
ua0rt18oZj6+KGa0zwGy3v/5U5YDnV+7B58y4zY8tTyM7xnoGt5vW36Wpb6teOrEElvzHFYZO9gM
PAZR+1ibTnXIOxMAfhooklUyrMomLvfaoE+PtgfsZLOEeQyj9pY+8b5JbNbpMQJEqqyvzMAhzNwN
Hks0DU9QDPp5/D7KGfyQvjjIK4E1uJUFWAR0/QPMaOcaGs6XzrLxyJz/Obdr65AHXbibfZWU3ufK
dab9b2fMNNV9nnndwnRR3EoAoC41FWVgbmyzJLvI9duK/WhDejUOBDPSY5eWsVOBHBfiWBKPdvWt
rr4LaNCrBD/F/+C9Gvb8J/z7n3jm9M1pIyadLJqQv1dVVakWRVjHztYLneAyqF6YL6LAfdVBJy9d
Wlgr9P8uVD2IHJFBGE4zLFqGtulSx0piobpDsZcMtCbN4mtQ69HwkvSqsqsdxX2eBKaIQQX3C0rG
Pu+Z/XjYTtTziMgMfX079qmzEi7C5AWucfPahbjc2rG8Y7VDe7+B1EDOitNaziooyp2uFujnZ8wy
qCsE9FEa4xZVGIzWGWTIBndg2WAkgBQTEwqx7mA4rIia8omI5CDPfh1q12Z/NwuVeIDeX3kBWk3d
jUd4FjPV8y+nAIwYLWFZAnWkeAgCmK2Bpa59KcZw8CORs5qaKsdNhHgfCidYMyL1TmwKAJeCxbGH
Nf+A0JigjXmVMHP/pxJqFg3sUDP2F+M6EYwOi6mxMYGoY7HrBn/ahElmrssoNl7kpYJ7zTrWZmMq
F5NPuXW1KZJDuEjeWspffKtITveZNHQRhr5pOl19O32U0HSK38C18PJHmPQjqcYtMQmZVx3BvHDn
EKn34eMNnlR6wVYJzqOVZMg47FnnSIeCB1JLqPDM/YGVGJCvRMDA37+YzXTAX/9VT/VtR5P9kA7V
KyxKqLAijKG043YQJLG+QzTgHP96ZuUYTc5MsvvvkDJ24p2NtBM/jnpiIWcqRVlprDUlwAFAkzP4
uLOtk5LTquulCPdmUwdPUxW/4pY4M8XU8imef66ij78hXxOPESSJ0zQgYa9yr7zeP0jRwk3HKQCC
lpbWWwCJ4Szsut4yV/vzTKjpPrTyfTcY9dYK4uFMLV+jA+eMnJJ6Wxv9adT9DsAWvAXoCx3cQPpW
PTDFtLTyEiQeoHEIEiZmTCzoxZ90p1oNvKNiOmO7aBtTPcWu1e8iWhszsJ5HeorHzFdj7F37nGRG
I7n0CaZKflY426yYvO0pTLz+s3RLfQ0hGh5e/J/xh2N/Fi16ZduLsGPNvUstplc9VPWX2NCxO3Gt
a1bo7QNJwDs5TBB/u4rtsn2oEmdnxQM2Dn3wAh+rPkY+RuJyX6oZ+iyVT1fxcuIpZkY/tG985Obr
sdS/YfCbUev5yKOE+aX6yiZkyIO1TiyOkpLAtmUsckxS9omvNev7h1aZASYA8wdfz4dqiEp8VfGs
kPcEK86W55DuvJleOsuMn0IRx6cw/Gp1qiy5nFTYbWLfNT8CKhp0b/ZTitWEVHsA+lIr61fISuZe
3m90t2PRUPqNrFugyxHVHOgXeRW0cMB6L2/IaoQGSMBmfJYZR9bU6ldLdNaZwPU77XP0vQ3U53ah
FwI/01SYwyFuh2Vbd8ZSotv6NK2nAAs2dQIGZK/1h8PYwOsdSQU4RG00B1ECgxZ9t7tDqHpWYKuo
BE90qP5qytwYGyC4HIPnPN8ZHExhJhznKgBlkNmzwrCUgWB+FZhMYRdTEyM9K+XkYdCUZEOkFoZb
9niqu4SRw/w03LF2M5ouidterZmpWM7wQqkGLgFpOkYnfltsHbyt/oLmYDR4RchTn7reC7ZmWlZL
SaiP1dZc1jnyBMmol+RM/lqnyMajoGe2/dIJ61OqYppUYTPo/Y/W/xgkZhzyB9/LvdJKQQgNTXh7
12XFUSPDWdyx4V6fXoJyUPCjZYabuU/BrC+Rc0ZV1ZJVZHbWqo4L7aq2oO9w/OXPIA8JkNi/1Cu/
qcAgChm0u3BEqU2pT73fqlLb8jLdSMP8ECd1yLaSvVJEmV+mfkjB2wBtXHEGjU6+FQXDatv1y2fX
cYga6uCM+lau7YQfY11UArsXLvJ32DQZFlWLCiTiPMZeBnooVhL1cYfkM09x8pHIj6kp6f6OuOuV
pexHCJANZet7nwXqLmg7sXF0a/ic7/sqxRBtjrFDKfWz9jvGEU5uEK4RftWZrv+6Uny0WsRP1wcE
6+5x6rCXk6WKPMw+DXAuu+M//xWN37XWLhCcQ71HzWehJv0diEM9oyDBztOtMV1SKP2fU+eF84y0
v8S+lkyvqUryrOdN4qaIkvyMwSzOcEzDY9n0xgbBU/lUe4NK3FBtrI0SCkzl2EymGEXeVMUggMoL
zrrwCHghyU9s/RwIfB731Bf5cuRKXm4KtRiWtWZHp8aFLWBOqEGSCYVF4zQRrp7xbNlZGG9jEx8j
7+Of/wbOzFH8a1nmEjgBDokK1oPG81/BS40gT0iLRXqo86cILuK2KEXzKA9RzVtuOPGNwXzzaCrw
Cs1kCpe+Wr3HogwxhU2Vo9W7/jFLqXjkmbxneDhb3YnIVeh2FP2+uKR9HSKVFV+SqyvLPnlfnjH0
PFVuoR0K5g0OmzLCzKH0Dl1qmGw+i9TKkmfkYYRxoD88hEbUPZujcNcFql78AzuQnCgYD1bszWGB
fLVpyhuOkQdJXCj1aTjgf7z1LYYf83B2yzISTv0ijyplNaSgF7IXr016lALIqm5rbRd7gcn+P1P+
DDG85DhYOrULHUUimXjBXe4LYulPKeKZUexKSxAshKzsQc4TnKDr/wXp0q3/8Zm5BjxqFXQDhwBY
an8vpetOtB0uaf7+3pNSy4mFDy3soemy5iCiKNyYtYPLU57iV5NlyY1y/YcUuajkEG/UKdC38jJL
1UuPQ+8FPEFd/1q3eicu1sEsCSvU4XtmFv1B7k2FhjUoKqnZ6BiVnN76qD3bJjzZKKDvWJIWPQx2
l50TQq8fIAIvJd5itl72hP1oHYTTwuZd3ndq2jw2XVg92DWtKheaoRtoZCL9QGEDmmSEzaHBs4GM
dKFjKGghcYEOuYoCvT2pJIesPBUP9y4cBHrRWcmE0sNejE0hdi318UrxERLnDjUajaxY9kZoPRVq
Vj71ySrt0mrVSsJZLLSIUeqQPUMitdex55vruveyZx3U6ximUI4dl1gyoeHilJjoRRdRbX5Dh/mu
Ewy06+fVUxPOtsBF6bFDwawZEEl1rS92VZsHM6gaY+tmpO9hP73SDNuPvhK+a6VbneTBd6AOyjOQ
Z/xZ79S0PmYaAoFo6SpOv4Zgw4sB1BpThYCyzsNwOO3RwguiWSdT5BiT+V+SoJ5DbkEqRZc9zuxv
OyLxB4IJLjOuIc6d05f7GrfDSWnEGdJMhflXiVWRXkbFMpez0Coqu5Ouv7d6DHU4ahTMaVvUMfhM
JdraLzMPK+zWP7RF8iCvfh1so0N2pRmluLqTOMat5i1SQ8tr6Jvms6VMLLa9e9ZsP3qcrMl41DXl
QLij8VbrDIWt5orfDSRGcNydblXeFe8T75qXcXZ1DYZNZny9zzu6mHIjHY1H8IeUge2kPZn0CLqX
mm9eZsF3nHRnRak101A8rLMSxyxXdcEyrUQOj2GeNxviLIE8Ag1vt7ssDAhUvWKcBt3OcrqnJlUp
tPtq2hO/yVTU3FRGFD7lCpO0HPpOnpunuDSRUxYMBq3hj9ZS/MX9wXJdxGRqXTQXPS8/iRXVX3Jz
ul/JNkt+LTVfNKi7ePR0im//sGPSE5vcfQ+YT0CxUMNF7WTaJdIgLcz009yr3J3jAyooVXuR46PR
U9VNPHTGWl76VQQZfr4cIuOdEY31qLjKWXeE88LHUu/SUk23WpOH7z0B1lFxCRP+z77V/nQIRHmJ
AQo3mDkoixy3t6XX9cYlb5VoZbqp8Ymsg3ekwSMkraXPFGuduVFyBU7hOPa7NlOGmzw0RlVt2THC
5VQxnm6HwsPUei5D4xA/b0nWkQcptsncrGYdASFcQqn13wJDM46h4+CSYAFG2o2CBfg8wCzFIYVT
cZWlXtq5/oqRX7U0EmICsiJqjxnkv6sDXISh2i3Ix+q7pvSrfNYn13n9XGqp++an3W0U4LiFU2WH
prMFAZGhtgLUZ8I2jw9Ve6xvd5kbPq9jAENAs5oPISk2Ndm/aYC3LQ3XGUBqgHzOmTffEy4jTxM3
qpXqY4kFHF+ef32z0sXJ1tP+8v2/vsGyxfc7EIfLjJI5cFULOsYGJftD7bmvIqnKD3wVh/WUh86O
DajDvd/xDgQYb6XQy4xJF4LLrtywD+0OODYw/A5L5aT3ZYhbLQxrGM/jxcdS+5xiYngXjaZRvtMn
GDdJkVU70dTvQWKhanWiZVs16R8Ace4i87MQX2SBLeW8+ERD8WMUdbYbg4XjT81PXf3e+lPyww9z
sHUjrJ9GqtNlOfgPJk5fH1n9ls6NMfIFbVMFIt21Y3iwuqLd4BHI8q2q4TZTy/DeBzUxtKfOT4dd
Yep/OFVn7H9tUGWsrXwVpkUMB/KqJyLeV2Vd72IyYzBJ5/dqWlgEvWGGK2NGmOIqfWBOPe5rkVGh
ldhLnICTFn5WWmf2o0U1U/iGcloHiX0ahspgdU1jXiPTugkizi66HW8kJ1LyJC2nVM5JQ922rbyl
U5hv8h8wTR3N8ZjV+j7T7bdUT/D1nJFVd+zdJVXlIk+VDlPEWVmgK5hs5FEHGZlG5RBCKVzJjsxP
gX/AdPRToqG8xcUd5yojfspnsalq+HhXIcGRZ3k2qQ9jkRDy1uqHKpmKEjVogGNOV2CpLq+zLI/X
jlVU93/9axBW/+5X8O7vEH3otRXBKnQ8cszXdd4JXwGNUS8SDbVO+wOchR9BSjyADc/kiWen+ulZ
SO3jMa0u9+2qD7BKFLhl7TNE8JhBJ+N70pfz5mE+jEFm4wGfKTQROO9RFqhPDZq0zeB64qhgy3AG
bMaQmEwVF8/lhwBjvg4qwqMV4ZGYTsYxCu3+RZEFdI8ZEmtkulBKz3hz+CxPsZF5C90uzbeGvKzK
dqrjEOX8jXPd9PZFX32vVDMkPr3OTz5eNOtsMr3ngLqP5Mm02Omz1d+UAhQ5RpqQcMeUvIQ8OBVw
IBQzK577NHuL9LT5jpb7DX5l/c00doamfCWsFk9jWWk7O4Rv0nj5y1QxpCvLEYvpIsn2uLkwDlMj
/K8aM3pvChtXlrx/DiZlvHpR+CVvj0QEokV3BuaPfJc2OXvaXbIWJggn5kQQ+GBBhW3dLamk3Xvo
mcp6FHp7COsifAin+AvBz8J1cHZfwau7tkVUXQnogSeou+0NW41hVxYJ6u8Qa8L7J5IaziqrXXPt
xab6p57B1XLGpoXaLjPVDleDGvvHxm4KUC1q7qId3mzVPzS6fr2rQ8qMCoex8h1guEvxPRtOHR3h
yhlt7SVrneGspRmTqNCYVqbd2Ot71T/m+qKwum4TQLWdAu8ro8K8gR2JnRLa+T4yvfbqpvO8J5oc
wsc6B9NR4qUzzYzxJtTF68BfeZjZqpLVTwyAtkjrpru5mgGkJXqf6I3WudrD4GEkb/p3DWHnINfT
hfpealWzs1V8cit6oV2g4QBgqO3I8D/zV/I3lJexV7HPSFcIa1nN49RaC+1NOjdqlQkNJchM5dya
03SNC+/QC+MPdRxdGJh6dM7toMcyhbUvS8ybXWIxXBhMGVZd10Kyk+We6rMOoOcfXqIo2kiZVZOG
41bBMHRj+PDsHcg+iGSq5nFUZxdHN9J2cuwu79W7LoW6Lm+IhImKEw3uQplsaJB5zZY7QzKsR/kN
W0Rc+ZvGXkY5DLgSqO/U+FAT48aFFSrtcZKyALdU71cKwR/3H9KGtirreVtVu01mlcoqkbz7CCPi
Zhw2UA7M5ag17VUNmvTgCNvb4GnnnkbBr+emjcN81E6/sQovImgqyykalGtRjXjalr73rCPwIBe7
z095zaM9AVwxLMq2QRDZZ3kWYgp/PyP1qQNSpTkrRPiRFsp4kfIQBgQfQWdA+sVvmgAeBo5Z4D8N
9eQvhTt5kM+5x/CNyF/pdwN9uF92qH4EybpYk4CTVg8cEP8U8fgeR4jCh5oZnY2J52UmyBqQlZQK
ouVkFhBDHDV7qb3wWnfu9M1mDLnEcW1Yh91QstXPBWaUVSiv2gjbkcBXXmEsLofenJ4rdq3HNlf3
/ITKq62O3cmvMTHrmoiwllpjd4XetWT1T29jOSazi0FPfeL2H/Db72zJ377DNPjFoBOFapd9Rqmz
KMdI+97MSTRhpDlneWh8gkfkFzAqWfS2l32aaapilSm0Q9tCtMEFhWRI0Z66uypHuDjc+1NNzZ4A
0NvD8T6NGa3g3IRVyJSZVy+yQnsrnzL5vPFriDUQHsb2dryLyqTe9+pQXMcIxqcPSe89ratrW8bf
hsEcnjQlavl3Cu25aFt8sqcpP9csgoc2BWzs/ddUudwZ6E1xC0vNZcP2z2WGBG5UkmdtIVg1a5JN
PMRZeuYcGQKV/JxEspewzM5m7szaPZjn6PBS/v25FjWUadio1hDiuJpMOwm9pEr/mjkOwks+6gXe
T/o6arNmHVSWgVl33ayj+SyY78kzeS+opv4aDMlqzNpmIQnYcjjtgWft5T1ZWIZlzyeH/8kujAQb
dzl2Nw8rqkOs4NFkKY360mJLkWhN/KMt0luP/Apb4EbHkxyBQIPHVIw0+RpVeIvWaJMOg0k+nWVM
r9TV+QacXD0YUPCvFmmRs2W+80f+3LRklWSuP+0l26fJJtAQ1WHuP/N+gvgtTD3/xdHYLmbUOlHJ
FYbPQRayHyHcClVnA+wXEKvVQMTXrgSFVCcXEdLJnw9ODOtgETeaia/RbKGZRIc4L/xH+l73ocLL
vXQ6g40T/9JS1dKlUwKQ232rfXiJ+pgAzz3iPWSfIWx4IDCB9qHks0uH01Zn3Zst/xOcx/HHVl7P
8lhpmrgZKTQmCFJvdd+aBJaM7bJIHXvbe2a2c9NwG9N0fmmMAWDTW1/oiDfpfGf+UuIG9rLxpv4U
z0rR0KZAKP1eu5UKynsx86WyfHjIlCejd9Cp+K372JL/kNh1/I7pSLqvCEZfxaSIvU8tCX6R4yI8
M/vy0Kg6gls4iSTb5+IZU698E2bCOCo+DH5dQz6gKje0EYRBKZrxUAX9C669TzRdODtXpTjX1Jxn
efbrULVuvk87eElR9qfkBfeI7BVv/asDZfdnbfqwfMLqG7BpvYyLq+P4yVoXWXSieBdnZE7OSjU1
7VaI4qCZ9BCqMmChJokXhR/uigFEAQNb5RPi4RICXPyj85jEdkmfP8YmnvHMte3tlDndRSlomtDo
vCsiI0F6Ru/xxbWPejg9wyRNF7+gRKNRHIYKVbL1eQIvihpuptRVTyM2TveDO8Ssmn7ZI+hsH7NJ
969QITXMGQZAlzQpP0JooDysZX7peyo2KhvMWEfTfmjojMzIKj/quTNivuPseK+tpyjrdogTt1GS
1K+ab5n7uGmBoGY+RdkHf7mPbONnn9rPqp3BULw7JuhIhtO4OKOv+YmRb7HNMt/ctrrz/ouG40bq
whJe+Qa8tdJTLXnLs4wxNbXHOhsYVDnAKJu/KNwao/vZeFm/aBztGCjmK7NB46bk45+HAU5aFrZX
Zo7m/XbQWyWWFHqztNumhaCBv0WNp9YaNbBYw9lJxbKJV/DfRqx+sMKILd+4f1FpcEkOAq9fgpQC
WgVqZwJ7EmEtFYOFE2tnn8Sh2M1ubEHJGY0HCT1cOamCiUs4vZrzXEZOAZShDs+Js5Z35CRA3rZV
0sMSEWwVU2eWnc1GRTkaEyZe020IjWQjFOL5at9hTGDF5VqOG205WJ2Hj/6kHyv0IsdiPsgzeTAY
gx41GMv+UzBjE2NeIKQzU++RQszYJmWYLe69ORWTvrYAIpeKWvuflQ2ltg/9n5FXXhLhdsykqdN8
OZJx0mpJ9zbdjbEo1692SgL8oGhiZ+HQs8dJvb/2dhUhsB39h1CF2T+LVeQBgZ/YmI7RLiccr+73
KrtojveadxqVH2FYvo4zWM/DOu20hoZZXjZYikDMGTc5TrInqTdN63ba3SWJdKn8XwPtOfEy7/uQ
Y+U1n3T/OZm/FFr0Iallf/7v7wujwv/QGgjDanwB+rF/TJX1MEAHezPLFuFgntQnJVW9U936wVrY
Wf7ONPvSh7xU5hAl165RhpUVx+KQqWb3nqZIVXnrNJhYuyzb+FSNq9BsxVucdcWqqe1m37RF8dYn
Gd5yngVmpjL9rpxi25uvepYYb1EfWSezYwIlL2PKOqyTVUprvGa6JOiOtvb0V0cuL92SnZIMDwEP
56Mg+yLsUQ9Dl19IAxd5aPUiOPgN/tiltBCYWveYhzwrTeRQbsFefuoQ1S0KYdh4tew6N1u4Zu3e
JLOPkbG+gd18o/AaVx0d39FXaiyTJmaidYuMV4G+ZdsVmnkn91/LYKiOUj84YElzgIHKc5h0xofH
tJ2BRfh96HB1cts8P3ltKfZN4oLYqfMgcZayNCR0hlHHoL4UuP2FwXM0t3GV434ZCUwiF2Pwlab6
6XEaybqAbeUsWkuoh3wMg6WHz+Ierkz2CCkDRbl1BZ3w1r+dhU3g3+/F8gzIc1VoOPfxsh3l82d2
tbKP9InSZH46tSAmaCz/tEuvIGgt2IYz2lPb5jWySXjFCXqXt6mxzEMr2MXQ8t76qsUGu3e984SG
6M1gLgbHNnjO2ychFZIzJXIi0uLgq3NongsfVfNh0vTneEQnv/htQtSE2FLYOKlKdVhiBlu1CYuT
VI0RYDpiK+jF6ympxF54qKzuJga/rmOrJsJHMdutNj01XVTe5GcUamqxvbe29aAvXb87BLbV/5xP
6sga5EkfOP6p1GMBAYcwtSrL2bPmM3mYJg84oAhO8n7CpIJZQn2We1niWzaaR8NdyZFYNkYpapE5
YFVhbAQrvf3p13jJDXqNTDgKlpFaOA/dSBwANhrF3igq/9rntbEcEzXY9mg+Ngy4viZVNT7rwflC
0P/nSZQbPInVDf0NNpKCuY4Ef+38Z281/msXT9OpCZDUy9te7RuLKnd+DG6KunlszUsjqZ/y1B2u
gaduCr+kDCUP7FQZanIyy4YVO1Rwu44RyazzEGMsajvy+uY2N/3/S39Mu4ex9e8CPGskWjSf1LWI
NBJps9YgAqOdqj0MjDvjDK5M/SSv5kF/knvN/u5b2Hd6jlWTB78g14abWhjlvgDdX5sR0XaT6ZMC
y0GeNWbHUxNrY79PJcrmet1X47QPE1muJz3OeD/1bWIEhPNA1IvsMlqaSRTcnHw4hjj9ZscIwveS
aBoifh0jJ8xqxoOUCMZuRUz1vhiVcTnqnntmRDpdPCMEG53pUnrWHLusoC4JBNF27EuMfPOVANFd
6jhJ3n9A+QVPPFilT6E2c6Yl8bUvcFCxYdeuQ9tD9h0b9hGHkrH9WcWqwGW3uzCMdUgcNLXjr8ME
g6dclLOUxesmd5nMFDLaLf8oz+RB081453vppcJVA3JI3q2l/6y0ng30Hkpb077k/0fYeS3HrWTb
9osQAZNwr+Udi54U9YIQZeC9x9ffkVk6W926EbtfIKAoUWQVkGatOces2Hne3jLIv/ReCyzx1OCh
vCD5vMtkS5q4x2odm3rYH7PGei6K1N7mTetwq6fNS2H1WLC75RubroQGi2FdAxOQAkkzBcGWQNO6
oRbX1k4/Ha1PnpbQ9S7l4hBz7dGKonc3bnQ5Q4oqOXsCmgDZGb8Nn50VumRdOY+4r2u4I35R3tdm
SNJDmThnuvWwSZIuX1HkxihdfbndONCEieGSoz2BwQC/ax0CmpFAwJCvtbjitqWO/pjQC16jxtBp
jTh2Uzqce7MjAE0e1Jl6bcJZf25jj9pzmB9qt7vvm0CcVM8C1+P8sPgRd4pmtgfVuOAdZLUozBpJ
K28mqxpyv+T/bHhVd8eEs1drdAB6Fe37YL6t4P+s29Va3nfJjMmn9iy93RY6gLvbJGPayV7HBhNF
xXe9Cn4siecyohnvt2GsQ6P3aRmE3C2W/70fMXdbfWy9UH2Yt126ZAdp8fOXgB1M78Av1ovtHGHl
CxwnOxg+Yq3QdOwXu7G+qCeFlu830c4EagaZfulruZoCVbSOZwho60ZPDiiRyvsoHsU+MUSx9YPg
2aff84oeB8yPHxiHOKMKbPgJXGyzT7+i2t7NKTsc+SR2eeiR31JPD5VOtc4PEmurVVb8If+GPi8/
CmxaT7xN/qY05v6EXLl9tebpZEWptXWqFsEs6zfCmQ2kLXE4PldlaBxyoRdfHGZVgkqWr6XuFXB8
wmOPZ2o3s8t+styYOKXEHu9/F7VpU6/QMhzUT4W00aCA2s0XDMjuWhXHxxn3TulXxxiGaZI0qFSi
9qMOUcrVdCdO6GJHhA6HHjtzOtXa51KPP4c2i97m2CeAsQFn3S+eRRW9i49qb55MUCK6WUftmM2e
TGNiHBIpRi6h6ySl1EG9Dh3UAWbfNuc6r6sdZO2CdIPJetexv29p1rFxxXjzTqb4RLlNAfAU987j
2V17of0Gs2LaTizuXphav7Wa3z1mvf7Fll6O1s4+tQhAjWF5/hrHVH2ucv9bKRdDCenW/RxO76PX
rgZpkcEYNB2XyrXwAmTOwWKJe1uhQ5fSL/YAeckMgmM2htFeoIvZD3OQreDOWK913Ym1YY+P6r9V
+BGErDwYhp7uazE2L3HvgGQz73vXD9eRliEDkspyLIJ7dqsgsbIlXlc2bvtWUl0ySDZ36nKu8/jc
48FbM0OEWzvQa2iL6CcX6XOIzDLZd6FlbsYc+0DuasXVyS6/F+FR2hBdWfr3NUnT90Vc1uDKAnJY
xGi4RFaG/GckRfkRFhHoGFYN+oSiQbFYO9jpNsK+vH20GgqTcOKe/SQJT7fvPAmdCLLQ/5rEnvlN
nrR9dzvRRzv54mTlyUnLnSkhA0uf50/ySjmVE/IC9TKKHgKmbsTHbXijX6nlrHoNJlK1S4Z8qz5o
mGsB6rloDX072N/2CJTE3Ws5vDgLyWeGHE/VJiQw2uaQThj50Twa99nYLf1Pgb9oL4bZAzakEYSX
o21fOUbxGC5hieXI/+3y/OP3NEoBP9fzCK6U0ugmNKwD2QsZ6I5+B0KEQd7QfBCsLfiLJUuf1Gtj
miL0THvwpmKOH6i7POUWiLo60OnmudUy73IBSTqzCe5KRX8/+pAnOmS1t7NGniGKZMLsBvE2NdM1
p2P9ytDWH+ZqTvZJgQrr9v7TxPsGpVw6y6p3x66wrvZFRUsT21U+gSmn0kLUmzDTUzBrIbhbIAj0
N1YTWjqAj4l4UGfJoj1FxUJ/SL5uLaI8uFNu1p/6jE/SoUfBnvRJNfkTUZ3beii2uoaYS5lntYUG
tF122l1joHhxjCVbs+b01xkLkL3r2O1TlxXEQyK1QnTLqqEuxu8390Bj2LuGlR454P20uXFgMiYP
/n2PyhapOVxE0LcdbKhIwTPeb5+BlZRi/6fqwEjtbua5I3ROf0kWNwIOUVDyMrSBVUe1tAgD6BbJ
YmSSluY2ypLiQZ2Bii0ekEEdkjFZVkqQQFtj3luVyNY3tt/Qp8adGnNI06Q6hhoWQ99RFQlUbaBz
YzQKtnEEzr/s2z5jOSXvGQEj6mQk2ncXueUPT4PLZjc/WN4TBKAn5TrQ0mQbYkV6tgyaQ54zuAdq
lvbzbFvE06mbjVIKzZVi2Zt67gH7WMC5lTiDV27tz+y9yu7Fmru9GkYaYu9ud0ahnDmNsMgrpFly
22wGuVXtMGHFVKMZW4uoLlaFQXVZOZhGYvrWSgsWSje8Jbzx8PsxN/g2OsPGnec3pPPJKmDqOFvf
i5HvQBzbsyU9NG28rLEiYhZoEfEd7bh+93EjrJ0Ag67qBLci4fGPBXUKWURRJZPWNULM50A6O1bN
pOZ5u1uxyY8wXDWRfYwlB6Tv4uY4aeUWlecX+M2ShavNT2EbXEu4gHeMvOBwlK6FR2tVsHu8UwIX
p7NIfHKZaMOkmPdVViJrkxwQ06ZXhJrJoF7ssVckifNenY1aNh9NHbAS0vRfgxjMV31OzTt2R79o
lsaX2/vV1i8UnYZDQs/lccZVLLt29o+t13a/bu+bXn4sRu/8EPnAdkAfKWNQkvFdZ9w6ws8PSu/I
biQ/TC42enUJX3h3a6HrPQOYtCerj9Zmkbs2erO9TGUnzySueVxmb+2bPYuU1tfWerv8SmsdPaZT
NJeRvf+67Kv5K6POuz+5LrYCImvSHIQoI7d74j3tnsq0nu7LLINg1ZnXW8fQKbA3sSG6RGFk0G+v
jUs5EJ+ZVJ9JYD8VgTW8Fym7Xy0s+w+KHLLmiS2gp7dIXdxGpCiiGA5cEI/NCc3IvgKhY6NTjLB4
yjiFKQDL29aEV1hle1FnYTW3l0i+tsjXwhDp4O2rqR+sbx0XY3FQtMnfyU+JAhgSWqUzFGlRiurQ
Q9G+jrQst1lVu8xT2BSDVnM+Mmt6EcWk/zL9l67KtOeMLvq602ie9mb2buUh4496BqIQ2qe6iXCC
kkuXOuwbAs+6evoc7KNYT1eiK2D2EF54oWYJI9FBXFJnLUOK2juciiRqL/FsNZfqn7OScNhjHxCD
XT1V0kuyRA4cZOOplfqndurUhfqKN4zmylnK+qDBJ90Li8s/ROUIBjpSRdmiIdIgfXQyrdhHcz1t
Ra33b/WgpVvbiKx90kfDW6zXwzqCXQ6zhK92PtbXKlzau6Uo+rdEdNcpi7yHoGtspIS+ubbp+K8T
jeWClnkT4OX0lx7G9ht3LJ8Zdpmd0Zns9YZh2epj7r9Vdf9SYH+56MzlO5GBRuokOyzbjfqgJSv2
UGMN8tpJOmCXLLGeRpMyrdvV9+qqHfXxUIbe3pzyzz9CEi2gcRE30WcmIVXotVGg6GZFxTJ+b0EK
vmPiIPDBsONrE1QNithxRE8VfDOToSVFJkBdp1veZxWP6wa07k+sGWQvIl2Q0j8ioel2LXl9scCq
7oC//igDu5ReKQx6knuH0U7KfGtrWyWLcQQ9/UP9S8WNnc32202/Es8lmjzlMtAy0gpCh+Wftljh
nTp4kkM510m2cqYgOQ1Q8h9MyDmUoWjIefly74yRuGq188p6AbSKVNtUxcZqhuCqxss4r52NHfT6
2spBfGD0SW6IN2V2zhBYZwsVsT4V+X05TdrGH9kkhLWVvwR9Op9c2oYr2D2oOFvMDXAnnWAgp9F0
iNVtUqiZtYH8R+TI43uH4cIMqvF2w99ubGOLpdO4zgzyJKhJeKuX5tWqKzpwKS7a1RhS+avA1Yi+
M2p/oJBYeUUYXkatdjduVS+bIc1p0Mj5pk21hzruhke/IzkHTCIKYpflRDKEZMtK1y9k2vs8b9IX
9XomX8+1eTgWoeQY+vHCyn+IjrbRiRcLREUrEzvKBkFyLNxzZ4CGkqvmOCjpoZZAAxRDuNCeJ7Wp
vm2CiGRML4Zh9ee2KN48SNDnP4ds6P7zUn1hLq10ZefoJAss23ih0vx7O4A/RUk8V4vMnlfgd2c0
/fWQJNT6kA0e5sKP17FM4W3akkKoyS0tpQa3YX6y18OIWFQNrmqYHZ9dexmYCgnBtHDZ7wY9+M1W
l9LJAwIzcs7NyDtkSQBuX1oHjAL/tOmYw50aPP5cqq+iU/39VXMm0tIcIvq7RkeVIw7f+6DKr01F
8K0RDOF7DEP5OFR5u1FfHbKi2mrj+aamxq5sHLq6V2LbUOxdS0au+yGPbmdf7NJu78Gs/VosBDN9
ookdBexkreodf8ocNpPFymrN8eDVjr2jCOSvQVfrj70hN+WU19TVyJVyw6grynkHn8aFkfQXBVVj
XRMd64a8wiSdrbPpD9lGTQjCpr4aatOzep1WW7apSt09m/ZsUsMq6kd2//eKhBxjBjuNBJCubclJ
lj7ybeK2G9E5aJ0KU3dXYzn59zM/8GIF3ZUniN5GiAlxMIJwn/n+ypVlbpS+LfolRpK6LpsHT2Ar
nTKhgUrTGqfbjpBFGBVYTaVWqu3qus+xcMT006DTiktVPMPyHY6TG9qrsMZPlM99cSwppvKYBy9x
NQcXxjdg74lNqr1VPAnhRycPhfhJnYXQnZxqvkctQ6NZimk0/E6rgBHwargJNM6q61cZv9iLcOpz
IR/DqfM+AK8mD5WZe6iowk3I/Xmuorxb94nbXCwjd1Zp4pXvcT15u7hk0aa6HFoJriPMCVCuTOwy
RRK3ey+y+O2QG5CoMIAskzA3pMcDXbSaFrdgZlGlyt6LuyO724APpArOjnRIqEt1AKWzct9SauO2
fZf+85TYY5vtSFslGbF3vpWVprNmr8QJU6e91brJWt1mpiD1smvh2fU5LWryiiKUizmLY9uP7/S4
O5FU/D2XU4nVDvGqiYHtiWT60krkOxv9bxjIYW+pJfPvJUxDwTCQ+xqlrhVuDRUzhXyb9vb3f3eb
CP1vuwn+at0UhmsZOvRU8Xd8ld6UqWM5VnPS2HGTQYu3vA0ScQ6IrL6LxxpEdbEsK1Ik4ksIs2A1
Lf5vAp2XU+9p5qJc584JCORjLcsQgM6za1r1n+pqKER61bzxs0iCF/Ry5QeG6GWIefI5Setm/l72
7jt83eohRANwjlkj0DIW0Rq5cbxzIAJGmek92whHTks9fdMgfWziLtRPdQTND95aUWjmDjmNtwMd
OB1jXMdbd0ieZpApF90a9+r5bg2in6q2tQ+6Z1T3c74gY0Zt0eKRPioJVdcBxS78ql4HleWeJttm
u7zguBvL8pGI+OIFS3+8Np1QPwozKV6AtaXrwbS6x0Fzwi3u4IG1DxrYFHH9HewCYF4OTI+88/QX
o1xYNn0LLEd/oqhvveoJfo1xNp6khoU2HCoSnhy2BkP0HUJY9Yz6VkdX5zbPCLjNXQM/7Fx5fnJw
FmFcBjtwToVhPmPEKh7a2bLuFrDMHk/DXaDUrKIotR06MMIg5SDZuAlQwAieHbicbTFOwSUxneZC
jV6W3VrtZArLXMeABB+UVogEFxZRUN+oUMiQZtDWLH+j8o7ZiIfC9+cvcCAAfuLjAHkNE4dlt7nr
tUUjCMTfkZk2HU2kqdt4cB3iqnNK9f3QU753rOA8OgGp4fJdIIkjv1O0+duZLmVoijfoJ2V68CH2
7HPhFyty3Oe7Jve++kXb3OlLRtqcg6ry7nbtd8U5N8mekS+pg3n7K9OdVjXiojAhTTztp3rAlpnP
v6TJ8Owupf7oTCmMez4WktHsXekAEQjHMZJmXRABOmveybM/b3WDPPbZkLVg1GFCQNAI4cv1QvsZ
VMlb5NWCeJwUyGcaRkeHUjiG4u7NRTD6Q6vQ4fRoUVdmuap6kKGrluyQzHSGn4HJFOLNNVKRFpm5
nwzvjaYRugCp6ZDW3tc5TeKznbQx1XvOzLigZB64h0VKNiwQspdZKji80g2R1ks2Rl35w97MnA87
dpZDlM4ViPDeFntWNJRBCxtJxSDqcD2VU76lW4ItLjTsia1dF+4HjF0H3EnjRq1k1KUYHKJYiyW8
xrb4ELVPxbL35tVozT4AinzcCiSZ26kc9bu4T+5U/UUdzCKAn6PHPs3U/FVxgOfuVDVT9ukuzLJW
cmbnFj1XuOpOE9iqFUABtpZmq391M8faqBgJXTJBqyL/gP/fUSunYjo3ndgYQ3/obatBKRR/Vw24
ltyXneMvV12ry4c2TNfzpPmMMXZ+6eaQZVOFkmZw61dgIrCwk8U79W5Sw3MYDR5U6vu0Te4mPa/2
E2ZTxDuJv9aasD0pP0ve9scyCJPnsWECN/0m6o+eWR4RWSboNpsXxQgznPshQvqpoEbqkGvRRxND
8hzT4YHpDA1r1yEdl2dhDz2/1zr3Gjndk3Cs8d6QMLLAG57GUh8wzSDOzvFm7ans+qcom6wLBT1v
y/8cvQCIWvg8kUrdijdaOkEmobZaVHP2GTeMeBQr7fuhpAdvLOmT4bD3DGYYzGoB1408/upyHBNz
c9vphfNSrdRmgv0n7bpsoTZN3WYdtvhiRgpYBzFV2YVMsmMBwQvJFzdhVWjL5arLUwMD5vq2RjXD
DIiPnCSckqnQ6Ob6lrTh0rhd9SJDMJYXWweAnOQT/cwk+UdvW+ittz3g3Mq3MjORRcisSW7aPiv9
a4qbVsn0K7xg+8kWMAIX2z577fhVeOsWitKPKu3DNcZsdKRZLg4JY89ttrW6MfugexytZ9nv52PB
iCQL9+qABo1dfk9HwOnHcdWXmX7fJV16T8MI64DqgcxILSVFKJIjZ0WX5xSG9Qe5G90x0rxPpFxU
kORBrSF7cCf8fWIWk4AQIDss/H2S08gDpYL7CVQqAAp0pf8+0dt/G5RZ4fuWRdid5+uezlz/3xZF
V+a3lnrTnizTOqdRXq87J6IZLM88TbTXhbt/g4LZfulqm5ZPppHJiKL6JesQPcP1mTdECTgvdcIo
O4+A4vSyd+B8ROZ91uV36p+6yQQqC6GkeX9DepZTSDet609jMVhf6n5+UPxmxXQWNhIFSpVoTHzq
YtXY7TAPWa9VaEznBQURDlBX/2COYbBcYvs+GRvjodFG4ERRZXxkzPSbWMcIeKuJBV49vI8GtV7Z
W9Hgmq6sOm6frbKY/0cwhPU3PIVUCKHD2Nch02Mh+XvZNEY2CttqLk8I6B+SiMxuD0fze9j0RFDX
VnJfLlh13Jz9d0Tg4aGV22t1sORcPGYhgthwSLYNgXGa9MCqw+hInnfVd3urb5xjMwp7VRmOtgMR
OZ+cXDzBx1+uVDu32A9pmERu3hx7YNHiUHvL8kCrmAiTRdM2jSz1/Lm8FXsWRBr/fmMZ/3/kAFlS
PFKUNKgOW7b+152FjDXjffKH063JPzqQhnT4fLtoivMDYHik3Ko0hxcFFrFUJVLdPiFHCU+tEM0G
k5q9EU33RnR5dyYT7Hx73HN2KVrhF+eucN//QKWikpeCxX8P7HA+FlmBcQAX5rEfaMdKq9utYyzb
xvFYbvFVIk8Xw8kY4/ieZc60pQUTX2okfXdO4iCi0q/mSNtglB4TGhwTOpZBPw8QYvDFEYpaOg7T
AeSbt99nP2/4f0tLa/Yb1Vc7IlnM8T19EzT9sU1q+y3O6IxIy01SEf3VlxAWDf1uia1fyrNQySta
K1QF2XsSixmvdYhsSDWNs91W7SOUfZSsUtwEsdLHC4GSKePxfhoC7Slp3ZDnNySbQZay26Kayv0U
lAVoIwZH+qWUmtIV8gIQJfIg6iA+NYPzlKRperTJM4ePbdk7L2xqQlR1NqOjNl0tY5wucUKiYUcU
kQNb6rhErliLyITAULfDKUVAtJ0sC9tD0Z1Tb/rW60u9MUI+R6Bkhyj0qYjJu9h3ZmNvUwT66Jlz
d+qxx35ZXTzsaXGdzIzzY33vpvbOrzFpLM4Q3oX99NXM2DO7uV6dVSYboRl5W/8vz7YuY63+02bv
45ACL0Utx3TpvDp/04/M0epdgCOnqqoSivDzmdYr7Jq4cjZDVaHXdnr3oS6yl3AKdrlW1Wc1ITQY
Zze33ZqVZe7dULWbce4Q+jgojrh7shdYHDqJkxT19fFBnaVGxIo2gMVmiDB+bnKmMLPJul0QYZ2J
wti/w2hCeVov2md3ptHvpR6Atsgmc7aPbOo96AYuqTXvkBPWhxIE3RbZpLexFskKnZfl/ZYpVFn0
0AOTsceBwRKn/dWWJWPVjFBnnpY9kQM07kUwPHR+sJmF0J8IjDZf5VXntfqTuiflFR2kvZfY+8nj
oVR9VERhWAkHc42klMqVKDaqQVJL3jdo/FW+LO411ahZJVilLjeTisey/mZRnGng89yLwxRfDZQo
H2kzrXHLkIksi9G8TWInV+JmTsJvI6of6gcbxOjfySuCNb3VrRjvxG20p4Pl7X2/iI+hE/kP9DFw
cUResKLe0F8aw5w2YAmTg/ou6jJF8okMMF7eSuxgu5H8bb1zCamExo2+uDGhR0YpK+UVVoD80OrG
VTXZGE3ILyM6iRobetzFMkFwKgqh3dEDtcx+3LaElRzzSRhvk0h3qqZoVwkED5Yit5bJlCxiVc9T
9J6FxVFn7vqME8rk9TJm1ySuLWwZhrtbrNF7mIhsXEVYYD+TMfjStrP9XFErXSPyGLRnSIGroce2
qXVgj0I50NSd8WwFubcLHBKE/ErXD1oyAXJryugh9DWHXpjlfVTlWp/cY9dWwc8ka+E7YDUJpt4i
TIhNOLf9F9Lj81Mwhme1ALN8XUqNxrciF18y5JHnsolRMgSQ4m2odGwlh/ContVyKXZOTZxt3lkP
N6BMTlPQTcST3Gm9hhkcYtOKN4tV9QcM5eOFrEOURFIBXpX+l9n256dFT8cL6yux1iWOVTe1LwU1
mofe+KYKenGb14fZQZ6linypmyEkyMnnXAsWpgQURnv1DXVT/1E5UfI/5n4KI/81dgD+9pj7ZRyq
75AISPD3f6+lRAwDrAMwdXDznkeGUvQFuOUqdjv3zgLQcWfIgzpTr03UzVgCs9dj6asF9sdAV/6q
6iMtwtWmrJNzxr5+lPkQS5ITkdgME08Mgoca1Q2ZXQubX/oomxshLCLvcrN0Hk6esIRaxVnSI9Rd
hSRqlG34f2dePp+jZojJE4AeMdEuG+ALEYe2yE1k+7jYnjiXtr0wS7gUkitWJrLuq87I7FxWqZc/
0s7st1WX23vNact3kk/Zy/cBO3H4a+91pq+cLsoB+rjAWLOGvn/nrcnvDq+FqCJc7tR1l6wbDsIy
6KV4+as+DPanPIFi5R+WoEIGX4337dIPT9USVg9JtXzPu0y7ADqhloug7uBkNpZ6WWX09S/lPMYf
SWaxQTV6QlLZeAazLp49YVHmNcnapnqzGhLbe7khhfwkP7eaW+zHBky/M1XWuRndV6W5sZkJV7aB
flqVO6kQruYyNt+DRRwxOU6vkZnUpyg2Q9JQsPD9+wLK/utughgkV02OrVsMp9xNf8FDmIFxQeV4
60DZud1zohkDmx7PPtty/4ujfEXJwJYOfzB0bCYQcsjrQZN7ZAtFj3XzyblbMxm9+7RNd43Remc/
lYkKQ9huSBr6jMqofCkmOEBGGfykHUN7V5++uybYu6Hx5oduTrd8AGiC9Gp4JhuUWVrKx2g24AbO
vzLvoK+wC/086ZREJit90pxAe3WGdqM6TkGXwtodsaMj/K+zvdpTNjPO7yHVjKPNOzc2RCopglDk
Zh4tOwYqdZnRGL2v3//9naVo8V8PqufYIHR83ZCsUMRFuv3Xg1oVDqnveRodQqdmlxAAuJwa/1XF
jvxzxa9EMQ7a0AmC4XYUCaVzNxPH2hfzy1w+DDH15SZzhjv1N+scUGvX4iW5Ieq0wfzhlrNzV9iI
9ATRDWuDxVLKjlZrXXGlhpq/0Eo8KBpiQonpN4zCKnDkiCZuNlHoaE/qLKUMeDsjhAnRfaYfQOvv
XWN6dNIYUS1KNSVX04sK9AgZgIlbVQfft3mqq+KrH87QLOSSsnaqr61RdFc198krGz3zrugxPWvu
TGI4xLk3qA0vQj0uo3/OhE1IJOZrRDfYI/Bhk93CqveRdm51GMch31CcJ/rYCmg7K6Zmx0YQtYkB
R0jGmBRogVFdj3DlRThg0ZM/7+BhdIyTVw/D1zlIC+vGjbM10pBGOwauUde0uHiQg10Z9YBN5KGd
FvNNd9sdzr1zgwSC4SkXO1eWN1VwvTqkSJNXhdeK7W1biXv9VGNmVlvLpAIl2aXp97TO8n07693a
6tsOrafZmve+jq5kirP3dK6jV0xcKHqKpYYFWkXbW7ZfYdnBLTZPiDA5uVk30hwbkgP1axklFzer
fhD6FSJL88J+cY9ENnluB8HvT6n4qih8qrHaT8FZVBQKip49PvnKJ7LL/ePtLAA8Pk/eOXRbjMWQ
jlG0jPWHiYcgSIrl1bL04lLpNs/VwOtNqm3tOMp3XeaRPsywfitVWKXf/b61EG/xI7ReMT5HmX6E
X9x/9YrUWEdlPDzklJoPTlkGhy4bH1iblce5SwPyS7P8qo3sNkKgQqNwwTD++xNp2p5My/3Pdbdj
6CiqBK1mE6C7LuRo+B9pI0vragJhabA3Ifkd0eAmKwaWaOcPABDVwZu8pVn9uUYouGEa/Tal2aeC
tGiy4YIu7RMCgXt/W0Z6Ij3YofNZmHP4RPGJoCkL1pBoBSBttU7zauO8lEO66frepg7uDc89ZEhl
Aq8tjKsNb1mpxcEFQhBOTRtZtYJ1WnHwoPideaxBaHOpIOk1kp18H885LB7XFtiZUoKQ/FAHiOC8
CdrDtzZiEc9EOMpLtRoKHYDBXhvcpxoR5Bb2za3ApvxaUsomoloCPkhA52fUjdZ8bFgKgmBqvtmk
761F4mePttNHBxuAvVPM0FMlFUVtjIVJnWu0rWGnXgOm2K9HTdD9DdxNBV7+aZGDwj9X6qeRV46e
Gre12T9fU/3PgpwNIlYY+SabigbWkftyJsNOYbRLVEZPoEvGdeSJgOycNrxbwBqvbmXQm5ql630o
G0ogKirTgczUnYaAWOk+Em+OzJroTdfemEWW3Ao29Cc3md0M3/iXX+hO9Ks5yRAAauSBF8WQXeiv
/irtwHt05vACqTNdV1IIqQ65DoJxMYZivyAQROJI7YD9MRnoRuTCB0/sY+kAqAC20z66pAz9X0nS
79FyQEI7zQkRu8rNl5tgW28li56idZh3+F9lNcUNjZAEyn4bu/Z4p9ZvrpVcPfDhsAva8UjXuH7B
Hr1V9CR7bstzZOH4pc/15bYV0vLHts7Hi+aJ620yJ9f8A/q88YC0tNj21qQdozyP39wsIk88m38b
/cN4JrJOjX5Ud46TGR780WPHXH3e2EZMQcSM+d2wnwZ3fjXc4qXqCJKbkiHagJf3K3ASznBu6J4i
R4NIwpMgPyJvX670li3LqlxN9Ifln4VX/GqdzN/kIHl+e3382Q/2w9Qi/msM2lTO++0/tsdiOekE
ltKdrZiv5CLWKaoEJhCJ7w2msbYxRvLp3ZHQhOIX0qJKOrLRtt6+gVn202qes+khrbQ3FdTAHm46
mPEQb7HqNPuoRSJGigVxjzyJGxzZqBSDPnnUknqTlHw+Opik/Q0FJpYTI1d4Tbw0gp5QB29aHdYU
ikR6mWJMPvIH9FwDVIGYFpQNrLIRDwRH3UHhoKNZlA011VVTB6a3lyIEj2BGZXMcEGOddXxPOzwJ
8Qslb9712egfcbgRWz0OH2VT5o9soeqTnYp4N1ZtRAZ26eyiioCP0J7yd1qesJ0d2z8HrflxSxPB
M7azpeDKViGECDej9TAjkh8lKevPBl7t4iuTFCGkhD3BdWWYdrfSoqovevZwHgjsWZFPWp8RHus7
vfOMa5GjQ8R4U1KR9MOfikuVldC+DRafBORpxbtmBQ7ibiIrFP5NHfRs+TH3dX1m6mxQzqFYdwTJ
Y7zeXnqJ+SMc3dyArMj36tKtbPdQlC7AHzTB4KNFsVdLlvrr7S3CWPzq1Xp+STMSo53S1rapXVov
tVtAw11K77cJs+zD5rV5t+TGMV+Q1PVjuK1CvG8iZFpjx2vMVO3V+N+wHFOPg9HaMDPjCX2ofDqq
CYLRDU7GJtEi27Fqki2u44qhq5eiD/hLaGDxso8R7AfiQxw8u3s1z0ww01YIX/pz5pXeussna+sV
TQShyrMu1Ffg/YR3fVedb7/YPKPhlC4USUGNbKO4XUVpt6EKTsWhr/fUz8SprSPITpZIYiA/rLHU
wZNnXW7op1uBA/vEWi3NkmeQS/MPYQk041bnb6MSOt2HYJFKRlnUXMrE3vWxHsiwCcJEVBRbmlKy
bDVTxm9Dx5blncglCKoOnZ9Zym1vc0seY1rhV/ItBc95P74NXfCr9sb47uZ0GWR9Wb7PAAyxHSzu
SziHKVqNeT21Sa8yYw4hOPkvGb1Z5eJ2mu7nLUQzLbnFm5DBPRt86mph+tzYdArCSNw7mIbObp9W
2yxlbXjzfIbWkd/LpUeqv+tl3RAiex+5XbtWwOlAK95IzXwVMdu3QghQRkX7Pvh1+sjATT4hE+ba
j7jeDn1O9WvRnYPuYDYYXMN9pd4Ivy5And029rVxhne9bj9Gq7AJiqfJlMbz9zQlSisyxV6VotzK
xd6AF/848iOC7i4eOj1ypD7hKxCN7kkdMFVb6760+WYM0KssN35TDSW5DyH1bajSm8ZbV2Xfb1U0
Me5L1KlNat+1lIKO6kbV5N3a49O7TPljR0jrHWVuNBJy2qmdmFh2HvPV3DQhSacWOReGoW1ViclP
kf1ljvE+ptwH8BIBeP+TMauCZtGvf4q+aEEEJRFzZjfhRSErRh28alVNabTP/h9f57XkOLIl2y+C
GbR4pZZJphYvsJLQWuPr74pAzak+fW3mhQaQ7C4mCYTY2315bQNcFvoDK3fKG5l1NGRYXshitB65
M55Hcdn1Ik2tc7GKiWo5wTz9ET6fSb9IrHQipTzMSgKQ02Cl45Gc/YJ1KHpoI+05EUFdRc9Nnrnm
dPKYDqR1AIlEecmciAKEE5Tvqu/au2SysF8YzgX7H01bEepRBFAE5RF9+Yz6FgOs3+TaJi3Z11BD
tJ7VkKqhofS/4DRvk7HL3jSzGTZpltiXBCM5dabK28nvmyYFLv5Qr3dyToWEvwm0rkLf0IePKryH
7d8jlZrvYZmqZgMRFUCnl1h8xX/jFql6f6hxWsP4nQ7SOeZqM3I0u/tWpvRJi2kc9lGcRSeHW/gB
x/a88RE4PTQ5NsmQGVoL/eEeCQGT2U0wpJGVbXI0QBBwhN7Fm4a7rB3jQEJZMXFHDZp2D9uRvntO
Vpa8/fzM2GOImDeOYvR7CibmAwEA3IICijQ2drVnkxXuhlBHE84eAcJZVpyIVmGt1XTGYxD+9KhH
vNjdp9xEypOo/rJm9Se4IB3BCBrCwetsMj3dvZ1W+nVZ7c3ab2p4Jbq4igVqqDe3in3MMvJWM7Vs
jQbtVi6vvFaprqGh/ai0ZvxRzTdZPqf3TN1wnKz1UlzXtKY8ewNFbPT2dEO4SUFcTDuK+SN5sZx2
/egclpFqMFeKg/xtyJzkKhcQ9nBsUZi9QVfssGBtgKMaa3NMq4ti1/aTZVbv8hubOoM5KnTLS2/E
zlPWFsvzHmkOfObxQ9e6aYFKVYgxBt3OX4sitG5VnX+frJyZwymaexf0X2oT22+uqgVbn7LxtVa7
5BQNx3F0lJ3jO85TXcD1DrJ0/CHKLwoDwosd2QSGW9Fwo65TrK1scr/wLYmsi+3gZsULFU71bhTJ
Wy1gLTTFWWDZ5qvPKm5XQz9a2umRRxu+Fae5QvdNgxt8kJaRmu2J0upP5URbSB/TK97y5kbCnFjR
En4kTyMv7tZ+OyHrS8nCiAR6Ro20PQ1lZz+mgfHWIXMee2rZ6shuXLqk2DeRp1qM9caSjcja8dcU
e2jDCZMncCYMxBW1p7FxiG0IWsaZVsf0Kc/NSbkGWYcvgAAlRphgJa9tefkHelQQUjtYJ/T34TNU
7fFsiLfIVwmy7+6Molslq1/xrjT3FrrXazm+N6IYabda+jAVSbZKwxAgj2X96pCxEKZizzupF4MI
8wkP0bvTqbIfkQc/S7kIc9C/32VOKmHfM+kuo2lTak0s5zb/5wiFy5/n/h4FYcjsnAM3k+8r/KS8
ksW+yQ2SPZ2SqIce/iKpsux7Shp875bWv3cRnTpVSKjcij45JdZ0E7RN/rG4IXKlfNRg5JlqVryr
Lhfj2LN3HKcfPNvhPCF9vLam92Bw7MOCFYGkq67ZogY7aTWJUtY4DYEl8JoY3uWo3gegodTyNa48
9+wmZf08TtmLvCMqH8i176O59kp0GIRZR3R1KLsGVpfjXyzFLY8JEIvWzNKpzYDqZ+nj2Od/juRz
oXhuFs/Jo9gNdgEe0pVMZbOQuG+CkSaDPG316gSD09jYIw19SRyQEAJ07tEOWEizhkDRnKHjnAjQ
Qr+KF2njTkBt0eVg6RGyoS5ldFrG6Anbu++E/XOW2f2zUY1fNeRQsgE66qpmZ++r0bbX8sXJwBmN
6xwHxsDqKgiz+Kc9fxjEmX8vzQlCToGro2367tx3vbatC89cE8uq7eHKNWjl1eaepdQ6fbisXMiT
eUryBLaAP6a33iExx3L15kX1NNKLU2/lkkf6aDiDTpx7bGx6KJ7flfQDikr0SczLIIKwWrTzu2DW
+RMT8tTRKHtnO1XfVLPfDko4nf76zvSw1zZjp9WH2SL1qFJnsV2v13GUGI+Kpf+uRbN9AtS5YziH
829WxmXuA3pbpv2tKhB6iQ05kXUp8AjVBI3rs02Jm3ibAlRfCHVyyO+sEs2CTymJNtiyby1L+JnL
N440CS2ME325THanv7CxAdnrZgYQLdcVIUb1beHMgvIs4KKxOI8BWpBmwhwlu2FkYvLvW+77lA3c
MghqD6YbVacA8NUqCAJIlXFRQ22mLx5YrvOKL3eVVl2wMYgEpos3he9Db64kfchiY3SYcYeiblSD
9eL9MSy7P9ZKc5cuhrhNyaifgWIp5kjD8JsM06SUUaFvDIJDqGPil8+lZp1h6dRzCI5xCXW6acXw
Yu8Wqd2ck8rKP5NsCEyl3SfKSy3lpaF0+jcYtISMRE9So4QXttxjix92lsikHYldOVnoyK1RcT48
iKi7ITfBQE1u+ErH7dFv+XUWNWQLer2IFRZRYmnDqL3z9aI5+bOrIBdPmJ4ULmDyH/S+ZMpsCy6h
ait9CrOpeJiO4vSqTy5GDzTiePMsY5MEFmuxWcFjp2bJjTszemLqenWGsvqk6qERUUAtSCkT0A1i
ydehBtJCr34p7VbZ0N4mxncAzS3qS8PsFDdx1lo64o6G1GJrAmc1123wzY+ax9gd9N9dhEmns23c
4Im5UfTJ/+lp5Web6ti5CtWHfmUXd8w5y1gALcil1m7UW3xb+Lg0s4fEQzOoApDAfOqVn9CjIUc4
VXhJ9Nh5Veh2USOKMKNr+g5tYLnO6l55rCcj2M8pUkMFudpFwU4L7SMstm7fOns2Ppe+jHCsmTYp
w0mjnyJj1E5cZyncC6bsQgRdBYgeANr33Xvff2986gYJMe1wkrv0QkeTKougzFSmddVIF3urjcnc
KZGCLCS02X9VlMnScTAuTTYCSW+Eg/kYWK3+678PwtC5+EMSIY4Vu0kta4XIVeEmiKMTCZygYkzr
TLZi++S3uARIaCZXuELvabAa9CObzq7O32eUSvOBRPTA0iL9kXmspEOFQQ3XxzZmwtmPoQh8HtRu
P4ujUDwnj+RzGOHmjYp6doO8BsJvLUaqyTlJTyly+Urx+RPL9t41af2UpMU9bLT+ij82Iy+E6UYz
1AfVi8HtGO58z6x3Oy76baAH1rNbDf7KmovhixbWzfVSjEBVRTLM2DFEpckzJQd/46aecvTSOtv1
sZ9ta7HQH5LCfaBySgnB2o0dA/uECulc1/AnJU9Hp0XBkED8SNwbT54Bb02WHPjFvS2CCvdlsAGO
+npUHnNDs9ep28wUMod/7IyaQil2tln2a6NOd1XZNT/M1lzJ/pnVmZ9tZ3tvYen86ixtWrv5OG1s
AQPTyAa+VRrVujRd3h31+fcRTcybN7fJlvumu5q40UzFIUoKTSeuSKLDogLZs7yNWneajzVW5rVR
9i8Wd90z6TLxSrGa7InNr33KXPKtmlwPvnTr3eDGC/Tkk259cnAm9HByy8zTGGHSzwrk7aFgB7KO
IAce7Z9SsZGmOnHRznxSBNa1hq15MzIvolKopJ+eUj4MKCavDf3mzaCqv/tIGx6TSCXQKKA+zWDT
HUY7oSgrjmZ5FET1fqldiMYJ2oWWrDB6M7/zsY1oMwfFk9PbylEWTgFXlnjHpvzkJGF+sFK082NQ
eDt03vOy9XRbHchb0kWQWlm1alPlHpcJJ9Rc48BmIZlQ9Ic6U1/HemPV6DFbbIa1ZxHwIb/Kwmu4
EZPyl/T9N8SeHMYaH5UUs/jxV+PW2sX0a+tQVO6TFEyFOm0j+pPluoiG8IjKtDvLowLn2qG15u0i
3w8PJXf/C9xcEuDMxKF6mtdJKMLMZHknjdtT0ATjutIn89irTbBrBnLeMnXwVrENpHdoQ/eMIRZv
rF+i0MWTnSrad7MGlN35ZEl5zVjcPES2f14QyEfTrM5h02kb1EDBNVHrcltGUAzktjbO6eml4XzS
6U5dWbF9BGNzQCxc/IYK9a+DMa0Psaf4F7OD1dwK6ZxZEyCVuXZCkoOKQy9jWrn2tb2382Ct6fl8
XXAEDL03zTfKcx1b58B087U7B/Ne7jnwv5PS2VvzZnGtG27wHKARB4SBx19Ejy8q+sl2RsrmObFr
Yu4wYrM5y1P2ytpJG2AFyefirjZJeKSCpedhe66wMKwWKJk6qc46iL/k5VFahJKtiPpFFs9ynQ0w
/X+kOuWs0pR0In70zOpBJrrUpWZCouSDLwLlmhJiGZv+XaDG48ZoUKQ4U/tnmdJz0ZyWWxU+mIEW
OibCwuSr/0+VxfLHegU1oTuSnzzD0AQELWsfdWQO5whUM2YAUfxguQdy37ko21HxvWc114KXhOsY
x1dL3W8Kw5eosIv9LKon8lUa2NEtTZSLY7j9LQgbfLEa/puGRODCnqP7mBDErBbkzk057oOgUB6g
uk7rLE8/0M57z3MVz8cpJPQpYx/5ZaGPpWRZ7gvLdPcBu/pTRR129bciVNHv3tiCJAE2v1/nbjK8
Gw7gBWbKt0XHVGkw0qKyOMvB0M2nk54mKeK5ENioFk5HtgU3eaWUWmZtDSR9yz2MkLC5OUF8qXpL
vwy2O+xZKs8HP0y0w6KnKhXjQYfJT8IfrbZIH3dRn3ULt6MvGnUV65aDZJlY1bFtqaWgQtkw9JRf
LaiXTBepy3JgXdxZUOH6lQe+gAk3G97n4QpKwHlYFlQlktWVbNDWqAC3quch5UbBGTvhQUpN3FzP
t8CJlSPLlPBNPN/PzVovFOe9jNx8a/UtAxoQKvmaRKSwKIz2FoMFXyyYPqHtzeHkgPUe2ApG5t02
BvO339krH2HJzylt0SnzkV9q4ozJkxduZ2rV8E5oQ7KstJ61SaeSmKIF9MoEcn6qvEQuy4pCpxqv
pCyAzNHG6ROVr8SGdJeSnsPaLyzgroH3pATjqxJb5nfSnP59UBXnAtYREX3OrxzFjIkuE7EDyzJy
rPCrjPl3cmWMD5hIBe21qX029ZmUSs/szrmvHHKJghYA6ChV0n3OX31VYvPPUSCei8Sr/35fNngH
JsvXmJXXzndi/15GfrNJqyF8tXPaJPh51c9CBS6jVsbPzNG2xHuBDvCbswWMP0ANFVziTOl3FnFr
h9FDQO9X7DmdCHw4qwvrENKXug+QAdY28NlveWyy54y7X6zCvypI5Wxe43HPWhkCXJ1/GLL4qA/g
d/BBbuQp2ryONI5qTXVyfGoMWsJ+NcY/4BOtpYBOUcoPcUJobHltBy97qXzaoo1V2gc9JsCmIZD2
YCdslcJQCD00/RsedtCdBLmXYfKI2Nb6rIqiWiNdqJ/axC53KbuaMniptO5VUr9mMspXUZGHt4kJ
/cER4QC1AFs3/nTru0LozEWiAfv+G0op6jswJCy+wh/El5AUmOUXvZ2tZlcVBBuy0gvPWGXiTT85
LJ1Hk1AHYmMf/MatHhclPRSuZ1WUiOkKeLh7tbM8o8jaPrEMvKYVRq4iHxL0rM1r37t4mlVXACIp
DwaZtVJNnb5EEP4G8orvNYmStUzDyK14o7uN8okkqtrSv2nPRFq/pEjqQENX6uJsJQX6VYUw/eJ0
pLr2+eRvKOkgmOtLNu9M73WU62c8LwmGVk6NviGD0zLXklXw17kcNzrbmrzwtlNCfGCLhnLBGcgX
EuqS9ErTj3HuhwelGexDY5OhxPbOeFfbccKBWAVnrT+W/uC9EKYFzqpzlYtsniPRTLlvnqhUYCIX
o3vfGWhATSPaydPU7Zqzg02AMLL8WrM+uMdkkJztyRNUc9N4NyDlbO2c/ZSVniW0gdivCga9G8ZH
a+qOGMzts9aqxjbPeuox3KFn+ZA6tb0c8fMDwsgzdav4PorIuTe0c9U3/3OoctusbOQcY+/npyzT
+6vDjLYNI195mcKGTwek/ifmRCR9/c/Bccw3pwueJiecPzM7adb4PbInrVJHzBlafJndrEcuUvVb
6ZkkuFg7O6VOw1wULzpkk6up6vqjvGCoZK/bBGmXvHLCHChQ6dN/A1y3hA5GGRMkcZ6cijZf5KTD
ecxhjwT0nljHtM92FPtHWNLuNok648sonoaI7641lE+YrAt+V5aVbSJPMGPiplmqzFYW3OoeJDQp
FlqQF08lCv6nBneaFDjU4qz0lI38NRXVz3Z1pgI0UfpHuU83yK/fV8NAn8tmxQFPXL3mkUanGq0z
+gS2tbkdlx8KmnWA5JFx0FLP2npUgg14X79jIHQO6z8kOdlTBOL7Ux/pZqEu1I56PytbF0G/qGOb
on6VePatDcajlG/IB1UphnVWBhEsO+Pwp4c5I3PpKRYe6yYQI+joXZNe1bdTlvhPlu1Va6trrY8w
qr4mfQh+tUQG0UmYvkZqBFut7m4MZMRxCCGqZdjFpsS9uobNMO16zVLYjbWEAE50esOyeMz5US5T
TFWgCaA7/ueUDZR/IN1kWtdea1/CPscjqI/Ka+EPV3cMV8oYxvBpcFOKs8Fr4xc3zY/L3JanzmdP
pfJYRLWH4HzExDuzBsKYr61whnibVOxq3ZSYdphJvyQoxkpi+9ojZ1UHpAAFM8A2WrSQhU/KJhuN
1JiinXyvfODHOA51XD5YNUXFHKkDlUh3vDeAkkyKjQjbOEusfLo3Dc77LLSrdZJUD7UYxdXMnh7C
argvuIwhj3eFaxsH5tMfC1xGys/qjgJXG3RkKBBgJj61/LcnZ27FRixmg1PjdpF0F6JNtDvc8Wxt
Ol7Djot/JtARjaFhKUitKqPnQNoyLd/76s3wJq+CBVffomavxkvqIBoSA3wkylLReFF09kXkCCK5
R6nTieVu36rZGbttR2g2K0M9MPJPGnwUMdF7I5I49A4JoQY2S3ycYO8Dpx42MsZHpjdFocbOaUjq
TcMWdgGPUlqgYKmPf07pRurHcihWYKb7bcyajMo1mJcg4Y9JmZPvUMH0ddeghfPcZu94TrzVXaXc
KQWwqUhVI4J1tQ/Kwc5x+W6GWVeWdRgtvPDEBnpa5Xh27ko8jNu/RxM+8XsAz2MrAnY8v/T/xDYm
4QPqJPUcp8VEtZRoSFY8LqpNdOV2VFcrG1DynZ15/0BJDiteVYWY/iO12FUQ2va5wLInWattKrXL
voK250amlqaYVG4Vt3ee5syvWKGqeALm5rmPFOwPrDrXUN1aSuPVJc0CVnUBYdWtq3ykg/HDKlgM
W9nC3JAOwXTwZi4VHH4RMShD7gVQEbT2CK0jIP2XGSVIEHbKU/mCfMvUt+2RFVR4HsTR31dFWXP5
Hyzv6+Y3DXQEdQJklz5BoqsxDsNjQVFvbUX8FPHQC+yKO3UHyy/oAVJzOFCP9FbSHmZO9k6N5oBI
o2J4/lPYHGk5e87dGufu4R9TKE8p5ZNeJ+0vwKGsY5rhA3dwRcPHQxImaLCKTzhblhbPckDO3dki
ZHjG1VKBnOOux50VHDUPB0HfF8PBSHphQGTRn/bqs0e5CkhxS+1jCJrfo1Atm93dSvv5p+aZANvb
9k/ttZ2K9wR25K0Q9TS4Lc271RL1bPGDEL5kTgFoOg0tSmJYxnbI3A7tBeiNweRaj6jXXiWJg0oA
24ps3pKJPu/tTm0OtSjZ9XB6XgnseWtnO/sRzu6PYbCna29AWhLtUJq59a6jH7audZFkIZ9U83yr
Ndqw8CQ86tHc9lkEe7k/e36U/Qqy8cwdnpHCio+KH22xyKJx3dROiPA8QehS1dUbOu/8blL+eauy
R/m5x3J8c3pC0noteJI/nEvU622Y/Ue6uPoGP7N+ikuitIlp8K7tRGUyjKxsa3mwpGGSH3tRJ065
1VioZWclDstnhVhWjKf02LEw6bC1KhhtV9gA+QYrdX+U/7IaU6J26YMpXjS+GWTh6En8RJX1lzqo
BetsasZ+ygaZtVl8Ddy8e6kG7ajNpfbI7f4CsTskQqZgByX282UVRicMJQ2KaSoAUWo/Dr1Cp0+O
7JpOXHqdDvrRFnoz9KjVPu75q579ztPfQ50AGkKkRa4HnxUnhrOpw2jrmQmxt6gZngtr/C1XnWKJ
mbUI+dHQ9PuJDs3K8sm7kzNvCDH3PDcIjGm34PyOxpwcVbV+DM30KOcweWYzf3Uksl0dv1dWszNh
3bVYKCZu8l0lcJgACzrPaMtWnmLcaxI3HkyMayjyvGZjeSwb3VaNHoyBfjMcjOyH7e7KWm++k2Pf
Lm8YM8JsoorG8///BvCHNLRH8/ivNynaLknJwPpf/y//8wb5ORpoY9fWDc9st+PLQKWY6I9a+RxN
fUBSEgq5tzo/mx1qT/F8bGvpNjNy4xiXifkOiXB5vwMMY99UabGnKdyCD9C17eRo3uM4p3t5RUYR
pK9lcC9ouAzI3tg6in3iSB5rJWLzZhXcs4tY4pI4dcgcZMNfjiKW3b6bXijMyp9dsYDTKYoIkhdX
wazSMbPcboPNKLslKQKwmmXy91GvH8LcMXChmBS9jf4yaYG/LO7I8JiAn5EeJS+zjADkfd223ybo
CStgHhEaFTeA6zH2n6rrvUddOP7CSAI2k1LpKqOpk1QspqJp/DI6xTg3jl6uJ4tJstIK0pndyGc3
jC40tzLvvVeta1mBWtQAm5BY4b16rdbskBlSJuFmvBGoOq8TC73NmEbRqRrnel2RJPJkedZAIIGT
XEKEiufQF+nzvmvduyS5YGJHwyR7CzXfvTN/aWEPfbq9/GPP59jczw5x3GobrKzSbN+MbixPVVyQ
HT2AjG5nNlmypWRUBnkKHrm+6A2TbSd6ka6DeRkrMXyRctvnhIR1Bv+jxOvY7keEfiG1J1UFstOb
PGKrH/w5YsfN6r9YRzW7d2VGxhsi8Z3lRnceynWrm81PvUeC61VF/jaTJztP5Zc6gMBaobjurxhL
YhCLMpEQL8++apRL2lXuXT6QtriR6wcXPi9JJDP2/7zFJkB1Ts4vjjIo7Inc7ypMPnZY4lWbzYJi
ocNv52vlJcZyrcyUUZVWMd+j2d9CJvU3bJCaU+Rm6c0ce1jfcVd+y9pxYwtyps+Cb+WYsfoSGAn2
RHREGTE72yXh1hz5S1IC2Nce29ldViVUr4Vqq7U9QqTEKUw8d610xrzPxvJZErwImCfNnAXHZnID
9t/1FJ18y6mXgRAAQnTCivPn1HIq5FV9RgCqqnxTsPA+qhYfWAFQydqXpXNnUPRHS2YjiC2ucuqY
C8U/xXHereXIXTT0SBMrWv6B0NN/uLTvrnLX5VfzJ3Aamz7XI5Q37WpOU45WSnjyVFglqFg7WPaz
dSzZZGGJUuudOlKtXT6Uj9gkGamMyrsLUkp/jv77NMX5vYIwA200jL7yAMEDsUPhn6PCuzIL9Y86
aYEbUrf6m+XF2mGwSiinuU6hVtTFTBQEcaWE90QvFWoF84c3682y3i6s2AZqGyMWxitg9M72/7Yt
aLr+byeR6zq643i64eqahivO+m/bggiqZbelqUeiPKJTNCfN0zjHWzsaxpWR1+WuMJrwLB+Q2TSr
hX6AxCvYDh310dkgHTnGfPfBX0TxqI71vdnU1FgtOsGpndWfxViuDfRu3+0sKjesmkke6/Tk7lXt
tS7SwP5wtVuGivM8zKumrnLsKz561CU0QUYl8MELGoD0U8UySqX0VXbQ+UZlxOs3ZsmBSGPAGYsl
7o+VkG4edTHvErem/2uswiPuqPnL8Mkal76wQjOdXeqXd3yuQD8l07aDY7+T514IcI1xqlsZQ16E
m6jSrHOHJiek9wwnNiogVgu5dhOPAY4UeqzylBAfWrFKM27K0rM30HkqsjLLYzn644sGV/A61yoK
1pkSoJ01+XomIO0C5zM++q3b+zvXR8isal30LfSRFgksHtiMbk2s2Ym8AwaxfrTmvVRAZM5Y7BBS
jf8gv3oyltFnKTDb2nRPRZcixAC1Mvs6Pi7iqVBtr46iPsaTILFXlvZfr2KrxRHGnjVRavdOnRbm
l0LnoYm18uxGlp4Qk6Vp28wM8+OMmmdvtI33VKX1QBBTq78tfwgxtV9w0LPDnGkd7TQS5orENLdz
DYy2TIYzlZj6PGBSvpli7ycf5PNU885/n/IZ9auyUupt6qbUJoQRPBAiYk+zGGLb3Dc3DlTovTs7
v+syhfCmTRNMTfTyCWiohx6W2tJeM1tWWgLv1EJx22Ucwp/g0tWV6RnprXuMZOstBXR/zUDWLBc7
yre1WhbWk4vCdCW1vEh48XAQwZwWxFFOqKDp1xWnNk0CdlWI5k20hNeChQjaXSjy8gUWU+HJqMzx
7uiKc/GqAR5yXAxc7aL9L/VBvTtlq6xRd7IdHHcspkwFq7GUgY4JvbUI63qN/XmzXAyZBXgaNMUM
KqihdjD6jrsyrYGUHAeocvACa4vuEIWeGWxkkDDCrwryaIqBlbIXdIe6PIylFj3LzPIW2tsaFqB7
kBczPKhpE0YAC5KBbOoQEyXwnO65dwxmYX+y94FLcee1wc7S21NOZpHnvxu4xfHSsqVgsgv6+lqm
o/LTo8gg7sSevJuVobTzq5oU01Ytp2AH9/VDyrdqOBcnXy+/5BljtH6IqwTppFErh7lq0z19yPht
Uio8hAqXbpXNZ/SIHo0g7CiWoiCbjqyd5ojYYEE49nPoC6r3q9Taw/JhjXpwj37Pvz2OdvspWN7J
qNSXAC7T+Kqro7rIeuRHiFS7pNCltkc9qZW1A3x2J5XD8gVDuO6kGoAgUGMFYSfdW+U04czKpwck
PO0mi1ASep03skLpM3ujOu0V2kx9CoitpB0yp1dT5Bb5UW9eJNCzrd8q7rw3e7Dth876VRZInQRw
SD5I9JA8kmSsWF1Tb6kf6G60mGiDnvo+ZtxNlZWwRHLKctSYJeZKZ2p5EmeyRibP1EnZSBCz5hWq
fG1gLFgDRcMPo3T1RT4gbuxblkqte459nI/TqrdRJGpRah2wjyS7lCWzTrt08swvWwgFapwGz9oM
Sw2PTJHF7cuMnXE9GkjGCh37O5SB5mUUz8lXg7L8TbdvuPWTXj3XNuEnAm3v48541idKf/DBFaV3
73L06tQ43KiqXuztEs9pRWyFeQgmGku9C2h0pdpdvYfZ+UGpi3DEQU1BKI9JtZfJXKXeWNCdkmso
Ar7xoCNZAC0ih1P5oJAdI8w1yhb5Z3SEf//0dyxSp7Q6N5Pzj+HpybTz/KETbsXUCxrIIBqsK6+G
mqs3y9e4fIPyywSBUV8cfqtZ8cY4FpdWdZR3flP38XkZcFoczmupi0WV8jwAEX1scVk/q1ayl087
7PphSfqsI41AucBEAxUzq+MNrxFFYYHWclL1l94qxtUr52ucxulVK8MezVRh/On/srdMTV9n9Okq
sNZ69e44pJ4wOhpzA8bLNwB1ROTySkG8TZjcOuvN6uKRs8gMh706o6ixRceYHnUwjteGTR/dVmE+
tYuXeiC0dKjZVQRVPV6ou+tb10rmx9hB6sPOx783XqQ8DJQZd6Lb+EAQDN68XL2hrmseI9cKzkEI
QXAk++FeRCKLXByNCMqXI/kcEat/Xh07J0DNqhqbv2+WR+B6XBJo+34DV41+lBp+tGNqHiLaEgvO
okaLgRzC2bXOYCbXDP70TegPhFFAavyMbAxuvUZ4dXdQ9Uq9yhFmFsNMmDmU/Vixsm7WDkWnYnj9
zxFbIO2AMGjaO9XYbnX17FbTsPzXmt4ou2WuTKFVHWTzvQkZr/Q6KggtNcy1rdvRgZCKX7KNTY07
eCyUnzDmwfoY2MBx//YBkGZSgQeMeLSTlH2rBAu85O9nDJhDh0qrNp3dK4eobG1S4BzSxAHJfdbj
uCySKlrMnn2VHqEO0tkNX93N93x7b9kK3gUhViE9r9jHMQRkeSofaD4O296ZmquFVH020o8YyAQW
MBfYt48AK5kJGvqrLWjx6B1txkD5lOYXND2FJ7eYYQoGdalsVXaiN8z1CpQj9NFx9CCDBKUoOKq7
Q5A1e5o40UNHzvwzE87ZLsvpg2WYsjPFDKsmxnNLe5GYms59w3XandjQu6vl4lswcn08tGs5DMiH
DMBPoI8lpQIxMvhg1gj0ekzTYa8HE7yAidGGmSc85KXyTU4uETWenaM07sqarPTB+q6bBRXl0UBX
AsJ4PZaZSjz69E3+erT02qe6CVHmcscyr3ftVY3rH/LvHPRUv5lzhJYmr7T9H9CdEaVX+S+5WY2C
zY1P4RABCiSq/GDGjnPJzJMil0Eu1BibYKlNNEf9B5P0SlooGAqMRXSU+ykzlF1/9rW2rXIfTEtF
ZLJJIRIdJ8IuyHMH4le0pVTpEy6PlQjWPfS8h1y1PiTaMCuab6OSsrnXiZvDUETdxNVfqVZp0H/0
lcxXicJQey4ckiGwfRzpZmmsdx3zeYqbJ5+wr6tMPAmqEiTrEKmI5swnQ3rXad5Zu4Xlyy7umTt/
m/tx8IKoHKwxjE6uJ6U5LldiZV9j1cOSM0VfmTetC+aEL9anGV5/bT4rRgOcKvHA3IkHFOYqJUBx
GqTquwsicGX4rGNGSF7+jjBddlhlJqAOtf6Za9kty03jd5PSKZxG40dYgq3p5wliKsSIVd7O68Ft
I3c/tw699DybtklveYRKEKXTKnN68bWa3MUyJCSKRNq1JYhWkhLGhs4GxXLNKgeLe5GuA91pL38N
7yypigfDZ8vnjxaU0ZZ886071BH7ZGjxBSnvBXoKs972CyBNKb+zyLNIhGUwkE2+onbKjavE+alR
ITShB/mTUs+GL7iahn9NMh/2l4Gcs8/Vey129o7eB6fMDHYVKWvnyCBXoBJTuSxDsHJ8mORXFbNp
E/JUIByGT8ZXK035E/zwFbwv4aETTbWMitKuVh202Jr6nil5TUSMk2zkFWI1hn4oovkL1jMWDR0+
rcxjELHEXeTNLwZX4zpoo2ztjlm6B9TmXE2G5uVoiDp1uxThxoDMJFNuxNgiXGujeTOAXddrz5iu
Ffxk+rrYhIHd3TsorttuKMyzCf345imIOOWrfh93JxdhBmiIaVYvnnAswvoPKaQa2Y4qwXRGCgBy
xuh7kQlyl2d/n/976k4tGKlZDbYtqQr1qpaPMlQtcA31XOdAIqxsg8IX7a4f8Bb5olV6/v8j7LyW
40aWLfpFiIAroPDa3tIbkS8ISSPBe4+vvwvVOlczOhFzHtTRDZIS1Q0UsjL3Xvs8kgtzS2Gb+ipD
HsSyDv92upP1OmWBvFMPjYPIC7aW1iLeNdv97TWC76OfTvm1LarnqtXEWU3YVDR0kBTPTjA5Z23K
nIekOMD+tI9T4TScsngYmZnvytJv3tRxsnqxyFXis5JCg3qpTS8YabH9iKe6nZvj7/PYWs5oknCp
4uiN5aVM7qeIlvpU2UDM5Zw9ypoWoOEO7dd68EHf8qme5jx4CKcparbAbJK0evDtZHrwZjE+BEYG
6ls7Oh3JqeFSvpcLf0s9w6/KxRLbQCyXr3ZViLEZkaTzhXCv3WjOJfClakA5XMjniSLVyxgJNX5x
1uGqsw/wL6hP2O5qBqdemDjVt8Kexod60G+JwpPq2GVBRplf1eVmHPnISf6UlN+/v5T1Q7lRB/Ua
TJlXepCzXLe4ag2WUCWgLCcbcH+d+yfl7EkTcbS5c9E2z1nrGsMjSYqL8JYSOFe2taIBO29DkIpx
OfQXJ3Xtdi+6o+N5Ge29yb1mmnjU6rh8jNjUjnVevUaDeL451EhYSXfxWA+7ppVIC/9/jqqe/f6C
mq2qYzRZn7qiLI/hEtBkeN1pdiR61bTvaMAs/56wC/dqSnfAvl49BXHbbv72KclAB5mdoK7nM0v9
Hh4hm9GLFbf3yF/2Cn+n1gwwsubetTsq/nGJD55Cd4+5rbrnBggXUAjzUE+TgcwW2wSWmSXIKDGe
pkFLV5h/jcVGA7XNrsJFao2jlS8CD/LO2Ci/mzZtRTAFzXGaCuNlyFFSR4apb9VL6dbxqdVRd6qX
pu7G99Iw7xkQGNSmdP+ygb0mNKWfPeSuU9yZ/qN6qP0fluA/Fi5H5EDofBRBEBykg3xNwx0NC0Hf
bUSvM8y9reel/1qbmkh3auXwHZ1BkRH72N7ZDaVdaW90X1S3l0kp+8dijG9IBp/gkIfbdZFlM3SZ
Ofjaenp1p3qOWKE/y8Z5QQkYzuS+MKp9a5B3R52pf2lQINx+sg8xT6uOp4SjgDVnJqx0GTyplxTp
3V6ECNvmuAsOgd2fQ+ADdFP19snCb3dxxulNpY460ht26My71d9OfiN8qyfMLWE1ooZY7geVMMU1
yut7OElweqP6/nYu/7aNIh/b4sT4YhhWf1A/Y5jVTPBs91PX5LQ30V+x+8krvLVOYscokQDcRrFX
vVWsCIUurdWvex9ZX+dwSUYOAt8loVb7wPeGulEdq2kErTum7Fv29+VqYZce08vvwEb0f/ljyojB
pmuIN+WxRG/0OJ1UfGNutVvfSqMLbLlX9X45RitPRTO4ay0wtbdoTF/oxDl/kR15iYlgf7X1YDOX
FGm97voHC+rle1tZyLQhLKoc+7nKyTxWq0uOyXOttA72wr1Uz6pQK9d4RvbYCJs7u8h+ycciBOrS
7iBM9jUf4LKu5jKT22ie4OotS1DouTUiskUo4jbd3nPbeqfu9BU3/xJ/5aZrCLsCeLWwscwoPjlB
9l737CW04R32WHYJQgRa6mf8mkBPPy9P/Rxv/lhi1WKLDju65Bj2DN+ttyWilu2oPDLNGbXi/J7U
YwLhQN75Tvt4mxf06dhjQfYo9HtrOPpsUVYhwCT2/tyFl7MxEGmyvn2qedNrJ0kYDnCW8HL7C2ix
UdMG3gs9Y/tattYP2078Q8CbtFczdlIW1Kk00n89MMfFYoNQk1n8sps8YJnEbJUPB41Q4R9hgOjF
iZt79dAJwPC3MkXLRXtQJ6qqhBLbzzYjcXxrMxHa/tZAZsOdnwYfOcO/t9uxINNN/zskiG477RfT
YNtmeo5l/tFtDzxRymiwrePM+Oxb8tRrxSehgEQGRVyHPUCMnYU5bOXARMnsyPFXQU+EDqU+TpaN
4nSahF2VZhvTkKrocdU1C2nuTIfC47QFGZgd9aC8mn3RP6hD9ALLnSHIrJ9INtOGVD70vW6snHjy
vlkA5dTfirwiuLjECGqi6E5uSOFFu9x8dZyefEzd3o6m3tH1aKtNMlQ16SacnbnbSlyyIRKAxIV5
kFFC1+5BETjwqwZrF1bjGhbB/IAP4GtfSYM0Vosk4SH9S5NOeIz1wF2K6uyhyO2D3nXxT24qPHHG
A11pueWH2xM8MPSsObs11V4KC/sDGlF1VPtbi5AzVzKZSFADPQNOY4G2wnrnEL29ysNsevHr9kUu
wSKaX9DasXOHywyzv5kBp1XW/KRM+l0KunanQv6I5sDki4enCNzmZpyx8758mNoMUPqkXXKcYEq4
b3fJU6d50z1ZJuEW15eLuT/pVwtk8aQi6NoWyU0xTT/klHyqX3jQSsZ0VTVATnA/Jz8S57ZjGLWo
7i362nsyYwiPD0I2FaT3oJ6J0Hbo29o15fbmSXZLsspcAg7VdICYVS0a8XkhudxHhd1t54woZ2US
yBg0gJVYziQAcc6TDIkcKoziWmr1F0U6q6bGY8MU4nRgQ3bnVhjsqxl1p/qqop/Z8HsSU8MGFuO9
7TVjXKse6FzQniaGDumLPXw4HXcJdpgBzNPBc7dFr9sr1Uo39mFs/lDe9oJSmSFftC+c8KMXtU1X
mYZHPYb5WaT+d6QzFwsdw50hMFSuUpFbCClASBRwfpZfEz+IXh8rIx3eGdZrqxGHwFPbDjh08EOs
C8kHqzEEfwI0C7dpGTulWQeLKyGazSQbEmGMRYgNicSfaTztMhrYaHwR0JYY4IqNpmtrn0bx/U0Y
PIA+rrIx3oECNQlMbPQ1ljqWFcMxLiiNtqqgsgtsEiM1mof2lmxOTJxKvzslyR59T3VwGi3faWQv
4IpAFU8j3XyQM8PIBtNqGYv8M5BJvOvi1DjSL5gfAkKPYsYStPKt+aWuzXJrwPy+m6e5OtpOwVVW
Tf6OYuaHGAW3cBNyqZEXKooaUxUCCK2wq49ceqti0HpjjWQzIaVymQaVNUk4/oTR1HRfvXx6ClgL
75JkSA5d7R5djeBPbNfNLnHzaa1uP+phohNEmOy/L4rWn+A0yZyGIZ4BKXKJ/7P/ABYzGO0ceIbi
mLviA/pFsMSoRM/dDHWXxtFKOPRtVIOxoDO18WJpHNhnngw9cO7SwvG3JSEL8x4AgbmLYn2+erb7
c4kV1MzxmyrB+imRp+VVidlRaVA0OX7TzNA+2C43JTDK8lKiz8dym0fP//4fNLw/o2j4z3mCxd6y
TWQWtxns39Bw0pxJTwLafLwt6UDDnmVAekkcGMOH14TZCk2oz+bG+PVZ0W9gYGeQWkgo1GXUjfIR
JfJ8Lcb8gi4x2jdtYALwGwieH63urq8rZzU06fyoVcZzFLXRuw7ueztjgSgxSu6ZmQ0GuoQ0Og9I
qHcis5L7QJb2qli+DBsLJywwtJNiObIx7kYW+TrV4sc5nBhgpA3tLUAbhHD1HxH+4E1gW9NnKyz6
Ckn02iHdn1CtUKNQql7q6VwLZ3jR0/eCFI97yW6M5kAC/M+ruo1Ly+QkKlPbdolVbhUnCtPWUyCG
iJKJkO941N29ehb+/zPMBEsYufWkGnSqm9/EZHsnZVytK8O88SEHt24OkCf2iGn+qk1niXbQR3xL
9oz5QaNhk/Q1QYzeT9CEbPC8uvapgWSzVmsVKKwRp4d/wUHv7vVElCs1jKAgni+695Wk9R/6cmcE
cmntdG2+1zvN2QZh7d+eaT5IuTEXztYyS7w0PXK25VW4oObsbrEWRHKnDHnqH6TxHmzofIIuG8ad
arKZWckCEm0x/xV32ZI6HNfm+bYiiqxMTyjc8pOvU85hvwKVndPAX8SfMgm+efxyD6hA0k2FtOvq
c0YaZ+UwDzvPe42Zr6/DeqGdmq78ZnTcC9hmBEeiX6KthO+7vd0uYjuzQP1SU3L6Rt+n+LspsbQN
1fyT0SrJQm3nIkv3mntaQfGKHmz6ePsVE1EZzABy3vkqqXqijqg0tIEhQA6ybIgz0LUmsdA5+IaJ
9j0052K6p320/d0CAzxPey2RZ3hk6micm18BTSRnBc9AKn8AkmuviAbYq/SJdBb8/w0M2EG3V/2Y
3w+qUVOYCAzIBTNO2Ky4tYx9sTRE0Nb8++Uu7CUX4B9FnmfiNnZYywzbci3jD+4tId4BXJA0PInJ
7b21cJJfXSgdJfVWYkfcBlPePzRydtZx16xVye1ZQblCY1LuGWiXO7Q8hFMtNcHtnUSxmaxTAXLL
ygo65uh+87N63XMxr+ckx6ASRMbOtbD10HOgtSvm8cZlr9JYrufMleusK9FxpbhdlgfhfCvxyD2K
psOqFQ/GGavMSJWVoMczL+1EJ45uFdK/ItB+iOqqtbl1MfrUpkGExLFO4Teq2t5y24KJlCdfk54g
ZC1MwpXot0pn5IbWd7D3zaszmZ9k88wn0llJaFwcimVk1wdR2D8931tPXOBX6TrsxlFhIc+BWxQU
7fg1zvtdVoz+Dy/tH3JHy90DchpGtr4nnm0icVeou9MzNI/FrliG5zZMrH1DhMdGfctskCNLpGS3
qhaDQDwR38BWb+30pDn0jQmHLQfE7FlHqfv9O57FHwS49l/85Voq3ej2Y1NbmxcniUvcMqO9NxI3
2io6q73kfZTZ28Qm9oHtdv0odbIgZxFsUA6npG4RNifrpMFk2l9jW7BFy086nVDgdRF5TAuLbDDs
D3WlcJsUa2dyjqwYDUtR3zxWdfta2t2Ix+bXYTNehMiJru0b2I+BYb+FC7NB96ZxC7cQzzXLWLA8
EN22TACWEsAWhf+3NrQlmr1ma3j3EvLltdiy9sO3X7ce5n9TOT2rUj5BcN7k9XCADu48xETGjHUy
3cV2kpAdRbUrtSm+86uGe9bYz4Sd9+Zy2UfklARztBmW1ASVAlIM3wrfgT8kYnmSbTp3K7LDjc3t
igx9Lmi1lY69aZWlmvcMtcy+mgYXjBXBW69Ez3gHV8ncoAHxi1dQ2i9qnyIrs7xP8/iF2q/H+sPu
ql/ISKQ/FGxU3WFtkCjcb5B39d0uTsGOt4n7zarz8TUnvnwHKSI6ZbHR3RB5VdfEmzmqxMFzSSyW
Yj2SzPuEaVtj36Bb3whKISN40k+x1mtbSCvZeuq08kiMFezTZQNfC726Mt71vhnebobeeVLdweXv
s42g+VYE/RHZkL293ZxheaHBc2akQgytwTjus9AmS7fw44sPPv6b9LLi2DHBfG6L8L4LjWQJ0iY7
Az6xqtVJsdvJhlWN/lF91KL+RQ201S+Tp4x09WSudlWe3HWz8E5KeROTMXfG3PgMJo0GW5r2B6Dd
+MG0DnRt6xGCNJfGsdAkiDde/f42grwYe5lFf9Kc2HroveAiDHuNEj/8UTT5Cm0+4jhkIKux6ZK1
utt4RS6vKlLBcesHjPjtJXcwaNFaeFAjsmTWIISwh0A4RYAWQVp2nTlbzpf46AWd3NPPpWiwm+yI
jgTEYx5/LxlzvNT0YFHETFs1IlTT+C5gt4auFCDfvOR/Tawh2IjXkxpPxHGNJoTlF/lPwPULJwyc
G5l3r2hkpkNsONWuQIp7HGIf2KxZZgq1tS8nATWP9LZLo/Fbu2Q93QgvHnT+2xaoJw37oH6PlJks
Q/NxSQnxq7tlp6XUIk4GbK2duCR1K7M2RpO6b7efjWP/6+wMw17xFmXtFqeqqz4S4HbXJl0nhgj2
oYpEzpdfLtcxSeIIad9yu/lGoOgxyLPujTDd/xxW3zBYdEXc+On27cNYPZcwJpw4u1PlsXrATpit
a5/QpMYq9rJuxYFzAIN5E+zdjlZZ2td/dTEM6pTkSAKJ+yc9+FDbHCVfZX0C6cm8ftO3bIdUOxLF
BwwDt8j3v6izywRmAM55imukA5Cwy6cUnxP4oR69XGDslHEsoMG6x3l48wQVYeMgKHa7bWPdz8Yy
S4jFJ5bd/sXUwB/aDqRSKSIs8gjRV7YdrhoA+bshGertrUWAj3CtNRG8yGQ+3JzeUzpdlH2baA6x
VQPF8G1EiPkaRwCQU7D6kdRDPq8MTBO5Z0SmTBiox5G86bCGfLkY/uHKqdQbyG/Vqp3y6QLs9nwD
RSJAH/e2kY+7STepEHNrhOrGtEqUBGjhUg/XSmSlhFfproHczC8J9lK0dnFOw+I58Mddhe0DDyWj
kBT17EaPe/uHh7HwaiyK6v7eRSN2JPGeKYnbjGe3mt86DPardBnsuPDSqBSCCaLDDDR0eXCa3r/c
3oObzNVBL7PyhMa0hLwCoAdJdUkSkxaIWwQHh5ZMZ5jJSbEMhBB8yJJ4HlTxeyWPUA+AoQEPL8eU
WsLtoru0rLOzel9dfPgkvI3lRx3403FwM+SWY1fBkocD5UxafazZ2rEXFoeEjeyHHYcHo67rn8sT
y6B2UTktGFr0vVVIyRmGRFWfS3fT9Ri7ubbpfBTxa4pqk6YyzVgjK4uVr82HzEv0N1L49jIKnL9K
t/w60d0536KLNS1nkqs72UZZRdSzvAq+FJn+xLo+n22b9OMcDPKnFg5rYb6Uc0XKTw1zOB2dPUKB
/iALpz0ZPYOPmw2Q6c8Fe6yHkjOk9regEjkLXsvpfeOsGQaINGbyReuKV8ad3RWwgw0eFv35DRDY
Q504NzW/+P9ItLL/3Id6unQtYgMcWxfSMMw/EOUdG0/dYiE6jfn4Pk2BM2wGshs2OXZ+4E7JGpcH
iGP6Do9QS1YKIKzFungeKv1r5D5i/HZ3ejLqzNB8+y7rYxKEgsqPgan9gxshq1hsZ8D/+8EB8tgk
Uf5R6TFpVKH/wyG3pulC73PQh5fZCGJqA2xdXgjiPvHGT/Uq7D49NfsWMFRcQghvySdGsXMHEA3/
XrIb9n+FJtGPdRzP9nh/bNf7M+rLCnRWfs1vTgZj7GPSWxMO8WSrSgt0WcNBCOR0ZgsVXTent7gl
+axKso3vZNVHUEYfQdJ8jFMRfFueKFBcnZo11kmUpHmb5RstoxgFtGvs63EJRFq0NMUAm0vzqieN
ReY8tom8p9aJ12WIi7av2AFbOWRFvfOCJwGU5FAZ+nxoOxy6UW5r69TIt2obHpmkR+YjOX4F/9ae
uRo7z27QV70rnQvFf/EOtneTB1b2Mg8hCxIpNbMnvLdC+6FugTNmjIIOKqwBIMSoHPtVuYTNNeKd
uBTs377y5k7pzhiwiwKKj74kabQutbK8iKVJDOSju+vG+NPMyKq1rEru8nwJPy4qFzpU0T6pbHpv
/EqZALTcnwUSQHamEQAgVDOFbllYPbWnBCJ1GBn6F1NW7UFnwfSm19igRubbyKOLqem2Y909AYEw
nmhfjJsOOeClY2H7ZSeYZaNtZ8efH3Qt+Brgx/kSIu9aidx4Kthvv7mlfGzIr/g+0qOI0x+xP+sP
kXBocmg5zpvFIjD1oJ7Mwlh7ZRfdcwci5F49NHncnYGqX1Rj8uaarfVw3grAJSvNEvGDNokPrfKs
996TBRCQttyS/ZrvR8Aga6dqJ4T0qZ9csrJOLnr1zWt8cVRLpNYPSF4ybRcUU3IH3OXvz4aZHChw
YAbXJtPwaXlwdeLB//16UMksv3ewuAFMRxq2YRiea9KWsyx2uH9rWAlSjDzb7s2TVNCOBMDxunKJ
lGDX9UXtBRuSyPvYJH0hqVE7JeWCTKQEk/HkIM39zzO7FPjjovfS15nwVqmVkFvVp0wZfsq+hg+3
YFM6m2Aa0PAa3C5jjauqDVGz6b+ehRzD0p5sQr1wgKCO6BBDUdCrIN32U4DjbJcPkvslm8VKVvdt
n7pnw64x6NP81BxDR2RfzHuEaHC+hXVwQhvK9fIQ2qF9ITwFUqrlBRv6wTog9jLip9KXzMnHJYGc
Iek46Vc6SdxzoVvVOjK7LEofKm2G70khdB6DsLwgKS9XMxX9up7c5LGEI3owIfscmEu1hyIznM3v
c6js05/ClhjItAYqKjFG3PoYV40tuFH+82+1VgSXMDWohMu22+lBTwRCm7ChFa12dpPyTSeMdpt5
jfWWJdBNRV49DZo3AEUguljUI9W5Uer3mmmQ/FBjRKMl4X399zMFh8gfzQ6at44tHIe+LUlCBM/9
81ThNyxm5gby1DcCpu3k4XIM4uz7gqisE6M5dTlbo7q0lr0mGnDdLvpn5BU7iK9HAp+7ZTYzgH+I
3sZ5bO/J6H62YU0JbsF+aZgvqU9EtK6NHSnOYXxfMhTyZTF8TUEXVMnwFw0Utp0zEWNdZ2lcpvFL
2ovoqrQXjZ/oK/gK39h4BBc9n9tdb8f9TnXtaShUW3I6sjMcPsC0wO2S0V87XgPEmnKNooB7X10s
wXMQyYg34SW9LSxEs/eiOi7j0naZa21TOCCkKkVkQgBc7lroF+S+41t3OzAqTjmazGZTrE5jitkw
blLvBbw8ojXblrdn4XJs5lxbw6Zb9WNARAQZ9jsljEKV8RMbqbO/1WzG0LWIc9F3J7CUr1wfrKGd
56BBNaq7IKnJWmtRGal/kcbHzYOe9121kZi2NpBNdnZYx19tnYI/buBrLs+GqHI+usQke1kJzpcA
5ml5sNgKbLiI86NM7QEJFKQiJca2kucbztVG8JknGZdll7ePdhtE29RviBCw3P6XlCbkUtkHrBwr
a0r7HYYJmmNLYkXDKX7rskI/SEWYvOIPyF5rQu5CFKvEaSnNekhMsRfe9UUbv49+i0wn1ZlS84k/
06R+tcZqXvugBO7LoLxjgyI/2N0O61y4zaNmzDUNc2IRqzm+ziM7AyVrnxc9tnoo5JJDUZg4hDCj
4FvrrlPPG1pLZxt1rn+fT2xZ6OvV/2O1Ff9VlhkuZQd9RDb1FsyuP8qyzHdpZYyIUTwZ6tshGR8b
J9e/L08s37w9EXGdvdu491AJbPPQ6O9S05yPHdT9tW2E6UXkPiNsJsJVXtbHGPHn2hKEZtvop9TU
dCq553eO9+MmLa0RgwuSFB6RUARX0C1MIKNyLURXP6uGNxjndWRG9XPtZtXJjotm1ZbT20AR+K3+
z5NE69/CSmcfHbNoq3cuWBAOTTLviMVobhZOdVyNzXAN7uwSMTJp78H/MLP9dwQPGcCO55Iaarmu
rvP8n2sR6d1+CqImPYPO+tU1Rm51qWPS5heppZgKOm8BKJqV14myuK/8OdqN1kLKqzyTruEr2T2c
8ijgdjXlAIV+rj2ysZLXOtKOQyH9R2se/Md87owDWj+mLssx9UBSaLSMI0+1Ns1EozuMRvJQbCs6
l6xtNfvtkbOuLe9VE9Kd4pd5eVVqLnh2qtKVwd2TqBaT5phvYgMCb4e52oouJMUpBZoS3PkZ8CjD
Jec8KYX+mE06Zl9mZ48AjDq03WW1p9uzxlwTn1GzVXfzWJabOvASJCotX2PUbZpIARaAl3pwQlQm
cRRj0VhYNwkuEkMX4aMi34CTjjfuigF6flSg6XEmcq9zk9dZZVIl6THFe3vTwEi9/NoQEMFElmy8
QmtfrSUVOCes6g7I/rp1tHUS6jkoLp61VsyzxAw2tXq2fBVFwjdZhPWX5fDtG5Zvte0GdFdsVQjQ
IZ8aWfe1dqG5kJJbPAqcEHu3HY42W/SHCn6yeocJ5clXBfLKh7DK7mJga38tT2aEdntNd0jU6Qs+
576fMe2gHte64l4iywQmKa+uVbj7Tps6QEY/zRPiO3pbE1FVkU0LN2qqVVf2Le4peRyEjYZVuh5C
EusMHrAwIPXWYS6WKT6Iw25jxNbZ1ucfsw/IISuSnyP5CO6gfc/NCvByQFK9cD/nrspRPHRy5Rje
NoitbVpmX+coiblUN5pZkmBTm2+4zY9USsgGkaKL4FJn2vcArPwuXywXmRMubRqceAkjxH7yTly6
Gjc0IGMgnMji3NvNyN9YeqdpMKN9XdjmiiTLemtjVFz7aFd7v0O2R+OtaJ2OcC79RFibzz0pSzZu
IFftrnTMmI88fR1a7znKq9MhCS5JRJKXaOKzzkm2Rm2Zb6WL0D1bWUa1b93+juCy3ZSxp8H7Q5LB
8Brrib5JujqnfK85D2j84h1o9lWKJZEViGjZ6bL4alZJ0wRPGWw5d43UGmHUacrKJz/PoIGT2NJU
eGDGoDCPQhwNWXsXl5puJYsYxiJvAtzi8QTFazxpWf7iOCa42IDIOHtw5vUyQAg6xhVxPkKpmldG
xk0aqfCxbJovFY1c1tb5UtKkKOH5xZX9F/RnXCj6p01WgZMnKzNa5T0488xtmOtOw36Jzu1yuHt1
3LUHyXiDIR4x9u78TCQm4uwQ8VJv2MciYFNDfEm6ZrLbkTsuTlNeUZk45tXItb9qw3hw+HumvpP3
JFZe08w5uzH6cxql8Aa5nlvwY6tBy3n/gunUgrL3tMhcG0TCOCz++9qoBYNOeeC+263kSGtBjpJ+
KdetrJrr5MhnMZhbElMfm/ynjkrWJ28y6s2PeUocdlurvgrzF49WxbqjljvYno4Epi3mw9CFF6gS
7yqOWe131WyzFYyWMe0ZJa4aKHLmW8PMIKuH71E9eQ+J1NNdKWcdrYneP8f5cBoirV5bXdJujeU+
JmNCxIuJktHt29fJ8Fp2EkX52A7tm5cPd6kxBn9DhuNuLM7N3DITScu7cFnjUWwiZUEkVmR3ec8e
vJ2zPV9ZccfdjNZnRjqmmc6rHGSQW75TrG78lOustdc9MmOfj2zk7cpwoMVTt1r+TP0zfTB0bZSc
U/dUuN4dMv2177zFXUoDcGbRTjcQ+daS/WT0WVoe+iHahu2lcct9WIJfgA4Z02S/18GyyUOQ4irA
ppbpOyJZevYeafBlBubuBlcGILa/SqMvUMLWVdBRo40r07t66VYmzdabISMx14pOiz+/Phm1u7KW
RApdWznzm5Nn3jrQ36s6/Jaz8NzL5EkCJTh3XW6sK9uH61JqT57Mg7PfiYvh6w8xpiv6yU56NnK5
o+17sdKTPsp6M6M9OOcj9dRgA3nphLfxAAjcG3ixc+PTGtrqgXnPECNDN/1hFYp+Wmshga0EcPXv
NWbH2TV9Ur59EooysUfhQup2/wF1Zdx20n/BDZ9tNV28T4a+DpoClULav/ZDUl3TTqug+7hnrj79
GIFO3NeewSUxF9wkdMvYBIBufWCO586gqT6zjExlkx5HRyNkfVEcMAqVjCyB9deko0/2vakj7yUG
e9Ul3ws8JFq1BWfxFScxc2g7HleQmcNdlz7gATsGCZGpqZV9Tbz31i/0lbTb7xgqmYX1qfegPDBV
iDdAch8mMGzAxHBmyF0eZKlXiKXHA1Hr4UX33S8KReYgh14JmZlrK4ydkyP6/DAnHuWbXdjbeDDz
p6woBTuNhi5Ohmbc6QJaipadrAuBI6cRNQb0wrXuLFIa6R6n4F6XY+qrpG0WG9NqRHIdrJg+C1Bw
j8LIc/Lq7tamBJtFsd1EjNyiZnhvdN9a0VnYq7727UfZXHYHwyBKAakQd4aizO6mOth6jRceZMW8
YF50nXY51diiTR8xjdw4Zele8i6e1qZO/5wqSr+WBX4kOoGoZRtt2nnk5Oyihs4gH5l185XBuQ7W
bLDmXV3Vzb02c3PzUcKh6PTp8JKg8Exip9iLMcJ1GrVX9Z4XTF2A+/CySPAqWaNF0CfCEyQNpX+u
kfs1Zu4A2mrK5H+Um4aa4//uklBeGsQ86vRHPEfisnb+EHOaVMEODoT03Ao2bNR641XK1tkkPQGg
SAfD802gr2p3HCcHxAf2W93qHyW4bt67ad4NJKZcB48sH5tlsNfb53x2NdqNC7SNhfTayQEdxRDG
H4K0ly7u8zfs2tfbdtUCcBg+qeKFZE1r7S1JpN6oe2fym5JVRNYATfDJf87MONmTcOEdx8YTBzfp
TrGyugPEmpCEay/tyEUERuprKIgkmcUk8eDoM+62ONtkWUf+ViAJWWryBc+HrJ1TedrgIfw+zE60
scBXPSNUijZFwx2OHCNLVNW75v4nvCbsbOt9yaGqgNSmUd88TGaxUUG8aRXH66SXvD+Is5PR1Ym+
6JyNSo3AhirvrPnaVCMWShsHWBCH3rWeiczLc5x5XnVVnRMikL5qQ8cYdklXAY6MGhlyIgjhsFo7
WO+uXdBWDKglCLEq6s5TxEY4N2T4rcOi7uYHpD0UUjiqAdZ/whoOL0pCKbsguXe7V/iCzV1vdNiJ
rDRor0lT5/fjFJ1V4IJ0Cv8JDvNRwbSmqslWM5HpT2la/HIq/XvnxfqvxotnSp0TECyV0D3p/dGj
K6XTzE47e+dRb5BnLnkPsFesk5XpPZbZpY5fjrmtAeXs2KRd8rcsvRbm1CHRie5W9XkpxMuNoOGS
gHmOgtC4pLWlX0bxKktp3o6Urful83FSqs+/YoIYzG1+1w6ptp0wWO8kMQlHvIntSjXKVO+MZXgg
bgy5Wp/Z+YEREQ2l/7GD9pYr7R9XIoobYXjSsWhE8Wb8ISHEDSKoSlz/DCTuEWkNNntZMmOD6fAF
i/0C72hfaara1wIO1EodH80SPEc8tcesyEmfV/ANAYmdVWY+NLggdgrdMIL0rDW7/OLWpMuxVWcE
4BDphNFwvI8nN9pR4oz0rcJ4p44FmRHtEpmtHddtXnPL3E9Nnj1LP/OeltzjpivLd0OmznnWTdJC
8oQYo3kxsSdZ0Z7VjizE0RDrrXbC1JJfTZxB4Sh/hsvWWpnR65jsDNj28T5nB0CSsxOzu43WRO6E
D+qQerDboty6YlgwjHybelDfkkbGMY7n4qIO6aUO5QRgBQigAfqhO34miTRWbdwm912R6vfE5oD1
GTi0KI7x613o0ufveiOmXRvQWUPt9ze9vb1s+mIzg6k26kfg9emRV5+JZbv6JnJ/9A0ppv7smaDx
E12uyoF1W1S1dtXIRPn3CwVX0n+dHcLQ/4+yM1tuG9m27RchAk2ie2XfihJFSZZeELLLhb7v8fVn
IOld8nbsqBv3wQgApCWSIhKZa805pmYa2pzLq2nOH2WBLhywdI50NX2P6atcw0ap97dp5g7RAAAu
M3Dl68yt3uzSbE8RcQELkD3iDfEODQVmiX6Y18+OrhJgNO/1CQNWLli4WF2F/sj7df7rGV97AOoL
C5GvjLDMDaGd8pg4xPnmi76pf6r+2ROT+HWOm+1ngaT1MMyivgkD7oGpELVDtcnfJwQZ22TqtFkp
VWyjec8sbzKP1kqeiF3z3vWkOTYzFzNK6kPBrP4DH8mIwktd6PSR6H56EKVsoCP1fLOtDKo/d0IK
YVCIfeb2BxO1ldm38VvajMXeszoGGZZ1vHFSf6hC1/k2CDIDL++Ub3PP0c+5HjMPVRWM396VsjN2
yqYR6gmJZ3msPG52RTbg+I2G95ZM9t7MaWGoY7AcC6XeitZF8TjLsyYyaLYJjZ1lc4/aNcdgXVXx
c6vPwfFjai9YS7wpfTFcSsxOT3pYfkOEWEAaitu13/UKsRC5trq7O/0pFbs0RVugZuFVqr0SX91g
KybeSFUUBM70/fDXXPVJeE/52CEkBRdoOVO8vgdgMk9L7jUFUw/aNYFpyiYPc4NmkopK1bMe+QCq
tdRHyb281viTAdWqZr+UFaGVowvVL+pePw3ziKhXiJGk50puwsH8xFMzHRMyNNYuob9bXnG58IwW
Kzoy1Qepgq5a3nKdY79t5jpVE2Q2nAB9GSkpVSupuNRw4O3cWmGJ4eYxI29SriWqfeLdr5xhMDfc
N7JDMLTKklad8TYjjMlpUPu9WyQ2VcCh2gcDtCFytRHxzTVCnSsExlXhLOXSrDZr/lRNCHsk1d5J
z1U3th4BOiVE8DZRT3lqgmAFWdJGHRiRrYpSgvpRcVaVhL976Uc0c8zPpNZe9ABcogXSbGk0rb63
bKV4D1XRbSSVTeni8fmPvYw8DDKR1BOf/2M3y6Fa/gAH5nmfykQpMxKWsnC0kNoDr+IcO8iXJ8cW
S0/65JW6GnesRF4Nw7vGTW6+YKaotvxUc1cGfJgQFrRses8CaOJSzJCB6MX3r+S7CXwc1RRv3419
fQ471tR280MOiYVuvwLr6q5tmPfkKPRgFiysLbNpyh2yuVZHoYfUw6MfZmfN8+uX1kxfJFjArXBz
EIslX35uNf5ZvvKSufVGHymXE2mjneQm+mfP6jd5bCmYzGcIkpzzyg3o/Glr2MVPC57BqhKqtRwn
3R8WqtLk5/uuX3iHzOIWEMCKWgU6XghkZI8mzopVFzfgQfFIULnTz3oc7MP5riOrulaEvhziucTA
BZRxMGfx8opUwAotnOu/D9zm3Dr6r7u6beqOoFktXFO37D/HbeYJqSdGMRwRK8kIbkawGcTg2cMe
BYPyVrnORz30H3LUaJxox4znKq19kVlpB7tw/7YpfTwZmRnuB2CmscCu/iWFkXtpFmVLVWtIZLZs
q1ybneHvjNEeub/W6ERnj6syO5QdvVO3TLjshTxHdvCEnVtFCV0W+gtgAqjQcnfnZxXifjdnAtnY
9R1d77fjPqxD4yg/Tq8g3kvQ+j70pn2SKll1qudMtOgNqFe/DkHD/vvHSf/2z8/Tci3VslTTRp9s
mn9+nlFm8GnmINn9ui1fVFNJed+x/yr3MIso93Nyz3cJiXWCT6mAwGsN8b1yBPVES3/p58N0EmIR
jM4vAj9fdBQ5fk+ZJCj1raz4y3faIms4pEYIyOc/ml+p/nUZNrdJ6sQLY6YmJXRz7+b7loAW1EL5
sLZnG7501LaLXHNQFyBbOgR0vTeTHVQv1ej88HHDOvls9Aq19yEcMX+ZdgDyPxivWlHf5HnVVzJ4
zmG7jy0UyhAwGeVcpmXD8MzUoHzq6+Ba2p3xBuA62rehBrPP6+BMUhVGoAwoog5Z3CEEWhPPkAxP
95ulEd64Ge/8CRF5NF8lKDC4p0ZKuett0gttLT8Bb2xfswrcO5zRCiEY4xbVYQg3m3tazL0d0ztm
tbVizT2UZfQg00SkRGRM8nqrlXW8SnWNvKaAi11N0YVpsXeSGkMJRumyDuYTC7GFW0MG9mbpQa5K
n0Hbbar5rQnfwAmhE2pWBhWOdxyxUmPYOeObOQm4BBJ9k6j2h23DlM6dgapqBjOmnjmkIZnO6Yg5
RgmbR0Pp1bnbibjPqIPvaoWfywi5lZhzLnFlffShW5BGjDgI5XMbqe35Pi4OITMndRY+pkbXPGLY
Jw3ds92dDj3gIiyhLe+lh3//7hv/46tvo8VXNbpCqhCSgviboMGhNQMJn69+kzrDj4noKwIB8U9r
7Img5+9t9eRs+MaroznxSxYkxtaaekZCdIrL+1+7zzXzVDDro8nNbDhjr6ibX3v3c/OjmTz338/z
Q4rmnRJn6xTn651JHRVFfIrr7vLvb1X8aaeiAWZiMVKZ69JLRMHBKPDbWw3UDnuY4XRHxGD2PrXH
jaO3TJuAyrkUSMpFxwpgJ5dAKUF7RewYNzNS+5OaDwq8MYdEGLz2U9y6F2YU7iUGyXpo+/a5DM1f
p0I/fyR5g4uResR5RB+A065irdUpPTDTmlo4rGBPU8I1CynrRGJkfyp7crEJelbfOs9+dErnoRce
XRc+ZWY42d+j0+wyKwtv//6BOP/jNmK7rm5plGhUXTX/WCh7HgyqwNCUw12DKhrVWxmgVNdZnNc7
qdKhPfMtTJT8caKcDt+xmgE+wkx2I/HVq3pyig3o3uI5IJwagkCOeGEsninzF8+w8RmBrDfFcotT
YcSHvKqEs9CIuV8FWUsE2gyz8rLpkCBEOftK2x6AGzV0NxhceL43DepbnOEpb/XhIN0DVYe/Knwv
oNltq8IdvoUBVM4w8zBqRH91Jcw1xi9z22eDdyJW07rvVfOeLDqaMUFzPdfunDZHCoFJcdPEroJb
msI24vdq7Wnuq+sOyamdjSCisf0HewiPJeaVM+LMYImxhR7OLB2zM0S/BGVU23Q+pEJJPU6r/TNE
7Gxhe864Bli1UmENvfh+4uMagM8/H/En8R8IdKACZ7REsM2pEFmrOcf7aPDvf2jN+NN449oWfAfN
YY6r0wL+syA3YOjqSYYPjjwp33PlTle0RGsVQcymh9W3cWbuNmubyu1f1GjK3kToIcztxre6b34U
+XhKjdp7kNWTGh342kViR+gcN6ixJ7VOzoJKXUXJN+ooLmRZUWjuXqEUs5LWBcvULgwo6a0f1fxo
d9G1UL3nZJ54yI0s6nlVgoZI/u+mAWTn0vsgWSxivj4LSqSqhJXYUfQOdUtWfhFd67FeygTGgro/
mPLqVAVz426e4LQOXmfYLAz8U7xxguKTdMPkUOWdd/RY1BxB3O3HpBa7chDa/i4LUTOcP7JYRlbP
o+EhOs8G83tjCCh/TuPRyps1waFhDfShko2c9VDFe2wtZItD6P2VqFhtBqHwHttxfCIxN9Y9tP65
Zh3uY6buTPVBNoWmPFSOkwGjGZskSbdd4G/iGfCVYWejXH0N8nQWcGUPeZN3NztwCfMBxkgal+G9
5QWjM5bVj0q1icbUocro44T4w84wwrl5sfgyNXlZSCXUtI5ZmXGzM4qtkhtbrfHJFVQLsv7Gh7HR
lNcJZtTRCijBQFz33zRFjbZ+6yIvatrgGrnFZz4NG2Ri2BxZNawaFslj6qmvLLvIpOotJgrzXF9x
Pb5E8+0/qxxkr7PQ2c8K1pyeeJMF8inyzP9vLa+rQuMwXBt2tmZzZ/vvYV5PQ6cVTmXCY3CTWwg1
NGwLIO2RRrskFfrH0PDOtLaMn/OoC4BqMdF06pCQ9MGxqT3MJqSmq7vNkBKIo9XZIwmGRkEYm3RW
So9lHeNApuwRrHqRH4hTqFhzom/agIAm8W7mZmUgsLPYvyk4rX/Inby5dSDUrz6FS+xbWvRo6IG5
E3Gl72RRwrDab10UVPSh4WKgPTD+H/VACqGzZua3tYNNQVRQ82HRoPLP+LMiaDBH9XsWZGeSS1Gc
RBEVwbA4NH0F9GLeyMOvjTznwC2kvNBXS3/EVIgkosgPWjYjCloDHNXXSdH6+WFiC2t/3v3zIXmy
zM1La/bjRv4ceUpuJtvIDlM05BOBxvyG+8mq/s9vvP+wrLUi1l5IUPWixAQioJ3PmyYMiCRpDDpX
8ribj+VJeUjqKB1TugdZAtInHKfskPyzN9A5W+plUyy/zsmn9CLit389+4///MehfJ489/VjfKtt
gBEWCBqt8qCU46/NYNZ0aHRBwQC92szbSQ9TV9kxgc7spiV9sUWilGQ4yd3fntBAYd+qXrRt0azx
Wc1PMtELTOt4fluT9kZq3D4lH9u1R8iMgfOTr0OC71CYK+Q+SEn2okou5pyTgo/ukiDaXTQ0YUdH
DMvCHLcpFgIzvJlOscqz8JLqAAzrCGOr4YcnNe5+omTYhZkrCG92TmnZroXlHeEspZsxVwpsE2VN
gx8yhVKTDhGPN8+OWVbZZGg3ZHIMdnaqerHuyoTcQwplZTaRTKOXi3jMCXWcwndSl1Zxbm4q3FIg
KF6doTDopjX0WlIoeknzhqmBqzvAQ6KX+srwg9OglEhtcy7rvIpOtTYeE/s7cgZSxfV0nZAjnDXZ
ByWzYhElT37csSCZ3APCoqfa7Z6o2NI9oZWskgJXDv4HCVLhGjUqbIUuXnhdpy1UDwVspj151lG0
Zr4aKw9D+N59s8yqXAVeea7zbu+5xha2JlqpV2opP1EWH0L7ZNtcF2Gj3/o6WnhtcKscJjxjkGWr
ro8etVw7kac9zKnTx0hbEiL8U2DWMtzAXHVp8JIlT3q7IkF7RzPz1KbPMYCFQ9yIZ5Z13qL31Z6K
x0+rHK8EJh201n8UaGRslWAim+gTwmq2JRFWqIbydaPqC9erHmo+VgUDCbl0yyiwHhy77vc9Hu4M
nzf9ZUq0oruKYCrhUE4f4RL17HsblqfMV5duRQYcrY9dZA+b1Ks+GjqaKzVFOdTmp77SymUzebux
zIMFBRxkJRprhxLKc+eC6a/cR65LlW+mDTcz6zdqVKisqzrKMo22dXWsEZ92ppPekz+25BHF/gD3
NEm+Cy+yVuYMqyYXOrdsAnLbk9UG6BwQQlCSL38A+8BbEl+9KHx2An8tDPcJKt6wGsobt8a/RKFd
BDja2N3F8VGtCjQ0jfWKVeQzy8p9i/t7maDsWEy69mrnKolRXU2mZvEq+vx7N4FgEAbGAN98Tq1b
2HeACcp2WXX5xujgpnJdA1ytjWVgoIGo6nRYRnG4D7v2hmb8Z9rfTL7Wtje8U+fQ1/hnnitzuEaZ
9umXkBYj5VHBi5v16rvwQsShje6Q8RePK8hir06alwu1nhCOEyNbZzoqGVtbYeN4zzOD9jv+uRFV
aGIQHuyO2aoswoeg8LZ62rznIWWWlrVNxEtE0rmAU/4zU6q/xOBiJ0tHWPCjW/S7jBBVu/AhmRAq
WGDc9vKD4087ZVDGLWAFGO7CKQ5jMVB7/Tp2O2ZQhJZv5NgkN3JslOOT3Pt6QI6X8hALEyG3xEUD
4mZIlOOirzkMiXIclCflRo6FGvgLdF/zM3/bjZDNevhQd6Hljqj3eBXZQW4CsFN8lRNgQEhOsZ5r
Kf9zvuXIPfmcPw//ecr90flQ7qX3n9CMtLsaQEny5X+9kSzt+QVfb/F+X/g6mdaB9+vx0ld4F/Jz
kc//+pga0cFiG3ywWSEzdWq7/HaCR9L7vULufZ2ThzYvIaYB95/nyIfv//vr6W1mfhda0q6LGrTo
EflETrHNUn/typsw6lrsRWGYLXtd6DuzavL73TIAouoVMFM8j+Ef6DtBLfTg5rt10I1pw5jIj5PH
fhO/wbpC2O2a1ULUxp5ChBBPmjpbqNKGQjhVzJWs1cR5ToFddlEQNcJp1/atU07nYgY9tL7dLFxo
aod49Bn+qqbYVRNjOjOBYTMV9USjfuzwWSji2St77eqOV2Ea5rM8A+rIYDRJ4oM8Z5UfqpNXD2bo
EtwUTmfZN5QdxJBk0AVaqnadjmkMmTlZd2pt7wm6RH7qmI61VYLIQ3GXTKRO+RPIpyQ5GCInT3vu
Z4RNaS9gGpV72QlOO2QmWqA9kxRgk4JE7oc0C9JIDpvhJTGb7IW06ACVF0Hei/wl9zXzwWMpt7Cc
5NcKRa5V5EaecwFSrcL54yqNmgFn8rWFrHSZepo/+FYtTn7/BgfOgMee7crCT/dpanXPial6B7c1
4N8UFKGWTkhsZDDZDwPYHwJAor+FAnwiItzqidsD6kgVEiWfUvzJ3dGu/O67Ykf1yiG576SGbnsp
Jpa7VYl6EnrsLW1r9aEQ7rM8UpUUQDdcAXl033goFzrFfVLt3r1B9fnMEWyeInFRgQTfEgxBy7B2
1D1SGPPW+ORyTR4Zct18qGmFsSOkzlzKQ8XJKPy32exq1TekQxCUNRnNk+lHG9E1KWpUupOuiMRV
/jTLqd41NDVn+aumwPqrCgKVBKLgSRE6f9xilhRn8yZXQlplZgJ8P+w+/KE2P+edKbHNz2GoP0jV
tj4ndgbES+/ZCEEJousiiUJrRgWTT0fB7e4yFWL69UA9PyBaY9fkyqGxbLSGmWetZbOqnVuBg2iJ
Ysq742iozWMePfagZ17DIkgf9Ul7lfStbiSWaVSVaIVzfdFOmFwH2zAebQdIZhsDfIFuJx7luU4v
7ANwq1d51M4+O83Pb3nZPWhaqDwx3bCx7zQHBaTbNSyheVmTeGi7QD90A9l2s3lenrIzZ9z1ATOI
gRhd9DfDW8htnX7I1F/QUxO9ZQf53uYOD52C1MIkjrZ9S06dp4uJlRWRO4mVuc/p/FUVJVlivLeb
605k7zWBZhGtxV8NZFTwYJklnNMgTAJeiYUmzRHW/dDtzOChb+n32l13DrwWCr1Gcto9cr4ttDdR
g+qoPVfZ9g0otzxLCYKDaPM5GSHz0Vz4T62N8L+cNLi48wOFFh7BfrgvtsiyHb3eBbp1bRVEiD50
pfWPY8SyXAk5BNfM9z3tH/K+Nm9ZY2u3cSMfqVM3o+2Vk7HgDBeNKekDkb7trXD1ZtnD9d1bU9rd
3Kj1NgNahdVI4sou1TMS6UkGPSbJ9GvjuW64dwxu0PN5DNnBMs+sJ7MLrPOARu1uvgOaBRx/UIMn
a6qss2WQLTPYXHp3/8vgIMWRvb/JjUlg8NwFg+SwceMs3gyMzWe5afvkvbJLd1tX5a9T8nwNX2Qx
+V1KW9lBfAmFyF4z36sW4+wH6azuQ50IjMCGoUCOVhrtHPZvfgSwRDTlvq4dMjDcICB7AXVbB/Ti
WpvuDTuv9Z5Yo7uqzNE/qEEwvrUI7Bg+7fdGrZst38eIyV1zzUlPW5hDUzwTIIlKNc+AQVS2ONy9
434dJrtcAsmEb3ar3qba1GTDttay8vy1Z6jt7+fMpKcG09QaxPZaa+FZo+1Mm464j7bAFJ1758aK
QRaFhFM3lD/p+86m0apNF0JPlBWZYS3kszYmMf6/9nKqoSsjLSIsEfCK2kAd4CmzGc2iOTvGtGng
2jx2fmzt+tAymFGmfHJ6m91CL+7WVeOJM9aMcc+NWN1NjqE8kKBorugFAL0S017n0rg5FZqsOo6p
hs2HcE9iXOJOs6RqyLcrpjV01/K53jjeP1dQIu8tapqnorbKh7KjSyU/7wAh/DJVvfGcGqE+c8eZ
u/J3iCwMhRBbltYUmNj1QQbnYVJvghqdnFAELlEcFkfDpUg6Dc4RoLPznLf0f+JWdxfTEJbvlq+D
/G7Dbq+WCZ2tMN30QRx+A5JSLpAllA9WN/qvDWucQh3CbwZ+gSPe536ptgV2X2X6JFDuqmkzW9TT
zwR6l9+mTldWVsPSJibIRUS1g6nWzX4Iq+7vcT+S5CEPQzP/W8I95GbynGF3t2FFtRoueaEkoFkH
BZ4Hmb8cGGPTn8zQepIPuSFDY+DCYYUciVPE0n8UDqmreU4mex8Dx0vLZ4kl6H9GApid7SXuKZqD
GzWayuTvljcRNxg94/yM8C2/Gqklyu+O0xZ7sooeLAtyuovlTe9otyistKicuTXrwPx7AwGKah2t
3LD/SeAJNeoyb8EMDTF3cmEfx4kvrk+eZtKjxzmYaXzplajYl+nrLwtoH8CssQBHLKipt8tAsDaC
oQeGmOTsi5Yj4K06CrCkgDuhYqxVLRl3dl/A0XBBHURF+TYM/ezLZI0bkAZvxvGjk5fFI3lHv5l6
J12xkIiYavsz9mLvBsyGCLi0Ja2Ps0e/Nb63SM5Jo0QugiNawUZKnaz1iNaopuBg4yyJizE49KqH
cCsp6BDCjL3AeTPTIUGZRT5doNvdbXQmfQXZF326EXY3si6cnTM1I6VJHu2rWqypUTJ3ouezhF2X
fzbVtBL6jO/04atm/qDeAEEjGGBudIB6Cd6NbOCFrTgba84E7ZK2WfF9y/ZiPsT1+Om16nCJiY96
CCz3PdKDgwCcefYt3PiyrDyfsgExnIPW9Hf3toihQNo3qBCcviyCQU15B/3gZ1ow+vePVoAiYMJ5
8CjmPb3P3rUGOdPX+dJw2xXUIHdZKmGvPHsZPuHYs/5S/HDvC316t0viOihCUjD2rWYfdR6AuUT1
vo/532S+29+Ylq+lVs4YuK4EOoKVPMQIvMcpmv3mb0rbySUxdhzXY1/NNka8yNQz9C3pVA6LVb7X
Y0/lJ7Us88T9On9LueeOapXcdB8dfFFWyF/TdlyzLjAIYITCy1Sh2vg2xY3IJkVOH4ja0QvtBKYy
uxVJ12F8J0apntOQK22Id4oB0tEamk2lKelbZYQYZXNLvapd2B/yXCWYd8iSV6VS9jiM9RdzmvyT
NtC0lfKGVDdOKK0I7KvNDGsV6WJLPyZTetBwIaNnG5nE0QUI5r1pPve15/f19PH1PEoclB+j3R9P
yK0esf6QHdxeAAKzS5o4alqtIruxz8G8kXs0Psg7UT5IdFePIf2VZakaLqvzjlkgf2U+RjJCdiRp
fRJFHp4h1KU3uO/+uuwGdSMPIZanC4v4w70Z9eIiN4w3n6ow1N9OaRTuLk65gkwmLvbA/db3CmeL
kDJddhriDM1Q6isImuY6a+gjxd8HruIua9+oDnaVlfTvKv3BImFybXmFTQdzpqp6vfVeasMNgY36
t6u/oDi4eIUVP3WRWz3mika8GbL2f44MsyEboYZ94ZNEstJ1kAwSZ+7Z9oBpHPw8f8456lwLEQ6Y
C7kqkislbL+/niHPyWdkNetzhYQCG9/QXq4ZoJGedNbAj3LNoBtkTg0FXFL5YBxyzcNFmnby0aSC
Rlr6eFFZktbbrKevS/FzIqzZGvuTX8H2lf2NuqisbSEETde53ZEmJDBYsylCLRrnbAKZWLSI7PEo
AefoimDNn6E95SQgnFW3Z2rQue6HqGCqWqHDUoibtRrPAWx9k1/dNKXMrJAAxgRHQ4KlsyCHoPSX
W4c7wtjyjekxFchDfAO8LuPKlaasYwxYZ723aUZ1HtFeVIweOJev20LwfuB/wxTOlLMdl5fKb6f9
qHVoRF2MwyvU2goZMjzaJH+XcKB4C+OvpC3TM11Qs3m+mZKwpN43521lk1ttuDZZhDRluGf430xd
MR5r0mfuGwPkHvyXyBiOTWleQjXNjr4bOBiC+9Mvsfl8mMGpmoxx1QFaW9bMnpcIkkDli0a3z/dd
JXlQF9WircLmVDVlMOC14+YoN0x28nM9Jf0KL7i6DMnoGAOhXKQ+mtKWtjanOFhLzbTRINiyZqlN
NVXiqcu0rfSL+KkhnsZZLqx9CugKTR7bv7BAnWZtmtpuN50eXBUm2pcOdMOLKqJrWlvjZaJs+ABJ
+7VXlSf5uLRODDzbnZ8dBUgg+9a8Wcq5For6KpRpemBhCoMfsvqTKTpzzSLnrc1FvpMWVKheZr/S
dGCKiZxt6k12SZJ6fYfmzhdkPljmxm4rGi/zReqRhegqdJrbxPsrFa19rqykIBB5CFcDyzEKzqXx
ele5hoqPOV1guUWFNtK/Z6EYrRNsEaXnqk/04BM0JfHenCU1IZ7+Azafd3/SXxSNekU+fhD5zBeQ
GNLNLG68yleAOhimXNE8WplmHO28+am7hHyhKK82EmGYFuOvw6D6iNUie1IzMT75NQESvAO5gdpc
LiuzLmM4ju4KZz2TND8fjG3jYCyTOAspqSV2R90Hdf4tN/2GBOuzyk1qikoMqcmggTyw+yfFLDGr
MAmErVGt5SkC5rVbjUNxQW2zpd4P5aDIofxVfU15EMMvmZYo4IlCrK8YqVMEFWV6MrFrnFs0r+iT
q/KzzDIA9uT7OX6mLtrazAlMCnVSxVmRm6NKyUuPs0eZ3G5VKNva/pzOBJ+vDVSrbp0h0lhmZXNh
pIn/+q8dCgLJ/UyfwoAGT7FTRr5Iemng+ZuHT1ZXylIrIbNHSRee8qz825ovWLlpVezWFoxEVV6v
8lxjOONDUeGs1XLlotkiWpMGODxaPTGWPmWPo2fW5LjOp7o422tMA+oNMhS2SXZf33YYRnVxDJDu
foOvJbXeTQDhgQU/8kvmn5sOB+B2CIOOBUCYEc1bGG8pPaUWPTJysXKkNKaYO9xacLuH0FpmSgId
GmJeuNHdtF0DQDROZp0gFLFF+F3gssud3n839NFf37/B0MB3hem1yHxRQahx5ezlYTlm+UOtszLw
XCaRKZphOP4WYYxj9fR1DoHDuTXiJ+HkRykIuHuw2qp0MeoSiJtHRx/TM/o7uGB35L8EwqjRALVP
03+EUtMZt8O4L1wzurpIAx9sZdhYUxJf5akpU7mBBuCGIlBkixjxDPmmYXMdivG7o5j9/SimHY+n
ONFWkmIpMkc96MVULDIrBukbV91BumQ8FtbHYCiu46xg+FXkHEqm91qECQ/0+1kKCORG6impDSAy
c6ZjHXa7uwpOGzSTKFPSjcpaae9R8bHvv8+u/gt2xuG1i7cuw8Ju1BTczfN1GbTlT2iX2VEedUka
XRQl3CjXzmmmz0pv9FUyBt1RVFF07chpX8gH8jpuFkbRIV0VENoFhLf1l3v1y8zqTgYLVFblG0S1
5bE1q12P6+s9w3wetHbwfVRUrHau0p3Crkoe6rZf8KHQSLDolgiMpPe9r3N9gSWnGa1VldjB1TYs
LG9T4Z88tYmPeg98D7qz8pjWGsozM50OhQpgRNjKMp8X8bpNCmPUIszVSAd8CsixQyYSL6oxsh+t
fCL7OEelLyloaa4/5+qYLRwhkpWswFlynqamLo0UMyNUU5QnoXraNyjONnPjND+ztICAg/oIIbqI
N6kbwmjpbO6UZtj9hKTKnZhsE9OoVxO+0mNYEo0rN1+Hpd12B+4cAHYXBtE0OHHKTy2Ofsgdp/N/
2ykRMMRUizQw+BcPQv/QoqXIaqSUk+/c7hUfo3WDk0sFYNN3sbq3dDPd3699M8z8Bwp0PTZliDio
wIoH5ExnSSWkjXQQZVpdJKiwZ422Mp3+NdGtYSm150Xvu+sK1dD9JpDNh4FP1LqVnHHOJO+aUSEI
yr2fY+PvxnTyPhxLmUhe8VemUO1HX7GyXayb2V738+7SKk64CuskZEGO3s9XDGJk5xKq3FN8Mbyz
JM2gbbOXQYRfzDWkZRxq4a51wTKPJugOSYS12gKB5dSXx8YZxm/RU1r5/dXtRouEENV4CYOCFMhO
106KUONz5bF8VN302moE2C8BchJgYBTgGWbZVVAj1zar6blVqwvFShXNudnTz8bHsAZUozz5+lI+
M27nL6SuXUhrNvb3lK375ZmCgAgIX7qzWgxFE8cBn747Rc5RnedMauN2pzRCz7OQx2mjwI1UWFoN
fvbr4cK3b0iAur0xr4d9d4KDtqGCVlyUpMDYr5DyEitEl88R5X5pspCZQIUh66I2xsUlddZT2bub
pGfRVKe6/uKkBgqvHgd/JbplGnI3go5CwJs9RxokHk5DXbBgdpn99s30Vw6/99IS5rpXepgZwDnG
x6bmUp1IW1qbSjus5a1Q8pchpfhnzTQpj8wu0tYUi4l5zacB6Js09sa/qDBxDq5ifDCL0pe1GiQP
/eh4m/+1lyf674/mn4EAKXtHyw1lHx4CerLSgJdj/ctXw9Sc9TSxH+SikB7mi0oo4CUJK65W0hLW
oUbvcmpJDySMDpk7HRHCURLtMffb706lX307jHHx4dyWe5lZzckTE4iSrjmH82K/t0M+vnSclnLZ
LwsA8pyu0IIKf5Qy9EcjlTmcXddG2jH4RDWBW65Vb8mKmPZC95NH6gDtsi6ZlTSTEq9L26OMpCw7
I4DSPEe0Dcng/irg7eTtTmaUVSwEd05TQAyY74OFAJJ8993AKfEgY4R/8xuHreQIO7pW7NTC0KCx
DO5FhFa6FBWByU7IgAmOhZMquofR6w8p+U9n+dsrYqZWMVmpzIGocRHJFJ+KxqIXxKuSmyBptox+
7b6EnX5qSsfadTbGSr7N5Tfrrt0T0TNcI1S7szGXWke9M32wOEkf0Dzri3SrhJX1XKpdvuh6DN3O
mFa7tlO9hZlAlGfW2712Zr9QW0pnXvri5pNFyiX/27GBjg6BsJ5pQ6y6wrhJXOVEljMLwey7qYlx
mZK0uiQJR18oSJH5HI3yTe6FzDDe+o7xEoizvuRWg0d79i24/N+HLvZXJLkh5dPqmrQ/KVrj2+QA
eUqbVYIP+7vgSx15rvbe45TdeGXebbRRXwuKmtqibAJr3VfG9f8IO6/luJFli34RIoACCua1vSWb
VuYFIQvvPb7+LlTrjGZ0T8x5aTWaFEW1qcrK3HttM2fSMVZNuNUIsP44LR9JrazxIJvfXBLh34yZ
ABSX9OJjZ0f5rXNEue4w0Xxz4O8Si7YzTWPeMi8aAHan7Ud1bxAYM2CnPqhSRyao1ls6RdhWkuzS
gsReOfxI9FspTj27HK+FNYRnWMbPeudou8hKu/dKtx9hLWhHOSPOs6QxXicXwooyDCPJHAnPjI9p
jeBCc/V2Tfet/tR1t7sadMzkTsOjelAPG/K/Pjx0N6xEoH/04rVP6+gZslhLfyolQlSgILBpKtnY
Gkfyjp68Po5pnRErhKNQe68NS9uSVxru1SU2OOh5XdWfZZAfessLbx05SCvme/b3FAVGgjjsi5VK
d00vOnns3YoQnGYwd7Hj6q+/v1dkxobNuiCVQDBspld7x+Pn0m929JXEBjpYzryRoY+XhdV+Tkt3
5UXscejS+vVve0o4xeMDSTTzMv+ww6i5VPfJyDxFxzrvH1ThiODUPOVGSPBYU/XER45VvR0zizmK
aQE8GLyJU+PgeOX5DhbvMoIYB8TowcSeWaHDOamNuDbrhrcfeoslOl13NPtzIqtnMNPeG1QJDI71
4BxSEZTM0xh/jnD+Ntk8iv0wGd2N1sZKFbH3SpY95NjFFc32pdaVUjr00LH4hcrijowr28YxPaBk
MoNPIag+GhLjSzmgCuodkBoOZLxPaS7KTccB7+SFhf3RuXmxTE95xxFIz8TwLD0OVaDn+7XHQddI
Jv0JlzwzM9HCx59n59IsE1xEvAKtTGeunSL+qXww6kY91RJ2iDfp4cP9TGG63ufKFBrlgzhNSaad
/rZrJXGzi21yeCQRPgdmX/0rzWX4TXqGtGe5jJbpcCTcn+oqGK11PVrjQ5OZgHQM2yFuefnUV2ZV
nUTWfI5Rem6mDE1URfLQrbKR4ftrXKDWTY4z/q/lprXlW+nY0fn3Q1k7nxOZ7RNTT77XrOsLGDSf
SeZtUrvftmPAcYnM142XSch3xvJJIFCDKZG5zLWXo45mZ+LcNd0nkL80GdN5IHaQQ2Lj+uTfpBox
ZUuTjXLv11d/f5/6liYth/u3qC8EtoeFx4Qk4Jr0Zdy+G+/kaLylyVOOEEJVMkU557s7KosB2riP
5YexaFum6bAi5ymuf0Z1dptKRt5xWXA0dzAntClirtkY7ZdpTCUa/rK5uXmsuGXFNY1InnBD+N33
OdTY6sm2WFosm9KZro20+9PogBo17aq7MAY0UOiIdKNqzUybyh1tcdYNmb3U/rRW1Usqx/xFJOBS
GklxOVC9tzBj13XokGu3NEHoM5vrex08zP6TVSXB3YQnHGmfvKoI7j/J0YZfl3gv2peuTtbeXw+p
n6S+4/ffD8Kc5dVD0evlUp6Z8Gd73i/k+WYwvNVjwu66PSARcCUS2AQ191uFZ+pTxQh/OxCJcNBS
rLdYolcmAYFStt0XcNSAJzwnAWE9N4fWGsgDrR3zJS3hJLEQ2t/Kvj43VhB+HCfSWEYgJmdtCPY9
gNS9LUr9Nk8ovcG3Z99cvds1qad9DAPmIFE6djs7y7T2yPZEokPr5g9KGkKQEGiq3vxUDGMDQ284
qd+samL82U3inwphtB8ijeJ7+Y09NCBMKOP+kGoOtLIUlufSS4hPCLT6l8DU66e+tZ78FnIFgr3k
aAxYOkPeDCvLRi1wb3MQlE28LFxx9RIHy2XUW/uCnsxWLqCMtmBsnYTeSV2pGzOgUMLgXPxqX5i2
SYpCapQfHDltgM+Ym1TMbNBQvq65KX+QJmq+mUloMod2f+hDOJ2lOX1Vrcz/2tRUX5Gh8wAUiLi4
aBk28+k2lxuQixR+rQVLZbn6ay3gcLOxO6N8UA/pLfnA2AlQ/g2xu48CyDueg76j4q0NKqQZPuIb
OGbjT8sctHecXP3JKpJ5rS4rLSt3HTFoO3VJwVaukW7IA1ruZqXBaiFfLbkoNU9ok+oljVhsMtw0
z0VSvvZBPAIIEM2zgVP66tT7ovVQAEGOO9VjLV+wNYtDMnjt2p9C/xI4w7sy6yZWNOEOD+xDKJG9
r6Pl2jKhk+sukJZ8mnCnp/UdTK4cdsprl/nD3x63hHY1ZRQi8EKiUfT4JiDWvKsrpdBgqpD+R8DR
7uki9Fcl7FDfEVWutekcJieVB2azTKIGLoPpc1CC/o3ZUz9FvWfetHwyb20HahAuws/UGTuME13x
hsS0W3tsQvd76rGWlFP0oSXiyIq+EO7X/cz/72RbNNSDJp22PcTvVxwDZDBrpftNkA7hgBL62Tnm
owMj+RMqwXmtJc6wdUVurmNLGx9QeaHsy0T5yS5JqokGWZ8NfZDvZAWurJ2njGNWkqWII22C6ZYc
E9PVSZoRcuMR9YGlhzKRtWJ66CK9JKt9IsE4KuaTekzdgHWqH3y8E5pV77Di6nCrbfalhCLvwW/j
zRSapK0GRI25QTiezMn6NmFlfGmx856YeprbAJLZl6EBWdGHq0gLCbRyPcn6YQJFyGZmseq6Iyh7
F2gQ7koODg9ZgpfHwSuy6otg3qvL31+IFgMEL8S3sJmntU108k0VoOqm7FAiCyqytAyQ41Huw6sO
rvXYlefSMMFqERE/mEF3GRrjqK68lm0wjTsMdsuOBxb9aEUe41T1PsRLQzsY0BgJOuEaLxdQn99H
THXP7XL6XgKgp7oMEZq3WuafasQV/mw0IO5gNdy7y0MH1ETriY5Bgbb2koqUOzJKcwLb3mnppYck
Hpo90PISXNdiWG3D/lAjRGTvMej2mV5bHbJ2/BUpfc+VzpJ0ofIu4Q7LOtj05q4Jo/55YNCy+W/3
ispPEQ6Nxq+ADC/ycEhX+RuNiqXPHYVoZ26BBw5+uRObLUYmQ781Y8DgN7Cd47SYh9Jx+BCKDqnF
cuXkqEoi8lnU1eiIH17XT7soqqyLmzj63Qc0Oc7nxqnLZ7MOrEvN2AI9P/2W+xm9yhx/ZyjAq1dq
zqk2xEpVtsBlj16bji8JWvGdCavo4BiJ+6HxGmiGYvqcLY8by+M4XI1UAtVanvXetJtN2U1yo/r5
oU1H+Nfko7IrzPOEc0NU+1qPmv3reVbPbtv75jbX6xYjzPgzcIV4HGIZH11Bba82ZJOX635ZxUTZ
YVwRe8I1C9B3fnpP8VWX6UhksfQmsnxiv/9oDT2NrJrCZXHopmhmL4GtObdmYclVzF6+9J35XbJ1
PcvGNE9azpOj/oI0llN89JYBK0zrOt0NXlUdE3qGb2U4PtbgD7843hLnVnrxQ8nYFSjmrLH7M+KO
nB6W3gBVLLPN78sdjYh0dWdaHhms6IrJyvo+cUcLJBAiL/kUdka7BvQfnKXSHiThFaWo8zTbXfEa
T8OGAWXxofJ9wGFYUVfm8l0iy+iElsw61F+KwrGlvu2zVc/tvuNlPdqpFR5b1yqv8H0qGoN9+WQT
CbQZ6O+99TlHRyQw/ueiEE9TNuo/W04nJQojVH8a5hGInbXlzec4GKdbp0+kMmV9/zWp60cvFu7b
qKX+3qoquU9RvUsc+m9S6o9CmMUTMIDsLQFr1tPQ+RDUUfBg42K9X/bxw797G+0/TaxLMgGB1hCO
KNyJI1wYwn9z9dq+7Eqq3nHXtBZ2ywWQWHpI/4yky/ddW8td0KbDGiT/yzR71U0UlXy3OZaiJXqn
JhNPY4kjjpSK92LIBLRNl+PScikEcTeoUI2NRolTNF73YRj0tS0D62ceGA9mr9mfnIkEpThVFVHU
7skVxAzi+/7xd/VVzSD+rK9TJe1Hqv3bfXr3nytV6P71NXoInxAWt7csboyDjSl4qzqepmD5TIzs
Z2Bmw3nMyE4pWtO+CDhhxxCF8xEDaHUNPKK+/coxn+TIbLx0YpuhZcXCldgkPmb9yUDscfn3l0D5
hP9mKbN5CSwXGIUN5NyDr/uHsdofcoLns3napYX3A39OeFU3bl7/ujcJk+GLi2DcdqwDNIjANyZk
M3r/3BOstBo0RnIZsjw6ZMbnyXERuLR2e837SL+k5NlvAgOj4FzAG+nxK7Uce6f6Mo52cB6wpSCO
bC5JTjPTVhSaRSWyzHUns3ceCBMTb4503tW4Nym8lHgCfNkzqgkrnGyW4ipgFNEQ/FtgVU2M52q5
EaInQTG29F0AgyFja3pvpeyeNOS6z21dxWgoMFc1S/ruvz+hvHF50/79GZW6jiffcRxDmLptuH+8
qTv4n3ZGUUj+z2NOSiZOJ86jkyQbLRfCBtBQaHvCA1GAaEFzVOAs0/M/he5oPhZ0nd4zhKZulq0V
HQcmaUOSz7Cs4sHeb9OGbpttHX8/HrbaburA29S2/tK70HIDgQU76nOSUMSYHhv5MnV2+dKxDrya
CdPXKMeCpFRYyTDNmyrLqr2dQtq08apeIzKPF2CWfyv02SWzW9AUwRZ58CA9bUIL0nAtLazBS9cx
ZhZ9E3m94+UviLuvy6NSe/WVfZ6SRjyqfxUFYrKOYfIe75c2bT0D2POI1PPZgf7EMTV1vtfWMaxk
cR48kqn85Z2BAKu+37jLZcY5bhW3rXcLRY+IQ3g1o73xwmp/atyJ4qe1nJAyfGG4zmhMQ/gIB7EA
PoCI9vhoFs13ioHGaRNJRgzHAdtcpN6jSKKLKc+5bOqnIQvClTaWGhOR5TUDfllGwueg7H/rFx3C
wsf0u7E5Zo3zTSkP1Nf/uopTy4VS65PXh6zycbKDAbRyNH3260GsmP1Gj1CTxKOsPZApnlNuyC1d
0k7zhGbQ4LxpUD29sDQ+2TLxd1atN/uBGfmnMYw2fRd81PqpZAI/YPYNkG7cz35+Rf3eCDK5Jts8
ADvDOcZB34xk9Un2aQIsqo7vJ9uIVLMIPe9zHdtHIDrTyc9mZxMvb7QxS88wX7I3V2bPSDz6dWVm
yadmeFedxcIjNNgfydXVZl09DAMvOnq6OWxtF6l/ZZGbjZB0Ap3AgVtPTf0hJjvl1XfJfxNl/+Hf
P3Pmnx85zxIe5ljw6KTcSE72/9xHJjTtPKpbp6rPCHLkxZac3nbEHKE2WA6ZvPu1nSaCX5cBGX+0
ateD2TrnwnMPg6H1pGL957KqzENg4+TIM+Ju/ptUrEFqdQWVpBRkvM9+di7pSb/aiT6AWSt++t3L
s0YWURnCWFSPaWWsXf/9KXD+3EqlLoRlmMIQPBH8b//gQXRlq9EHjv1dltvupq5hkSwvZWNNyE6G
wD/YBnLOipQjtZbksfz1OO7meFsWst/bNvhoPPfmUYVaZ+x3YOPCD41YAGXqq50VYXAGvyYZ8H4E
TEAGL70MVhncnankpm5ICoONsqrNKfrWLMa7jD139PVLYXXV56oLmvVY8cFIUQZuIkn+SE+qu/oM
MZm8mv+4Gv0Ae+3dkz2lMSEyOVu6lhfP6l5gzcVzNEakAA1a8Rws96K2wwnsIWJTs9J5Dt1VLCZ5
VD3aCGUYrm2tXI+NeQjntLpxLvDItjVocdF/VDcZKQ0k0epPTEv6V2uuwZvgVTvngmitf3/leIH+
3DAMXrvFgKTbumsB9fvnu7fX6PQhv4r39+gpnPY9ZS8TLFS2ez9Mh4+5JaI1PWL/sUjr6px72q4q
K63eAutdURpqL1YAl67oE++7LE/dAsljZYNzNufxY2zJb7BymT1I3/tSoguYlsnvEI3PZLEXH7vG
azeTlj9NEdLZIJ6+3okMufwQ1pb/2ske5b2L3obWR/YaUkySdzmTquBBkqoy7xF+Wr0H0i05kzKp
0tTQKhsYChVk8uypUmFLhGV+pW59AM1SvdqzkaICMWHyO8H0OQ6DR1R126lxIa8sz3kmE7GiZU8L
ebkMm9HapvPC5FQvkh62p5nD1grORQca2eWzpYVkpg1DxeA4+qEmYmpKBkL7kIaDyyJMb6/ywEfs
sK5wCsjcZi8gEq5aLdd2tvATCELucK27VOIIaJ2tumQVPOZWWb9osfcl19Pxy1934BJ+1cjX2emW
Dklf4Qdqennbpk9eEgHO0imN8OucDTe2pOrNSGZxSG3ERWPUzh8rtiAjC5INk6LkYqOE385kNZwA
eHhvwm8PajkeBAAqT3rPTSi9iy8D+1ySoIS6o2ggSafByhR6+yPivRCA+frWtyU8Q1mPT4R/p4eu
LqJjQy/of6CCnT9ZrdKWcCl0XSJLgGmmVuW/Ve9tXTempgP1G8m1Piji35Q6JKPqobNTl00qaKIv
9DuvEh2lDrS4FnbBYw3t79ThPNgRz/7drKtw60VO/YQVUdwig3w7vWA2lNA315au5wRFw5sYqiD0
ya+M55AJLzKV2etx4DPLdGY72Hd2eA1dU15nIMfs/I14CkaOQ/FyDzPvk13TwdV1vfkSjz+6YbI/
w96iMS3m3H51oE3UC5ems+ri1HbtJUix+Rqj1cBVH8ajgl2F6figgz5EiGGSADD5XxQjaGDCxGDD
afdhEQVrxtf5QSk+rB4MKY6bfamjpYYGcJ/ta5o+7tQlKazVGXMY5ztHoNb0cLO32VM0mfVF3bid
1u2KEpG0uqQjpf2PV9Jw/gBL2By9DHDPhsUf0rtD1v72UtagBjLD8qgETCbPelxU2UZvS+qKSnfW
eg7DpfZkeMH0aD1EQ81myrgDoNmIEGEgBkMAbzbL4Rak6QeZauYHAg7HQ2MXMdC3tHlwTKpYZ7GT
cRT2wEFjJ4P94n9ldaa7zg5R6M/eEplUOUjQZgLmfvetdH2oScht3wMz5RM1esO3rLwpZf1gLtDa
iWbkiHPiKKinHgmwcOuYCBK06Y/qkcCDr50tjsa+pDcczA/DgjAMdIQqEW6iR2cpW4oCSjJdbnMF
6j0mkBT4iQKgkeRtXRgSnqna04/FACkIvcave6UrSe5o55uR6OaO42JzMpNFyyChO/jeIwb24NFM
kGZYIj+2lM1xN79lXts+tZx1n9ygeJ/s0TjZBQloBVbNedU4BMtjZ0v3XT06V1tP3Ss767RNfFaQ
9yary8c+z/xLHsU0FyhYAULOdBis6EIA4mVp277UnUBfnjGZIrxTt8er2mK9NvEe5n5iuMzRKgsB
2zuLLDpvOg5ZzVmpv+j3FOsYJM8DfvdkZ83yIpOeFUqkyUULDTyX6lq21as3uYQHaRYJTVoxkQlL
wN3j5L1OVWUd9IloVDVYCb3ma0emz5Ota9EtaInwFMyUkXZGANt7I9zJqu0vpdCSM2BhZiapFTwX
Et5BGzrEw6ZVfYj8bpuMvf190Iyf2uj7r44+vPodKUF+V+QHO9SbD36S7+ahbb5YZNluYAbOZ8dA
wiet8Yel+fUXy6VxFojUeDTn4Fs0Z1el8FFiHsZkI6j/4HBX+ijRT1qSvr5S39M1eweF2CdwtCeS
k4o3p0YkEyW8iX2rx/qsgLb/XiCY/z/h0gBtuICxzYVz6Mk/ytuuqs0sGzP6XYVhbYcB4oQ1vTlN
Ge96pTI27J+pjKdNvfDvrDR9EKaXnsPJzD9PBg3mKISqv0xtyrmJn4oQOeL0LJ1nxwjZs9sOwVwz
Gds+JxndSIwrXN2fTlOBAaKlRLYQRmEmM16zrUXjf/SsrU2DI83DgizxLt4NyGBPSZ28543LGHaA
duua6CiZMs9bb1o4T6EYzz2dQJXpStxsRTQZTYK5ym5B0vnfRu5gs/XUnSChExb6n4ykNTikCJQ9
XRzAISldFxucw7A66RhpWa61noahOcex5W+m2B73nPaoioSxBFI2xZqYUgPeKc4l2FIbgkBd3HdY
rxO9QbUAbWwVGF3/2ofVAxJ14gttV3ts3EVLG/SP9vKUJXiUM63QH9tgAcuVg7sWQLYeG4ME3aVK
G80xv+COJxdnbsWboMO8Gvq5O6vx1uTnEDrMrmW785juFSJkbu+iIg7R2b8UVq2tA1q5Vr0fDcCw
DC6KeWPQ/vs0+w7+3MRrd8CJffLPuKfMMaQSmCvEYWIdeEN7tLXEvaHtwYGbxR9i6VwA7xL7puHw
n4y3IikS/M4mXsum9I4W1sa9yUBlOR5AMrsA1jPWRoRTzrc1/ZQEHYe0ZK5vPrT4TaM1zQdhNt/b
2SLnjCbygYFm7dgu2SzB3qu18mUQlrfmwi0r5wNlXLd85a9vSakf0XsTD5qpF1BDvHEb5oUH0/DS
3kV42PFU4GE1EoTceDWoLPmhXELQonZwVkY06Q+D3yc3CnYMCZMFCJeYBBaNGhkBhrmViqDOoi48
QLtM7rz8egnKE8FgH2XOFoFC396pFV00OGWLIcY7tuz/Mqh6xOd0u5exKwpUeXHBzBkOSZQqpTgL
ojVLO8I8P/jBcfNWO8AnIQ6UR4OieaNSIDKNvTJixlCRCrtTy7K66SMNj7o2p0fFpywi8jSjNvcI
Jmby1Puo6wZ9tO6DqKywskd8UAdlBNaJ42lijWHaLAgaSKeTZ2jyWepp8Kzp9UNn4CAm0SM4Uv01
j45B1mnLsliFjsYRvtA22Gycz2M+r7z+SO+4e1brQN6janfq2V5JK/tuxAwYNsay896zHegUhquB
k9BOElKLYJzZpC+G7DFOizNR69Zuwq6xVhIQD+TCITYdVD1FWF0Gf6oOZBVUl9DAfeNEckcjyQRu
gLLbqbAltKaP/RirnMexm87SxDG7Yai/giSdZ1rG0H6etkqfWBFPiTayoL+jdhmQp/0z1CTjAOeZ
MJTY/q7sEujg+xUazumqnqfwh2/aBBqNpNkrQd7QOoKIeAKKmRBBmhnGz6ms5lNYudOOiAPv1Qzt
nxG6A1zQebUlRSLYIGv3DpnutmcMmuDUAo/54mSLPbwHXjZjpi3iNdOmzIsfqhGs2ZF9Xa5KERBd
OfXmPkJXR/C88z3skler6bV3WzIswcawwR0i7i+rQWI8OTyGfdWLMnhteD9QV9F/MjKx+42LVczY
dBw/NJVpQarHPN1acX7VkX9vRGAx3Jl5h849ki/1NPRT87VqKALKxvyejW57VHL60nfYr4ma2IbS
/eZ6hX/oYMlv/n3Xkoo++vc+KGWkbqJKoikjhQny+J/H2tasgHvU5XwKovg7qjocyfo8r4vQnD6C
fGVgmpgf6Qj5W9WxKczEWXVuTU9Qi7ULrlFWSxExGi9T0v7gipXnPjWuuM2SL3VW3KnJhsncMbEe
7/ugZVcM+5sYi/Q/jR9tl78DyzzcZTOel1J859l4Vb4f3TNx0plTtjWQgIMzirtrEUXh6xS2537x
207UUjvHoL+V9yP06tlb+yO4YNKc5Ps8QVpe/NN+bRSHmPJ/x7IMT4hx5t5uIg7mKn/PzEMPpJBY
CSmqdQZC+LlfKJV91nNuJUPq6DWACuhSngpDg8NU9OL5970g9civd6qTLD2m0T7kgQwTKUqq5Tq3
+bw5NFRniAIqvnO5qUilp8eB+1sV02ocrOI7J7zjpaw0HJPCg3AcOftmIO/LJTrtc4Dre9WUD/HM
u2tcMjcCN2q3owbcEARe9lJxTF1+fOJaX3BOeEf1L/qFFZ8wqr/bCmYyBKc+8ChrvTTa2O7Sj/Un
b9enfnFs6eJd1B432fO8n4M83OZd7Z591u4H9YXESNGc+C4I+EKIbqUeLJgUHqpFOxQlWr0PtMbY
5oH0H8gZhzuECv/j0piC+p8eRsPVN/EQa3slYdFBy2/C5TJs7IcqjU1gJMJ8I80Vn62e0x6aq/IJ
A8VNAe+DMdc3pnNVYQWqaumX2IKxIiEuJDljm82yeFBfgLgb+8CsmgXCCaZ9avOExltI6i5C9b3K
rOfheXLNVdMTCgo41j5Y5ZA/pRlBAVmt9d+8dNWTA2drXU+A4+LljVx7hZr72YytEsRz3DxmAVli
6Ia0rcJO+3L6YA+kl2pYxh7UTSNHYm4UqzHqi6PaYCpnErtWMKHR42c9x9Lh2LJ5ZoTSnAvH/laF
XcPAOUEY609yDcIMI1ZfMSNc4LdDggWEI+4qN8Ay+pYHq28xKzkZYgoz04b9HZhQVxjVS7DOVbtV
jo5mmsaT7slxUyf2Kl6qdlebilVg2tYLWuFgYwGw/kADv0aIVWhrvZ3bPa295EHbaH0DSgZS114D
070mHABzUimsd3o0TAqGr2XuJ1cr7gY4acsOznB13vb9kK1wpouj2nc1XXbHe3kRDj9UTRRZKBjT
Kf0svfApXFJP47GUT+DlUdVr5rsDA+jkJrb1KjPtol7Qir7bZjbD/f0n3eGlJUvz3S+gijxV+NVC
7zY92ciHhZsUYV7G4bDEHPlE6B3vv6YhClIS1HbbtHq1qoesRo6AFH/se7kBUgp3clm6gt5h70VY
WS/VdFVqcgeIadqqU9scZ/bOWS5ZgA9krntXMkDDsw8WdzMsVsFchA9aM1TbQlgWjuqupNhyiZKY
9HIVJP4PvALYz9Tj2L/WDMBxT3eWvdX8yVxB0KV7URfrsmoxLyx+rKmp261oXf8YoWWh5+vXsG/Z
urAvUytt0kDTv89tQiKOChMC4MgeR/aDehJp671Fi1CkmdApy4WQWS6qeJG3i7K7nVeDgE63/EPV
stoHRbuztah8yqrklfyd4lGZl/MketUqwJ6j3uzUd6sSLS+ZBmpOkWwD9N+KJ6EIEkb46DemuESW
YBZDuMeOsjV/RuAt3EZHtVm7gPNKb+ekrrGFJ8whouJwz1PQPapCM46jZUjFi35Uy85Uxe2OkqME
qAWNDa9JTWPcYNGNPHBiSUdE2/03sS1CV8rRZ2xTZtnJhTIDhhpCjV0TbWIw3V03TvfkhxW81+UE
j1rAuw4GA389fsUzE13Vp1fgidkD0F+rFU/9Ek5uxlv8ZIdK97DPGN1AwwRhcDKlPcjEnES9ttN3
fV1mh4j51xJjNTAHwVYBKW64NKKzCBjWaPuPJHEH9C24Ea9F03lfi8l+LRI6ymgWgtMcBP6xwBwX
2Ml4FWaHJLOETZMafXhJ4zlaw7owPxjjPG7HgTWjMcYvdw1pnfLG+U8P69658uPukFXVQza75RGv
5Zugyvs6omAzBcwHFTXegHTaeEYd7BtW7IXtyv7Zc8jb3jWkgZfuS1N3NncZdGlX0ZZxeUV4ua6f
K5n8VBHZdlRzmivd6ZYMPzyr1L6K0GXxrGvzsW03Srcc12ibZtDOq7ysz3d5EGxrcjYYzqsNrpgx
FKx4vVl0lE2GERTtxJpxQ0wiuo9n5Sq0j6pA8bBd075p5Zke/daNkvq1cgtSySSf88433xvL/WmF
Y/YIR+GQGI44qSLFuQwI6i7UFCOMAp300iXI1013zFOMK/0Te18D8V6HPd1J/c2zkvmjqU/AY4wB
o4QI96490hUbSH+e+A8Br7MQgLSQ8wdkzMvZ1w6L4ixqoCIAg0g0koVYg35Z7CQVvwWfKpR5Xk1y
rEVnYflw6jPy7zls8lNrAdBkSY3/R89RGP8P6c7glGEVDU3L9QDR/TH2GGcx0Owi5/Gu5YqKvuST
pxfXjjXBDEXzeA/zcVxGyGO/QlkafS8lKb2d870PXWM1VpW9ymh0Y5yDnybx5R7kGCPKNbcoDZon
1Q/RDTNjnqLfqrS5mmFALrnvPIg0Li6Gh00VaC9HeoZAnHaqKlsDafFvURutA8BRLyWH2vXd/6rZ
8wCtA4FnVtbJpUY4fglHTPicuBgpgaapLGJwPt2bQJMZkYFZeUx2i3q8qiA9pkCEt4ZMJaXiXWSY
QPTr/a0FgQkukNfsUMXIc1vE9rkr5oZAvbH8JH2npe+KV8nojfe7+M6cu+bc+jVRjp9xYqwbl+6D
04rxyqJJz8FtMLJZPU7F5bkkSrJejwgQKeGQfqkb9/P9qedngmvjzErYVvRxLLJ0nwCHPiDytN/m
IaZfaDibpWiGk9yjdJ6QYylusrMEPN8bG6bmX6i76nXK3s7yRHWtFmH00vaw6VoGZ45OGlgQlht/
ycBQN+5yDx5IsLtvG1ZfwOVj5dr0WldflqnqtsqQT3buy303JTkzuFZ+BVGpgh67T0ff3cwqSHqB
Pe3UP2InZ/WTncEgS0hE+4qHb0KrfzApNujjwtZh78Q1YsKOUePOdNSv96Wb88Dncgl9H3xZP5SC
ZwDmGEghiPvdmjjjfnfvZGC7XXgXi7Q9qjgnp0tRrm6gCDIGXQpzdSkjHMNZje4qMduS1CyjOyph
r2paqMfSqu2Obet8biEqHbEMW4++Y9RAO+dXc7nSUWI+qnuzkChCaKps1KXva3SDJOGL6PFZlX4/
9XPVt/uI5Ow7Gp0P3K2LJQoUIFk0BHPkDW0UDJsx1bKbyVF7a5eoYpmyZTe9CVhwnLbcq3AkHFgZ
zCqEbWj4EjO/mJDgL1Pq6pcZG/Ul0AbOsDWajzEUUCPHILlpwjQeMoRWK8Nj3HP/WDQtnykOJI0u
ODpr8/Hfj52GWI6Vfz92Stei72dZjmVx8mSy8c9jpx9YLH5Rre3TLPLXk1F+6ZqhewlS3zu2LEbb
ISjF53l8mYPCQk65yErtyd6Jahz2ZR8QuMLZFN6x9+7XrXWaJe1xe+iMT/HSFZ0irEDQG87Uyh1h
ZQiYhO4/jMk4Qk7wwR0nGQPHCRGqRq1z0GzTP4ss1M6D7OZoM1npntgAnM0WzMnCqdLb5ELIWlqN
6ibqy2QzFjo6EK2+RYNOsOTk2mRDMyMYSy/a39+lZjlXWzsJ5q0oR+sghwUEFfzIEdx/cMtGsq5j
NdBggCnSiyELUonRU+PqxqJiB/pTsGgfg8ivDlVVGbf7th3H9YZ6tDY3JWKwU9JoV6Dh1C5m2K6G
RJMPbIkL6orQFEfAQRhkhBxolMm74edPalkNGR/hKC2yTZM3xaPUghYNUsfCPLoRmsXs892uJ1II
RETtflTtiv/j67x241aibftFBJjJemXoqNDK4YWQZZs5s5i+/g62No4vzgXuxoYgtWRb3U1WrVpr
zjFrDVOFmzIDvX4J1LRFdCN5C4vkDUhgoObp8FIUtnnb3c6sZdl0S+s/HOimXsbtwwRy6/QDIv15
MisDJTLCcV0HEtwSO90nM3bMIG09PHIFyoe5vbsSSrpM6U9rj+EhSXOszYhOr2gMxno2OLSGGiSZ
7MP//2I1XP1/yzZck+QygU6MjjwHUvd/NUn6YV4GKUH89LZihdrciucqEu4OKkIeIpwRz6nTiyOr
Fs7m7bta2S63cRl9Xb/paK790Mr8509ef6DHFbcuSbmzNBkF14fWunlaWtu4+/kzgo60bfbidP0m
WRpTQD6evr9+99+/fv3u0JADYY5oZaSLkGqdpPCTJp8eC4drXKuwE/Ghs3OOPkrp7K5fZjMbThY3
h0JN6p+f0KVLwpbu/PenGnooN3kXvf/7OybUhDBd6f9gG66fnHjKTh3rlHf9kVlmjOVrPDHSfkr1
Nr+9lnmmUnbHVqVz9GMJhLjzBPjSDtwphU9eKtrByoQD16rSD8b22bw9VssSb3dnaAdzzI72oBG1
pjEyuWRqb+/hgmm+3DiMidQVhO9uc9A6FVtNq+rHH9BWW89s3jgmjgxm+odWEw8jfSMconK+Ffxu
nk0o0O5q7o0ovEZEf+/m9GU50fTlZj0VN+c8qLfdcqpb57UlO+2sYj/+qVl6vT+V6n28xTQAk4tg
RbvWGcHeoQX0EpTIJ96YbhEgjpBDNbJAjvXyKyVNDeVLR25xlBi+giF9oviH6YDXsYYH0DWe24h6
fy2XyqEv9og5o5tF4HbYVDprIU6SY/MnCPWKg3KUP8bqKHbdgiW1KCslHN0Trl6cMyQfpgHxoGRJ
Ov1rtVG2Ks6/Slzhffv3mTJO/89j/75b9ZUn+3p4pmXCAbHkRydC8350MDZ2vd4mI+ra1yliK/fx
Jk03aIDFXe9MZn6LrN8Ku3k+/Fh6tWziUq7RPMw56VnqnMmHdUrGW5x5rX89iOoN5X5h2++145bB
NQoL4OhRUSc6LhXs32i2oo4OhkJ1b5V+o1ntDZbk9s2I2UOInVGV+CtL6ucOuOBOZjqCo1wdHq96
h9qN3nl9o/P1IZwpC8PSI1zNARYR5/gJw+hxHdvhp/dUITA8Vg3x7tnS/a5zbdDvCRCzkDWWhG/E
qXX/77O4gWQxtOp4UsdN4CaJNijVxTi1DikiWxmlLCsiKzp0NNkgBf97zEnwPZTqVz/2BipnR3y0
NEsskFplJtgV47m+G7cPGbBmeBycCd16OXcpvqLrZ/8+qJ0zHxV3+PmJf4/bPjeIcsOBTg8GkhT9
f1JidDRqMK7Z5tdenLuBivhfAyAZIfnGRDeyhVTNG/odekKkZDf3Q11/56VdvwkJ0SDZpiwtuWE+
eSkuF7Xa7K3W7TcAXvvhgubnMpkjlnB3eMv16ufxhtjKkFlYcO0wqxGgR6d/vn5RzG+xFRfwqZvL
9ayQKfOyr1Nkt/9uQ2PEYXN9LB8cWECp0u6uOL6J1quHq4HT/XbDYxj+GEWJ/SfTCE6qGyKO+tQu
Xh1YJqvWFB+NMDe9lLWzOm7HdeuWXZk/MO/du26dvZ+vts5aQ4YC8SvoeORGkFKiptrJeDFRBWzX
fG4xh0MzpT0qlf13RWX3K1+GgrNcpjwUZgoaNSmKUIfL93MtZ8p6aMdWoqzYAtNIfx1Fuzxjfeov
WhS9gaiTdxaPBRLURl7k7UcDN2ZvZDSdxu3lbXT1NBEo+Dz3anObK09TmW0kahsftNI9J7VYH5VM
3SibE8/EjANuG/XYb5d8naT/3QbXO6CY7Te6ThhOChTAV7JUzmzTQS18up5JLFPZDXXj3FZl3+wq
lyoX99t/T2Uh6RaFMV7mcv2kUxoFqzWIwNJEdZgKe/JsWFK7siUmIzYbSeZV6yCUNvZ52Y5/t0+S
1P75REn+++T6rWRSAp2JXzd9myN5MNca2t7OMIDcnGMxYgKLurILefmQC6kOJgy6Jayu+hhTSTsD
MON8Ol6lL1mZ3MsucUmZ0CPU5umpzeZwaG337ipywhMNdH9OYs8cHfWS0uvqDEDs6/+MG0WLpfzn
gjLT+vJDQuc0fED9x2K+jeOYI8VPpbLFMQBzwqN6lDq6Zq+ObZdUSAGds/TbzrpoDsFoP+vjqMF1
4JBMA577G9AQy0/WEbDAZtljTBw+oCxxi12/i+AUcFhpQ0BF3EGo+bbK2UQ8Ye03He+63l0/RHKT
4GcGVaszf/0T3TR6Dg2rbG+uEpx/j4vJEkGBEIPgP313fcXU3E121Czd/vol3QISNqLCgtdGzr1I
KoQwa3hVypMhYd7VaEM4djbNG+x5tvOKwM/rd0t3zSgYkSvWVr6/PrdZr4rLvCZhNMfrDnC1eRx1
aNNYQYj26EPKfrSQkCO9VrNJtq6M9yLrjC3W0r9ekbbJ5HbE4OZdxbv2nbGxZ6+fV0NtnsA7s9dY
yYQteZjYOzoF8S1zL1XK32ZVJEdjC462BXsKA+3onOHJpoGT04jl/87ZpeUs+fVm6HOGi9/YTUgw
nr2+iwbcbmkaXicYcvsSSHkSJmOh3Geje3/9ietDV9euUxj//QE7letNP2Faf6TDWoQgXvA6RW13
N2jFeliqlcM5WhEyEHB1Tvbw0y8B4I0TFUOxFyv6+lzWKkVX3tx2V9Gkbujq4Vo6tLqBBTACjJyV
wTCaiHlysk6hcg3NTURyXlDUkJEwMnkETHgVk2W/QI/BOtyONpWp9cK5y7xbExxxTWHE96UWi6c8
b47wHJiwuZ11A5TA67VG+YRjGwXtvMjTj+j156xL6NtbX3dHU5vah+uZZvvKmAvXK4zWOnZWnd3a
LmIRa7Dgo5JuHwq8D5o30l7cMeL2miqzwzErtKObzPaT2ZvvPei+X6OF3nfejGexVk1HjcC/fGgL
SEyqeGvT+f7qVXDq8qIRWHjnRN3frrfbnbZ23VHWZfM8u9DQeOd+gQdhHNV08jLPhgwYujT7oURv
MbbJ3TWf6hpJNVRdvGvA5nmN1R+vf/1ktl7sZOov2Oy4Dyh5L6Mj3hLCDfYp6bb+VcKWZ8riV72J
0VckDgqXmq0+NXPPhr36W40LuswxAVrlaJ5qd+3B4y64vddWf2qmwgxzZZiZIOKEuy552rWPstnC
g2nWC/yNuu4nqWl/OXLynQ1edH18rgHGk0LqsDHDuzPz3j0KUdo0DjGPtSwzsp+fr0/t+uGq+UgT
cTsqrXZOzMj2unxVbtKN8OGomfGwuFhLpR3lvMrLxRRAnPrcBYY8DJvJfG5fftjIZtmvp1xh/FLn
Sf449rjKrUHLHl3CzOR19GCu4bUoT/KsvocF7V23bJ1J/t5M6Gv+FOUmScGGAQLgdkm49CYzi2As
DY63rOzu5HCI2+sR/XooX4amR0zjgNyfoQqsYNysDbKjdAOeEmOD5m84oGRplHPS6Ac6B/fNBpRQ
siq0C0X57DWNFp1VR2y1KYmMcgnnSsTnzb1/jEGl/nwGfKNi2bbr/SqaXz9DD3iWdy2W5k5RmCuR
6XDfOcp6D+ECidX1GTecKm6zeCCDBh20lTbKXa3y9sV5X+2IPG3u/9dnjDj90tY2XP1gnO2I0W99
RZOVsSD1oNE1VP6ArDoZZbeNmd0LGtjXC07VE3snp1LZ5fooCL2Igi0unGJ1+nvNDafF/TfOSWLi
v+PEQD9sN16EZvTwIrbWgzTiO1cvTF9LpDyash8eB6ulGS2i/mI3NuytPsoF54p69sdCnb9RgTWN
lv1OF0ZVkciI6eygmLS091F1YGkkOfS176js8Xe546OTMQcbVW19sCuJFgbBAVtrgnppinBsmsmh
6srKPaJU9IyWcG/kRXdpNvz3YZ2M5S5rB9A9GWFj2+Px/3xz0XG6E/JDa2h/HWGZjTHcIO3oPC1u
766jMWOYOYPrxvQo4f54nd1ht96OibJf8r0Jr9K/FgID5qo443f61yG+tolVgJm+zGQWNHn/daWi
oQBlBqfLLw5JOVJyr3aXgX4zPaRKru4ZqMb3KKqKjIbavV07B/S8YwAO3XSuVos9A2RC681rr+1M
uzJfOE1srPflnVOhemwb45HpzvfV8339kHRqe+cUildsIXq0UWnvOTEKbARreEgc+DtRUU/3emHr
ZyUB+T0rUe/LOCr8Zk3y3WY7PGAUTm66oiSDS1f6o5oWd1AN/+uGlw18kQl4wc7e/N6aLsG2qp16
zhXYNhg4X3/I6DFLn9Y9XfVhltQ1/KDOeCdKephqk8lQ6k+DqPq7qWy0i1w1jAyCuM/tmTNtcvd9
1ivhbHaxH1voZevF+B3nvPTdgko8bfHO2tX7rE36Nj6a/DGO1IessB/oXMZhx9h/f+2gRWqk4AXa
XoMoHk+SGu3/ats1FZFfoo/2te3Ox2tzArTTaxmhJVNpsGPmUsyfscY4i8gjP1PfycaAkGw6PhJq
Gny16rWVIg5zJdm1KGihEtv3Zv5LyAFhYGzpYSpA5eF5YbB8sCkFhqp+SjVxg4HrYXYg66HQtLG2
rI+zw2hyrDEDl+0ZHw6XRiyPk1anvjLaC55s9iQ5r+hUbkxFKHDX6NRODU1GBA3FEEmvkwDooswM
LCPHdUcaLdE2YqdF/Ma5yhXAPJiSOJJPWOC34DNNIn64XzFrBU7W5Ts16R8gBx2WVLPAjMIQGpDu
4UzMkRy5MxLzSN7MOf+uW+Y74a5P2JUDLWkF7T34bxEDgwL8nM844k2rxUNeVDlT5dwJ7amxPTWu
fteWau3kgv80EQcOXhmN9iz24pT4D3uBkFENHJ2S5ckSg7sX5XCT2pOOoN5h8GTMR4tA57apFsII
0NLR+wfZjoxgQN7vw02N/XkLTeRmfi7XFNpc3f+q5QTo4VPqn3XnV02W7/Rq9hvTuVnlmAaYm1C8
wpb00NtzjUTI8DREeLZ5cEr1bXu9VO560r1F6iXqwrmLbotFYRaWFkVSTx/j6ET8UTN3HqyOgB+V
vOvCWp4XR21CUWNF6YbvVssZATBltqtvu2IHX92Csnn2RgL6DrXbnYgA/XQ7+67vAaFxBWgTVF1D
KU9ZroDNWKcv2mZewzjE60sCyBeLSXax6DM7VdyQs+hc6AZ8T0OFrNO5tL21ei5blaEVOqmoHepN
hwGTsNQLQtBT0QvlthkX0BEKg+JWI219Gd9GDsowV5yT2pR/rIZbfTKMQLPNX7JqntKkwgQjtR0Q
ymdlLZvAdLdfyrB3zK4Ras94c0wc4FWj+QsLvaIZMT6jtOWFbgOw7JfM0rVje9u37GXZumAayQCF
UGhWsxC+Ey3kEkcF3jYTtqHidk9FPqd3kiWtTzk3DV0SjK6LrFSJDBJrbqN+4TRkkMmnmS/V2BnM
jQ3Hn12VNElEq57D6QLcUvJhKSb8BsOnwe94IEkBKCUR966WkrvbHrq8nM9Rk5JeqCE6SPonVydG
mj3bDFmO37oJLUM5FZ7R0R9Aax2aae4G+Ho6jHhs5Qy/P40Cs0tCi2BMySswuvFesygEID49VsZS
3bp99h4hEVUXF+JH2i4wH7Yu4jfa7MRfYZd4E1Hm2aq9z6l5I9fuD5XMiEA3fjBhDnumQ+9LN5Jv
QtYLJHgG5MYaas7U9PI0VNZZdZcmdDokzAvNR31Ea7kWjLscqPREvxPZx0u+KH+0dm18aqCLBSHi
LrXlnSvo8CVW/YCNxAjokLZwBdffw6D+Hlre6tEtYwjr65HMvC9lZVY6T8NlQfoRlFFCNqDEiaPm
ryzM99oiF99JaXWUbgjcmQqmjj5F2SNwLyxiJuNu5Vou4mDIqyGc1JSjCDa1iVJLHRBG070I4gGU
YGLts6a7d5ziQdH0D+a6EcfB9BX8rBPUiRSQDQdnl5XwAMbFeHHqIoP/ku1tSday7BVGJIpNF7Z6
idM1P8ywjmtSVFyN+Gokj6/k5NKeBT0aK/HvEtUZB9kdjKPjVJpAJsxb2TGAjPTqfbHre1CZmc/k
7c8IPy6E/rQrdIZ2SPz2zdDnN0b8PkROuOIT9Ne2BsyM8RQDCQ1oyemK+du5hum9U5F0IFbg93DQ
AjCguRdD/46joQ86Jb9rkVr6qGlMbX3ZRjhJ+8eQ67gnUaoI8qSffFnPf9zYSIO1vySJ9cUrS9hm
/QoA9wbkge+YBPGoSs7GMjyRtPPEeylPcI4QHMTrzHZTfg2azutE9s9Ab71IHib+ATlrDzVawIco
hdNvREvIFPCjagi8nFXjw4Tz7RM3/D7ETrNvAG/6ikG7r88J57FG9bbtRGCbKmsPkyGgq9L28gYB
GQad2qtcugiKA5hNSQ3m81gskd0i7EAzk9fubtFW1XNHYC14Fs95R4a4LSZk/bfdlI07EWmvRoPA
sKReCKCfDr5clJ2K2WuHMm4khAR+b14lZ2adwA4IDCLIg0lIe2nMSEdyAfWpAP3klcbM5df9RX3+
sBb9Qzci87AR2o9JHVg2cU+9fKhz65Dhn4GjZ79HlsM0PfvSlKoKm0nWkBNSJjVmstlZn/VMfyeL
uvD6NeMkjJFHdAIXfeQ8a4x2vcnFuZuK6SRHqvGFQ/jYLqj7eN08Q04fSURIgqUCVUOq6DNaSU91
1DyBbCLcXN+l9A69JierHTIEmujiz6zHj5VqTiETCdMrVEKMpt4AD2CvsW8a7WOOooQ49ovLeYUF
iHcr72EqaGrgDnVxiwoaIngfn/u+0YMR1QjRGcq3ba2P5apfJhVgFTOyV6lU5emOluo30PFL5DDR
anj/yNL5qgyNa4d0h345J5oSv6YQf/Rlwcoa8YvZq6sQGj7bt5n1EevquWtlEdoWZ+VZh7I3tjdu
EjAdcfys4ixH/gmb4NzsVJChKuKqJNOXA68l6ys3keizG7fmfm+iHEtTGyeBY7mEd2ZOAFhpWxXd
ZzuPHhyVzrVWMwwyOAiCQiqJ47jkkjlYnmm7vKNBFrlFFI4c1iiRY5/95ED55Bxg1z9wD4K0lHPk
U7/grEmfZBpV4Ceq3ptWhRlyqhElWM+XGARdNdXEk+VIZ2d19Bpkl06Bl8yMNURqccN9inUxjOG/
FSm+yBaInCdMbGOZvgJwLT9KCVbPostU9u6DRXSD9gGYtQMGQZHY1qWPpyLMx1uMpVQ8Lif5LIOe
pHTjIZMaEk01p/6Y3o0pyzF6pc5tPveXdpZuIHT5SvNqDNYZ36ysYvew9MCVhE5pH4+x6y2dawT0
3E+5g64Zox8Rg/YkQtqBuY/tq9jpW7tpGpXQRRlJqrDGhY3uwHdXBpZtVe+maMuXbErTq8iQD0qt
+DXQkmPKMeeBrdSfMS+wpjTPZqo0rO0YTuytxIkiUNGmxVHSSIwwT2ovWhn4Y8h5T8E0mCWXvrG2
6vPsTz28aUdJclau+CbXUeUSpfs3LYVL3w2RS0JHEu5kFJDidSroVFKL05e3IBiiRqW1ajATnozo
Qc3kuWYP5vLZoneTMHeyCzyE/jhOza7pCES13X64n2GV29sL3pjWe2Ii8HYaajW9ShlNLYs/Resr
BBmgbwWb18LdPur25+jGJ4Wu+00m0j8ca+KbZIWPbYqN2ClNkpStZ5HMFYyauc7Jx7a3hEEhLm45
kA7U15nHPO92qGFmoXcNEBVPfk+qHkpkvWY2rgjucfk2Uo0XZKLvtL6Ifcf9AxX9tcBe6HVAwIPZ
hCzRDiAoE2i9MyQFtABzzYDyqAvj1rSZN0HYRpKVu5jG5jYYJBut1pCQHNlVC2yUkrhwnmFaTRT7
K9oSDJbcmH1mpFgNzTYgWu+SFm35ZsMDzpwXKWnDzDYSunq83e6Wkac3QAdTe7BYSvwSl/V7tuS7
mrc103He6pG2dxIX/w3x7UKZ8702JBfDZeph6ZQLYEZ8dYRFqEbtHceH1jLOClIEzksLfiDXPOdN
+dvNmFDpRf+bBoZ73nhTSl17TpxoAZ21MwXVBH6soicQdKiZwRVReVi7xszvpkq741AM/Vzttf3E
yGsy7NRzJQBBweAnAG+9daAAfIB5Q1HEgq7cxXPy2xblrUJc32il6oOCvGrAWHVLKtcOKhHhaRNv
AhP4X9IhCQ3ptYtU7rfZVseeW6EQmGBx33Cj6UAp1KeqeGQrYBhAWSiMtCYcPjupaQUOrCyeDNU9
x6NMkfeMOm0XwPH0LoiZkfYBncWvq6tAoakOfdp0MFM/6z1BXq3OzcrcjX6GepEoWWfyfoIhtFLn
xVZBWkubs4uzir2u5ZaHZzxg/eJq3G5k1Z1+LxP5ERqntGlAQWWn+o0jmVo2MQMieLh+8bBYe2fO
i8/eIKIrW0mVpeYJTYH8fIrv2rpVL2PHnHzD0jOLDTsbhTRaYfuY08d6tOs4XEaJtY2D1Vqx2+C4
0cBtOtSw1fA9RKha+ig7T5z5oB7f1/HAvw3e2cvb6o003yfRChstMWPDZepKMmsW7vJ8JJXMHc4y
Ud4Wppseiq0xgKQ5UTsnoD/L2tiaSc7J6OtyBzX2w55oQdlCv4iYFGggCU04aJvgsyZIClZeFEdI
Od2PvhrelZ5IjaapUZinL1HRbmxxnldlxZ924z4iJGh9mnHwcRvwkyNeZKTjdNWV9baxsdahE1q9
pHIynFNMPok0lqwm7g7k9znJ+7uyiblG1UO+kLEwGBNEloQArsY1BiYWCUEBVZ/s8ohjOKjKg1pE
ADPUNgoFJVdFl5X3ccukzi3pa5HQvXw2OJayeAnLpFgd2vc+Qd6XOhNzYcZZh7GaL3UakWW4jPO7
0/5mIWWTLVmw+g3h6M4Kd7Y73Ux2AkN7JOyzTZjljjkk+7ljOXen50EOF7gDJhAEBysoBdrohkOh
XvItOb7XfnfryFxdDCOxAyDQ1JKbIivnp2yQj0uVdSfFZvtEpV5rTuunGmGHavJKzFzprUbDYJiw
c7Mc5MlKI4d8eFxY87qeh3zpX4cmh0nM+ZDce5G0KnhvPZQux1p2Ks6WjnhqCfM9xq5F9GXpfs85
kAZjToYHFwy2GSkf+IlBh5k1Re4QH8tGDTEvEd3t0zefvbUrCcziqis4a3h5ghBi28fLJfpw0u2i
JaAvIK3yXFYkXNEY96DSk7WzCbP0KtuTCMwEckAnWdsmBWj+ICAEGBZxgyVRkAZ5GvwdVBa2gnS2
N1r0m5v/PZbiSA9mOFmm9lcrrVMj5RcpJ4xNOfb6VdGunrJqO7WrbD+LEX3N4EmPG00e5WrmbLIE
2Bjd32qJvjX43kGlmRewQsWJscHN1NoMbMfWCQXCT5+ZtImZVAljcJQnQhIYZYv+L8kaHDDdYxJB
ri2yx05J+hCbyyXm97STGQZES+CVVlsVkNHuOy84fcyaiieO/CWjHcgK66dfPcO0EZcClz7+ITo+
tIv/QhR3Asr4mCSc9lvoWugkgOklO9F2DLY6Mw7hwb6VKf04K45EAO0DdraK0tXxMsN9sGMCu2nl
UQKXyjMc/5c5raEg6Mu73vbcEhY8AxB8Z+z7Nn3a9QEr+Hm0KOugNf5taLKebYcRgrAIIO3UnuzE
FK1PEs+4oUXHMl3USBgUqAkkj7n28rlgrtzXhJbi7L2pkPfsZkJJbd1WQ6WNocDo0Xmem4dCSUw0
EurzOEv2Ua50z4LEwPiVcWGcN36UWn+UqTpBj09FRoDdnEf+kPLeKUa00SmrAGBlwX6p8XpM8MJw
E+6cZs48PQsGdTptf7s1W8SKWSeW+5wmFODnnJQ7Twp2YIWxfc9ma2FGnkcjbNvh01X/kjhEN2gC
7yaXLbdlomLNk07sMirrVs5/AM6CGq/B+fQJNgIjcbojYaUsRnS7g96giERvREBhD/EPyyexFSRT
MqxbHvMMAnePOt1bM5OuoZxfFD3/RpZPFZsBYRygN7BboFy/iUo6kJmMTxyDnBBXHdr2Of4qUOD5
uuy4nImvbAmXjMR0z52CXllgH0kt7XlIOe9Uyt7W+hc9RkqlaNxEhKe+JAuC6jJTH6ts/ZWMqLLt
Mt1X2cBSrc8407d+DGxkTx0V3n8FfqhjJcjmlSRcFNpgglOno9pf5iBQvWLicybBoHrI2HmEDRrM
np8n2rgcQ77FSGbELHpQmJ0LjZxWuhDfTW4OHMAf6O8wxY61vVba84G4sd6LDI1f3G4dxotckPwE
3SuAQRpbXjnRE2A6QaIiO7OX2zcc32NfkFhwUrX6zCgbjMd2Y0STcaOOxXwutTYscEQToAP2II4c
opVpvy+qGTRZdkfXYgUTthIUt9jHcrDeRbleMsj0YSOM+5b0T28mIG3VVZ3em4CmMQPYhsFbG+69
UU42nUPxZTvyqXfaSyGiQIkY0hlZrfomRmgWYbFPNNbLsVa/pQ6bjWZt49M5xLdaJZ+zAgQ+X+kK
rzXKtwmEKPGYQavIw0pkkkcAkYKndHwibIv5YSvhTlNLo3wiksbos707ZO+TvZQcR6zFmyP5lfXE
n5pyb3Zj7y+Ax2HebV0TfYRoxkzALtEnFNMRY17v+7aga6ZQJU5tc29UnAZcmro39N93kQsVtezs
BiixeFiNVfNp9aaeyDnHQ2dKsjWYZ7ZWMvQ8+irfo9uQcZC+ZPjXlGrTpPUkn8QVKNOlSQ4isry2
o+iyqrYKIzGvgeNHILv8zubdSUX6rCEmZyhNK0OdcQPFVBguVX1SyZexMRhUxDFRnC3xAXaeq+Hs
+CNoDz8uOXJv8qSVvVOU+rrnHDyl1fCyOsZea9r2BneGQwuSKJu5+2Vhx8JxYQvcYbjUHLZwzUnM
sM6Kz7FXvgiPfAFoD9Zjagl1S7FH9WkHMzDC/atY6Zk4m0M7Z+9WXiy7Wik2aj4xgHZyF5MkipXs
LgXp5xGICe1o7GhzTaexlhhhiDnwDZ0z68ic3teoTElgzwK9HarQWAS1tWY+DE7BjmHl3a6c0s+i
iz5aZ3jIyDfo01oPnex1werp4cvhgl+TXePKGIhKC4kSbDc3bkhPpYIsEcx6zQxW1fJb5K6+2qcv
ouOixrvhhmW/Jd5Z9T41zR1hjm2AZ/hPuZaXpJn0Y2qw9ukW8c4RHkApoAg6am/umo2ApeIn9kVt
/8E3vyXQTO9Wgo7FiNVNU1uhPGbNwZzxt3QdL6bqF0INJm1QTlm0YDno/liz5PgZdffRvLRngqdy
f1LcnEbYXsmKYYcKEJCh6yxndrDeEkU45T30yyTfI5ujltDf8g62FYxeO2C45xcEARyMFs1rF2Mq
takeJE91UHliGAe7AtsSEelW7r6mFieZXiPCxKmY8ecWUiIRvVer8QHvAFUFXg32uJe8cC1fBRLp
N5FmHbpBA/ZAbuVss6GNlrYv2j+YcY/V1B4sOSiPERbjfWX2eIoj2m0YJtO4DI1imE9UAR/xMls+
PM0iJEwHyRDvYbXS62rI9c4hjBE8+sWve7br+QDrD7CfUM5sE2geFrjhDfYcPf4cCDcKOuH+VRtQ
xmg6K6n/Hmb3oOfxqUAsay7zdILfcW93JGa4mZntiKBKFmpTtyJ8yOCipkf23emCi19yG3Ql67xZ
LAG5noKoqwaEhV4F3SD/yKDBMrQfHSvau7W2FUw2WYE1fpbpS0XSFYilOIOt+YiaKPbXCQTYWpkX
U0Mampj16kXOHGLbL3waG78SogN8lI2c9Bpzl7tzBBxpZEU0BzTJxMKZ9iUaDLSdTRyFawZVJ2ec
MSbIOlY1urXc+I3tGK/S37EqnKBKaSE0FVnUtalR8tR0OaL1sc3pYsgeRsZsU6XrFpopW+ReG7OX
dd1oXjo7+nYZgyIJGWmfcJLVemxkvZ20x4apHOpBpiOTgXLfpG6i0Ey+3akcAyjJCqtcj0zLXL7y
BATJwNOaGnI8EHA4efNCR16nh7ZP1UnuEXpaKD0RHJP8BNAczRq1+E2aiResqvAyeNllR6AhsiMm
sROV3xRVu+ZcFXS0JaJErMHRc8kwyqsl1yxn3z282KPsuYoJ76nRqw6/VDfmLCCIWu+5VLQ6PqQj
OaZ1v2WtRPnFQa91Q2uB09FI9e2EZNh23HKOEUatdsuqVu0yqDALUXeMCJOXwaZIiQt1z0W73ZNC
hGk6PqBDHf1pKY3AXrL3hsoyRQ9xGsHUrHUN5qDKz6TjnBcEMeq+w/hPA9dE9V3nT3a2K+f8qTOJ
UFXYBm28yF4TDzd2O5tH8skOODXdPe1+mqu4Fr12anfC0V+tJn4BaJXBkNubmfHHLNnxmuUwDrO5
s6eECUCko4vSdLIZmA7rehsiun+sgO1sHJB7WL6kd+TpoaF77jeODsp3w3z0VcHFsURBZJEcUayA
cGqjPRulDp8tqXy4VXTSB84d2MborUz9IXJHhiozIkd9GtuTgewrXVjV9Rq/rtu+Ltryp3lrkzGC
MAzqp8l1x9NbUSFVr8gCcLrT2qlOOGwloVrdaD0dXKybFYUsoqkVghiKRFSoHHubJQqlsFAlbJka
g3MCivJe0oX3dDTQqul+46WzulQGmdt+geb8Rhayq3EkeHPT7N25tMnoiZjgzlZow6EI/g9h57Uc
N5Jt0S9CBICEfS3vWfTmBUFRErz3+Pq7kKVpTavj9jxMDapIqcViITPPOXuvjaZyq1vek1aPO69R
jQ2QXFIiy3M74bPAYmkstM7bV6r+obiU/o5zwhw90ajqtaVams9xWk1H6ryvAYVmESY2Z6ceT4yR
rqI5Ooa6kXcmgYENhkQP3a+oZYUjg4d1NlUuoqSlmpnZR9mQfuegPd6ERbuf2gsh9V6MNFj1N7TA
KXruhlbV1/k4YG1rzFfFH3+2JUOryG3U1Wh1J8PlOGMWPQFYERLMtHiuXC9Y0Vr5wPrM6R135FxG
TlgoPhVTf7RGAMGRSnzfUCNrcevHihuJk4POSYnE69XQ/jCdTTI5wTPelCUZvv4OntyrUaKybIgL
5MejXaHR/+wC1135ELkxXRrPMYKUoNLfmDF85lVZ0ThR1ggdDDvbwqsZwXhSsJyrJHu2anTZbm+s
0VAjTw0/8iz8mqGTHGmaJWLWCTEL/f9hyMeVbl0zyxSrIL3vM2qXHt/eRhvTo8gnAzEe+rBwso4e
PallSlBKXDlbJO3pNrXUbQcGGakvQ3NaVczuWYYMBnaNMJZlRvMRdki85ri5CMneWpIzyEDG4sdz
UwTpQj92Dc1jPWExbphbh7TwaWxWxazw35DgOd25YlpQtATHsCc9C9v7JsyD7zVT4oUbzUt8yJs8
0UqdfdlrFXGOgCZ4HBh2+DqTnUjTQfgX7TJ1rUOT4+zOGNUpsfWZ9nAf6Wa9KRUfJ83hQ4Py0GY3
58ATZytf17+UTnPmrfoZ6A3n34ZvLHVw2JS7e4Co/jZDrgGzkBZ+775rUEE3qZ6WV2do4GvPe05Y
NBtbKJ+6TUCXLn5mxqeI6W/qPblgFBePFjIZJeOXV3gtQ3G1OlYMchYN459ta1WPpB2X+1JR18JL
u13lH9siwVGeIiSYlMqkg+/k/DHvexgPzAlq/1ypFzCQ7dZT7Vk62/H74Y0wLRhgY9o8NapibEKl
5dby1klqfXrckesxNh6mqMB7PR/HdM1fBrXzZE/f8tL5xrTaOrvGJyk4PtaM9sGKBLHKqPKhCzGg
Txdkr5Ez2d0l3sq1SDHj80kevUOaJLSYJQVmQU9TH7dE9W3t2QE4e+6WBofBeGqSTWTmBxrP92WD
0T8Z1Re1VX7ANDNWZYwnjVIkWXpQt5coCeyVoiinCqV7NTaCdpeBeGuoPnQhulNuG+VjeQkwgxwr
20oXplZba6uhr2LiCCXn1RPgZ4Ls3fHC+wzR4c88Mhb0PMwLw2W8LDUL0mYu5djs+m82xlkjyLV9
MIh9TGv1LA21xRwE4jrcTKKMGIrYFoBGDUUhB4wcPunovOnkoqG1pFLDa4jzBWW2hFPkVTxsiFG2
MP0myYNWNyvkQvkF2WgDs02UpE4q2SWqdLKyknYn6SOtjx7PJRgN/6xZP7QzCKdI0URDoYFfYCvq
Li88ZY5K0E+/rxwvebfUGi3EbM/Kusm/0Du6qHSUZ+kpignfzUh7qfXxnAA9Br2OBsK2x81AxOC6
a+bbZSYWjEMGG5t0v5MEGDhwqCyToMkULdi2KpjSljhWOA3p+llRUDKGfYFKYtDFzhgj9ZyiOmx5
5Zw58FoZmBmMBlGASuxsbN3RFBPoi2xGGHHTZNuy6O+qGS7aW2gjbd3JNp0wqn3CKreydXfgEx/2
d9Tt+d1oIASTGA/5Bd3C+xfjGbgO6YgO3gOOFpvTJQajT3WbkFcl/zsKloYz4BRl3WtQDsYJee8t
55TJm34MONxJesgI6+2ptMPbM9pc/IDzn8Tiu1Qih8BWD1as5yjJxp4FHTLMNKmff72/BLTsswZY
Ff3GHzLfDBPb7ZkUoUtNOnTMl7CcCBOeSXRk0S+oQ8yPIlBebn9N36T6Zyowr2ra9K2IQEcLtqjH
FqkFbhenPg1tnR0REq5hyh4TqiZGj2CoZUqzhcNuK9qaAEvVfBPoRuI57zG2NTxpQW+fKj0Vd6ii
qXkVx1uXkY8wW/O/V8Rj3GeDEbGg1x1WJ6KH59fbWFxBk7xi1HRhvHXi2ez6ZkNkuXfjtYqKM3Av
4ves1bQ7xUjmLdjXCWWmv0La/bgzZ0Am2vf4NBXd8AuQmXoFlabw+WB2ZndqaNtdunqsrraHD9x0
w4MHfmAdOkW+lqByJPDpNlT6+zJqT/6gf6hYfT4mY9CWXtCby7aM8qUEWftumq6Lrso2N8y1oabU
q/prYfXvtZTkq0PKjNoNpqMPC5DeKIJIcKkaOm7jkKladFI65OJZbCrrm8K/ct3pSnbyIsRc+30U
TPV0YSfPFQJd5NihehZRGh/YAsNV7DmgmQHkERnKWoGfjre+3MhQ38kml4UxKmmjDhm/TQRNlfCX
WgkwUbpVztB19uRG1qwVmThaKLkJlFkh0oXmqXpGrBusp7EwX8iW+VBSYi9EaLgMpkEHOuuo86Jr
JGGC6qjMvX62QrjI4z7yjZWMW6VZc1RVtznqce9u4yyf7+BBueYmd7pSo/5kKOdjKQbh7jUZo25V
3VUj8rDBn086fh8suxItFofgYh3ZeChEZ2er3h2cJdph/2IGRXBG8VKvIMk5CyYv3qooin4X58En
i0VOSBNASgoOtAmzo96EOd7bpENJf718KR3FD9JL0sVIv2nlhBCQ2yZ8wTiP8wov06GoEmujuVP3
lKvoTk3Pap9c6VAEE1BticQxmHbp4hXPVwCdwau24fwUNT2ZRIMdb+N+mgt1dNcQIO/0UI2uk5PX
ZNgjpwss+JUa2JhNUaMruq1x4q/nqGb4iVWC6oopXsvlS7P0fA/m2GWQVpWn21vfV+5w1HPGbbBL
viKloEphhH9u44SdPK0eHOm7iIEr7vy+/ilXFDtG5GzDr9zggVYXCQmkGwPzNW1thC3npu/aQ193
G7KuOY1oLRZ3DeyyNbXNk9e9dDgz7m5vBfTfn8wzmfcAkz1gE+Aqst1l5fjNrmEduSPhqr4rCMVZ
ih7Nzu01jG4r/pXuNh+YeaRAJ+/QbIm1nZf00QcOMA1BHl/oH5as8bAy1Tebir+JenWRm0303TW+
S/OQFUxfvdDLl9gds3UfJdCAUDcupXBbDOa7Hlbd5ZZDEDjvJqmVy8a1qKSgNmkLywujvWKyjsg7
VHGy+6EukoeUQ/TVLvPPxn2pfaFdZbISauwV0kRlf1v0+z4c7+mr96lAm7jqc93Cv9igMqi09DIG
gQVodUq/xuQA3X0WkTTjXtqamsyxDoU1XVnL2dkCxVH2jUVViNNm2ru+jXinCLtHPnc3nKAz2wDz
HIS3/MQlKlqsUZL5Fcf/5iba9Cmq4lH3uvoJfYOJTdQ01/L18BIVRfMZYUxYK4k+7vORYQ1hEtUe
CB3nXcMXB6cfa2aAmprQJ+pPf2SXIYkDhyb6nh6DtmXXQmujReNtLaS6ax9U512Yghhkfyz2nT8m
HGGf4PWJT4eOxCprvOHU+w4dYQ5CO+l3lWamCtEu+rdhEQVQiCNCDz8URBI20sX1zV7hNJpA3h5V
F0La1oGhGTQgui/dH919ORbqFkGXdZ9VZUwbyUy+5YD+artr7/uwFYvIAB5aoI06wYmxXjD+LaKu
HV5v24IZso155EzSaynqbZVithgC8y7U4+xK+zYj/Kr7MgILR5p8CSIQR5Wp1e9cpC5rqELafYdN
XbMz83GaH7wavGtTZvah7pg9D/T7i6FqHiTQoHWjUxOxfctnBEZUp4heUVY+TYZ2cmOA9mOAhr9F
5H0BHKWdW6+jkT9/IZ6ibSFC8aoyp9vWkwFfSlHil/lPym+QfzID9nEOmn7RD0P40NnKWRpPldpQ
91HKMFMpXfFaodFZdfguFFx3q4aaFmTNzLHTW6SXYVjMc/vWuGg6xERCAofdFOjndvZUiZg6xw5n
feNYdWf87uayGl3rJQOsVGnJKWfteMBzWT0UyXSSC6JdJfa+r5R05dAOWJct//agQj7IDM27sL4r
jxAadmZRgLyrq34HfaJbS1alq7CKmVXlnwEZLfoyyJ7Khvl80qYVEKAmewJk3q4zPrgb4arpU8Y7
cAwZAQAo/mDAaD5KiGIxctonefK+m5GKgcqpbu6JGpNbo7Ru87fRP0uOJOlWMf9W6G0BaQbvmqq+
Z2UCH55mz0XJ3IN0FhHM9qx3lfoytKaA3tNuPNP7DMoC8d/sN6znNS+fmU+KqDYoi4o7M0/alZ7l
xatr2J8p3b+f5UtmkF5iiuxJZ9b9mlLXr1Th9uec2vtoqqlYawiJ1zeX3+3wNgbWFdxbeKnolc5y
9OnJi5wRWqHXfYPHtJ3qAM/ZmJACowfVl01gpuqZzNlj4xWrm7GZmmK6wU+7wWoXAeDhMzMWAGUJ
5AMxB0EJRAIb6Rk2ZS6UUhJz7tL7QungH0DFa/hEjH7pzkCsNAGaGhsmA3Q3IqbKKkCHzduIQdO7
jqvbE/lKFtNQvP0cuk1xIMmKht9Faz/3opV8Kh9UU9EOeAV7mJ7+cMQrm+C9O+V+zxHPiWCgd60b
bkjY4PQh1J4TacS+xazzTR8dmERBkZyrokhONP7evcj6GP6yfdtjHO8AgqroACg6f38BV2JcM+cu
2uGrxEiMamRenfvBiKle/GA91M7dbdUVSYnSPJ+ii19bxsqijnotm+A1bgzvR4V3ag5CPUBDMOkt
lwW/xtzdG1WavLQueOwZVilfJ09mn0z4aJjymI9VRx5Q6tN+k6dMeba0jC2RqQuZyT2yWi4N3Quv
gFa0vWZyDMm9xFmO7azAm8zW34piPFpUlE+uzSS7V3MyVhOju3cb62crrDlMBlsBCqasP8pI46pT
zIMzeczuZrauUxh4Fca2x5RLT4vOYadiuJawVpesof+BqiXI4A9mkGPbhmqrhIk6EMlc4w8UWRVp
asVdntECaWYncFqb1peWE/Ej/VjFwN7TxTFk8SmaaRFB/HRzCeYGE5q8tx/NcILjPdGl0hot22RV
p90JKsKFXEJ6OnjrIW5abBD+S9pr5a5tzW95SKG2CmbqoXzNDZ1vdqH81GQlezO7Znx4kFHk/Qlz
fjLX6/JBpndyEASOrNkPEM7fjMGeY+3orjZBgzBttlnhy3oSijLiKAqGc9IwjjYDR6zbzCFJMijs
baOnzpYtGxdVrN5L46ka5qwySvoWaHz+fOaYK6XG/1OJMHhMY7pnwGhgQRpa8eDam0we/1lrGIo2
ZxSRL65SoI9OKTJ0Rq+yxyDbC2PRZjtaQaaxQ2kGFoK3EnjVN8vuK8qJ8ZRZar8ow4zcVydBSRAQ
vHOSD8hZoo3XOES3BB4dl5GBeY1PEQwb7L5fDwErJm9tCMVqNhFOpfIpBo0DkN7DP7Ns5ZQM/irJ
RH8OZYY6s2+kBqauIohSze6hhLN+zbpvdLnRqs9wbgDiZIs2DoNIJb3EZe1ugsIaF6HpqseM9DYk
dOIVyFJ9UGt648X8tFIIGkNYRV65H4T3tdMzMGGIeTKn6Pl2bLthtmvNf+nyrkIw5zi34kZWONJy
V7v10a/rR8r/aeuOOqD8ufoZ5u/H4+IutL7zz6FKG+WvLwZDeyRMNjrJbzVb1/kf6Xbiz8wXx3ZA
9glH0w1U4aY630n/FRRCdzC2xKA2e1cxuqVlF/gr8tHVAEVkKDuQHFy8OtlKo+fgTu49vT1ct9b0
PO1EM+HBRLT+5AeEVMtdzEMK39fJdN8C+aKSTYz9zDGYe7LJ1S7AU3p+Wb8ZZfWcZob4qUbPrTfd
hWR9yPtGnStQeWX10xqQTb/qY525uWYX7158X6I9/Xdokz3n9/03YMxxcHULzVaZKsNs+pNrTRkV
GCYRw/tC689up5kvua0Nh6oUAMGL3HyxcIJt/KoKNvb8VXxb4cpU2w6XJV9VB4feJQ3mM3sjyADT
SPbmqH9Ic7UlAoaYifveDXjWO4TeqCE0d/nbKe6U6LKSQXHX0lidlNav+8KftdDIH17jSSMsnAHe
/ITDI341LkRh8h7D7EEXzABGOOldGUxoCfjwfppmTR5aTQIacj80DECXRTc61Om6xak7mnZqv0dl
EtwbhKQg5xnnk8K80cZI87dRbGOirZAgdPOcNpifxm5oneAJfNWiTZ/IYOV4UJkKtuK62U+lR/ff
Exf5oFqTcbsywbf++29L/AOwRZFBmwyOnyr4qfQ/PrB0THUyhBnyCgLCMCBTlXqK8aGmYbBsidV4
VIPC3xCq49JiUIqDGjCzVTMg70TSs1pPG0m/KGZimHxI2vpHSmeyUFqv2QNftbe9St/CRQd1Q9yB
Lz9maeJ8DydtDxBRhX1F+YEUtgRJNC6qJnnNYvoNYSr6VZZS3v77D+3MYW///RF1SZuAu60bBETr
bGd/hMGpkIBKoXSMvtCBLoIYmWDjW81KklGizA+OxA9cRDX6pybESJOX+vgRB/5zGHrpozm/Xv31
OukCzyCmwn3B/AztuG2gks1mgn+XHmTBAYYWBFMKSJt7/9Eo4s+ai2XHZHVzQ6jG9MpPEKRhh7go
T5MpfWDQCrt8HKN3rPezkNorn8TQUNfyrNbjX68ndoHY1PAYrofZSwfVe983JjL7+SlBaCm710BM
zX+ixxEJc/cHLNvytXj+QqkkxUWj0VqoDYD3bmLEUqgdg02PcdEYz76ziNIDMQRVSDWZgpMtAh9q
HDIxv6HqPuOZnr47HAj+fjG10+0VjQtb4AIanVBZQQusdpnf5ESRNdVO8dXof6XGWf/Apxq6RTmh
azPpkP/9cWYRfWDUQ+oZB8UZ+z2Fg3FMfLQe804fInJdphQ5G0mYnxQrXjnC//UU9YVyoEjOFkq7
sKMGtduckcgTEq7r5/RFJ/TjTAYCaSRY7uDhv9lGC0WSg6W2cRDYD0ZTPog4vzoYWu+BgaQ0boO9
Eg/xk1bmB4UP5Y7PB7BAi5OwBzvvWaXrsKgyr/9ye3flgh96zKmg2J2daTfNXJTc8DhOc/K9M01S
Lvus1h7FfDUouBcqi2K27K0XuW+ggD6gNsoQUKeYV5k7DgZics123D18uzlQWD218wO27dfRU5pF
ldf1fTxO/rWbvicmgb49XnRSFkgUZZ1DdyLJ2y5W1MIs57k/xwYGyodk8rsjBtL6jhyJ+k5e4eU5
6KJLV2kO7eIdS8tZR4S5ynzGMS3z8pFJBr8JQtY5eM1HjtiDvmZCxY+tNFkbAYi8GHT37cEP5x84
sO+1LKFw/usP3f547/HXcVghyTkJgk2vBNQ/MRDEOVkcdI6/8fj8rWLdI2TVhCdIFmM67Tsl2UJW
7R9tuCezxyE5mZqTvDF60gG3HCeiiImLUrkjkPGd06xRHyojf7Lcwnj3B6gnRdiLfQ6dYmuHw7CU
oQPyAVUJdgET9dLv1zA5oJaScakVbjTkrAC+R3cEOECrYGm0SHcrvQlvsYxDb577QdMvssyoUQZh
S6e81nrQfinCCIVJCTncq7xOkk05FPGzNjY/AMFb37PKXlNft//jnvpHHLUL3sgQriVsm/9nRPz3
w01rOgw8YGscc83dZUXzRjwwVJ9hUpkfYyPFlTc/z2p4BkqrYvP30bBbbfPSpEGLQzQ0FvJW8hl9
HRt84LenQDna21PN2WqqpX2IUGXKbOHTUUXRMOvoCD0zIvWTM9uG3OLqlWBmBQGJV26JNAx/HZvp
DVpo8NiYXaSpG8kncUy/uxrXjvTSCiec7/0IM/Uhj9PsLZ3r/SiwxSUZhLmPKorkVmhfnW5gMuko
VgoCET4ThB/FTEGK+YNB4blHfmnxJlMeb7OxqmAnd3DRAzIRr1gfgg26h2rrgnn5941L1/+xcyHI
ZqNW2Q9Y21jd/v4riAoty5tK8U+jwT8viXq4kraTnOJR7a9YQzC5zZMe3t8XxSmY+2jEh0mYhsjM
GYih/pDPJG7Dp0BA66Ae5S8FAc3eyePsvgIae4hCXEM9BDHZBsncmOix8ojJMP8slDMmYKBO7ShO
igdBtvcsMcO62qcuc+I1HDbQNY5Kp7UQ66LUw/fGpfnjj+nX5Co2YutiuCpKax/o2ybLMq2VFRIX
H5POfzozskejt0mKQKg5WLqN56Ip+WZvCBWOCL22C0SZMVZW92zF2CzpXW6aqIBNW2nV/TRMu1SU
wT3+1J3nieGe+l9fcNaY84xkDBmyJ97NhPlTa+Bhrj9lYl406ds+89CbODoNFjNiVl4Q7Hb0WM0S
CpuHvm+7tWaHyTJo+2SfM2xeSVSIYgILsmPjXu/wodSkZwihb+OhMe5loyYNDKi7xTLEwaH3oniw
VWgP8FrKtYOa4tteE2H93mc+TbAxsp0dQ3X68hIFp/RoXewgWtPP6RYY9JmT9TVIgbpZ2DPdu8xG
sfVL5FtKVrqLukFbqs37VuW0+4EOxIreQUwxpGV7e2z1LRJ378GiQFswvUK1esupm70TYnCdrcMQ
Z1+iv7uOtgEmYob+TBOOHWc49opnfR+QsC/kN8TOQ6ThN6IH4A1LNc9hZgHiSPhNHeUaLldzMGVI
ehGS7QpNBV5hm9oZhQMgFPpsJv1bg3Pop1vXMU48u36orGwXDlOxjqMWzAWC+kdk+AH8PG41khWL
9ybpr5U5ElWrKkyG4EVsi9CZ9po/IQqi3wz2M7xamYUMFFkkbODx4s3FoCwNMpzPy7rKVFq9hPj5
mEnufl/hT31w9epSA6FcdIhUMfd67Z4xirEx8Av0VrXG7k9zII3Fqy/879YUj3dlpXXPDkWBKZIn
vBQHOVpSarpAGsXDWhtRFqY0QFQvOdTc5fQozQL7H47fzuj058xEP1lZCM7cwNxwTMzBLfDQKSp6
Aguf5e/X5JVRIe40wLRqipKfaTOOKGsS63hr4f37+uP+CY92DNukUrApFoAGAgT8+/JTaUWutEWZ
7m8Fem8aJHdlYXjnw23cZH9dEVAZ3F5rWGJd+hTPAbMh14+8ZzUIsjukvLhaAzO9H/3Uqjd5ikOv
d7zjxBazNqahWuhWbHMCnl/EN6vtR9Q3oeqwcHTlVUWfTqgPmZaLFlv2WjVKgx0CNZNa+Nn0orEa
zlG7nXxI4onRJ869kjBe+Tp1mThbgfvh8F9+tCkHN0anwuLLvfxYWcLZRFqWPoD7Y6sIXwzT9Z6d
0U6X8go9arbsU5i7DeZb0ml3finSJ/kQ0rVY+JVdneRT3VOtlWmk69xDu6pMwj8HKg/ySg+0l5IP
47lT29dY7c2L/AwgL37t8ebjYAexmhIiX2iTXRNtA0zLMJv7qnfTp6ZHDm3VrzltiI2m1eDi5gcv
CY2L5aj8xHb81Lb62431bEOnw7XEsh2qMYe5akq8/1FMGv/ofsxVlaZCFrcMg7DmP2jNLb6RNLTG
bm92hnXRo5QpMeIxkYrgarQ6YfeGNhOeghgrSSjCYq3Mgvf5rKeYrboqFOwrSe+iOZKagLKIHGqg
eQqY+kN0vI2bbn0uc6DD1Wrll0YG5o6hIUxLXcEIbM4R3hwcK0bVh5GkTdidLjblWWtiYt9e98VT
HUfTQ9IkjB7stKcCDcZdND/NKib3vZ1uhkQAkZ/5qsXgQ5DEt3cI56danzzYde9cLcT+j/9+f3GA
+bMyhTpF14geq2O4DnfY328wqJWDmzoJmZm2CA80szYwdi7Aw+79MQq/TOvgB2n0vRPYXK0mm65W
VLizeW7mB7XeNY+VrT+06D4xTHBI5SoP1fF2Ffz1mvzqwOL3X9/HZ/prMmvtaLv5eBp0s1xWcVW+
t/38WzSz/NwrOGPj0ON9R62Q+p4yN2+Gs1Bof8qn8JSmnaWhm5VPmUe6mPTC7/CP0CWmuv7MAZFe
SqRXO5nV0smnnV1uNYoOeT8XShOhCo2y290ub/m4xiyXCIaTvQB+I29heTPL+7usuTniOGSMM9/u
LksIznid5gLq9VWEURS29ZA+OUbvc8rLEXHNTzPDeNeqMB/us7J+0EqnOnl2Up/klTNfVapJxrWC
EvExyIeDXmftWWHnnVnAfeOxGVttu5R9d02p9eVUgIWJ0i7e3875uo+aEMVd91gGyKB1ONErH2jG
Y+fXzT0oY3ykVBOQbfpHi9w2ROw4V+TfJ5O1UwDOv6I3NCfD7l8aCdGCpDcEkyBdq7cRR7lJu+2y
QF/XmC/WbZmQ9TKXFgZ2r/vABbogXwtp+WH89wn5QXxx21R+byVNgCDTa/KDfCmqCPnN4Pnsg6m2
t62fNmsfyeIrFniT/DTYR30/5YxTwgc1bTGyJAhDIOrCOqmOSibMF5fxnZ+6xXsSWvkO272ybpXC
WaRlP3tshLiy7EfHqHeekH0azTqaP0NNn9ypTgiEv4LKIrMB2q71jvIK4I9y1KdmOs4OIDNHxTeU
WbAyiDy/0/LkpelU88CIhS3CiMerBh2BVBwNmu5EdKOu59pafnVqC/vkjOGsKoBJXHaxju2rvDLV
xrg1fAb4/ej3O80BKKd4mPmVcZ2Qk9SQeTbU9L2svn7L8RyvSmeyL6mq6HtdgW0ajPVbndQJjMmI
019VpxtBJvMGs92wdQNRb+sc9SZQ3uyiuGr8ysYgp79EeeFQpF2DuyoU50QgMDZEVL53RXjovFbd
ZGlqrKbeqE6kvtcneSUfVA0vxzwp9cJaP+YgVmmaR2S5MRsdrNrfKexbm6CutYOqFOoqIX3cpvny
ii7R25b9VG0TbezfjDpkB6XGalsVuFEZqkfkloRxQK41CN3QNknPhnzL+xj7ND3pAUgX/AYT74Xm
oePt3KVIMnQeBT4bJJzaaZwfco+kulrRHoGVWExPexcNXSle9Xx6JCKDcB95BrhFgI1R4R8gwGf7
MG4Pv/sUnJBqosFmXsVMZvWGGN5AVQ9rK6iCfZLBVvv9BeJyh3WPnfyOmLF5Jh3fOapF32xSi3eU
9enKbgvngPy3f9VwksYteKKuIvrEc9zo3ohx63aW/jyaOOGdHsllw/xigZXM+r4uzM783hGxzDK4
lDWfg0N8GXhqfZSnQRT2KwhP5QmXJ+7bAUaH6STiQxXWmnAx63ttaqc4qjct7m2dGLmjXRbG5Rb8
ieijZxpc7n7lgYDrP5ItT1iaxFvnIMAWCPetIxu6vvNtYR37ckh3LvD5+QCJKmY76LHJIaEQz944
zO1nEq/N6UCnl4GuOj2WvA0rUWpkz0kha6pm16S1jfXEYA7JYaK+1yxV8I8H1Fs18eoYZnJ6tK7N
oVfPlrKyboK0uAtKPmAFy1Ti982Tpt7GFk2F4JOmvHp2UeMyeGYHD7B0EnQMP8UI0qNN4hdWDP6J
JCU6R2ECXEY+7N35deXgesnPt06Bqyko0fWXmuHg7UBBvzm9G2mzp6BmjCQvHqv5HC2qbilCJ3/U
C3zcFXEay9vJIahJ1dPbABfeXJEZDRpTbrFcARInlJeSWk3V++rRL+Dr0aNat2rsv7oi684ljt5F
pbbuI9ampYwZ94p8OCL+4f6y7fMtjhw0aABpJ8BDSQH9mmildkoqoRJC6nMjjIoDWZEuNpW3QY+Z
CS5CALoa43BiWH7JLa39HpXp7SK38k2D6TOJ9eQqAlV/xhZ0UaMquWZzElUjY5Kl6MRv7eCbsOKt
l2n6K8XXL9GJkvnR1naNYZlMlrfCfhWcR3/MTwnWYjT1eQw/R2/hcukLEv/Gj5qbbqMmJiD0jG9j
3WwWMzQDSU1yljhYBorN0VIM5rzRf+JEcsu2j5oznVo1V5aE0nKmK+pfQQJBClzT09UfOXifwuYe
s5Vr4pPzaKJleZzS8WH+sL3nKcfiMvPCB6VsJnR2jn9y1REGxfiqY/WAuoIcucRMBnPRKG5y5Plm
V0wEqh1IMM6USKTguVTv8kpL7F9X8rVeL3y22Q/2tO6+mzQakRa4g2D+uVWbxBp/QM0OomRvRaVz
FyKA5C/Ti/eu4dOfiio/6L0/XNqQPORllgInLRNm8JQGOdF+9l3bI0RKxa80SWZb6VmArCMTGnYu
XjaLqLxsFoj0OP2Yca/7AfZQ5igjU6+uQpzk6VeTXEDklQfD9IFvgor3Va1fRzlWXjlRMMh82N4O
8mWk0LxvafXccjCbrg63tgb8jE4rcsVo/PKT2QOmehNaItpyUs8mT9ll2qknx7K1/a0I8PVGPRY4
PjvVq+8EO9rdzCCg9XGQsbxlDp/Jd7+cgjMZRV27SigBVmPgmNexMt6lIm+aAHCwI27HSVDc++Z4
m4Kgbmweap9PqG3vI6/AMuOxExnwIoDzFhi95SF/mNKPwLNfsFEwvp2VoPKhVoksTVUgPdZVZTc9
YV0ZT4lnZ2sFT/6rktXXssVeQ+WFQIyip00Eeiif44JB8nsO/OTk9phiw9HglvdPQidEryd3ziy7
cncTETDMMI8ZrgepTJYaZflAw+eXWtkRw3YI3Cy/c8vpy/MYwcl11nINVKINJ+ZN3oprn7rr//fv
qEICU0ZzvJR059BtEQ/pd8apsvMHxcjG56yOPscYxfd84dP1WxJ3KfZwtKp7gJe27rvXkv7VWvGL
Yd8rRxTpMM9GLnK9vretOWIrNr10bVksxWPVe+8F788gdUYNYY1GFvxsRuebrpT9Qa9otbtzLaz6
gbJxxhrH+/w0SR2Oz/NVb6ByjucDt0irAoT3sJ2S1D3Lk6U6VFDGWhvcliE+5cGwG/x0jyy9JRPW
L14ZgmurlgzmnRGBHlRNz7wYVfaGO7i8anmkPrUJgJyo4BDgsSPNzgQ3xiTnF7q/RzC66Zx4PBph
Ox7l1e8HfN74INvg57+XXjL36m8zQcNg/mmA9RCGpjvWH5VXklYNZgbPxe2aOOsCuIkdDfmPykRX
XHo1TLmkqjaZocRHDpzWOVc1jZgGZ3iDgXNhwpf/sJr6TPQm+Cp8lauQbOaLbdML9/t8HinThZpd
GfQEh2uEjVJGgFjd/zF2XkuOI1m2/ZWxekcPtBibngdqTYbMzHiBRSpoLRzA19/lYM5UZ7RZ1W1r
YxEkI4IJ5e7n7L02c6gxqMkzkWWBILGy7S9oNQm1MGlFr+9jK6Y/kaS8Dfe7cCvtFgBL60tJh6yr
vd45IPgVAuH+fNC02lz11EuWplOl16LOKPnBS15wH0oZZS0NJyYCjKPZ8GPyNapZZJjR2AZ9OdZX
wAw/5njEUYPlPGmdvtaQKX3yiE1fFDHMwbFMCWlvTeOT6zPkqi7Fxt9+Mq8yYtstHHcTesQt9rcE
t5CRYncwVoWXkR4X4h1CBsC80rPiR70Swz7TqHDaU5o8zq+FIqOzYOFRs2xh/k3JQtP/vU9o0SaU
fWBdNbBDfChpCYD/InFdGOpzUXjoCBxVWtI2qYWdtRAlt5Jo5iYcR4V8nRoBuYw9DDXtVFsNIVSw
/wgMAYfD7btcz5rmyot+bc5zmNEgcvQeu6UGLi5K06FdJSXnKb2OHTQleDlDhKWBrvGsRrbpvXbh
2VbL4j1PwS+lRGVcG0VxTyUsilVUBONjNoCcKdIgAUIp1GewCM8qcpevDPnSHlsMV4CxzD3i9bzw
JhW43uYe9FYyJ74o8BWOc/8Pzg4Qg9KP7h1CT5GOuHmqqVsk5cjRnixM1DVD0G8IUSHhT5B0RdV6
Jr3UD4iLq0OWtD+DQK+uPvm1neV0T7VbEqWpFSwf5WY/RuOpz+y3+xZkuycjHF+7SYVOwTR5a05Z
/2xm9CzIQjexPbAZxySG10wYlvO7ulr7S+Iq4kUpwPprdmtf28BwEI4M6RaLvr9r1IQKsYGRM3dC
kONyL3fETpwKsjzvmyUesr7Oxnu8aCkiSpjWUGxIVtAPNuB2S2bNuXSHmfqM1yiyJ4oT8g6lacWj
0ILhRUoCZ4Eg0ze4AIYLsIQl4HxH+s9vw38FP4rb/d7T/M9/s/2tKMeakmf7YfN/nouM//+3/Jn/
+8zvP/E/5+gbndniZ/uXn9r+KC7v2Y/m44d++8389V/fbvXevv+2sc7bqB0fuh/1+Pij6dJ2/hb8
O+Qn/3/f/I8f8295Hssf//zjW9HlrfxtVM7yP369tf/+zz80HUXRf/7r7//1pvwH/POPw3v5/u+f
//HetPyoaf3DpUeLHkyqFClD/vEf4sf8jq7/A72HSQaH5jiOYaKDyUmbDf/5Bz9Dxc01VEQCrkVd
mx9qik6+pav/MDRSh1QDfYxjIxr543+/12/H78/j+R95l4HuytuGb/N7cY+/atM1xfNJjVhzKJI6
vxf3wNKKyi4n41mBgVF7V8vPO2m8k/Ct0L/Or80PZgoSxWqE8itUuyOSqkfAuEPorToLuaC/iIL1
51zumgfyv+k0Gr83GufvahpI+yydKiQ91w+3xTFskoC2vPFMzhSGgzlmuItIHJ4f0Al2rdjeE5i6
gFlWAihwb2Lzn3VaUdaD9+ir7imLhldkNdHOEdY3W15ZvkmAtZ/0ERAflrG6mLxbqYLMKDU3/JpE
2Rf0Mh7JzyPLTPprGIe4lRVws5w0KL9Q1TlTdeyv/3IS/TpY/3pwPrQ2HNcwaG/bnCDy38vDh9p1
nKcNMUlRegO7OHWgDHEKDI13mW/IfY0jvwNMc8RI9+ZUSrmHXYHQA5bBa1Eo//IpbUS8g1GDDpV5
6ZM4PFYJNLE2Ny+Yo8xL7CYhmkmnIEZci8EQa8FO9dX8s59MyIWc4ikL4/rW2cn7/LKhsJir03Gd
pi2QuTnzqirt6lB34REVZXhWAq84ufq5wd47pA8AyLSvE2hYqpTtheqZjICkaW3AJV0R9+q8DH5V
fgFkfBsg1GyarjBu1QgeqQgRnVQqIfd9vjVHQHWzMWhWe8+eoNCNv2AqHTdCLnilgH5+eQiNFy8f
8uvYF85ahfTIVDBQnyRXz1BSB/+pwCwhn6VhCUBKivCzwjkarQv8S6pQytHQNzbg4QXR3uR01caJ
qpfM7oQq1NaDcwYM1xhufwYSYdh6e+7li46JaBIE1dBQMeQ6+utz4kO3nXPCQvKsWa5OMwPnvPnh
IhBjV5VJoEw3PXKYBTJo3jDa68i4kJl4+JKQTvGaqhfe1XkK4ZkgL2nEwS6j+gzcXNkDf93PW6Sn
cT4bWrkXJROLmIr15NFpW1T0Aa5RKt2n1O+Uzd/8E7h3/ovUjUkKalRDN2yDi9mzadr9fs8pQ2EV
2tjnV/TiKOGNB8hrlfRgo1dvhfviND5QyFpPL0ZDslxug4SB57I2pdMjwhWxMOPEvhRhnTxDMty1
ozN8JoJ+2plj9srMw9qB68FO0cXa3+x+zfi93ei4RBPopqvbs14PMfyHGyY35NwywzC+TtUAviwC
cNNYJpoXPaKur+lvYVwN66mJBdOT/CsTK6p9cwCeT+llA+Sd4kNnrjsW4+CNY+rhhobj2Cv7JY2Y
22CE9nWeicktzRBykdOufGDBBw03+KOCcIVcD9Ne3v0dANvUC2aDb2lvu49M7lcWmcor4YbqQxMF
ysrRPI+wX/NG+rhBpKJuvrcs54yWxC6jzSSvWGd2A4oKC1OUwTRAgiBtVz9R0pZfYEmgaoFEcrZb
Dy6h6pmnyeu/InDjAtataFN6urIy6Xwuh6D131rd/IqKpb8WLdImPPIGvBb7mbUWsqLKHMj78JJL
IBz9GJf243yyWSRFXGOr9Teix/YvOlKQ9LyPpX47Wptd1m7TXtQXIxZQNrwhAxZtH7NuMp91WRRl
A5LoN6RKKQpBfPE56ZwrZcxVZGVMldtGGTc6JYiL6WbvZi4wa0rQF+0fRFeB8taOFmV7ru9sLdc3
O7MEVlLH3eMslNW7gib3mkIQAHfZ1tNdtYE37Ms5sTrctDGPNoGmOkAcAR3qrWYdYNDQfRl9GvAu
cM8aieYi94FiU9c4jSKFYmOX6lWpiO4aaFNfzaa65R14uazP/OuUwQOhi3W8d+s7QmAmW/nJZLdf
G6UYz9jGlPVfX5nmxyuTk9tWTYu5IuoVB9jB71cmCRM2MhrXuni9F51SciekGjJYZn5nf3Zd2HmO
mfvEFP90C8yTYfUsqJp/8SaEHQ21epUy3WY03PCoOtTqLTPKKPxqwy2LCosA2+ALUsH2MSu89jEa
859Gr0HRkVtp2ATXBK3+/AGc9CHWHHmsWR3Hy4J7ygF63qZzBhQyo+mgcxmyVR4HmHw9tYFObwZ7
tzI7ii/vReppp7/ZNR8mSvK6Z4bmom9ikqRpzoexmGlNV0R65F8oEFMFSEwiyVG3bW3TgzaTlRfX
ta5z8RjwSnALIv2+ldSk3THN1jZBwrIZkZdxCHuDBTRKWx1b9jVjNQ8xbO3XMiMIpOjaSCOsSrYb
bzPVfIP/WR1VbH7HVj6zSOA4YM1U0SEUy0btYNRSbztl7C9gB7AFIJZKVw4RDYqFCklEWCb8dNA4
lbBwtoblXPp2IibGLNyzHlFQsTFXvKfC2Gmm4v4UX/96380KsD/rGPKeiTrBZMFKqMf8v99Pq3K0
im5MmopBN/zsliJ7DxzvmzWV2p5UH4PoVuMJcnPC/Nx4CjMzekRUZtMZLMKnCHrlnkIxtQ+6UPid
e23dV2ayo9pU74s0r6/MnuCptQS9/fX3/uCckGOtAyDONnTTMlTH0z4o22x91JraVpCf5TBE1bZU
XjG8vwFbCL7GNvb+zDhT25vOsmP/SNk5OGXEycJ3EAutEqz6Stu76hRB8AxozVs6mqvU18z3ZOyo
mlfYGCt09WfTFP1yfkP17CO/PnrF/Sl24CmJ7qnTikQIKjyiuCLoLwGfjLYst32pvLJ8VBKfkh0t
+HXeOHjw2mD7N7uBxcZv4zW7weast1yb+YajfZxyoFeIGM7L6iEromhJiguTPCGbU/8roCNuBwxr
bWSHe5koBpO+7JilP5oJCZ26K8KXewK6WpbhWiuy5LObLudxO7eAcSo64qLRqZIns69fVBJ010ox
ZhtFkR1m3+g/zc/GARCYV1fv3fRt9Kjk+W00beyRfmQo6Wlkz/V4sIEK/PUe0H4XkTieQfyRpmqe
xkqM/vrHQZ8iIgAVWq2PdWcF+0HrEZb5FtEV6AsfyzapngaDbEzZGdHpcT4FCr5RTVnfq8lqh3tV
GvXa3kkug6Xc5q0OL/Dhb77o75UjvihLRtXUmR4aOF40/cPshAZhC4zLiB/duf6KXXGksEUTaR7K
f6UwCkmcjpIMmUq+0ohr+5vrRvswjMhvYWlMk1SizNlr3ofrpsmiOFDdOH68Z8YHYfW5k758z5Qg
jLB70z5BOze8YasUNGlnzZlqxo9/vTN0z/34Raifeuh+0K7YSFP/bXVreqPhTbZdPIDJiR69oX+5
h4Eh+MeMlHYU9dzG/0zqRk4jO0CiZnbx3sBa9maxqFjW0bie91ySe81SLcfyouosCzPThMshunht
xGTT40RfNV1ZIsQBDl068Q0NfY53Rz8yXY2bdVbkQOHji2HZ6dMUTeNWzQiN5E7Y3YRRALSNHCLC
tWTchJDTD35GCFJFg+sSqdRTIx0z+5TRcac+Bf6Gqt4K9tw6IWrhJU8CZmWxidQxAjVWEn21n59N
lL33vV0/TqOITzoRZOtghLYASg+5S29/D8pQJ6jWf5tCWMKG64gNonISLycsBK2vFmtVtx9BOmm3
vGx+zDHDRkGw5whJNlBznCjzOql02UuV/2w4zL3ByX2F4LVKG37NgnAWfwnhKz6iIFoZLERPEeEU
t6GNh/19btwDpNkEmfVex6Y0N5NxWN7uU1u+NyWuyA+L42Sm+sVRw1OmQGKA7vMt9oCfhrjKjrPw
0mwUvVum9UTgm1pfJlllg2lL0hRbdbCbEqDjyIj5GlpoRax2ZCpcG5hXxfsqare5xyGTFbYPjQy4
AqvtdaLZiDESDvKy5fZOwqibF0cXDQ0rL+xYlknuVudq/UIzlOYxh2K/zrrAXkV1xfiMj+HgthHJ
C+DP+0Mly8lKjahEzUjOrHG4ngq1ihZ0GEiAYvbxXOjDs0c45QZh/3dDn/C2dJg+0rpBWhqmZsfH
ZDBpEvqw0gRz99jL0m1rSdG5bB8OKzQg5Sc16VeOG3W0iYiFnt/RoaIp1lOc1g/zO52X4kpsK+PB
8eOLLVE4bd2tNKQBB08ycWg6LOIgVr6CC6aM9dNFh9Eq6XdV7QSGDdLLy3iC+0iUx+iDzVtMiJKO
CYF0spHWwJt8dHvW9/Oz+bXA02k7J4TEzh6kYogQ+DTKlZaYikFU6mcbQJ44tmckDbJ/bQPfhvMf
gJnPIuot1krqFGm8dtyYNpodAj3rgn5lSpG2l31ivk3mIlFEi6pImUQ3/YVsKOUp8NyVnVr+WTQD
pXQTtX2VaI9mh3V+jOtsQ33n9OvegOseMrwFTA+0IdJrWr1mcLnvfVfyzVx6pVFS14c5XznTAVQJ
f4hXLEfaNdhGB8ZvEe5sH3NF1ugdMQ42f1nPnZWOAz8VZXuItSgkECcGzTUvwQLVyxd0oRGExJTT
ISyKS9Fh0g+Zu0VNcU2jJt4HrfM8MNQDMkQ0qHqptZwPhHQJroVEX7eloCXiTNjCNApcOGdcLb5M
cknWAU6CK0zzRSPN1kJGfnKqGDLMUB9ctfhshIOPYkYC0ksCitfzysYdSp+2C+qcEHvUBMlIFO/V
NHRf3WmwIfj3gsSMXjNp8zmxBaOmMgg4cqbzaFWCSVpWL7yOJcT9+nSUZETBnTsPtRaBhU8w4M6b
Csb3ByvnblEF5ojiyJO9H+Vch+O/PqAZR/ddVOM6+wlbwT59sFe7Lrwz1SP1ANc3fYUBQgCmakxD
PDikVvTgnFbzPpstk2aLUzcdhk/zS4rq+2vH4fz8oEfDTd4e7vo511Jelcn0j1XR+0cdusiR8Giy
WHEmblJ7JAfECYtPrapWq7KIf6as/y9/PmSVG60CLbKX+Mu3gYX1d2mgoyYv0Pu16esx2lLLszdq
4QAQled9Q4bCNOCgnRt0tD3gmoWeuoGx1zyUCg6XWtWVF0WByDeiqDnpKW0K3GgmIefgg1S943fg
UiBi3XzK44GIDlpXi/s9hBSlsyoxJOQq44lRvQwYunFMRNheFTrYD47Qt3UUJufA0p9ru5RZwyjE
VSoz86hAOoKxxDthHCMniXEeAJI1207fY2Dssb1hieiiI0LMep1hYG3QfBzI0GxehpBWqw3VEDrB
a46GYuf0pgEAI5oeUFkL7uWwXaZ4ZOUPiVln0ReSIdgWtzLolV3qcOutbRHclDha5kLTjvkosJIN
w9rsO+Us1BbgfNhNL2Bus4VAhIiQp3uYawSzzX3U6ExpTnecmXqjcJrFRK67n7avo+FckVe1y5rr
i96xUl30oCZRgPgQXMubdLbTKqoAWEhmA8wTp083cCzF5k8jIYwkvhlztVXOUnmHPWg6Vva5ZKa/
qVutAwzXQRQZzS91KJUI/bhr8TRcbVkR6XE4HItJKMRkyPLYJG+R8rpcqz773nTBfs/+FCN9aWon
OcRm015VbVs4lATdAL36Qviq8jDE73O+MoWVkTK9uWtTbvy2ha6pnzAKdx5RJD6jfek17oPJ0HTr
RPtFIyzkGjpI7mK9stbkg4Q3+ks8k74/329/YFNDRxWIMDn2k7v+NSZh/BK9hdyzsja5NVrHnsbq
MckF+UKyplSbWrxRYtV6qnv9e+YBJ3RRMa09lOe0/WHNdKJjFB3RDNUEmM39TZUf526uHpzBT44V
svXFvX6W197OribWXCWsQjUgY/l+IfbYuwhpI4AZ5pYbslZeoJW5plalnrLISM9Z7J/ufQRD84AO
Kkq1ghFqbGivujuXHIeXHNSNIuOH1a75ppiXYcYnBXphnmfNbSyMN3sqh12YkcSXD/G+SeODUU7N
uVPFZT46pDzu7jMa3eawqeBbAVeiRIlVMwPNpljHWBfNdVQHfUfYEcQEJdjMLdJM1Sh4yH3Wq9/d
KgvPnmSkOEdfTE+F5w03puL2PaqYQsotID4vkBqsSLXWzlRln5GT/sRZXMGN7YatKdziTfwM/OJB
VRPlU5hk2qLV1Ve/csglhEj0S4jsVM4tFJDcWwGRepBhELZ2zYsoWyZVer6L4X3LHHczLicnvceZ
+t1c6bSinjNGPNEiKM/Z1H7vU5C8A1DndWNBA6JwrdZYSD1ylwi5NJCT0I/hLi3yU5GKdJ0qabYd
Y24qlhXYaxCO9DvjYKR3nG68eLwi4XQ/RwqiyZh9fyjjEgXriONrthcVVidWUSslkjYZZPM6MwCy
aYCDmoDPkwuGzXu2O3hlhyg40c2N0QrSmkeKOAWJqlrqRtiksmnT+NQeCFPyPxUs8ICDpP3aR6V7
KDxYqSPJU6cyvZgI2p58N25XRVfd/Lh8KwP7OquGWHuMJ0x+u1lN1NlMnuOi9QBiVcdyKsWeNbJ2
6in71MCa2mH6RsX3iBIeG6vvGhehWsk2i/xyO2A5FAnC51weeBxCJL9KnyoAyemQEW8xe0+ztIPq
Trl1JzLXpvfhlicPE+Y2sMXBFU5xHhP05pXZxE9ppr42hVqc27r69QDYALJpvaLZJXXIZkOxqG9Z
sravfUYTmkO5L32VEajylGbhRH66D78ozRieNVmKzYfisyjBXwZVv4dhm99c4sRWVt8Av+sM4HCo
TTNT2VZ2epz8MLyJonHhLJpU+4Y2IcumqjDWRv1phkuRR4GoB53dL+2kDmhEBozW1L8xPGkl0XvI
9kaslZa6HpvJ2EwJnaN+JO2LmM4eKIkSYvAD4rzOy+gViL7xichDbZdX1pYgpo2JtAkmnxjfMjeC
aSXM9tfs2qLrFHSNAYKpS7dZp/XPwlO9XVxGtE4G/v5UOsZGONZwtNWO6A8pH+1jBi4grCucBd1T
FxukjDQBUIfqVUWJSVof2qcfQ6AutQgkqUPjxa+L76Ly4l3TKW+FBTMQktvLTOgiUoaJX/F99kDO
6o20A0HXar590J1kPcvyoyANDtxl5XLFr9T97It2UacyZmbjTtdJOJpihUREjyz3VEKmsrS13kcR
nfpJCV/LSRE7aBf6Bja4wSj9DHaIBiMdvB+kBvaV+6Ouof24AKSu05QcxJD3+9ABY9TNwMgAr7NR
KdrZqfqr5vv1LUc8CcooepzvZHKrY3bwOLLuAXgDU03tDe04PxSeSxJS1flrq1LsPbLcVdB1WIKw
Z10EIbpHEeK/ougzbd2kEZTdSW7WnfjTmBLmCPV32ktmq+m07WOpf03HqHhulNf7HglsjoAuAbcl
utCLbhdbXS/VXdC1J5KdtC+dxi0JJ0Z561MvvXkmgsvOKqINq/rgVNQhMyJEHdwNmfpI5TGDbKvo
J9NH/7aIUFU+h9Jt1QvjM9r3/NhahEcOlWDQcwNtHQ25uffUkByPotIeLfGUK/3wMMiNsLPCXZzU
L3qrvM3THfxlyQL6mUuPD2Nrb363K6GcSJMxV02WA3i3kuEMI4sKO+RLb/JtsTLyibleMXzXgcD1
Q52pAKBaDaFzth5b9t38rWfC2Pxgh3m76WzAh+yBlstv7PVrwRE4mlxXJ0ePcsjzg7UiqNc+ZXnA
IKOnq3zq+WMOjI69QgyNX6ZHnVLPY1kXyaOXdN22jQyWGENHcczOopOlZNZyUnzOvMQvj11lmlCk
DWM5de20VaRI0kNgsJg6frZJ+8/ejAzK4uwxSyf/OJvtQC6xEBuPrafWC7uMdcDt6KtxdnHUi/ZB
MxNBG1DynDLzk2EN2VmmDF1lGzzATL0Y6DndGo1VUDAydW415RXh1I8woI8Y0Ln7pBKwJGqIWX2Q
cGfrQ+W7IXtV+Cc1rSK7z6SbE0feZV6l3tdsbh52G7OsunMTMpz4SrH0zTS8kAHS7ZqgH5cEaBK+
7NESMkIadvcVhJqF/dFiZ+7m6dz8C+Gc2uculYacKfVOrA/2AYPuniyZeFew1HZAYr/6WZvtaMui
aG/r73Ws4jdpx2FjTgZjqT4MGKsiyKeyslEpzZZkwuirruI1VVgYXypv/DGGFj8DpxMHSfl2n665
vmbs0UrTyScYNw6nK5G3QBMJWr4Wo0rgg8VhcYGuLO+/O4ZtuYW1dqNKbT0hj/DXJEJ53M2QRDcs
Bl+V6pxD8CAWJM4gITZEh+ThZy2t4N8OqVQz57tGGZxPLvzWsRzCFw+b6tWplW+k80XM2HA70wpv
p1VZ++UhiMVPG93ztVZJLaupoS+dK/g08ZKlYbRTHPVrl/X9c+nXKytJjYdQd9hycCj3TKXu/877
EFMaxSeVixtvEt4vrRZQxtXqOESYIlHANvsxJVqJcNd6aSqTvsfVPi7THr9vqHTdKnJa52wOussg
3LkLTTGcc1hAFo96Z6n7DTNfhkss18P5vpQp0FbfmGFQMB9c3snznrFzZIK84DgF+2IolQ1hzw6S
+VY92BRgFlbktUhO9XLvel195HxKF2HfYcvKpvDS9uDhEIfA3EbX2pSkpjdTVm2CMLGO81lrJPq+
9bsC+6v8Y12SARHCZ7iJgvG1MMSL25eMFPBcET2EyGQRbiziDC15lAFnruNbSsvzjVbhpm+GH72V
2ydvVPrnuumpDxrZsG10ImFVpH5rTYqkgR+hlqnzYNWUw6bShIVSVstRFssm2TwrNIMpfvDzrNil
/VRuU32yPv3fdDWd6E3HzkDGsWPUh3nEMD1lXLhJDrKyTamEYQR+TAMi2OCgLqgDmnshsYxq7O7v
ritKChlsmBFCCfXvldH32imilncfBYaCbLcqDhv4ZAHnuXwAIxuuKQmM6zwq1IdS9a/3Qo+umj/o
hXvvknbF7vM2lNXKkxM4K5Gm+dcAXs2ycqxtYfk4hBs3vGqNQZAKf2v5axUkRPzFPRMaNfqv8zga
xN53M2EILFQ8+mChV0HZBhdEoJt5J8ZFV1/t6gKK55L5+qYLpxZ2SVBlqwiOeJOMn1DrVpdcV5XH
tK5uAfbBUx73CaavioQKvTee6qgl4U0L6vOg0+Z3eyIbuJ/4bFKAYhcHlOW6deCM6iZzcrHSBJaw
uO67I+EKYS20r40aVCsFquBJlysPC68E+eKZ2A7AztfzWUfUD/wWxf9a9CbSKdV6hG5SfbEd1V1b
Np4bR7TQ3oAqh+D3h7ecNtXBTtpwGzGVIPyrLM6p4/Ign015unYsi4B7Mz+Blfv1coedeKAACnzL
oM2JLMw6zg8wSaBHj1+glRIKkaOXnx8ImbZ3NA09c980dbXpPChJi4zs21MQEFYqnOGUhNpydCxE
CbP+idKHAuekIk5HKqE6wWe7muB7rsrhXIIILZTXMlJPVEKzb0ptv6GSsndZ6dUnqGBycimJdw0T
qLKbTkNZIZ2W1O7SnhEMiMXmTa8f1nlF3oYcidYKMWLtvi2IayBNTrK3Woncak2BHYnIxtP8mhOP
qI3C7Ckriw2pGf6qRk2B3QQqtNlTDokkJhjZKhGLjf+m2fRMmyp6jbSWRBo5EWXNim8xd8nIkD4s
xgl3ZRFZjbhwXP5pbtBI0ji6hXILLeYDdpYp3H0c9UZzJXu2BIvqsYGRc9+kmIJ7JDm2Q24dzBSq
Kv2SkIJ/22j2tnWqhyl6aaWZeZBXJ5gYsdSkmTlD7btrlabdhGq7d4xCe+FmDlbL/kkP41kJkuhb
VEX3J4g36qg8jOmw8Vo5EZyw1e50R/s0I7fH+N1w7eiWDlnzEI/vWohxaaKida7Up3Awx1PHgoTT
rPXOHrhUKo0ZpjDHqb+k6nUuhc4vW/JlOxJEZTnIV3JPa45AcbgZdtH4OR8Hc62QVrdr6Y1u9D4t
NulIXBti/7HYDAgMF2CuPgWjEj8wYEwPWdU8iwKxPtEA5lbBOrurzb5dz5a8qWfvGq3qHPEo1PRG
iCqrQWG0jFHo5EdppKzhkMqgLvWEQFHdZmMUr4rC5i7XuMlDK7IVQ31OXOBs5pptXYh4se4Bz/vl
PY0yQF5KGtYWRSMl2AJG97kSDX+Hpcqg0lk8UdiLH1C8aU+TJVZMj00BEWE8RGZdnKoEd0VOVN4g
LbHzgx7FJhLT9hrmhnOcX7J75wkJUbUxkT85q/rRUrXx0sTD12IMyud2ehOFEa2LrDO3OfiPzZh0
w7KUdOQZiozxdHf3L8E1u2mCBkysekSs6P5PwxrVlIBh9Wq246kh5OGlsGrJfeRZY6piGZTTdCHz
JA3JDlOXgcIAqRaZ84X0nBR2u2l/6SGWsIpcjkkaLExadEdbSj1brvOdxQJ6SRlz/NzMsbpQSy9Z
IKj2xNO6DA0OPTGa+8x3FBauDh7ohIIYuhwyh1rzqBqTYEY26Guicqy9RoKK6ZvGkT6ivnGYxq0N
262JM0m959HO28VYFeY3I9aXntDqX/CDSadjDVv5fe51tDVUdTvOmi06XWJMBLGPFlU7t0QLlFVG
9GIb03I2NoQjh8zs+tOc0aHJZU3fNumidvqBFTYLnJ4S1EpphNi0eq7vwiAkx0feAOZNn+Td1Rwr
0TmKthsDQYtYrzZ361ZpK2LV26m8z9fgL0X3VFRI2Kjw1o9NmxIIE4gKMrkb7CjgAbElL9Yh/dBs
keQm1VaqZxb3IxuqarMy7Wk4i9JO1jkkwqWuV+q21BVmARLNO+SiPDBLZuaso3kxoCCscfM7FNFr
FUecZp2aMSeiTSNp1+UKOWMfwwApUbhYXE+24nnPTkUKQW8RFW04p8hovZviRzi8tUnbtYgiHswc
7wyp5CIZBo+hrOgZ9byeYorcDkFYFGN1QcrJLMOYSDjwmDouVL8mxqJ3N8QuetcKkcDV6FhSxQr5
0PNr80NH/f7IuvGWceBQEY1P875O8H7qD9B5RLTgnCBeUT4rUJAVlvqlJl7q1Fk6MLAkolLXEr09
b84PAyKCBeZ1d59Z6iEoo6BdicjGsReY1dKQhzxrHH+FF3JcB30QH5LIdfFhytZfUAB4xoazS2IX
VERFZnxb1Z/1qSo3NCfNW5hrxs0aiLQqyt7a9qybCB7WiITBwkmLJIKyH1dKIq0mDwU5eMECMKX8
j3yhD/rkjdZ2SBJv2T8xz37x29pZdqlKI1JKMTEMPiVaW3LkpmxJazKDhFb0z0QXaI8lQ2antF67
HIfmqqpxcCUBT5Ox3yXoIOtAiUY8eYlZXzNCUBZzxT1LEmPdhk6Kz80armoJ+masuEKS9N1ounZb
idTID2aoGYeqb7bUunci9tPnoHXMS93oEG6Szttj3uiZSmXNWo1CwiNkuov8bGoMvz6bOy5p6fJ1
eJdEHfSLOdUldgcmIRHhPYmgnYEri6K+JDDOb0SUydeZBNjeKR8SkdRXvYMg3WUiFXb1Zcy/9NJg
QpEJezgxi+t501Bz5+r0xTaYZ/cheQfcE8bkMFtSph6ZgivnMPe3m6jfRG0bkSA0KQ9NjUFkUjlD
O4LugmHaBzmnaCQLEWFeE8abQHQHPI1NMqG9izNUh9deF7f5HKs7Jz4Z7fhiJEOxFch1N3S4VbKD
h/Lxz2cNrMWVM5Q0aFNFXc6ndj9lEXOYtr1PK4g7+aXR7EuTHjluS1JdRX+O0om4MLm8zhigdyCH
yAqWa++AuBgGnL7ZFQYepoIF3aEF4XM/ywqbKJbK7n8kbf2VaU/0WW9rfQn4Xn8IHbhQbS5+ekFi
HkslcLjr5v2mcAaPqF8ytxONeKtS2FubBsEv15AgTin1U/sxaYJv9CSnd8tnT5thF92qlNTQESvk
sgM7/1kx0MM2MF40vci2szi1k/2Y+Rng5UTViquPg/Dse2X9KUy95WBO/m0+nKqmR2uL83Qzb1Jr
CK4+5XlGeo+cAQLTN0Se0Z6IIwL+NIeAACN7uNO08kHNNpawiTmU5898JnHdNtf5jcYi//D+WkwS
9d12G+ix2Gfcb9PdndBlwLHfIQ6tH4T0aVqiex2Usj3+P8LOa7lxZMuiX4QIePNKKxqJorzqBaFy
8Dbhv35WJmtu3+6JmH5hACCrJIFAIvOcvddWe4E/XaMJqngUVeOhAmV3rEabrSZvtxWV15Uo6pha
/zB+U1tjFf/ZMuSx1K/3Y02b44rQDbOlJJxBc8EQqHlVtg18I9ipR6wp0t+BY+unsW1Pi0b4GiqN
rao/2YOlbfI6amFbQUY29PmXm+GvUzzkushe2i5rH0bD0ShswGJT5U419kPJvrcNpCgLrsHN0Hbd
rnGYSsWGZxQnwi/Jl5dtRSCo+Ubpc0Ti47cPqm8Yvkj7K0mZV8sRu07sgyEoCQdxQXPR8X7Obv1e
VaLOtsxPix2GFuiNxujNW20gX2gfxlRHWtnwpdxDi15tqpcsmjvZvdzNi0zH0rvkxZoZ8Ogbuj8T
vVmzoHgUpHo9e0acErk3GRQCQ+fZWpwP4aTtt9vZi9Ny0Iiikr+D3g/LM7M/oC55+uksdrqZdCZf
s0vK8u0jqnI09aZzC0vRaghDg4PIlCya7mkawuEEKOg7Jm/UtomenG6u4LEa4yfaedqeopZ+mwSo
3azOdUob5Hp2PHKZKLrTxtQj96CGQj2v1zNn960FWAKfv3FXYRQt1y6m2EZO01rPC/vB8vryXm+z
mIBEt//uNGBzp6r4RpvE3poTkwbNNcunYG+2DhdNKvpfsblvzGaitE0XNho880nESL1tPKKHgNnE
ZbDcZONV8I0oDz5Ie+YqAhRxnbRlJI+ekg2+SJpd4cUxtQwzn54BXm6jx1kvD+GQUFnvHO1ktXSy
S1R7u0bOYJjzKuqiMQwpWe5u8zo7jMjOYPlbjzyt1eQN8d7VfSqw0JU3HaqndyR3MfWsSfzsesCf
rnwe9lW1Y9n47AJ0eMnpobJ4Mjy4SPGyNxM7PDQeXQ8RzdZmMFzmHMxyG9n4y9Iu2PEz8Sz1tXUi
me0pV2AG5moGIVJcsJ7fN9ukTXdR3Vg/ZvcbLW4sWKVgw+jWduHPdFaCamWRifCELTra3a6NrPbb
zQTjpadfTDyvNoHmdwneFhtjnnWEiT2pwNKH0AXLuQld94wfPb3e/nXsUnq28us4FDziyjn6aZLE
pqXLJQxTQqIV2NTpnV8lHFnsryJ49xvfOxERMFPQd81XJze+LU0Ae9Q3zNOYB0S+yi1dEy7j/UDl
zybGx3FqkCeRT7PUCUleWLw/zjK/c9qfkQHbxl7mz3hGS5rrwrl0LfincQRInyrobwW397x45J6R
UfHgOfOxWpL0OCA1OojCfbDLYrpvJD24HGwunKKKOjDD+RlpWP80i0w8DdN8LiTMIXSgQUQ16VUV
TWxwLxkdb/hokfE7C41seetmWAHMsK33qh2zlcNK9MEKcIv6y6MmgKB1JN7tFa+rr7SrRRbbvYJ5
Wb33Ullgf/OVqBkPfCmc8i0bcVw2LemxN/Hl/mfA9+0u29XIvP/wwuQb6iHgTYnUoFmHuYGk6kon
KiDK8GCUp9y3WPzEsD7lUeRmziN6vptb1aVOuA5d0qLrKHE2tW9oG6Xr6QptevSZi5+SzrtQXHcO
YRy8RqB0T5YUt6utv17UMW8Ojf3tkRp0wAHQfiXTDoCGvuoJgT675khmodocdGf4sz8P8y+/kxHF
NZUT1x8ufeRMmzQkfkw9VdWLJ/UOCyFCvc4vNeRlemT8/a3cHR7j7/NNvJriM7uj3yIx/qa7qwwK
YGMCM1ST7P85iPSDkAEAUzbDwiQcQXziN1preiz2ZkntQa36vKX+ypc+3lElITjeEe01q+PgxC34
JMyleKDrwEBskzC7Uu8K5q572FGkj6qKakx4167rzo1tBtvOn5eP3u/3PiKeS4ugGe4Rl+Tiyb5n
C9+oVXxq+RLHBKY6I0HB0DPmaxH1dzyNq8cpKo+ddK8B2KWcmUdvMNfnXogvwDqIicU8PA562R6I
CIQp3Hc/br9Ilravld1PJ/Vrpn5n7vu2rLahGTRrc8DIo5GRfLY0Z14tZq29NmEaHEttitfl/I1a
kPZ9TMK11S8IMEN/QTSi+ZcKpNlhpu+7J/IneQ5MMdKdo2dZiLvaIkerpKC40tAiXyc7YiEfjfqd
Z3rlNeOLW8d5vfww8mf1T8h4ExSZjeG5mJhk5Y722upLdRSWVz9kobNsDNKs31lYPxucp184zrbe
EBpfZKI3a91JiqvemOkd1Uwyoqp0upQyY6Ayx+kzoPmOV37v07dd+UAMrro7OfuwGa0DeoHkwRYD
9E85KmWdTgPHNc/jGGk7RIP1Lhna4d11/WDlFlN57huB0qEf7YeG+CVHIkAbtFNRHfSffarra/dj
QI1IkaSLTpF8UVutPyV82hsOIooeLGE234KaNPolz6lG1W79qbr1flajH9WsBsOsTT2rNpO7Ao8d
vO7RfSY8r7nYCEUdI09f5JFmKV/aOoxPSqaA4Q+sVdn626Ym57jzMHEVlbM3K2ERLI7mKlrwELAA
9A7qlkHx93PKsjenwAJ1uzbc5cEVrnaXUKlkrU6ymi07XL6leReL6DAGOyaPYYv8SvWkmjyFSic1
7VBKja3eBWenzTM47HLXWpbtlCxbB/HCOhB9jKjTdc11IVf1NSKh8+z0PPsSMPAGJ3SjJ7W7mWs/
vS+rrr2beBBsy7C09q1EE0xt3sHrGbUDCp/4o8FAdwWu0hxiV4yHsC8fVcVClKzElzF/VOVNPwTZ
12mwVtwCiQRtTihdVr5BQfMLGTRAPMiXK/qqzV4pMaIM/QEQt3Jk8NPFvB4dMn2EUh7kmBuAmJPz
zdzXu+sB5ildhnog14YNldjT6s+0r0fiqab7qBRfCbwV+tQIMmL8Y+s6sUDe9/E2HXPv0x4iDwUf
DWu1K1hXIpbH4WAuP1MDDadqYfpjwkCifgN39t8SXedRNpnvpjzvxjQtmxIZKR6IgWhLe9YeCCjv
dqUZrf3ArY8Z2aIPS/aAWCR4qHSPRHQngd8gOXtU77JVKLPKeznYB8U47Qwk4+uEULDtonvmwai4
W1Oaz2+xO777XXgW+dS+LfJwLg9HdnSsvUG7krFjnPiWD3Wl+2t7KCpa+EDKpsnYZ7Bhz5VLvrHi
hZhNkR9cFFLnsfAAgSSwNlS9ptXSrZGVP4l1qT/JQbyvB4ayZBDfiXuiNmgndMe4H9dK1ImWQZCT
Hr4rDYmF9RdppkElCFKFUcDpK1J0aSQuljhyY3ow6WmRrIk2Hh9LratfQTnZqwbkCKgKjSvb7P2L
FYX+2pThzykd2DOVIFQ1qVtsAi9mgIo874laOxLQveQRv3t554EXWopz7lb+A/IzNPVoyOzoPumW
HoHKiRYoE+5+mZA+1vwhmb2r7Hl6THx4/orsH5k1SO+kBqTh5P1xXGJ/jQTZen/5o0GP560OC+ve
1DsWbhMVdZb88zc9TGB/wgAX0LMbr7wL4be9ExL3lYikOHut0V5TNB2EjDnF1vRJBI3d4CcTq+ku
nK0H0eGIVrA7vyW9e+mDje9mT6MQj57WOc9Am+wr9JRVT1MJ1Njg7ZqW8GXN6407r3EQysuB06aL
dGckKDLEV5ohNxWjM97rOs1Io/euNEtssjgS45y6WnPsZoOa7O2CLmzXkcVHyGOGIK/aReo+t9p3
BL7NJery4r1m0RLE51FzKVnJidHkBTpwOOO1/WGn4UeaZ/VesQXBj41HIaLtIGOHg1JoJx7xH42G
ITsZ0uaOSTIwmJrC7Jzr+j7JjSt6S387IfpiUme98xy9k/BuSVyNm7Ujq7/d9I7Pylv9SW+aTHoq
Uio8kH68aRLKFerWaevxhVlidKIuGh4sMxHNaqbpffszsdzRlmuQtgZpi6VA3cx164dvPBDORjw1
72NkT7t5bFPKXFLmZNl9QJYY81O7H49zaA3H0gyjw01XMPZY7yPp1SsGBJRxMv9Skg3FH09NaUX7
mmzpK+bW9Ki1cvI76cTQMu1CaEx5jECDJKt4mrBoZJTLYYG1u8EhlirPkR2DJHdPsr5BajlkStgR
hMxn0YlVlXEZSTNwa7p1ie2gEvMIAlb3o+9G7V1dxjtzHE5KxFUP2oWSi741TAvhu1i4NdyS9qoK
k9EyZ5OxqGaK2pRIjj1QxxjeYpcak64fwHzFn/qM3XYI6FREZUuaKou4fUR1cw1HPCP6g+wEhFgO
yygm3ugMMQWPVHxUGqEol3W/VOkr2SxiW7WJsRoNDdVugYC9bcJ4DfO1uVSxw6A4G9X77UseSJs+
qIsozER/UWORRTt/ozSmBR5oPzF4pv4YeiaEtRit5nu09C302MqFPUN7lymPd1xK8abyGL2UXDwI
ZRVgNsNd0wDVDxlr9n3utzHFVa/+DDZRRgEgHO0Tv6t70bB03EBakfEc4ok7gBBl4dLbb0nRvGpI
qw5pjnZaDX1G5QzrwApwCYUU/aflzWrMjI7I9BvPIhVF2kZzgsBzikex8VP67+Tm5quemjCid+QK
lhQpeHr7a/K9n+qxEzh4GLrBj/5k4dlT7Z/mARFCT/uIsHZdP1OAeVZ/4ZJE0M1bRho9M8SjnS+P
jTQT6Kk7rGdpMLld1R4a7dUgBxNtao31IHXvenJmQgEZkvO4k8FqzyGq51Xc2u2PHCvPrEfL2ew6
h0eo9s0Nh/LK2si/xB1aHDQZz2JazDc7jcFZt+07XfEPG0UAV2jr0z8CAhTnQuqP/TOkafwk+WSj
s0jXAECazwgMBTqTStuiGeM29+N2p+LqmooV+TIkZ9uoMohl3nac0SR1sWve7EQDeNeDmrjZnEbM
4ll0JyvBK9sQwz6C+7tvB9rRVfKFo41kG+x0muVkf+wcYebnDxgie8DSIW9P2SMeHnB4g6lTnJ0/
vb3Vp+bzbYmIod+BynEjyDN1iuAgFJWxAcdqH9X3izAGmel91JEGVRKLekx6F82C7s0FYlZ8wJmv
DU+hb14SffY+3IHj0gmqvj/10vWf9Qgnb/BA2aq0MhfCINZhJnSySr003fTqB7VxX/gO1ETZ/5yt
u8rexpXbHvthfJ+lmNPJvN85Vq2D5dnMezEi7/U8p0mR9fF9hX1064vbKUzdeU2fYHxyylq8eKyc
gWt3WTI9JSg+nxIHCSz6Sz2Mf8210a2SuE4fWJvvlTNDPQ7ivKPrN1joXOvm2Swd2oJ1UHIHytFv
jEqaNE1mrccw1m6hfHmRRsAikcf+i5nwnxZQ2zEs6QH34LCx/U9npRdM+G6yTrsO+hJtPR1JvpcO
FYkPFMJoUxr7JWn1bdx6xh2PEOM4mmGI0zvp7+J+rLd91z71SxIcgeEGR+nW2Nnl9N7ls7dfkDat
IwQxT70vmaZLyLBQEQs8i9J5ERPjMFO24FX0PqPaxOLm///j/i9oBn8voXQGxDHDwKjzDyJHFSG3
6l2tuHZp8orhozyZnf+OehTMdmhjv5O72N3J1Qy6cKUa+zY5DCslddO5A9XoiXndP7lT8GOSzm3d
bz6WAtSeoNO59UyHcyIEta+IXHbXN7dErIi7pndZjRTwE8LKLc7hYNSQeKnmMu6LO7rrIUpiXbuz
W30Esuxrd1S/hlUZLc1Gn7TigYZAs7FpdjLghOVh0dzyNHTae1Jmv3qtdC5xZdASHjLnnmcsgj25
6EmwTlA6nbSD6WbJ3skZ7szG3PmZYz9PRY+NY5D12bHZQzAx16rt0RTf5oHcCdXkSmwqKx7Diej7
V6AGv805737gB1yNDPhzM381uGY24IL680xaxMGyw495YhmneLx+5TKNFwyTN8xBVsA3NeOhOOtF
OO1Qi32mWRqdrJAMdZUirXYNudvHzP7jIHhI0tze2hY+PQrb+N5Mv1v9/1eG8U/ciU2ggmFBicKh
ghPe+IeVlxC4riEcmLZr3jQINwXEAC18UF93l7ffG9NlXKHh0E3jMa2wXvQRggnWsXzBI9N0+rGv
Y5Us/+J0lnCsv5nSwd/YFmgkj56KLh2+f2cKmNnEwjWcokeWL/j/8nFnMYyfVABxBW5XrnKaO52M
b8yxQ/9SEx6/m5rAOzF7686kDiDtCJJqhyOOwVjQavXz7rESnvOStwjXCjG4J7Wr6Uj284X62USA
x6kL3fih0o6dTyIi3Ik/oVVM9n4y/7Z3o+Ihme08w6IUWyJA/D3zxmVfLkmOVsQhR5O6c9fELKgx
vr9En4G7hM8kFf0LtMKRJ+G/wQucpMCygI7ZBtAweDt/P0mg50fSUXX/EhbZBqxohckovSo3J6yG
lQgwF8M0dQ5qfmmD5cfVwNhp65RDYWJl7y1FhNU4tvMPQ2obpqwi6JaL3O2+C++QMdySQBaHeyyf
M1GmVMxWoT2YG7NGgyMqJ764NcMDxWgdzji76iV3M2YDqtRQILbajRSUX+gtnQArZo+l/A4iQSL2
OBozkcFkXHhDlx8V39QB74IClLDpGHDzSQ+JL4km/jSPvPHbVqC2LIp3VcnivGiT5r6gTbjJ05lp
KIolel5QZJyw/ReCimKQ/fOMB4bDUOpCwP4/yC4eVQbzdVwktBbqvectGanoKIvseji2U0sK+YKM
GbLnuc3St0kqxUK//Z0IHmWhge0CcpZ5J/T67EukOktrfZUUWXvw5WJZeRQMwycqg7BDkl3m/BKE
QI65FP/ofnO70h+NpfllB6lxTS2+4bqd6eNHw1VBtvTQxLXRV/492XAyRCdMHoxUOjmguT7hRu+2
YVCQUg7GkFgzwip96TjyozBB4wUrGcBykGlrZeHFQKU/EJVHCDSiHAkJVmhg/ANHpPOY5ohBGxgS
ZDBG13XmARLYtQw9bw/QwT9rVPP/ZcRSD+K/fQOeYzogO3yHgqPPhOPv13ziQnkEr5s/InJy1sx/
uyMBybsMb8wth5eUxYzWXwAoszL9YYMIPALTrbd3qmOwDNGZlqJ10JIkWMeT86XaNkM9X0xo5feq
f5PPVXiu6pa/RdtnQ3kktBBBikVhoRmq4t+oU6b7T5IBeGOPFrzuBGABA3KI/v5X9ahoxr5I7Odq
yqDN+9nrgmyNVNHhz5Y6ZshjbVqbLxnPhKpxyITMj1k+sz6rbEptbdHcGwn8sFWCDMDocVPW5Zye
oXXTjZVCXjcfkatN4A5uDdEagUzadgDfTMKPqL+ZqxvwzUATsLp95oaFN7tFgoe15YcAp3HgRjip
Ja7wluSeCCfFsAwopOxbaevXw2g+9I4Wr/5hp1W7Q+1EG9tIhnUbWNOWVc+yViDTaEzjLTADMoIb
dEUFcRdIc+E/BXGVHYK2CYD8Jt4rkR131Bn2ozSnRFSF70LyQrbFXNd7lpPBxhGTtyswmW0VbSti
7rprzElfmVr+HCtjLhDvcU2vKdn3sp0+A5W742KJ12ri1+jVb7lRZVn9O2YjlUfkhjoi34oolIzD
8gvg2W4omvZ76PgOAF1XPKdTXu4SI8x2+Vh0P0HpHo0yKR9xPnfaswCZ/cxwuu/lBpy0+hrPxVPY
D95TkwBBr73kpEtE1O2X/88u/dd7x1ry5zyxFs6Ekx99s10+9AptQc2KyHDAqvcycWxJEn3tC3+A
5cucWpmbSj3tiaHHGSmtTpZU7ehhDYqr73dkvNVbt60XcAoEASmogN9Co8+KsHj86w3cksOuSAxs
NujKSutAW/6xb9PwKcxhMeAt11dqWWxrrJdzn6VYGaaI+IRrHxKQuMeSNKsD46B+hDNv44TIJLXu
mdzbal/rk/c+TfrORC/6fUgKe+33BL4gTUb1mJYzWYUi3pdmHD8kgnMw6pTWSHcJjpoAPhPkxvI1
U4xNUYh+pvyAHaDBidQCM71MHc4bkRDP+WE3bkzeU+FcSr/UDzl2+W09RMbn0gWv3jDWTwZk2IfM
xHTIHM/4pEn1FbrgVoC0hSw/m9THm/sCQaTUa++9oXd+N+lYfFVxr2L9Ehlx/qGOJyXg5gJMti5z
da1IioKd6P6WvlA6iytD4J9QZLNMbsk6iNNufjAJ/HY341T/rHunu8P3PD8YXamRajDhmJiKeeUg
cHuIWmE9NfF8teUF4FtthPmU7yAhX3ZFtjiJORVSRNgVLYNbHb33mbvF3D88dxRnn9s+2KZ4k4+3
+5t2TgeEsvrqHcwljpag1YFucUUMs5wCu8GaIKuwlvXs5TSCi7hE7kwP5ZANfXZEbwtlbbhbQEy+
qJegJdAT3Fh5UrtESzi7YASh0c9x/OJ1dftAVMNVvTlZbUanc05QgRvYx+RWJTkOmMHne2MxUT5m
SM4q1xw21lz3u6SSiwt3oSRjd94Ve+77FLQWtcPEu6pDi//WTbXx6LQOxUw3t2TIw1G9BUuHlV4V
ZtueO//sUyFbqCJqK2xyHg4JXH0Yci9qz4Ff8Fg12GAx9piHeDClrS59w1ZDmyTrvkVL0m+YpZv3
eWukCMbbdpsHWsoiwzvXDS1vLy0/qUAbr0sjxl1WavBnFkoDsEG9tTsh2hhF5D6PM4KibI77lWNP
zg7Z5LzTnMLdQgc1jzUphJe4RhVYjve95FHG439CIdR+Y4VojxuLUoZqchYV97ar5qGIC/d2hUTO
lrsaTcIHt4tfkgQAEs3EdpP49nBVTreypwVR2KhfsZH+8Nt0OBP2AJamE9TcgiU+TKamsxIOvYvp
zbGcENofdgtE1WzE7xJb7lCP5Y+6ZR4aGWDFg3L2DjYklkPfVsVuMNrwo9XrbaIX5ne7asW6xyLw
MHhjeCbtGM8wM9/vVnhP9XL8opaTbknE+kL2jgMBI/Or5i67Zlm8z8TxR7Zkf142ZtLmxRgJlymc
uj9QF2qIM+BT8exdOiznVvuoVEeebt+HViceVRU86937v79HSGfCAO7a6/98/K8PyI8HevLPf1zW
83m+gfvnosBD6O5cYliuReq/qlLsXy+hjAtijIu25NvZCM79t5vnuktHB/EgzyMT2huhm7iL1NPK
oXyxyipUZP+FxtVZBu9SU1YQmoSqJYjVbeUs/dvt4R+RnPY2WaGGhbV2diP3z0O0+N46sepoXy2Z
RxoATG/G5v5HhFXcCiOQv8oh0MzpURnwZYmdwMyq2d8qBmqfe1gGYwIYUBmbpD2WHzKMD3UJfYuB
9ua67dpxD0uruNIVukE5YPDR7VK1nyLL3xqvMBhi6ye6mNoVNDAQy7i/j6lZsdTK9b1RzTmCO2JF
3IBCdRxk1W7WjQ9Xn7o7+qwuEsWsrFex0VX3loTEeG7TH83RuKolD9OPbo1/0WcmsakmUTC++Ovb
Bkf0dnzwXZlksBjBS7nEJdk56RnBZf6kahygWrQt6KlkOyf1r6AOgEGJJDlQcvQPWOcmYE2EYa3U
5pxCBjMSbQ+nfDqrQ62nf6W5Xp0G29vmrL0eyVgtXlrNRDjrlOIAS7V4MfvmXi/nfhXnSXQdYrPa
ZkMXXUdyU25buu/BgxE+8ITwsDRGydLTjZ9dqXgXw7Yf5+FJ7TAsOFvMbeMqyiwKp84yPFW9PxFe
9b9bmJDGJxQaoITk1u3dTHvjpMFglXkcabAgSylxrQtnvh1Sx8vC9O5x26xTQUKx7o/14zgWtLB1
ipXxEopPp+22lsyaUJ+AHepWWfphxPRE+j4YL9gh0vt8GbbqR+j5I80AED7y56mfEInoGytdSma5
r9+SnFSHq0gSa+OBbJI3ylFf+vSnmee/QyvpXwDaib3v5uXBT4Ppamu1vYojMROxk6UHLChXSiD+
M9bSEcWiU2+SKYjviwajpGYMCFWqEueyLGsP+eKsRYd3oxOmfUwiagiOKLUPnrhY6zAIVWXgUpDt
9ccUVxDTUqT80i0s0BUebzE5ZAXlayyd9pZcA4P5QdeukiW2fwrrLZBjYxXkhJgs4j1ssnkTTa79
kNVzf2hgc98ZgEC3/lxEG+Rs6YYUmOE9JB94nBPvl5M/B34lWNOHy8XTzflsNom7Yqnq74twnJm9
JZRhG5RdZgfgE2G9t4uXVmzNuWG24XXMVOnWZVH2uZQJVsq5YrZHkOURXm+8R9jZPmvGMhKlDEsi
iBC62sWy7Gi4jxt6wcTPLDasEj+Jr4lv+Q/unN4xT2EhK3rsri5wYSX0mTMHzalDVSIFUXki+w8R
56Kj7nQZ1Q4d7CbhuOlTR4N+09SFc441i8ZJVrmreHadrwDCV/1dBxbxUBah/93PWsvdcw1hXcJD
0Kxr3wtWPozurWtXXJWObhO3vRQ6tsDo95inr9OIMxP/DqRgr6QULo+pvViyOMb+XkM/hDkvpsjL
pUyzLSQtNY1tGlUW/4+YavMS6AsBRHyIWFB3gEo5Z+iHu7g4kk6fXkeh75a5Ml7UC7V2kKVteE0y
w3jpLYcqUOiKcwI7fO2kFabAoS+JytPD/e0f1GG37znFNJD4FwgvrBPzUi4Yuasx5dx0jBo7bfiZ
6a7syAa490WTz3ehbGgvUN9PPMal76AxL6kxHhvHJwgZ4Q8kYDwUbax9n5EbPeG1BPtQd3+O28K/
HTeCygf4BhahrrVmSwhN+lb1yS86auEvM33r7Er81NCRr0qG4WcB+WRnMh85BRa3cmUQE+IRxiBK
7vMpgsFTNA3SqLIbXjtyiwbGzg8nNcIjzRPmBHJX96Z8ow/bOKTGGWUCdh4T9ktssGKK6rLh72Ar
7iWKLaruC69rtqOr1S9lGWMuqJ5au1++vMQlK2/RI544KHb7svmFxfiJK3rVNLrx7nkaCGXocNdC
OIRpjE5CwQo664heaE/UFeeLSJsNAbazKGQUV76JfaN9XkokJtQxxHNVzH+2Jnksle+qz0WOhYqV
GMJ11/IcDavFOXCfA24jOWLduGH5M96hgmh/ph41GG+ZF2jRnXFood3uycyeX+bY/e2gq1o3lk5n
djY86uVTBtLVFe9x0G6quUaLRArtniftaVl8cGb+lD3lpc4IalrvlBQEiXd0aah6JnckZLRPNhfI
KksxsKajCT/oPJj9+BlSc97HzeztVIEJ93zpaV8tqI+WzC2alaJk8rCjM1zgd+VhN0Hz2CudUTn6
CYtqNNE3pXRizl+sQd1VNzbFD981KeuL5h6UenhLmk3NsYT+gmtdCZsyXcRosxPjcKuy6N2nSaDS
SVVZyjrnm4jSSxx78Ollj63oxb5qkuxC0TolKH0s19Vi9CTalfVLz5x5W+dedzc2kfPRFuFumjz7
RcAAuC8koEIddxMwwWbeoTCUH2vyF4sgnW3iG+Meq8h0Ydn4aVsjjzw3KY51yRpT7Y6tFu9wLIQ7
dB7WBhkVAXcypWqMoQfNqT/tbnlV8nmVyBf1hogxGaPN2fDs9O7NjoekLV/UVm6F3L9T1axYG9JG
c9L7OtWcVWGJ6qQ0T2H2erNkGmL8Bu2PunqZha/LWP3IAtH90lk700ykuJBUNem7WXydXX24iyli
3XUO02G/d+rqomNC2KBw6u+ddeTiT//jl5zQupP7Gp1FTdAnSxjMViQr/uVGSsUESTwxb34lyR19
aJkbZe1jworyDSVtsp8inqWhjgmjWzTEs/JhKD8xeLgwEjotR2fpzNd4+HLSpXpp8syC6G1hNJrr
AiqoXTIZ0Rrwgam4tFOPAaLrAuLg9F/qkMVcoDA4QZqdwPqX57v3DGulqxSUsO4JYJKaGkHEdaH3
PEkj1gqUM1btAO7ypm2ujLQ5EQvV4gDWF/J0tYL5Vldeav2b6xGrY7hmdZO810u29XHBHIqsEnco
4/+If+dmPM1xQw6tlCSUoWD0WPC9plkv4M70MLuGcFtSvWJdkgYXQx5y09Q9TOX0repjf7UgvgF6
HdI8tped19gEIA4+otGS3+cYdehhVNx6n1EcTe222ddzjMa+dnFFxM59Fdb1loJ/uqOg7Dz3Ymnv
qRC9xXTwSCXVM4zy3vzcJ96tOAQjc3m2BE8pycSsc8KOfRJ4UMcgipmtp2Sqi6sZFsZzK/p9XdgE
oY91sRdl2K7RYYTfjfJ3k4fRj5sEl+CsD1XlRQDW4oTGp6cqv0Waz8gHZCQdE+HlsWDI3XpF5O5V
kQEHLb5AmkNntTuBiKtcqwObnByJSA82KkHasLGlG0ZMjU/m4dp+ktwH0fJVF1gJjTElXy9H6dRj
AztnXZ4Q+RDE+7BIgysZSM2aLJT6MDuFQLkTRuvKNNInCsL9HuVldiRwCHe9Y6VrqognJxzsh9yw
zSO1v2FHjy+B3jCchGZdhkjP75XIMLVhw5TuLklbMlRpA+8sp7NeXR0TizFTTClKqicyjHnfWZjL
A7fsv03+dKinMfxVVNWZoKRgqzu9R6pBrztnkr3XegOXLG6X7iNFwuM1xdlY9Ezfa0YjWM5TRjK0
4CuYXWom6gpp+i7dak2DazAyv48y7V4r4j3gNvM1yrSNK5dVzpwaDzlG8UkgiaAcBpYtSvtvajRV
A6zWN9E6xAdwV1ijeKoFKDgwXbsAz/EO58ryHvruEWYbM7nSJD2SlhfT1cgsP/sWoBdThiKyrB2y
L9aMSbNJ6J0eHcUoIPTUBaEf/yClxTqMyh2fw2KHjAT2r4SegDCGB5Nf5N6+gpu9Vbu5p1FKCKpu
t/S5vstA3igXi3qpm27ZirBNt3YNH+B2H/s+Aj1TW+qtVdFhU3+Y+hOF711it4KLaMQLzvwe/2Pu
PFpRm10ZLeLXufBvhy2R5wd6vNfZg/Wjxtkgz9P7xUfD0XQgfLViPiVOObPi/B/GzqvJbSXL1n9l
op8vZmASbmK6H0BPFk05uRdESSrB+4T99fcDqLl9jk5H675UFEWpVCSBzJ17r/WtONibha+RMIbR
Y5MeC5XzSmJa9BUtkd38pPqOn6z9GDb8TLs+QuoGEG0gbHoYlG/3R/gNleXJTssffzOk/XXmwflk
zqNAl8Cnbeqa+gu3X0aBCvVpmp6mq8LTrceEBYce45E1KpXilOgMRHtoCU93hZkxkBYqc3jHJPwZ
e8HA4YRxmjAutVgrdVPu2ddNoBXafumXxjWBYIUOvdWwkubY5jjjZr5AQ4Dq4/zIHiCAGj5RngSK
MgxWh2wXd5NcLQ/HjiW3xzq1WXBlskqsrdGTurrwypRez7xlNCWQxN9k0Ig7i7ev1DdVi2Y7lnGB
eTUe2yYh0rCenI93xAaga8JCldMC0yOzuSXytNyHkUonQ0NIxBDDrMgYnl20rhJqx1xLv1Rht1s+
8LRUiTLLdqQhS6KfB3kYyHUjYVyaa9+uEVzPEzE7j+Oz2nSB1+NLZI2okZqDIYIOCzoUpsOxEcYx
Ucb4c5T3JAiCLD2bgSFOtmNv4sFkIrP4SWEMe0hgicQMdEQMM1mY1JhiQ3JZ2F8zzHJko5rFpQmr
c6kxlXMZzW1diC+eKAzCcZAqeH1bfJMFMZ0ov7Glj8Umt/SL0scZ3AT9s9MG8mNWB7mnWW12tOYO
YYzREXnH81gr2tGWjk1Wefk6hnr7WKk6IJ2WAQ2hH0e3Hq0XmIl0pgvZrkcVyuc0acFvJnTuXzQF
NlZAB9moLRxDtdQZYv7t7SnKgzmh6v+42JkjQgP9ax4o6QZeSX6PmEuT8MpHPX0gshreStgRTJMj
Ux9imbMG0F+yAsc4Mrwhz8RmuJeO5AfOgNCgf0UIn9Lpa2A12KQyV53l7xaA1Egzg77OKaG1tLsT
mPzUsI4WgnR/FYVMoe46XFKMabbKqVr5OmHyKzeDQEfiINTs7JVsQ9tBatmsRMoNvOy8A6XxKqjs
gIhaUT9aWO88HPXTrlLy9GEjWFEX83BqVB0jNaEeMJLGz+PU0/x3hrAguLZ7WoDoiuWe/8kkDcNk
7Ux+fzGqMb+F3evy80G1YA4BSaX2yabHwHyLggumDCwzNUX0YrF24754luKF+DrqdccxV3dTuw/4
e50gC3vmCkFnkquwACb1VpbGMzDgpiU0mrtkR6YlGuy4NdGxGzBcYxIiFerlfUJ4zZkN6mWRzxnB
UP8mZUD/F1eFbbmuZZMCbAvyEH65KnzMC7TSzbskUxtG5AZzjrdhUO0EbvJqOmCtkjrg+J2p0YFP
RWLHpOxE2VFv64ZU5iTEWGTlagh7Aa0a62Z70Qq4NZoWewv1oyIgcmUWgVeFVg9skULTwqq8/s2K
DOiAX/fPY2iymfCOqKzNAjvGLxd5kHcpttjGvrJer9LKbU4KdtwdUjv/KibSzLEfVa+DhkhBRHHl
gbKorlmN1wfUY3ZqOM987HPzdJcTr5k6Bo+qgQ8qdlNjnWSutg19OT2bUTWe885CqsmTQc4LRQoI
RXVeh/VucDeu1L8LElS9Zcme2ijZNqI8VXPx2DDzyDk5TlV9bgLJYKaTJp4KeGauP5XnPO99jhuQ
+qltiYc2A7FqLO0zRUvOC+IQ0YVf9Xhq8CUo/XMinZ3GSGw72FH9MDH0x08WflMrfqll+WoUVzlL
J/icdla9A+cWbhdtb1nmu/srTQhXejEHm+542b2glMX9YYpyv2igxKgj+o2MjvfDzUiqZmTG7IBc
tyHqjqxVX12Q6UeSpJ8jBbt3b5RPgAP9F38yQFm5jcfAH1mD2zSmR+A1JlcY+Utf+N4OLkgDLdW6
Yhtr6fJlab83cEQcGM4rK7ogzQrGfv1GcMrWyTrQUXoC+8wxQBgpdJiXLzkjrXUSJatuGsZN6/Tq
F5m8VoKZ/ZjiY4PyOfdFqk0lW/k61jbQF8bvzFeFC9LcGrwG08INrUH2kDftuZ0fpTO4YfmSwRws
Rt0///OPtNY5VK0G5TeSRNSr8inXFfloqdcusxmLahNqRT4gFQeKXUD3xoHa2G14oyGy0RtJhWoF
iEbrcWOYJmO8PBjYU+qv94UxsphxSqHQCYEhfbI7Rd+Wk74jbSzwOk4i955+KxP8mY2WbIxZb+zW
BNwwVavQkoInbdpxrz7ibUhnpUSaTeVW6jBWkf3CA1IoDd2RKK2gn442XVPdhgKu9b5yBN3e7Ycu
fNNM9TyFdnxyM4sm5uyQSF00kpJaVXPgVCmks63oci7zGLCQ8eskNhkH0EfNt98c9ALrxfGNsPCy
+L/NKuMDstrh3A6gfOxO4H0yJ585arBz29B/R4vBcqkOye7+VmAlp/SzB0sB26u+KKHIz5kkmwzF
IgLqfsoZwSrRegAysKIp+lbOpvHFKb58CYzwB3wG51CIob4BUF13NIpXtWNFx0oFsgPT9us9dSAu
bajDeLq93lkPi+B1wUhGXL8O7nXCCSJowFyPZFh30Spb2OO4bcyVo8bV2u0Lc925kBXQHDsHf8Eq
sj7QWptR38Y8wEuDqdmqpf996WdrgePsZdQ86WE1wUbOWSXnKo932QcHxla+C0fNuWnVQN9XpSvZ
MG3aT8t+ljo5+WuaQPMqjYdeRB7pBdELcQfmJTLix+U0vByQlyOx3pJUjTDWM8uhPWEegs8+Pd7f
5CB9Bues7LGSrICxlGfbrY+dEVjnnp0InIh+VH2Qe8nSOqAwON2hdwtIvzXz7EY/crWo3DIlurZ6
1P8kAIqIHvK8avlRnYGGAXCqIAL9YrAo7qfInDxzdsYMVUpxNeDVM9gtKzt1qArp1u+Sqtvd3+eS
UfLeWTx96YCNGiozHRd6oQc/5uYZ1IMtSmMTo5d98GWcnYpB87e6UancIlLd0tVLHvKyJtE7NLL1
lKI1MpaB/hgXykNAlDoyJbQMXXoEGe6fEBD6J4fko02tRkBCdMT09NKDYkPWGFubxDgxFIRh6+Ou
KFQJxirirFwo+66DZR03OYHLqMzWlC4adJ3eOA5JFp+sMfpsdDrDtRnduviCqu6LX4+Jl8m8eKry
htN2sY3N6jTWhfokpDJs5FQDRYzTq5oYo+ld71o++ozxbiEwa4XlenQilWM9ojUSFriMtAF26Gjt
vqJru3bhViMdTP0dZlMFSrlbP3b14G+xaMlNlFYbf6qml/tll9XZ+yKVX2TyisFWb0IaISVcOapO
279iNPEKeyQBJJQBCBDujIWAqzjhS6mpNLVVR3+NS7AEMDLWCbeFsRai+LI4HcsWDW8h4KzISC2O
wxBQ4qNiOLUhHISlbgiq/NIZs154ucpyZ9XlCgJ3i9D6vTw22IqTtV0rryYAa1y+k8BmZNGKWG6O
yLduS0us7q0nkUUWv3CV7PgpuCDVbQBTvPTuP1kXzBxHhuoenDkfy1PKEq04l6qU5YE8B7yAGRgd
ICMPehjEH1xOIFu5hJOkQahf0m4Ly4FuiK7Wm2VqFev5KXP65E4BsUZ9zvs0VnZE9eykxc0ujeq4
HMzID11xAroMoeV/AtgHNBZLmmcFvsAdG1yLsnRgBGNppT1CFnxo0RmJIAij+PXRc3biFtuMco06
Kj5gyKm8mXaDuONjXVVHICwKAi36Wc1iguonCIFLv3T5EpsdkXjQf9aDTzscK3a3Ccyc7/o5L3p5
hfBd1v5Y0SqbLXhx6tdHs9Faf4tsxABGiwU8ZkgWF/2n+/8RVFR5S6O5d9NuPaJP2cUmbr8s/lEE
7o/cMMX5XngEcvg0JUVyTfX4NRSc5Gcl7EQgznEx0WhOCkwMHd4mkPm0cxP349JFdfK4+plVR2VS
AIlV3RV4svSc4sCjdV0JcKabO10rTGLixklHWnfAdOPZG2dGyjFHpncIGltZVRwh762vzujEKiOo
dS+Z/a5ThlpH2SXn1K3TN0pPQQpRUr8gcM1og2TeiEYDO2iOHTPx8ErZ69IWFQYXzT8tIHBd7JmL
moelklKtYfIWo2KJPXF1zy+Ie6JUqg5Iqx5qLzn6RsSjb7DDQzLds+GUqj5noGEY6XRSXjfoVGCt
5cYDIeHZsiHX9A3VEs+r6QgEKpbO8ttIkmG08iP3dHjKe/s79nCV+Cy9PBbUKp9EetSVQT07kWWv
AsNqMTu4yFqr6jHlMl8lboIdyky7U1Q4OXEPw3RuomQNtA56Yiqgeoam4W+5atQHX6niYxD4tKbj
gfF2U33KLZUDpsZanlhrPande8NoTFBflPM4qC/ZZGsRWh+bST3eL5whzrXPkWyLGzPZyyIB6e0W
o+9ss7ZV+023KvGxV8o5Ft6ZzrYDNwIumL+aTCXzfMX5uJRZQZ65qETKkIpVB2c/VxzLDlQGmMBh
r+FcrEEnK4Bra85WVwMp/9WIWL91ylUX2frb3ZMNwXfLdG8wvGbONmUOsM5Mv9miZQFpBvBsg4yh
cT1FhlsHzcVTCgGPSSXfAQhlGZtfatLzGRQOYT3ulLlfZYena1SavT50BMjMowxuESizdYYChw7i
ECcGB1B1gkY7EvZRF6exCecJM675lm7mdy10Y69Lkock1Y8Ns4Drchzr9a47aZV+mFy32i5/3jdY
wJbviAyrtp0iXiEzZhcnSd9R4RBHJptXBWH/USxZTlQY5VZo3ccgMf13c2xWTk/lP9Q4kV1NrddA
L/N1v1RGRm67h6VhmNlJ6XV90O/KDuXLAlUJwPev6sWZak7mdImFVp5oDd96N0teOz/2GcEBt9Jl
O527waDn6tC2BsON+sYIkKzFKi3kPMKZWNKg/6xo5qdUavq7UQI9YbWk5cehM0+NbCcbkiscLbVe
uCjFkVoRXUpsmi8dBw7CrFKFmpnmhaoD0gz89vOCQ0z0BAEuDf8iFqs6LPHCT8Vt8SlqmkGCMY1m
JS3zY5rRkRgaJXub3J1aZ4x2Vb0+LP5PUs1xm9fq5yX0ZjEfs57oG2SR8KzUqNqGGndQYdSAOpte
v+a0rdZQ7vTXymgJNDUHfBNQCPE4wPsEjcoZuilqiK6juVve3tFoypMZdp+6FFdm3qwy4JdrCIDM
mRN311e0VBOoLusB38wjjgyWISQ7XqlG6dVXTebVg/1sBnn8bAJMUmQfXfKYahGPYXZNx/Zlac2R
DpRfYx5ZzSFjgZJIGb+gFZPku1icM01KOD6xD6Bs1lrFi0Ds3V4qQpApoxWLWZDTMaVLfXVjFo0A
5sLbq9tkaagdEa+Y+/yTnoUKXKRSOVK65lBMTeeDaYyul9hxul9sQqNTg/rhZXWR+iVXoopSdhhP
+ENQL0GRQ5gfodRzYAehn1qxprWfITUBlCiopnLQsbwpmGhzpz+7qOXWRTfo97AqIAPsZZWBz9gw
1z0M1ZVGEbGzlgKUUevqvhBh7UjuyRGFRtJB7kQKgFnEL0AdvUhpmhNED5DIc45v1ufXqhX5TQTV
B5zqJTEHgzigEX8iZGbwkGQnHw0VOhcE1veifzekpQPuigKEeixCGsIQpdSim2VBnbQr39PszjQ8
jM3uSdXBe9mJf0FZwH9ucJHM3ZPKbfODas9REUm36RMHVO00c2h6WA7KhFXJdZCkVSF6IhkxoVId
/5RZ8cBC26TZbC/LOIfo1qZwQsCWSpZeY073e3wM+maoowd6K9krWXu87cJ4svUA98nsq+gd40dd
T93WAtBzgHPXUzwOMqZtS6xWG3DH4OUji7syOcnc3b8q2paNGYcRfkXeEBENF8p3/9DO/qkFGSGL
RK5Q3MEQVrVghkK5zDJETOiGhtY/q1nFnbwOz2Syq/uplnJdSSVmAGj3SObV8gSZsfKqlOxxkRj+
I/iVU5dhTLMm8tBZcV5yR2pIKnJlW17HZVAzACn30sTE+rZo8qvOyFZkIDlowvPuzBAl2dg5BhtX
h8pYy/HGXbrrI6U8W/UUEVYX1Icqycx95Lfxejm1mbkv9vqqofd8UA2r34i8jj8RIPTTeqwb+SVs
GEzB8wKekNx85G03Q1Ov9Fvjx8Qqv3cd3Rdt8cwrGEpTPPAfa8kuzR7THhFZ4CFe6rJ7Nz7Af5ds
IQhWn021qx9b1pgLHtVjrtYtPjAHKGNGN5qTPiiU+8LKUBCDKVwLoMWGFzn18FLK/Huetqt4DuRI
q5Fk5bDFiqKoLrqXvvzYDtpbwud9LSppocxu0BgubR1Nd7KNhfptZYh4txhUGmHZ5/udNEb6N/gA
X0pTyR/cMHRXbWfIfcG7u+kKWe6kOlMoRjvfLo1/gT+3VorpocPApIRDkfwmCN10fonrJBNXY2Kj
u6bQEGLYv7rrEjsszSnUpp9WDKMd2GvuZ6l7UQr6bgugkimzPYAEZpAbpmAPFG3e5OKaJPR5ZBKI
kKEv13OkcbLPjUY9BX7/KMtQRdtqiU03k5iDKtq3/eTuO6IFvKVJkhC9VQ7Ii8vZz505CcFHUb03
UyyuDZK5PULneqfbdfNBL2+lj8FCJwkwbKOdO8nwK5FzX8kq3uS10n1zqdeKLDtK2NjrRZW3iPRq
YngI0BLcwsW4cw3zuXfNT4Ndner5TOY7oj5g2Dr4Av+X7Uy1t/y2yB+u92GVI2E39TnVizAa91jF
U/cyoOLHS4yljy5RMXZfQn94jqaiey5wRp90kqpgyVbIkVOO83BTAC2kT00Rf5auGB4W+2Kcq2QW
trVxkFQ4657QzXUZpu3k2abRrOyEbBVIEvcPou/fmY/te7XVv3Zoz/GgAjLVhZwOg1Mcyznasa3C
Iw7d4GJNafKEcLxepy3M16knoFripX2l+q0IEpmYkPkRfCprRaBk/xa4Goleo0Ldoc+IAW0XFfF0
QoY3z7w7+oEa2JHJpSXClvu1bgsomx2Y4dzGTQNcLBW7tG2qFYfRGW8hUioDrXq1cqs/1K5S7uJM
+wyedtwHgfm1joPpomvgmpcvENpAngZluk0180VgEX5pS614gTSbkxr9ktgkt2DToJtEEQhBv2W2
PbcQgeEf4Q4A9mXZPbSCwS0sjHrjkH33xD3vjYkFam8qEHbHghpbzKvCtc0S4JejC3K8oxDtrJ7O
oBY3j13eHhU8J+flz8VEthRFNuoIJeGTWh4P39J0ym5RXmcXH0AHp/DojZZxfaVOqdb4pTUWW6gE
88+TFTVZ7HYJB6rZyUzozc/HsNrco3R79xhoWXvtTYrZuQHRuP6plbr+HOtUHCNhgGX43sLdukQ1
A737MteZusMwUD9RomVHzAUmrVuEYmAbqNDNSj+KMkUDW43JWW2/WIp5FkkgkWGaGlSoeetuGE6B
JMQ600TldbKGc40BdVm2ZUPfQTV82i9zUyy0snyrqc0AXaJRNnFa0QFbipuxoH83X97Ll9FUzham
qGrOmGF9nc2G3PKyZt3v02tmdr7XahY0/ggJwqqJ5EuOiW092g0WH6iI57Zvvg5+EbwsvVTiwEhs
z51O9yCNe2NJthKxAHIVoGskysVMTz+bw659i9ROnplQ30B23ZRxWEVVbtxAkJlrC5DAVisZy/mO
g2F6nqiOBLeizq2A9s/IFwiL2/vKB25nuKGxCrdtA5/C5A24RZPoEdAFSPiws3p377UuzlXhR0c4
rSQvYujY2kSgesRkRBdH5SC5DbD03PemWsOy1tDP3/QS5STBbhpBB5N2ooAs9gmdCy/XB/OmhoG/
Er4Kz9AO3sImjjDuTMHd/ZhPAfPt5ViCwMRBvhG3J2xCo2fl4ydQmwV8mbo/2KWdrxWLV9CoMqCI
1AQj28S5qFA4ARWaT602zRmfczfPjgaiGfquYvoGS349+r5KLIXanU2VFNpOOhuoEAAfehODoqK4
W7EceQPNZj1sxCmvGAjbY0mYzhjTusaYh2ZhlgTGA+T6lBbVfpSTv0HDslekqn1h/jauwsSNVhEd
763fTCWW+7JZG+gHKKunT53ibCcq6pcxy41NNq9fhNEZu1KAfEqsujtXqZBsK+kBmjjbVeoLc00V
mGwrZE+vmnqwCkTHWmuw8cOYeVGyH47sOARlff1wpwGn6ZFbP39StQ7TwFK7JhZgddSIiPqqoF3D
oio3IZKeZ8yj4Afm8rZXaY1ppQEGLiNllIuz8O7Hvzn1gGGCeDbZBBfVjlsE1FgOueRaUMpDPcNX
bVvEbz5qFlBBXxqxgd5JCVRAxV6YfhQkxhnlXTRvn8Q/f600LlS7KmwMLSolg+MP67ZOdI7hcGoY
G+zuamuDeWzN0fybBpcuG8101QlQJGErwVUgTVqzZjkYD7j0wxznt0JayNofaCQoEedC5Nnl2bGr
b0Xf4IJW8Rbk9BEy22WilWUzNaI5DwIucedEnIbjkaA3S4UxPD9saYbiZ76JiuGzUXCQqh2FjUtW
cm2mvbLOMh9VhpOzOs6LolLazj6hLeYta+4UliWEK2nuZFF/zVQ4qY3SxB/JCOMgwMFOSIIIfWYO
XTdlHr5Df1uJ7keclcnOt9ky758Now8sAVn3wyCF5pSwehwim+RGI6o/BXPim5mEeD0ORUH0LHBE
MJqo4BgcIofNOmw8gb8TM3dyakL9hEFiPIbae6FOtqcmWH8kiq5lmK5meFR1XpcxVPa2MbCqg+Mt
lXuXL+DMvq5j9wZhCSZeZIS7e1t4aXW1avfVrs3upuYxsFTLfK7j9Oc5Sxmn+LqIOSv/0ay53Ufd
mnYhdL9tH4/as6gyWoyqhJI+xXQEeuBfxID/aGcgVZCXz1M3jrQ+g7XVlwqkMN1cs1EAyNez4mIO
2rrJ4+9BWxivjqWSZheGn+8Tp96UzXow689axASox9d0/4JbxYqUaFMnin5yoqEhUFa3n5bv6L9d
aqmMyHYo6zDK9l5jl6ifUU081NgDj1Nn2PeeWEWxcqjix5ps4LvBRp+Tg5vA6R6o3vZKRgKp0fbl
cTmoplO8pi9gvSiusxHWmG8M1xH7pQcWFYSV60uZSs4x7QTVObnd2Dz0FvmgAqX/ihgs7I8z3TkM
xHj6zWD9L0QDx1YNRCAz2ICNSP0l4L6wWhxlSgamqvLtXTiMCK3Gsc9ZJPtqhVDsMxNdJudAQg4F
GIC1mB+Opm6t82SOnOwzhZwhBN+kJ35dMD1LDpRr5F+roBx/V+L/4tumwrexo2i26xqqYTvGL6qG
jJFABOxIuyp5K1CIGrn+kUA1UgX7PtqPmZt+jCGHSre1cJZoxiPMfGyF0HPDcWoPYxaNtyL0e47e
HE4S4UYbdK6uN1VWtSWlYdinoAIfysmmLdAY+5ZD8jWKC/eRWC73YysD/TFwzPV9ahWPX62+N3cA
nfdGVD5OdkqnXBmrdSMo0nTOg5eI1ZD7DayFFJ/uy6tWgPYBULB0qpYIj3Eg6mAkvocitzw8SiJp
tlgXOoZRffKiaZ36mw9e/xdvpBCWJqBYqGB4tF94H+i4Qqsde3nNsso9dWXpn0ONAYptLwGvSIe0
0InOEbFdUcSjCjBh5zNWcbiNHyNOuXvXLAktaFTjWeVYt3EBA9Z1fpaJkmPK5Ds17z4McTH8Rg3y
V2mLY0PiMBHo6aqGwOUXDEdDVyQWluiuQWx3eyFSi6RV9p1xTKpLWTOyjhFCoFNWvBiLikdoqXaZ
vmYgML5rhXZIKePWVVnPZiKbA7xKNIeXJ/2nslNd+iAYGaZA7Z+bKhHYNCLtKxXXpmuc6TfSLXu+
XP+kanEc8BJItxwNyMJfKEhpSWPEl5a44rxx1okZkQU0jwIcNnLvflK6O3Hga0dej0CGpK6J8AXl
Gf5q9gJGSR7MgCQKvWEnNkN1eiAiChQ2xIj7rCyO8vbBRIQBRNev34WzcvT06WeE16xUa9BdRhDG
T4lPypvHatxA9mIN1rEfhWlXMyvrEH+rI42RmfVPc+BnV78hUgfYnvzuSur7mfCKJ+sRqsnGL8z0
yyxYd6NMejOK8tRF0anxO+MV68rPf++HcfR8F4sqm5II54+DXrAZi2hPlCMoXyW4LrvUYJfsyoxF
FvE6Zsc3ahmNGrhDLrhMv4bC+NbZSFesrvD3v1kl7V/VR6ZqObQbdINPSxiO+GWZLDWUlRDBUT8t
u/icqBxzCl4hdsbNE8jPBVQYOOcYKRVhfKF4KeYOnv2hbGnxJ+GUroe5JYa0cb9IM6NUiBNKKUA4
VdXsrDgX+7RCubfITSpJfElXoIVpQ2xXEUoGYsT1bpNWWEYUP1/B7HDW9DqQbEHjeXTrsPJUuELe
aGUt2cym2EhKWdR1+AvHUQB/Mxh9ZS0aSi1VuPJdfO8xPqQbsshsE1lgWIVBMnoZaE+z938xjS5f
htJO13qPIJuduKDzZ+qeNZ8lUKt6Uc/81ItRb25GO+tXS4egERm1/9xKuQstuogBRwXPcKZt3L8L
b8u56P58OjHAQPF7qCZLfSVpJ9uZRDMymMfQGxFTkdvVuGryIfgcOu6LXeoHiTTvqvFLXZNY/+GM
GjmiPmi8Faw88+DSxQQbs5Z91Ty2PYAEtUk+cDL+pA2TNVdG08cmyGj/5tObQuTtOkF/7pV+HB4x
WiWrZbpMOUbyHYKLqmVIUIiVZY14NQoGEqlOXW5pvE9ilgE8LqNLhlzB3irn4BJqtG3YZM7jZDjk
IAaj8xiUeudVE3f7fgzh9lsWp+DIPeAegFZmp8FmAcNEY4pviCbICuXFcNZRHSI/jvaxYtVYLHgJ
FJ+PyzDV95WHpQyW9gg/1kABbJMORKB7LbfjzAyTQDI9M1a5YbXBPrQzhY8xMdF28UAbH9c6spo6
iS79JM7L8YCQqfGK3YK02QYlwoCfaXVvLfY8tSkyVe4a1HjnYA6VNW3n+f4oz6aVkTYRAhDTOmTK
hHKckF4m0LPq3SIP2UueC9nEn//9vWnNt94fl1BTpVpCFugYwphpcjNo7g/q16Q0Zj0b7xSWzxhR
64e+rKsbkshb4djlh7qcIdmG9YjMX/5vx2EOpe0wcW17nfbcElkr2qcxIiSn8lPoZnmgMfV2MDEY
dfwW35xmcr6kPmcVxyrFLps6FSmeO1wqhzZyrE7jurBLkK5jrW8sJciZAAK5SqYS9EeTKt98BS8f
WoIlJyELp1sCce0hxDy9Dmr1SSLOe87HFOG2UEmfaWeq5lIJ19DYt7UmiNubKYFLUEWcYwzIcAYi
XgiPNMM0fao3DPNooEvwnnXeKnOY3c33YXlpObGPStuJJ8TcVy3oxnNbrIkuc2mTaulvwH6m9S8+
D4fCwqLqdpDOz4XHHz4PlCwWwd5BdybKxX/BQP4gpmi4Bpq2j/QB2XsOgA+7+YaPKD7buvyhgO1+
meSzlijddQzlu9MeWG6ms2bXxSWyDXG2xW4MG/nYZsPqrhWOakbX0Mj2g2C7TlpNvOqp+WWMbBDC
r80UNl8akEs7dm3bs1LC6xY5gxaT7JFlc7gmIWJYho3kotfBdxcH/YpE9Z6BWALBYNlTgnDACjYb
Wo0E2N5o9CeOhZd7GzWOwnG7MHj0XqxiQ9JBhqJEkUTjq9Z+U/jqv7ytLgQOGH4OOgRdVQ2xgLL+
8LaGvhUbRoi8uC8T+M+zQDpwq36P80/3IjurD9aQm1iDegRN9IER93ZPyJL+8MhXWooYHa9NkhtX
uOfOwzSm2Hg58lp0qmkVD5wSQFOdzHk/WvbavtTrlbagiP79jSt+rX1MevQgJXQbsBTV/K+vqK7D
PCk7n9bTQMBeZun6ceQ0d7TqjPyt6Q6XWlC5dqx9vOOviqg/kqP+o5MyviYERpw5gLi8CSUksHIg
wWvXlUFxj+vBIwmOCdIyPYux3UucWIekb8TVovn2z4xyQJGfu6HonrrYGWmotMYqmqAo+3GhAtxq
x+pzJY33n20VEyk9ZhfaPCXkEl9jOfz378uvlTlAKjhnEJ1UzWHx/ktl7qak/wAicC8JkkhQu5V3
T9aUubgs36GxAmruWNCH+atkGSiMJEhwTGkQML2co+RZ7F9hBXUnKbp+Q/9oXKnzzWT2MQGnjMzp
qBYXMlfKOyLvv74N/x28F7f7wtv84394/K0ox5owRPnLw3/s3ovLW/be/M/8r/7f3/rzv/nHOfpW
F03xQ/7bv/VCP6vIfv0rf/q5/O8/f7v1m3z704NNjkVgfGzf6/HpvWlTufwOvI75b/7/Pvkf78tP
eRnL97//7VvR5nL+aQGz/7/9fOrwHZuFwSzqv/74838+Ob8Tf/8bUr5gnBr59td/9P7WyL//zVH/
E/8wKyYLJhuiOd8N/fv8jOX+p26xv3FQY5hjCouTWk43J/z734TBUxSmtoYinoOQy97YQODhKcP9
Tw7JpjXPj+Z61bL+9r+/3J8+xH9+qP+BlW9GU8vZNGJYf7YT4HJiOWb9sX9ZztuiHQjIJlI9t02T
oUqinVKS5giAosdK7JBbZi94OaptTGPwpZNRvXLBDRxkORhXZ3IkugrRv4gxqNINHjn0R5UNAk0D
zVnhgmZSUA2CRK9ZGVy4Sr0v7EL7oTl+9JTaJo5pvS+1ljDxSDIkS63vvt2W2arJqvickdWbevpo
aaMXpO3ornxQRyAN8Nk80BoDdBvQIbKZFmXRi0MoM5avKltJxYxeGdqnu6mJgy1FTfxl1EpnG1q6
/O5DOECMl2WwLVy6gXVGoycJhPOKgdrYpKEClojYMlqPNkgJzuh5vG8ze/wQTPVELmsgry0bC/nV
EEg+FRJylV8Ba1zrWIKACsRulNJf66yzFZrlFyvuSKnJmU2q27RouuxUuiXKoywjf27NVht+KhyF
OVPb5RbnhRZDsJ5Ts5Z4dSbYGbl0L0JVjNPoMJciDFDQcchjGOWJNitfp0zTv0RVVn6fjyk3K6oI
G2411f2mTint2kzLD7iyESrBd8reWCeZFiDSHZTnPhiHnM92LMg8irQJqkrcaW/oDeiVO0oe0gqm
a+01QrbPI/27p7iU+jPXJMnR4ZABQIq5rjcdFwUjeD/sLtBrcxouJBJWqB3ZivelyRwMH7s8WDAc
jrqvVd8iqfU3O3H6/8vcuS3HyWzZ+lX2AzQdnDKB2zqXVJKRLMuSbwjJsjlDcj48/f7q7157ydUq
VbSv9tWKX+EFRQJJ5pxjfKPYunNCjLQsmxt2U7q+cvHuvQ4ebk9ADbFBljxarngVYf+F9HwMZlpq
Tdo/OmGOA9vV7OaFSproV6YdVbuscNp4TcgP/b2IVNKfg1YLhgOF3c8wiTRi18sYzy5alDFEvinT
bFcc27iLuKfThkrQax5iyhpEfQtoDXQc1LwtA4uAkDItr2JUt9eqIPujQJ8DlNgmEkerYsiehglJ
YjmW9QzJbewQ7PKhR6uDinLeZU2fPDhNEDxonWfv3MaBcQ9Tm5Ut3qvp+LhSqnAyTJaLHN0aCTLt
FCbrXLF5X9gZYp6lLDIkhFVbzcmiS9hwbibbQdlV6kOkA/kcwIq4yKZmoGoJP1UCgl0gAtSPdEKU
bJpXtNC/3NhT60EM3KDKbMV9P3a2vbComGwSrxM/0OBZ/kwQ4hcTKQGKLUru5n5kqY3eRbaGWAMR
9aiwhM23YGjZfKJ01K9SQ+vvQ6pSK9ZYVrFJMWxoO2C0aqvPEZlqcNN+KDMun10afAjFe5a1S12K
4H7MdSIqQ7uQSxU1BjGlWfgqW6enBRYKCamktshGDIy262FnzuIZIDqAXaCBIV3ZKdwH6Gewq1ii
Rr2EdG2XonZbFwT6/pwbHUSrTUhA4pbZRo+yZl9qbVMuh5jsTIQoVrMpRmu+CvMxvm5Zrn53tGG4
sbTZjYClD42zHMzEeo7iuL4a2KOUG2L1+odaL0RMlRGX1bJv7AzwU+bNm5r2B34xr6TKPvQFqRv6
jNjGdBMDrWAFAmIfBwkBLhN474Mb53hnwKTEIF54oqtVFpLeuhzDUJtXkHrS+84e9a+2lNZj7/Xa
xvDE8KynUf0m856cQ5okFgteJNi7DAz2vq6pJ854CXc9WuTFjLt2czwV5+6Mm7zvvZex1J1v2Ox1
cyPJFO1WTCp1sSFOp340Ul29xHWXPCXk0RW3U04whjnT4DOz1LsdJkL77Nij5UrMC1OnWU/MuYVH
PORuCIIZ1D5bm4W0Et4eOnrQM3Ohhi9d5ai3DPf3IcuL7iVxQK4Q7ahpV6yVypWkB3VMeXHcbSMH
4RtNFa1cE9YvpXorWlaEZz+GBb+YKci4rjpiFWl1sypcG6iMvrthq2ORbXMllp7nqD1BJeFvXJzg
XAKUn0wHQwqCKQQlRL1n8ofGy7wF3Q+FVKpxb+OhMu40Hc0CpOmp2MpJhRCioC6+zBIcHwWKWeYU
51zb3rdMrcG+dkaMgzCq6l1b8nBuID9amB9mHT5BZ7pRgW2YdPe0IuHqTsdteNNbzMErZbbDC6GC
KJtJcpqOHIxxZfCQPmtCVb7nQmlZtIRRbMecEtuCKkX9W3VsajHTwnUgmhVZ1nJW0vrlydJMN7C+
A9CKsEqJbw6b/t5CrhNCBOjIOkYqPbvggXUJPWXE6A3t1CGRG0gqwvsm8kCTp7N1N1a1ahZVMfLt
E3g4b7WCegeF7Fi2S9yYFPy7tiWhOcyJ9aBzk3buyrbGpls0bk5qDHimRNt40poofugNxPva6W6D
Tg+7jVWZPKZjFcbRFljyZG+90XPWlRRM2HYWc5lJ0tFznp20vtETZ4iv2GQ4yLOdOi2XmPsz+hbk
1CyyllTjO7Nu7A5cDluAZSpEK1dyrKn6JkVbyVU7u3TtWlNTGxL90FQaCCOzxRyq6mWuFJ9vVurt
tavLAn+IPQzhKuiBdWMPmnJfh8VaLTxA7lvHGsYtiA+MW41u0HfiiQq/q8n18kcVFfWroslKJcQJ
xzfyg4adanmKlqIzx+QoF4M0xrfsmq6hTWuf1vxN0zTealIVcIs017GDC9faVmLIMJ0TdyYGAtBt
EuajhhEJ1GLWm7uqxsuiMpJkO0glR0KWKreUoPovLerdHYBu55uTAuOl3JdfE0wDTQK78vEXpNOS
whdBdUmSLPV5hILK1vrgkDJ3Y1btcGOXfR3A5tY0QsxpDsEY/Y7j0NgNhsVrEwfhyi1c8CwzLdla
dICtDeO5CKaErkaV3g+JZ30zurGiFKngpSaSr2wnSxYPc3RV5zPDg1g+uR4MZiBqE7mFUTsjNRDX
Q+gCN260YlGR+odBGAUla6i5LyE9Oz1NPqmmbdwNhPLoYTFdk1JtEN4epSMsWhak2VNnC+1qVhg6
16hxol/VAOWXhbCJtidL9kZM+yp1q+YWAjs5v0zRFtx1okz05ThgY96gCzZ/6Z5evqBcjWnuEcCe
rFiaa8UGOEa871FY/lZ0tA+qtTzqhU6wzjF7viiTLstu0rv5V5kK8xCgv8G/gA0MnWoI0dWZZDXd
SQCHEYFkeOsaIEsJ3I3M2g2x46DZLEG8MA9ScD7ij1gYlhKI1ipF+z3u3KCpiT6cwTQsJJXziTsE
nvjZZIsR3zW65ENckinulyoiJKuom7FZKvRIOqTyLnuuVNcgvrX6yvnWs/f5WjceiZ122YUVDk27
ypY6csNga4bOfFWwG3DJ6tGJYZ74sK8oxWPBxzPbvZFqbrAa7Yf0Fme0sVLZ2Lbr0Gvyn+lo1/ee
WRtimeDeSqBcDFGxtAdZHwYrYawSCYEqsBKyJ9KebkyoV+BGoiquvlKFHdARzhNZGHgOxi+9aOQ3
W6jaWc1CjgTxeZqWErI2Oe6y07IJBQqGuWbj9c50PYl2vm0JotnWFQsIfMIu7g4LVRJdIu+ogURc
/FVUpXxpM41puexE4JNHKEvi5grvK0X6Y8avQwSfo1c/Ks2cb4OhVD9E4WTW3gInHiJC68ec2j9G
xTVfVhdJ7khebOoZGJHGiaAzqOlbntoaMWUi3KPHwtO/Oejn6baYs3M/YC4bmH3M6MHILKfkVqUV
7C7uL8njVZ0tXPznaPsMzZFXcTRb8yZxA5upcWxw6yAmK7e50gkVtWbUwmvuAeJ0HFvoWWKoTxhk
tbq8ZwNk66jOKjYbmR2S7JI32ksko3CHt0a8xC5oc/Y0ZfrD4RvO5I6+wNm5Ip9/m2XWfrHp9P7U
jSzPF0MO7IalM6y1rVbLFMk+eSHWAs+nA5nMNVoeG834FZZGechRJF6bWpgdHLOgX9TXNYgj2rLi
6CNyHpPAbR8a5uc9QBf1FrKgcsm1GCRVNzdmoeV6abwKosxZlTXgGlHX2tLBUXY4ynWvnDiXb4CM
ibBtoMkF1J6IXLSCb1ppkXGNSTXfws3l2S7DyRM0LlPnyzR7/UCnQum/I9t2AH1opvBzJiAiv2g3
RUNGTyVt3Hpj9q19V7UUpupSK1Bd2A0LxjCZf0xWbt2QX4F+vcTWXCPyirdoiUIPZXkeoH9E4L7N
MlbO0FPCnJJiMz50Y1LfdpWLsNbI4oPR8bNXZmTPb0GeRWhPla3vAnR9S8Osza0QVf9kUo85pH17
7/CMXZnEa7lmC2eTlaLRDl/FMAVXomid5zkV24Z4hM2ssy1A2IHVNflGc8shXL43ns1AaFvFVLCT
M1i+BZsImiWpbW8sSXCOmKAJufCS9iZdLvDgg/Eoo4SesFsNaISa5CtyPLmliS0XQ4yFA7eddJ7N
rjac2yCLknUcdc6iL/mELDJN9ciQwpJeEyJAkKBzI2/AI8a/GM7mBURhFSynIhue0enPT3Is1eNg
eHhFZ5RI7SqwFIZNUfECaazSSRF1bgsCXPhMGd2zEmb+NsKoDJGHSraAPQ0STsI7Cpd+rOTtNIWQ
BHm9dpEt6Q1MLkmjMOF3fanIM+glH82QTLslKj19W2BeXUZOMz4VTtmtAreTaxYpANJr0HHbNqah
bbtIcOamFksyCLo7LXKTch3befKTBWj+qprQ+p727kuPReKLgUWeCVyJkZUKgu1oUXhDvQ3Yj9FI
i5joaSryz+iN/mxiM9mqvgKbXiTGVUYNe100NAMUvuabRA6SZVo8sPMFBLKdvRTFblIV/1iG6EXx
odyze8XAJIzoWyby/olCCxtvAUuxI7OGbYCmVYgrEyMbIXJ1QNuEbS2R9pSLmG4GK/KSiI11VBAB
ZLWuemGL11AZHm31heim8I0EJuI2weZtUjlHK49dP+bKxrK2+A+adNHloU7ol0iXGemSuz4azK0K
iI6h6ZROuGKMYMiXfTU6a/AjLMdSFSlMpsWAZj/M+h8K41qyoW0CcLRXdCNdrDlgP8fvs4rMmsMU
xgGwerBAhzIu7bTKvwpoLasUX8E+5Ev6bMaEzs6IQWF7NsgA4qPAokuLemc5vbXpJ4JAj9vzZlHO
WXElrLjZTg3S2NIKs7eQmWYD0K7c9h3UpZXXjvWmqtLMx/wefK2Ji3weSmR6naVN+9oljmoJcH7c
gv8SK4vS1LJhuxZvtZ5vDh3pIv7Req50D0fAxXGzjtqQTu/c2rRZEyIy2SA+zTavUU/B9clWBqoF
3Svse5xC41qZjvZgE91ym7pW9JLELj31KIxzkDpl6tx6Uz+8Mj/NX6QWO8USm1B7ME3qNO3sqG2g
INpVVtXvyibFFWAKpC9xSAJAFsJ9O3aX2Zdk2Y+0r8FhiUp/pDtoYt/S4zs5OwNlokEsh94UB9eO
yzuSecKdZTMKjZeat+ADiVSPnFL+pOlkrb2mr24k6RsEWEpMtEs5oK5SrsZy3YF+LxA4becSn6aO
4XtjUHw8QB1v7kP0cjsvNjrfTjx5B+KYpUQojZ+kbvTsIAfRH8ra6/Nt5hVkd4c5yJUAqP4vqeLo
Ju57e0fgobjLnKmBk1k0OBVLDES3M7tpNt+JKljVQ1i9rwKWQeaMeVczVfzTHDXILJQlgpd0RFNx
Y7UYjxdVVRprwIOwjx2Pxt5cg/0fM0yJ7OIetKblRbCjBMG7Zz0BLilv89aoHDyVVKwo6GU4JtER
UvsRC7IqtUNi4ZH2TAUJp849vgwUo/QlakxY6q7Duojl4DKVwLZMuE2bpCAiwFMgVsIgxOKBWHht
Gn3zrAxgODURRvvJpjgg5RA9UFueaGN39PVNxYqWYtB46DwPv602Qd+zOmdVJW30FLVa86JlRbnF
QUp3LOrRU7AUE8+TUaRYukK28oiym+9m28pXp++R5hkD8tyrVMnIhGKUAzGVI17/L7PSw6smjBP6
72kTvYjRxEOXUd2ggXIMJEi9ylnZk5z3Vpamfqeks61k3uA51ot7yzHq5xC1/6MJ7uJbPJrpm572
yMWphCVXSh1xTy1xR1SO5d6wPRNUMSb9ASzUD2To9g3G0eCJXJcSDpNCzU0/GLlBVgJ9gQ6FgjxO
EqY2NhnLASPTgQ1IAHQ358sVmCU3hsrirBM2O2MsDeBozqEWHaoWaMMiKkL9CuZpAZZviH6FqePe
GlYNKaDEDXrcSALL60TUHsqBhPVFHlYWyQelfsOyoj80fKN+KCs3fpp4CIhNRCG4NkmxHpdH1uxO
CKhEC1Wb8vG43PRVF7lXaHD0fTrRss97g7qM59ZPUMLSm7jUvPt8Mqt9W4aKI4jOFwS+3GruSEaa
Ibwt8hX06SzB9rOwrli3p48V0tRdWdrxpilTrVwQLhYcggbSEqms5TrS3WYtQoL8VlTy2/u2Lo5i
CRHfzlYMnTePCVskU+26SYLpKZNZ/bMYWSdFugI1JWcPzrjV77PU7ZFQjYl3AweFomSvjwcGt70m
UyHRcVd45uvsEhQj5yLdmk0sbiresJ7GKbAbVcfJ/ciEgS5pstjPChfV0YTjbbb65rVImm5JUnL7
Ir2YjMFag3OuhuCmngv3V5a5aqfZqM11LPPYVHqWTEyoC1Hq/RsxATYqWSd9NhNM804Yxw8J9tw7
N+9Y7k3xuIqTiNq0csPpOrKygRjKSEJtQj4TLWkxatk2rqk7kKlpDM85psB64dATQXfrMNnBzlv3
dZ9jwdHcX8quPbipfXc/oqL82gV1fg2Enu9b13cV8k+cDEVZ5hlexaBnXhIKaO5cbkgtsr/KZBqD
hZl6sicXqOqvLIh5W2CKrK8dzSvRL1bxFzNuITw0zjj/duZiWjdWYHhLJjDt3kipUHL/nJa7X2Ep
zEkfZxfZbEeMjgd20dwmz7Gd6wCizcYmsakHzz711xlrISjwQQITeG7FgxEOUGBTU3saw9KkAAI5
EtEkCAYzk4ToIhm/hn/p/LYtzz7UIZQOEKc5Wlf6jNautofmiYpEcddQg1wi6It84uw8RKGTvqxD
TLFUeopW3yVKl8AR0c7smnnu8oXZjfWPXkh9X+bCooTRRI9Cz61tT6wJ/Viv3dljRbWi1bVq4VKp
SLAdBe2VCmLzKrFMVq2FEG8F8d7ILDDULgrd0u853YhEzEBg5urptvRU9qjJyd7nNQ2o/0iqiI2Z
GD22LAynTW/U5Ogz1ceoH68T5P44MYX6XrJ6e3EsFEumZY8PntWE2zkQxrc40PV+GdNF22R6FR1S
xyZKquznKIXRWU35KjBt+QSPxDQPIomHW5GbLnDhqvT/Q9TaBO+uCncFHLQfU00YJh/P8S6nmsRu
V3ZfDC+0r3rUWz9sZD0k1Ov5dU8qFLs55EI/imqMcUPZ1ZE6RNQ4xRAwb0li3Zs5i62l7AZ2JFof
Fd8tDfnGwsvIVlrZeQ77JQiYviwcPKz/yOWZnuIy4DWePEJ+g9n72ROq842OFRc09m30FrfBY6F7
Q4KiCbwTK7T4d9AIOFyjDbmHnYX4Tu++3AZmQogrH6C9Msd8NSidpc1/sNltms5y4x3IvWGlZ3F3
R3+xWjottZ8lbZ701RzN5r7pZ1Lcu8QD7z6XtZ96PX3BQXfADMgKggSoG1Av//Rm/1dN7I87z380
tM/1uf+/bE+jvjjfnr499pP/z3VZ/3r5s6nN/+u/+tP0t/9Teo4jPQN1hMUq9V/9acO0aTXT00Cx
4NGHptP8rj+t8zcTsbZB4qE8Cnn/1Z92/lPqlgSy6R11r+J/053+U5z5r9Y0k9afSqNjKU4B7A/v
YUUOpE+69nYI+ub23Uj8dy/8fe/7T+HNv49+/Ps7wY0jeZuboNLuwHZsKEUc3BFYERngbOrnzefn
+Li57tinQmajc3WTxe19qqtvjpzoGEP6ZOEav35+gnNDdPz7u4tAlNSCd+qDu6bE3COD2NgVYdmv
/+7oJ5hUPs2ZAK4X3rtmDD3IRUccsE/+/ODnxuZEeOCJ2aZODkmfWCt0sINWvvDF5lvrjtYFfe+f
EsJ/3+KjQund6KB5VBpgmfC+J1Jrm4qBbxJUl4ko3U0e9XeUtS5czLkzndALXeWlY0i17i7l8xOZ
apfCDYN+/+qZox9qWHo/H7QzD611oupHXp3MoCnRYPcUeJUkCyix62UHWJ+IU/3vHlvrRHLZluM4
F9JG0uqo+YYrwxMs4hZdVWM+/t2FnLzbtOfxwGboZ5Ouu9WVvszgCw9EsGCPmy4M1pmXwzoO4rvb
L/CoFIWQzp0eyh9a1uNkq8X3z3+/cXwH/i1P/X/P1mlUaOrWqnOarr9rKgBEFTQYmv5uAO/q0Z2/
of5GB5Os015bE7OylM69jTTg83Mfp9cPz33y1rNpbexZNv0dTHLc0u1ey2nB3MgwXQnrdcTjSTL9
ojf3vfvkEC5bgFRBhn4V6IfcS1f//T8VQgP+TQ4BM6DkNQ7JTit/g9e/MPzGufE/Dt278dfdOsjH
qO/vLC3aW9ZrFf9AlbcIrPGaVjMcHhQw6UKryZIHQulklHrsfj9Y8erCOP2JDfj3PTqZYjIvT7Ta
nPI7nWy3dvAWA+NFbWVrSIZmXnL1g/sUqLsg3BiYZfNaEd1Ww9gIFg5pzUFxlEHtqcFFQ3Ph5v0j
rProwTmZlPLJSQE8qvgu6oe3SBQ3w6g/uRXPi5WoRZsBvKtJhY0mDxpuu1JWh+d7GHs/YBPtmILM
Vrs7Zhd96ZL5p5Lyi4ldv/Pip7EJ6QBqP+i8bSZjJD0aik80XbuGxq6NDdMYNXs96L6OXvKLvuMK
FSRJ1IKylOsyN3batIyDYEem0FU0z2SZjV9ZFrDTCEiKca414CTRRFsAXcRt03fbkNJ920VXTODX
cUFNCH64F3bbo2zX6+ttFGd3sfS6RYVJVmQ4c03KyxkegfrYvEa8TxWOpIOeqYXS68Jog52FzTVD
tDSyJlwUbfk4kaj6+fNgnHseTmZpY2D/LihDEDYk70aW7csG0zkeQJyKbYhhv8vM/IbptVhOU99v
wj5wLrwMZ94F83TiHmfhQJsP/KlG7o0AoKjy7eeXdWY2ME9m6wSNu+0B/fHtIX/qpPiutfneVOqS
EP/jyeYflvq7t9gu8xRNvFX5VWWqRSZg9FFzNIm9pS1wwbV27hJOZuqe1gj4TlH5+CMb9AeOZt3V
TWZ/SSrp5RduwbmTHP/+7kKswpqg4E2NP7XZba2p60nXvpAO9Je34WRShvlheE3lVL5Wad1izsp7
FAPhMpzM/d/d55PpVBOjqyVW2Pj0P4YlUDRtYTQIRFKcYuu/O8XJhDkK11OVNGofp6w/E2i4sGpa
KSimLtyDc6/ByeTXwXQowKnUPrVLUt7IG9nQ1790C84d/eT9JkQiaVw7a3wcCV8l1XMwvb8+H5nj
uuSDWfvUTpl70QTgssPvlgS/A5MqyxG6GESB30fibXD1C7uSM5dgnLzMjqtlxw575WeBgR+JYiei
2f7CouXcwY8X9+4NSJA1lLbXVj418J8t8uIFjLsL08Q/DJ6PRujkHc5QgaH3ilsfWmvbt6vc2ST4
qIP+hpSplWYGryFxXhjA0kXQpq+f35ZzV/Q/3ukJD6fLSU0v2KgG2vUQNNPq7w5+POm74Qot9LBp
7fK5qIxx3xFgSY+E9LLPj36c+T8ar5PXOUdsKoa4aX2vQ44lKBH2Wfq1SpPrQpffdc1clLk73eZF
I758fsZzg3XydjdSQnxMGSxWpbez0XwdbLu6cDXHu/zR1Zy82F7phHTn2tpvPPutK7qlXTtvdXd0
1dkXdnPmmc/3P5/1d/ejNelOxkpTrIQgc6WuVv0s9CnflV0TrFOePxqSlXlLkB1ipmpCGJkK414n
BvnQ9kCvwykEPo4E6TuQmJl6VWKs+2Rk5TWE1gavn3mHpkJeeHrOjIh+vO/vf20KgmrU9NYfymGj
iGoKrPlLrIqbjpfj8xt6nBQ+GHT9ZLIIiOypvTbn6WfZtwsFeE8HhAkkkUfdRicbVOOLjOP26vPT
nXl+TlkCiE5yr9Cq1h+PvhVKeCzYoujCA3Tu4CfTB4kAQVGjkfAzJ8lXTdpUKApxL3/+04/zwUcj
dTJPGBY9cfwDrS9cADGlKBPGjH4c2/Z48/kpzl3A8e/v7jek2MZ2JY5ohC39wgto9Lk4sVefH/3c
BZzMFoAPVRuPbuM77WQuDKt4ygPkM5lj/pfBh8Lmx1aQc4/ryeTgjhDrUDfz4aHZcUWzwnulOKzv
XDdKbxq7Ufd/dyEnE0XpZF1qyRqY+2w9wADatnXrg567+7vDnywBSo1ySJ23rW+l1Hc0gs1JoFro
Tf924fgfjxMBHH/e5iEYrS5w49qHe9DtDVQyi8QqvGWsDIKB7MKC9VyrlVNV0aJ1wmLdmrDnWDDQ
tLII3NLaGWa+kEjgbC+7RqyTXxuuR6RbL7NDHrvBBuZhyQ4J+7kWBPnSthAyllo1bYdGmOtC6d42
i8RD1Qf5ypgHpHq5i9itq1HN6AFQbmrvK28crE3qiHoT5rl+ILuF73FkI3ZSujggDaK13XsZoqAg
vbGMyVnXURBtvDLxiFFJ76pST7amVYabIB2mKwx53bfa0pJ9YrvFqk9bUK+A3cipdowFVUgw4p+P
8LkBPnnSmwGB3zSWlY9X8FDkcA0QyL8ilVwf9zWfn+Pj1Rwmqj9vooyUa4PfVH5No2/v5S5sKFCm
vxQ7KbrwdUpMjW1deHXPXdDJE+/ZGVixbFI+5IHbWSE7ktZtPZXXDvfq8+v5eHbATfbn9cQKa5qJ
DMu3/wG1dXS2PBSN13XLGu/vTnHyrenryEY5L5Wfu15DLIvL86NV4WoAPfaXpzhZnppdlqXS1ZUf
G81tZLt8ZNzsYXTFt88v4dyNOP793QzdtkbjNoPNjTj6+skEHZZO1UjAoUG0laMzX1ionLsbx7+/
O8+IplvpjtH4jargctu3zZjcTDK48PCeO/zJh2Yk1tMlVrHyRS2CH9GopX7ixNU6zIhz/quRck8m
uc4yU0efWumbwNkPpmW9OHPPPOPg+tIAzP3VNwe2yZ8D1WmdM9Vgo3yWbfupiO9LslqgT35LvL89
xckzNTuyinvFKXJH245zfU/w542WBTeF2S8/H6wz98M9eazSaehCSd/Mh41FgmyUICS88EYcb+n/
XLbgBP1zgLDHaZOwUwnVr6dDnfwKMfX/3a8+eYrMcZRVjXzcD5zEXQ5asZ06VAwJAZYXfvyZSdY9
mcjhaJIM43rC1zIU7MCd/cHQH/K23GheSlhJdGFZenxaPhok889BwpzRVyLLpe+E2roM3TV6wl8B
4XVeQTZhYZiryQv+8sU4mcvrEd1Q1yjudaram9mDwBJ6NTSbLHZXXUNQ5t/dnZMJXbdcvky9JVil
dgLGxvgaQCg9DJN5KUfszFPrnLzimoeyD8yu8AeFSUdriK5yN5rp/fr8As48uc7Jqx3G/FRVT8Jv
JoQHYRrlhCAb1YXbcO7Hn77VeCUwrnbCR+x/yCoiQqv2q1vq289//JlCMaqXPx+pNPL0yoolZSqk
Zbg3N6GN1HrYODNmu8bdVu2NRiVbhZd2P+bxAfrgIT5FXklAKxG2AemPyaGQ38JSrXQwNdmIcvOB
MtOqUTdQg5ducDvmv0zrNbO+k9B+bck9S5jF8b+qq3hON3NwYXI+s92W/zCT3n3GbAjOU5rkju+i
B5bjuPSG37P3YIf2oq3LnR4c6I3YHdzzZJ/2t8hxlmWAsYwUyXSmBYVlvDr2TipZXJhRjDNfcOdk
ShlQ+s1SksHiondBEgl8fQF7B1TmvkBkhDgcl+BzUdWLKnim+rC1dJSxdbtU+ZUdjBdezuMr8tG9
OplwCrtFux8UpS/7u7nrWdfPS6ekvXb0uCThyuyehMo3nz+L/3BVPjrbyZQTYdEgvNDN/bbHSFOj
PL8SY0GSTFPbT2q2QFNXYtqPsXqNgv5h8FxcvZGavrR1iDO4IogTs8dvM2vu8xCBoMpq2Ie6ESyl
LsN1lc8PI8koC6EKXHQQo6Bc9ZJYk+hN4jQmgtMkfpeMtkUW2xXmOIS5oyDUU0WzujCi52aLk+lu
RMcgkNIVvqZHv82jMpMQs0swtjMPzZGv8H45hpZVkl9v5L45RSGScoslbFWuRssDzRgO+8/v07mz
nEx4owk8nB165luiuvW67pesdnJ4JOzkwoNwZoz+4SS9ex1np8HnovW5j0kZwD5a40BdKsufsEn+
1SmVR43P+zGK22iuoplf34Ho3kfjbBwjxeq9o6X1UmVxyCapUWoJ7TZbZdPMGIJKOCTwG67sUQPe
qjq1SPjS380UCwg9qUEpxRE71Tifr/ukrTBId8DpqIbJVTRY4+7zcT83LCdLJPAHBGESHukHYNlL
ryUW4FIF79yhj39/N+LxPBdWVoepHw7Gzi7aB9FmT5//6uNT8cFLfcrGcVy0KEPWpn6mgPEP4dLA
/2QJjD+VfegBX4zp89+d6WSy0olAdfSOetfc1W9RiZOkmKbN6MqbGJZskKmnSGsufDfPDdjJVGVl
WRHZ1hD7ZYOJywgrYxVXsOg+v5J/pBUfDdrJLGHBeFCzMcas5Te9qFaI+heDuCu6vWw3udAXmjNe
hfEvzzG2waj2EI9WUUaESgRLQT66NtxEmkJ4IhbBEW9ufNX0eDlHD2mAwVp9d4CqDXgtLfNr0MMW
CIiM4L9Fu/mvUxih83fznTiZkgaq+4lhZ5mP9vw1La1lo2uX3uUzN0GcTEQJQ2QGcZn6Mjevh2bE
q9temILOrYvEybor9nBraGmRMoP6uf7FNpqlHvhVEqMS9RMwDYH8oroLM+q5CzmZk6yQzHnonphy
sHWic4q3arQvtELOLCDFyayBizqNJiFzH5YdXMC0Ig/0wmN67mcf//5u1kD6jYwcdo6fYN5ae4z+
DqyJc+EWnDv6yQqIYl2Rs29OfausbgqiZ0I9/Pn5+3Xu0CczRVFWeZrX5LOnBI6tLLP31sCMq/Xn
Rz8z44mTuSESpStH4l/9zM2/UYmpMdOGj5013jiJdUhl+lNhsPz8XOeu5GSigPosNch7ie9E5UPc
e/jDIoqwf3Vw++TdDWZydIZ5LHz49dOanFUXM+/f3V375N1NbUCDsVGlPgghgLQDH4XcC8zd57/8
zEN/qqedqUphtopz2Of2d+JKX22RrSMTS+Dnx+cD8vFnzT55ZYNQpRjdi9jXAb5XznBgMhDycTD3
onL3OlbbON83I0lYw2qcSYdrv8PsXJuTuZzCGZuwvvJy7W4CC2PIg9VZ2/roQm7erPSBg6CkJwBR
HEwOJFusIBLqG5ZHO5/2/fCdYDZEVGKZamqZOivJUtZKdSgaZCHMPvM8uIqNJfZlt+9JvGdqbxw2
cdS5+cvcIUUb9D3flsqK2E786KW4Dhz7UOX2Vd3e8G9McMGOWa96BUMSIMTCtr+wST/w4XCD7jU2
7h0ZrfheYMpeuCXpEgmO6Y4TklsQ2Vt+QuW0pHlV6FD3dT5di/olyfeoA53cQVGgFkALN8BMFhzS
GMkzDdDoJTf8GxdqCT9BGCMKNuc4jjjoF7H3Xa8JG0jUSjWkuBcbGdwmwS8pqrVjPPLV63V1FWT2
qot1WvI452tiEfWNB9KBSz1+C/HdL/KetFOju6bA8X85O5PluJFswX4RzBwzsMUQE4MRnESR3MAo
UcI8OUbH1/eJt2irlj2VzHpTWZWlTDICDvfrdzjne8LM4FTel/qTXqnI6PlfOK1wXcWpgUh4OqbA
abwMiKUEJKG/ScoTTmO/tzqDSMgn6r7hapHFW6qDlGB+6zyQw2i4CUIigXSOjm0zaPubDrevUAfB
yD1xErspaRkMYtJV7HLz4/YhxaIohg8RvwojLGFft7e7lVc696QvmDIWER/4v6/dv2wZf3ZqZwvl
a9+1iwd4YTnP1v5AOvKP0/62+v+XuMW6/cz/OBHKOkv9teECMlv+K+lzxdeOk7xVDR8N2+I/fsxf
dljrj6PBa6UjaZ4uSJ87SG6aoCMaxpwe9oNg0BUsR6L/Yyf527f1x1HRl+BTmmkgxoB2cfRa2uQs
wCH/+CB/26f+OCq6CRdeertf0yT4nKXknaf+UI71/X9/1H9p3WVw4f99Hj1leRArZv7Q8D5kKzRF
uZx44bLJRn+9u8VMQ/m44Jl1zF1rigd9fP3vP/oWJ/0vK+HP9m2AGfQ9EVc+YJ1z3hN/6F46q17Y
npL+hVkw/+JN6l/9bn/7nH+2cUu/0nS5OvmDZ+fiDouU/Sh06cWA8hk3a2FGAo2gU4ORqw2Guu4f
N1lscY2/GmyJ3sV563v/WDF/++R/RI6uw+VAgn16EEXb3VuGUV20dBPPqrSYHoUeGE8FEun//jX/
5YX7s/HbKxl/wvCCnc0rv+pBvg5ev5dofESb/eNH/O3z3Nbuf7zT1WhutaRZ50HHthl0bE8BY9ZI
IpZBPBgLd1xDN9p/pOJuocX/tmz+2ECA7ajEWxlPn8T4o7WGy+KvsQ75h1lpSHNjHthYeepk+f/b
DM0/dxIX4oJdqeqhXNr3puk+a2F8/PdH85d3+096sJnJQUN1Wz10+ngHAYJzfv7wnPEfy+wve6D5
x9ahQCeOhWUUD6Nu3ae1dTtAj2OVXu2eZOBmfPiNGv8V7vwl2rkRQv9zDbTFICGOQVjOt0O7ner+
mNHgy186Bdb75421BfL9H89E/8uK+7ODWE+823yllT8UWuY+2yA2fkKVF7+1BtVw3BRNZxHAmDmT
LYaF4VDHzJOyndFRAH/PKY2zt2AyT+d2281LO0cgOccxHEYr/8eFzfzbr3h7Kv/xUshBARLp/Oxh
WpugtDnwU8YdS7j5zSOxj+pg5xCFyU8L/uItNLPtY+o2++KWyC+BgcBHELthe+i4URbc7qui3PN3
uKmPTh2Xbh2n7fdMWvEtvmjTnBgKDA18vGEmK9WRIv0S09s8/eOk+Mti/bP12ald0dkFn4fK3kh6
qwj14R+Lx7L/cET835zb/xCh//Pb8lsJzHQoHjKv7u+NsS/hbnnA4ybj4Jia+2g5i3cwnPK9NIdp
5/m+jEvQb7G+VOnebewnWHnQJjIfeJjuQRwDVDEEa67RkCFa/1jwEjPuuYr6tTRAfozanL60RYtR
qQGu0Qx6HW1ZYQQuY8m7DD/JCX1we1GAuILCLnscR4CMfF3/2Sq7vDOxXAR9Z48Hvx1+ZAsxm2es
zalYHGMvpYRPSlgQAuzeTqO+mZfZZq0Z2/A2FM28y+jPPNFup32zMPAd8GBI2skzBvShVIdu1ZG1
3zJJTNFOe+SVRbTkPnWOEciHrZlBMUuxo2M43QmjQ1lnQdQqTZy0jqumqMSpHCqjKfmOCvlDoQJ+
aoVV3wN2KDrmIOb0UaAqf3JE8j1NDXATNTzFota4A+njEC4IR3erRk/GkFWYH+Q6xFYyski35XFp
tCrcKGgGiWUex7qFlG+aj3YGwkybcP/aMPUiMSzuYfDT5kSbotuHZQqpoAF5zUhBui/7/pP89lfZ
LfnRyPHUt4Whv/TtWl3FMpoIs1R/KsGiHUVdzF3QmMt8bdAl7ZdxnQ7Uz55XxxsiANnJJdOk2lmT
5pzKZGvuCg06PXXt/pU7mNuQP++czyIb9f3WufMOt02+t8YJjrSXYvemjhKXatKvjD375yWHmUlT
FtUl9KxNmm5xtxTfNa//4QqRB27JbNaQtwEWbZgiiF+AAITQpiLwzMfMmw/G7D4z2LKf8uJjWbs6
VgyqA9WCXLRWIL7M4jT1xWHLXCcYjJndwcy/p/MM/IKTH7WdyEADln6L972JnGr+GrBJdq4MV597
U54c9NqNPSyV7K1FY+/8MXmaaYlKZ/+SqPFOX0ctxMPxRfcXLHmCti3ZpeanoFChuzbqWnNnmhXW
BPSoVh0S2SX8aNxnuxVbfNFfgAEdhsEJJAMIZrOFOVTAjD/Zle1e+BWyvO9r4oTN+j5O5BQFG+0s
Y8CE9FG9T5u717hKBzDkohrd3rZQG2uHiDjqacGIbrGKnd459OZCf2ad3JnV/GSQBXf8Bsv1nKtj
OndlFSjqZ4Aap3OSOUD+7S20VuPAp/b0Ho6TmZ2g94ZT+2kV1bvBq953TrzxPW90dNnNixj0CLE6
UZ0WOrb/Oc95KKs88FUb2wm6G3U/45EY8Fjd/igLcl+lG9D9KeI7GQhh0vLKzhRUfh9xWu87AlLF
jLcl10DXS8RY77XeMVRPRdQe7kmdLbN8UOjVh8qAVQDtiH9660/YAEMfeIlGgm0FNjS6z6PO00DM
lq+7LmmCYZlDZ9ge+X9sXBbDD18aKNRvZoyXsf4uvexO1L/AkIwMtKEiMned8asEyRWRtoOatJ+d
4QxX5TiPCnWiubMlPdqbXqTQAa88fcMAL6nudcBnt3/aAFkFNWuL0zo5TBqyOhbU6gAfznsjWPkC
q/4omD9sHTpFb0/MMe49Jurh+GogSdDO6eUpy5HHboAk4S6JDfnNjRQs3Y95kmfZKBisVRN1unWX
FHhGupmh09zDXsFqobJFPfcm0pC7vAG541RXJFjTLmOxgRg+KG+JMEDer4nHDoSjoqT9bWITTa1d
keNHbavfY1me+D07vbyXSP9Wydu/7prUOGaYSfZIfkApqvt2uPONJTL78ZFnVLbJiVutEfLCrga2
q57aznDhL0lhH8TcdU8JNCXA5GdddLf1dpPI5FbF3Nww3R6YZ6VL5BbL15gmv2+gvUVnNtT86teR
GQgXWIS8WzCMMrQfpBPvT64dszqJu/l1q7BpeivivLE78OhuUUrqc/MQ6n3sjb0ONE83cCyW1yw/
3tbMsi4DyQDQn9nm/nKsYW9sJSc+bLUUwrKh3VbAIq3Hbnxctge3QX6oL6cOV8KgjoaT70y+sdQt
vmmEEVisY5U85ya8MPr3M1DRtzebtTUg7oUKFMzNz7SfjksO0YcsEhWvAJ5r4A9Z1Kx6AEskuL1r
3fq+1vbdKpZvDUfJaNKknInP24Lvt2+zvT4nPmkpdthKfPGvx0JTGt8Y+YramvnCWVz4+nvWy+11
u/0qtx9S9gRHWtQgB8lQ1pZcplfXpjXNPgz1d9Nz30beEx7xuDk/LCzoUz0fC6YCnfLLEVYAKTOA
Unf73puZgcUOs271kmHxokUYHLZxRJTy7faIPMhxmrl9Gnp+Tu3OCRe15RH010eTraDwRZyjVOEy
YSCxrNbD5BTPWkJSjaJUbo4qtrLmrcEluIjiCuTvKvViR+fNK6UeUv/eGuKNpzipzD7SrfFkqfmI
1cCjAW7QnvqVJdqUzcEtF3YWe4vmxBH3+ozXUSUwZBg2jj0dumuZza/IYn3o3EjH+hKbx1Sz0cLL
rV7slIxQxvozUDNrdepEeT4ZOK/1/aLPdxDkI2/27gxrepZi/T63w9NmanTqyh0oDa6ZvL5lmj0s
C55vwmnGFr6RkHqvfPVtyNJTxd+f1LxSr5TTuXO8n6pWF5kmaC/1d+YkX3KOMlodYJxZnSLUqmJ7
hU9Ml4Z7gbrKHD6YLiY0uye7G145N5sXMq6HKR936+KzR+RuZI45mLiFIyi5BW3CXKugXSqfiKp8
1Vszg29X/Bpc/Y5oKv3pp8XHrHPRG8rp1S0RR2Up9KmCvKaTSz0EgnbiH0rDttN7qnrrDWt3E4uS
3lut5wI9fdrNp8LGCm/JH5Kx6EA6jgg2OLGBOYwvDJ9eu1pxUOTW51LM7Ojum5aqU2qUpzob3ytG
wpmkTqydVQt1Hhja22eLv5zM1snPmzZ7Qda1NmpVoMlDa1M3TvP0HQkoqFtvyXa6GpOg6Gs9nHFO
N0x/dTQcl1jM0rhSwnDPFZ2xD4s2DiDt+60zooTybvrNFrb+EzGBt9DBnHW/S6ezL15tpm/oWNUh
GwibJFxNivtwyO8ygwoV27rpR/OiGU/6ulhvqjOy5LgVrfU1aAlR28oM9StI6eIFD1A/hgWNaYS5
uZ1EFV0VPOClXx+KpVdWTEWbeEkbk+2tKNaxDIFl6w/+tmZ+kI1IxEMKDry+Trq6fazrxtiELcB+
QLer/OSjof1Ek+Z/Z7DYepezhktVobT0u3aeAw1q3xkTrzyqtlW0WZRQyHqPxWe5ICP1thnvExtP
rg7QmG4fqEWZX2p7v9ua/awQcoF4F2NcFDl3pHEpQTYt06Og6oT0s57oSt/ab7SQNN9SSWti6ba/
vLUhJ1sv7Lnm5zhaWaC1jf1zzZryOFRDBRTQHM9gmYzI1dj3FXDu0Go9K0qSjoWXzI4B2tqtpy+7
1+zdYKTGUzICqwNOajvkf28Xh4n5n9rQnFh1yohqy1tvgm9xSJGehflcQRt2RB1BTsDDBZIk6jI+
DHR6aFXgNkfngmfNCG3+68e4jNP3ZdqWc02/304ze/OKXqssdkxoac+mYVhfhiVT3NH9dldLA+o1
Olyoapq2qLC5Sb+0ivNB82+krtzRP7koGR9TZSfhgG70DNYQGqT0vHiyDf2CQNKmAdmi47UT4ryu
Jvu1AjP/Y3aaZCfMwjlmcm72U9kaJyVhwmoyXdloTPVcZ1P/xDwOw9QGuVIUXYMJw5MjUI2aeUkS
pR5ny/NDeP55Hkz5JN50V8MTPGjz0avG4dVZE7GDA5xjQRQfqE5/itq94h2QMR92OFfoEAJ2WCIb
fVr4k4zibCaLs7YqYB2wyqMZ7lpk3xq0HTjR8Nnwz6WDf2V29Knw5ghdwg5jTIzo80UYEKtN+Pte
dqPO1/pDKh2fbYSjDWum8st732pxuRJQV07zWNg+QaOB+IK702DI52LCMOYkMTaIF98HvVwNhEGb
w0wvccbqHwaieWHCHOv9p7RC4d1MdCOlyyMRy0cDgjo0+WOQx9y9YYh95spHDzxqYM8EeLpOS/52
mSFdFZrYF7iZEgU/e/GzW56Huo43FqEpJJAHXfxKO+vDxVpJVWRRD0BpyZXM36syA3MunmYv31nu
bb+ofUbn52S8LaKnutrCmukUNgDb24nR41PDqfb8V7+vCM+HGB4u3r7SjeeGjRx4Hl+hTosUoiu2
oqu2ZYiJm7uxK1+Gpd2VWIDAKbV6JISH58Ia3YuCAb0vGme9tqnwjuuIlaO0ElMEpijNvWFPhAdj
oumnphHdi0l9pN7V23StXO4Iyu+Wn7NnWpfJBOdVG9mlK5OL02ZPzB6BNTWKXYnkaiabGjQ3x/m6
IXwdcxTp3rtn5j+bsu1iO9ehrDf1Vz/ZV7Xm9+VgI9Qjn28kawCQHryqhWWp7phkdhF43NoORyf0
kdevHH6jml4V/0I5Tz8XKMyx3bpIumtyCSnGAHBd9e9yBo1ZgYzDukesj67k99w7LKLl3hbqcOu8
wncCzS7/ZSAphuAn73KBFc3MWKW9u789d69CQ+K6CZtrJ7yXwQckW2wAggtzpo3YfVskn89JYG6D
xt9DvdpDV9iR5n4qEIHskhb3NpHR74HmD6PdcIoxe+877qdfervbpyaX8Fg36n1zMOzVrN+sEfKJ
Sa7iZLmd89sVRnEQWV28dDN1OSdtIJBqy9FR3q1Fc3xJe3G2bf+kjfKglQuQ6XnvzdPJgWygsm2O
e3jKtyA+341JpUeTlYernn5V0wTdqjEPSauxIWg4VuA0ewaNCKOicY8GBdgHc/kxycq7cxjliRK/
A0EP2UsuFWfslodNd4tY1+JO43lRB117apJtGribfpZCK4J0rN/nejyCP7/zsu1SuNkhn+0fa81o
lNXsTQkjdUirC59p509FEevcg21ng6ye/oRrcsPmJxqMa+2jyto7QbslnMzM2m1dkwWTN7CZmrf8
DRoULvA3L2Xp2YHmrC8dxQVMWPwy7n5rhtMIe6Sfq7vS3z5TEiJDJulGatOrN3KNsjkMAzd1H71+
Ort+c66kuph6cvXageCQ1WcZ67U29FOqN7dxis/Vzw/1BvjVnf33gsH1wKsoj042d80a3SnNEgFv
0yM6o3h19GiW3hlLx6OR2ifByFUwat6x0vw3d9uu3SLOVrr+LnTnZXEB4mXldEKK7dP66p7BQ35r
0/5szvY9TWEd1AxyQZVbHXNjfbRGfy/K/rfXkusU6fhAguaDZkNmGdzrUE3vtk/wzTeRK/+ldu2D
3dogIIGSrEqfeWzpywpTFwbqIS/Lw5zLjiZMT+5puLRZtmbsrmjCSlM+O9K9jkTtQV7o9x7sRPzB
68H2rS1sRms41OSmDhSYRUj7LoFC34MCyU7jSCS8JntWdE6hYIA5bDVAl0wepgYHw1ntHybvMZY2
jbVEdhUqH/mgJknPQ4u4M5/s5my0Vh/WYy+fNH+1Y61VA51SitDVd7ruwZiK5jn37CxWVvGlyvl1
WvPq3m5umNfVMO6aW8sZn5K1rq0ICMQEdLWZdJ13RDWXylxN7Eatelv0nAZKX1UnMnP+a7/oxjE1
VBUNTjd9uLVVqHBDsiUCBQ34xyKXMjRr1k9nVYsbkNMqd2ud2OS9rPnUDxyXTo+9J0j1eXrgqfaf
EMppaS0FEMgAL0u/G1VTXm3iyKdyKJNDURuCShl+jk1vNjgRwxhOdP7GPSBs4lDkI8FkeKDnods8
opRCq1xPVvp2E6Y/QyVuSF3izjHYrkIz9z4JL9ynyUjlm5g2gDyLp1d9sEgjKY5dYfeQfGwTmDhT
btWJiwnXXYRvcQWMiWNToum0nLbYE23Su9ZPKFnMzhGnXqru1KGgOv5PZ+ViV9lFmYYeN3hqIjwg
5aWv/Wmnzx0F9dyVEYRqcdmmzg2FPsNqJJH05G+19zNfxEOWbEqFrVesodJy7NmlPc4m0Zkhd74U
1kjEomd7jyuaT6a3iw2HBmND40aQQV086HpCWbHx2WjXRcSajjmsTR2aQ+1idg9pOeXfJFMse9of
FcaHXDvIDY+DBwI/Ahuq4dmEiKz3jKH0ytDPpb5qkTVaFSD+qgJVxFzb92xI9XcHYcZ5WmrjtTAX
KLxasZaPmotNvS3q/qLk+sPsV7JWfILuvAkzjQaGHd6hKwyRNi8TNP1kOI/2aB9WQ7cuUqb1hS5r
+1SUaHCm2bS+yXbszuuQ44lJ0b7aN5tHyqRs4GWcLGLsq8jCtkg2mLbrDa8R2XmG1shUskHjGkXh
xzCebUzGq4dHCuuWI87NMjSxl5ZNhM6S3nolszAd2upOMF5yXWRD07wFGNziFY4aSXRe9+18QAHT
h4VyBXlJFwmwM5vHzO8BexPnyV/0JMF64pKFOGYQgxMD+vdetcqmtXBoFIIrgOTbFXWvoOtlkKUR
GJls1puDw89D32y7n0W6tPSzSy+kT1pGqkXwNZTpcCoq8sCVsNbYbc05HgSc2lDi2fg0J+boRKNR
B5C0cQVmLVHUJmgznhswP2/CcfUdR5F+lZ1GAcrtb8VeGpmh50/bvO83/2tJsjyu9YxVQs4/cnSz
jSGXKtYdskcy7VwIR1uRAOi6yCn5RptinELyG7fYKMfMObkpt4y1DX2HOwBlEvmuDA2hdZGt/LQl
jxTf427IkcBJYzN2MnFtnmk63LuzCwKcjvaLX5G90ITnxKaG6AmEPKjntvDI2ZnOh72s1BILUcZm
T6SIAa1/6IY2iwEMqF09LBO4FFD0FIqGREbJkPMN6Zz2HhMQu1HXLZTlSrInN03gap37HTcNIreu
JR07wzxOsmz6qFWKbMZS27VK7AliEgHULJ01ENTLA0FmK1ONjMqNIdW6cn5pdTGcTKURiibJ/TJ0
v1NFSqSp75taPrm+fj/0xkvuIBWtt/KxK9YTV7j7Ka9/428cUULp72ZJJF2ViF/6PiWM6AC+L1XR
RJptdFDXewv+O7NUfF0cepZ44SL1rDTtbsiynBmV8kfl9Qz4ZGheE3SizIzrQbK2P0vi59aXjM4k
se0YB6DuWaBXuAuE+imX8QXv2rX21bXpbdKkiR8vHL/1kh3WzuoCbSBg82hYkkV3oAZ+TAS5TXkL
yN38RVYMQaCMeGU+pQAaP72JanO4V+r8piN+z21U4a1Mz61t4OJUvdZd+k2brEtada+V7f1eevNo
e+V3eKPkhBJ0MKlDeVhumMUwoXwvGqLofm5IPznl/XTbeMFMd4FvKAkEq0HFY7vPcH/HSJikVp3u
FTfNBRrfD1UuH226vk1qO8rFPIwbycdeuU9zU1yYGPudrtqTMdvkv/NdJ1vnm3s7LVDY4wBSQ403
C8uSiRt4I5Yl6QhXuiQEMakNWRjziAm8mz7UHbU38iUPVP0OddJTPKWMI03SColvHFhMzGnwXVCi
S4+07Kf3HNJ+aA7F97pyb6BeVGS9P5OSIVoYMu0ihGAMZF4KTNpLHRULjhGyNddEcJfpKVqMSn/3
dVWGzKtzesv6Sc7W1SlJejaGuFQetFkMiV9bZjCFvDnvm0jdIz4Wuq4By+/sLMnDzkVacmvXrkuO
oLw12O5nLjd3a6H7QVKkr5rcXmsLgVKywtLL2l6yXRNIVx4ta045lherrJ0dUOZsV3c0AZKndeMs
IdXdu16MQ8UOmTOs4q1X+c+lBT/cZtl4AcjpkH2bh12HMpzO7kkD4u7/TM1FHozc/MYqlkTgy4DS
mAp+W2iURNZbK7mTb9GUZtu30SbEzEpzixerH14MffpizhQguusagZzzIabVyjxNrtZEwJRpP6Un
7oJM6Nou+ZJxITKB1UsSHg5X6X1mImQhfPHZmaRxogZchvpouCRCW7vZbWXvR2xoGNUWvX4RtlqD
TPa/iixlM5+TMF1MeSLcW6/s++7XqAb72a01soUyESqAS1VGMve6OwchJwJFrToMjN7GXuUOYWqQ
QRAUkY6E5klokwB+MGvtvV8oN9RpVr7kTMbHLaKacOh8BWzAmD4I59LdsEr3nqSlFSZG/zWvDAfX
SNeJXzM8liMWrsBYqndNdOtFn/TfzVK3FO9aSqFL5oWe1XUU73uQ6bOJh7ks79RMcmu2WVKkvJky
440H1B9kZsaZZhPCF7MlD3RBcPv3aarEdlsFNiy8cBpxD7EPNLFoqaySEsniLDPYIchTYvOsa203
Oska96ld3uscr09iVGNEEtSg7Ikxx13NNZKbJ9hEee5YWGyQ4G63XBoQifvFps/HGte3dqC5odNT
/7H3NW57hhmjxhnO1PJB4BPkHTw5O+HsUv7iyNcpEGX+Q2KVzys+njgppgFXiNkewVAD2RdWf835
D8rI9om2jDUEqs0BqWCHGUX2jo6oDOkJFieqOw4BLQLEVGODhoVjhUT6lKRRlQVTVy1POGlu0S+J
AMuxi7iB4BV11mIFq6f/7qWGwYjm0rAYee03l5Bi3AS1UF9ccsSxIVvgU2rPJunolu+MroBwdbQL
olFF4tanibW2FxLEndjVfEY2/OmVC8lnsVA1t6bc39HJ+wBnPd+rIQdu3r722fKZpmSqOpHhPsw7
LlU+5kXOOnJW87CFA7emUNfddZ+uyxcoYYo0zfas0PRy/5jNGPfKTKUM3NncUYqTtVivLiT6YJx5
vLq56IEy+UKU5uPpbpKVq9U0xKZsl3BI05pHZ6dR766fZi7s2DVxlIB+S/bjoK1458S30vfsE+X/
JkrraYv6gQ+QlNqj0xvcUGFdYIUovCxUAm9p4817KAsLgRnZcuXntPkSBUTcrN8Jqt5IJnDErqCr
89T4qWs3FVR6Iw2JksIuyavAMNkBx9xqDqN0v89qzEJjmM50UBSIXMqO7DkfhwDZipRJc66uDXeN
gWtt9PJ7rR2eNZttveiWg9VmpDe2BQ02yWBiyHkCAyBey6pVAElztXMLQ5yE0qojcW37KGvToRvH
efJtrYjNscDZa4trh9pjHE3O1gJ6O24HSPFYTWh2gCW6tXC923bmt9dTkytrobM/+tXOsLnoJ3Wl
Xw0Bf8AtbmkmrE5xvlVZgBs2fc99jWPcN7n4d+pXYXPEZZX6nuEiIEHYtpGkdzTiCttGjWl3d1ZS
kZKZdYPDQbOiFt8Wyib6pbmDrq+2JT+0WuiPbZKksTUm9WM9W5RoE2NCJp8NexSZVeQ6zrjvl4z2
uMXbgpK2gt2ybvMzyUx5ReuOuGVojG8u6T2S41JFjgWAQEuR+S6F4wE2pJ96Ih92LwFExKNem8eu
KusYK9h2xwDsrZ3bqMl0FCpKW8GbuhAypO30vPR5fRqXpthNpUhCA9Q6G502xGRjyqDtUv9mNZGR
2+l0QgyDdeYOsV4FRQuiln6W1BZodl87p39sFjGeNH/WUOAYKRV9tz+myei/GSNwSrscLEyhWbNv
N3R3G5KRXZl65W5uM/MxEfrNauTZV78zzKOvkX/REuVHGbToSz3zexToJX9nMnECQ039x0yqGYnk
0D3fPMSAaboJyWzSU9tXFVVLczLYa+vlf0w5K/WCedgTi5Bs0jTvh/Az1MV+o7+0A+CamxU2ooCi
zuSqi083Kehk6o0sWptmfihLcUeh/JJkPikQd33s0TAwhD7zlSBfPBPhqp/paPtXVVPVbBM1HCVZ
NwqGU/WDQqmXnpzBWLzvSuol+5lLzq2j82w6Nkgp3mXqO3fkz8w5LElVykBIx4xE65iP6QjvSy96
GTk+zVH52qZHh0A7RgpMRD17fX8/6AnwHmIvyrYoCAlWFv/irMbXlvJ+2ToMW1+jMoxrh9H5tgAo
JUtyNHoOZVZwIJuSDoRKy8nvrYt+nEH5RWrx5mAVzRImppQ3r2kf4UbpdkNHu96irUvslpa3U5I8
9pohRwn0srHP29xse2d02M390UN6scn1fjBo0ypExnj9ug37Ji3H10L6t1RGYk6HBqXdCz6v5txx
EfjSN9G++ETWb8wAeo/YVrJ4lNNrtfCES6Os9xMum71R2duZReV/V4XkWou0bb+6co3Yr52jt+K9
GSyVx0qU6CyGfnpEzoyUyZ/I3uLX7J4LqjJPde97iBqxBuoT4imBqWqvO5b5qazG2NFvlsWpvhah
o2ncjxoIWQPFiU8bhXE0U39DJFZnP7y+GQ4E+HZUmVn3rfULGS+kaQAYF/NzseZLvCgtexfonq7p
VDtvKh+mS+u3C70NsuX6ZbJIal2L17qyH9xpdh/NphUv3ZC5P6zalJ/J5rpnk4r0I7pG6135enlV
uUP/UY1XaKtT/yVpx+HdstNtT6dbe/A9gwADH8yOlqL5BX3gEts1lSUQS8qLVmPLzwhYkMFWlh7J
qR3eWgY/dnKyQTMnxbDXbbt6XYQYjmZCPo45T+NSU/eLAaBNvyz8zkff4X6eOH39Vm8U6AT+9EjM
i/kky5FkSmanYWcuFo0bmBVSK2ObxLB1Rwm9ZOZl4oIsKY0Wrp2wXy2mjqxnsC/o8Mhc02J+BxBv
PHmuk2IN9JeXRbg3Ywa1S9pHNfGK83BDLpUR8meOBh7E4JhD8tfCZfUGpnoTmmIKy7V3DdALSoGj
ruKyc8uDMzA3toyVPNltq93Ps92h0uRzvhsNbuIowStNPqyffzaFN2HjlfMRCjTpflyy4gjjrL+Q
r2Y2iHDZ/A4GKzsLu13gAJkQBZtm0txQsQ9FZqaWB7WY2zGxdOXhoVsWDCvbcD+bxXYVXcpVoGy0
e8Thb7zeM5fGbePFx1N22PDFXpKO5vuwyZ0O8N//4ezMlhtHsjT9Kml53ajG7oBZV12QIMFFJEVq
iZBuYFKE5Nj3/ennQ1TNTEb0dMdYm6VZplJBBgg63M/5z7+U/SedJrhXOlXd09iO8d6wCvfDMSbD
k8ycj50NREJ3D0MVd9f+NFlhSFIcoHQCCZx8GFLcoV25GZtsq92Hrek+WQFFztqaCm6SOjtoXuJY
Nm95BseKDOX6ZFZ5dBeWeXkk40pQdTVd930IKesrPSnN9QycX6x0u4AtFhr9l1hJ1PvOZXstZs05
wOwv301nMN5lEKSb0pDWgxkL5/tsDO3GaomXE4XEoWt5TjSJdx8gCgGrIfFzZ4GZIu29FviNE6W3
lE3pNZ96x88sx/gydkNzCkOz3BGaph9VEttwzcVeOHPm/lX2BPTRDFjltjTsaeuazfyE+yC5saqc
r8JlC3aYO5HUaqkteVwaibOxqwebOA3cnOENOb427ulkdYI5lFEzHhQ1sbBlDOU2NSPmmvrUXsCh
VM+q53A/F4Q3JWAElypXMt/CRcvD76qAqGWG/qRzoBajAeuwdD5aG5ZHQTl8qtrSfQ9T15/YNFcL
xeBCCt6wIknHWutdV5wZtqnk2VDZppnSedxviT9CWNCRqHA5xjHZyoDxbaOXie9g1g1tj3WQNM17
kArjtakYmGJaBPO6twUa+YxZvJUQ3JlrgIo0NxuCc0iTUrJp4/bEpoX2YF+jIhqudmN0Hd0icri2
jNp5n8+9eIgTOIaEBxhrnB1GjxA3/al1xy8VvIO1kxGrHef8JdAdKcyyvvBNviEQiwJaYipu4Vw8
R1mk3xTVIJvJcAx/lGHoRQW9PLk7+xhQdZWlACY0Ld+NInsMIb6i648thaw6sEyAG+xNCkfXX217
LBnvNN3wTXHo0wUpMt5EQo2vRq696xUx7Gkk0Xp3+dzBYoJO50YzFbzmGP07dpvMl6cwvYxTph+0
omsPOamNw8oxGvsAoYS48L4AhLBSIqYNsdLcJbqeoRl7jdtoK0JyMy9yRuRrWNde48DuPrg582vs
WPbGVOx+XVr4kbhprnpOBUcBYLHfJ2b1jiMdI5PR6t+G2bVQyAVfusn6HuTzN5cvjZYEYMOyE/vW
9e4B8dfjVKD7trNPl0JnHSbBdpr1E94e8RKgtrSyWUXpbmC2MgnlnJWmc0syrYEznaTvsiuYH6oW
mdZiJr2P/DpwTHXG8A/P8/VQ1USQNTqBwxgUUuVEJ9liEGEtUHTxnuq5X0Jd1qrIWHVql65LV921
Qt9zsilUwDB6KSp9ApfXesXWHxrPTUiMsKaNH2zi+zpuCOnJ5+/jXHkYW/hJ7t6RtYwyZNF4wh8z
SCyO+LeI60POTBwjw0OvBg+F3l2Uxq69PLFCr65g5kkQaojvBxGPBuFsONE6RiawpQkhhzUquylR
7/nebVGOWqk4IY9atjJ+NcCj6RsiymZeZHf05S6N/sB4tTeDcOPGKheRO4csCy9GKy4I7301MJ9m
ezoJLWSBuwez0XZR2HhdGZ2TnP83GyupM6IuqmINwJeuxy7yda54TPVLgh95XkS7Mq/3tAFw+xQo
ztU2I2kYP6uNvgy8ZrSlc6HTSXX1mTn5duBxm4Phoo2kfbvQsvV4WtXQTnh6kYWqiivPzkQ7Vhjm
MWRWBU4wPEHJQe4znIQN8b3npivNqk0ydSWnYloZxJb6YopfKlV/rtmOUqgwKOZXaHm3A6F1DLL7
iThOOLZeHNPJBhVzPDFVL0rBPuyO4dE2Qr5ynL6foEY5VN/BXRjIy2zVhDeFztXIKkDwzP7StKVC
x12Otza2LVYkGX3CgvdZzVuO2Zs1yasWlNUKQp+yUxOUnVG7qbWJafFc7Y0JYhjj4Gsuo82s2E+x
1TASql5jY3pL9ZAIsobU8mqAxw8vU6dMXtVqeywL8iONVG4Kq93o7FcktKae1qie0ZmeoHsja1c+
2HH4nOZcSW3TvYunLCP2qx6Lbh0r/VEhCmzVZiR7Oro44C3+RRa5QgVZqVCWE7UNPco99TmviXyE
wItqmUA2ZgUEq0x3mgMD19b19awrB+J9Hy0nep9i/eb0/SsY+SuH6LbU6qcRv266+zxnJwXHzxQ2
uL4ey4thyFs7l9u+il4S5d3EJ5T7mM+OxxRyU1KSw388ac64mjXF02X4paHvrGcyC8vqJZ+ne8NV
mAomPGiflfkCB80b4hqm5+QnKJSTwQJls6y3wUy+Ef3yHiQzAQsQvypjG5HUPYSlP/LVkgt3m+bi
NeN7sgIwjmb6rAy8PvFzT4r0weY1wLG3TrILz8xGoy6865OYHsDaOC2xyoN6s7DtWswkmzZg8FBr
27npz5YMj3HfDyuhVUwYpvytANeA9rOlUbnThYqy3yZyW6xwbXq1svS2jHNEZ61LiDZhPXjkg98X
BqQQw9rY1vwhiICEiU77TIs6Tsarkn919G6tIzSmdry1In5A6R2NsS9UmB2KtkbquM2i/mDm0zaG
6QE56jbPZDNC6Uri8Nr10bFK63Vmjyg89Us+6tD6HyHVbTrBTKQisjgQxOi06b4dZ4+izrM0qPyk
n8EDxt9VC8a7DFYb7Jgxi55TxqFx4u70EPVyXF9jIbbLVxVNk88s6OgQxFKHHaX27KkVcFJtrCqz
P7aJtc/SYJ+BmEZWt58sybG2pMCT5VkZxxnp87Ic0rjfEFy4WpzlIxUa+zRKxmEOrUy2zoz5HIYP
NfaCi4Ca+bhXspwKLnr5enSjuZI26Vmh9gUxuUSm7fLHpFWcHQt8rmQqwfc1G9N73wgGK/NmuW+y
qXw9yM74LstVZVeenXNosgSaQflYrjFJbV8q0p9kvFFz8STYUhIzinEUmbw6HO5VOzsYWfMdVciR
CFnfddLd8sIm7UGppudluwUW3rLfrF1ZejiEExErVpNOS10XfoILimvHu7yZdr3WrTu13HRmegCn
/zYH5o4hAbExprUqCvUeF/N1ym6cjKNPRF2yinUoWkBYE4f0pIZeNVZHkmoyVtZyt4uOmq3r92XE
9Af2dNMHJ07OmquvPY2RSirr56S0ruUYXGastgyT9Mi+BEYtr6iCW3DBx1CYt8lqn5BWqOwK8bZv
9echrnYjabVgLMtdKtQ7SKdY05sqjkTCnyBIEdeZWRC+0m+QYeQqiJBuTErlWbPiMg1rYDerOlld
hgdW5uchwobc3Q3kIbPXF83ajmtvFuHVkM4ujoJnarJLIJlw8gHeGTSfZZxu04pYRScI653Vutp6
gEvjlwlVgV3suYaFfhev8DuNNk0RMbbIrFte98dMbcnPNJ5Lg3CcYSg39aR/ENr9lM85d6y6S/vo
ycjSY19Nb4wAn+uyeNJkaqyCuXvGEH/HBn5XtHDJFazBZzM40Jd8Es38SVjLo6oM15HerzLbszK3
fhrbhMXrJ/BIUL66r46Ikk665hBmqcw+aXwNljmI0AZm88tlg07DFOzNs61UULNCCo1gWVRRjY5h
lHRk0wCVuNNqr7WKR8gXD6U131cuKZ7liHArGjs/jpQzKe7KjsrqPLLBIaAiIrAkN/nYj8V+TMFX
XGIWXKydKp63sK5v1eByymGzwKm8boICnmTFk6jYTCZ1iV9EuB0nRkROCsM/0DVylhnBuk6zdYb0
kHTk9vbGI9zA3czxpgJtoaCA7y4rbWKAz9BP7Yg5Y3E6HYMysmoPtjreKq1j6AjsSmfB6Q2lssoT
g09oQNBWzz1cYHZf5dlFJJh26cFN6ifmOJhRFJCtNDZwMKGHSq19q9HfKoQnbEnGsIrSUEfzE701
isKkhTNKb4AXaRrvgpTnvJPqSa31m2HmnMODuY2a9COgJDLYc0LH6uBbi8nLA1Iiu2TYKpg4dHKY
0cPZBi+oc6g+NcfH3LwEWbvLMv2VuYtGMCwCjOU5LIiBKoNsl5QwMFphLJi2XLIuGdc594ZZfWaM
joJGUpVR2VfacKIIQ8Kg9Yehq/ABaq9BljwrSgolv/sW80rLKo5o3T28vk59GeLdMUz0WbWyUaL+
s9aYedmxu9fi5nmZsVWW0sIzZvJZDB9F6MA5q5VjNswHfdIWQu0HxFI/CcuFYOrrrbnLrfwK1LVD
grisOy1vSJYkvycaDsxSHyx2fZMTdbnfGWEpKinI6jiuSuXBTr66Pced3BaNu3ZZB9x9ik3oNf2w
TokkwpXibnGoWMpJW+UImYKrm5mngrNML7pHbQw3lnA9C74RzAkUBcJTagJ788EbEOGMS8V7MJTg
awAXEbaVme1E3z6o1lkdcpwwshcGyJupXozo7VNBbwrK+pWX9kq+2Jwsgu4mw+sVcVo+HEJoDIEd
HRayBHyVoAWWToOHktYaUZznBntsPhJMN9KifoYmvze6+BWZ/S6A+5Izfc/b7C4Hr6nENdAsNHvv
bXwKLRKfcmSVDVO/sdI9u5HHZHLX2I3YaFXG2bkMlFKUrFscTdzI8IVoT/x2WWbFsvi5+Wy5ux4k
M6s48OHx3Lr4ThoNAgMUksOYP/YckWFfnPizUtURVS28wTtAclJqWS8aYKCyL/piWdCqWMH9yzwZ
OWtlrFuGni1+g6zlsoH1IX03L/tVGuTwvPJyZfIEWBzlvHUsshepIwHj/DHDbhd200li7AAB94sb
qvfSHPgdAM4gjpC/PNFWj8u/TTXzMzZ2qATeyCCCxO1PPNaPSQPJmo8GzVI5jmCjrUj93lGPlWnu
iJT1GgGRuVAeUp3vkweot790C28QUc7SXtiPy99mUWPlfXGoYA8tUiy9Ns5R7xyCEqm2FagvZZ5t
jc71ytzaoZPw5zHDWFbZhTxCgpLZho6JDOQhZWMZHbpsfFuYCzSyXdRV51pcC/Ml689wCODi6KtZ
/6LL4KQkgT/YsBr6dZB/sVtAM7psJdhXxkm0n8xO1jlgLpc/I/UCB1/DFvby8BNnSA9V8pPNsHg1
xw04tLupWxrIIF8bdF6uUe3niGx67q3dfrblZTnUhzLwqIxDrazWQKpEivGkTtNXHXswbc73jdMe
g0RDcM6uEZYt1J7E3ZQyYd9aoDhjYsbNxMtOHO0O9AS4WLzwWUf7ccnLQGFM4hQ0qYpZw/JE2XzD
Iw9tyzYW1BS2LTHCAQwlD0FOga4EdifzJyiDhMQHRPKlqc9PujCqTaoOn/3CeeV2xKr5YLKsTBel
EXWD5MkFx1thN2PhqwpDjM6fgQzF2npSyIIOeukbFM8pFNwAcm3KQ6caDFDbbTTB7IXy7cJQ9Ouk
GpgfFeqqntjMBO6dq0jM6NldiAYR9CWqLD+KC4xJ8SCjNXxuMhtyCVzyZStz8ZYlZ8AXuo2qw/It
GT+PunHJcv3CBxkphOywvF++hTBNtlGnHJYNiIfLYnzddNFWZXZBlAnyWkQVdDSdTvtvd91VqtYj
tqUpMSeO/j0FBIbxfZBM+BO21mWVamQSL3s4hHnUrNF6WqQRw3CTdg8YB05QFKCO9UdmLuxdyu2K
4eey4QVn7qlWinlt12222CAJo869IDFgHEFMdtX2LU2zeacPMZtCJlBEVJ2O0Em+ljXaICmcezeD
Lal+KVJsgfCrOk2y4i3G6KvKjk0gxQjBDR5U3BsGwrf8aEnrlqlIdm1xSwwYB67SfYoku+kLEzhS
v0yzuU/zp9r5aunfkz5jsSSb3vAao4/3JmUaOLTaP/ZAvxuF+cNjNOM2J6TefXMmkMhMmWGCTSWD
4wl2ZmrbzWNQ5bFfDwh39bB91iY4VaNJ6Cfxcd8YaZmQ59reJ401fZurcn4qYA2iwy4n6g0J7muP
5qs9C/QHWtK+aZWsXhWzcRjEJSrMI9mpACtuX93b5gCMUNYdU5eWSgXSULVRp6k7krcwrKalMmEB
dozaiCuIp1TuZq7cH5MygpVZOfFFMtvetdkY0I1rHVPugi7Mwv80YLYKh2jWUe3P5gux3XrsN7Iw
vpHJPqcezEDw3VgQ5dfp7R38KutxYXZwBk1QWjRJFTqLJlybaY0UznDe+oitsyZkD199SFfQFGUe
k3/RvRK0+s0JJOL7mrp01XUSn2C7HD5VnRS+VRnb5IArxMuZVpSvMuEiGGDFGn5WWPE+dSSDZqPD
OmmlS2lU69xNxEMlTO2YpgUnuCWTHRwxWHZhBZVxJgCcfS0qyNOYNN9x8AfToRhgAN9b58jpxgvn
JMCjiOprU87WQzX2EZOsnIIda86949bWjrz1mbK0txqPdBR55DehB3Mi3ZrDABgwBkV4mhSr8Dt2
KTmmX+mbslVTjPdYgxxGwIoczHxtJTVCQJ1HowTgm49qXTybZnBc1FFjUB5zKuAZhEavqYQFHEVX
u+SOhjwQsvOqF+UViANYwXGexYhusU/3y/Op5dZXo0K6qfRb5GE+cV6epTr+Yo1cI+TCt6E50o/v
ht66C2x5VGznq1OrG7SEPsHkRyWR93ZhQy8Y9mGlP9S2eEahsTNM7Wy06c6wlb1NyTb3ytuy7haI
wIXwutJ1wHgbT4W8vaQh0a2hfEWwgaLE5WBzY8Ihq5DqlLZx1Yyi41CqgetV66T3XXvRB/1MTMkB
Cn3qtxLOWlofWeIu4Fv10kfKVoPuOHcSVC9095D7IRMJWXhNaD6kToilmg44aqE/J1PBTpVLq8X0
pNolM/HFruA6RLy2t9L2oOJyv+espBcxu+/xhEdGnz+SdXPDyxVrEvOaxGD5zngk9fwpS0fsrSln
YM+eexedDI4XqJQROqbNFaIK5EU7huoZ+7PTb7FOcdfVZNUrxGabHxWYYZykxlkFF3+PU/P9D0iB
kz1r4d6nNVOZ6Ojm2ZOrli99kfKF8bxHGXkj8XRxlnNirLptHjm3IOnOSyFUd+a0tsYWJp5WbEah
vi2fOqm0J4OsdgKaX5Qx3apm/iyaZfsL27ssQG7dCgVLIE09uFXxPSBakej5wxCLe0BhGCmpgDHG
+pjMS1XCI9OAFej6qUxwtbY+Ju5QKuovIdNs2s17cOpT3/ZwtfUdcks4HaYCAz/6yt3K8QrRfZLf
/GDQvXaOn2JOdOTpu4zFsbjLGdi9ZLAK6K96xH/Gq5NMD7GT7rs2egqi/BMSXsF2n+5TXOImukHI
a/tE0G2L9F5r4YejWUA86CItoDPS3fJbVY2aZzVcfxjPYDpxvmYgusfib70YfoswgXdJsoGtQbbB
qeEwqCmwDJ2kGzV3ArpG53AicyK8l07HBH5c1DIIg1fawK7ZTF/7Sdwp0tr1HQ51ctgYjnJR2/aL
xrMq6TCpxxkHKd8WCMZOMDRR4Ke1+b6eCP1pAwdGV/d1aOUtC9CsQ7+5lgrmKsbk0PB0xg5oCGJ2
Vbzl0A+wK0mOsdnPh1wv7tsS9eKYaAxwE2Jbs/DeYEamifYrTDvK5qq4cvO3EF3CTZ04yf3i6dsw
ruEbV8pVOYe+OpTWukcygsQugl0Y0pjP4UdrOfdtCPg8Y/dV5/mhGbQvsIr9os7uK/uNEmNZpMl6
hEk2ThFzFHEYNOU7Sqqn5ftESXhT2NvgtnW72oLZkyXiatbZ2eHWd4vd3PJNE69h3RpRnKJ6/CJq
2nDFDvWrpXRPmYE3ZG57yz4kI4KAwXk0lNpZ7byE4Yzk2o13mgpJuqrrqz7Il7ZOzhBpHtOq+Oqw
cy0/l9wmyGt3Bv6Ei8t72RXMHfLxbtEbI0A4BrOJStT8WhgRxhULAs44fu2UyocsXF8kNo0x0vas
PCpVy0LItQuWHy9Q1LONW8CGrcP6EBHaHMwhj1PWmiuZKxjjKI0DZb87Q2tl9ldvFHe6hsbkl2Vz
V8px7c7NkgEelOtg1L6ppu0uNCB8HAKoyDaCr6VxmRznDfOU1wwhVxt1+7Z1Dqlm3QqNhxp6LnIJ
Nn+zgf+muPM9KP/W1fKE6w93rcsNNmfTr9sIeaKJWJaKmKk2PFVrm6ghPmfqrkRysLyrXeY3ANut
IoFdMlWGOAuYdwWEdrxGmUxrOiJDE5fNobnhKwZn1+ouVRh+WEN9LzCxFGXijdqwzsPgbkmxaek0
8tr21Sne98n8XWJl5y6tfWccqmLg4Bnjd40KPMt5/PSQko0ja3b7PXQ/ZqFwgHUjX8dBtHMSAYSc
MvEM3aOY2r0ErueLu+ZhDFQhHAqJwvk0nBzKaZ33j3MTwBexOtR20V7oXb+1KwmQVhy0qUrXjQ6h
sNDGSzQPqxG2iu9Mc/LhaM2dXsktu9yHkdHrdJV+KfEqXcH3rmAwdP7gzn5dGLe5d+K1i6DrkKPw
f8ibQlzhaTICFtO11RCXZPnitp8Hb3Mby3UmJHXOENBfdhriAyojSxQ3M+rfl2vAq8SPFHEXarBs
mFh/C1FLUXkPrKN6kl5EDPLc6GfdaRDxawipm3D0JhnubXt+bNgvGKtX6D3gkkFcQUjivkaWckuz
YY8NziorBNNO4yz5f6oy3uqQAWJtUXaH+ZOIIyRb9DtThrNHu6RHMI3B3kGGmyqJzA1kVQGaqn9H
urCRUXTq6+7QRO8lREoU74u3QexjfXJedtSZ7ciAZpGwb4uh27aai8E9RGYiB6+pHviozEGj9PjJ
VNIXWZpPeZ+xrSIO1eodHdEFIv1BzQCZ7PorFhGnIWpf7IxB0+Kz7jsp62owRxyN89cqgPIY2yf0
hy9qGrSbKKzuu6o5Dx0ARyvjgyMNgy44FX7cJOpWbwDIY9skSi45VgIO+tBzmgYdFUkwLedo5D4E
hnzqYBczUR7wSp1PdWmQyuWUGMfX+FPNylbJp6/hFD4roXNMg94bB/dY2OVj0s1Pg+4AzMwcw4ZZ
VrsgDzqGYPraxs5sVZDZyiO28MXvnBwLNBX0rq4h00LFyx+Uvq62PYN3r7fweOksZfT7Ahelue0J
0a5L/J4Ct7C3UqkIfAnK+RCgwlykBtgtwTdF06lawVaoGT42Sg88NZFObgvuDWPwFBUpx9tMT71G
r4YYqp/fRQ3s0cMzuAVlO7/I1oU+ZFo4z46D4MAOrEMN7e2jsIzhze3yyDPteniu6VSuSNmnnV0k
zaGvBxA0EYt5AQYPHfmMu7CZrR2aL/DAgCno1raywNPCKjnoFlCBlXRwXftgKHeRij0VGR1t7yHg
wCxqYliRdzEKKjq16iVpqQLpkE3qyQaboUOJToSesUfRrUXRxh2k6jtdqB5diAfUA1kPYaeW+xIc
7Ctj5u+93TdHMZftuoiU4BgnuIsUGqDHrMnooc274W7s0OqWWQv3LmMYD2IMr2OATEUdMtxFbDYH
NQeHZ5z/Qt60e6Z9ajezEMqFqaRxkI5MMSnWtL1d1Y+1NZIm4ibtC6SCcj0XkAVV6o0LIjVc9Wv1
OhklQ+cOPmHFaGRVDDg2ceU0vYFdbFhm8OxV21kHGqhZKHFCqYYyPg8p4g8asPSLqjgxlXRrvBea
IBhdOE2I6r+ONmMTf6o8tysmYuMjnRGeuSFInuPi8q5acAgK1AVrUIgGwkwIkpo5MWJOB0uvZbyj
D4Vcd07HcFplDjeWuEuHULIggYP8BqWBR4nm2G9Q8nj0q3jYSbwe1uMcRAcLAwi/ioZkny94ejS7
46dezqCVKtskxUboeNMiuindkkcqdlBjFTWCGqXpITA0MWY7UTg3O8jK/aGw5PSFmlqsFSv4ijqq
3vRVYuwDx2nR7I04OWmx6W5Mu3q1AOw8SHnxBlubLFyZrg2pfcqEQPCKBV5cqyHsZLwa9BAaYYwP
kZ9bGJjDqCV9PtazXZroN7W3zKuLrmWlzHQDIjqbpktihCbf8Ed6pMlAQiyt52YCiIHQB0eldOKt
yY8PqRI/Jkn60muquYvrJdK4rW6Yx7xZfdaxM6JMQmKG0Zgsn41Rj/E+UPNboudELsyRigMJlZlT
ipzlPsIWKyyT6Dmzctb/VtORKo1Zdvd6qV3DWfMcC6EPGA6o4E5m5SmNkJnM4f2MLMIMUPcyNaNv
DiuJ03Wy/rfSaEq86BC3appxWoCharQ+OsDX2s1eHaDWuU2YnVOVTgv+ygpAOjVsxgyxVKfU1aWN
IeehX3xOFjsqQzwbyF5XrVk3HjqM1JM6+LlVlk9hicZ+wYrc5jxlGbZ0uZ9H5aPlFng6QlJK0zUu
4Bt4v09J2y2WUd5YQy2RsZdAvkZC376KkOEgsv3rf+8q+l/4Eeu/uLGajXC6SuuJCnCjJ5UVXoTV
y//srX/xXu1sysYpwrAU64/XcazgAKVoc/9nb/6L0aomhhRKeZLeW1FWLBaTuMTUv3Go/a/MK3/x
aG4USK1JxHsXUYaSL3CQMVmV2MQ8ff80sfz3n0Jjm3/8Bz9/K0oGEzJsf/nxH49QxYrsP5bX/J8/
8/Mr/uF/FOc3PLV+/UM/vYb3/dff6721bz/9QI1CSXztPurp9tF0afvj/Ym1Xf7k/+8v//j48S6Y
jX78/c9vRUfdw7tJTJj+/Nev9t///qdm8D3/+1/f/1+/XD7A3/98gKoW/nEs6o+3//Sqj7emXd5A
/Zurq8LWNNUxKMJ5v+Hjx2908282RDDHVBk7Odja/PkHtmpt+Pc/DedvtqabhqOrmquauIP8+Uez
/FX8yvibrqoGIjsL/EW4pBj976u7/6dF8D+/kP93yO8P6+f/6ySMpRyX5nJ1pjBcW7fUX6xrrUSz
5awo8n4EjFwRpx1jvCjmzVg05Qp59k4WzUkHZ9k0wkRCOJZIT8GK08U7p2+j9RCPNKZWe04GEpR1
ByOsqL1AcqdEQs/Jp4owzSd/d0j5fTvKT6Vsu1MYhZ5Rj7TEpb0rXB4kOGWtjx9AXxqeU/bJQe3v
A1fArkX5vaP3yU6hcf7Ll/Wv2/FH3mUs7bxt+DJ+tgf+8fHR+ZkmJZNqC1qcX4xqy9AWblvLexWv
qD1Tauhbknma3QX2Fus8nCI22qyYmEBE2qHBLKXIx8abYO2+GJ1zMGL9OOo4NgwCdzkw/IVfMv7G
Glb72b56uUrNFUwlXP5hufwIZvuLQWwLsN6agpSYpIDQITIcDCk7kCSDUBzyKnqyCkYJqZwUL9DQ
BrsZ5i/99DmroQLnb36jlql3SLz1Fbhe/Ju4RfPnjWW5PBaO7mrcw+U/frW1D6OxqaTeFPej5k7n
1OohsY/Du6ai06NzkXcORlteUgd3BTfnQmDD0UUJcUCpBG8OdZfoKnmysJw4T3oRwcvY9nHR3M1l
KR9LEK9qyD9MPIXXYTZ+2mmGEkEVKJPjMfNd5mh17FZHBWWx2r6bbeOc1EC1jjls+Bs1GmOoKNPQ
IqsUEhYik7qjObcnUfmqiaZGc5EVUcdaxwHt6sadZbmThvP5m6X2s2f3j7vkqhAlhGqbuJ/8GjWM
RL2ZwIfTe2gd2lkE4Zto+oIOuMHow5gwidVzmPh4o++gyxswdUXx7NpFuzWSNN+OrtwMHb5NtsDn
ZyBOaR13+DE5NlK9MY5/45v9i1c8l2sYqq47hma5DtyLXzeGTM8U4H300tjFmShLURiU9Uw8Q6Pu
0VxgjxYcStyF91DutP2gyOfIVsA2tL7bCkV8+83dWw7An/Ypw9DJhWWb0tn32C1/flBbocHPUazh
grMvtwa3JoxyapYX0ucavc3axvIReWSjr/sghesg62itZOBb2FFGfguv7DfHqf5zjfHjDrHyTdOx
NLHs04v59V+eyqAaHamUzgiOPd1KRjVnjKkOMCHTPvQVLLV8p4EY6uDuY9S9uHNxkHiJ+9i54tEL
X7Ri95vdlcbQ4igGPCAa9I9YqLVMINJSmGuMrMZVq8zqTguz32Ur/9jafrmjpobxK9uJunzXv3h0
ZwMGBews6kXYA5bADriNwogyGdKd1QQZFP0qWkOsS09lMuKZ62x0tW02QdQ//vff7Y+i7NcrsS3D
Ye9wHE13lhv9lxupWZ10sGcyL0ltx3eWifRV2ro5cMDEdGCJgMOkQvvTJX5uWBWZYZ9t6W4gUKHt
LjJzuCQdE5l4OMtp7ncK5n5rZ3QSbEeLTVSGeDkwi1CUkLYHEfPOiGLzPg2N3+3TP9ud/1gRLFDb
0AwcE5c50s8fpFIbNxwq3bwIZFq+G7mIztvk+4xv7SZyx2xLYb6bpqJ+MIxHuEv1WQbZXljYgs4T
w4B8cbyiR7SorwNtrzvh4P3mXv+no8QwltuMWtTkQqk8fr5E1SYVb9Ii88JVeHUgcU1v3XbXV9Y5
T5Z8m+BdaFDSqFMiYmrQZRfLTGtKMe2YX+ranK7jyBASPRERlEO26a3cxbqjKO9CyZGfVQ724jxs
ZgSMDus2YJapQ+4Ymt98lGVV/LJqfvokvzj8d06V9cjHzUuG5kuG0UFz49/s2fpy/P/0dzDBcgTT
dZPiTZjusiv9ZWVCPowN4Tb5fZGh06Z88AbFvmu7sN/ijhP9L8LOYzluZOu6T4QImEyYaRmULxad
KGmCICkKHkh48/T/QukffN23o/sOFH3VaqoKSHvO3mvv8kBj08nUNp8a6xSLVecFL3ka/DYyo9x3
7uugNPdtbLMTTV4SXake2MtsG5eNxu69N2HRsfr3V3xPb/rLh7Z0R+gExTqObVr6fbv+Px96ThxP
ybaMb45VvGmwSiFhsOg0lviqKZK+5Jq2zWbNPaXbwnjSYbu+tKp+seqsuPaW90NqOcN1+U9cfmsr
w1Ltq8DAA+lVvNei/hbN+fw+tITpTc5LplS8GyZx1qZFMyAjmItscFYHvG0u8flT7gjmxjlzqx7X
UNqANicBLt8hWNUqyV+auKBk3Jz1yp4e6R7uutFFcMX6nVMmPhBkM4OYSOv/eE7/sAAawgZCCOfB
xeX292UHLadEfNi69L3YxkZjNBbmz7bxsA2xODq+YfS84mIoD/Ds+muo7LeSUtfJrHgO//7SrH+c
l2y6nEQNBtzfPwzbZlLT3TYfTG/gphaFuFoGg0NdQi0jNYLaxziRU+KpPoYi/J66Cf4XftfT6MGZ
4EnWYZTkK6QqjC5taPZo5a8xvcM1bG3PN3K1S0JsRLnVrnqPMCljkOVBOep92SLoGejXSiT5SSR1
7XNo2o+h9721LKCNpXaunID2TI5dJtesl3//6sY/TWRWfZ23wYil3PW3SZZYtATsxHoQptW+Jrr3
bMSGjigbhU8PpHul6+RU1Q5oiCasP0IFXbe1oVWWiwLXdOCvzbCR/iMQ0PqfUy0rJRc2k4uYzbHt
79NIk+2IWxGiSeG4Z8py1itU0xA1jClPyn2clG2e4LfDK8RIcqtSTCLctWifFNZOaPD5VCe0Y9gJ
/cniP1umvZXOH5ndJbegQfOXKhf7r1FkW7eHKL0suEPM+YVEXnmiSkw473IoTZyBvk5t5XvXnZb8
ShRvpRN63xKXednmt39/Hcv99q9rnmVxVxWG5Rn2P0yLWXpykGaDlz8bgZPjpPNLfTi3lc4X6NF8
dbmxs5sZjbqIXN8JI32hj3oYp5FUaKWH4AnCXUQXmUpl8+BRwl7rsTlRiI+2nWmYJ0OAdDbjoNh3
MKoaE4jS/eSWQO6DA0p9qlCf9yeW1OYph55ytavkkZ6K8kWEL//fv/I/HUC4+7qC66/teXz3v45A
LJkAWlO+cq6+JQip156nd/vJgYITzCXUFg36Sh+U9M7K8WfcuZ+zpndnLrRw5iLrEifOJ82dg+OV
0SnMhtesFu62n/Ep6csa0uPjrZvSQLFTvcdG6HdKuad//xL3kJm/LvuWLaTgpC4dlze4rDD/Z9nP
lDcLrTLMh/uo4W1RF620HJAOWGVgjTptOJYyo3borAVJfaj1J+RY5UE+aSKdbm2dwSysiQZzYiyM
RZMDvAWaTVvWeOq7jh5T16DiSePkzOb7blNFr6xoyWYx2z22A8TXPfeQLEpwk3Cr//fvZ/zP/Ylx
eS+XWMJ0+Jp/WybkqFtmVcCYwFe3o502nOwMIDEUmk+jd6HI2M4mJqPgz0iVCGL1Nvs5zcyZse+h
YmPcKIP+bWoXTWAno0vGmf5Rw9zyH6/iH3YWy+YcyH1YcG0x/37V62367gk+e5ALgzwZtANuZgq/
YBRNduqC1AMngNEpyz3gWQBfUz2Mr1m0x35h/9dnWR7L34eF4wpDciSwPfH3yznK+w7VKHpBx9b8
2hi7w6jLbG1gdQly7+KMIvSj5doUinTep2adbKLYJh6kmVHMz423r1PA9+NcBLukdFYwF8GSdXr2
Xx/0n9Yd15K0F0iYp26/rMf/Z/xShB5DHGHGQ2h/j9QiXTSBXk2k+bYzsIL7Z2T/NE56N7zNRfqt
TjrvsWvMYVXm3WNU/fcV6X+3ACps1MnFUqXzDPm3KeV0dedQwZ8fLBoXqySz0l2FX3xX69TcKXAh
EY9sj93Hg7cdo5Zq9dy43qsIBri9VUxy9jqcY3NnDmBq/31CuP97ZODTEZBmc0i0BOqBvz4wZ8BM
4BRCf8Cy1G3zodLgfS9yoh7FBtYDa8Omiu/W6+x1UJWfLdW0NTq0cJuTqXjMmuA0hmbgt12r/NIq
vG3uIFm2CrntBzwYEmCSn+CrX0NGszRD/Rgn3bgimolL0BO6NT5UlgaTpIaPZDUDHSLZ23456WxQ
jat+3P8JYhbHEnz9Byup6m2YkoAbpp8RpRc/yovyxLFq7+SG7Yu0vhh2QdDKvawQmTdtKLWNxv9W
CXHD+FEoUYq0u8D1svxW4voLXuiHBJ3R7/UZobDGXTvEGba5L3U4FNJbHCWPXj8YvqNy9cMFSHPu
C+uFjEpr3SskzfUST2KIlEJQmCEHJvBmr1WQgbR4hvUM4GsqjXdakM6mMq0dwCDbv79iwI85IhBT
bA0svkns0LiUdfgfr9mU92H21ykseMnMC4M5bNl/L/9lBe2wsBv+/8qO5T26VvpeOJy7ZfWzkTDr
Okepg1PY7J8tqAIAT5yZU/XdHfOtnWTqaaxsiFOhcw0t+V0EbOrdckvTdbYmSG1Ap3EvbXCaN+TJ
oXCeClWs4OXDNJrQFk3HGIb6M+haFJ4qesDP+mVaMO45f3ak5FTOOnWhRA2dUR4ahZFWtHjdqHOU
5kVxlrlhZn3oasFZOsjzw2SO/SlEeRem1RX7Y/+oxVjoBhjYBsY0ypvARLHZkd+t5ZhZvIZyQBpC
rQGbdUkRnh2glSar+9E9c2ApYTnX8O2XzgLhahkOaXIea7WFoR9AzVATh7bqAxk55pIG/HrtZL8Q
v9GDC/HHzEVm7oYU0lGCZnhNo4tEEA5fpj4NnyIKQ/68JI40rpCqex/SK27EosDNMMfNiIYd+p19
Lag21VKPLyxJGOTyEP2aZTKRII0BGnJDIHPFDadfsy1dC+nFMs6zvGeCkU1Sy+m3GrR574r4sy36
4TJK90tzNX8KiuI1a/Vja/OTm2QqKXpwH4WCCvdZ2kB3iQmBD4mNcBwutqMxVc3sVxtU8iaq8M3R
e3dlOY5xu1fJTA/4Yqd7/c0UkAeGSH/BO9C6I0r9oPs2wJlGDtd9uR5H0kLMXHqnz3xOAOQM4lfn
eLANKCYT7VSXB2Rh5FyIgASmWFPbpAEnNes1MTH6fFBjc4jEXJ9znK90VuUJvKsBzJ/SHdsm7Jd8
5vcAu3Y93dxurtVN5puiGttXUIxUIJalFdO9cb1Lfqf8E5IFYCP0GKLoeWPco+9zXc/iedeQR2tK
CA2DcOHI2byYzOCysIx0rcQ7UmAz3WqYt3AYJNcqM9HQF+O7jRb0VIRq5BjK+tmO8Y4Ancepxr3Y
ZzUQa5ybCDvAlYWeKbdV7+OQcPZO5/Bcw9DdifSMtdw1VPPYceHWs4LqnaFf8uWIgS/NW7cZjAJ3
QGwTJTrhUYY8wasplUbeGqMwyoOjuZChVEupsNPBH6A/+1bJeV5HIigPFgBx/Ak1IVlDvZ0peV4d
nFsre+wIT8NrYQRIbSk3iY0JW2yHxmOgq+xurTlAZZD1aM5aY3xD5wJOhVoGfdc2jT6QQcmnsW2i
g1ZmQMAaDJmdkCeJ5p4KF+VUnRNCuegxo1Q0G55QuAXNYDnoNFmBPJ3ruUMUXM0+QoO/lac40w+M
UlRQVTL7mujgGUj9rQB4gBnM7bf3UajEBKpFjz5NBByo7lIQDh6wI2qP+hOSqicrGq8WpcjdbBvk
DyzHSiQIBCm4ABOipJ2uasjOdBQMJLoP/FX9C/DeX2ODSGtANFV5jtp6ByTsDdI5xvjytaIGiV8b
YjIZq5F2wFXCD8Sx7SIeXK71XpyEx7TdwxoCgDDaUJxBTA+zsnymFLZODfAaJ0bBX7eyZ2vadLN3
KlKdMIsZQdIy1BJDBLuy0U8x5FEyDYVA3qUjXDcq5xDmP8vuu4ePfhGT7O+3HFMn0C5to0O5DHyZ
AWZE9MnQdgxQhG7W/3aRqbYG8SpVmRybpLI289LiuJ8ve/hO2zyvIbgoY+RoaX6LWJpcrfsWMe81
QZqP57WHUZrlJmPdo1TQBX4i0p3esuoOqCDvi939iocwcKd02GVak1/rvLgMtfOaVpW6jIONRG4E
/xiFcU/j4jGFYoFblLECPXypv9+n4jyra27FS+635TxWuhCPTVe83f/d4MrF3t7n52SKdPhK8ReI
m/mSdOFpVPrHKBV5JWX8TFY7uQVpWj8XeZSt+8ESDxYZdZv7JwUAZG0Ll4vajJEjQE54uS+mOv6n
vs3y4/1PBSkCh8KF0xCQngYLkNdmqjcCO+QjLLhfFWq9hzQpv6hC+VTDZ0zwsb7ukdc8zZHc3l9B
pocfuY2MTHm5unpkcSDGpDx+r5pzaa/hN0fMgOBSu/rE0DH2JiPJz1P7S1USzVYJRUQCyNZRv/45
HEaRcQnLFLVu1/qFK/Lt/fN60ax2LdKRdZ0b3+7DdSibm8rhVZRt9V3isrjEjUMVezbZSKfpVcca
gHaju5iSD+GinnruZGAfe4uaF/eKN2T53/JkUqe5h8KqCw1x9mhyRzc1eaA/EGJgv5UODshIM4yT
WwHYHCvo+bxLczoKVqR51qd90o6fZdlRf0jy2Y/i/IMqO7N/ueAICCvQckTg34finL4blVufi0jA
8WyfnHCejrUgo7xP46MTNvV6ml3ax7NW7JoODiEzFTUI7DEi+HTagan2jFolhGnVNBszx2cqGvcR
huWJYwVMrVqweY60iGVPyBFgrTdyLxgvEY/yhsXkgsnxd5NLY0lugOA49Bgzp3xEeFkWD6P2TZgp
AmmWZiZ3uS5kUz86/AiWDQfheviYZpF9mkohLkHAmSofkuxoxjXPtcd7I2Tl2yXY91HTiApMM22r
ULptuwbly/Kjk1JGfj1oqa/6Kd220/hWIDl8Suv8YMBCSanMH/KiesowsezjimGJ+idn96D/Un8E
de1dROGcsQEXUFBRS+VkWfTusiHqTXIwfzOmcA2FI4jzWKHMQ5jb4i5oUsQdA9ehfakkwXAzShxZ
QLhYlggnKTs/LJ8tLwdlSK2NHe2A2Tm81p4iTaOZNzZm1ZVC2XWLk3r4bCdnV+N8PufW8DiXOVJo
O5mOWcl06oxgo+nuXgBc9Mb4FOWoNsMUuDh1wltd4rnNgmz1Z3Eyu8dC1el5LO3d/caG4qFL1jPE
uEdyP97v27xeqevkjeLqtp+sBeY6oAX6eJ/X3H4OIXmdm3tz6D71bKrEN3w5IQjYfvSAImbUmv4s
Q2x6y/8jPnyt0EhdcCHDQASmuTX0eHjQCsRH9TB+3S8a96mHfR+PX6PqLbbqeG/qFlaq4acdcdtx
77/IxFqRhB0R375BxRXv76tlFPfOwUTp51VcsqyKoCKVHlK9zy5uSJrXgreFCDQdB47c7NVII0SF
fJZuw352U4OIVeNX5hEMow1QyZFPHePOnhhK4PZKq8ar57USyXa86dX7pLG7ulFJ2qTCL1HQWe+8
wr9vXFUvwh2gKfivFhg6lLGbKuNUyA0QdcWq7+lN3jvPetseYwNJ3qiP5C2Ayj1NwiKwc+lVLtM5
SxbJBmbkkc91ICoWYSk1MFeJ/f1ZGWJgC+lVdYK/W+1bkb8iAZ7QyYVqZ+O2RXkY5qccyfqmJ7CG
PcdIzwW1o9AYxgtRYNJaqEAT6FSWJ7HSZfeD8+SnWMC7gBOYseR8TkGOX017CJroJXWbHjGpMd5S
hQ8EjRQKRaVdwuyo8JPszTT8muWoDo3IwY8vytHUZlIoNwJmC4uYxJRpooHRFcf7gJojVqFs7he/
DdDuadq3w2AAnVMnmhPVhirtfsqi/gnVKW9qgJNfle2T5+6xJ4papW9xYvSQphRCOjHQFhHqKe9t
YOsiiH3AD5xV5vSj0t5mI4fBTRvmOgB5r2KN7JHCxZmsEX7qhdExHMSjbtnxVjU9TxFg4p9RTP1f
w8vh+PPSmuAsYm4RtnKrX3ZaPexalmwu85Zr/JL4t/dhV5HqaY5L0i6oAqt47Nvnqid9bMiHL+Cp
8S6qcG2VaMyOiFt/AUI6RDS/DvrQEXu7XN3oRwPewUhLwwdmTjihUjafOVGlKDg9e8/JvNvd6/SY
kOptY4Bja4BN9LTqtoow4R1HDiwHOio2rRxgfrRyPEkv3WXtUC4eVmcbQ/Z5mp2uXM8CSk7eqXGR
ckS7tMbsoizTe0hc7/XegTSIqtq4ST4c77UHzNRIWGtx07NhnQBBWuXgSfDOYAdlxXieIYLhtOIA
LvFtlI19Hi73G8ccP8VdMoAOCBM+nbkLwxS7QDJ9aVP0lU25d0jHnGOUAfQpdJEYaEG56wnAImWB
3MSlOO8mXr3qF/YLRYxqU+b9MUxPTUMJlaf8I0zM5yQUb3DV+msnxi9HONiWA+1ITmftN4V3FR6B
MYml66cAdFM15u6O+hyiHEvg0pWg3Ctruik3nrbw8eNrXKbtKgi+dBShvqUrfVPI8pshv9ceRmlp
7xFnEw1rmU9OEPY+Amv1qsWvUb8r3Dx+iyyCt4agyJ5bGrnAz6qn+6mxoUm7GgRcsOU4EKagAGEo
gfZdvqWkPXxNUxhIVZn+ubFHVnKTxDde9egx9noyhqhtbpVIlzixefJRRZKDm0UfnusmuyJF0VMP
HrqB0IDOFFXKr9QQbSFhDof72CHGyV5DUJBreFbCjwR40D6owl2lW5+EKPR+KHNsSmH6OGeldYhL
ZkJbmN85txJBurQmccH/klO0tbNxfprpdTnCKMlfj7c13inu5EuDVabv8Thg9dPS9HAvPuBXaOEM
pkz5kpGAswRfsyiKM1Ct7MpDW0e6e9UUASK0oCJX028s6CFSNc3nvGVxoWvEluYrp4YIeKEBu/wH
6qwKsBvPrI3JVjRz9WHK2nsoZfArFZLa4HLzHXL9GURsQ81GhFeu5gRZuxixI3Vsx9Hxs8Jo9jmY
WRzs8bPSwncp5XTtuFetUlJkeAAUru8vsBvkT4OD62P4NExu4Gta2x5iagbX+ysMG7kmxGY6O/0N
XUmw8QTQB6NLf/SubFBeJ+ByhKBV0cXm1iQVOsqVw/tBgM81swQGXp5FV9ANJDblIU6vleb+yhI3
fTa74ofUvWAtpraBFiMuQPWNKxTAd9R8pEAZ5c9IYoGzQ2jfU/rikgq2MipCH+KWu4C+0nmAuPrs
05/9E6he0hkRMaCT8ZxA5Vq1mXdsi8akUGJ8K0XzUaZz+GhSykA4Flz7HIKikANrUYbnOCQ44p3Y
tGOTY0Ub015BRUjprev2xyAGzkgmO0fQ9q+U5Hlf/TA/uiOYpBawkCej+FLZmXOosozid1hNB772
c2i2eMCHoH3GhV6s/SGCOlRli2Omlyd7bn5B6HEa0/4lnezdZr8QIs1+6jo5lMCSsFT9IqL1vQ48
97G0ta3rBBWRFxpJ0Uyq7ayinsJX9p3Sp3coUcexomTw5FW6Z63v/I5wqm1s+lCvU8ZNlvttgoA6
13JrmxoiA/6QDydrEn+mU9Pg/B2hdkiUpKSCkE5AGz0/As3DSjs+qlRGvzBDWaso8AntSQ8tsqaH
BDUhPrABgbmsuNVwv3nR9eLXnMj9zIp4br18V+Q8UVxloCOqceHixDWVjvZrikO+VzDpVKfa92op
R7Vuw/7RV+cgRglQDS0aoshzjmlNjakfs+tsWr+DaVT7rEV34mYeSK8sfHDA+W7jrsvOTuwtUEWb
ILJuGn/poO3I3MIN39feHqv1LuAgD3fTo6MDR7Itfs+Zuk2JfI0rifcNWxxom2A9o06oiNnQbIIw
K1P74MGwS1DSgBfCaXn6cHKLf2tutLDcT8Axt3YcQGyFFEM6ZrKhQgxYSzy1KGkQxKODz4bvJIhZ
O5rFAyLK9kdBrMEqcHL9wvY0r83Jl2UM9SM3gFalLZXKZN6yCUPwB5FMshSX53xMLpNRP4kmhJ5U
YWcmAvhYS5P0eXIwRWBvgnx4wLlvshjHr5WZv5JiTv2hA5FhBbeqpRjVWdxWMop9enyFJc8pwp6I
5sDD7lu1e2xcAZu6VOhzwNBQTwaFT5duttS6izJKh6lHrrkj3iaZkdNgZCjy6WtLxH7kYrqgrzLu
TYKY7SQzXUJdfjaQptnIVc+DhTsfWb+9kl6hvdEXTKoIPL/vQeQoJt+umOaXYvTwC2pfNe7vNewP
CG5hTlCAEax7NrCNNtMLq5FEH3Kdrj8jzevl80i1GNqLif1Nixm7YOZyqq1xOBnHHnxLZno7N4eh
iu5Bh7fD1XVqcO4kusEtw8UHP+lXD5PJaNlfYiBSfgJSSh4vuQgZXS2MMb4dsWcpE+NWzKEscY3j
0k3PuHShI6i52MAQV1H0hoh0r9f0TYjcfSSGGqSGWRYb3RkOgSY9irbj7yqaoXP2WMM0PEZqmpzT
XInnVJG9pBzsi5lDR1LX8ktQUpFCz5LvCIYGC5Q/hO6hjiIEOg7enhQ0Vuki6Qxnsro8sYWJ7VmB
u3HL4QXUwW+qhJSsmu+26/E+Upz6XPMOzUhQZwVPcp3lyamsAqSOECQI6gygZrilP/fTi4zT99kZ
vVXu8Y47rX8IOdhzW/ULhs7a00jGq7wxXQOi3rBfPgOi/5069Tupws8EXa6jFtZcpMffE4yqsHtv
Jn+SmNnQ3MaW8dKjaF01diGxdUe+N8jvdivrLQgJKMaqdvduhLkScBEfXPAEn0IncthyilsVxEQX
SIyBqY7739SCzfSdk0TvK8PJdmRrrO0gfQ5n4qamaPoOao6du+BUZs2OtjVbYxVBcEhTSHyYLmMp
XstRLyjzJDGdouYrSxpogX2CJ6n9bfd9sR+d/qJ5mKKGpDyONlG4uQ0PNOdLOYRI4epLfUJtHt08
fQB/pQ4jMVIN9mMv5Tw/mojD8cUcAigCjOFq2gJe3QWCD2hQID6Wmv1pREl/ZCi8i666wAPIFIkh
Do2iHYDjHSgPfQ3j6Ki3pp9SBScfvdkw/80NsvFut0bVrRO/PR5Ihsi2oWm3eCQXM6VNirLnhs4J
4thBqWubmsBf2R33dLxX1Nh8W8MepjAIQlQT7iqX0Y+RqQXdwz5psJLJyOqKfeI9A5jn6tNgN65q
Z4PqjbNCc9DM+AEKLPmUwbBunSE+95F8sEO0J1kxney8O00eUSHJRxWZn14GEFML9F3T2J+hEX0V
dGtsjar8wkqvstJdmTKDqmWHEth1nD1mlXucjP5HapnpdSDNBokjXOqyHGgpK6LGROedOlkeEyoU
cEaIPLTb4GbG7XDT6LmUVPYA45n7tunGK8a5S6Kl0Q7qBwuWYhTzLAZ8lcQGB5UBl1RY0NHDzGDz
tn5FYw/0yCOCYVTJmXtWc2xM7VkOrf4CrbWgEmKal7kHFG9V7l4TMYrFKQO9Vgwfo1bmV0P/UQVk
Y2hVemkm36Dzc3QwGvlBrqqNRz2LgHXUFoqbf+oEz3OpZ4epA0rdSBntB1HjcrgDj2kuOH1ZIpyB
XJTk0rlFS0qWGnUK3fUPOMPgfJnO2eKY0NHbue7j/RdCzcJNhwPY95zC+/N7RiG+7FmXx/tv1UHR
buJ+JovCVPJ8/8Xhzn5uFewD1w0cf/Cq6pgJ72dCVMmZciwmPYoiG3uks1cIMVAwajVucQQEEUlH
t2+aEkre5H2p2qQxR8bj4JTI5JdSQTwHFLi5J9PZ6D8i0fUvdNu8ISXXt9ROdyV2akzYyzSiftvp
GR3vYfEKrPrQdldk/aIcz3+HcKtOUcia5k03Obfmq1uO73WNJk1hVbRGLmQTluOLZj4bBuQZzBLZ
+l75v2sNG7319gASK43CLAbdjHtU/FZzqMZeblaWuy9iqdZViizJbdoPIyacuy7Vzq0V4dWJM14E
uzk1ZoPyKZ57Op5Q0vtv7oSiUczbcpjqxy4p//wNlBqfPYWY2JUa+laoqCvZMIybdPIBvqxV6aJ4
bDnZmkPzYNbNRyfr/tjn5P20JhJIaV3JEDuQQka0nyxf7tovrL17grToMi/fYgTr6bhavdV7CBNp
wOoRBe7LXSaFPsy66EQ4kteRRSfPxCNTQ2zQeo2q/nQM4KsJkJ4nSNHz6t4jK7qovLioi//o0Gil
tJFUzxMCzBU/Kf5T7wtjusFTOv4s6FhtPEo/xyJrI5p6ZbUKyQVkJ3X7s+3xY1PKumsi7dMNwe0E
j2qmsXK1Bm75XB74h2xXGZbmc+GiLU+DrJudk+xoVlH0I+65bstsjUQYyaiwqiPx8XTyy/mg07Oz
lqKtDSSnKuo3j9DKh8RIb53TAZSq0JHZbsu4ubf+WqjPYWfYZ+l618FDMRgXdc3dtOScbnfpBrEP
qQK9LtcVYwIduG7B2RaPnKoz/96tUW76vUH+t7KkJZ+1UmMPb06CdIMVgEGd9GVO8LZy5a6b6JMP
EZ6bfPIHHLwPFI2OdhviEO/x+cbLSabw/tQ8YYj1G8iNcJbJhbjWIIVXZmwH/tCptWXAOkUyTD/G
Hp5zt+fE1fSAnKelULm0LPBGu2ZzChLVnxzrQs6bbxlOBTsdMhfX4MhHyVFeIqd6cZkittVFz8ZY
+NrgiDPJRg88UY8Z7OVrI8KaPlrpl4ja2m9D3L73hxc6sIsIaJa7MRLh45+nF6XuQ5E3N33mKqbi
xHqVY7oflvoxUuNr5Gv0HthoZIVd2lE/6L1HJw0S+SA7QttSqhmtGIZdLhqxD1oEAMKafafIx20c
2Nyfsz8VXVWhy9KD1yobvg1a59HL4z68jJ2iLh8sNX5NvT4Ca8ABkQQ/76vNPBcuoJoKWRLkugrK
C4UFB3NeZ6C1DnoqtU3ueyOR6BqVOJ3wXK8N20epQuSwbfTgjhno8Yr6xrgpJg9GTj7/dMvpNYGS
voKsOx7VhB7rXiowOY8/tkaw5ey7LHjhnEFkppR1nQQXWqYeRfC4HJJ1l5GGiQYHlaYOWXHxXPUE
D4WNtsn080Q5B+IirbCJxMyTkWRv4+JyYhmQp4ZHtKozEihcPacfuYhyY6jRC4psc5+rRNTIE9xv
PwoQq1TkbgzggYj7DNbEALGhodN7jlp8EIR+XlDDhmsrcnix0kZBAHGG/BkMWU3ruEzm2drdK/KU
EgB9jii8lqZUVQFak1Hj37V7A2cDsp4KY3MfJhR73E1A4WUHINak/zaSPauPn4kGcjW3vtsGbnSy
cLk/OepoUubFN06UwdIJhd5M84FkeFBfsUEiFV+eSzYILxjwmTG/k6CMSRjZjWdX9s50pnp3/9ZJ
3qCGXaY43O5h74TBT42grvsA6Qy4qCmIqTMXR7DB3qh+OBnqj3D2dh1HludJosycuieL2+Y+TYYC
fmHtbFHsfxCKmp2UOfPaRuBOFKj7/sXgbnYXAzoxnNpOrx/KAkr9vQfCOLURd1nc/4EIIX5bJELg
/QZp35y+/nUvaIk5J+w2gJYZinJemQpKh+7q3VouWowKm80BOpvFbevmUMdaB+Ec+WYb0hdYvuOU
WEsZ9QVAqwQO6cVQa4nd281V7TuL6BeqTO7LPA99HiVNbYbHYltrUA6PI1gKCBNBb8KZobC2EQbN
XoNaNNVComoIuKWTGkQnCeCZpjEkCJVTLZL6hiXV5cAHurQBoWTfAhc9lhcO5ouWqzNpKYf7Rw9j
ysNlH007DADlts9jdAKLxt+UsbFxqlf2L+NZhnTMI4jZkkIpRyjgR702bNUicgln/H+9aewT0wtW
GmSbZfAjR/i0ocE/tBRW700dYoR+km7abgobLiXTDoKXAWqnmgqOebF7vf+1npu8zZXJAZmyMTqt
Av6s0s5EdYg1Jp8eDP8c+BS1JxCrRAcWFBrxg626Qj0TjJXRqbUM6h1V+xo06UND1ejkNW6yd7Ty
BmFivGVC3FxCoSEXvHVq/m1YDfWN3B4++2L8bAnxOdMiIm2DbzGTBAq/pvoc7ZTQB9oQN/Aj8kyM
+YHbNTfVwGfhSonzid+jCt2HpiC5UF5YsuVyc/2nw6US1q/wgtZrZanaRlydBOvK6aZjNbj2Q9yA
6LkPlt4U+mPD9MDTWb2QRIDyzrhmxYkyGajqQo/9ehtwPzIpT4C7ztg2Ay8glLjKu10tO5tEMlAN
+Hrcva2BPurMntfPrrjrEAt/8o64mblzsM9C/aql1U8bDCpd72aHg3FPoEEMQZ1kJS5iVzNw4G1E
Xb+DIOY7gZ3tymxwfRSTs4/MfMFF0/msTOPTyc1mw88NDxl9v3WcNkAbiB5A1v47Cb38ptfUX6Vp
08aKyaVQ5gcJypBrGoQlRRXoZzvtOGncpSwlqHqEatDhyflCZEIE0H72Bv1qLL9YbWuvoidAs/3V
TSNI42wYYej1225R2I9BpX5M8xLjUc/uy8zN1nC75I0mhrXtRsQhBlN2ixypeo7qkRxbj2tfw+xN
ou8kWXabBlzNn/V5rOpsPUF43DgaD6jNG8Q91bTDAa32ZSV3luoIROOIe8BksEXZTJfFmvZjy9+V
o9u56yKS5jMfunJfdXRJMloWByc7VmjG9iA/5WZ0G2PrWOhkwrIV8H0VcFw2lk1OjM7KjYTcmRBv
QRByT1WOB3CKsyhKwJNr9s9GhGnFIo9vrSuX0ucMElIT9VXrm2/3rcgM+gxkTGYDYp72xTy6l1Rt
HW+kX6J/i4WizRE0h0G19OSXM63RykuZGMBu+j4hkxVmTVea74XN8dYa9fLY1dNCTDyJMhN/1jiE
YTQ5rfgX4Of/R915LMmNtFn2idAG4XAHtiEyZGpF5gbGYpLQcGj19HMQ/G2mmeRUTi9nU2ZlRVYo
wPGJe8/17mXRgdCMjOZGBt43dyhu+9D1WOLGr1PkjHeoUE+TI06JDu74oJDoF+5R11g3DBcFTFyw
pZeTl2Z3m9CGl4pdccvnX/BElEquPBQGOoc0b21uQX70hmvwxq9K91STKb72QgYiIdauTlsMW12N
hbRID6z7kE0Z6pmLNd2xkAzJlCqXSo4SEkckW+IcAJ0J4oZi1HlsoRUf7M7ZaJnc5ORsEtHGgKRP
LTLTXPv7XAXI/UH/5qpkj1ERZsHBGTkiWpdKJFd+jk8qKRrjMMY8CitEm0dJubtmakpfeZFXgAI4
VQgWqjF6FJFLcOC8g0fl08POR8/yXx2zN0+XB1hfQAytdX2Qk/frpS7FtK+TM6KhalcugPt6USkv
vyw7e5Q1Rru35o4liX0oAilOmYkYBInQjXq7NHC63BgZWcOs7YilXI485gkgPKZ5HRpzcOxlTdvM
KS96+6XXGJNxidCMBTFUWjVBXAHiChxKL83JPfnlwUmGxpvlBz2SqKJ/dglAXVWdCPbVAAc6KU25
7nJultiVOaNKuoFcJyMJKN4vbXDgSZNEOjCUxEh1pA4oh2xPoXBb6nWljexK5lm9wVndckfSkWZu
062lpf1bfr3NJCT3w6L2SjwjPkjMBItKygBM3b82S/d1KZIrNZt7x712MKog1mpthByw5ztfJJhj
mchRdPlKxdvMrRrAgOVBO+RII0Z+qCu7OCTdgJ6lZ99IYpoeXlpQ+fvGi6YtSGdUGm17Hjo6uaxq
SUWNgvxqqLLwmktItMxjBc8QkuEObMiG8zwiVeo9DicO6AaaKr2J628aFa0zw0+OpW/jjKaqFBah
hGWAUHowwULNsUjuiagAsha2O37eXV1GRzeuwlOUJO8wL8dVQ5jtLRKVMGUlpGX0PSy9bKNpmyFD
RihSHNI0qoYhb1lDN7XP0HGXryH4GlgWk5Fxwt7UF99kNL7Pdp/zZB2ORCNxiwXM6N3mJlAmUUdm
1ewmokClmtNzI9NN6Kt8TxY5K2Cp94Jb7ZdzMERmTX/GvLpCOljBL9myk0XpgZDULHc55qobBpuo
IsRdkWvv4VJr+pCROskOV7iLxCYqX8IsUqdxnIBBegTYjNZDgEdx7fSDi/ItsqgycD2TilbsY5v9
CuqU80UBEYwGEZ9LZWYhJtv7AynuYeVOvKtEUhWj8HS0xULOYZaTgtuTXffIMweJMh5RBhOZ2GfJ
ISEG0hmDt8Lp4k1s067YJZgmBzTdTIhhqLlvZmhN0s4SEp9LsIO1z7TDIp1FR7uxc0/Y7d/IoAw2
/+4d+IvjCQeN8jzXsxwX8McHG3DVUtlMurVuL4rDNAmDW9MCfCWOZD9T6vQ0bp7JQKICHFrA2t1f
VAdWnSr4bAyehyAn15CNWNG4QLfSlVBh+Son+7XrI+OhNWML71jBIIaNWUKRnjqfGEb+9hkw35vK
cYW0HGK8f/c/EGLGpIeMiFvTnhXidlVcyViX12G1pBy0K+bNEK4i1LJBCXi+SRLomjWZblU7ir0T
hPbV1Drj14b0hcPeI1aXZjb42ankNoDD8c0wZLkCzxa9Qk03yWBOPpH2W4uv7HdhP+wViDC28pUF
0+CDvTiu/aHvAsP7ZdkqnAAYcx3Qm1oKEVnh+3TIqDzxLMxoBHAfBzXwyVSUn9pPl1f6+E6IlzEX
45hlO/Zizvlv5ht6XeYk7Wzclk65nTh/boOyclZkXbr7ywOb2cgmQn5LF8/h40eGsb10yRYGSvCc
6mi47ntYmtuxaMQrZOMj6YwRnP5XgtWTq0K9+nVfX01DMK0Uwe9bv5nTTVBylxeJBvVsWcV2QPl6
CDU0xZ6tNBD+lqq/8D6Bvth//bCWtH3Twchnqw82/b5p+qTMQ+P20gobhahfCrZgkwPHuyqKCr3K
BM99BMNkpJQ8uTUyPqI3P3lqZEUzoq61lnohRJde129ZzCgwleMig2rX/eJIwlvsrSol9q7pNo//
fvNaf9qSPAuXH9e8w5NKmh9+LM4G7ZpDI28XmShqL+LbUG36RApvLpWO1/NAqTDqsa7wf2iWCFYZ
i18dedZ0j3qxWGba/ORy/tMt73gmQyAMGtKD5uB8gOmQ2FzIAaYoaPqBXhT1882QzEfocOXXSw16
+b4DaD8MNCzQxV6zJUOccKgQ8iNC/4K99rYbSE/XUXIqfMwgKYrWoYh+SPf90ieZracP//59Xt7X
7xe/x7s2leV4DI598eEwZMJqZ60HVr+Gk7Gt4nijNOAI9K+PDjslsKCovF3H34U2TOYkT5rtQDTb
IYuRtE3y5SJImfijh8Jmf+qKFDAdBrDDkihAk1m7KI/glUqECOb6l5fl0u42Vs7dENtspazgTCEG
tGYpD10FRZVe+FP6wx88A36hBVhi+rhdff8jRUWT6hhFOYsd8O712o0RecF8fyeKFXJLPzt0bNhV
SXHfAj4/moYYrkILTmnj6nxlywqa8Dgw/uEwRq+rKsIEKc4uIlumz2Ljp4jJMvanHbuZT36lPw9L
3rsLIASjjeQTfLi6YCSVsjDweeMlP5s6ZvhZxxlJrZAJumwZIXVDfk4dntpt3OptmEB4Fg0DhMXc
GOpuk5g1EUyG6Z6TJiNikHo7YB+IYjKjp8qchzkXX8uy+onky2WHiNuxwBt+BeaCfLBljlEJfGwa
R1Az+MdLcfzvH/IvJlfPdG2cmq7puC6kjd/P4YVxM4RGTJwhGeqofaruq5Wl4RZnV8syGli8IGsg
PEaN7d2FCwgAOqJmrUj2d4nss0vrY9267mYw42dQ4umGlNlgVXTe+EkJ8ZeHl8fvsDwsuHkIu/hw
1xhmb7GhwZUWZ9zCacdXhkmvR/PhBSsO2PJoiCUts5o6niMs6X23gB44mHr9yZf2l/MQaoDrwuzm
QYre8fcvbbArezZ6MiAbC1FfNMY/W79xrp2rsnHIjc0sD3/cTNByzHCdldcppVCocijEnNSy8QwC
k2r9iV/5L08Zz8Q0ytVqm74v5IfvB6cYzpOCU6VXDKLzRf6MgNoa43mPJQDa/nKrWYXa4CUQVMRD
BdRGcHe57KKnqH7XkOzX+A7TjTbI4IsqtYMwN17bNUpObXo/sdJjY6E++qSy+ttPy3GocGAthYnz
8SDHy20IAqnd28tFb6sSO4uyfo4zmHunxbdBrpy4Kw2I7xe60mXGB2z2s7LkLyWeZwGgUq60YAYQ
Dv77L+vA1KMgkfJWiso+qWp4zQrtk7li1jhpKDQAfLDPifLvxWhGp8DD4dKQKnCZqRgIA+6LIbL+
Y0uZiOwx/GzYoTwU+7T7ktta4GwKhm1TWY+FTwdoJJ15XAxi/36J/u3RSGHlmlTcpu9wCv/+QQwS
5Pxlh3Sbzcm0cwxKn8Q5JFSXaAfgetBqQspnDz/OKe3KovDVlKU+EoA1kj+19XI7oHAqIeeFRr9L
AteGJlBeX0YuLikzMFnVtWhU+Mnd9be3zvt1BYWGzZn0sTQshZMboaO828j0DZB+Rv/UNYTlLl7O
IspfBy+6jQagR2Kyd6wfFOBxtkX6Wg8YSi6d9C8il+73xRo3GDZTmY43w0lhbhnGNHj49y/7T1we
xQdIP7hckLkWzdvvX3Y7asEIvXNvL2LJ3kUbKVLmRc0UX6EpYbE9y+84FAKMS/nt5eI1Q3Gdu8zF
PKdzCAObkhsRpwd2nJ8RPp0/IVEQhSxOK2EL30Pp//u767pSyzkR8d1Fq6kDFpKoB6C7Z7y8P9Fv
jQppjlS62tTx8FgV0f7yDAvU9MIGcbjuwC48ltJ6tdH6HGt5j7yUvCbRGeemdMe1yQTcDChCW2h7
vNSvdV8DfKhJ3eneUAaWeXd3McCkfvudUpxE8DQFYB2k24FUxNjqvINaRHWf/DR/KUDocxY7s0e7
8weNIHMHYRAlnTC05hw2vfCpwGnJxMAmNR3Nyy4yO+J1SS0lJj04XJYfWSr8uzD5hO9CxcwX/aHs
83wpYY4p3g8P8t9/CFSwg5gbO7q71C8h0/FDmcPy0IRHpwXEM4bNtcMMK53VbVNYPI/zMqJiiq/H
0sOYhBWmlxZ8PnPxRSb4adqvAccI2tn7sqtipB8jhHnzJSvlsJUIC68u/yBWp9xZbR5teYyzLmvj
h0IwzFV9P58to/fWUwzL91It6yU3qtPIhtPSeSJk3bppdLaqZjmB38Oy08U9s/lgXEWmanHVMXEw
WcqMnBRGCpwSy5ztzi85YRuXU7GQ6bcsBvEd19Z11miGkWG+capuSf1uHNwqGWEI3UlZ+lvX0+B0
bABWlymKKbBYJdUXX054cGNUtDNAiVUa5fIekPgL4xTkk2RmtGP+Xojs1kCJS7PXMGMtzlgknfuQ
kNqLkj9pcdomgpBNTJ/sUDqLEdkcnkH9P4Q9oGmXX441BpLkHJPyocRPikm4jI+I7H66Zg2jMaA3
86P3uBjc8//8OgUhufimgR+a4mOLhZMjxYfHdXqZwFqQwHMhKRIj+90zR9RN6cSQxpqmw2WffDlD
vK6pDz1igU/ey18ODJ9a0IbmZUtO4A81YeiztWWlHt+NYZST9jPJ7cW7Xw4m+Waq31/ewgXl8sPG
n7ij4a7WNXh8P5+fRsa5m7ppr4J0yW62SFX75P39SRhBd2ijdJcL8u6PKQaxSE4x1C4MJKavTIDW
Yd7YX+sc22JXVvWLNQfbaEROnwND2zsz6vCIx1QpYrhArCnXpef8E7VYOCJdWkTQRUT9JJ91p78o
Pr/f7/7C97Hh3kGbcrwPB+/UB34PgT27i6RxRlaiz0SW6rOyprvGlOjdeGpVrubNCkInI+QbWDmq
tS2WZHp/UtcY/fC/WtPWzNp27Xdwyy4F0uWCvjR0BriglduD/jBRdLpTA3Yi6+xXNQ/i2sGid+/C
EUt9c6PtUm5DOTkrOZHp5BfxS+7n3kk19btfOD8sSpKd6dTptiSH59FBirItgzm8zqT9NDq0mUNJ
TS+MBtF2n1JBNFwcE8NMovViIhDiWngHB0X12kJufeCGz+KuPMiufbko70uBY9UgC8PwesQDVfJs
aZaRKQ5r5M91eV2TZ6UcIuUp8Swg7lnPDLDFklWWwYkB/A+oD9GuTkZ9xc6brUok6+uoGm5w2vMl
jK1+0DbCUttPgL2V+I8rrBCuNzrXQ8N8ywDUetex9dllxlQS4SQQPeN/G7N2X5R3tSnHo4fOfZNU
xXnQyIGzBMPi7FeEoQ7TfCPy9FS3LYEnUQ+bnZdYJaOyiI+hhS77VFyX7l0fF8ZVrJrmYLnTW9ag
shwX6kNeNiSx5inj5BiTpTVGztGr/fvJJGQwYew8ZdX9ZdkxDs5X0+5YhGbh0zS/zmYAySf1T23Q
Yz6lJB7ZvR8Y9BBmg3JHI87ZVKwaByI3tjD9J2zmghg9dDpsXYKjF4fy3Y7Rw82fkYLtP5tkBooW
kFkPQOYyFv39mRYOWrC7zvRdGBlMwp1UnEx7oh8T55E9x5FYNJfACMHuPbRvdQhAvtQ+xg0hw6tY
S9bCdWrvCvJCo9x49OdgzUaM6BKG4RtQZSs1sF385AD5s38DNWbSwNnQ3+AnfOjsZZtVM1T96o6J
bsugvTxXoIxOkzWhZrRgLrtI74jpiNEjoF4WpYlzhacUmlRIdvWz7bbO8xRHz//+vpw/iFOsWIBO
edSQvk2l8OHAiNCEZjl74XuAmsjUvGZlB8SDyMY4sstG0+V3d0aqV5f7qU9rNp42Rsll3nChFamM
UE1RvmacI1fmQlqhHbRYv4XkbS1/Ci1XvoeiFiEQWBBCAdmM3RKAmeWYAUNxhbAiZl9rA9CI6wfZ
CxgJEhlSkFVXLbQeRCnTRbpu3cjZpV4MGK9aAJ4+6V+sj7USgxehLLDFjgSI9MeIzPWHYkqs2rwN
uiHaNwrS55wiq2rciIQoF3OjEzU3tQUsjXtl2HtZIz57zqjlQfffD3DBCk/Bv2bqQMn2R8Gm0BqU
bjd1t5ch2aUBKSd3T+/OWxj6rVdN/pXR6i9di26FAI3aO4clu7aLYb/IUX80Kr7v6lVl3bec/H4s
X6Io+zV0mxlDHyM/vL2UgyZ5UaJt95cDPgrYFVsVZ1GQNIKMSwKUQuWOx5ZKfIMPKL/W34aApOLF
U967EQtCVaP39gxKpyIaMQMjRHcRgB3bIL8GY7jrWNs9Uk7ix0zgrZLqiFSkLdRtRg8rinaPopbs
uUGGm2IOvw/2ND5Otnq5kF8m823o2zN6RH+dux179kx/tR3x3XHxG4JP1Bsznbe2Druri/ksUS1D
D4c4CLOnXsw7t2DIqTe+YqoVOd5THSKbdJAwEkg1oZfwnF1TDGu/PFoG2d+DNp8v12hOzNsV7f9z
gtQg7X2LUD1BSvhyoV6WFVIYB5ul0PWl2pxGwjyMrj4rJnJpObHyjNQ9i8qMNEJCq8igY2FUXZtL
uElTT85WZ/EPQz2FjnNsELPAekI5d9lY6yZn1ii2RQuYWBYq3bhVGl0pXHnoDhoYtj7WAmccVnZU
rodwcG6bJgQVJxHqLTky3sKYufxfKpuUGCzO1e3lQ00BlWtYDAauCA1Phjuwb+3qkQTCS5tooY2j
Jp5LjBfjN/xV5TZsUfTYNVEZsFjXSP9JoVqkHcILF/VW5pk3uql43lFAohNGUDNO2VlAk92bcfQ4
qsg6AJcFtmPf2VYndqpuH7qu3l965ciVTzZ086c+/oFqxLzyckl66cQVOBScKWF3NoSG2zcWtwWU
VSAr2bnAb3cq7F/DoP9EK9z9ur8+ZDh8+Nf/l0iH65iOudE/24+ZDr/FQPx/FfzAcf9/D344f9PN
74kP/PH/JD6Y6r8kmxlBrS6Wp8f/Dnwwzf9i3Uf7D+uUJ94yuPhP4INt/5dL/0MIBPxJm2EQk67/
BD5Yzn/5CKUYGynGMAw0vP9J4ANCl2Vo9n+OUXTYgkPUxgP/e22A9ZkyvWMtUc24k0xfj08y7FIW
vdqq3sLWzm646pPvaWQPNzGi3GvH5rraJMVc9YeZpg6BqlI4BropBIOpzYV/aRf6R5Jo1HKmt9in
qsKOmGLN7sZIInGIO3rslWhz96nEWPYs41hP0H4cMtOddFFzh/kILakOdXaDxUa9YhsajmRmyY3j
Z/1NBRR034h5eAEhnhLcWOLHWsXSbR89iLlPfp/Kcx3LbltJSEIrCJbpd3J5wyuzm0oAY9Zg/zSg
NTrrQk3mdYdl+iYzcu9hHoERomts3RcGMu0CuK+aFzEtoYhuV4pHdLSOtdOpKiKk0F7/WGaoEqFd
otrCd9ecE69y7p3ARyzlJYKk2Xz0z3DxvNfJGzBdRZ40JN72wLhD09M9Zk4Tv1Soz97EkA7gE6rm
1E+VOnWOapCuK3d4LBwOT4TFVY+TJR8M8IIcKRyiKMP5PmweKPkcXce60/84KR95O5CyvBODSXw3
sll55VaT2Oq0nxCMWDnWcGSxvmuWV7Zf6Bu01ta2Cwk9W8225LAMitL6Eo+1/aC9Wrw46K/R+htO
tJrGvnyePWP8kQHPOOE8ibaExCWIK6zymEMVYD+amt22CUwCvt3Bv3UDkCbrqgvLh6wsxFkgWt3X
eYTjyOrFdaFLKvWkbe99IhwhGyErcgiKPjlxWJzjvLMIqCG8FRtmV/gPdWPrm1Zg28nl2HPo5yY6
KGPgElu1TI6vOrMfd83QedCJEdgey8wPNmmY5eeI6fRVlQkk04aDl3hsGqz3NQY87JKlf+gGxJoy
GMULg/rwTnd2/OZ0okULzUXXu+TOAbOiFU2xY2z9IqnmlTe21ovd5uk7Pw4pT3JK4GQmIyIZUclg
H1g623aFRwSKstMmuXKcUd4JHQ8nN4e9iGgw+o7EGjnQQOjaWaku3Ecqs3bLLfAWi9k5xxJTpjLI
LnYbO7zBqxhvJp9OL8xAlrKDi8Cqg7xAU1q50YEJn/HTZKn/owKsDc3BTzoSo0np8/NM3Mg4m2GF
EUvui/jCt4mTU8by4+hPXn4QZU4GqYBIF250s+D7YP+uAsctie+KhzeedOGXvLT67cyD6511h/Ho
5EH1hMYjOVd1bz7DMetfBmNxbA7Z/CMCjmvuE4AZW8cZupOhabMm23BOmC3FA42e+c1DLkhuPQfo
1yFVyT5lQ8OY0ixgWjXZTdtG8WnIepLpJOhaMMNopp6bGcH6hL2evF8bF0nvDk215nsD5QJ8JPJW
2iqwAbaDuranZriemGav4Q8nt2oiOpqUl3KNXnuSq3jwy2/azdFtuqnX3iWjbV+1nYxQ3Ides5/g
vdwN+Ba/8Z+r1y6ZiOw1fes5J/VlW6uWQPIMoSazAITQZu1ZQCH5mXxux1sCLWnUQy/5ksLL+WrD
mds3CWomms0sO/dl524ZZTUwORKLFgeydU5u64Z3Rn/tquaWaK7pxrJxibjDEJ5IiITZgX5XnolU
HH5MY0IcZVDY6oCinGhIneZ3c+xEu6pnPAB6Dz5URIjtuufohGhVdm9jI50bVcql9zPVeOd7hjzZ
QqZr0lXVpkUnf9fZNcdc4BBGuRoa4lc3Lk3MrrVyK14pLncSIDQ6FLRM/sGcvfpB+URxKJDGsLnL
7FyyJXwt7KY/NqUiVbCP4x+kIfR3TTkRAFYmjC2Tlt45jvrZeOhRfLzNpPYQEOfWRTBts06aeyaS
Evuri3U2mnymKeVQWW/+GBGN3DIKP0iOt9sWGmGHl7sqf+QNtvp0FN2N8Ka23cVDJU8J0owzi3Bc
qGOW1PdIEOAdq9F6LOdw2KckCd8Y7jTckikhXoPRqw3mpqJ40mRewSEM8nE/1VZx5abwIvU4RxGO
tbH8Z+jD+VwUmX/fG6Jf1VgAt40Ov9gy0I+MetjHIR++NbDf723MUm8jgR9YMAorvK7nwv2O09fG
kt6yGIXWfG2FNbZrdC9iV/Z18r0sowHhapsTKIuScwwmAGG4sld5Pw37aMr8Z8sKkPeTm2ZuLdv0
sPha3kOV+em+62II1TRBZ5FlENPb1LwpZRruLMBdAFJ0pe1VqjRBltHIkF+RkBeihXmvQkjffu3F
rxbbFJzp6J69Wagf2p49YqCawHjOgyTdCiZS32BjjVdQMRoIsVZxxhbTXzOeIbKULdCxj8YB8ljm
yeuwnxwOXUEmOZP24WtEkA3GuCkCax/bJk5Sj66IsxVpe8dmAuORbd8gtsOX0qQaow0ErqtwxN4D
nLReS4BCqVLhRpTuovol630Yy4hcaCP70WpfYVKLsaivVOVg51GsqVaE/4EmJYRZrHCST0++DaED
und5HTWyP0gs6vdWxNLFG2r7kIswuqvZJz9KofksvNC6tJuoWrXs13Y8sJOz7Tshst/I2pVmNMdr
MRvzq+1aSEe5iR+cQXHVMkKiP6p6w7oPkexiOo+96CUpKvtoObr+FnOPMDtrGQ7h0g1Y82LF2yiU
dnoNgd9JNlkV2EcjMqqbqMC8mhhRd07ToDpZnlHcVr30U1KQRgcwZohp3W0xDvjkVq4qT+dnwSD4
6Cbm/I3U4/nADLLhuaedNzCv9lUo0+FLlcTuXR7l9SEPg+k4lhjQoUVkjNFS2VvWmhj6DhXXIa3j
VTa/Z2OyCU8kAZY6AQqrkOcSJLBJDBiRc9SF+MyE8RLmsNBxOTAWydiDgldMirMyJmtrjAphT5HC
ium6CnfZUA3Na0TwzLmCfLCPMoM9eYAkG2aysPp1uJBbNZPGE7m8+W7KbGMPHMk5h1q63xscXy3h
yOwQgZTkJ8/LzRPPs+Rr3NrTUzv5lCdNj+1YhxNj00wFe5WJaWOMaAMGC29jHUJl42E1Y8fwRx//
PvKYLVkgCJNtFi83c5GkZ7OV9ZPXpeGTPeX9oTWj7ksfMPkfKBJes7oqDu5MhM2qGlIDEHJgBCPG
jRbmQ2WgyRibEVK68gI0h1zqz9RJCbPeDDgckxbOhlAOd3VbEMdiIOzDhW7EYG08EBRxXqL5KwWZ
l9bkJauohszqpM1btCTSZklont3UQXYK8S3YhAulRIKxe21yPb1WjhqfzLl3npjtxAeb/FV/hQdS
Rjs/c74FXp/uAZK/Vt4AkQR6QMwPtimTmSVQa2vryTNTjtvSycDW5t/iqMmLlfCoKlpCPq7qQpRn
UkSgDdsstPZNxv8iklxJg+1osqz7oviOOKe/V6OXPTs6xRliC+/aBD+EiHFOiQMLTe/WMVEK1n0w
/pONRvwSJ3FPL6Eb8jpTMRn3puEm1y1q52ZFZTyeRQLbiQWYwkPeGzGiVVRZChFSSoVX9Eh84tAy
Mc+b0zaWKfbP1lXRtZZTf6cddFZlDxWTqYkJfUyzY3K8Vq2qYkBrXkf9eAyRDt70apGHirHDwCgm
9+B5jrMaBkkCxtA1aj0YgDXyKXPvCWumMIuYSB8CAmQPJcaC7VCG1V2gwuwki6i/S4BU3Gi+PI3b
mteU2LWRJTjO9NK7qTrhYjDOjO7n96KbfLjdGZKfOtEnZ4mMoe+373OvTr/ZZl8AYV4McI7Vjlds
/5GKA15BLxallnUv9MgDd2rlumCav+8SJ3gZEejXGD0z41m26XDAPGFdj/40f5kKlX+bCanatUzw
k3WJnXsPN1RXqzjpuZj8zv02++2wd+vUwAxpjO+uYsPHQ6179wZQroR56jPTPrJ5jRb7fD0TGR1g
S9kO+MfeBh2UB7qU9qm3/Gpl2Vl9R8OlbgzCidEnBpircyrsnVuHuFsCNRZ73bsuvZ0avw9N4P5E
FxIxs7P0U0vC03sHsHDt+EZ4ZpsEKTMCzi1Jut27+eS/TiE3d7P0UIxByehOhKGuApEjEib0rWfp
QGbAVrphfmfPY3NVwKN47kMd3qM783ez1+kbKwnTb8I1xHExsd72LR7xbLRTeBxqvq8sr/rehUK8
mNYUvXXItd7dsoYPz2qFSZDl0cz6Ev4bQ6atn0LA5GlYBVRZJHqMNgX3YCH0BqRpsw+eWIdMk0Fq
7ThV4sR0rL2rXCz5W74bcTNbhvXNQZq9Dj0v/F5GoYllg4njeso9A5hM299ESG/TK0vABelQeg9r
s4P7ABVcUFDb9veqa9VmjCziG9H8mCBPQmvbKnwG/iT7J04nh5aBCVccVoyo8qSu1q4uvJ9Cl9H7
HM4zpBeucubwUnsb06yzFyVLfTO1fnEbaCzrjQWOl8BXKqZRzvJHGozkv87mGGymgL/uxIPCyFss
BN1unOKtqaDPB6ze0L+EmNTsmYFk5vNAKmseZ1kce4p+K29fBqCKJ4A7g3NNo7Xo9rLS3A9lVFxN
jpPcxrSuiKNcwGBZ3jGXrk0w1Hxb9TZTbXyvx9xo13ZKj6xNQ/2cREdlkhbj0aZFOE52pA92CDzA
y7XFXWbY/7S1034p4yAgHN2VDwErABbqHJobd270UZeiv23jvNr7zLqP8xiLax0rPLfxxKYWE7cl
8FmzbmWvYmhqMDbyV56enX+GtDcVPkQc9GQEG2oj2zw/um7f/cSC3aqbvgoI0bPxRfAiK6Oyvb22
LUjooHIW9pmSTfo2pQ7ZDHMzh7gGON8NiFvzSiTdfKvSskoP5kgGYmmkkGh8oBSIFzMYcTPDzRNH
VnZmNwrZh2MP11E7oUEtyTfwb8VodsAifefFNibxOkzG/Gi6ZUTbpuSzmVbDcWD7VFPSCQrmlNTG
t2o2yaGmafgnFl3Lk4SOjbbcWB4IZXQgptD8YhBf9xA304SRLiidl95JmgcvHRcLVR5Be3Jnw3o0
CgAKa9lO0UDUQomloGodtBBydNOfiTvxxWkQWa8I4ZsfCart9yhNcjhStpu+d6GeUPLMLaj4qoa+
kQP1SIqUKYaAYHViYq++T5M0rl1VkBjd15LjaFJz9j3gND1FrR0t25bhNZo1Px5QsB1+ge665zH6
I/fjoFs7gxnplS/csFjH+eBgbwZduJhWko6A+UKa4TpyjPmrzKKcCjENv0apbo9jRea526niIevp
ohVaN6KCojI6SzsCc48jJ/7Hm6dmjYWlPduIiF8Nyyrfk0leIFZ5hwS6G+gHGZ6t+7wCuR9UAZxJ
N0BUjwSwmv9JmaZJJGT4qZCeuDajmbKbtoFyrZe2U9mwtUeneu+inNOgCweiwicvZCqhetc5cn8U
IyI/ShAgYRg/cjqdL4lpkFEoTfT5GR4ra2U3pXlvuE2zTfuWqilpQismkqfzvuAhD1jH6XE6tr6D
hw4GpL/uDSeXq4adBlzaWJhnpxhlzj2TWz/B8GWvSETDaheHqcE6Ng6aH1KNocffKKvrYcy8O6dr
MBmPES3fO6Os6U6LYKiuDCuVPLVhhAKwsNLyLWgYpKzjKjZPM5qfHdgcs1qJuK/sTUhG1LNXhPqN
sFp73xS9fA6DBDGFMqBSWCmTIzY5V21s+tCKKjnfTAYaeek04s3Lasalc9ePr1ixMI05mFLusmKM
2EMZ9K20VcEWf6oLpnlwkqdsLAKY+VFI/BPOtszYCG8szsLy/D0m6HHdyaF5D+wBQjamPwHEOrR3
Mq7drTUO9rMGjIxznhIdnmP6rQ8iKLu+tM6wxeC7Tm3fPQ1OI3c2bpabuimrO0p09qFh6Yxrf8rn
+/9F3Zn1tq2l6fqvNPqeBXKRXCSB0wc4EjVYkmc7cXJD2InNeZ756/thKl0Vy2qrd/e5aaCAqkJ2
NilycQ3f977PW2hGd5souViHQV4yFYs2W0M7GgM3rRvlzkzyaTdEpKI2yMxWQNZAo8g+9gjh6FCk
msBhdllsQZCop+KhxlgawUcQ81GWHhzAqrLTV3YzFUuIJukDdVCbRlNpvwHBUd5MK1SvlWFGTqke
vP5EqM3PNKZCyoEf5ZHEFKXEQGdREjX7wlfkxh7M8VDhFb5gwWS5s+3JeraHoLhJQQssRNoqP/si
5LStQsZcNBAiUPoq5r3W6vrTFCrlK42u4JtO1WXr+9Fm9ET4g9zb8QKp4PRUVhlurMIhyqZSDV/C
aIvHy2bqvTsrl/J7Xyl6NBvzdPhwZveSpchmugzGK1j9YsnhA1EHgQhIQASFgFXTRtlbTNDetiba
BR7+IL7Huj1oy6izy4fQ4Us3gwJIczZ68Ox1K3XR5PnxIixaSqR9nKAHTnCs+zAEV0UWB6sph39K
m/IFBsk20KhAJna6C6iK+Eq/VYJpKwZKhotKSLwIepLdy/nX6r2PYRsjBd4gEfL3yLDoU9ahhhVh
4egcHeHl5faTNjTKqzFNynMedM0F4irJi2yQt/AIvE2qpwan5DAPD/Uc+rHUqkF+qzqugTkAcGsd
xH0LMLewL8nLql8ULaf6ltm1DrOqKS7wrQ+HVrMDMmEVEW8cYKv9EiqfuUrbCRZhlpjeajIa6AWK
SpkXFmpYblEWWTu9n2pohGNj7xUStLCNQ+xYF4ZIniJLVje+ig5tkQZecjnmA/oaz9YOYymVi3yI
hgt0ZdmmjQTCBdUZmp9mLNCLVL4IKQmYolpIxPPINpIcSB6yzJ1HWPId91Bs0VA2CE3a7HGcJpWC
QdNgGBNUTSDeraRQmpvYKxR2ZX62zaqMWqEJ+7Dwg/6WibVfUexJLnrf0GfEHf5xVZS7GgES+VIi
+irqOmvZh0Io0vwsX+p14zwUocgerYnTpT9Sk2Gp7p6LHkuhx0ZiG6UyxFDdsvWzqaxtDd0BrQ4a
/Wk0JxK4BAYU+g8+JlGJP97xx3aF1xUZJcIvaMtddBFr5NmYllHfp0XUIg4A1sMmlXFnJOmlXRf1
1klqZ5XjX52bryDrZjR+F4K9GCLdQNSAqAjeYujDHxDyOskbvl6lUS4p4dEBSnXyHWor1wikG6qH
0sDkyFAGUQYRywx2SQRWtKcRvXdKT7/PAd5oywnTAN1QAjVJD+MwTe/UTk2Qz079M/Vnja6EPb2v
kcO5Q0lClhxjy7iIRtpW9FSxreLu9qwHBE3xdY4kfev3prKXYLp7Nwa4Xtz2jMw7ow09a1n1uM83
MSdNKG3kbL0AX5XX5VRET2lt6sMCU6284eiSr5rBs+TWjCsdJ3A4tV/CUWm/lPYoH0Z2Ofmiw9V2
5+nwUNcshLHn2uHQPOFFqLWlZdaVujKCPHrUaZzvKOWAf7RiKwTxkyd47WNVCdyBEjRw24pAD0Nr
wJXAoodBE2I4fjYHySvAB6wOq6HrWeXFaHZ30DSt28DBf7+wlMi/AgjeEhE8hsABByMhds0ICtJY
fTCa6RK4IQaLxhs7EsXgoWgHn9oxRO2hDht0WCjdXV8txh9DoMKUFGWhU5sv85LgttDr2HXXZTZs
6REi909AU0PvrzzzyUHx/6YWk+3c92Kwpcubix5r1NR0tQNlgiIKGazn3ElBOvyRm30zbUk1npRV
Ftnpa9hPenWl+ZM3Lhqq4P2PLPMza4Mgi31Cn0TDqzrkVeK2DtXgVcKLhNXhsz90HW+uvE5khLMt
yTXrx6AqfYqK1gaSDYqaKaS0W7kFFQuNWuYKNEwKNDICrJaJkE20ZWSE0UUzTJVs+l3eoGUnkktY
u9LolRt9QoQAR1aGTPt2o714eZPeqbEVbAWL8b3mO8VllzTEGxb4BpckRAXjTu9083tVJNFPhKuU
BaOpuoGXwS7Qn7aek5clqUJ2yampYwk0PL25YLlrL0NTFWxYSYAk9ZAFqVnYqRI8EZnjvNbsaF97
o7OjVdsozKsJpTCDuMmufPV75CMbJXUgZTti9mpRoVvAYaFHR5jbM1kkI80/GgVXLczZPfhH3EKE
5b2RDNdc55MoLjn+TqirK7gIFd/Q2vCEtaiVKX7ihxlIPyrd7Sdk/H7l4+hVo/br1IzVOhKTipfW
VpRd2qYx7VmwasaQt88N7VICC2wRbTKONM9UXdlu0/FI3lo1Tb/l4GGvW1sLiZnV6x9jQ4ZBUUhl
5qr0wWVFp9YNZC9vWxQs60qp2co1dQlgjgO72Hd9rt+lQm/vm0GiRjHsdhcUspIYe+3wSYo4p+cA
KjLXxvo6DXp77wlil70+psdFP9M1SstGcKgUzIna8Dg2dIpHEEO7tm/kRY2RYpNk4Zxx2RrLyhpB
3sHgGK9EhBm85/g2AjSORjcoyKdweS76XcxXfd9ZhPaaNrEeehUVHH5xDJTlcONbRbkN4wyrf5gS
cCGaWt/GseKvItGK72z+nRsADGKjKZm/dby6J12LrI1mWYc66PdYUeeVrZ4qmK6NLh+9yRxzF+5C
esWybF3LeAqqhVdHzU1DVF53oHmMPDyYFeFgZoSb5uyN2HtIPGIoTkUBprGgQRIDNxuMb0BTqBta
GMt/ICPkoXm8cQ7gtb3TygBCToQBDZ1uOmQFb24wzJXQMo3Zx0+637rm/9/Ckv9NkhETOeZ/Lhm5
fP7xnP/L/f+7e6cbmf/Ob90ISg8TRwiuXg1bCAaRfwhH5j8ReLNVIRy0iLNt8J/CEUFGITMecnVq
kA4ylN/CETQlCEk4yTuG7VgY0Jy/Ihz5ZUb/p2wEXTeORMyjBvpMoXOTR9LSoiOTXEq/43g1rPQ0
WNuW/xBHlRslFLlzBQlHSQ06X9pjuvSSn075DUXz0gu664DaOQShdrxo4/ts2gc0QpO1NkXPnQMu
J70Kqom0icta1zdBWyO5oEcHhM/x70yNOKIugBwTwxywaUoAR3OCjWKBzjXxfs32CHXOrQfASla9
wITmpOIVId5lMnkXo6asjAIinL51HOnmwU8Q4NuBo2I51TQibgmrWiiWvbCKtxw8kbZFiQkiwlgG
PfkRLUeN3iS4AgZVsAGxk8n8K9Ka19iH3BNIJmG6oYb31fb3RfLCwuBm9k1E5Eqqpi+otr/FaBKT
iTSvKlrkYFqoLiLAbS5M6bN/ItdAZcdEzdIZzshqP5jneGGSqiWmZgtZ6QfGg9IYTae1UUd1uV2A
k0+6J833X0p/BOMyUnQXI2x2DxhjUWwqj0QLGkzICp570Q1bNMp+t6yTbKH2Ny0YQG8r9eArxYGC
k+IbtddzGlPrWGT664ZpWaLQd8jhPXYnT0mXFfB52r3aPypQDKebiup9guOFQyNV9UXjrLi92Pju
pwjcB4K82oySCzWiENxyTS9NTG5mUGnsieL86qQXVQl7iTU3VKOlUij3tZdfgvBmiX3OjUfkN6p1
G44/iDxnvR2gJNdLnhTtk4UAidQ8RDICMPY1ch69/mAMB8/4XupYobOfRY+9wbtK4Nwn96aTLtLy
MI8J/zWNw9mvuMC6v4I70g6PoG5cAjsW5Jsu0GYslOQpc36gGEmqq1C70atDWDxamDmV7smvYFmW
V+QGrBx9W/jjXYKWKRhumrJ1fdskArx1R0Z5o2kLjw6/wy2SMepa/VtugI54jIocIQNyU3wFKjy4
AsyjbyuufAgjWqcgu6Jl0tYPjpFhCKMjYbC+Ix4OSAUk1HTReQY7lwL1SrGicreOfrY0dZzHGEUT
Jk9wwfhT++rGKrULAOebCpm2iYkrKYdD0jVuonztwytV+UGbiP4y5Q8AfGFN2w8xKKfYlWQjZZnd
Ju1u2ih6avpuU6qSDf1017QbDAVbC+cZBwxCaVz8A3uSDe6bGq+EX4LG1SI2ECSpxISNGMVi8NON
QmMlBvllsPNim+nq5FeZxbriiDSVQA5pklRZuggo0Rg0hVFxcT76+/j9S+vZf00FefWM6+At/1Qp
+Z/+m+b7+ZEX6BD8oEGo+fv+3Ofm+d3/QQYbNuNt+0rP+bVuk+b//h/+pv+az//kf/UP/+X117/l
YSxe/+1ff+Rtxk777tUP8+z9GsZK9cm6B2cF1e7zh7/yH8ue8zdHQF9Aay9UKCb/0Eva1t/wPGlw
aox/iCJ/L3smaxtKcOwCyF/xHs0iy9/LnqH9DXWIBNrvWFiGcTD/lWXv75bEf657/yGXhIP9Xi5Z
ZS1zVIhae9RNavksHwSYGGsi4igFXiOZCW3/rspNX8eyYALZJKWj0VOXnmSojEuU8W0Bvpm2kgDX
hR5wRP6S+90rCLrRQONCOY7Klol2OCvx9ueJhWqbDVprubZuMPkKH8oEPsBJK0XnhqVdVsYvMB8t
IS/EMuEaKmqsZ+Jl1PIu6gYBhdbGDScvPMOhwbvMSD2qfjbdXH6BXan1isGcqVE7Xog2HRUTtHrr
oMaCmp7Ti5mghowd4OmA2SqcBhXEvY8lL9ZdXVZtQdupavWMCOnRS64pfGdGu9VDp8LEKoGyYiFF
ngXUa9Eo0gPRbqp5p69By5lluQyjoG+75ZCNikFQrY5IEg4ixojy0u4s3X+MLR7F90kRRYFBWuhJ
/MUg34v53uo87YYTpJld23CuSI4ohSo4QBHtZ2q3WpEPSEEzJwluwtEkNoXz31hmWCqCApmYXQfK
j5jD1k9qcCP61CyicaaptK9vWyseRuT4g0XoiS4SROl0v+O9HuNsJtABLga9k8KeglsbIiAJlb7d
G9EllDx8YJgmYYW6KZTmiukWIVF6k09jmLyEIbqZVVFVMbAbtgkD1E+wG4sKorz2gEAWUeySGDe8
CLwJ3V9VRZiM27Zz2u5G8Zuo2EZxV1RslVIztUhxiCtFXReICISzrFuTusbS67KW/CoPvLNGgwDi
gh+4kxp4GciSlmwjJLuKk3cAyIwkHl5Qt06JsdDqmHgqzqBhrCBH0goTWAKHD+27iqAiWMuC3PRw
CZN3pLFK4AlubnC4eK6oC0wcbPs8Cy9R8BW1uBq1xCBIi81MSjBY3vPdrGRa9tZ9pFBRg+2OcVQ9
tGEzrwlDW5OXMpY6ub7bAPJIiXKuGX2Ob7nJCe1rUYekEG656S58oIrUcgoPEZMFbgMiuctcXhLu
2qWN8J8Om40pzFEJvrUJP1hyVK88dFNVomgvKMzG7EvdFqNhAnKj5vAWYP5qWBAyjEN7GgZjfFGn
UiNvkJIlfGuwuFjvkcZU31VZ2lO9HOvWYKdRa/XgfyECx2wOk84htgSx4dXhg5GqY32l5UbRC3ak
DidUamdDXlzw7wKCRbkp0O7AK5neBcCI3ruIKWGgjCbmuK32MK/18Nmh0F99IdaH4PhlQW9+pH9T
1XE7f67QAl6Qq0oFRZ6ILEwIaOlS9tpjFOhUbSWQeorzMrLuwfI75TrWHTO+8mvVLw70XNrsWyBa
GhMUKET8mqhxYX9raeyB3Q+QCY/fs8oIa3CmsTqqe9NDl7Ouim7or/inavIPB4Yke0hbIB5b0L1u
h4WiMMMg4yDWHgCJMFBT5AH6lAf4trpY4dkrrFtFxdz0Qi3AsvcIhnTncrDMqVxFBqkm+zyC490i
ynXmCoOiBAk6spYu6H7o0kB5Geour2l/mNG4L600CLaY1+DQwz4gSkPRIv0Xq4a2ZH8h6oxgsnrO
5HmkSWNWNM+ywL9CcBz03/W+C/tLTR8xFSI9qyt9XytNUy8lNAL0j1kiq6sg9H0SvBSwsbMnB2Ws
uajGuuLEjfhBaa+gJgUx+UNYkK7sIrb6bhEKPL9Y+xRNHRBzakb2PAZ6Xx2I0UwBnCNq7Ygkj2IZ
mJfMWJG6BfKTsOW2gAZ1S0+zdVBJhAca4aHxAdMth0GE8t5I+5j52FO6sQUimGP35musoYEsdFXN
g6vAGiZKD0Yx2A7JykYz3hh9FRRXXifV6bavwTaj3DN72X/Bn1Q6blukcenqGXFXFC9Aj60J+uvt
A3nDk0MWnjODvXBK6QOMbIQwtyWm8I6MOyOmpdunaZjSrAiq2HlTdSYp+N9pQjciiRH4FIvSYHC0
VJQ6dBwqjTrg/Qhe6CXbJIe86rNSB1dhNGjf62CCrTlVlho+VFhd/BsiSBr/CkZUr+0CDzX+QVeB
Gu/1mm7KLNcb1F0dq0X5lWnRpFKSVn25CoklQGhaZJrxRomMijIrLOzn29ppjfGyRCL+5ldZ7L3R
nMuay0L2Y71H5hqp96NfUQVaBMVIajIpRQUq18SCBbrJEq1VV1MHjuFGQpluKHU6RvAUyaHU2LgW
ObK0yRbfwlR9oyKXvCQoacl3VeBdZDdRI0S5KjukSyQP+j6hlUVphtUyVgor2gW51XRrszNCxy30
SSUtlDQgWbykYZ3V1x6lxhj4r9JX4R7it5weiFpHEF0nZpDeONTdgwPcapU86sqoI+trPupjsu8B
jrVkE44t+3wRdfq+9USsPEWR0ZIS3hdl4DzNlbF4q7IBiFZhqDZ648ZOXzZfuyix6pVRdXjLF+AA
KGRhaIBNs+2qORgOCZOe3+kML6JLxiwDFqiqtXVnO87gF24kA7LNLDkJSs6tMyNsptwSaKpUfbz0
ppoe04KdH5nWuL+LXiGqJ4g5nSQ2crLEpd7bTd+tAivLt5rCmfk96cNJ2xv0qoI1UW5WGoIwyr34
IS+8pt8jGbXVh0DEorxAA1AoAG/NMEm+oYhrwwuEP5bYSS0V3Q/a/YVzSaVS4c2moLBXcDHbfBY1
atm1nmuCk5Ljl1L7VtN9rL4lne/p8C1ZJ4tpTbea/hw5C02Q1WtaJkphrPVoaKebOs+Ro7hRrWrJ
gbAZVYID1f2iC1exNYppHwpTh/faGF5zOzQIllEDtZ2PmNsoCX9dsDB4UDCRJqtOgxyI7iKBeLUq
PHXBV51mLxMl58xb56UQ7EQgJw1J+8JmLNCx6sSO0UFL8+IKbMbEDIJgMKfbTKh2mEF+Wqc1NXxw
FZrMsu6iFmloaytwm4rTuHljGdCIGgqPM9c2amjEuTzCPmSGajGCans1KzLzLWILkTdEJkSTdvvr
FPCXDkwPecp/Pj0J/W8qAEqOIZ8chJ6Tn2H3+t43Nv+Vvx+ELJ3jjqrpzPkmZq9/HIMs8Tdc0ZBk
HdBgFAd1Sny/j0EWFT5pUipRLaz4Au3dP45Bivo3bGbQhhxTAO/RJPiev3IQOrYAY72F22JRmhFU
IikhH2EomLRLbFOh6ur2hF7wNqtbt83vISmS3diuUKuzsYDO3a7/eEa//Yf/goL0Jg9R+//bv86u
uD/8atavCyNx02yVXymtXzf2B5sSGQK9wA6OSWuQmx6sVDU9mIG5YHQv1JD4BUoMBR9fY5PeWNNu
o8KGjQ77EvCvxt/Ezu7MHR0Vqn7fEfZ6qZo84vmp/0nLzFSIo4SbqS5vZzGJhnMWmCYIAhlbIrtX
XJGay3oIdunN51f+xWX952H097MAHARoQ+oWlar3V6bJXxdIZmC6sFLFYtem1pau/kqM+TPY9UdP
ebM1E1uBccmZCYShsZMy2bYFMgvhP1ksi2MyLtXCbQYXQYr7+f0dOeZ/PRgDzzCThi2pPh7dnqI7
Hbsu9oL0rRfDva4ObgreUC0VcNHZoUXZPMH6//yiJ0cm7kkDah6DXDWPeE/zVgyBD1fFnbvEbLZq
CH/LRyj+T3nFTO5069rcON5wjpN2ahz8ceFjxJt08Gl1sLfdops2NNnahUya68R6kibqg5BIsWK4
Ug37YXCC1ec/+sNHAbiXh6xJ6iWCKskMjfnjowAmnED9JJ8WwDPN4mjZ5M2S0CFCspT1/+xSR6Nd
NqgQo4ZLARYkkzVcAb+BREvWkNafeZXMce8/dX4V38wvPJScR9P7X9UVKjWHEMDcENIlRKCOPNJN
9OQc3ocey2fXOcax2V2rO6Hpq+5kkGWD2S4is5S+/x7XG4mh7FOTdo6MWLbTiP7buf/8iX74TOaf
iR0f5RE4H6kdPVHgZTRRMbe7WMdsx8TYQgLZiFVdwv4lUpFJlJqFsf38qpo49av/uOzR0w2wljta
lDN57BIaGoo1ueSyAIuo0DY1BHELwC3UuJYFZ7r23Mcy/6h3U9f8o3W2eZL5QaeX9P7dykhXelPn
3XrWkw81Qgp924xw4IRCfwVBjdx5SvZsp9+jV18227GeNrZe49zr1rR5t4rWQpM7N5WffBWoABwJ
YcnUnOO7YjgWYcNIqOuXDucrMcYrC/lVTUYAJoVdOVxoKsJbRQ+X0xRvHcPYtagyySXe4CG8IVH3
ktZ8qO1T/fHM+zp5bzMvkAVcYiY/el/E1fl+F7Dizm9K/5bmX7M+danNbASJJiHJi2ax8QjwU2x4
7EYDKZB6BSFzDo8spNQ3WoB1f1ZCnJl8xKmRJKjKclOC7cfxkoyJfLBsnWVoJGoQ/A167nHTTV98
DCy53e5z4RxMqBIM6rt8HC/9RYBfFnrrwomk6xPsPgoUkZb9KPboGa+nKTmkf3UtYrzpKkgqyLyz
bf7ozdqlNxF/lqoutaCVVVPjtLt148x1NpJDeUpoHi9149yAmsvCx8PcYDOGY9/+tQE7GuZUK/yR
Uhd6AecC6891knr3FMVWbU3bDQ6aAA3k18GutWASlROID27D8b5E58b2qeEjLWrqqikht8zt5D+X
CNmbnkkRbXILr9oOXb2ZC9ZUZfecA36EpCaTxMN1zwzaD2sij106QFjxSbEhZdP57qqpqscUdJrJ
pRSFCWWhF96Dw6yasjJ6fu8qiFZg3K2DujlH9Ds1Ki3VYhMA297Rjiv2HRoFLdKcyTWm4Klrh309
PkxRsLJHZhfLuegoQBDDIqkLz3dgjN6Z7+LkDDuT3KU9N+qhML3/8aWMyVgMUP/aGbFtiHDQoW+I
1rwz5HSBOVQM+0ojD5urx9ejozydefinBp8lmM5UQAyaqh298iQMkiK1uT75zdvmAl5klWxxRi6o
R66sdLjCSX5NudAd0CSSa3IIlZZjenXuTZwaBJY5wywc2FbyeOgZQdlpURYBivX8DWFfOyrTW2tS
DraGmyD3DjUuBCdID0Pln3sGsw7h+ANk8pnZn7rQxa8u8x87o8JS5yg6VjkFF1pJTYjoH32mJhvt
HgINmrLqwrRaQmiJdtP2QhYX0XAO2nfq27MAXJKtwDxHmvL7gQBbulKznBeB0mnVp+GqsMUu9BPa
KOOGrFNyeRZGNrifv/8jUiDzJQhzFQ8PkQgOstl5e/XHT1fJ++odhZ1amdF5YE8qVGWF4m47n0V6
fNKfX+4YRP/36/GpcyzUOI1AJnl3vSDSApEoOptQH0N/TUUq3VrNnobI2lTshw6NCFS0TNv2GW52
0zkI33mAmHWjF+du5dSOjjQLisgQTzilyve3koGfMnNHm9BFyiWph4swvakLgdTVv4P1dq32w1Ub
P8Rtdhi96OLMgzg15uhBwhaEDE4z8+jqWjIpSIsJE04H2w0oS+vgeuz0Bz6U21IMP9C2HrxqBCA6
HVRbeR6j7kVpz7z9j+cgEAooZjnpMwogz8x3+cfrj+yoHWgrDa5SUpNLXdPBzlOmbtyQ0SwIqGKr
qY7DJlPTxZkHMP/Ao4/u3aWPxnsVkyE8AulwGwjg85Y2yqGbyhbExo2R6pf4u3Zd5l+GWrirhpei
aR8aZ9wUoX5ZkUlsaGerBie+QB6FUNliaxaakqN1KLZFhlcu/n1AGqJdjUO+qmCQ8Jqou9/T97mU
jr+zYjIbQqLrrXhbG8raG0mRN9uNMUW3mca9ASMF37g988ROTJGQgCimINDhwHNM44mUqJsguE1u
XfbrudfQNonLQKIkG7xJfyW7m1BQy2vPLhInr2xzSdh2KliU+c//GCb+qPs+OnYGaxXcSXDI2OPX
mlLv41HuLKfGM9Qs34aq/vH5Tz61ayR0ADUaRzsVNtLRKxFBKEPwhFiwU053CPTpMqz7gowBvKdD
JLeKGd2arN8mMg+K4ku/u64JD/aNaBuq8yH+rZj5kqKhMqrc6ZuJhD+4OudOKif2ESZ1OD5mneIa
/+v9A6Jzwom3RUaS4tKskKZluILUGUOhxt/iyULvbHFxbXzo62xpWO0SIsmZCe3E8CUCwBIzWFXM
S+n7e5hqDHCJwTaqMXgearod4vC2y4DMjC1ZNanrgQfI7PDc9vXkb+eb4WerBj6Sow9ZS2gWFZJN
YxkGGxHItfpca8YucSioS6LCdUIgqRhP5YwC9+jln93FnZhLKanN20eEjiwtR79cr2ucw0HBR1oR
d9kCikvjW6dUDkmfbMd+L4hOY3AtKqlvM84Z4xDeKX57Zko/xvfPaxtHL3bOSB1RVhpHU7rIJy1w
bJMFpQSRA3NUapBbtAr0TABjG7/eo1Wqiw7rDfFJzzVx4wmaRK3o9rYWfcfjs9Hqlj5L6ZK4BYT3
p5I16kIIJV+O6P7H8tzmc17dj+bgudyrUSqmWArm6/2QQcMWYnhUGS4AKkqnP9SmuTKRjcFQkT8l
didlmpNu/cUQhEi5gG3jComNdB/pELHk8vPP/WPdlieoaeCTCRvROIQc3U9kxmGvOQwlMt6WfTUi
fE+vEzDji06bY32V8tlv272WkQrswHnGJPc9GEdXJpxeE+OyyXzqQPV/Z4QzutDYziS0D2t1H5Uc
GX2frVno6Qth4PkBD78lBHI9KuxYSr76hpuc/OI2I7iOoMCtr6ZvZ57OqbdFH4U5GCsYlYejvVOc
q/1YEr7iBmW6RVN4sPXihlz3B+l16+Q+mgwsvgooKmBFUWzfR/V0IETrgv7U04BG8vPbma92PHYE
hX3ODqiaIDm/HzsJhhnhxKw+VljBKuvoE9k/g8ZCg4RhgemmzNUzy8GpSyJz5rjC82bTcnTJprat
PhZk1fcGxXJLdeeqLcAzPrINMpUld3Tu1Z/YJJqA+SjzoIpmjpn//I+VryqcQscHwQKkWU9BAECH
eCuCoTd1wTndr669Urn1NSQ+PU+/tv1zn+g85I8fM/Yy/Eu2Sq3pOHmqxNWoNRU3UEMJQzzhfx3K
bqnNp+VYOVhmvDUklnUDX4ehUBNsN+2M7JTa7fDt8xd+an2hLUSEy1xw/fBx5jQ+u3FQRhe+UVE4
bql2+8xKbif7yiGcVLVRVndn1rTjXJFfcyoFT3QQHMzmt/7++YtwxlNbLKwgi2AL1+SIGhfKkoD2
0nqbIZkm+6DZZI0W9xw9dp6vjx+9VAkmmoWBUn44mjvIJREyjSTQkjz41pv2fd50+5p2cmeZWyAK
W4tOCR0TdmJw7pryOmiMba6Mi0G39xgAP38BJx+GhOuOCw8xvf1hGwYjIusdjVJ6F+3ULribRH1t
4DsckupaRvU1jetlMaaESsVbLZzOpKB9HAAcE+kkzU1DaeHSef8uoqhXh8LneeQlxj3GwZTsUNfc
e33w7TlWPXyq2zO/+OPegkvaeBg0HJZz9MX7SyYyIHQwEqPboOsRyDkXtX/hZHIP95WD2o6c9jX0
m2Vs6XuqwodQnN37nroFg6+PRRITA9l0728B3tTQekkyUpjQkROlW3342qeNO5fJ8ERvbJ77YKCC
p0BtmF+iPnHPPISP25v5TALM3KaFyiJ0tCpOvl4ldkEdgmrcZt7sWn1z8fe6brydT2hGARN6lxU/
SwThqdQXAWawz2/iY50AvS0dZtpGMEVxlbx/ChlE72nmf7oddMa4Avvkx7chIoS6GFc10/Dnl/v4
6QmVTSGrHGV2ttPzUPxj2m3jXqvZag8cSKmMESdW1sOm7IlAojzxP7qUcTTEOjVHoVRwKRHxAnEg
RsVNk4VL1ezPTWanXqQDFJuULuKrzOP6cq4b2OQFl9K8lmFb3dqjte4qRIRZyepBSURdqiCJFNQ0
iwgUs5ub36NKXimE2X/+q099yxA8UQ3AGgL/czSvUk1I2RdaNI/C/JA59UU12Q+BLS6Du6L7bvk+
duGzNb4TnxKbJ5UqL4c5ap5Hg6jOayRoRH+5ddivkRhviV7DhjzTvOBFAqgECb3tlK8Fw1ctsiU+
+MfPf/bHHQRTCc0RXC7zPIq/6d24IvWm1QDLkrECwSDfROwZg/ipF18bli97PPuLT7xxrFcq+zVq
qyggzPfXM+qyCrMyxFEboImygp2Ve/eEARfda0BLQ8EBPhJCGjvgtCVGCj27m82an//oE++aX815
hB9MK+249WLVndT7XOldq1RWKtHqkDLBf0dkPAaLGi+vOYbf6K1dfn7ZE1MGE6ZGsBLKesF/vf/t
GRChQY/mnCnKITp9whI0XqW3q6wGhIq/4vPLnfqV1EVYI3ji0jouFXS5441Yonp3JIo45MBpBXO6
r+nGGiMp3ZMhudTK+NwK9XGDKOYdsMa6TMIrO6P3v3LKCkoUEZTtjp5ROzzIIVri0t+wWcushQql
yVfvspBCfv3fmCQF514YqpQdSOQ9+pyIQjaamvw3V4bstkVy6MHbtW2wNIL4TPv71MM1mYZn7QDn
s+O+IoxOxxjxfkJ2xk6jJ67Cl6Oq4UU9DWsS11dBL7dtMJzZcfyqm7zfggnECiouRc3hVx7XFipk
e0RwW3NU1avXoaqr43VZlqsgyL+HNANy61kP4dpZ/iZIMZtr6Fk0++HzkXVq0kAxMc9ZNCY+bEKm
sg59g+AFgLrBhiDVRUcEd4hbF5TOcnKUVYMX/PNLnnze0EbJfkOvwTf7flQJYo6GLOV3E35L6HW3
LswZJ38bGb5rWjQnwe4l7ZmV8MT+UggWeN2wZ5wTzvL3V+0lQmQa8b2rOalrd4BXfa3eeqJ1Y2UT
z7X5uCAX08GzxQ4gFPXF57/61IOW7DDZ8zHExKxae7fqdxYZ34IHPXrdlpgRliUk2euM0Ca5J1Tl
zLd7aoKiruiws0Jb8WFenHSzbiq7ZYIqg1UZtMs4EpeW+hikFGVouHz+407U2nm6Js9WsvTR9D/a
SEozsNXWVPlcMY/YpbUtX7VJPlPDbcdhPcZscpzbXoozK/2Hh+rM3ys+XE7pKoT544caQlvzsJG6
FYDOMgTzF/WcFZs9hj8kQP2Kvtdf/aW/Lgm2nggUBvFxb8Ps/bDVy1GFSo3bTqTVRsmHvQOuPaXH
UNjy4JHK4oI1hyg1nJPKaB/eK5dnNuTcPne3WHveDyMVoBOQAMoDiloCx4y+lVeO08BWZTFeFjJ9
G4f6xbHtG9vexKny1VPjn0YJlUMnJ8UZzX2YDF9F551ZoH4dVt5NZvN9sfWA94WXGM3S+/uqFRiq
zCNoeITzE3bpvdJuxrbZmjhkl4ZS2ZhRyQ3WwkIuHBsTTLTMRHSdWdJefA0SGJxfki452P/O2Zn1
xm004foXEeC+3HI4M9JYlmxZ3nRDxHHCfd/568/TCs75NCQxPAmQGAZ80dPN7urqqncZws8YVf9p
yX52qJT2Y2xpdxEtPF/mppsdtIWaRL9oMeINvnXJsUrmvtzr32wtMuZYfGTqMIriLCJUF8T6gKcV
KBgEe5A6Pc4ZRNpmOI1y6hnlsBebtscTaoOw0il/LU5Pq9fmJMu17MWt/rGqh1OEUG34RXTLRZM0
VzBr7cfHPH0RHsuAoY/Iynk16n8pPC/TtL+lprKT4ay7mXxRcmfMfAwBVFraRgbR1Fid8MtL5JcK
Oz3npMYZJjHqB/QT8Lw/t7ip6IV2MeFr58NxrLoj8s/5YefArdJM8Ts0Gvg8zoE0LgO31BvoWPs0
z8tIeVBgFZVN9tFHb4lgevSryZvN/oNjRD+bzv7aNyBtUtnDzvb2z1jSx0UoJQfiuqZMAJpjee61
tusHxRBYTi39gHrhoSriBwOXUjnIXVUJviJ9+Qz179IG5REM/ufS5N6mEI8ADYI69Gl4gECB9KBo
Pve8+kfZfB6C6SNyJf7XGo0wt7d3Mps3M9LFqRTYB+5Ylm+NPjHGrCxhmgBxs6UPAXsIFrTxNdSj
73XTUGpN8kNgaTT8aNIiPgjoL3ZK18AmOiSnbyVgAaP9oJXZq8E/1kX3K+1GrNMk61jPPsokqfTJ
6bk8qarfXu81dgSoANZdChcmNXPi3XVACbSytKHXgV6xs0NW2T8tNJOV8qMBr1lrk59Frt6jEXVw
xuwAe+Ol1nexOyJmXa+eJQPfFdAByhM8MK5/wlQljmEVtqjPSV9RL7mfMjhIHQrRw/CrQYW8w6ZY
exjz6AOtj6QNdxKl9a1KJBVwdcIpJlOr7pPZ4xSQaXQIo0n/YoO2m/MHwx8ek+E7ZEuU1slVMb2L
zd+3F399rTIuh58ETRGbfRmPQqvR5Z6Jh6r+sWnpRIbSQ2L+QumLhyT2mHj33B5xe6qAsijBahgS
Lttc7ZBUPUZDNPhC9c9WHR/sSv6s+/mncCp+Qhwu5uFpMPS7yVTCf7/VmC7jst0I+ijVXH9nPyjR
r8bb1lMD/zeSdl90/DuKKqkOqQlqC+Byh+53HCaftYFbtG1/8xj+478sALkpJxVxEnKa6x9RxQns
s8yZvHJEK8G3jpWfPiAp+2x89EM8RZL2vsCgN3m+Pa74lMs9ziUHOEbB4Bo06/Wwk6RIhoaVrtfV
RFHaiq1qHTPrD6AAp9sjbX5isCgAEHnrMN4iWZsweklRbaXD4QMmtRrwH5ZT/sr1J8SoQZq6US8h
Khz+zPvo5+2x1xcsKQl6GhpJG9trWWkP/KSFcsRBCozUQ2YLvyrSCuVvGUyagqHO7dFWDxyRAMG2
J3go3JzLh51kqA50UEK8DrpJ0BEqStZZgz3f6D+IVh6p3cduD2S2dWiJV9T02cLrlxw86HFWZg5t
7Bf0XpU/Eaj8w4ZeZRrfSl/xmvIUD80PKL935ih5wegf2wE42tiTYH1WlQZpZxlrMNnZOV9bi4+Y
DLVdVl7Bo/x6iyUSin96MoAfoMEwDO3TMKh3afVokD933V5ZamvxQVVw2ZkUD8iSr0eDmjdFY04f
zSqGe5A/pOkfS788FY50B1jJTeTwHuGAvWxJxIjFOaKpy4tAFRB2SvrXw47sZlmW2GGmHl/mCIWz
IvRG3EncyBDkD/s7RiV3etRSKpqrT3KbUM+Pdg7z1hEDwUK6RJIiTtpi8hk9uspvZVoKdfjFQHyl
Dl4hF8Koj0+WdpLR88dJqndbU/3z9p4XmkvrBWDZKaELLs4yiE4xhZomRh4Mo/ADarknbRzPWOxC
jHwMkG5JzfEXMnzfBdbdz9JXdFj/GuXWM4U4oDQ/hE18H+BcbI6fBD1n59etKlkCBEBxB/iC4mg8
Fq8/TwHuCGs79iAAsDt8FYY++Qvd+8mdQGyMFvZNEUqmpkTPLZ9AtziRd/sXbBwC0Bsaj2SabWAS
F1eqXKvNhAYvrc5MfoQA/ntI6K/PJ+7ZYzJLOxthI6pzc1PoAHIgg5hf7MYK+wC89ehmBbr51cDx
HbGDRylWXtVY2Stjbe18FeiHLMIrzIHFWLiY1DCxGatVPpXQcQXQEqHRS4koUYEzJDHJ01LrENZf
gV3ayV6WtLXx4MM5xHXIf4DHrj9tXEZF1sB2BjmGTCxl7rHWzzMiXP5UeUkzPrbFSaPP8K+/J7pM
PHmBCag0PRaz1jH57NGnGL2Koq8/RyjgzmclNi4lAvcRWPbbw21MEl9DYLw83akgLQ/2iBARwn3w
x8aseTIUbzC+aFJwcoLhw6j+9JHBHGfnP+Rkb9Q6mij8t9qzUtAAY6y60Qvj4GOHVQQuui9SP3ys
s0ur3PvKs5kCrcyj3P0Ps4UtQKWb68KxF+9vMx96tJzpJWnjhNT0j7G8zDmq14F+V+LKFEKa+G8p
KNVu2DjwOEj3l/mJr3faLGlsJDjJUoJ9RRO+9F1/RL7+PrlHEaxDiBouw86n3bi3VepIgMw4P9xZ
i8gwKDXqzXnBzTHAh8fnU6OYjrzoF2XusLDB4E3/t/61PGZ5TQO4sAWXhgLHonWjmMgX1GM/eYka
X5AWPjPeS5TjEAb0sG4h7sXwuqPfcKs/3/60m7N9N/JitqMmZ5IQHoAojrzc/N2mQ1dUCKsZZ3zD
3cLfA5lsBF6qvewiOKJ0eJfhaYQt75sDLW6jH6iidBejaE7GjJKnycWk7aTxG4GXmr4NiABQBZDJ
xQWM1q0SyZZAtBi4iI8g9sB0jtInv+nOtxfybTsuMg7KgLZNW8jmQy57QtEYGrkKm8hr5egsh9N8
gOs2H/U4Po81AsByPV18+PzQ58YHwxoPpqReKswV3LDu75Su/HssZ9coC/uYTKXtobyykxRtLj1N
BRA1qBxRHr6OzD1K8rkxsRixql3Iv8+gz88+5RK4wRgT7PUVtrIfVSCJaMsJmb9lkOzjGdEDAScK
Yty7jexhlvPXeMhflRq7bxqz4amZv80jb7jb32JrU9Nt5u7h5YYc5CK7UO2sspAaJcO1jLcy9EjY
wHrLs0whyzGcGnhWt4fcuhAMTjFQTJ3yiNC5fN9O6GdbH3DaRNutx+B3AhJTnq2cPuz0Oo4lBZP5
LoOseXvQrXma0M6haiKxyQ6/HjSowmoyAK14GsJNip3eofPxlGqyl6v+we7GR4sPfHvIzY8qgEpU
gUx9XcKqKxSM0BNjm6PvNCILb1FnkTqKMeN3pFrdMYZqZ2HGUto7Q28tMeAscL/U2XlXLb7qnHdx
oGOVR5hKzmYLThXjsh6obajPbh//mCsMAo2djsZWAKGHAl8OWQGKjYslHsumt+KIQfsyuojCL9kV
gja4Sv37Fivbh5cK1NM30uIyhRnnLu5SjaGGAmwziKrcmN2AWova+DtRf3MpGYgCAxRJEIfXGyet
hwHDZw6IgArI8EbLbvggXqKT3B5YfL5e8GPS9tLgjSIiU3w37iI3DMoMyTaJR4kWP2AJLpkofMs2
4iJPk86xyYCW5h9wrXKzJ8E/vL11N0+LRvVcBl61Zp+1sSajy0KBuuqzBycejkjdPyT4Q4XdszrT
WKDTenvE7cMC+EMwzTZgCX2f+HPfcbv2E6xORHzOUhKgSVE/pUOAHap2D0Mff9r8VSv/U7pI8Rq8
gHh2EJWuP/KcNKokLEWx24RDHZ+K0DyX+XxO7jM7PXQlPjaYFQw7T7s1jUJsY7o1VFzgOa0KxZqU
9l2YgyArNRVjBh6/02zN+JjlnlZ9lHyJznqnfjQy9U+DbkUQdvcjprKiczF1ee02+JkihIO9SujZ
QxOj4DTWh9LSG0zFcADp9pi4W/sCXhKFVbYFnJfFOoVVNakpxCPPsuZzGcjIAyGTOA/nqM4/GZan
YmJ8e19sjkjXUOCqLdEGv/4yAWh2x+nU0cP1C51h7Flg07dkAliS6QyO9PpONWrr6qdijm4tXCNu
48XV32hj44dmQ+yEeanX8qPS4OM7WS9hpNz5u5tgc4IIssigvkARLntEtq7Nw6AP1MIj49K13b1T
5wgFVk/G2ciTY2BWO3ne5vw4YYxFawz+zvWK1u3sWHjMjF7tfKx954Ahy0GIM+TzUzrvgSS3oicJ
JfomQvVmBdGneB1DBWLDhCH8RaW9r4ljsflH06hAcZ7kzDoJXejbe2ZrULE5RaObBtLydvD9FkPF
ruYLGtDS1eA5rFGfTWRX8eVjkTv4PKko2u2BojeHpVrIV/xHzvR6YQ3cNJomZNgMW7SoSj5LQF5w
EzwLlnyepK8QS8zM3wnVmxcFUDZCCb0WmnyLa3ee4sBIMHjxok49lM0xDn6l8xdsh08OLHXIi3Q9
+tRyfbM+tHtSz1u71yGh0nVqNbzvF8czr/IkzvFp8co/h9k4DXpAKHCoUYOdTIZDPu6x8rcW2QEU
Qque1u6q31xmqa6iw8VsAd3WErlGfEct6WMla5dM+jomljsa/yk9pxQl8ypiX5nL7BH4BjzoAFim
gt43PgqpC8o4K6CAhikind19nKaviv1Xhsrq7b28hlqJTPnd0OI4v4PcJsLlaepZ4Rk+UDK5DUd1
ms4hkTa1Er62iWHJsSUP0gIEKXEogHq38xtEjrN8r9H3AO1Fl8lYCUbZRq/KQagxfXlmGO1i+Nk9
z23rNREMCzLb+ms7B5+kXfb1ZlpAAV7Qj4RU1TKpnPS6hSYGMrSwHpOiQ91k/FZ38veqru4BZFwQ
8T04BernhM/vO9MWkX41bTD1dBO1LWRQqZAYzAHQj8n/kk/5J8EuEqkfUoBflfI7/dynODz42u8R
92CO5+8pauAj1Dt7YOOQEakF9uqthrbMTqYmNBK/HYFCG3QhGhozWf6QB/5d5aSHiB49lmd3t+e+
kcszJCmR6K1BnRQ/6d2uk/EmqcCukGCTb4wYvDodSsCPcd7sDLT1gSl+QiERHSd5JbSQIjPoZDWV
OtmCKuqnPP5xQGwkd0byJJDKs4p7jIm4AZbcO+u6dbYYG5yI6DtRtFtc9ZEjQc4qFWap+4cqMy5A
z9yxvQyl/Nc42i/O9LuIgvvUDp9BS31u+/Lk27/+w0pTBBGoKKFxsjjfaL4rM1UuwNdK+ANBHSf9
WPTJoy5pf98eaHMXiR4tuho6d+PinmgzG9NXkxiG7R6GlBRk5d5JEXBMvKaNKbFYvauZAAhvD7sM
2AIGIdIb/hRY62VzBb8WFfcYVK+lSD6L6oZvgntJ+6NuJVjoYu+GcJNMinV72NW1+M+4Fl15C1mn
lUhRJhudrccyahEttkqCLx+FhwBjGL0CCGUir1O9SOemKSl5t6jNGXubaxk9xA/A+oMNBnST63mx
uWp5gBfZa71n4rrWFI9FILR2o0OCWpQRv+DeUyUuSsfHOSGiY81ip59NUAS312H51d9+Bb8A9CYb
bFVqqyNZlewI0YzKxN8MlHDKFVHLzX3TDPdKZZwqKi+3h1wd6bcxIcZgcwLyGimD6+CBc2LjFLXd
e3ESXQRmdTIOShJ8oI90SOU7O/7Kd3Et5d8mYP+M61DG4hjJcDmux50nxI9blRUfEbLQZmz4Wl6M
mF1avv8oxPxsRKh4K+2km8tY+TYszCs2uUkR7a29+C5WDn6FHjWITU+tjYuQM+yQf22bX2Gn7rU1
xAze30hiKAoRMDsZaV1iUeOo0Kp0QvVFzTxH+AN2GH7EzougnBbq72KQP2QJqk16/aQNzUNS7dZu
xfNg/RMg/ivsbSLJYpGlNqlrbRoGL/8dYO4iBq5Rk4YB9KJ2X9TSFALlH7Xw286m0rbGpURJv0oj
pzcW4YttquO1DCpY2IfESeYOaUWjLsXV/eccO2faBQcZAUeD/rlZ90dKpZhlOjuneiua8TL8f79i
Ea0T1e7DWG2GN1L9G5uhmoXJzX1RxHh6/CPaJ6BzO7PfXHXKE6SC5Nqr4J3A+cYStB48ET0TgKhC
N6wedWA+7anIkg/0uNxQGs9ymu9suo0pI0Qt0NF0Ida1ERlH4SExAG0a8ujWLcqY0QHZdVx4zBcj
xiZM26sFiUVcbDFGFDguIFyA2BbJx4x7MBlhOHjpBKhq1j8OHW8q6ThbztGK9sLV5mgoDOHJJDBz
ywd4R/In+SVdByGKOA4InOloduQPlfytdPbIq5uLCRoUPTMCIwQcpv4uVnSRivF3QGjs1O5ePGGq
NjiOVnQAhID8J3KnfvXDTv+tGiNxg3SOxB0dZ1TEllm0UmDMaVQStwAI3UQx7hvsHjFk2zkdW5Ef
/IYoPAsI5Jvy7fvpxZLSWrNs9h5K46c3WgYKOpUVXRKMLmOMRyujPdSSxJSlnVtnc2WRadLBDGzw
jPwpnosycf4J/n73KgSi0iJ7gLOGHbib2PAIoj1BzY3blQ4GtzzCHtTvln1XyQmkHvDf4AnWO7zk
Sxu9WGZ3D69JYGed/5RVCEk03vmo9cFtWpSjM7LZwq+TARP6/mgUhSvgYFVUfIrHh1Y/l6FyFqKe
6EYfrKQjwUKEsrjLK2sH4Lk583e/Y3ENjHYYJdQC/2FN5PkPbfwWKsEpbr+NuTfEu23fjfCPxIC4
8wykHlZ1wBhjg1IxOaVGPH4QdcAe4ICAcuOiqRifCgkJ7DA7x4iQC1kqv06/Jqa6t7837l/g3PSd
hczBGqjWl0NgwBXpvTaOzrnRH33bwBbXPKqF5GF8j42TdIzIrhEuriAiIap/+yLY2uXQVGyqoWAq
eA4u4gfn2DF70jkLlghewghw8PhuDrLyPUIyNiWHx6DmPwwqoPSgf0RBbRk97DLQq3zuek/D4FA8
CENeDPZ50hg9Azz8MRnmnZxq1SIWEQuBbCBZBuqUZJLXE53VqpHjnluH9uSnqeAtVt9VMV4a0eD6
/ctYf6Gcf0jRwkute1T4XNkcz2hCHEMc4IL6o13PHiSlnV2/omK9/SwYqmTToG6Bq13/LDvLgGFG
Ru9h1uKG9n2lPnXxB73vcV6DusqLRn4VjEahiXT7y28dOO1/Iy/50HIRK6kZkdyKrqkguVfBX370
K1RfAwp8Ur37ftlIOfgAtL4devTG6hYOcyVC9mXk/RLpd9rwQeiOdQPPp+HotOGzP31H68Xtsj36
5NZ9TK1JeEFxzFdNET0NoqHOsKsIOxDcSGoJkEdESlX77bOCsfntdd0cztRRaOJEi3fS9Rf1u3hU
h7HFlYmjrEndoUB2zVE/G3nqlt1ePXxzNCi/BnBSUvklVDoJ6kztkPL0shjnwxY9MkO9oD8FeJjk
Q3Geb09uK1yIvQpkV/yxDBcYoRbqlLFp8p7uM8Rb0cuY2p8QBnCoi7B5Rl2w3Ku/b54SwP8iTBEk
iRvXaxp3TS0ZA47rg3EKtBcf4ZPwtxMaPHOlI7cSCntnWT+P2Fbfnu9mAmLQv4NsA6161W/AM7dG
gY7zOcjU3RX9LvbRg6PaMMf+g/Y6NrWnt/qhsvdEBDaOJ2k59TIwpIheywtYEvmNruUNSoCBiuWr
IR0lhGEbuQLgoLhto18EA+D2ZDf2Et+UIjhPAiGxLa7Md7mkXbWRrVbQbA2lOuD2yvszPobtQyKZ
nq/v3X0bWwkQNDcv+DIwssuAnAf62LS50Xm5RBMuBIcu0ovYPAidLO1Ms+zQKenOFDcHRdeGBxe6
KiTp11O0uiSbHNBe3kfLao9qRLEEZaOAp3w9okwoVafft9d0awPREnvrZdCQo5JwPWJt9fNIZtOD
KbrvzV8C8oulqaeFBWJcL7H8gk/8GbTXfxkWsBdtFHgGq2DrB3qvjQEnRu6JQHTBBajBH9KHMf4u
pR9oVrmi9WiZ/7q2z42G3iMNJMWGK7TSN3WwbpJam4ik4LgpdLPxclbxcaR8cD/FD1i8u87Ptq/O
OHrtfN2tOMG7Q8jec8vLq9iLcrQ95zKfVyjXiGS2TwyeJd8dKTvCsIebNvLSfIlBEaJO+u8Dv04h
hXKopcIwWyI1pVYb1VpPCMV1clS0/MIN+wEx5V4FIpPsifRsbiyqrza0CsGUXLaV7SRw4jEseZ/A
KC4Dx7MDENswopT5KU5+Q+xQouk8D7v85mXzRnxgOvaWuHEMwTe+3tHG1A8BHF/Y+IV0dALcNmbh
pBFdgDa49OyFnrcQAhRBykLF7T/sbDC44KAAXzH/xV1AzWI0pbpmZ2vGQdx40QDiiwTeCL+DMUFy
D6esODhCltyDlIjosKgj6O+HFjH7XYBUc5MFB5LqCaHQsMbhz/6JLbhrNMgqt9VllO9NUHZ2cerI
cLTugw5nb2f6ota5/g30ojVgssLF5fo3TE5XVbqescuQozKRCCik/NxHJx0RbT2KwPV4YXYRCBMz
Ni9mZX/FHenexg7v9g/ZiqRCSBvVD0rxVCqvf4cC/asv9aLz0rj/XFj9yebdOE53tjMfhHxzVGE6
gb/67VE3dz0yoVwYAFzWwORR05I0dzBhN1P1Ih8iuYP3iz0z3n8OZiscezls7+dkL4yLrG2x7Gx1
iv+GEC6g9HE9XaBNCTi1rvPizrjDy/OuhkBamV+CwLyLcIJmz/+Rme1hbNK7TN6rCG9N+2r4xc7T
2kKpYhNbnSkxLnIJOBoaiQMET65PzvA0dVxiXeNWoNZ2FnxjvzGy6CSJt7K2ROgkpWOVQ0PBLAJ4
UOaQPbkoZ7gi1VGIokUJOq2SdAK0dozKl+FLJn2W5j1WuNhMy9UXvR6K4ZBW2PXXq59i8jjXsd95
Y/yHbf8dpuYhyyhI7EYXsY6rgVQhkU4VhibiYp3taJATRxo7T+IzC3F4348uDQJNqhW64lAZHLOd
Fd7aWgpkKRXsMqdpicqW8lomI4l7zynDozEarpCWAbN+10/2y/BjPFh16Oa6O8TxHfnbl53hN55l
SK7giCveLM7KmMdO0PZNUw4y5pNH9N6DyXkuigaGc4U4FfrQds1fJG06DObu4BtRBIAL2QIEB57l
y/dEjbBamvQMXvXhj7DpT50U/xyj/LNVOc9CxKJN8mM/+64s5Z98p/2QZc6DUlvYWiuUqw08LdoP
oaPXB617RrRvL9ysU2JqcJBMICOIF91qP1SBPvS133gmn8HWDxZ6pUkTnn38ErowdGfd+NK3+avv
w60x7S9YGfFvf5bp/NgG0jcRfmmx7DxK1puUtFmILdEigkq4vAJkqN7ZqKmNVxc/O4LAEA4nFImC
7FW1kkucJXsxYHNAsKPgVERRckmRGCb2qKOMjZA/iJSf1pe+MVyBbDTyz716EBJ1JB8eTvYUU+gB
o4AlGsK9G0d3XQCUgvtxZ9euw5J4OvzvJy2vH9rZkT8MjVc2OqRg/L3Vjrcv8gOV4dr4W2VNdc/T
/znAaML8EYcoggBqSM3sbueXrM8PoGFRDOcOoGW3AhQms1KarVIjhmG4MfLVTdnhyMuvaNBciZD0
wfC18aMjQfS0M/Y6FRNja2BcxWOG/6/jYpvPJmalau2l+ZMhf+r6BxQJFPuEgyG5AeJq4UMe/SU5
ezTx9bFFgZpaDoknNPVVAS8A/a2nc1t7jhO7FnKkdUF1rGb+/VMlHIMCnnLD553Zrrcho9Ku4zqi
7bDyVgMDZiqNntWeHf3jrdZmIF2BhQ8axrZ3BrbFlo4XD7vg/5IOBgQdNKc52D3hvIKIEIRHrd27
njawAZQHBGse4BaoyyUEUpcl+Gp+UHt4bYL7oJgcDm+2SWMfXMTDxySsi3GtIrl769JYP3cWZ30g
eMCApoLVTZha9eWnVjImNXIg+QLrilp4FpcYmZLiVfyUDNmLXkmQnDFcvFzf8iQB7ZLyXZ20dY5s
AHPFfo7ARHJuLBIlJ6nboam02otl2qrNS53+geA1DdbKbYUoeOC2hKwvcXLUnZ/sntvLsI7XjE5E
FFIRBIglskmVu9QvE7v2QhNgGYVN1ETH+tHScjcCKnF7sDfcwXW2wGjIgHOBAekCbnR9/LBLDsop
ihq2fv3Gxyh0OlGg1+xgOre4ZjnKRfpYB5Q1MHnV0zvFSh/QUd8Lhuv0yICcKEAKFOXocS5+h21M
elFM8A9fw2T+JEHrLVBwqC2AzSh2CqchgSLAOtoTKYyFhnPvS0fMw4Hfe3/vLIrIxRaLwq+gfkQ/
g+LOMlO2cyNL/CTAT5iKNlBkFwtsYKJZ+s0O/rLKxC0q7F15LZb3OMlrdeeqbrxr+rFOqliSd79C
xJJ3T7Whl7h/J94fTfcwpQkI3dd+emZnfqmR1M0/1zZQT8nwJD3Gob3Z2YYb8VFQ3wBwYLeCAIY4
rO9Gn3JfmXvFKmF01xgjozca4sxFGy2LjIOKpjMJ38lXv95e+s1RdZp4JrJTVNTEmrwbNZuCOC9a
o/TC6JyOKO3w8YUImHD0qSE4SkjW1uZON3+FeYPgQLMSNJbNPNfsX7vsJfAJxD7b+lHdBb+ixIvC
i9NPblSXCI/9nsq7ZH5OMB3rFGtnobeOIGgwShHcRxCfl88T7h8jkLSS29cGAca7ZHwx9FdxBYj3
4IQLr1Ric5K+DjTiJxO5V6FkzqPt9tJvrgJ7HdAfUXh9AwyAxiMtTus3II1o4rX9IecWhndyEOrB
AiQmLkjRyENH3ivRyIzrvUL5WzVxefjg19BI0rmRVgJRsZPmpjNGtVcoOhZelxIAC0Dm/FMZP1mQ
+U3/zhr+LBLJBaeJGu23JGkO2fTYvprSYdAst4peynQE+LL3pTYub1Jp4e8B6pcgtahbjHqWSjYU
as+hMdHMr+p5xnOY+4m0tUYBbed7bFwEIkEUhEDyFK6i67NAC10aSqWovKGvnhJs5MlHgRantfVL
nfQ/59nAzPGfO1rkCBk3UaPmPDfGo5RYD1kxkVT5VE0GZe+nbSSMb+Rm1pCnBa+K65+W220pZ6Na
ebU2n4cBN0nOqCh8SxEF0yJw9RYSTu8O5h6XfKVjxlkVTVC0w4DHChO666GVrrLmUZ0rKvutO7/E
BQS+kpuAKu2EnJt4eI66kJWLDw4VDbFZ4wZ9vTC4z8vnnU+0sQ6iTCvyBMAOvH+vf8zoTCAtK7P0
pmA8DumXuRndVFEvtj49dgG1PdBHUZU/mMYeYXTFk2IdRMcBfWYh0rCiHdXFhCVUS3xWrdSDj4wi
5CXFCSnEAAOogTBNlTGmxWLEE+AdCt0HqwBXMz5rZnI0STIttKq7X1Jgelnaf6irwaV6tBdUNu51
IorgRZFSCl306xUivW1UiHKl50B2ocflas2ACTuIAPtT20nHScf5Rio8OXrszfp+miDMRxRC8QiN
6RhNurZXAd3IMq9+kbiC3l0xZjSiCz7ZXDEweh1qP1iW2Okld15NXj8tNCoR8MRacawn87Uh+VSK
/7KPIQGBFwTPxbN7uY9rOc40P+J2b+sfc/lZwq2+fxUaeA2RZOzbg9jJ4qsJKG4lpVjjkAeFlDGU
vSfY1jeiKoWiCvsYqNLiSMmDnyWxHFZeqyfcus7XmqQ3TvPHonvCg+ZeHqPv4pdMvXHooleBo7H9
/M3KQHAug936uDg2iysAyix3MYGW7HRpJDEZ0RDORcIZRyC4jQ6ZDYslVX36IGeE4ZD9Rk7X/Ls3
ncgtcabZeaVtxHlK5LzOCL08Q5bVrI70WxlSTrVQEO51nZaw4VZQPZC6PeqJ5oW7PKmty5eLBXk6
ysI6BEjxJnm3KxvdNKVZ08o3x2PH+sMKmoOA7A4YRZW1ebDLFI2FhyEsTrZS3bOah7reIStvAEzg
oFMCACmM6foqtvbZXKNB6hReKZs0IM5hF3uVO82EUuB3jflSw7ChKXBITNIyvTsKALHQePBjTCej
32XW3St+u3fbbJxYfpZgnOBqstbabehtQjwNOLF5e99aX6k2XhDYx+eE29ChukeVoi0jb+y+9rr6
Rnuin+PuB92tryRwN2xKgSBYMeZrhGlGKalLDxPUg9a2B8nKzs15qpO7Qm+PZfdcArXJcfVKsJSK
6LXveZBvvdP5CbQn2Sx4nGmLjaLOxUiyn5aervZunWd3IlObMakdK7So4JiZkcS7VDpFdfco7JZL
iAy3r72NeEGZExYmebroJ4h/f7dXnYJyZ5lHpScXAonSvfnSj1JzUKc9jNvGUbwaapFoaEVv+VbK
UE73vQ6CjwJwI+SPnSE45gEBcf7+b+eGhwOdT44BkEJqYtdzS9TOmqBuFp4ogwkaqKpIJ1TEMdfb
OW3rVRQjifgPdVgAba5HinpdznrLKN5sKgBniv4fbO+DFO8doM2R3lTXecxBOVluGalMkqLtCi8n
iISqeplmcP9U5/Vhr3ix0eVhVqKCRH8Lja6lSWeql3ra5FPhDWhrko81Y3C2jfRSAkfzuTREQ5de
vltYknv7y+0OvdiW5hghOdMNhdc09RuDdy4ovtfg4+Q/jFF3Gy11C8U5BISMnaHFNry+sJg1jBbh
S4b7lrFY4ao0YqWvygLH8ao5tRPlKqtysxE48wcrdo6K/Ti056TuHw3M0AWuyY6yuyyj2oiT5M71
tREi6GcK2DZ3GBD1pZODLIFvGjBo9QBrtCO60m32IEXnDlVy8aLUS8lLDWRVBLyqwrh6tx0kijXL
5aCYLJBq0Ak4TtdbOynS1vY7n0M0fnEoXlcTJ5YbJE5e9CgFCktzCHpiSbQauj31lq3djv+VuErF
NlyCcoxQL8oMTWqvTjjBOikx71Sqia7MAdv57uK7LicKap3ESYDlaecvJpqEzqCCxkTPmucyu15q
LoLP1GD8TVVGJJI+is+1QrSyDwovojHeAROspqtq4AF5hwkGDM/TRRiZuAIgVQHFSfrgGLLIonBA
C1/hAXB7tquqmBgJAQDsMWDJa8sSnZlaXaHFZu41hnzGmuSTHuDto+5BFFYlIIYRaimgQijLrLq1
8kizbswYZhzpVYb5fWTahxTlql52HgQopkI7TIv3MI/rh6UYlzoQoqK4iq/u9qEJyrBqrNzLJP1i
HouyoUPcHSJTOoak3hJldxVHnyqND8gwXYaw+0AGfwzVDifuvW756t4TPwbWPOqf4C/R57neWFII
jcyUpNzLg08OLLGcYB3kqIi7Wfb5/yPF2vq278dbXHt9xkMlcHwm3zwjuOnaHE8QE17lT2c5YdYc
VatpXSc7vr1rRWMsjI5OctSKnW22TrKYO+Vv0BHwB9gFizu/0ooCfVfiuBHrrjBjyXNG19r4szLN
Bf5l6Z01pXdzCjWk7JVPUx9+SGX08ot4T+t063AZxHQKsex7dsb1Z6jjOqccxc0Z82Jt8ugobGxD
znpf6DvT3hlqWfYH+zLpiPYWbG1cOpr40NGAErXueDcfWHlX2mKFQUAxJerbq3Z9lSPuFDd1Qe0A
fbgMMxg2Vpvnf8gTggh6/iVKqmcCC1a22rfUau2D/yOZph8Z6P45lA6WGe7U/1cXqPhFuLJSKRDo
JHtxY4SK7xhzzpUlS8ZBQJO6Lv45ddbvucBaHYun26Fse4/R9RCVTqEzshivC5s87vqYS0LlmHfR
sWwRZMahDU2DY8XFMRRUudl7jvMl74Jjb6IvtAcfXV/UzBoBLqo3IP1INxfXRwQBx/RN0gZJehVM
K78+NePsiihuIzRkoqbkZ7kbGA/GiLyC8mVnFVblK2TcaL5CTUJieO1h2iRRYWBTWYBB7u5LlEjG
xvLduYgB4fmPuv/U0QSrfc0Lwvnb7bHXZV5wlUjYoFXF4LRDxXl494hQaaNIRe9nXlP/iWsMpUsy
e9ASUzCcVKk/xYIrJHenFJKSYEhRjAF6fxRUxrzvQIPRDeIgUv2666vXLDDdYvjr9m9cYzHffiMu
ucCnxcZc9EASCtRjjiGAJ0qcQhVUdmAagieRGirxkn4QZq6Ct6sbCZY3eyFha39YiMwKy3dQ1JyP
6zVK56Kym5Y1GqOvWEO5osgprN/iuTslsBtUxPcQOz8HfniW7c9SnZ1ur4A4Blf5DQtAE4gskpcK
EUO7/gFtmExJaVj8AK060JP8rGOdqGHfdHuYzYm+H2ex0OoUBXIrxqHGUM4DSk2QagbaC4NP0TA5
NA4e2ZHrpAR5UW5Q9u7bzU8tSh+0QE18qZckRA3EQxiWOn0W2nvVsUiPnXZq0flrbdI5islh9nsw
Z9fM9pyENwI/nS4o0hBJWeYlCrFqDb038NTjXauc5CG8SxPDa8lD8jrZqX1uZBX015FzFgqadBUW
Zw6x68kkJBHXI/lJlOwDKie80DjuXPeUM6J8Z8S3y3q5g2yqSQL6hgaQuviysz9PVlhhpaNWxQEd
Y6quycHqEaZBWzEG+qpSWhV9Zl3BszjwKZxEFwEpB/UsoJCRjq65vvNe20gxWYf//ahF9J/1sOAB
xHbzqSI1Y3doppeQIz3iC/MGO0Ut36l2Bl2/TzlM70ddrL6WlJkxi6Uo5Nw1bABHPMfn70r2I/En
Fw6sG8+la7c70sbb45JJotFDxWiF7knyRMEWGMmBSn7NFePO5Akq6AL6gCksjQlf/9bbIZyXPUzJ
ZoyH74LkIsV/EB2LdTZrvTMDiZFneugBC5xjkY3/gk8u7Siwigni7dAerAm1HpnHRK0c2vjehFL1
9myCB9yH+p0B9KGJegRYqYrTuLgdfFZe6GRD/4ez89qNW4nW9BMRYA63bHZSlizJlm8I27KYc+bT
z1caYI6b3SNiH2xgA4YBV7NYXLXCH/jy/+dXLt6LqrdxomuSMD38xVSvkA/qqNIlQE8tAgfBEMk3
VK89qlPhZonMzPN1E4whMkP+1rckAV4dpY8iuxZnVvCU53glO7qUsPETddQq6BEzIxYf9j+XZTlB
e+yMKPdKYePGZs6gZe1EvTUxARXldARSpUtTTwCFhNeLQDBNI1+WxpfHgCiPpJW68/+zbULakh4D
8+LFtmV6hrOdneSe/YLB9l43GVsAvRzIKEFSiR8oPm1Z63eYecl+5aXw/2aZ69oM9zQWXcHRCypz
Uxt3lZG8tTbNykH2t2q78uWJX3IagyzMnzj9GP6ItsAiBsmlVlmJqUWkGje0lz1dL3a69q47a9Sc
8/jKQohcQ3dShDD84jVVUj6OuMBGnpXKyPJ2nozjXhiji1kzNJg3g2+tHN4LJ0Mo4TM+otXC0y3J
l0Zs2h2TEkx8zOw2ArYXqabXh9U+qKbI9S3/NS71OzvqviV1/ujQDmnz4SBX4UZ6nnIF3581Ot+F
kC8af1jc0BRBZWZJIlHzJhzDJOMnWQzzJnmblOF+mstXu9cf01E6mHJySEPkmhDaUVS3Uepffhh8
C1T5T6C6/kSLzl7LtS+8GtoJqHNw7YEzWk5qKyR3ikEbIvi6kRtiF9jJ2UYZn9qq9Yxsq0trC158
MwLjShHL6wF7fvrNdr01dnEfRx7BBcbf7GY2Dpv0/bD8MmPQRLFPiyPc9+CcWsvY6qI9ahr9Owhy
Gh+BtlOCW2vo13Kt85wO5UEDBXghSkAZuAjKHaWEpBpSiGxGeSU3+vdYkf/01fc2yLdF3D5HVbWT
s+IK59NgGv6Cx31zUEbCY+EPUsFfx95LmyTMG4WJo0BULFHxIIEaFD8pJ+WZkxnWd5nU7DnQrZth
cByWG720uReTZGMq31+quDjOaiy7Tcy0IbTzPYXjGjD0QmCD+oS4Ng0YpC7pBS1eHBOWAf1g5EOL
/pjKaMwK9b5K/V4nCLm0ScC3ndWARlvVDacbvZ9/6A7uN4WSb6W4Ow61f9/ox0azX03K6VoGTC1p
1NWwH+h5Jipo5zUA/oXjDb6bkl54NQMMWLzUvpdHuQ9sfnOp3XR43PfV/DIp/tWgAkiPtD/VZF0p
mfbh6OFjWqUH7RHpzuu2zhnGT+9tU6ebYhpCmG7GfuUdXzhw/DYAThD5KGY+s4R/Lq+oa9ssQRzB
633lpojU26dKVu+SYHyBpPJdc6A+oQaF15qnjlg9xNFbph8HufqLdPJaa/ysM01/T0gSIajL6Ax0
2+m7TZHBjKQG2bg5dV6iJnxCofNVGKQ1zb1VazdynCKij5if7D8JqNXKVoh/fnETfZ4rMHVAXM8S
cNVIHTkvY5wQ5MxDlAhJJCbMKi4bDA+T6MNCOScKuTWVeDdVAXVPclPb7e/OCNdY++e1PztBF9Ey
qDsoQBYdP5qrMEjaANlaVBPQcb7p7fbYmOFTPOcPsk4LwAnv7JDOWz5Jryv7IP7xs31wmBEJjCsJ
xKKuDIBSyUwoUO9DHsrCIl4gThsVd4ik25GJhXh/TPVzZOxzTVt5CRc+FVDfOvhCYSJzNt3HcjM2
pczq4QNT1QXpzVwMrpPj2xJP2wEiYrNqEX+huqSCp48Am56err7sI9LlLuUC5XhvpGkgdFGSHC9I
DKDVYHIrBx6rtRPdDE7lIZNWHvhCdc3qAJREkmvh5rNISzo9M/+vm6uDoYtr+2UNy8Hq3b5DzLeb
8EXrTKR28aZQ5OqXnAmxiJz5/7QSCc7LLtHHwNOcXpNAmywCa9/Eo2Rk5uDZfvEA1OVxCFtP9vNt
YNdXKt03YJ4A/o165ZY5x0rx1TO4YJwgIC6UuKdfPR0crZYle/gEOs02KWZSbMvsNqGrG2DRAaLl
owmjb2pHVmo6T+2MmqnB8CZs/+alupGCdJM3asSn0OMPG79Waf/b0MY7Iar19adx6XQ62BMKmUkh
F7QI5IpUdbMtOfga19RERIchiq96BCVSjFbR9TTiZCUmnrde2Zx/VlzkKcBRtBrYBTJaOgBfOm8d
qwbmHxtQuEjH//PzcXcC5KCdBsl42fYzW1MaowyhxRi3w0LVrwod/8zMheO9V0znRicWf73ipeP/
iSxnok2xcuYq3MbZPCgtup1B81tDDKlPFK72CHpnf5X9VALSrlS9t8riuteLJ+ZmH1//ALGBi2AH
jJvRMKotuCzI4gX8c//ZEnxuNUdRcy6iK3Kz68AAvGOVh9Qqdl8vdeH0UCSCnILxBaZ4OenPqryZ
0wllcKuIN0JxAYuqbWdKXlJXDzgP1NEaavhCjQ+BFnM2cje6hOS6p08nq+Mc9iO768BYShkJWdUx
T+x80wdoOqLKrgTGoSh+B0nSkmJIryPSbBucW1xOuDvS7Z1LHDwiU6O12rl+phvbughaN7D//vfN
QbCHRES0VM8GfGE+dSXKLoNnYW3BQTkovXZb0XoImuTKoteeOatmlBc+LvJIOA0aigLq2YA46J1M
kkwiT6nPe0rmm6rVr8oxcRM/3YX6mhL0hSEmbwNojii8WHLJLA/lFovfvCfB0F7z2Nrlansc1Han
oQxVTP1ddDSGFzPbFLm8SfG1ViTZnSIKbxjoK1H30qX3Saymcy5EP5f+LW1py+hdpyPSzDE61MVd
qr02Qfo42kcsKUCnqttKt/aO1P7GWOa/1/xkN2Sb5mezc0kkwHDKCAqLDKNQ4ishyzFL+PXWR71Z
I0qcWeWJCe2nHjW4LLJvazEkLMc+KhohRWwl+YNTjde1qW9ru34RzQ7J7neqEz/FSnTQxvCoFv1t
2Qb3BjesnuyKtHi2Gv+ugYDWxu+lnK6gjC4dwH9+nL24c4F2hnnuD0jpDtE2tLudH0WgaiUQ8yj4
5/FKWimup2Wss4VhIbLFJNhLXmdZFPSpKrRmMin+xIv6lr6BdL7SfLoUUml3gLlARBbK0CKjieu0
rJoRyUC6bpOlM4tpmZcCwWA8+3XQWFtp8XKRbwizuCVbFFxRwQJzTFyUDaStjZWtuxS7/3mm5QA4
CagJhpKV+gI+Oopig4Ior9YD5qCzBid/Qrn164e7MAbFuUI0qkT5De9uEbz1rGQymaDdJvArooNX
qPHGULpdrDr7Cg6B/TFOn/qS+QSIhru5WpN5uXhi6I8IKV7am0tdpCEiZ3Ni5JhEBA6ApI9Kt113
k7r0HQBo/X/LLE5M1xV5i/cyDHX6zl34t0tewUPRQ91Fq8OkC3mu0BaBWoo6KYDqxTdXZ0HYtxZ6
OWLGIcD4FkOjtJJ2knbbthPzXB/Rkf+uh0ocImlE2kSBT3vGnXI6NAbGHtWaKOuvdbxqxW52U3et
RflPKWo9J8g3Uq9fqb39vHKQLmwv0HHiH0AJ/ltmAVDg/dqPTB5ZiErAJWBIKSiufYo7Z/eCTtJT
XH7USfrYOMP3zNI7aDruEI1/JWm6piP1GurJj1C1V2qfC6+CNJPukoDCIdcvPu9/ci90rq0qHym4
UwZsuTM92tJNiuxCFRvP2G5bse82Vb9y95wfaQGeJqVWkJugvhab9c+iid/RhYkRoVKdfqdbryqx
fsr/+9yQYRJsNepCCMXomJyuYsTy6Eu63gF3fOqGJ6dFdlD+nugrE7zzN8syIGE5T6J+Xbb5J0kD
7asqnQciwW2k2i2LP4xiy/G2Ktce6cKoSrQBiTmmKFMBtZ0+U2Er5WDPFSrZU3wnpzX5YXczOj6i
hu+dReOscNw2elUBbnx9gM/DPAvTuUccgFYtimWnC+eaVY1+jyBQV/quKQGzmh1XT3fpanvxwn4K
g1GH1IRllOVMv5dzNehVxEgK5RiPPoDAH03xyGCszrKVc3h+o2DWgyQq8EAx9lticesiBxs+O9TY
iQPb513L8OUeJNfuDlFWYZu1prRyaUHMxxFYoLMCtGTxtdFgV5s5YcEx+WkH96P5FoQeREXhbxO/
fv3GLp0VFXFiHuuTfiUvIHKaM+sYP9ktGsU/ftb+o9O9Z+1Vkuwq3FORZOvevl7wPJRwIOlaENEh
hSDDeXpEQikl9QYM5enVezQ+dUhVyXgF+Ac/hxcefjT+SpJz4aQIooH4EDRRWIkf9E8YiY2+TTMz
QKopbpjMI2w+CqySv9fmI2zUr5/uQiqA9gK6/HRpLZ2kefHpVZPklGWN9JeCjXLuJPvcjJBSrw9m
RlEX7/yRjrthbGfDvs6i7m687fWH/81vgHBNVifQrMtY02aynakBMjJh9DS0N/3o78NM3luRvzfU
zJ2dZCeX1k6ekuvaZYajrgEkLoQBKJfMCUWXCiWCxQHWJfqQdRx3Xp3nbpX+bsvXsHqamWl+/aSX
Xq04TNwTVEfMyk5fba7XmlL5M8pTtb0JmuxYay+KmeyyvNgVzbevF7tQoABd5KWCbKH/eAYz88c8
Go1MQ6GmtjYqVMFAeRz90Z2bR7N6yGYNhe23wqYpEbzBPM7nbDvkw1a1/6i8geEwOG+6Gq1E3Avl
Ib+KqItkkOCYL7OkZDDyLsHszRuNd6UYnqBd7LLg3U6sa98Z0RltrmdYwJL9OtGJ+3pLLgSqk7UX
+z8EU1MqE0E4zcU4st1bfcN8+kVpy90I0yNI19Afl1dEc5T2DAPiJb/Lt+ay6nxGwjioujXTIup3
NyrQje1vjAYL90Je2eDLK4KiRdYD7atlYq3Vut07EEM9PRz2vOC5e8FVdt8jkJwhq+GPf7/e0wvx
kT39n/UWAWSK47oxa+TF5pRI0WsbzOSA6M3oMMfb4j2ksz/mv75e89IlQDsZg01kfRRSlEWMbEl6
Z6iwhHsVPzHtd1ZqR9lPNkb9R9K03WCimTgDHlEPKwuLE3Ja6CLiKlJtIVApcLSnX7CeAv2XUIn0
VFJIGQjRWMpQrz7Sgal7idBU2jPwJUSlFi6Za92NS+9W++wniqrpDDOmNmkT0yZm9TJ2zfQ1V15C
5zsw1ja9i7W1s3uhq8TD0lCEVIJgESiK04fN6962cjXvvL68d9ACGSjuG+VnqG3T4piNez/nYc1w
o/Y/arr4ey25m7Tjyo5fOl+8a3TlEeQkQVzs+JBosQyzo/Os8aFWlU3URDgPw3d7TVQfKyzdk8sn
00TsundTXxY/CAaOguxY6ZoHu6vdAIZcNq0c+0tXBtJjjDT4bUxeF3uT4kca+CVpSKQ8i8oiiTtm
1Qp41TXJ8YsRE+o74sGk4mT+i7pSCaUg7xlh4vD6J/oQMH2ktuMEZibddAZ2Retl8tM4rBR3F1q8
vH5yAvC69DHRLz59/U6kNtEYcCuG/aYr8LckeMAgOqjDMTevurfujwF+rdhL8k9ajEW0I09xnh0m
+PJVaHprNZ16ccvJ04VID8nYcoZQR4lh5npE5RNf5b3iKsEDFDuMhJ4H/7VRbwA5uqmGA8qhb1/m
4Wcg7brqh1/cYtDZyY9l9/jaF5k7jjsz28tl62rRnT6t9gUvfqQ0nMGbICVLYnW6bRKkIQmd0c5T
s+sx8JCX7ooZ94HwJs3lQ2Q9qFCjGue36cy7HpZzal83SLP5WAQiSlru7FW0hVjxLGjRo1SgsFIR
L2uPlvpKR1yI9EbMlgftxhyrm5Fwjatb4+ZxdpTlu0B5qcHJxEbmxlJ2laapa87OygV8Md3kCIu6
FckT9JNPN6cJVTOlZGFzAhQng8aTg4E53FMSZm5eNC5WzZ4hJRubq7JTale7KoOVL/csCaNLiZ4x
d7EQvKXqPP0J+K0zGMqm1rN1HdwD6+ZEDD3ZyEwIVqro8+cViyHmRC+CYIHbyeliU9A2QYXemJeH
nkQTTfnuNH8r/8qZXCXdNmDTQtfCGlpnFCavbPbnVX/y3heLa6eLq5jLB5iQ8KTKVRc9PluJKwje
tTeE32brdg43tGw3Nbst7VAgiOTbwd6Wqaulj7K9mQ+TGuM1+9bGw8YKXEulwPLRrS02+W81CTeR
HcNwVA6QO3Zq+FDO91X7nDiPnZy6nY52c6W6ffEsa5mLU8cGE+dNHqYbbS43yvSoZNvA2qb2m97J
bkWqbaCBOGhugNUcdgKVa4Y7CN9B/46RlWskFspPqPG4Xczs8NBm9w3ooK/vmrOrhv0ixgrCOUyk
szYErgKZFOVti6XFi2BCCZXgfPLAEjAqRxuCOJeZ26/XPB9TQjYmlWBQTw4F42BxQlJJ6uJYQg5Q
dCgF2l+ILoHQcEvwm/TLiuRnjJjJFLyFxkrhdeF5mU3xxMzG0dB0FkvnWeJMTmF/iiMqWiCY/rrz
IWm6a22YWXTJGlxJ3FSLA3my4OJAynlN4R45jVeQSUQwyM0WOzQowjl/DiQcLfgssPQWInwr23wW
A8U2oxEq+j1kEfLiEnXSIOce5VlLI3Kt4DorTBdh2o0AZAttOVn9SNl8w0w9ZUCFTwhPjcO2Wstn
Lu75P79jUYLU8lg6hcbv8GdgvZh4aki9lUO/nWTEhaQRX9PZK1dC3id2bbnxgEBEAeJweS5j3tRo
cpVHZuv11VvbfKudQ5s8++lm0r9J9t7u/vakr1RfcRt5xr7xXb/aKuMuqfbAtAVBzFprUp3f5rwQ
mioCmEvPiJtyEZyccnZQ26BpNO6U+mBZB2e6NmtkLn6UB2nmkneTwIUKScc8az3Nvqtlr4hc+3uh
3Rh7a0CcalO9G8PG8Z+09Pj1efksQ8927H9+3mcF8k8XpqjxMOgj2j5x6FXz1sh2+KzVD3G6qe/r
CV2O3VhtY5vv8ia7kcHQNDpf7PVcHOb8eJM3bqK5qLm38jZUQABsDgAAnOFRsVbixyes9uyHEqvQ
DQRWBX/ydB+zOE79WWEflUnf2uxaiFgUjJlXvBTf4wDOvT1mR0fGAtBSPOaT23FQj6nTFVBt6h/I
3bnYm7id/1HHyX4uv6Orta16Mn1Duk/MD0OGqGAdUsao5m0ZVczwvUi2D/ZQHIwUVXoU86gEsDxQ
nV3u5wcAREfLeCQH2Ejqz7afmYX8QEuxKV+SSn+IZHkH3C3B2jTq0kMrKb8wPRXa9qpwKXyNE6+a
zOuwe4nzZ9M8xiFpnHGrZ3u0291EugmlatuBe/flh0D+6LSHiIMMviPBSjsVD1JdFRQmhTW/hEWy
S7X6qKUAeRBe5kL6+piYl8KK8pkkA72go7EIoYbjB+NYqFwZ4lfuml/BdfVoDLsSbShux+u4O8xg
faHSqQfFBNbGZGY7jBs9QOJlAyOjUq+UZuN0D0fcT+Q4cUMFfav8nQO+NYxdRNJdH/n6tEfltv2Z
7aaW2LR1uJ4/zBv/RpLu4PDE46bW0UHxaPaoxr6Mr8v23rd3KKOlT8pdtXMewhKUcfcKV72P9yub
cJbxik8ZwDeZrcA3Lr8VvZKGQKv01pu6Ypv/6PIHG63E38G99NbwlXQWlqq/fDpLI4fqMbOvlfqo
6Fs9PVRgQbo7qz0a5mtY/EidXRW1cNs2TePpY+mWDK+rvZRvp0Dd1DltjBYIx9EJ71Wo2rPikc/M
+g7GNAYJr6GxsxrNRTA3+Aa2xLi34vdhuM67u8DZZC9Z+aY6wyZRql0V3Bk+dlUJIZBREIiVe83f
j6j+qUHgFd07AMabKFgbN1zaKNAZAFGRIqZ9sOgzTrJa+LY6kA1CxqIjxycZbIUJgZs3P8EQr1x6
l5ZjDEauzTyKomlRiSSZpsSSldO6Dsctl3vRmQdhcZBYH1rMXCxZA78bF+530E7Q2hh/MZRcZPdO
n4TSIKetV0Lmm8qfQq5FKN1+fd7WVllEvBH/jorJI12QkOijOzfz+HNS6rVk5azc5FSTGcFTpdFy
3njI0OgLylRAFbuXEva/A/dnJoyOtKaVZLzO5mcnuO8FAZ1rXJkgLY3DHSCPrV5TyLVrE/NLmSL9
XDJERC5gtSwVvR0osrGRI55NFU5wGVT7SkIFNbd/p/GPsFc9isrAV7zKUTZ++/j1pp+33NB+4Jph
MCFYJ8S603vGJ2k2w1ij5zBUrsjdBEpREPNV/8MHJJGGyKoBJyjqb1+vfCFjov8DlBzjTQR6loeq
G5ysj2MatXZEGozIoIq+TKLlGxNyavHueEa3Nsm9+LAMmfhyeMs0GhdHLJm6jDwqbqAOYecavghW
mPALEbmq0DoU7S4+AezX2pXDfekt0zmgaU9AlQ1Gvaf7HNnFLOMQwOMm30vjPZXcqXkR+2zFz3J7
b4ewuiQwlDirScla8/hCbfwJ0gUYgkLAmQOOORnmSIMeEWLHd5P+PhVdJhQCjf6nYVVrj3qhHIB2
S4cJh8xP8efTRy1RfraTGAJADPTeqrODWu0MZcYW+l4Q7JoGFUULdir6q18fqUvvV5j8kHriWsC0
dJGFp4nlDJ1j1R5KUxuz/ylU4S2BAQ9fCSafSjnKTyGUs7KuSAcWydrJuot0AS9itYMxSQWO1PxQ
v7f6jTLsHeMn1quuP+OZy75H2Ubw+AKsIr5e/kLgFNJWzJ+IZ8zbFzVQOyj1UNARZQZtHttJP5TD
mz9Gaw8pTujyIdFCopjWBc9oSQTLkygnirRECv116p4MOqIJFWwY516vdzu8f3Ym8slqey+0xfMg
2LWj7Zry09dPe6H3AhCDb4jZLVUnndPT45VKEFOUCT0/k7ZCjDyPjrqkUX8vyNbt5lE03XrDrR3d
HW3qMEPyhjXp2PPYxU/AJUJwPsiMlqN4wy8KK7X10hNMKg3RREECqDLIkBF5H5oXXRldzekK9ff8
Kz5ddZFm4BhcJ5GQJ03L7ICBAXIF6KrrB3DKN1WZP6zs8/lnLFjegFFog3M5fPav/ymVFDvJsjCB
6eljK48psVvXyqZvYPilNj4Km7rBRQp35JD0amVp7eyokW0KnAo0Z0YVSxUkoxsbohXjwtm5MlHV
igFeoZvQqdlNXqKWLMyvwZXpHMEYRKbQETfnNdfk8zTr5EcsP6ukjMowNsLak+UAK0qUcCPjIEPn
UfFd92fwX2tehueTGXgUSNNgn4BoCn1M8aX/s+VVX7W5pkyVVynFNgkADZqyF2vt0aqkrRC/KoUw
r4TNhaG7hSp53ZA/tGl6CDGQ1NZ4yhdqecH8ROWVky7GnIuwRt4zJHU4Vl5vhMwjCrftY+93Cro3
R+ssaAAZUh4HyGgb/U44P4l7VOgFm1jZ4fzjZdn9AKyoQzfYHtF+MDWAlvdFh81b6YJk9egTfX10
PsXcT6MUPxWsNFL7qDrS7zvdwmyw7UmZWtRPx3gLRw+FDQjrNB6EAL1jQ87UA7dGkka1u20wd24q
Pwi/iOiYd7/0+a7jyrDb57HHQrG7igOUQKA2iO5NHYZXZoIroFodJbteC68ibJ39cIZxAi1BHWEt
EoQKR0m1t1BJzZOfPtm8icbdgBA0Eq1CuMJs9jPKnQO/K+3WcuILnzq9c1um2hNSWct7EzX8zpS0
inNHHBNJoJBvSWZjU5Z7NUPZQcOWMO92ZrMS0i4F85OVF0cML8KOcW5dedGEhQ6aAkIQRQjHiNUt
/crOeHqyUP4UYcajQuG33r8+MueDODE9EYBZgP0X1Io6U6ultu5LTxugjolyAJBn7gy7oksOMs1E
nV56m0z7BPUK43ll9fO9Z3X8w4DJCKj1kuTRJ0VeWLFKVJfMXTMfjAdpFn6a8SZObjv/gK3evin7
3dfLnge301UXpy1tIGaak1IyQ+Atd7fNXz4RxWiOaZF4nbUCW7+Q/Z4utwhswIJHrdR4yFkNXeAy
7hQijoInPHq4PZK8nDOh/xkkvGb/ReCWvn7cy+/4M22Bx26CjDoNC1Wcz5hoy0i9Urs28bMa7OQk
89LU3sDnDo300562V/wbma7xyuJiM08/bZ7+n8UXNVYbTTHsxJkDxrRFAU2BvkKm3To+s+1MoktC
NBevGd+Aq7TRD2GG5jiWnHm1Fh4vZMj8FOBgcByAEGnL9qwV4Hjct5OQy042oMO7+aWYe6Tx8sMQ
Cav15zBrCIVrEKnzqhs4h4rOO5wpZrxL81hmLYAaZxTB5qDa1/PfOXTcClAmPKGVFu+Fk01pJ8pp
NA1Fvnr6pkOrQBw1btECw25IjerNVOnYlDP1Kvc0Nq+S+ffK6z2P3FyQyAwxFyZZQYbsdEWztIIK
i4ICUsG4M8hDIGjux/5uxA/XnGrXGOmDMUgPd0Vvv3y9+IWnFdhaek6kw+eS9VntKxmghdzD7OdQ
pt1t6LsoLIX4Vg9F9DHWf79e78JRZqTEi2RcDxNqOVvKdDUNtMzOPZnsV56QNgrqlSv88w0tPhfg
gtBckNEFPXgGDeFKiO0cPTtJH3eThhp0bNyGuXELqW83pd9RQTkg6Q291X4R4qxmZn+LxobeZPHb
0fv3KglmRk+m7vmJ6QUO7mD2XWAnb4mBEEE376bQefaH/neHMcymqeKDYfS1ayPJ6IHD2UWxFCC8
oT724Z+vd+9cIEFjIih6TyR6CEEuyYMaRtVQyJBokwAVzW12CP3gW11FV+bQX9fp/TT0rq2gGjxm
N4IBI4IiNJV9Y7bXJfWFpTYru33uVyJ+EvB2vku0XWkpnp7eGC1ugHmo1k0Bx5XWdTqSaU+5qw3c
wqijQfpCz4EpVpwD8S9cIZiYTeo+kFdt3S7chSe/ZVHa+XqohgqsIzQ8yHNHErYifGtQNTDD9Mb0
2+uAqBjhDG8Hq3CcSydbMFb4gvk/wL7TfSBtRWogjQqvRR5syoKdng+7ASOeUjqIibFwUtLfisAg
y9U+Q3Q+lrtZDtZeiEh5lsefgR5QSoVek2ks7spihMM7T1MOMgoSo3HNiJPWeYKylfGpolaavTub
Mv0ELEQQLRrHw8opvfQLiGU6aoYCS7EEDwdzqsxjUyCUJ99b1PIKmk9CPH9CixZ5j42PzYIxBtvU
CvbqwcDv4esfcOGyILLA9BP0cpCT4lX9UwYpmR4ZWmLwNYYMjzU49XhfxtQKbVyuLHXx+FNootoo
lEHPRAFDKc47a8hyLIJMZLz6rerclCWDNfJsJhmiomn0dtPKEZOw1B2NB7C37qD++q+PTAsH+IqO
zvMnzfL0kYdaKltUlXLPV+WjZYd7BzF2rQm4xVbO13nvAkFcOidCswJa6bIHOpdybLUx/Blfl910
su+glN061nvqXzeoU8pa/DD02X8HzLAq17+hYOOD9uDijuS6ZtzWKmjV2XCL9XE/h9U1Q6RMuuqy
6MrJ603u9Ps4z7Z+G91qknGMumHl0S+EX04TEHwhBQOda1lfF0lg5f0MVVIaFa/L3+PGOFIO4X0u
7XKjZpLI1z492Up61OZki9yTpMj7zp4RApsPRZR9//qtX0jH4C/zhcHVY4AEfuD0tedofku5jHqI
03RXJBkemjhwEvXPjnRT45iEWJploBA2yfuv1z7/yFhaWDQK4RBuokWsjaa6sMpZBSbB8R4UshTn
wapCpNqih69XunTi+Ljgd6K+gweaCDf/fM5NqQU4XTIai8LmiB7C99yaPrBM9rqml9zWsqPtMBdr
M9zLe/vPstrpskzqQjkRGpDgYSq6FOVVpiZ3g10nwA9qr3eaG18Orgdb57iNu6+f+Vw2i8DFOIUM
VGD0z8r52FBj1ajRayvbY9WWx2wqfgPc30l+/ifsp4PBIY9vEzV8U3Bko7F3XRf1zWwq7uSm5c+u
yJ6+/kXnmaKgytsi9UAoh/v+dDvitKmVKSKSh2N9pUzXToc8UIobCq3pXi64YoyV2Hrxvf+zovj7
f957MTSGWZUAcdTqDnXYZ8lKX6X6z+ADsU7j26Am87H+V1/U/yy67Np1E2ivYuYxG9OLoMNH2bSf
Eoa/U7CXrHLTR9GujcNb2wlWHvfyK+egc2cyLOX6On3ePkkMy+9D8D/puDcLaBdNe1NloEwiG58f
8yrJ8l2q1pumLDAltV3LmjytfAWz8Y57/R1VyzetMFZC76cm52k+IZSR+cwZLhKClx+6bYyJL/lw
7EZDugmiPnQT0Km++RCUTrkp8ybfzxFQkQJ1e9K/qHKOlX9Tw/Vy1MCb6+B7FJjYm/tFS/lavDRz
Z+LmlB5R+3qfY2kzqc09FKKvj+uFi/lT0JlRnSAD4MJwupt2legYyTOrd4BIj/ZL2bmtvQ/A3VoZ
w53hdzm2d5aCZuN1grllzIA2DZ3fK7/ivLY7/RWLeytM2gIqKvUVzK0t78v90Tz6BljlBFoV2rJW
NG9jPb2Tg3gtglwK0KJTAQ+XiQZ6zqcbkFijnVYFVgCV2xT1Pg2Mj06eGFAGxX3QpcdBc3aDbG/l
oKFpMX73ZWcXKgepeVE0KGz5Svy4GE/F1YnxtJD0XnaDRyVvAOmjZFunwO1YLE2AOatZuK8CopdT
Pqe18zB0dsjQJfyv7DnRGkOFACkUGyvXZU046ZFjhh0pYSBP+9qWJVcvm6vZaHdO0txpdhGu5AqX
wiVaBAptZGGbuZSNU+XB0mpbY7Y1avcYde0Ks/vmG8YtnoEHaZqemiA/fn3YRIWx/FD/XXJxI4MX
0ayJLj/6qnx7cbjrlGwT5NYWJZMdqkcrW3qhKSfajfCphUGvQ8lzesAYfI9l4yh04QPjiKi3OyPg
K/fKdUhiD3qs9pKmcHGH+aixOE6mFBBaOKyV+/p50YdkOxMG6LOc9LO5YqtNQ6biXOIZaF6mWre3
pPi2LwBRD2Z0SDWKwC4jL0tfuzY6xGX4Nmndd9qp+Ecy/Qsl5U8l0yyPGIf5tV55SZUCf7fnVyut
dpbW2vgKRD9i48eogiQqu10/DT9ybYSPnNlgQfXpprQAollN+JymsQZKKWfiM9Y3cazv02zYaGV6
MErjAVXj0f36pZ+rWcHAEQ1/bmZujTMROR83wGEYU1GAhD9vo9l6teNsbzYOEuiy3bmWD7zNnt7i
vr1WguGQdOq2V4NjE6YzuG+92cRPZZshAkNW5SvV5pANwUEeh5V8UYSbk9MJegEREOIRCAYBoTg9
LT2KxlVUIYarqa/6HOAm1rpS0Wy/3o7zKCOWoROOsJOwpPr8+3+ShsYYFAOHqMSbrOYqaVsAfyBj
oHNoaf+UY8EVqzBX5uS2UZRvK2ufRVzWZnDEA/LBU6ksUqQ6bOUqm0AqhhoGufF0HavJ1ZhaP6Jc
uTeM7NaG4UDSfD0V9kYSkGItua3G/p5i5hBaPoOwsFvZ9vOaRfwoxkJ02/BS4BI/3Xe1z4JaasLE
S+P0KmruJmbuco9oZWdvYx/aztwdc7+6mXTHdaTBTR0aZtP4kMozHISpBOBkrWibnCV2VGuwKLiS
BJDqTJoirfkLubZiDww6wOvZrUb1O65A39rQ9spQfsiy+bX3P1Zej4hHyxMoC04WkYIwscyv/Ggu
VSlRYm/Spn0jN8iaJU9zqN2neQ3/XW5+5L8lpdqGWfIRTNVvUwt+TXh9zdGau8zZ5cA7QUUfToFJ
0UYVdfpOorRrdbvkl1iD41V1d2w19R5hblfuqk01J1eN76+kceKfPHt46MXklZTRJEWnS6q+H/Z9
zp77kI8oSP2i3mV9u0vs+GA6ax/7pQcEIiXYzOhqwvY4XS1W7TmPejn2EuVnxgR+rFrG3q9Oe9//
Gtq/Ky/2LMn6POKiKyBKRG7509WsJktDU5LwvZabbWzWN5I67m2NWURoPszwXS1f3tA9+D+cnVdz
40i2rf/KRL9jDrw5cWYeAJKiJFKiJLKMXhCqKgkeCe9+/f2S3edOF1VRunEjuhUl0QBIs3ObtddC
LWC5hffqo7zje9NGNhueNZo/SaNzBP98/bLSLALUKl1NlLXFUq2V8GCN6gem7b11oVNB9v7jQtHl
aVxcZZo9q9InKuhq9amvHiuX2HfZI8Oz+WA43x2obE/QE9h+oDoAgi7MmNooZgwXYoLAovAbatuF
8qkZQ99FAIVG+27tHLow/uCq71cMF5WUzBaehNTP+nkMhTakllCdZFXaQNPbVnJv+qpSbOEjuy1M
x1fDDzy09zuCK9LPAx6V1v53mbu5NBJVRAmbsF6uZclY0asHPVw2hZ3siyH84KD+xckExApvhzCK
4+Fd330Lg6Kw8jAFbC8DIfjtbfUWZbZDPTrrGYvcefXaM5sIZIb16YM5lVvg5+0vuyoAorNFJOno
RWy5wHnZZ42dwnoYrgqg8mao3qsZNfN62cWuDnC63ZjGcpvomb/UPfjNPvv/MPuS44CuItbWuyZp
NRnKqFS5h3iu/QYrN7v9k5vbd07irtEY+pZ500PWfOCm/vKwsXCQULN134t0il43YnZvumrLNyts
1kk5fdL06SEtXPR+p0fkkO/iD9svfjHcYGLZpDgi71vGYjColhvyqH3jbrTcW03D8sklEC0Uhtjs
T0767YMZlhvkYoZl6gCPhw0EX4Y0H39zfGIvw+2uAfGQu73Jem8Pr3MqHQqYHcxroxuOs9pejbT4
RNnboHIEaPH4UDYfHe7vS+W4QJzvWGPKtNzRRVgAlWURdyk9ggWcTqY6PTSL/cMW2V4xxod4UJEy
Nu9YdqdJS18m7yORrl9f35ZIetK05EYv7KTuthxLI4frklWBZS2BJbZQ32wGvw7Dq6pCcRJ6YRt1
MJCuH23y9z4GVWoqYsS3OIHvjErheWlD+ywHH+7nmE0PVbbzEIFM7HyvRca9lribQo9XXe+s2SF7
NWx9eDg2Svwho8avFoSswbDsCX3fyQVZilU5sZhxd9R5C+dgWcVb0k53OmTDjdFeZ70KLM9dx2W9
i4T3aQFMXBEt/n5dvm8XZzk4gC3ZBfBsc6L8vC7bGPb4KJZ830uzNvL5gEzeqoITUWr1Zsm8bYvl
KQvtr0btgioe6k1j31ZuYNTRyhTIbKjfrVx9NvUSpn7LCDK+ol+WD6zEuch+uX3wjehBllINnEM/
3+ZcJwXcbWG8smvvvk6sh6QYD61u3w3RdBeDWsxGPQLNHq+sUlMR6rSQtacQ4guv+e62KqgUcUtU
gM5n1d4PSnU3JtVjWpT70ms3qOqs54nZvve68FHRxKvZh44/z8WtZkPB4oJ8LWLzaHP6rZU+uyv1
mkQVJTQ38T6S1PvFUUudFj57SgbAuS8fVSOvWtkdUgQSBypGYMVRvbbQtGoaWvkTvwN0/PtF8Iuj
lgOPnhPY4Dw6Ty48igjFgLJ0ich78TqL7MHGMtVN+kiYeBgX54M8yC9CHpYcbdVoG9E8C4vXz3OZ
m2OW0TKL8EZkPAx5++J406pb+q0wBoj66UBLe/Oqo0UjQsJOzOVx6nS6F2qNDmWoUTNWZoNWxu8H
4RcHEVlz7kZ2weADXAxCIkKRug5yIJmmsH6es6K6UYpm3dewfw3NOqR5sPmoCeuX248uCSgAyZDI
4OfnsdCVOG8mZHJWbTLeKFX4BvE1sMviy1DYDbM+P/fG4uuTfdO4xaYLp6CL7XWB1kLU9Vv5v5GZ
9DzXui0hhdQ2qRgLlK+U1e+Hx5B3crkDSZaSwuFm3/M4jGXXxiQOk9Uw36nOeHCpTXtp2AThrKm3
Rv5MBvPk1l277+qQLsrGO80OhJiNRfdN79GmGinwyGbVyvGO09LH67hXQoAtCe9R6TwSDn3iiUGf
lQLPfOlKoks0GLLQKG68JaU9slt+OMW8mUt9K+rPv3++X+06j7YCSTcM0P6y07hOskaDG5k9wLPF
HA0rK1s+m0XxKevFLZ3eHJajvfn9RX/ldFIb/M9VLwIx5NtroxVTsqK1HXGtA8TzNyD1wqkKRg9e
DpQdneoDW/qrM/Dv17xYcqmypLBPQRoxq/k+yRQC6OgDV1Lu4HdrxSKKlaRZeDwXhwp88m3tRjyW
BsdKpGvPoisCNywfw6756AD7hfGSNVY4AODOg2D24lpl2/SZMhPdLXOzm+PpYQ6V22YsM7p4c3e9
VMvB1Wt3Uzfqixl59wasL4blZ3m26cW09Yzq0UCcBD0p3VgjvPEQO3US1MIb1qrQr5pWfGpuBrgU
0hVqUYYZf/AAPy882cViQDcOrRjZMFmyv7A7opznue4I5xIOmqdEeUIZih53LcB1CNzU+WAfWz/7
He+vJ+3g3xzRoQytanJD0q9FSwvqcgJBvRujinQpqDJdqQFxLrfqkpS+FwL2LsXwaFc0loc0lSeo
VUVq9Dio8YNBTA3V7VUancZ+Xk3wzUi2/hTNtD4GthXHgGrmFWptzjKsQ2O4dSv0I1Jw44sO1Ml9
iqbPs9N8tqf4a3rXdeqqV8arJMq/jmZ3V9idthIt7Be2OhyH0QyRIyf6asvmpQeq3zfITxb2TUEA
OrTc7dB/xFpovpsbqLDxihAaBIDHcXxxUi3QgNC77SUrr/Q2VR1vnGRcAciHwCgonXsGaj0tA53P
zW0Va7vYMO+OHbiGfqzuRxVR8dLpT5Y6o8RbPEwRouqEyXVKWBcbtL7aT1U036eIhSaNb25QbA56
jVQodYF5eps59QvlNlbKfdw1t1pY7g1ExObZu0V7Z6XV6qqtnKtaXA9Q09Pltx1nbTPr28mYg9/b
qZ/3M2tGKjzL/kEiY5AclxkUc0rN3lNYM9EC2DKCgm5+KNQfbv/j99e5yJb/eSHqq+eqoORpurCH
BqJTQ6YT9C8tTRg3puYEMTo3TtluKjV59ObdrLv3HZofjes92Ur27NF8/Dy5d8qwyoscAQbjpg5d
wxcG5CWjBsTuIwmGi9Ll/94kzhJmEnqGy1xdnXWmvUwZgTK4bTXtPttt/VTk5GMn+ILNkGYEO/fN
/m6GABKYb5ltQrW6C5X6A2D/hffw151IPVaIcUAWXdrZRugFoPpSBs8hrtG4L8rmaVGaz3U67kex
7PTeuZki70Zxq8Mw1o+Wpt8bughm4wmUgq+P+gZJj+vCrfapqe/0Kb7RNHqBfj+tF8fcX/fpnWUk
SC2AEvnZ5thWrjjUewm75n1i3mjut6a5qZ3r3nrtASXh1sfD8ffXPCtj/ecMen/Ni4jBqCJl6uU1
1RJvNqnuSmFded9zITaqMuzBJ6OoVenlbY5JT/IaLFB1Fy+Pi7afABPoORo3obbJBH3Dyb6BvaY1
36xMh+dwOtCu8fvbPWd4Lm6XPBfOFZzMpAcuM0BgwaJShExlXU8Hxaw3LbVeq3oazeq1UK3byjPv
zDK6dugemGfDly0cNHddGaN7XfTGvu+e8+WTGBu4Bpw7Y9Y+IxXTz3qgDf3NYHYwaum3+P5EER3N
9z3cQBmVyGdVWF91oz+oWRTYUREYk0dzRnTlRvNWb+w7M8n9Bbe8VlbC/dqMQavQ1Kopa6tHGyGr
bqw5X8nfQbWvteKT4iqoTmtrfSRzF22MpoLOq19p0J0BFLoy2uxBbZrHuq8fZHfZMjpf9WU4RGP8
NZrzJ5FCmmCMz97wUdTx7tyj+VkWmFHdktKMlyVm18zCZrZZD/W4IIe+85RgAfY69muj3iW0Qovl
kBYQVBxVAYlO+acJ/a/v039Hr+Lw51S2//4ffv8uqrlJori7+PXf++R7I1rx1v2P/Nj/fdvPH/r3
1au4eyle29++6SgK/rt8y09fy9X/urvVS/fy0y/rsku6+aF/bebH17bPu/Mt8Bzynf+vL/7j9fwt
x7l6/dcf30VfdvLbokSUf/z10vWPf/0hawv/9fev/+s1+Yj/+mPz0ojXf1y3+Uv5o7382OtL2/3r
D8X+J31e9DLg4ZEbBT/JzI6v55ecf4J5QR1MNtNJvl95gJei6eJ//WHr/8ShIsyUJKoEVrI1qRX9
+SVNvsSJRluQ5OzFbP7vDf40j/+Z13+UfXEQkEi1fDFf9Ddnl4TEGQR2bi2i4O5ddjPag5kRNQG1
auuFuh1EIO1is4mi7rMicOtVHQaUPqnXhtM96EnvroZy1nxTAZNTIWhO84i9gotjNbGVfAtOs5UL
s6wL45Ha5Lu4qAgLrJZc4fSSgqns9KhaR4CZffwO35mqaQOxOMpkrrpZ7OguDBUQta+zWT3MbfYW
j+7OmdSEltmCHB8fgz77YIjY9Q278bsG8r9mgoFxBv6STAOiAfnzpOc3hWp+7j1SPPrgJ5pxVbtK
tgKsSP4/XTaTE3/t1Jr9EpXPWiae6dnF5ebbkvm70TYf1McA9r0fZlk5JjNCqzVTeuGL0S9q5JVb
GsHCDfq9l+8Md+RkrdQhCG0tA0hU6VREu8CITTvATgZdXb6ZodH6OHlHORapx+AmoOx9T5Q3aq1/
LkE5wQ1gz0GqrbXRPcpWTKOx9t0cd5vImxmYKjq1RbGL5ef6BLGpxsuChRh8tRhoeTbufVP3I/Rs
TL/lMiIF9HTnuwTV8D1fPtuhcxzq+C0dwmOfOCfNvZpHsyXDC/+q6L7oXXQKaxeSInKi60TJ16Cj
T5l1ABA0BJCH5kENrQrxT7Yq52qB1KDdaFaE7tQCSr+INYzmAOlMGSp3TTXNyGvoe816bkRxQLkS
gj7XffEUuNsgQkU7mgdBZqz3p764hRgVJSl0NdHYiSf3U1aBg1Y899j0TOxCW7v8h1kigzzWaKJB
XH9tTPa4bd3ic9/3iZ+nPEtjI3qfWehClVB5Gmb+DGUzi3tcbsJaPHYgvsnnd19HywX9GO2FLu5l
e6vF2MSt8mqU7rHsW1Id4tiOrEc2Xou6vZKTM+COxoLxcZ18bRrWtXwzIix30RIrwcTAbwbhHKdQ
+CRqD+ddhRLIcw3QOlWm71FbHjQ7fVPr8Cg4SAO7UQJSEr0f4Qu5SB9AqRW92QNzS/Y+pzuwhF2v
2xlkLSrSVRu5rmlZOeh5PwRax4ZGPaHMx28WOAY0eTzXb+HUW0zxZrcGA6FGb3Mptn1vnBr5NKgN
W4E3w77XfG4NGmadyLmyK/SRs/CxaLPnxK3dlduQIVGdBTghz62I5MtsaXuvZWjNKHmrtWzX0/A+
ZYmMwL4o4VNr4/SmhfomH0BJvGxlpiO1KjiWhkYNRjOt1mqoohvURm91tSi+0fVPeaSvnDlvAo5K
sWmb9DanIWY9W9MhK7SgsrjjTJGN7sO4ryPxdF77g87QGDV51olGHaO6dWPt5fx0k5V90FJ47kv5
jz8krSpSh/jYdNNImolzOupvYaqpKF2b9EIPkHO/dsaph3KgfPFc3MVFMU6wN+2cxD5kMfkgFRHo
UdWJZsfeh8bgQI8YIklL+gI4imapRvGtOC996ssw8y39rTqLR+sR/RHaP7Lseu4osjnqroEtZZUO
xmOV5GuDej9d86+dKWHzjXuQ78qc9DovDaREcxDmSfIVKqnvhRevx4bO8bFaZjitinuwR8ZiX1Hb
WpGf3hWdtuur4iVW+h7It71KXYVe4+KlzMB+Z9Oro2inJdfh0qpXFg26/twReXcu+GllgudSG7Yh
q8531PIT+AOfWgBSoDzfwn0pKVFx6STwrWk7nUKw0rc/TPm8jaPNgWZPP1y3rv0YZKcv7KH/0Lu3
3plmkCuwcnga9CoyQ/ize8+w6cmSuNDoVvrJ47nkMEERtqtCQUOvexrjfNsL7Tk3O4Um92JTtwsp
ezHv1Wo6ynd7C5M0GRlJhzymPYMSbKM/J2Op+LmjnxYp/Kupr4QRL6AH6dExX6AGJOhPTN2fMkZL
a9S1Q/qmzeoXQ5gn3ePlDMOe1OW3SekcXyjYcvGiWWHN6o6fLCd/oY9ABJpTvHSGc602ztfcZg15
NaM3YZZ8mX9Hjn0tonDV6hx3QIB7AJt9GKTonpYMqR7Ouo+I8amNJZxpOGijddBdnvT8ypKIB6ts
D4uh7/Bu0QlMIw0zN/uj3UBw5fHMUTYXfkEzUsQqLIV2mLBrkeeua6vdWCadWUrM2/rRPujzfG1X
C33DztXSZmR95RPQ9DEHIckiG3m0TVyfkO4iK0znl0/GFSVEFkJp6d+ckSWfpvqyqdUs9XUvzGA6
0zH+fY/yc/a1ybMPkL5nx/pyJ0tWXY1mH1eiin5eHWqvJBEkqlpgOBzQZbKj9nqgkf+wLIyR3Ytv
rsH6VlGSRtW48Id62pw3nWBNRxy5Vdj41FRPdEq9iEzdnV/UEnYhHKe9b4tT50ZrcoQw+okX+c6+
1FgVc/Gi5FwCkWnd182rKCWVkPX5S9WZp2TWT8noHYzGOQgrjn01bg+p5jKWGYPVK8y1vAExa6dB
V3dGzAJ1WjbwVDoiEIayWcYaVj6u1A1w5HX4UkXNhi1dOhE+8bk5qAByrLJkgux88NUuuXb0kq/1
VJpJ5/R6HJ3rUh8CZ2Q3dBo/hpAfJRRjSaMQyLGsFQNOOrvfxpg1G4OHxAvE99rpb173X07t353Y
c5bxcpJkGVD2J1GOvASLzqXS8iSNHqT24AKQ6SPSUHedVh4Gp3xpHfFS6awz6GeCzk4jVMJYj4l+
W7R55DN/bGsjf5GWWb5fWyScWy03RZ3XV0bO8ZiM7rewVOFqwGOxkGFalXwgqhYw68qNGn1uhfbo
hT0vsi2RsWC5yzlQwuyrqKdHOVfS4Edw0UaT9Ug/wyHNtJ09tGh6WBs5uiLhU8IeT5lnnXppPTvN
BAxTEvDN/kCnQN3tE7vZwtWFCZJnChQA0D6vdAwGiSY+LZcGX1vWvDhCKIs10yx2eSkiqBvgp6ty
bPbcjq9lq8xBkZu1D5tlLbA0IYB2FvjwrFA5o3lv2HeNzGPNroB2Ifs6iiwghLiV89eW9kEabEdA
M2n26C65Kp3x6fUkMOci5yOdPuxy1zo10SiCh3pgAf5+1hG++4Xldummhl7apBz+DgiWATn1NEUL
VFMclk48g5B8bpfqYBbiQOByamLPCgZF4M0Vu2pQ1nZ1sszlZjDKXdhXhzmuDkbo7tMUymy8hqmJ
KVjW3SlMrnUvf6v0okKSzLrW+u4Jn6UIygI4v1DndRTfCLV7SetyB9jywDmPB+Y9piqAiOhN2NQ/
ctyouuYOXJG+lU30RiYSL1r3o2nAaJorHgrmTC0ORJp4lA6bQwZ/1KqLRw+TCeQsR6QjMKLMpwvj
CLYyuQrdZKu6FNL+9Mv06lM2eVd6W93TwPLQRej81e29gSSYb17DeKuuSwAL55PEDBF6y8sR2ogI
7IZZVRQM+mfdErvEM9dnj9X0GIVqbGBK8bK1bXXuSlhO45Mt8IcY977DqQjc/ghsUfiT2VyZWXRS
uuh7r3yebGsbK9aWYrXLrufMmnu6x4QNUWdGbLQqUvpK9HLalWFv38weaYsaMsJxku6iU+5sVTmB
UW2s8oCfgamvk2OU2buzRx0ORBNGmd3U1fRdKZVgUCMBg60RQNpYrd0Y2fO2gRbUSYtAMaDCQ2Tu
jaOswu2L+bZOBj+14LvjcK0u4dHR8EyFG78ZBX7mOa6oCghGB2eX0TaC0h8/jFw8KVTo1aUi0tK3
ctnIlVRLL3PSWXOsPbcqn+0JH9ntU+gxjGkbWtnbhCgjujHaEKTtcYicm7SP9pqSbjOl2hUJwdmc
3go3e47C7FkrijeEHXG+oQFosvizJu8ZtvIvQByv+7S86ubku9IVvmcSEnkJjlQya7uwTZ8BQ+Y4
SMrrOdJeMpd7nwn5bOdqfvNmhQafrHHp/Me3n9dJO3/NwuV6NOP7tCne7MTJCb+1G71MH4nDZB8p
obwaa/usY6Ushr1sDZRFifi4JRFbx6n9ZqcKGeqyGFdpw5Po5uj4uOLMdiKbs5/zonhubOdoKshr
syNC5nfkBJsTZV8mP2piO5tRU8x8l8fRpmZI0z4VsJK+1V36JuTwqNqXtCs+x6F7PK+HZIk2VnWu
o+eEIMuhh4FllH594hDUyKkxxuJTrTdGYCECQqg73nadAzxZYSMn1m1kRs8lM54IuD36wnoc+/Rz
1/DMo5zszlzoOtW+yJDmvN5k6D2l4mmaM5K+vE3GbrMBOx3lrcIVuzhLnvPWPXL2HvWckbE2vV4+
Jma6FYq7dmVuwgqZ1qaOH8lIBVMCnKN0GM1FBtGo/lBQ0ClnRRzi9reh1d6MsN1GKR+sC+JXaV2c
jvfL+Ds2tUM5L0E0y4f2UEhL7FuDDhDSYhvk0z4JzzuKECV3Qv6ziVioS2/avHye5ANOtvBnx8bh
51CbjP4pcejhjLzorYwQmMrnZGdpBNnnYDJLsqeOnBTz6h2HJH92C0ZASXmdTrCtmL9XbftJG8RB
QVFGGZ3PIrpNyvaLvFxuLge6VNaTuwwBYfMxKjU/AvkM4JON0jDHI18d9ZYGJHHR154zbVOUgioF
+QyFFI7vRrC0T6pySK3x3q7kLx1/pu8I9zZ6c2fl2ETJjUZ7sl8VoeuHqcsBrjzJHFBN2F+79baw
59P58T1WuTNxFsENf5tmCSaw87WCZTZxGge1nN1mid9kRihTybT0yb1nlnFgz49ZwcLPNXImBSTR
NXbQnMvnKhGHvqkP1nwD5uHQQoSUU5t1vPLQDqSdamslV6xclkoDP22SvykVm5Hs3tbJYRBqK67E
d7CKSVofNCc/ySROp8WgkUr181BbGbK5nkNZxjjEev4yVb3jZyVZOH1Q3ix7vs/lrYJCZBaH9sfk
d/LuWpl5cRNnC/8dk9Pp6x+TmRDHhw2K6Ll7Zy9Mu1CIvg2jmFZAFPMOj29RGSS3Ub8Lx9iPraqv
k5XhKdF2CD0ao5vythutAE4RDAxTGkojLReHQAqloAgDmfnZdiRa9jzKYuBQmVtPZ3j7xDvKNTlz
RsgV05btuLKWyvVH0jXZs/7NGiua+LEU50nWpUpEaEeb3/sMF3WVPwNzDxkdA8YbIEr2Rf24NKom
XNROD9Ar4gxXMxpyhsHPsnUmpsBACuN8dM+kBNQxey4kzDCyyytrXNzVeVP2gqpl2H9qoqwIPKtL
1hWYF5nusYwlJXwlf7FkHPL11RyTavzgAc4kOBe+LrBpPF2JvIN+WyIK/pZaWCyasLyGcFXVl52d
wkpFR9BG0dWT2eHn5sRiSt5upqw51tPDohFjWAuxYERzsS+ksnwsEw3SGxW2uq4pmUtPNCy8Q6i+
pD2kgTDO4r9OXbY2lukoHcrcTtVggCm6JVpmGyu2z4Zbnf3GRTNFwCI9GJN7FfZ3izrvU48QVBtH
LzBtHMJzIFPiL8r8TG11D1ZNWqIqEcBwAShExNwaXuo5EpbxdKLzWGHLjzSpVzCqcSbpxinrtE9h
NgXeWDRSyvtlSfDErRTn1QWSKSgUkXuon1Q3fopGfFe9FdfW5DzHnSagSiOl6kL8HF+TgiILiH++
pP31kKtvUaU9labfKVGzMYz+Lb/KYR27WmzyxbPSfAHWL3n64SSiCJWSRuL2xy6BfctewZl3iB3I
WSfFPMn0wBwOT4rxSWZdzjkbzYKQUOuhfuFNoc1lzyGH606bxXI8v5Het+j4+yTcOxG2eHm6WLmO
gHogJ4Wa8CiiTk+wzOjdYw4PsBwkp+sosduHIQsGq4kxAsWPc8TSWVfD4FyHFFGgQacTxxxwS+Op
Q4QANEATWVsZZnbkdGatoMjlnGMTZTJOCYosSb+P5vIUifBr7d63+DgwYMnQAEIuPaZrGWyDR3F6
3OfTdETnpV+PtvLDzo41E2np4iXpsqvWKe9lhKAY0bWAna+txUb+PlLtdkvSuDD6kuUh0JURw5Dd
VdZnUVifc4u1h2cogqW0Dp7RPMUqzAMDA96m+S4TzcM5bwH9NoOZsGpylbmpK/UURWKXEcfj7crA
2vCwOsTO59B0AoQxUTSYbca67CEGFPkruVGBEos4mARt4hwhyjA2sTQg8+bVVIjbkWWX2xjfgUPn
vC9S07o264/YH84NFpfbGqQ43FcQF0nRhJ+3tWqMEenzVA9ksvbsZOaUP11T+zN3TD7oRzM51zo+
7bkuM5jj3h3sOyAe926v/+kjj2ORrezhtmrx+fUk351tqficUFryF6rpGdJlqfRtzcEOkil7o0C6
M8ZJQykFHBunhjTQRTftIA03A9pctpNnPssD9Pd2DAa598EbFRE4JMCIQuWiXjQNgJYssii2ubJ0
/7L0xxA7G1N6yxaHKZ2QLDSZ/G/i8Dhw263kjjXK57RP3qR3LY9WGVQtEWxLHszUECnh9EvHvuZg
lgM1a4AwPOu6yesDUcGhjqKT7MWQ9RAv8TadstIRPIm0KyUFEjPfSE9Ujv/Z0bTWVt3vvQh/My/C
o5Hi8g2N8MeFy8Aj9smq1O+Rle9kNGkA2fZ1OszAxD3mdnGIEV7OIgjyF7qjG+KL2Q2P0NQYkAPB
x0amVZCe1wdzD3fMvT2n44pQyjsHjaLiH+m3yFSIQpEVOFfVctu6HVL9+fwiRCV0nZZEcpytIOF2
8o7lY3FoxKjt5FfCJjVTWwNH+MShj425iyMBWBEXx0zs0W+y8qqPJncVttgxy3icIhkjNFW7SlAE
KHEQgbLcSIoCeZyfHfKo53JtjgV2UnLCgsZccvbhQhxbevaq8Jqbc6xWELUHZkyfDdxtfqgkby3J
Oj/W2/UENy25SDpS6sW5qnKPVA0+NUUkMA0G1TARsQScqnpypglYB25dr+GsK0UUWEp8k3TRdTRT
MLNbZDohoL+Vm0X6xjJs8OJNPFd7HQ8DYey9KL7Jk1zG35Y+HUrCJGBisnSF41JEHCvy3paOr5Nl
Itr0UUvyl+zB7hebo7xPrpIGLgH8SORRSXBmlOM0OdXCKYPELsiAluZtvVhvqf0AN8xMwpJv9XTW
KhGNThnnXEoDVoLYUtp9LcxiRwaCcI1AefbSBxJPW3L042qp5QWk2y99QHVZslUxBWMYfw9lUcce
oOALlVUUKwjmyOBABqDeY2VVt2ZvbOUCcHPldk7EKWy5TeTV31j0dwi6yr3QhvZWrt544DKhPp6K
Yfuf74HVaGfbzdfQdbeRJyNm5sRYWE9sG5Dtr2Ar9H660arhaE07yKGOBvvyzwiZtzqEcqySL2Q9
FllOOhexhro6lFF+kN8lo9MYezOX8IbV9r1h1Jrf2yNSUCEyyFU0wppgXVe2cgNqjV3PWu7I5PR5
fC/Kcg8+6Zn61AEJvD8rXdLtjNMq25y9URroWt91hbnJPeMuzykZqca010vnewqHiy+poOMRl38u
O8hi6ys1Yh/OcsjPUZKiDpvFcH/IcFReWoF03k/kUPUZtDO2PsEfS5mYdoNASISazHVIS1HZvLGN
hwNgK9rhefS5odVT7Vdn57jAQJ2jpnMEoWzIR630mgzk0GBrz0vjbI7tqVk2GHyGb0b1qc7iq0Lm
bWRyIcWHN+vuLky0VdGn3wbnm0eu3o2arQyqS+Y5lOmOB1K/fCIvd7J+lxGUyjEaZ7qyZ/1Zetad
IHQT2NCkju+1Jd/nRB+RkbxlGKxyLr+VVfGEALeKOsVjk1ioDERhsj3XxmVMZbIgOBJlNeIcOGmF
/tXscadkWFZpze2Sx3tZaJThkOKKFyeJiRcZoT504zViW1fnp10aAphI7lNjfMIReDXDhu3Bs6pL
++SVj3VCUHNOqJRaDlAxF5vGjfZlZxEiONXGO+8GpWqCmqyDTFmcp9KKiTXTVL0d5vAgDZ2g1DCZ
blBhGn5/fl0QlxBIwDwNzlrW+VyqfZcpZ1qv+KuBO6uWhPHS9NoOvAtTcSXzC8toYH1N7aTG28Te
eHnzEI3G1pj7javg7shbPqcMpNmT09QU6X0IM+DkrMu62SMi8+YV+QeHrvWrM9clvKTTE1QooJSf
nYyCYoYaFTMsnwX7PM4P2oJ9TTSewNIUCoX1d6dXgtJcgqR5s71iNx0liqNxYN+TCVL7nMEMj42C
fgiNxvQX1ISinG6cQeccjTxfz8Zc/iVyletEme8qlec11f7WzvvrunS2dl3spFU6n1+dl9JUS3yV
0Nm7zbNk1dHSLrebAgtq49T3uU41N3KtozQB5+DckXdT1M6VUhjX5+jrvM1Sw7kBMvLgecpr4XHR
38+6KeHYF14aDInw79HrSI/3Za0wMfMRAki2eqebJ6tZO+A6kVokUJEloTDMv3jFV4joCYhSfDIS
4rasuNl6uRUxykyyGisxGlXUbVQZZc3602wrT0O0nJSGYgwtmwQ9UEqc4wFFlk1lpcGmLnaOmWR5
QdaJcECXPPsh6wZJT922hRIPLM6wrbWZ4kWmn6hA6gi5ZaZvxjOqP3jKbovz+/sRMaRf+tOIyJYm
+mopkYHiRO7x5yW1jH2TOMqA+kc4Q0xmXSWLgonVxa4XbHxKGAHH0jHMZtAuQ/9UOdPDn/lcmRrT
5nJLhnAnjwhiL3qVQFNCOoHYkL1V5Tk4g+Cr3MqHoZbCZkK/W37HYXTGCYyRZfmx+dR0w92SQAPe
Sw8wznFSIOAM6zxYZJEc/g6qHJr2wWK4IET/ywTwxNwPhIAAan9+9ERtLE3Mnhq4Y/pNU+ojNVAS
O+L/MPdl3Y3q6ra/iD1ED6/GNnacvqskLxqpDiEECBDtrz9TrnPWTrGDPXbuy32rUWsVGJA+fc1s
1qKFy2OBpKjzMXpxw9umHWLRsfsswYniMppGE5wGEwh8nv4aEHX9z88B7Dn+HkMokKHIDILMWxya
QStgWdvlb2FWXh7PGN1RD+wh6hpUybqzqgFIOY7SY5p37FMPXnITAhov1UuZAomk26zl6D3aY3Wb
pukKEPZL3RHRzc7J8m7K4BJ4eeR9NppBlSFiKwV550+2LNLfZsfWSTFFfGJ7MhwhL1R/cP3PxwDg
Pu/7MQk7ZjFHYFNnWBfoxK6pNB517qRQc4S64aiDj/6LoHUx86UQ/eQNAtYxffOAZRIlTujUoY9K
obFoBs1VaPjXeY9W1pCh75kXl0O7dSEpFx3rIsH7d0wu0LJAjNaPpPOtY4RKU4glYE7ooHd5bLke
05i20KHGbqzN8ZbHeYrOwppym5gQxNEpJJiJbxpnyrAJVp3uShtetfID8n6EDglD3U5lCONz9juZ
UC3oBK52+R1SpJtCz4rMsH/lQLNkyMAwrTMPiYFjrvegKMJe2trYy45ChHDYuVmD4zXY2Cnd6LLM
0x/q2LwskFpqKAsfxS1jZJ8UFdyBke2OPU70drDfPG+HEejOVJ6/KsAJPfZULUD+WuqglawTSowT
dYvXj3QNU/bit52Uv103u2SoAZQ93bRGBxIXnNT1cAOEWxRHNnseWXPQ7Xww4x6KJrtKSP67sPp7
MEfWehtbus/qEBEXorqW6FHrcc8xwxnt7JeTOn+a1b0oopyGkFRVOV6UE/UM1UqP/W4Q0HkLq16F
x9xWnycg3F4xCQ/sPKm2ckJ361jAgp7x1hI08iddG5kaLVaNAoDEfcf+Fwbnox5gemJQTWoHNNqZ
cbRzVMqdBUVMok3T0o68mhv/d2RAp1Q4DprikY6D2iDiWNTj9jpL18WJLgP07MWFfbjRX7gYkliG
hz/bj4IVl6PIbhnWyVAUwAgVl3qS1ar3KgnvXDSewU4D/BEhszIx/hNyVevBkR5a6Hay3it6MKWL
ZAlS6LTS41A9Y4LSxQozyDoaoIQIgtEdozU5XkhtBJe/9MrpMadqpwfduPVs9lsPTvUvCBrrEYhO
HU6P+7bARsXe1pf7/afu9tj3tk54xDwLn1rjFhnHdIh2UMth6Fo3RZ5vAOx9zyBJtoJ9xxttYNYQ
QuxSqmmHNVG4GI5rzGKHRs7xD+CXGGbyOqb1m4MeQCQH3Rko3vQqzh0A9BIUsebYXBxLZ12r0BTK
Dq1vHBe6PNbASEgyIBtCWt33LgLH8ctbOmvz5EOIEfWqgtL6+vkXOsBI3/WcQNf7eosHtryF2cft
KACxGjlsi/Gv+pK/6eCUsHLrAnd5DFL6q7UFGqGpD0T2VVW1j6YWiJrEXQfdrI2ulgwswOOKgNT/
Dov6wWy7NeqGR9LLP2/1WFoeQ+KYSuCsMjsqQ/Hmyx65EX/IGh2xdO1qBIDFw/QGvlSYter0lmXX
WSj3TR1cc2xVnUwfg3GOiSaI3Je5TqHQOUPlku0Tgbb8A8Z1mLRgMqFrZCvn74HBVrpWDjHUOo4S
TT1K9Jl4wMYrkFFGsEQQK/3wWpZsVaMdikeBUjzOaA3yhTrbjWMjiumy3Q+SN6Ce8Z8OjdHcGCFC
459hdIUxHjZGkQBMqtpIvzuutURLhDW8J33sHGHH5mjepCDf/Sknj+vuOF7QhST8a3+ZnYsWbwXj
0BbzQKwLvSc6Qu/r8EGnrfrHTQrjswJBlQ38gKbwc4DxjN4iNiCJ3kDWsjB/yB7PpsEDCkM6OV7W
TvJwBAxnTQ4PQHRXV6LDIwn9XFAFiPry8KfEtdA6qBJh3Osf3Sv/qa47tHbcV7Be3kYcs8AN4YDU
IotD6dzrLgPpVywnP/6dBPlBuw6o8eNPD8RN/FV4pX++CPWS1+/VFRsTKIvtseoCIuxygBx2PrqP
gFofYdbZxK+UY8R/JoaYp+h5SxaIOwduNGlPNxjEI2lHbgV9bBfw1ikwDtVwKHSz5biiTAzTJ1Qe
ejCrJ1hKn3rHySXcHlYm4Xuo0PwZA+siWaMjaGu3aEJVGw1OPtZ0nq3uArSf/AtdROsDQY+J9P9P
JHICZPQTztueP9aUgZQBQChHV8wanOg4DD0eCHox6/EiiBC7oqCbYzOtR4cLE1bpyTfdlTjW7Ini
b/qoLXRvfkzjiV9nzbCeUibBTkNBq3dOUzw4eXs1dtMTsqUNz9WNWWNUCmcihovquk1fmNe4qSpX
KWK1Prv05NobCnhjVcPK1LFCvziql/Cx0jzOR1vburAt/Ksjinuw5ItXPQTOT3SR3osy2yZdePjp
uvBJOJYsxWTvOj+ERbtdggyIErjn3fdhwIWVA2wE9vZQeI8SFyxHbECJ+ZLnoVGGtSEi/Suh9LXu
eiLhiADR55AWkeoRYnUvgvsMeye4y4+IcD2ilR37OfCVlLikPtkbJEf6XWbYfXnmPJpGsDtmn/8V
SeRzZsdffJH/Nx7J/4ckERBfP6TpmoTyF0vk6l28j036/pEgcvwnfxgiphn+C2HQ1vJ6MIiHdNn/
EUTC8F+eQzyInMNFASqIWhX3f/kh/r+06gbwdyD9gw2CocY//BDyrwCzTRjde3BdQ1kC/eb/hiAy
m5ga0B2HHQectmY5TNEh7k+gr+9hvp7uxmIEIZQaRn7vj7BIUuEIhkfhWMa3vp2cXYKR6z2EqrL9
lATm3TAZ5QUYI1DL4nawF32Fzk2OUTMc/myexq1DyldrtLI7OnHfW9seLGphjc0Ad5iqbOX0KSrb
3mfD+sOr/wQqaOsC6N+p2b8fZ1anhnkTgiPQOvsgzCk4rlDXMQFUyYIugiBc8tPoZYqek6QqX499
wneYBQ+bPHfg2Y3hEty+6i4NYVHeyl9A6gXPU+4BZddWAwyZOVcUhXpoiSuau9ZrbwTBdUZT8eCr
MlvpUzBmqQ07YBspzHsAUwPtR96ym2Jos++ZEvld2wXO5cSy/1Iy599PPEOu9r1q4IzA3T1YEwIQ
gmBSPzA7zkkE2a3gKad8hOdUGTwNXgPAI3eb4LZwy/Aip9I/52Cgb/bZa5/VyINbqKqHveTetifj
Flqb5msVNvSlQ01+DhD4d3fr3w+qKU4fJuLUkIPrNf2EpWcPP3wbjUwAUMmDP0LpNSzTQZwtsxee
RgMSP9yp4L6d8s6x9wGYHV3c5C0KltpKhwvJW8hpe6Q37gzi2s9ZbqBoduuEPAVhRZ7AYwy+9x3r
dtAOlkizlBPyqJYWWj0GacYNFA3Vt85AT2BFEjE+nl72+jV/9vpn7YCSMChQwVMHIspu7Pn+lonw
9vSll976rJfY1n0NhPik4mL8ZnjvzJw2PQlXuQo2p2/wN439n886h2pkqi6cvm9VjNKDtuamyX6J
9taTw2Hyrwkgvqdvs/Acc5X7kEHWitmVimnFwQ1D8k+uwl4B4oSI/g838JPQs7AF9GHxcdH4zpg0
zMMNPMBjaA4JyGnCCX5OSmLp8vPA5qHURIGn4nCq1gYa8ShK8QztmcC59Hr0bT8s+cwarMkPehUb
FFVbfe0lWm2XbwJ+rpW49ACzEJEXQLlBua+JoSZyB8GLtQMiLmQNzlBo9Wv+ZAscCZAfHqCRgYK1
E1MxCp9ViU9Q2+TCDB8J4duQ5me0Q5YeYh4ZBij1cxu7gfZp8FKo0rxQXhHeQzo4+X16HS3sZW+2
l4fWIibNcQvFOlTerlOF7zagMGc+9NLlZ/tZ8M70+hDLNB+h7lsPwAD3FWAzp3/8wjJyZ/AGDMaE
Y2aZinv/0JnaNKWJJHZZwbPt6TssfIG5Pm4jnLzppES4QFHntc0m5wCFO9XD6csvvJ457Krx+toU
A1cxeJQPuXTXHCPDr11av7MPKxQ1XNF3Rapi6chNnYURmnZnXvtCDJ3b9UxG2tmNylWcZf34jeaZ
uaO4wzOpCr5DpZWvYOxiotlSdpdfexj9/j48TM0hwcUmbDdgtKLJTOCd6Jx5mKUvbP99aac1+8RK
EoSiBioCjK6HGghO9DFP//LZaO+fAwd5818/vZsw9ZFhDR3DiO25BSGndfGzeM026WZYOWtgB6L2
kv4AZ1R6aIWtILa3ZsAvgre0Of0Tlp5wtsVzSR2YwjVNXDHnGzeaVx/ZJ/TF4tOXX9qEsy0+Mof6
gZKItB38kGF9gsLeCZJtGqYVgG0QUzp9n4W94sw2O7e6tAs0jg3etyKiQ46JdmXaZw7shYB+lL35
sMJY0Xu5E2IZwNd4L2FF2ZvPAZRtUteLEvvpa48wO7RpmATTaIX4ElY9rmqFWQRUmc48wdL7mW14
WaQirxTez4BJYtfQnXD8r8WS+YCShWnBTFk1cVKjqVgBx7I2HGhmfO2tzDa32TIb/VGvib0pQL8/
XBcyPXPphbXpzDb3UMJpCwK2TWwwWJITp4iturmhIt1XZv/FdTnb4KxvxQhybROTEDijIAGUm56R
J1v6+bOd2yQs6buubeKOkc1YMZjiJbu+IPCQSs4Eh6VbzHZv1bhWMQ2QrAJjZwWiEJo/T7z0V1Vz
5hkWNtZx1PthY0GXt3Roga9bgNQPEcURUk8tuW0mjHLOGcktPMRc/rkUbsFYgwhX0++GC7AEvWZE
RlBFPrOOXP06Psn35krWRo5BZ1FiB0hlWP6qHpNk5048KFf24NNDV5nW74xx58bU5opQvRDrziQY
hpkg+zcA+mJkaybuSxsMwWtitm3UTxmJQpmTC97kyRBlqfTfx34MH0JVkq0xePyJNKWKwhQsARcu
yYMJBZjJBr4wcW13W1eZgDKYkUIiP0gaMNKEtW+hRgrXZDjwBO6gIJiq0vVgTDlA+AUEQlnd3SR2
yC6Sfhh+psINgDgOmpavuLT8RwPGdpcgivCrZjDQMKkwFXiGdOF0W+VO8Xx6uy8cR3OrO3vCFLPX
C4KXNwyiIMkI2CJ5OX3xhSA4t0L1REKVJLg4Un6JBnn7HST2Mwfd0rVnG721Rz/zLdHErVnWkdlk
EGIc8zPU4KWLz7a6j8741KArj7fiXjphvy8t+rUAZc+2OHinFDZ3RRM7IA5F/giuYAOdgTMBZOGH
W7NjGQPFoGgZdkbtAxNmtrsGmhpf+5h6u38IHaTLxjrskDrBrSXCpGlNkDx97dJ6cX64dJObeW1T
RFYZBvdeWly1nH/tV1vB7NI4xcKhQz40tXbkgUdqJees1vSv+yQKHZ3gP/xqeHSAzCCsBlIpdB2A
z1NTAbDxWUlovdg+u/7shRtd2AEtC83tJFP8pesEWByi9kF0q6wHJ4G6Vj2Ngx56hbem4M1FzlHQ
2XBxPBNnlxbT7LMMGB5Obcdxlla0Omic4NaAn8WZo2jp6vrvP7w+3oAb4osRj+eVmw7TvRb6KafX
09KXmSUaOKXZWCoTS9WAJiPsFivguGTunFmuS5efhZ607aF+A5XmOHcpHNPLb8Cv/yCMnFEUWjg/
j5p6H14MzQkkADIkAV5hHVT2mg8DlAGM1WifCUFLv38WgrLRqwdOyyZmOXyNfbWDq84G2JX3029/
4cOasxiUN0Ntuvr3Dx1kLLzLmp95MUsXnu1lAIAhyOD2TWxqOWagraezPeylS89qAdlhDNm0uDRO
W6h5RoU5bk6/jYWvOQfPmaaBsUPhqL2NGfoGJE9j7Y5NvmW+PdwAGZ58rSg/Itk+rBqPmJPLKnzU
Kq86cCfrR1b25ZlqZqaN/0/dPBdht4xCtqJKmtieJm9TFh6MrHyPQosYlKYeWSXIdmS88GAlfTC7
2o6dtPEhz115Z9bswgcis2CI1rkA/wTHZq1twAJVwKHK+/mlT0T0Pvnw6kRSWdwZc7y6pAKgoD3Q
mkGtLB9v+jp7OH2PhcRbD/M+3kMOtpOPNu5hTNBucNW+7JJ7jNDeMF64dJh/JqgurbZ5aLKl7EuC
12RCm4UnVpwyYD+Q78Kl7sxCm0mh/nstzJKjJGtrQEWRY6g+y8Fodsdx3ZXDuFEMFrag9UJ5txHi
OxVNtsvqnOxgm9yvDciD7pxp6h4CiJa+j0GXHBRvgJjtEu9iSjz0kfIgBwPC7A4QWAC21uXTRRqC
3XD6GyzEPXMW98aAW5Wf44dbKey1zAMy+FULPueXrn4kdX5cRSUXLaZwYPaV3ysIhU/DK4YOZy6+
8F3JLPSNKYwgPRdHTlNABQ6i75wU790IfUpLqTPhdeH1zL3hzcTAC/GzJs4a74pMxQN6b2inV8WZ
SLi0hfXff3hBjsuAkxhktxeCycfOBfJl7KB1cvr1H4+XT9IlMtth1RjmQFcGAJ+HrbMJBAwyu9Z4
HcFf2pqjY2y9SiRbCPtDC35wzCs3paBclmAeOqPb7yGiCByXBxXEzh7UOhTEW7HUZJsCNiy7kdvm
mVW49BrmWxSD16Byx3ZPeOBsc5w8YCySc8jlhTgzBweD/E09qC9ZWOO+jShg5FfcUBB7DpQfVUAb
gFAEwOSZT7p0t9mOyi2ZNSMnVswlqDitbbDrbuihfGF67qVf+LBzhWbA8KWqDLLXfy+gkaXSqDkG
DI5fBhdW24XrlvbW+vQC+vxZ/kPmnMG2qimgkYGsqLwBnnZX8GLfS3bp5eZjkagzO/nzXeaE+vYf
doHbe60wGErLoS8OOfd+ZwXUDPz2/vRTfL66YFf09+UN2YUyLVCUGMDDkl/W+P1r19WP8/Fnh2OJ
CWRgxQMqkh3xQYFIZXAm8iz9aP33Hy6uJjUUY9PacQ6GSImOCwCJ4zl4wtLFZ3EBNiwupl2oM/JS
HioohJrya4WAE862Mp+KWnYuA36mUBZOQoBSAUUzqrivmnP2X0s/f3bahtZAPTVOTewm1nWP2mBd
ydFbn/6qM8Xw/zvLoTjw95uvhQIWn3A77soQUhJonO7axACDhVcIeI5Bkl2L2dVDVXlpPNhWcQGJ
wBJrtzc2ggK6Z0kagpBb0HPH6MLzzknSdkMKKD4JO1Zp44ISCWQihIz3p593YfPNPciT3CJlaPFm
z2B2zlYs6do7v53IcwCS9NPpeyzEkWC2we0kL7vBCGsIpwEMX7mVuCdQGLp34DMLmr6XbJzSqh9O
32zpbc22uwtyjR2qxI7HOnnKSxfq+uLMpZeeY7bjm5zWgP17VgwcJwoiZzAiMkFbZlD81Wbt995U
dPO1p9BP92H/29bk1qJxrBiCVeB5hOBHqcDanr7456kTbOP+vjjEMaxwlEEVqzqjGw/JzUbk4Jso
kBx/Vkl3zodm6X3NggG11AT1NlbHg5v2wJMZzRopD1QThbUTBsEU0YRVxOlnOrZn/zPZceayaJnT
i8nKJpBcVVZNu9LKuA2UcMc24JzDxoE5peOu2jxxr2xHhmxVWFO+qVwJjwuIWbwAEp+9ZsQIflPI
SEHmSFm3LSDLN3k15mD6EXWB0xaFVi4wg4VS9Kp1ujfAoqo9T1Pj98hrgwNKa4UbY6qHZxyn9qoD
knXb9Yn3nFhQnAv6cHqWlcViMuZQtDz96EufcxaxJBwnKsik1XGaKm9jecZv03LvhG/+hhfGGTLl
wq7yZ4lGUbvpxNhQxQCV8FXPUg+kJP+c8bSpk/ZPPt5c6L3tQxaMNSv3mNN6FxlwoxuoNRYXVl7z
yzwrwLFmJiQBMyXDb9DtpjeiQ9/cANlqU4GN/IhZvvCjhEP05QDIudpM1O1F5MBpZMe9gpyD7Ryr
089+6SyWTb2wRj6lVYzUfV/CxskyYAU3ksOYGFs+uJswFd/8elrlmJh30Ouc2volrM5E0qXPMAtu
0F6RPVPMiu2Kp/cimfghxITsTB27sF/9WXxjgdkoKA5YsZ+GUGnBqPyWNQjbXkXDO2AX/Sd7aIpv
p1ft0s1mEc5BHzfssB/2AtXEN9r0sDZwKydKy46sHZrWmxBHRnz6ZnqZfvbVZhGPlIDHp8Kc9jwz
HPgyWDY4UkNz4aaJnmf50x72q9m2qADbYCb4PKdvO9M5+SeZOGo5fgjjvG1I2HYeLt+zYQPhMHUF
SG7+YKXMjhIfShURtC/pJpedv7OBjt8W4HS9udlYXDayL2LKTQrtGgLl85F59wIExw0Bjeg16aEs
ltUDNN8VxOMnkPX9TVo24nlI2fA80tB61gjRcKV8t7wpDFglDJNfblye0xgpTnY1QroV1PuaUsy4
vD5S9liuvamoLuy+da+4oOGZA0cvoM9e/yxCcVmijvBQ4HmTP1xgwnalUlA01OgPZ970YgSZJYUl
5A2J03Wwne1o8YMmldrnIG4B+GZMLqhZOTPeXK/nG2nmJO7T1vrl2Fl65UHY5MFSflLj+d0ghvII
1GgMuA6DloAZbSgJeW1Npdanl8RCsJ7jOxkRJSqqDjV5b5lgyVn+VWI76k06OnW0MvfMfRYixRzg
2XkQP2UcrzzwU2hXmvYEW53RPbOfFj7oHN3pKl6C3QtaOzyv1XociukbtSeQlt16POe3t3AmzC0H
eyuzwrJt2n1pGta4GhqHXCtZZ3dsnAbwX+0SRk6QZ8+ZBX29019nIU54swgIbB48Mou23XNzMB79
2oEtH7PBHZxI3m8Sblpvrtk5RWRmvXkdGC3ocafvvLQuZuGQ5pagJc6pPSnNOz4ET8QSW2mDsNiA
23f6HktvdBYFYWhVDUPC2r1v9OUY2Q6vDwEMN13gBTL0dWyjdB4DSUEuyzhQL5vTt11aitbf6WaI
1MwJUlLEGWMvHaLTmhSg356+uKmv8klsmQNEQxp0dlL5at9X9maE3cKhzUfDW7ew3MhWdeOInVen
9YF2vF5jVFKsXbuUsYACVrbqKnVO0+pIc/3sh8yCXAsyEgMHvYjzXBnQHxImpG4sCUYglLSaoU+3
Q5vUmwZe4GvOwU1wAzLtOin8TU2GbGv3hRtnQmTrBn443ywLfwIX2v/alp1jUWGwQYFbwpGSBJAe
S2wFXwpjBLHTEueK/6XaeY5GVY2S1ggx5X1PW+tbQBt4VIjCHcH8MuoR5udecwhrx/kZJDZwa8rM
h2eva02x4WFpglvbdztiotaFyUPTDOdqg2M7+5NPM4exikz2bsMwcQqADD14DYdCAZgwJl8dZWDZ
WOTrTNA2gqwM1Oogp+qCI0pT8rXxK8Qj/t4CTUebYbQdc1cOwgc7szGvCz/P936ZJl/8vrPQlUw+
82QAByorG9UWvkrVtmOQ4QKXoDtzpixEfXcWoxAThGJlTXZlBmmHsEm7TQho3BZShl8DJzjuLEQF
bTvWYEUKYEHKeg+972zdhZN9JkvwP48Vc6yrR6Em0qWjiAPTkv1KUBlCr2C00yfT9aAMVbgQDWtb
1zzzwpaqBXeWlTCnlpBZroCDmrgXN1nn/6RDXz97Hh3WtID/X0ngG5r2KRjD+D/rvRhsHnul20Df
PEyKlc3hP346VC4cMUfs2IdkdHKgJuR6dR8bTrqipTY3Ihj6jKvMej99h6WNNsfA9s2YT4w2IiYE
Yvs0s0YUpCHv4S2bJzAHdpswuIILWQ+1yrLoNmCjWj/c2oHowelfsABnhpb43zsNOsaQji1kHzuJ
ek0sed+OHVQRHwE+3XudiOuquLH7ce/LZluUzkZ2oOGm7dbyk98IPJFtGZuSUHgB2ZuUkGrl+ajv
My2bjMa9iN0qO9PiXViMjv77D58DATARnlmKuIPmzpr3TXkYSBhY0A2lP6eiHZ9IOEGT/vSLWTon
nVkISondZXKCRh5xRe9FsLEZYL1TJfQHB9oNRPXGsEFOJuZPA4v2u9mbJl1he9vQ2yNOuzG7pj5T
Zx6RXZ/E4zleVwQOyzlxO+xy7LkVr2XlQWEA8iQtKIW7DonIARil9RS28Hid4j60geopKoBLK6N7
QX3/U6W2B/0hmYLP6EE3S1HY1pK8xvjVSXi1xXnb7CjOurXvQq0vByJpQw0vjxW1+GUVyupZGQN9
gBGRe2NLniYQLUc4OLPXFkLlXCVHlklpwHKujaG5Yuz8PIGZimPwyCz4ObjfQjY3xw5XBoR+a0Xa
OLcLugbjr9wb0whGf0eM2B8YuW7BqbsnlTGcWUM6zn/22XQK9mHFis4lRUahVZ8l7rsN45YXOGB/
DXsO85G/L86dNB1gGqziwK3JJbGoBaPacfra6ejMkjPDaGypPANsk9QFfb/y4Z0rKkKukyKt7k9v
sYX4OkcSi74shsygR6pSfaXQerxK3RLiin4VhlduDnHiMx9iAXzizAHFjZnQpGnBcKy7Bn5LDt8I
YHU2qkiHg0SpGwVjzreYU+zQfr0I5Dc2QZf79GMurII51JjCoY+Gfp3HJB3I3p2UsyHwJN6evvrS
S5yFKer0ACf7QxEzNVykhrVFTv1kMH/vqOKMFevC3rRnmVJhuKnnFR2w9lA9i4uJhOvR8aZVy+tz
0XbpKfS7+7BTSk7AiGNItluk8rE9NuPWYS5/ddFiv3eh5HnmuMOJsHSrWcaEUk7l8NLT1RWvfiXK
m25yM4HYQpma41ZyLXwiXfYISwh/AzgU3Kp4AbeeEnJRMJYAPiWoaAaDhREbw/JgqWo+DEmxHajY
0v5HNqEMLRKQfCVsnZr8O4b/6wHVo9fLTauMQ8P4z7YZLzOax6iUt2XhRC4yUDdJ96Mhi1VQJBc8
geZPhy68qR1h+o0t3RVyyV+ejVREShrB4Br9F12vQUF7HLZSDlDqnS6kmcY+K64QyaFM+sKHLkog
LgcZQWjFltYe4qAZSNyvrESh5QpzlTZPXgiXP+n/zFsYM2UAbEg0yAi0gnrg7Q2HrwZqbJ2R/OLe
k1EmutN84Y8mAA7dTmiGgR5FixzKjfdiGtWKNKhWOUawqioP1jQ9Bn2/heDSDXiVW+pcCPo9t83b
0O1fnUb+GMqbDqcJKeD3DGUhATvDn+kEnTovG+D7x3etyaPQrEFZhfptU0daa9fKnF2d1JeJ3/4q
oJVYGTKajPDCpTvPrDaWGysri8bwsSn8FQ2qdZ7dZemLAX0sM78Rij9mpRM3sMeg1qNNp1VSA6gi
22g0X1OY00kOQajG21ZVsXdDWH+7JYS/Zb5C5rkyyiBy+2sYtLzU+UPd/sx7ZAkwYCGTVuJjw80U
Qj1fDtWqFsNFVbeAkfb7nkOczr5M0P5ZjcnwkksDQiGpemLhCzwaYy+b1tb0Jqzs1ma/8v4NysaQ
xbthKZzlndRY50k8ghGOkxENQa+Duv7eNgcFWbMWesOQ6ffVFPXtXS2KdUV/YZwUKepeWtA+il3r
6KyysuBXG1wJ8eLCvJYk2t0A1m7Et7clfXTa+4LwO4pgj0wH95Mw+HB2Rtjuch+OwJa6gzPwTR2W
l1VAIyQ+3qpsO3j5Kb514fjUNdXeCL+X+I+D0106PbsNg99Ka9v0VswsYx14JhYjhHhgUehIE/Q5
VO1puja4WuWw7K2AO0nSbWMFsWwxdfLC8WJy6Ss4DUi/GvwD2Kx0wa8aGU4XTIjcBCJKgGA1PFkn
tfa4dxMYj/6Ewt0Wmc5mgn9EL+8r6PGAYr8ra9dBAo92gnT5wYRv+VRBqJSymIXNBFPHW9aGW3cq
ooQ9wscG1lou5FPhtpmU5S80KVbG+Nb6wQ2Rd2V2q4ICddF4I/1p3fbTCmyFwxBApB4AKCpgWM3g
roVFpvxVnxQ4dV7V4MD+bNpmdrsT8AWYIDhrygGgy2+1Xd8M0/Rq9pewgccw7IqMt151rbIMInUQ
wVVYJ+IdFkwHrKcNiB8XvsUvIBEGRTa0wid3U5XmpsanRj8AShrJheu53yHHi0CGEqa+9t3vIuQb
A2pBovvOxnxbGvYW2v0IRfApMPNHn/V3VgtaI2AOEJhd9wSvvYPxj+/+gNY6dNQgoUaABhL5Cuji
lbKfJE0igq3Rut+99OdgvTJLrRwPvXGJf1xBX43ii07ZAALHQO9cw0+iYay21LMjH4LvXfjadRAY
Cvi3LrmqJzBWBjwvhBFHCglyLfQWejsGdW/0+NYZqXZu+RKY6WFIgtjNX4WF/qJZ/2qnfOeN6UUf
wH2AQnRVBfRCjS+Q2YoFi5UqD8lwQ6busa4gQAsbM3ll9PStI6CSMRwArnVRwD1alsUVsUgECR6I
/CE6jTyCYAe8shi8lpIIhntrZsECAMVwqqBZNZLNJK/DAFWR8zrkkEQUUE92fskESs9Cbo3y5wDz
JzmsTb94TrIXJzEjr1SrMHDjPhvXVABJgPUAPa+Dp9oLRuxt50vtnAOrDLEZ2a+gxmsI3ktePEth
XQ2wW4Ic8uVY4ZOgm3chWREJbXAnYIDYWiu7JmvEibhC3IA26A2t6ncTLu0Ww+puVY/gPlwZAjHD
Akmvz/YUQA0786dIWFbEBHbo4O0SuG2wkL6N/DFvvIhAJY0l01ZWQ8RcFHe++oXp4h5sogi8thjY
xQi+o3oetpmaYcXtb6RP9swu0V4sbyG6tQazCci6A3hMm4CCxmReQh6DxZXgUWVbsajerfY9FxwK
3RkUjhsw8LBykZxBQxXR7iqB3DXsdH5kDHUQebSkSyAKTDhkGUgQ1t/SsE0hpUqK/mAGtgM6lMuB
WKuhvXLwIT8Bea6ypNfSya1rWQRQ9poSCc26zoUlVcHyX6TvyIMFid41tQp5D628ZCtqPAHQvHyK
2mloDuhJtJeDAZuLtStpfw9xen7VstHcZ0YG8QAzTOuLDCV7ue4bC3LkppfnsNRJ4NPgjGlymKAW
BunopgsBeDbNzdDC+CqEVNsOnAMMecA2cH7zlId7AZQ6diYwMy6kweEwF1We6cE90n1OoFl9WbOp
uZF0AAXYFX75yIbivU2NHa/IpTfk+zoxxKG20SWKGoyqbscyVyuMZEncIYHZJOC2bKDsA6VwhWNZ
Dk9jyPSx9z98nVlznEywbX8REUAxFK/d0KOk1mBJtl8I29IHBRRDMfPr7+rzeCPOeZdtuRuqMnPv
3KuZiJ9lolSJvxMjlmsg+B4al5OpARGTbSxc9CTzRtDTAbqGTnPawv7a9A5sJNUfJqtp3ovMfph8
nRh2KfD3Bg+o7nOy1epnllZ0o305D4+EMB4GNesns8w3lIk2WXyUi2Ir3paOdWDW1x7ccjyU7ggH
K5zM3u9cKFObO7CSzPpEIexfmICTpoLBblfDCxQxvSORxyPNT7/7qwzispjnaymDxyoitr52OOCq
aILZmX8qE9nn2gEV1mVjrGWQ7jAI3plJ5evWTp+O65xVNbyN0nsAU3AWTWhBIth+KnkXVJrwJNOg
3A8QB3bIBQGj2A6hHYiVUxBVy2/HX9gWr7Pbx+UwnBpwfWFTP3VldFLCitvRBuFTq/1K5+Gw3UY4
6XqNtvWToT8k51z+HMIpOhPW+RbK7szmrmZ10Ek62R86x9+JsjiofLjK3r/WW7qTFQSeridz0+nW
3wpcWExwySUfPE3YYnrp69I+WZlLBvv4nm5Rtq98/4v9wTTGRkcMLfEIzq6eGtbyJ3vxKUhNcQi3
xvtHKuwGMWhQoBqnUOGzyfIyKURacj0OssDkEEEBYRS8UftMhcjJ8yYfXx8wLAK8GvsqJKVTejQO
vQOcwGpEe7CDmU0Mkffrj0hk9We1Raa9OqC1wMuui075017xHSJDkCMK1Zr4dst5seUqrp5sKc7g
9ZiOeplJKByATvwNU1GyPNIUhJtmW9Xx2k6BiEVlyUNRavtBthVtflQUIYqmGB6lQzyV6aX7Ogzs
MBIjScACf8Ge96UUhzCVc3uaGbX+cdy73jMV67DutJmD2JUdzuCy3N5ZrQpg1M1zZIi03aJjb3rO
FhjRtjpEYIQujkfsyizUcC3dNEBXIA4/5JjNjLmyd1wB2ystKC0Bn9r0zyvnIj9Ky9NHbxWyPFRy
c5JBAOnFE2Zzi/oD4eY679D+nQyrrD8tBY/hqCZ+Nij2qpx1UuolfyzGSp1kPo6vs9XzOYZz0AYX
j6k6FU3EYgRpeEHZcVxW0oEe14ldG5EhCdip53ovu7Q5ezpqmwuBduVwnhZ2r/ZizbuUozpvm4PK
lq0+hkVfDwni8ndIbvxby/Hjx9E6FOrQummHAURY4DS3DF09rukqSQ2b0iWP68IPb/SWZNMoKhgK
DS26B5ZVJdztuQQ7u2Yb5FT8I85OlrTvWDw76yOrW/cJtln3Mg2e82cYAXir1cLy3zu2foXqu3UX
raOq3BHDykdeIWw8B7CGTx7P8zGit7oSp6ioWUieukyht1EUO2N0zbFjnYRvindEPnlr2qlPCEZf
Xlu+iDs121tegrQmCz3QaXNrgELd/DF3jkNg20kbjf1JDg7lj7+KJ68Pu0dSG6q4XpbpTRmIjrO3
2S9zRsOxt7nJD7pR5rhmq7mgjqmrDlwiXOyusg5SmuB7LpzitSZL+UlluQb4S1Zqw2CS/5Mb1Hv3
Xk6KyTP5MWpzeQRijDhTu0N/CDFZHnWawfxZ1fqU+h4x/LkYDoE07cHYd1zR6nvOwjVAGha1f+h3
aLlRWLYPc+HtgqomdKQ4y0IC+6tJ6CQHspwuTd7Vb2M5pQ9ZPWeHQgfVtVfZTDBqnx7MvUz17ZJ2
2Zrt+j/qmyoedf93raCBpvPwvMiG8P8eccsHpHFdA3ExteKgGF4A6ma7IF/cfSXSNXbWEJvoPSAS
JEDpQ3oA+PZnC1N6SsAxcW7SV9cdO9rP7hcRNdl+zMnRnYPh3S5zEOhl1T91PMGHAaoXX9Ew7drN
sxObn+OENp+F9T8Dx/rDImvo1KcjdBIroD6xnXPTB+I4mnE+ufmmYtm55UHX22Mq/OWapqCSO2lD
fIdlsC+6TRAeoL67lFOpCPJP10BDT+eiYWUgmghSUfOhS7W+lcpRD3JI75uf7ZZMkRvFPVpzrK11
iadstGLHUIkP7fo2R775ikIt3y3CwuJl9eQTL+EaK6uX+7KGFzHU4fi2tFKdo5o+sdkGud+yUB4a
eOxJaBfpa8oC6NXr8w5sPZ+KqOqKUjT4bEZjkxlUw3yu2u5XmrnQmX0gyqLt1cGtSQaraQVL/PP7
ZiWwWVJpjx5dqOtDq7OVv8GNZo86bK36x5Tn6eMAxuHITkhNEZ/mu0j70wU/TrlD7SQfVkfpAwA/
dXHbfn5VjYXbMJN00UYT4d1nfstHsX2vLZ4c1pw+h0pUaEBF/9awHHDWrt6OW1MBiBO9xWHPUnzg
K/1oDUG3JyF/IlVhqs4AzX7oNuNrKfLXQqstHkoNjm1QC+qxGn97+TT8rBY7ZFOyuxX382Ns5nbP
FgTBu3lI9F/V/tws/HKuT3pWl3fZY7qZ4FiVdYQjkg+ZNkw8Cdh0RLKyiDHUwk8yWqSbbaL8YSgX
8SCyMYvRsuTO56d3mw8UzM7brNkZR1txsfRqPwfzZ+V60GXrCXxOHXGrk4e069x5izF7zY91pv+r
tP1jFONLlwGN6AmztSclmC3NL0QaBKd6zTdMWbVO6trq3haUq51twY7xnImcUxZ0kt4Jp7gZQcEa
bk/tCn30p9A69n3zWoaW3gvNDKQroi9dbXWytvpihlGe59xOE2uZ/sxqc2LPS3ljMfLvytz8tbtx
u0F5O0VpKsj1cZsPp0y7pO83B0XEdk7zlH2rYKz3osnNbR0c+3UqGgg5hcXT6Mizwv2aaFZhE9uE
GcvIeZHYjf8xAIR4zL2lOUGHIwZi6bxT6LQtZf78YdAKCO8vqDDxdMG/3K5OXjwtd8CMiKBKT2PE
nZta0VOVmQyK8Xb2gta6qmiu4tZ1ThhJvjPJxy/1BHdnKBCBo647sVvsHrzGkce6LuTVWPf7WjpL
3GzK2znZcKP8OvO2PCwFR4iAQ7EzrvxSvWWe+eWfm3B4rJ1el6epa6i1iqCSCWGz+rYWo1smbbls
GTCD5WViG25Pw9W+CH+bv+ghXJ6Lpg/dvZON05+M/Uhg6rnqzyHjhaRb23RLlkCSzaRD/WI3sNFF
vVrffeeGeyUq73VTOo23JWMMOYL+pP2EZTPV8zkyTRQLnVMIs4UHj4oAjLRz8ueF1ZIrRKThrbO3
9Z3OsAYLSF7JHNeDcL6A6LD+1IHbaitF9njzXfoCeOZEt1gCzj0uK1xAraE5rKv7c3HLKnZym5Y5
oma66rqSOdW7HX0sXAk/LGq3d6+vzaFwZoyMmRXtVFfNL6u7VAe3yLM0QW3o/xuw98V9neKEWZem
9HdzMevrbMjl3UW1y99v66L45WUkIci+dflHRM8lkgt7l04Y2YxX6jPhHvgJTOq85q3W70Pfha8D
1O+Ds7jB2fQgDpfacq95HvjwLO8cgRkKAlJmaJkPii7wx9JIiMYM3dbfpDTi09iiJSSdfQ2Y2jhT
ygLjQuVflwUCnepp43Zb7ZlHb51mtOtp9Dk0/OYEUUXs7cWzH4lvDV6cjK8uieo1OpIsNZC9X8O9
c/jM703YeHS3NbvAxHCTsC54CgNOkGtrOeE7qBM0V2WrFPhwOnQ/hd14X8HmByP4FrYsKWqYelll
ViZpF9kPFnP2d+2xpDypJv1TuH1QH8aZAPCjrRWjvC5fuKy8VuoPR6mu3cPVoHTmNc7LPduPY7AP
a+L+EpY4WZ7e2mjpXli4UeaxqRrriokCyK8cqmzeqZwJIlsnrHYQpl0cMWKy+zvLLdSPQZk6y9G1
+XT3Vh2mT1MXVhenm9RXUNBegC5qiquevOyfmqYhDoqy+VXW7EfGrU9yx86y0unRntV04Xohs95v
7mGaQpTdXhFfFk8ugUwMBdbASUoUUdCAodXwWvdKhDcWqrOPdauLM8Tk4d+QV847LAH/a5lEGFt2
kz+loAIPWd7Nz3ya3VtVuFxvkKPoJkpdxNOyrruByMwOBO+WHjMrFHEuKxbhqyB4wi7r/ghItf4w
iBPJgMPwwbUc8amHOv0ZBL74nkKd13A1RdXuxSZhr+heBQ+B1TCSTQGI/XMd4DW9HZbP5EIPe0CO
KlFl+oAksf2dI5tFRAyzD1saqtj3Z5NMSnGWd9ESnbKhr/7Vaqx++ZGU/AYZVJpDRhAvwLARjsrz
UHi23hfhYK2UdGXB0tE9rX9asr8q1CrurFodyAN1H5aomxN76hXX9vSfYjrBhUHuJsCPe7An9h+L
azt7lSunyuRvZ6ur83jwdbePlsUw4is+m3TlmUk/Z5L3GmK4TlPDnwA/PSZ1uMSa1juxRhfoOWQu
KNoqxls0Hda7+0DaIf/AJB9I030GaH+1CPneTc2MH7c0h3lVqib0mruloQmJdcPFPOB0uxabLSn9
uvd6TI9ytE5OFTGtm8KXsOtekU8d1hwrLxm9jYTyJWIoSrmVq+73MBfly33dunGXB1qGZGimiSKu
/fKm9ZfrOW/Nyi/ldtTPjRf7snxI7/QTazqaiviecA0udkH/W6rv0ClOcjJMgJgQo7hPGx3UnLXe
Lqz1eJ108czA++SGsCvXqGwhhJSUrq4OGHfz2q1k1+/XevIeK+t3N12nxvrQeR4zmEHLLLP7yrQ6
Rmn7OywA1vbegxoZLy5Qaa6DrS+ii44IBEcYwsdgWo8cSfLoYppkSngQlaLr1FzD4gYT1iJfnOIc
gSXgLd6O65rjtyv0Yz8O8EZchApGqNNP3yeD+fB/i5iOCP83lfT/08rlMrjdGAY5pA0wj3EovPEz
I0gsCWeTvvtSl0+ObSjXwWOPr10uA71TmTL/mqLZ3kzXW6cI7oC+B5sKB+5sL45lVy/eTrU5OFto
iuahmnPLjcdyDc3BoaJ7rASEjoOcB2yOa2EtZkeP319JKhisHc/i+F9akNm/92rRMgdHknz2+9r+
bkPjnKe0yNs9gy46orz3ENbabVp+N0vjvrlNXX6QWBpIwueWiGu03+azV49LgnW8YJVd+K8pdIoX
zkxeYKuTezh1MMfl0CSDs0C9pwaybiN2P6zWfdoN8diL7vfiDrqkLLJhrCogDnvft+0fXQvtYge+
iagnR07vLQTjRyssxI9e+tsDuDhza0t7wrIiPaa+ahOWt2coDAY0DDqqaZM/8kuMz1nLHDXuOts9
d+X9RxssPD+7oBX3l0sv/60+GjkU3q4Nd1WwTqeiIquLyhTSiqN68b2tE+5wOx/Gx4Ap3W1xGvHZ
h152yjoadcqRyKBS4Bf8Z+nCudY4TH5GJms/w7VuXsQgxDEK2j7cj2bxASGu1m4xvfPbnVzaSbDH
x1Rn8skrO2F4B0T/kIoQ2YodUNiOd6Wjkhcva7LvEuM+6hTbAs/5Ogzvgy/WD3v1PqhRs7OFmsss
MyzLf61LWoAS0frqDrN4CHXDjdJl4XwGFZQnC57z3w2qN2hE06bw8gI/27u18WCDaPkMc6rqOIoG
wwc8l/XF9DNj8SwSFT9lAwTIlrJ/rNYVGmZXilvqCxrIcmXLIfcdeAI6cKwixkyvNwDDbXXY0sy7
pO4aJqknFn2Ss00PEKQDonhefA6RiDiNXXZqdx416709j/oPfKTDn3zt0+KiVSsk4/MRSTa0Br/a
0fGH9WFtbY6ggjWKeB4imZ+KDPKHECZc8fLZ6XswM+k4pI5KQe9V5YsWBRd94IPv2Vvr0I+x6y1M
V9N6BSPqKZdLqam0uQyOEyw7AenlkZVIyfa/CzAWO+sKBJqQ+g/Zy41fmk0Nf6eqtT1lqm971pCW
9Kr6VP0Ky8A/b92covYuldmbkrqJmNkoesjUkL5NzLnvm9XZtUPVuuagz89uUYshnr1h8OB/Gjme
xjyd9Y5M3eopDAhzL4B//vGnDR2A1HLroGp4nXwjYv1y6QQ+WO5tkzAM7t6nxcT50LhfjC5sUtQW
AV2l7LR4Rwzv/2hMVxmw9ax9kay9/PMdkV557FQRB/etmHLwwsdp7ZhmQ55moEhZjr9U/mPJ3PvT
go7yd5netqOhhDv5TBit/VT28qbZDvgxOGr78BTD55Do959LhGOItPL+w93qIacbrpES64UrjJFd
UYMbMTTr9CSuH8OMQKjdlOMmI3MuCI5Vnf/V9tgdVsfvDoOGgBtXpWOzqWHc7dOd8/F7jDa3jf2p
7KpdP5r5P6uQ+ZlWYeNOVs1PdiL6HuYtd4jevOlvE3brp88r8qns1LrpvB0frdyLPomVXr4l8/qD
mUY72FOwOk+hlCHi67qxQDK22feYuQNJeKgBv3sg1qxoDqWXhEsavddh1Z+MsvVzNA7V1aoa+blN
St/mJvDfVDUVXRwiCL/JKfLdXdS4w2/YaePhXnCzBVfb93xS1Fy5FOH9Sc8sKFBNWvF5+5G6NmAv
qzPJtq0du242AZ6x1+UaaRYi0Pfu/KuqtRFq1608NqVs333dr8QdZByjpanei0WFJnbXQX2kckOG
adO0Ps3Wul3tWeTd3nWjDRALkLP7iNEgBNjWCFE9bKt+OeSexIgwd9oWO2YNvbkz70CBTZ1uPvs0
m7JTRSAdKYNVF7ybaHFPWx4239KP4HfzWTERGWZGKeHa9M9BqctPF/LCvygNmT3JmrOgrfL5V99E
0b98c1a1s5x0ec9Jlnzs17752pA3X1011o9RxZCX+ftoSKqQhXlKW60e3Dmg42F4PoexI+/EEONH
E1LcwhAxFS2/Pp/TWINdXPhWB77KZkdfFTy6wbQdVJOnF3bk67/hiBrg2LXNssSQrWzjDtzIccr8
9li7/JY77RgE+XQ0iayt4U0HBmw2HxPDmiBatn20NeK5hK924I7wbjVDatrsngXYEqiCQrpeW/Jd
fP3C/rj9hyw878TWRxODw5VI8WZ7krLzLnmmneeaJa99b9n6XOq1ZuCZq4fAKezz1jBtCOqSlAN8
jNfFs9xbASbmyUwMK/IBtMqOe1nvmQZZP6sOj6wzr1JBoAino+OyprrHFe01EKjnEv5VM9DmwGQ/
UHzpmJymOlFBz8PouXI/E7Aap4EfXAD2cKsEun2PgmVYDz22CqL+wxXeBEsYzS3NPR7xwKRZuuvs
KXhv6X/SGD8MJ2JgkLsch5tyhyKw/XbVvSP18wWvxMbookMhQZBborS4tYq9jmpDq2uzli65dVrx
s5ZtDT7ewmFDtYKxBWeEt28YlTCrtK38VYPduPFlqT9iyDBdBNXQP4nJBk4k3To6w9+QP7UPfZ0z
RvZPspnYVh5TMCT7KjXBqxqiLLE3Z3vpGS2cPdEqCiTX78x+sr30PZNr/WNm6x/rqS8VHqyifjet
UyfOahlet7Z/nbpZPReWnC9rUKHFOlm/3kaSsD7MCk/Zynrrumh7TaY2Df/0Ecf/jhB359jxBh5s
dhNQy/n83Eoq5u/kBpkU1KJcneywdIRNcQN0e2tr7X1LxY8dJQSWI/z5MK6dOgI/ij7HcvbeTCOB
zbp1ugtd2/1Zt355sHu3PQZLXyayRFWXo/97Xl2moDnDoJjAYY8pKmlur4G35k/Z6nX7fsycUxbY
pdj1kUuJ0lXe2MQFIiyQ5zK6bb5jPZvA7bIjcx9/wdRDIvIOSKiImFcN7o1nR+u4aMS4PTRhOb2r
oBjGH+vEVDrxUnsLmZ3p4lcTZuJ32rnBDwsfm7vL7SHzdtyucMdcn8gYbmQe5phAUSekARmXs3Jr
bF9TtGiyKufB/GlCz2rfwiVUx3w0+p9GxWS20qSq2XObspiusTndl8QdjvFpnay3MbMH1PqM+cO7
1W6LPE2eHYndurJ4zCBhTHp/GBPppN5bk+cm1vk0MoKPZvuxBLd1mCTS/Q7pj+DabeupjJYVs1Wk
1/xzolw+pO5kYQ+x6N3whu5X9Iikl92SDKErTnaVabFTUEj/G8MMSw+/1UlptDqEMf9cLANkS/zh
fwolw31e1xoal5rfDSfwMex791GILpQwsLzyZyVUfUPh7D5S026fwDHgF2dOefFDo85VUzI5L2rn
brdzWNbhbrl4Szf96TpRvWRF+NHhXfrkiNRnppsW23dcSo3f1L/Hpdme6m5eD1zbKTjyzL7AZwWY
3Aflyd6wX4VKbhhrehmd0nFyz55xs3ccCREctLbmvFgFH6ipDvkysrO9+swOGdVDPOcDStaxY6gQ
EPmvmLvr9SXzVHFH6TXbqy85ajFr5ZvAbbCE3+vIiVAsWfM9jwVum2Ud/SYRo8N0N/Dn62hXZVJ2
sFF3oTbY45rU4bTIpRmgwLQpzQYE6KQZovZlNQMANdSA7mLsOj9ZoGvv1DWLSMumVuqyWa57Wb18
fOq6rTnhTcSKRUdRi52RmNu3qVp+TJEsbqim6VWz5Z7tysyRr80y8xL4UxuTe7a9b7lf/rTyxf5R
tU50RAMe6j0EZvk6KGIHUnsUD41lustoORPyZzDs57b3LtJigsppnWJF42o4R7MZXtAMgG1UW/GV
9YY7Lp+t/aCYb02WwO2asv+wLCtDeLRi/eh4vnVk+LokoN64LzkdhodWDxGulDVqn/ylqg4q9TYC
zUZDvv1A1kk+yPZm0H/sHRSd4AqtacbS2LTWY285+WswCO8qZmTdConu6le5e2PCVcURZ2hj5HSW
IFTeQG3XCLc5QuuOxN35Odsm+1jUI1YKj07nrMO8/c5nz8HOuRZflm7LT27sNtvz8JCShvp8cmda
kNnN5EUW2fIxjKS8zpGbX8EwFq/LOBLGUrtlwVoF9owScPUgQkaZVohG7rQxwk79a1ZgwSw21aiV
sQTstj5YWiZ0dWszm50sB33XjX6LxQoes3Br42Fa+lOdLneC0Nw1IKJ7ez2aKVU/FiO6w+gb8WEC
ALG0/2vCHtx2YoTU/WEJTFPL5i15RDygiMiDNhN/fRfeuFynB/Ty6G+XWeIU4UyyLsjsi2FkVuRf
eZhPGHRKL7uE1QJFjuT+s1xG9S8KlfU3yoo1QdOC5AoBabpQX9XEADMfepzb0sUTYqJTKFqXxC9a
D+nmzXtHYcfNgmsNY1nLNoyF8UT0WxFzf6mTx9Pym5Pe+VqsVnxBH2RZZiq9PeOiLCQ8v0kPHnEZ
P1D261va3GmRqUF23RPj5OzrwQoTpgrlmX/VPLomtC88DBL/nDS7TOIili4aJc/UcF7IiUWLwS4n
M9lh82UUPCNVRct751jlc8fAKVZl0D2ikhNei952YGPKgduZZtcwC3gXey/6HbrL0MYw31S0C7oc
S+ZYMGnZ9b1TV3HDRZ/RQDvY3ZSYn8zs5tlBum3zMJUbcTQ607xDxpl2U73kSU61/ZqX23BoA509
p329XSvqxkczyvmhs2nvZi9SP0Gbr/umFCwOCbfY+6S3Hk2eO/vK8gEE56wM4yxYES7b7eiC2joK
5siMd+eVR7MGlHM2JaoqO5FZiaHTdnucEmFUoZJYc3G0y8A6T12GjzaY6UEJMLlkRQEu01HLq44w
huULHqcsZeYu6lmeglItj2s4ezYqSamOdQeYb+zznHF+EPIHF5Nf4RbR8QZpelyb1H+2RrW6TJxw
3dDkVU810XAv2ZA6l84SxPeUi7orxO7N9wvz5SOA6kdvku4tWgPYgoMwwUc56uGX5zju39kU/WFW
UX3l9Mbn7TlzO0DPRSQ9EMm8qb3hSP2n195m59Lvimu5Lv6xM6o7lx635iJ691cV3PEmGYb98Bmm
Nl+cz5Lp97T205MzqvrMvJ43qIp8AC6QgOSrXVKz9vUS1Sdi9bdYFXp6pfvAB+KX2ZKUXrQd6Ckh
0KYb0EavsZIU/svFC/X8q92s7IVqZzhsRWTFw1x5j9tg8p+Atbx8b5zIJArKLHdsDkXMT8l76Wv1
bcrBXfee8L0nD4j9uB8n412Jbmo+PTHVJzEg+mWOdrG0sbyxawrfRQ7a2mdnDuo1Uca4T7Uzc2mG
rvUw5WF3DAIbNjNVF/BMEw030oe2G1sLTkzw/vKuWH+K9qvU0QNC1bjj8PWSMoS3jLHACtlra8pb
A7R+TBRLyNFuAMWHALJgnkHWavDML/YAqV0gW+/ncKtxzInmkzPQvs1M0M79WMtnnwriV+HAUzBY
il9kNDmJV6Th22CUNcdOJ8We0iB4j5qCIWumg/LadOXMurUid3BoYMn6vRG4FVo7KbfNf+GG8V/7
4n/sIFW2fnooCWO80c5BjWyKAnNy5hzGknH2LLQ4ldZSXytj6xc1KoFlC59YgY/rWi21s/c5JO8i
CofIVjmv2EiqV1Qp9ZXV2rt2ndr+lbi6MW0vm//GHDzFOj2tSVrPzi7v1u0f1eRdJ4jmBA3CSzzG
rbGyrTQOA0izEM7bI9Ah7zLlSKgot+5+RlxP6g7brG16t9ytYKKfSnYdPizOwXy/jk1xVGKZDpYx
4431w+UZ1sCWmGJp5p3sWuquknlwkE8ysWwkMn6VUR3LcCZrsdTVk7GCjENelq8LceCEfgVe8THI
hXl5PjCuRyEfYisNVmoyqX4orecnMhp7ZlMT9tHao39GQmYUVGdbAj5Wy1PRMJxjC6Eqf0SZNf5z
WUp6SLGM5hCreWIfGdenVJ16DvdDKxgVzqU33rqUqnuvuTd4f0N1GBym+PPS5xwuga2vYRGN8moJ
N/TitvEcNHGPw2wysnoWIwruAFH+PS8zDKEsfI87g52GfbxhPoi0tk7aHuZTP1t42EbmeQ8FY08L
3my0fMyljURWNaRlOCb0n5jxpm+URM5r5Q4V0ZQ9NRAhK06SqSyDrVD2WCLbQJW/GTTmPK+mQG6b
gyI62i73dIzoXzmMfuZu3/pmPTL8m6wreetRmNRVEP5d7moZRrHs7I5GvLDpska3wbLs2JlYK/wh
psCKDrmjbBxpwhXDAwLMxozPEW6QvU0ssvxRaluOdNA03ZBe2f8aF1sODPf66tOxAm/Zobo32TuJ
5kEbT6XlM80t0+kRHzUTQg/geE1MyA5RETCPcimgIxKHFnSAaztV9y7d91micTFRWMbP9ywlBH5i
Z3Y6PQR2uupTZrg8aWEiN0yzs5fiHrFw7hPvafsWs6GZBfekLDtZsCbgZI+dj/no1RGqeU875hpx
aPIIPW/FrrTPm4IZYzTm3Zcu+pGPQpWuOTWKL/vaLSg6O7Fa65hgtRD8uJlztkLyYLX2Za5hNYho
g1rukj7zztxPzfsupCI/BvZSzxc0Eowj2Txr63ej2/xkXLz8XMXTF8Z4L/xVFwjWuzxqLXz5WvnF
UQQmJ1TMmdrtPE2z86aoxOwDfIVyZiGiqTZmGob72OSjF6vNuLct64McIjF5+kzCJvcVcHzwx/Wp
DBD5VnXzAocvflsjoBN1zaLK/2PuzHrjRrq7/1WCXIcD7guQPBfdzW6ptViWbNnyDaGRZe77zk+f
HzWTF3KN2HzRyEWAwQCS7SJZVaeWc/5LGO2rmklbU4F7BL4R7zSSnDurb8ej6nncbShU7W2U+rUt
gBNy5oNeG+QBogi+kZ6o+UWqS55rcRaDEGAmXBBBs1Pmn+J4X1eTf0/FOoJXw0Q7ApfzDwPF7oeq
wLy9VYzJBws6NLelFdTmBckUH5w6wFo31bvyqbbG5pVEa71Xa0/Ha4PUYudT8UHAJg5JEqkxuEw1
GjemD9C1kIxpV7V+AqTZJGV2m4TD8KvU59pq6/cyQZqFt1POKSiUJ9QxatUPDqxuWANibnTookn/
EfQRDCYKlD+yIEZQVkNo6CbyivYH6g/xJ43wvA/sqCbxZ5evUwxOIm/DaQ+iJdwjpSI9sQgWwRaj
kd4Fmh4fg8ruuY5RlvmhR7DSp74pXtXJp26ghBTQgT8gdsVRyYzUa72UxleNDI+x1aqh+AoOM9h3
5QAdAsDyfaWTwLX8zD6Svele2A168qNaxbrCIMXHTjLL586Jg6vYbMDZ9KmZqxs9UPrvuIXqATsh
mvizuA2Yi2okjddCO34tuANOqrExsESGyBLgxUSeSSmuSCs4RzAybbrP0kp+aDLMr3eeXXQ7wwtr
n2RFAEBg8goXEI9Fbtic7muMYa9HRNteDM/yeckUS9W+kxp7U4ZqfcyaQYMwVBWkYjyKZ5nUXgXc
QH+pHLswXudAlVQjKfHGt+12q9tJ/iJ1lfpsRnlwLKQ8e8ZYN35B/LC+KLsBTQ3PM6Vdm8wspLcK
5/+2+/HhNb99Tl/r//zNyPhfv/9Y//Wz/5rPbsK//TBXQZvxc/tajfevNdXKf/0n7sp//83/3z/8
25/4y1i8/te/v+Rt1syt+WGe/WZSPEtg/j+Hy3/4Gt89V88vr8m/XdbJc/az/se//B97Y/UPRzaB
N8oKXvbabLLRv9bNf/07rsV/KA55QIy3LUNxZoWLv+2NFesPRZUtDTtkjayD6qAIULOLB/wr4w/T
MWR2IN3hSm6gdv0/PXD3FzObzvurR/7++d+yNr3Lw6yp+ddLRWmBYy3BW8rZY9A9q6JbcOMc/fUX
EyxYH7FohVJ3Z6TWpVpp3BEykLtRQO3Nv8sB03NnWjNbeJPm+YBHLhq+gPJW894a62NUyCQxQOdC
36R64qTZFZDufUuOgHtk6kra2FzbBim+Uq8pdk3tzzJSHxM9vPXaqNkqnfKsz3r7igTfxKrRzw5T
K91z0/vSt/qwjYLxMWnGfDtMUQwuNLpXLT+/V3SEHD2sjZI2fIJv/KgN4eWURrfA+i+DJNXZs6v+
Iktq/yKtJMOd7Lxxo5KXBFjxatjeJZqmu2jy78qxhpaXuwh7fSnT9tZKY4vqeTBsMnuQgJ/LT6Wk
vKAlBleyuB68uHFVrrtZIj+MsMM3ecf/xh6i5btp+cEgL2nOiYY35NTguZdDd3Qi9vuOQjyEU9KL
oXrv2dSHHQ69haPtTHb4loRk6BXXY0GeNbMu8/nyqQ8QJTCr6qz+WUXNd1sa7WWhUMZrcULl574H
ugj+mItz1qcz8CPexXpgbor62onUziWnjQfC1LX8Gh/iqaRgnOjmF0tBtK6zus9laa3o1y44dlN6
+J1qTckBHx7J6Y6j19+ho36FBiSwbyO+bbpM3nR6l7BnehYCZWYLYgWSbgimqZv8ZmM05QUHw31Y
+A/RLO7hqC8t8OXDxNa3gd70XcsB8JR6bBz94K9gaP1yWhkqdQaDfBAIol9OnDvU6iSZBCOqF06o
HLWo/2RBGyPjfh9CmGOXfCQJ8NSZ8qMZ47WVBrsYjZrCqrHsjZnFSlkmO7Aw0SZ1lGtHq7eOld8D
edmk3bRi8/rmzPHRewqk/CAryFBa8HlajMEy4KeACPZeG9yzc3bbZvBfKoPJY+dfEi16mKq623qB
L1/onbmt8uI6z5V+I5n5in7IAoH/bSq8Y9c3hdIPjUmBvkuLTctp32hfuEWdOyoCeR9IngnTq6qO
+lhcl0l5XTdcwEtzaqgsq5BprKzZBjLGuqS6DqzDbPNB6HEWTx/8tE7h8QWfPL8h20Jd1E9icj2I
plpJ+ET6+UFR64s8sl5Ph/uCCogq0P9HRCfA7OXV0VBeBxJcuv/qpNUmjiDPAOmItTW/hSVtn7dJ
/K7XDVbDMA3b8qjk/aUKcsQsU7rIP3TQ16rWuOplavXUrRxjTW11MUCEDcvLfPI4CYqUCIU+6KN9
FcV2B5snoN7bIxQfonxSjYP0NfbbbThGaL1iPCeb99Rsy41UNaj0htynSM03m8SXv0dlS+W56v50
cm4jKaKzW8Oy0+3pwVhcjASZETAlkumNdnFs+u6peEumhQ6OlHo7zcPx3IVcmZr8C2nNrwHr1NbW
oUmrAQwg+AFb9htX5dZDarvfwScABWJwfTKv+iF84Wx434/FBHtYJd2hSG6drhksva04H0S46FA0
2XXZB7pWHq2i3PtGfhvrM0QZFpVmfqkC/9MUT/tJPpZqe/BMStaojoRdc2wtjsiG9KmyywvkZrZD
VD5JA4BqTNYoyrlSThZZHp5b5AamKrwejegBuT55JVbfBE8+em9h9YcRkKCk7JTHuNLcjLIeKhGq
fT01yHtNcdjdOj0IXSQKvC3VJfwveljbJvWhZjY+T9q+ORiKbyJJbYOrAuRsW3VLkQauJVYOG8Oj
lJ15qUZSPAHqnMD8U72vZGQfNU/5OubaD0dp802P1WFbh89yjYyi71T3WSA/I4+Sw5Aer+zUand9
BooNEYnTM21JWexNhfBdNHpl3NgkWoojuPKtmYVXSIodU9N57QxQ4Vl7G1ffGc8rY9L2etWQiDT3
WZKtSXsvneHetop3z89sqBYqc/aI4Zu8RScj3bIaA+VW6uCu4NDhUBPYFRrFkiqX72NNf+EW1WzD
1sLLwNGqA3SuGc3s75LRIKbbn5TOuD8bSkutEPKPniotNf6KcUJ4OoXY3HwGJoBxr9pcWUBJtaK6
SpPuSpcyCkZZAKo/sBFgtkuH/LIKJ7KPD2RxIESozxP1bI5xMCDLlAyXIk31zk91iOU1ygtsWQml
Pfk+r9Qe3bzqh+EhH14a3h3XbX2j5dJtlzVf48T6hsvdUxJm17adX+hJfp362kUR+O7Qm9UeC+On
0yOszmvGR1NbkKmx5Lq3zU5tj/LAAbj2yy91p5c7BMvY9DSZ3C26BHutQupFahtgOH2mutD3/B1b
dby3Oahsm1h/diDl7MJCx2DL88FhN82xYv8EhcbB+fS76gsiNG8Xjnezocsbv+y0tjvKWn/dpPdD
dwvC5k7Xkqs8bT/FY+w6ZnWtpiXazlKAnkl8aK3pDlgLqs+cawBnapBcqHjnwfSrGo0Xa2ruwaNe
5RmXWOpBuS1vAV1eVJDREt3nS71jpFIETeNDnP8YTfOyJBe6BQt7H5vWlVrVd16auZL6OTGvW06v
NGgU4E2tPcWibRgk7umvXxwpYQ/2pjFB7KdjD5Yc/aAhSP4AqMQH9kpxXbEra+vZoE2Q+puQe7ZB
lbCAS/Bp5wzPcwgP50KPJmgPMErcWi6tnVbaqQskBxqxDkutHgGwrbzsvHV+NK3U38/L0mgrMnnS
5hilsaGSHRz9S5AX400d59ajn0AXy+eYk7XW2uo5tywfeRQyY/49ZY603gRGEN7ZYdQ+9KktbSd0
BW+cLlNBbeEGm5Ov36OeAQuvXjnimPOrffTKwilgpJ4fSoaTH2sA7rtJB1aBrI95QaZXAYoP0VAL
isatOD2j5JT3SBtk9sZsjXiT4l+GXPu9VXqfjGl6LtAh3IB5abZFAph9AFsIiMcDvgnGEJpY1LhJ
YiV74IzyhtQZdxoLzGcZI2JQK+FT6/h3DTj/Lfha/SKT4vhCU0sVvR5ko5OAPygp8UBggUtRNA0E
qjG6NzzOgfNBEmXEfBfE9UU3Jk92FdyFvXIo9CS98fSA6esjKZy5Jix8CYVWmSy6qdeXHtV6t+rm
c76cDYe6M781ccMR20K8CMBbA1M26QGW29oKfn1xRgvnGKWMzZYbbXEkRU9XFVwv6roHMt6naJl0
DRB9n5zt1kf5xW2Ax0AurwsYP0B3cq1+0235hjvqY6gbj/0sqziBnej82LyEqxnsxgwE3ekJvaS7
K7qMQW2EuR0VyTGO7W+QvX40A/0OiPxRr4znXA3uLMdETtf6lqrBJ7KlzSHJK5ZEE/jhlCkBdMTw
DsfV5zEK71deamFBFN3JNNbWYLAyUhylEn5S0KeYz0tq8+ChpxhIZv9oqJBe1WI03EAB4RBGWX+R
lNJcjgysA2uKUeDmaKAQ4k3hoWo9fyWcFjtMEJ5Uu9EiVysXXGmnnjgvnY2h1VSkEwoIHJ+GyxgI
iyWZnxCIlzeT04BvMA3ZhVvfbYdk0D8F7WwBjY8IuQU53xZMwpWtRFlYn0RbQwU5DXh0SnfM9BjE
frVRC4tKELbldfu96nLXJMrbTN9rDShzJfi8MmLz13+wyMjG7+tiCrRbUZOxP3ohhPfYgz4258RC
+yrw7J2ny4fagUdgWLsYoJgXeV/r2oNsg/a4lhn2ZnCGq0ljS0O6YuWVFu52snARZfCNvlSU4Wh1
3VctSsyt1nTjJo+HO4/y/QanMRTX4+w1layrjJVCC/IHnVzANtLRTtIaKXIBCCJzgaAWPmHPWG2u
GI8t6azK/9zz5KKVhvbYBtRUyOn4PzwOy7DZFTLiXV5TrSiVDdTxfRh2VzGpsoZEW8zVuEInZtsp
mnzR2V2xH7s2PHKe7D83vhnuNCW5NzrNnczoybK430E3oNDarIj/LS1tsrD/eQAyLKex25ma99WA
MODW0YCFD3DHokqflLj50WMvjK6NftT15tkgEcleQm0AKYTb1ATjFFKr0lskxvDfaDZ0grrNBpJL
FNnXYnRBiF40rQPFPwVSb7RHVQH678jRjVKCEURF/adWtsAlcv8TKNGvRTI92nqOig2bnYVCz0ZP
ebtSM75MNttV6X2zKg5jLW6Thdqckf2/CV8AcOa/mt+T+W/p6Je8GCu0G5p/fclT/hP/ym/VgP8j
6f/Z8OtU+j8O6+b594rB/E/+yvtb1h+2ZkGtUGw8g1RZY1X7K+9vyn/Ylm3KCG9r5lwQ4E/+zvtr
1h8y4BNUiWwbDSfDIc7/zvur2h/8fdV0HMPGuU7mj4Q8/6m8/7yE/WNps1RLmPIKJMgYXw8TNmUH
To9blV8iD5KbzUoSdl6QPnrAvJa/O/6b8NmH2OMBipQ+tnF+zCd9Jde31LRwEmlyTY8jpBbcJISe
KfuVg8rNZP41kRcrIgs9I7pxQNkN+7zNTdc2sR7WnatQK29tdU119sNTgKWKJhwjUk120Pmma1QX
INjvVKPdeeV4HZbWyklt6QOEvZxqbB2DXzbcSgbyXxQuwMDnum9Xml/ofdGDw9elUp+GFK2NKZS3
ce8ZOwrH6cpev/Ty8+/fTRutq6VeV5k2XtEk2OHkl6XafbVzUnfvYvTurxn4vuD14Z5O/8+f9f4B
hWGNHcC22bH0CqTDtziMr7KSz2lA1MZKuJL3+3Cj5jnCZgjIRkGWg1EY0FWUE2mbZv33bmoOaKhs
4JhCR+6SlYBY+iYhmC21aktKFOCqFEc55tnokwjgNp10O1lNDUSNWpScTvffx4cxPkwI7NoPzA6E
qeFifL+BynORDHvgdajH3nT5bZ3ftJG9j4e9JakrEbk044R4z3tSMWnBE/2+I3FaDTepXq4sUx+n
sC3VmHfbd/MhQUgUk7j5eqImh0aXLgenOOhwrVo9vhjS7KH0mgvDqC6rqnk93YUL3yNaYnhRO3iV
l/M9SvYz4g4YpuXdeU0LsR8nkG6VeWlstGFnpLrb197K0XMhMkW/ikkvTGAfkeGOOmc1q2vHA+eg
/nJSfH/lEUsdIwR/oAVSBK3LcFVFvgwa6yLvzZVpu9T0/Pt3w0xCAqyRHJAKRLCkSLpvhf/3yWdx
w1hqWoj0roOi6Sc+TacyyiMphVV78uOVdWSpdSG2zTEqvUQGjE/S5xA59r7VztxHDSGSp55KdD4v
GxFKpTbhGsv9xel5uLDLib4SiteGMtlVw217RdvZdoTkgSXVv4qCEpnaJ9qKYcJC74jmEpDIOrmI
eE4djU9p5lybhu6e9Qmia4Rqpu3oyeHoopm4Dwy42KwGG2TN91bSnLeXin4PAaIvBg5APCNysBAF
IY5aj1afN+ffMrPv5jwsOBPnznpwc2+4VyLdrdLq++nO+dg6wlJ1IVSx8sUNYxygtmIcIUvfpDxy
Pe2zJpWQZh5RGdwN5T7O6p0lS1c2dLPTz10a7/n37z4p0WM0pkIUBsLSuNIT47ZDoO100wvrmy6E
MaotrcSBEgGPgoJAgU2j14D+6J2fp9tfenUhkEctdbpc7nUA3j5cyK47GFr7fF7bQiSrshlgPTwM
rqzb09aI0PyW0rVS/8JJRvRJqCu48jlJBjBr5cVIGUdFt8TJ24vSqZ6YvZ85EuxOf8fCsiHaJaT6
oExYw4wuemG3bU7FSk9csLj36Buv7JALwyzaJCiRphdOXA3uNBvRhOY4bDXbTr4lQ2KfF9WiG4JZ
jaAsUat3e81+SQz9gdLuyg65cNLT5o57N/8rEJFjDNIUS1cUI7pB2WOkuDV0HdRptO8r+cvpgViY
rKIfQjcpoaZ0+eB6LZTgWiXPP6yM8YdpDEt9M+t99wmxN+CR5xSg3HWuDzCrBruB54uWrIF8EYW3
NOr21toK+3FRlMcJYZ146NlVPgxKVZW+tCjgW/VBdT6DOEdVNrjWlOkWTODGjDGENK6Hytxlpn/e
3q0JIY//LmzoohpdhHa/Z2ZypaDKd94ACRGPprGf2PMciyl379AyHbYm8JqVnWMpDoUTN2BVr0a7
lTEyEXqH57FFMWTbQiGEItit+AcvzGURlKahaoZqEXNsivHGy3I3M77D00BYWEUMMV8JxoXVS8SC
+VLc6RBJINwp40XeWscoVK8VM/wheambBmjgoP+xsrYsRI2I3YpiI4MU1UCcLJrvqUolWa/Clezq
UttC5CflFFS6Na9bo0rSw3MupxARodOzaWG8RfRUgOJshrjh4Had9amCn2l6OQpgpmvKK/P1bVQ/
yAe9JY3fhT1zCIHMKuMR1M5giexIiF0YGQql5lg8d9E9OjJPOGMzCWSINyOLQhaQcvWrY86NLIWZ
oYOoT+UO6eX8KufyOf+dsjduWxYNdIuOtgP2XA13Q3M/6xjOKqCnu2ep74U1pERwTbebdETzN/ti
sB1NwZoL4NL9U4RQIepo1ZafcqJRpa+W/Mswrm0onbHxqOY/IAQkrO8sTKc/ZGHtVYVVQycl3SDP
y2Jo+4h/pts8/7MDupNLrPQj6gqAZdaX3qVZJawigWbaMhqQyEFJ3xxZusT+aFtNSIRJ+HowdlKJ
FlV0gwCCDGsHXYDdEEzUWi/LbK/in3H6mxcGT4Qx+bGBimBIByNXCe/JRP0/ydOV1WWp8XnVeTer
OV7rNl5io4tQ4C/49woWNl12ZuPCZb5vOiv2tXBwNbUDReNnz2U2fj6vV+Yxe/figVoGUGMYGzxM
vkCzPfSmdH+6aWXhiPX2+3dtO62sweiN/hp3kAuo7rPpQvB5G/l5jJljOQ6OcA/RTsCdGl+U5rOk
PJx+gYVZLiJPAjgOVqDXo5voQOpQ5UExMdsrTo8vR7zvgYWrTeeayrgSVQvz/O3o8e57O9SaG4O7
HFIv473syV8qJ0RCorp0JnmlRLU0z4STRJWAPEOGASUts3L2sV8Fxx5Xld3pDltqXVgWLLmpIpwq
UJkIZIcsG9fQEV3E83bFt5XvXfdYcSRhpldOrqRPBbz6Evi7k4YXp999YbDFUn9kDkpqIyaCNRO+
z2OIK5W87avvEvLEtoHibH1YXdEWBlqs4KNV2iIkYRiuLjX7HqkwuRjuZc4WlYa85OnvWRgLWQj6
Gs0WuZroLQ1bglDLbqC2fTmvaSHmJTVirZfRHkDC7h525Z+p0p+XhxEr5YU91I3SAPzAbuKgGD4U
uTV39KUOmX//bvqYsKlbdNJHF+dObBfQ0+3PzYCJFWt/UH2rgN3mWm0huXoMS6AzpNfT3b1w8hSr
yrFcjWacVxMXWJSNGkzWzMf5qjHf2BCDcIto5Wi4NC2F8PUsxDQ6VWOf6JOf5uhj01MiHdAfprJc
WeKWBkHcymUcGDH0I8GQ5k9TNF3g6bASwB83rThzYL8b33GKsDidEE6FvXNXRxm+hGv3L+XjIVCc
+ffv2k5kdAOyiYXNlJSjr/2Ze8j8V9btiIRkzrkxvdH6mx7GKaDJ6KHHF4WjljV1F03+kxPYCOHn
9Fz4eEtUZhrX+xfRJg2FiJ6onsLxwad0DyZ2Jzf2yul6qQ+FyMYkwsZLSQIUUaRY/JgPtV7sT7/5
Yh/On/SuD/W0MG2WJHUW5UWSQd/nHVqVwHJ1D6ObOkE2fe5COXnk6A44cJtymBz5PYTtGwWuM12q
T9NZV2pYc7+/TQfl2jM6VoOyVI+d5t37jrk7/aVLnSic8oOJ6lllgCwxJixxqu6IfsXKW38coYoj
bN/AoW2UjAElFr72XDOzpEj6M+jRTNBjZ2XjWJpiwipghqRjrdBkIwTeOnnmESUDwEqB/vW87hGW
AHAtOtIfheoaxYD/m/x5ctqzdg/FFpeAsCpCWWf6WrPvIUcPJJ4sKPBnvfjM5Xw/gaPcL/ViUEd3
zEMEflSMgZr7000v9LkthLXZ2GEupzSNmP131Mwe6qD70qXOyqqxMCNtIazDAMC8ahB6MMpxfiAd
bdntt/NeXQjrTq4Bko4jxYFwfEmK6SlPrO9WV/883fzCjLfnT3q3ajgOUqJDTGWj8trPWowYo0lB
QFGCJ9ts3NPPWOoeIWATWdEz1ctVF7QtWoT1MY2klVVvHsB/ZisUWwhY046zqTCnERtb3MFCLDWz
SrmAJ8r1GC9TPKpXomppBglRq1ZjItU5GW+pSx/1xNyN+JFM+Vrufuk7hKD1cAiVJzLdrkzGomjs
h366Rwh/p8robTmHs8bBEsLXkuthxFGIE1rQ3MdDhl608/28poXY9c0WyTybZLEWJNeJo9xB/Fpp
+uOLg2LNXfZuhmIuPdZ1yFtzSkAuMHmW0oxzWX3wcJWbnZPK6aJI88vTH7IQD5YQyhVSHKicR5Mb
RngkRsk4XLatESJcW2qXRo+28ennLH3VPM/efRVssc5OrIqlNNPQCm7T8aBhKIvKb1XfFCi5bVHY
cLaD2v9QklX/56WvE6J9GG1DsZCvdDNTebHRsAdouG1U7QDb8/n0hy09Qgh2PTVQipqvAbNLbWg7
WGvWbuqVL63qvZx+xEIsipg4JFnQYnAotdt+B7STfNEmoo6PLcHKMWCetR+sKpYQ7DXgWzlnvXXt
Zm+BzLfxdczDg1fPdEDIu1G9MguWvkQIew1CmolIBSW7xLseOxNTXrvGq6BeifiFDxExcn1iTj3q
j5zZk4d2/D40oGUlHJYNigWD8rUsVp6zsMKLYDmOHLVnaSgVZbGl3PmBPn2VE+yCT4/3UuvCCoBM
TiYj3Dq6TRjU+c4PkuETkmN6vPL2czsfDLeIlBsxWbUam/q7o0d3SY++dBNdNxixjG2HBmu4spAt
DLY5//5dyCPek8LQoeqgys0Bj6H9fCRGD2dl0i41L8R2FhiyMuXs5OChQRGjhH9jRygc1J6inXW7
VESsHNoOZgJTl/x6Hj9UenPfkVNdORYvDbKwk1tWPCh6gJga9R7vyuklE1OzYqWEtdS4ENAoyet+
kVAYwB7gNQ98GE4N1n3nTU8hiPUeowrP4TKFhRYio1P2db44nm57oeygiLC3OrJR4h6Zm7qV31Yj
ZhjNY5ofowSfs+oTrhfG1D6vJs4W5pCIeBskSEGjyXqkxcNrpfR72cqfevQYV+boQqQZYiRHmF3b
Bl9T2zhEevGvOv3mUxDHJ/QnxYTTfbawA4kAuKZtsQsdw8mFLfooOzjYx862Ql25rFEHOf2MhQll
CLEcSE7TBYh4c6QNEZ4MnOmgKahmnde6EMrRLLDSGSynhl1eyXb7OdbWDppLnaP9vggFhVZxkCW1
H9U5lg4YDFbSbYAZI8Jzu9NvvzSJhEhGrBN7GpN1rpfHCzuqdmYub3VESc5rXojlHn/lMbWYo6pc
bEunPVpOBxNqXNlsljpIiGZkvoDNIJflTmgTb3N5vDHCahaT9neNPlyc/oaFh4hwuCbWetwcOMFU
LaDcotj5PRZXEl55lNdPP2JhhoqwOD/BFDtDjsotzejPuZbjxOVZCCzID7/PIeClduiUvH2G2aOa
dxcDA53Y0soRfOnN5057t08qcTbmKPxRQ2nlJ2yJL8DpnPnmQtjiojhYaGVz/kXQ38lw8ja8bRs5
+/P6XIjb3KvDFkF56mYSFl9keq46fMTOa1sIXAmjPE0JDbZ3CNV1Fzxgofr1dNMLq7IuBKyX1oou
K0yRvMHf2yqVG0SQyAcObbQr8Fy68CVlZVbOHf3BUUsXgjcfJaspHHy+U7Sr1chCjaa7KCX/zOaF
4C2LfHCqgKW/14fiFj/67rIO9YtwdgU43VcLkSsi31ArjxQdYLgbxeaRbvtakKpGkuozuddvpx+x
MP9F5Bt3G6lE8ZarISMhY6CNlelK/yw1LUTuEFDnL3Fgd21tQOylai+dRl9ZOJfaFsLWjhD5a0om
aAHUownrK8c0Vjr9Y9qrpfwOc1P/o4iRh66aOWeK1LZXQPs23P9A1gR5eZWSotc29/5UDzo6ZLgp
bYxywrWgdRCoxhZA7a+g3SG+32JdgutcJSHwXFIEq7Y2osK3FdMjXSnxLMxvEUlWFORYJJ0Oxurx
Tle9qwTDw7ZbaX3pNDhT1N4vjarXmRUwT7Sik1+V+YyWzhVyuoexcxCxRYpWeeBEWNjTeSuxKPaG
lXZWJFrauZPzZ1Gan5sp/nLWHBcxZb1CCZ5rSuH2ZXPdd/rewnX+vKbnu/C77SNB/a2NlTfp3Pi6
KDXy4Obj6aYXRlfEjUldmJneQP5bDqRHW9J+cvpDz8DqH063vxBCqhBCgdXIUl5PhetZNTAqz042
kNzWCHNLrc9f9a5jkLnw0R6gY0o5TWdPr51sx+dxfxQRLZqqWJ8n2N+5Q4jSQGfvEmTsz+oVERkK
/qUoG5mFBRG+6qX3O6TTct0eh5XVZWFU36Dz7/rFt/ShQ0fKAPE23rYqB7423GN8cd6gvvGz3jVf
ouSDugGcbl+SEFdKUffCkHKNc7+wH4lwPTXxZMVLCSTUm7x7J+++2eArYoRS0qRyzrv3i0JlteWV
OUDpYtZ3RXc400IVC9I0lg6nR3hhBERsHbr3YVbjXuli1fQrwXN874+4tyFG5u9OP2Fp7gsLZ+5E
NUKAVYGBSJygUy1t8+Q8uAYyoL/H1Yjcg6JiQYietb7PKuqrUfnj9GsvjK6IiZvQRg6HEnWOyUGF
sZAPcfRzKF6Lql5b4eeX/OBA9lZNfjc7seQKUQxxOtemmq6O6m6QfgJtjO2HuQbv4JYUcTm0c7zh
onv2270XOOEscLKLNOdIrhxN5uy+4nbkW+2lgZeuX102zU0YKGjKS1sHOn6C8H9naF8cxJwLo3az
/EhptfSUn42HTlco/ZCdak5sINwMGnS6AgvmBs7d6T5cGPp/qG1VBk67NQYZVYbCeU/tg8q3uia3
srQli2JaJcrNDb4Ouit75cECIQ1Hy6kPkC0jG5mbYV/CqdKkemV3WwgVEbPHmQctP5Ls7iQj/j7Y
zzDQLzs9/3W6s5Ym3NyJ76bD6BeGndmx4ZrokW200r81MuD/qZ3vk8FYmdVLI6L9/hBdjsuxqTLU
UwwwrZh131TGWv1mqX+EYLRSLUGjgtU2xNQcJeWdNGus4aV1un8WmhdRbHmI60TUIvziBN1d1zZb
FBqu1HYtE73QMyJwTakta9A9OO2B06LW5DuvHsIt7ul3X2pcOPxHUFkRtOLd5da/NJ3iAn+qlYPp
wrQRhV8wMq9jLYYNXmvRn+X0dVCCmhR0ug2s1N6dfv0FQjPmkMK0ScqmTbsCSUBsKjdT+BU/ib2K
2UGidF9bb7hVKv1Pix8tPOda77ysvSjkEk/qAGInQmbAUD7FmXNhhMGXPnNWDjdLPSfEQleqUdEX
QBXVRL1JY9w/wnqncz+R1oBBS08QbvdhaHYyvgCmWzTmQxKGv7QcpRa6jdxWsXKEms/WH+wiouSJ
PlmmmuLu65JuRRnQMy7jCPuyMLu1OddrWXHT4gu7sgQuzWMhxBHWj33Ts94ME25rbzhE4XnhLYsY
t57F3ODyyBQzQuWqiXFK8ycv38tOWf48PY0/Hg5ZhLox3jI+8rz94HWP0iRfmp50ManJbSmvBfrS
I4RAD/BDUA1TNfCR9Z7aSd1ZmMVbxbipJufz6a/4eB2UnfnR7/YJiHjFMAKDQJYx3hUJqsdjeZWU
1llLlewIoY61ZRTVUW+6raWgk1bFn5tEPa9eM+uy/PbufjwkbZfTPWZQ3yhV1SGUuoapX+oXIZwD
2YC10fLiquFjM4poYGyZn0Jk4lYi7ePJL4sINStE+HIKB9j9Q7s1rezWSPOzDkqyI5yRmxZTR9wF
0RHrc3xlJOyI1jTVlrpFCFlcJT1zAnzvepFkbGo0NzZjG1z7MkLxpyfkxysQtuC/DyqGEEmNuQ8E
82Mi76jbe5FxpyIUmqf3apWeN+1FiJpZtOOoa/3sMuglG/WmwaG+Q1rv9Dcs9JKIUrNaWY37jl6y
8XP7DLYh2atjOOJclBZn7Wa4lvzeTV5f20FiMcYVWnAbCeF739cOXdl8Oe8T5k97vy4oUtYNMRIg
+LffGEl8jCdr5zCXzmteCF3cje08TTvTTbEyHFR9G5s2RpXxyma8cMSQbSF8pRAWPBQBoisuLp0K
32Z19KoDnO3XdFR+TBYuTQRFLCs7TJEcmO24dpz+tHlx/ucWigDV7z3n+0GL4xCDP+rN3hjkBGJB
9NRm5p+a6eHmNqwJvs4R8dGDhDAfJMWq85Fv1KXHPP3ERUXJPVQ8vg3TkyY9YmYVrMznpU8Sol6B
TBI2SUXmQ2/T7YQE6bYKm8JFcDbeVgi0YQ4DA+d0/y1seiK4zbAbuXfmmddK/fQF1/bsE+65hVv7
w7Ms++eBVNH++n2Y2FUH2ZCQoUlT6T7B9jCW0rPYi7IIdMMsqnUIUNMdHO0TxNqt1xQXpztnYdcQ
UW11KeeczFvTxdboplN9F2Dk7rymhYiXKZjiEcsgtylGqhPmKMizSmtTaGlUhYDPB7VR6wkfHmUK
tvN9Kxjwyg3tQzwmK32z9Agh5o3RHr2uCk33DTKAnXZHigKf8FnBKF9Tl19Y2kXImjITqD0MylzT
978OcBG3NgyKClPhlem/9AAhqrvcGiS1YBgyE9cOfGUlyh3R+DKGkvNyeqSXHiGEc5CjFhLoKGXl
DR5J0yhhINnU3rbWyQadfsTCPBXxakWuDJDjGQslGjFZJrn5CUk648/zWhdiFwNjvW8VJlPUWVh6
pdepgY3p6bYXOscUztzeOAQDzlOmG+fei25Nn4YwOKb9eXQKWYSoFWqWYTDGLRT3nWHTy3GGoIvR
/TdnX9YkJ651+4cuERICgV6BnGoebJftF4WnFjNCQky//lt57osPp7MyoqJfOirCkEja2tPaa10x
gUvLfv6ov7w25OYjAqk1FGRYUFDIi+pVp2icqv3HFmdjxb0Oevx8jKkLDLBqVWYz+B1oExzef/yl
n7+xYA41JLgZrD18DU0bo8Z04ss11u1LO7txzL7fAZmtcSZBC8zTtgxc1pseWhCLvMYddekVG+PV
Ld4wUDD4gpr3Lo8XaDaSmwZN5o+tz8Zwq0ZFC2QGce5Z3j8KWxPIFU7564eevkWolRhQFHWFo7my
6VdXeae4Zh/ziFs4WunViIhacDBCsKBL68KfoZ7blVfCkwvHZgtGi2YdKahMguER5E5wthWU3Pj6
7f1VuRBlbUFopqvHAWqFYPItoB+jF0iBx/WnhcenFYlPyJeXYiIvZdvKK5t84QxtEWmeaX0oSaOQ
JEEC3ZXNTRy5g8dc9v73XFqs89//uiJqyGxP/yGZBj1HAec1kH3kRnflx196+saCp1kZKzSq2pwD
NB6sPuDJSn5wnzcGHNSrrFp1rtmqQGVQq/wTCu+Dh39jueXM85XPqCXIZbylYMGUS3slIbi0oRur
zb3Q/f8T5ESz92T0Ejv/0DD5/P6GXnj8FoJWz9CQlT5+uRmHe+rpAOxg/R9upP+xZd8C0HrFoD9W
Y7o7HNaTKKCqRq+2Kf5d8yYiWwha6C1NA+g88kw235tleu0C6KM6chh1/4ykIxF9/CyhSogzdTa6
go5rQjtIWgFvjQzrHvKVfyrdo8ZBTtpvnmCIh8Hg8uoCmKuciwRhZ5SENQTJhzIA27+9lqlcOOxb
urfZ7xWPgVvZ2aANE7+KhhthBvMxX74lfIvFDInUFviYyknQckF2Fp//sSOzuQPyvkKhbMWjEfEd
JKg3edEdINB9Bet8aV02lwCNgLsswPy5Cy25H3n9Fkl9zcNeevbmDiCBrlqIluA6XsrqDpGxTEG+
fo3k6UIKsUW1Qe+YQXgMC4Nq6MnGLZDH4oij/6csomt8uJfsdXMdtAqS7Rh0w+p0UCTKw6DKZoE+
CBDb6sr+XlikLbZtJqDeYBM2QEv1W0EEfFdMefWxc7lFtU1BHnfFgIfn8ZAVA7uNq+7KJXxhabY8
brpwSoGHO0APpWCQveJxDZUrUo9Ay8sc/d4PHf8tpxt0qHrpW7wGnL0KCNIOEHxaTim1mFp4/xUX
Kib/jXOj/6+DUDNEMnFMh8b85t70GPSQXCqDuk4In/4oP3x6/0WXlmxjykoERV9bXM6QnG5flvxX
VPJMGx588PkbW64jjS6HxIdQV+9Uz09c9yecryvR1aWTujHnAILYjRpRh53GaoJ49fTQd/THx5Zm
49KNonIZqMItx6v7Nfez3o2HnMUf87tbTF3JwkbPkHDeid7fh3YNoHKX5+BYiq/gMC+coS20ru8A
r11aVMI9r61Tw/ljuNhTNBbZMJowo7X42H29ZWwraT8MU4c9Xlt220nvidfiGrHdpY84//2vcJP4
wejBpQfwYtPdJKJTQMl+JOo/vr4R18jaLpjBFnC31nYlA8En6KKHrHRz44Bgidvo2lDTpeef//7X
Z/hUxTYIzi2Vcb6fy+i1ENHzvEDH8P2zesEOtuiv2TMGvBxYpnFaXkGGnaGE+M/7j760AxsLDgNP
9yAAQ5m4PvC+AC6H3tHooYNeXzH9fv8dl37+xowphVwtplxBTtv6Z8z2uvdA7nrlur708I0dswBy
amPEg10oyjZd/HgXoXj4wYXfeGOa93MsWxwcI/PnsJD30Ti/vb8oFxZ+i/lCLSDoQnPu8Kkg5YKf
bBiPmRLFZ0ryY1vlVzAbF87mFvlVVQ0wJgD1oGDuv4k2K+mwb8x6xd1f+orz3/86+ZgoyEdjQPJM
Oop6ZJ43JxD3rzeyBHMkQxELjJ72WuR46WXnuOyvlw19P2o5YKsHCBxlVvEobYmz+2ERfYIZWA79
l7DL3t+fC+dqi8DyOGkrcl63pupfbKXuvfhamf7Sd5xf+dd3eK2demh8I0pFtXtVJFswa5PUgFI0
vn9013lDL33DxriFQiRfTCgWuFzfY4r6ARJf399fnkvfsLFpbwbgvhLYeN5Xb2f+rUbr174e79Y2
QNPMu3K+Ln3BxrpbSEMbas6x6uRlAPPfQpbsY1WnLQ8a9zqkrhFiI0lAZNUMhife4q7N9l1Yny2C
rC5lRATDD5/Do7d6J9V/DRS5lcOfa7LaF5ZmCyKrOBnX8pxfkq45MdDZJmNZXNO9vpDqbGnP0DL1
IooqzQ6D8FAa77Om/WK84XGVV7DGF66lLZQMNzbhUcSCnRb8Z7isB4qmq4uukdxdevzGI4+0DiYD
bukdJjhF4mM0A7d3lY62uBKaXnrBxobrmDmmugCKDip6QUtvz2izW2t1xbwurf/Gct048ryzPu5V
4VVZo+XOkXBNMOl3jB3/mAVsGdFyMY7QxMIiqRCTm+3w2Dr+MbvdIsUGvzDKXyh+PwEQe3XLo52H
KxWzSwd/45RJnhsWMyx905YHUXjgsWRXO3j/arcQdRL/fTcHsavaoTjfa1VvniHmNr5yR+MHHyPN
hxgk+6k0tv+Ib8bL4v9+mTdWFNBorFLZsDRXzbEFprER11oa58f8DwQAjz9/419+xozKNRRIFkRE
ZfdCMCd9M/NWnupcy2wZIbgsQyMffWevRqr/Dq3AOzc+2gpIDtYBCXYARxuyJDVr07aFFsSXQP1e
oJK7VD8Q3CTaH68EgP9qKnjjxtSBBl2rmBkkiQN59fPmIZ6Ku36tHnG3XzGU8+b/20JujH0NBZR4
GfapCfujUfaG2fzHAi3f2BW/2gZ5BIHiT1YNOIvvu9d/PeP4qI39jz0lgsz4KMejB9AR35bdfHr/
0ZdO+MZzh2dpW+OAZIdG6EgS22IueegHzM3lMjxMpaMZlrP/+f7bLn3IxoGjA6JCLoEYrMbwDxjG
5yyC/NEHV2lzE6wcMPkmB+Z1lvGuZ+pBTh8SY+FiCzQzs/LaoEcnX/ejf8OdJCkNmmtt5AursgWY
DR6vhkmbYGfBYQC5tCAEN5wY8nz3oVXfQsxyEOtXRNkADB5TnPTRlIxe1F0xuEs/fmPiJF9WpM4A
sJC6D+47Dyz0GDn70HA1Fn5jzl28gFrIYWnaETQOI/pqKPKDCur9hblwWWx50CzlZVFYtKjrwPxk
4HVNSBWf2q46lm3+oU4UPmFjvARN6kbUCLsXy7MJsKskp4W5cuYv3EVbAFlYKBPnBHMunRUHsYLT
MV4tiO0xOQTr2nuNKW60l+ufQaCuTZ9d2vGNETfWjk3v98EOus77ECjaYL5mZ/8aR2GtNiasR+qh
+Iy2MgcFusnpF1U0XSKX9crVfeGnb/FiVVMrqD2j+8sKEBHHpqOpI+2Hig9c/A9MbCbzOEWQbOKR
SjkEUiJ+jRv+wkn9H5hYj0p6VVGgRPshG4S6C22TebpIeqhZXTlLl96xseSmn6pKTYD6NCUy6KAQ
kOFqvlSVf++N5No86oUdjjYGvSjeizmOcHjI8Dg27uDa8KAaeS3TurTD57//FeW0dRUtihK+gwG3
D0Gr3M5gOu3KhXHp6Rtbpr51LJwpnu5Dn54U40PXm5f3L6NLz/b/+5ev7QxN7AEwV0ykzje1ZDqR
fnAtur/g57fsZn2Ys5JB9WLHzS+wvuyJvAsEy5DB5R/ri+P8b6y3nyHO0vfAwcf1+CNyIaoyc273
7y/PhYOzRYkhf276tauDHcUPPi7hEr1FxWLuPD6Lzx97xSYAF9prKoOG226SED9grLuPJv8mL/RH
UhUU8TYRuObQRW1lfzaw6Aj92MxdncT+z+ThvwSlW6yY1HELMXJkb/PY3o2gM/NJs2+wXoknxrdG
s71sxD6qeFK3wY+StJ+DGTJguXeIxvLATbwzDfnQcDU+dGPkA+KZijpEyJKNcyKLmuwZsuMsHtX0
MUvcKoX2o1WDNFWwc04Uu5L3JcA8H8MV4wM2dl5ButmIGE9vG5sJEhwMmM3nrtvJYHj+2GHbmLs/
5N2C/zCAvtLhP3FHreRLIa6VVC5cJ1sl0K5zleCwQUyAkdt8YW9CXxu3vPTojZ1DOnUW4bnySqV8
Oj86iq9xJF149BZXJpRoydDDPQyzyGJd3qtAfyzT2eLKkHpyL5xiFIG69WhrDIlM+iuYMxbzVene
XTmXF+7ZLb6ss43r135AFWVZblt57+aTwARy7ordtHx5/+hcWqSNo1bKCg6adySgecS/h6FT30jN
l2sTKZcev7HepZPE8+YSqGLCbhtH6qRo6ys//UK8Gp7f+Zd79sjU6KrJz2brHsVS0dRKjEprzZLV
xqd5qv9AB7Q7AErXZu+v1qUd2dhy2/QhA24lALv7FHyrqSJNOuuuXxJR+9GdKJshT/qqsU/vv++C
owo3hj00ciz7UaGME6vHWpggsXn3aQSc6P3nX6jjbIVBDWcQNS3gyTHgTj7NQz6RzOgIHNTCgFNh
109z6CWtWW2XVm3rfUj+D8CKzXcRBGuhLTy24yUwFjNzv8DunIYNfcZi7t7/tktHb3OzdEsjbAGO
lV3IW5M4nGwok8Yf4pDHF5wP5V+HjxQYoYfAFa5En791ZqhSSuW1idsLP32LfGPOQNBGSbbrzVgm
Lcevnmh7jefzwqZvoW/AVXgFSLlg8oTdgbD7kYr25NXIkiaO4QXW74BRuQYJunCCt1g1cOHPUgzn
T1nMKQ80dL2WtJD0+KFN3oLV5rkNWu+seDrU4CytumB+QTtYXQEoXLhhgs0Nw0UYC13aGGxXCt5p
OG9EW6x9CFhfDUX6iJdenxTCo0MGahz+NLsmNldKuJcOweauIbabZR2jvgXWixByU4En7iRt7YdG
JXCCN6n3KuxAIllHO6Yb/5MLQ/04x9X8oSFrPH5jfkiKVeUV2PiI56lV8ZpYTePkQ9u+BZr5evAn
pWDb2IUyW3J2o1U+fvDhm9Cdc0/U8YKHU1H2e+I1P4Z1uVbB+XeVDS62WDPkfJ4ZPTzdwFfJYU3V
uj4i8XgmDXmOLNrahfrjyf6mr+vnAUP8rEDvTXsgUzEDSUKUAwwk8qrc++Va/e399bxwJWyRaRjf
7HUOuMCuc2b/n8ljM5xK2ZP91CwWLm48UcwsXjGrCyd7C1KzE9hMClWHO0yyL4DMx9/PE2Xvf8ml
Z29Mdu7oUleYB991nYT8nYKeTZHRQNMrK3WOi/4lN9pySdlK5xXxsFJEme+jlPc59zOr40fa0peP
fcLWOVqMxC0j7ud5lkXqzX0Brq32Wo310gdszJ6TRnSzxY3pvDKLS/pE1/F11tWQGb8pP7gLG+MH
XYQKfA85Tzm+MuYffFld6e4yXLX/vgVbfJoS8UrUiNq8F8RzlRZxoOvEY5wCaEfIbWVA2DJMxGRe
rtrTAtgomI+C5VTOvd77rl+O0K2Kb2pvWT8XQVQd1UosGGqi9QmD3nlWqMjfKT7yz5223xaymoO1
Q/G4LvNwqyaG+fNiHG8HFvPH2hfdc1WC7LJUMU0CyNo/hjYH3Ak34nITVXF9H466+RqYpjzQOFeP
nRvhP4bCT4e4mQ/o03X3nqzXG6CVdcbn0j6buUJdui0h5YDm6e06ruDnQlG/nO4cfjWYjjDNEtfN
nHa8at+oXdsHBXWGpLICWfoYYawuUQiA8zRWPoRPK5J/bbvzVCXjTQVVTgwhJ0EEGlYoQcofsnDd
bRVC+TWKrPdYB4UHltBhPE5ygKg7F+YmLG2VFL75hxJgSd1S/ZItWotTOXvZbD2yA5qpOuiShqn2
+l/cW9evK5i4dlpbk4p8NScWmjURdPVElve6Tmk/PQ5UNydPtPSupHTZmwFSOb1XFU/UF3YnAJTJ
/AlzvoZFJbLb8AShi8fZh3YPps3KtBunMplVdyPClh6WmK97gtbT92DS7sB63iVjrct0aIHqNWfl
X7Jy8jgDzYAKOrktMaqd+UsXZajcPvml9xrOAdg4R/Uzj/RPU5Xd3RxWY+q343qIxNLu+ByrYxjG
S9Yv0q+TqRkgZOuQYUoStpDbjOSx7+mItm5lM9+O5S6eO5WE46LbrF9Nva/L5R+6rOLJb5Ccgidp
RUVD+FDcZvoOJFDVYwNCQ9hnE55M1PspCQl+PipUyWAXoBgFBoIYrb0sz2Nz8LnTWdB1a1KFmPFm
2qLl7vI8m9fyyxpAEfN7X4zdY9vOOssn9kzDZQCerYwhoQcV7pTV80Gvq5sT4w/97epauaDQ0vEk
70YFqszKZcQW9V4vnYF6M6L3vR5jtmujosJU1dgNcZJ7BbIgwC6qL4iEVnW3hnyIbyuvzdVTtVRm
ylhHsGzxUnA/iaZqWG/KqBVjFsfFMnyu1nqYMZnICmGztSGE3OmQFth/ALAPJPd9klX9UEusMWj1
00pHPsvqqWqbfU0HNCiUKvpfsVV9MjsGEk9/6ps3lADKeV/DsD8pOpTTfgzq0uyqZWqbm6la1+9Y
w/i+XV3cgIls8VUCMUf/3uZ1UN6OhhKajH7cPy2slm8aTDGPMC9nkiCHqkhiF9BDhGoqP0P5ahVZ
QFwEvVqfU7obbGO+0UmUbxBdbI9taShLR+pMnKzaTaD3mHz/VNU55MlHCJUvewRpjhyV1D4uJdGV
aO+A6iqEJCgNxng3KjnlTxjRMlGijIlZusze1GDMNWfnbo1vDpr5bZBKn1uxW1DDeoQ4yPSEfi+1
SeP4nENwO7L6oUB4WR1cN9UmVaEcaeIBRtGAVh2SNJlgPate51KUVVaVU1ftXeCUvq8DLdi+kLZC
srbqmmbQ5zCf/XLwmz1fQzplBpZkT0iMVJw0cxfbL6Wpl3WvpjYUD0EnZPcWrjYqdgAI1BYoDhAT
l0llIP53M8d0aU+Ytfe/dzKMp08BZz7WGghbLT/VDTfVfZ5XFp/PKjt1CWja7W+JEsn0SZVrH90p
5gENWosx/oxBVxnd90IWKg26HvKkug6n9pFVuvCR2bJRPVgU4aHdvKKrdeuGid+V8VhJB2Uq1o33
vNWxfoM2nB0S8I8sa52UGBsXXjJw185vS0Ti9iQWKBfCAvtpnTXQXrQb7ojjy4haRx9XsjxWGHnT
xwEewHsSdOr4lPA16tSjJXD0bYL/12j5D33Luu/9NKIPl0QGsuy4iqplMRk44mr6qZY58zNVIJXd
eWtDq7NIGwnBsccihvNYqygrZBe89ZHfP/Dcr0CGh/bFL3+xjB1XmYfmuVTBQHZWKrOmQe+V8DCz
w8zcNNT6fohiKrKFFrXKLOjF68QC/IiqJSXkkUUBbqU86vWUGNs6k8UFZ3lWDyAFOzA7g2gH4Ih2
TipHG7ujdBzahPidBrv6WONhcyO7CASWFocOKMgpuun0aop7oyf2dTJ8CbHToW+TBZeGPDZK5/Rw
JjMus9Lls/lVFla7oy7XtU3GAj/njudjR37MHdEmbaWfe2gYo/b8BGOtipPBgMLw3EJUy6ZmWKow
wwxMHCVeyN3XvOKGPAwtRJkPceCLL7YkJIYFz8xLqnkOX/N+GdmxnPwImiFuIbdLBBXJbGbRZNAO
bReEE0TkURp4frSkYeQP6rTWtWMv6zA0c6IaV+ikc9JNJ67WwT8yRHJYmo4t9l7qucUU86q67gBJ
d5cnius6SioPVJm3fS0WulO6a+gL0cMMeJYqbbiHHmOn0tqb4/ppCVpd7TSvyugUzhGceN8vE/AE
Za/0SYPpT36SQhC3IxUL3EukMZyT4C4XoP7pXF9/EiuvSTqj4BeDMm4euwZO4NxuRHHNTbisg7iB
DeXoToUyh9pk7qgOEwetjfpxUmF8ju3GQT8zGs4/uxD+JQP9ugsz4sz6EoRB5MGfCl19c2JA252g
4sOyos2ne5kPeZCKeJhr1DN9tqSMTBqiUiOmIvdzK8TSJ3klwfchhPdPIMH/AcaZEIcuMQvs4gkU
T6TDGYsazz4w0Bo3z2CYdPbYEyu+FpxQ/62MPZCipFXPzPQ9dkwI6EYAWipv43VtmmIHrRnj7stS
h81+LC1aZQJ3tn80FTTYQMaY0+m5PQtvPrKw7FhaKaVmUJItfbmvMBsaLRm8CdVTdq4XgPSwnwpg
OpZemj6DkGxUpvVkp/A33Fwv91FpPHWDKFw0iQTjAgWqqGvKb2HQmftJthDnlrxp4p+1mIw+cMww
dC/APeXrXs5D7x/XmEuT8DYm5nmhBjOGbMJI8A5lO4wlxjMjLg09bWMMymME4mVSfUSRrliQnOk8
kE1mVNwCOxq7oD9HiYgmCh0vfxp0/9db1kQAdjBiQE0S5mUR3LBipNqlZjbLANMnuE0eZ8x/8ztR
1eqZN34dZhpzgy5ZQeLfoAzLJ5252LDi3itF5FLPxz+4JxEkBI5rOGCuMhg0LV55N9HPpkCEdKig
rkcPQrO+eWhacLkmjQmUSiGrQy1kDsZwAqedbSLIitPFeQdm5gFalaz0lyQuJ8nTAVgpAG7B7bQC
Wnpm+7tHrGPHb02trb3DpEMvT6Xfs/xr1MWcASomhyZzAWQJQTHjzfUB17/2VNKuJtaYVnDQC0VS
MbR/dDAscSrcghJZt1aeThwdKLlZZE7gh8al774HCr5mXztoM+L1tp4yK6e4zvpe+RAPWb2pLxMi
5sAefemX/h7CLwVJJM5O9HkROVoU3Gs7+ZUVcIQnVLaWEvLS07L+mFbM+KQK8jY8HWGVw13Mo4Al
0aoKux9d4I03CBUQ17lK8/YkIfDX733JvPpIc72YdEIvRHxCmLGqnwGzJe7mkA44/22j8x5MYFOc
p3UzVRGiGjaWyyFy1itO4zT6+X04UXmmeUJ8+1wUg1oOEtH2dPSN5voRtHAVu4vPU4xH5CGqPYrI
EDCzho2rfuuo7sibP8Sm+FxiClbcr61Dly3F/HAzfg+MrsvjWqBjCh58jy2HroL47K+hZHWzL4bO
dS9jAwa0fYFomKXewo297WfdlrgOlGWIXiPLITOfQ0N92gsVeSHwjtDhvLcErjGlbKnKwxiDdv/U
RLzpb2HN1fy65JUjqSToseBYtGg2R2HfhCkV1rjMxKCe3RdMlsAoC2R8e0EXUJlO2k7kTO1X5qfO
0UgkaiwM2akI2L1HuZo1UEkdVohU9TTO9qsLYy0ThAlN8bLaUYiXLlqd2OlZBRS5pJmD1HSB/cwr
P3a/1z4uKFBEvUQg1nbOHVlYxC4Dj4S1Nx5Xy/oUtstoU9XZ2b02CuRotx0oJl1Kx3a+IzYfzJ5H
on9Sa9d6STwSMb11fpHz47CGGiTvOmfDH6i4OArdAbiMe1Gh1Jn6Noqf8yIc2uOcA2CbyTkPfweL
kP6Q0tr4KHcCPBVU955wnXfyqNN5iju1y7MmCFULVOFQ8nsG1JZAeF/YaSdwOY5PLsQ3n0JMjQf7
EGyw9U+5TrgdMxa3wZKwdlVeyqRHigzMYi1DxlENsU5s383zFw1tcXeSReOHewxLls0BRYAlvIWL
c/QNHFdgJv2th4gVDP3bSSHupXEJ4Hq3ek3zffWsEPsGIktdaqszd0vAULwXO38lILt/c7kfBkDQ
Y1ZsvvWFqfzjBFS0LX9UbjS1w/Db6GN8G5TkhGdmbJcJ+e7qqpRw0MSlQBmpbhcVo+/f1bElgUgQ
CLV6SS2eHO+UGce1SSBxphnBdtRL8BWRmuoRtvVVkf9uMEvjZZPQdt6PEPlSx7b17Wksq5wn8QLP
8S0UsxHfRG58++Lyoo1e2i5CFt2QAQmW0HTMIlKSQ4Sgo05tG4ZdiuQ8PmIXokfjejkC7uavT6Jp
uumEBIzQ2wDiT/JeeEP/EiOGz1MdNVDwpXZhmLYf2dg/epZRkDqPq9v5PgC9aQCOFKjZdf30ymnr
/B23raizzg5jEvkti+5zmdcyC6JmaPHn3o/uaVt4PFG1X73B0OoqGeq8fVpCeO9dOJsabM19a++W
PAJ4R3Mv/wmqbVhigHobCH45mggpSBHHb4vv2a/w8/B6NS7gx8gZwPgAoJlIMnVg6hqW0nR7zmZV
ZTzqvTwVUwOkMLzOYh6oY6M9jBCo6pOmnSK/SRyZeAMS6kgZ9tqPYItKvMrkKh1mdiaKj8F7Vf4y
zvjI3BX8feq1kj6XsdRA7YT+P4VvuUqcP6EW5Ye9/2QCHc07N6PTmegRqrGgKuyrEJ/fhgZwyRop
R24sXAIUa5FP+T34dHc8KFiB6BPlpucGnI9QolBRavzAyxD75ne5R/zHsOJjApWM4M0rBlNCajXo
kU0uUwC34IpyV8C6VUIgI4G6SFiHjywoeZOGtgUrgdfoAbGBXmJk7aEjN7gX1s8u0GG6IqGos2Xy
qiOS6VrteyQhd/D39iByOf8Z7PADVbPiGIxduesjoncxGT6LPnwcbC33JSjhbtoCalxlXVLEvNBR
SaQqDJaRL1FCclC+ZwiHo0fWDivKY0B1tCckpwa85Dnj9nEdfbTovLgCyX1esTLVk0T1Ye6/Ih14
mlsSn84H8JNa5+WVrvVrzpcBqXaQP/EcpbDKt436NuPU3aAO5OLUmrrI4qCwL6wIm8/oFTf+DpVP
Z6HsEXo/iRmb1OXVgyTIvZs6Igdq9Zo2PWaPvaQfFE0XsfgnEL2oOolQOXiZF9p1CQEVQNaVNPoB
4popwzRU+IKtMQ9eJ2fM5Hbs1bVj/hv9Rp2YFupnHFDEBCmhfqWuLRiUy+JvkGskSdWMDbBrfg69
Wbhkmo89LoimBCFq7uIMinDIs0TePdRMIquZ3Rc1NzoTVSDTyoBz/aYbluGt6DBvmRUQwZDpOdFM
p7WKsnkIUM7vUfcSUILhbtpJVb968BfHsakgdgINB1B9dRhGn8d/WCx7VFPHmzwOn+cO/a02J0iW
OvupabtbUje3hK9fFeuhMOtDhb60xQ1HtWn1/D+zcn2Kg3kwkXodxPxCovzRyPkmCJEslRIs7nTs
Xsu+vkeM9zmQy6Nq829yAHiCIRYo/hN1OuQf9TS8ujn8cf7HXtnF6dKKF0Qz9TPuu5soRBKw+tPX
OgR/Kfxdl/HFgNqtNoeJKJJ20APpLTI9bygz1jTnucSc36AutNwWMYlOcxkI8M+E4TcWNyjmmnCY
M0/qQ9XRW5AofmG5ei2g85zErfelJOLU2fB3F2sKJMHYZVasSwp5bJu0I4WUARrk86DuClYrtLgQ
T8bddKwGWJp20V2xrPdID58R6aCUIvM0yNlJTDLjtYfoBTovTBa7gdLf0VJ8QXb4q5gLCJpYl/g6
v0c99KuMvZuVYnsxl/jP0KGVmrOjx0jKi/o76oi3KMJ+IZTdegu6Rq39lCv0cuH3QMlfPKN0BJfI
j7Ii/+hcp2Ddl6kx3hOxS56ihP6giDjOdn1FynCP4sRXycVPVwzfGWk+lyH5jPIH2L7jt6FA/dYb
2LEKz+Cl8qkb9Sdh5zFlvEYXX0YGog4Usx9Bs2tj1B3mvEiLujtMg/cdlMssEaWm+//j7DyW40a6
JfxCFxHwZgug0d6w6blBkKIEX/D26e8HrSYU/8xEzGomJLGJBgpV52TmyTR1NdpN0uDqWnLUC9iv
tKGIIssSj43Vb9Vc08ylIGz0wl1S+blUZ/xXaoa4qn2JLzQD7+ZtsbtNmekB+/9TmTvHvog3RQlR
6qTSHriWcyXdFXG4rXpSUMANejZdKXRLu/HQemnupJdKMOEUJMalZfdo3ouYO5Kb9SEd413Y1o/G
UuwMAF4OGMd0p7lsvdZqD4sRBXNfbgal+6ywLZatke2DuAnikORpNNyBmBs91x8Vymt2kXNE/FUF
vhX21St4/4ellfFG6+TPRF9PIE3ZRaJ+oUcy3Xrug5LPkmFoFNvCBnXZFlXvr/cd28ijgK2RRt2N
qvGJELvjhG46hR1IF8KLbLKYRtvatmGS7ow4f2za7Imk28ZDti9cNc8/FYIGexN1ulmZ20mqL5aa
MCE6h4ckUh7atn+3be0Vbc1B2Mmz5kCtrDFn0mRtder9eAxPUZ1kbmwXxywq/MgqtuUYBWOc/MCk
amNqygYg9Og4XQrDkLD1aZVnhGJXhNOdpAjbAy7z49L21Yomz6B9HhPlI5Hr2hWFSQ+AssotKb5c
HHpScJ6x9OWqfVZEmrFd57HfLMYbh8Dd0IYAVLVwI7Rp+2lerlFkfAPfbHHZ38eTfXHm/peTKu9N
khympL3o03S1ymVxrZgOphBBQ/6ELQ+PgyH4s3gnjdMljeRTb5XfUxv7GDn4EYcUGOHwmukRluRF
APV8JR7vUTLFNsnFS7WYhzRd/NwhiLKxCDUdJTeNOYiNxnyRy24nmc4JX4inNZw3JTWZmcqjQu6d
rOEqJAvzV62ku0SSdmoe7QBET6UUPxVqf3Dm1DfV8nHRzCCH9oW020yt9UCY7Q/L6XjzoL1LKHZ3
krWbwtnoznEcRPlge4Qo/yqdZV9Xy0MeD6rHuXbP+uIiRfVFnpudtXq690uGvF/aqw09LZvZ3dSn
AEzmnJh26o66/J4p442u8i0cokd9CTd0arskLd7KevEtKaHW5WSYKv0JWOVMGdW5aTr8bFjv9ih5
iT49TnH1KubokEdl0FvZPk+tTWRXB5VaM1O7/WjL+9rRzr3K7hGrTgjOWgSqmviGWm6XjKAhabwh
wn5JsxZQXj6pSoUsXtCql8QrcwgRyNorJMJV3cMohQmYCCgpslvd09h916eGanmPZfqGDu1cF8CR
qdG/dfL00ETa51hllTtPI/iWfJBJwpqSfKuA0RdGhnQlv2MF8FayQU5Otx+kxtebkPdf3KyOhWqJ
+W7Fw9HImDCQlzhl97V3+RQemYjygcJ3IrIe58jaWm34UffjVVKLwW2b+iTVwzlq8oOsK1dnci4M
NF2WuflcV2wrVE9thngjlnwrdYAstXqwO+1ZpB0oi6Ts8zJ9RCJ0nsc4dw2hEturyKSZwfnViroX
jnjRJu29s6XRzWTjFpcxx2/y4ljRC6X/xeFUmibNT9XhEqrRU43qVYCqGFW7sYdhl1GIrXNctp9Q
iBA7JK5G1H0ndvfBE3mk0MHotAsIbvoeSwCKsRiuldzvQi1/GAtnu/T6bsF1DN9Pby7FiXyWH1Nt
e5Ol433Di+GU+lGdo9Ybe0TwZHI/GWMo+5EtX4fO+iy0aN/EYbZBabdjSGoXh/Z7afLobUl3LTCn
TQnBSJvH0xLN16zG7+vPzgVT9cN8VC39F27S5B1yK4kYuM2qsivS4lZaYoebyb0FGYm75aUupXNf
rTYPcrEnztDFG1Nz5yapfENG/9PPT6qV/iTODA9E82RFgGaqXr1YjnnEkdx0HYk0uIjQiGmQzoYz
PEvm/Nxa4hfuSpfalt51B36HA6LI0y9DiF1jT5esqY7RUh9MtQkMEd2HvPw5a+O9jYuvuJyerALf
GyN5/b3Qi6TaLqF5GBTz0g3WNRtZbIoe3UZTNbeYFseeWiwv8NPAD2W0rUG+fLBwDj+eKpOtx5YI
W9br1mmzS61Ge8MIQ7eW1Q/GHIJRDk13Ec7ZbIbGLcHiDAecPosjP87KVzaAs2SoX6Owjp2kfIk2
3687WD+lH07oGC6gzFXu7ZdC4DwQwkWb3DeH8M22s0/aYrgiLz2jj+9xTIntrHt8n2X8om4Tm45f
cVKblrJNyC+1FNWV56x0WdYvTjzNLmKiXTcPzxjEsAozouezXAWkhPIHGXDrkjSKrIYFSaXmIZno
m0YCc+jO7tieHue6Nr3CrDbcDJlt0fmQ2pSdI1cuCgdL18uWD719k4R1SKO5dxF9RZQg9Fp4NR9j
SuLONH9knXGSUqPbF3SVjGkfYB03bVPK7qKrNjoexTnbzfIET/yr18VxvV2iNbZykn1Ko+qQ81Yf
2260g0kJP0fCYD1llD97MI/MFb1evMZ1VHz15fIcgYzwMGoKQ4siVvoEONU+KceJGMfknbtNRw0t
mCVJMJRKeyjtsNhmFSpNQNdDMfDUFMd6yqR43mmjYtpeMrTiS0oqAu+HkfvROQbUa1UGotNjV7TF
R2QYlidJ1ckkZmnmnoS26uCPV9jbWVve1w3ILOaftSVxYlTpe1fMBy0FTu8q81HE5nNDRLanThQX
UAAO56nz1qEpGCowqJSnHmviPKfTWRfsWJwXSQXHb8VKvpkyfa+NSbY2o4WbyrXHyIEUzIY1/lhQ
vtneIDnyTzz0zEAzhQB9xH1XH0ToWjNvH9aYErPakrWjumc5IDl2ITjVDWC4dE3jof8Y7TH0IB9g
E5Mc3KUykVbqKd2rq/b9/BZZVuoPwrKDTgVbI0i7OMslaPMyl4riIgOcfclBxBGhzyGdsbIfqz7b
ML/L8FTdJ+VpmETquA0voj9g1vw8TbOl+XORmL6Bteni5k5Cqy3Zhe2445JGl2wsSzoaOd3qYpZe
26Qcg44aea/lFoICkCxaIN2KggxTfxxi7HrjLMxopfNCMFaupR82TO0T9TYxSLVulBBlMbwOil29
GDHeqeXRS/CaMTxjkhukFbpel89SOvcLXMdkCzeJOvuOdgMvf1IhhE8a73Lguir0IsWseXUzmac5
rDW46FIbUW1gD2F4tR6pHzg4p5WbT2b4kbPiTvRU7TEsbGPf4iENvWEuL5GpDIe8hRBy0hTmQe3O
s9zID/GQReo5HUWE3SL5LpFbGW3zHqd6JE5pUbfSpui66JBAYm+MiIJhqAc2EF2EFyVOmt4tBrsK
1hhh+020k2b6FiqXxM+Zr7UvejYUmzTV9Bt1kZZ7eTib+4znfNUdvdmMrazWWGaV/T2bNe3Q97X5
hA1Lep6ghM+hIagTRkc6GHUWB6z8zK8d2d5qxN+4VsobkaqMn2iZYUKWF9ZGHWP1AD4ce4kzD15k
2nxAl2VBXaMmcVf+PQA9ngNieaT3clDN966VxYORK+kBoKaZg1BtStqdabimVm9v68joerdaQHXn
XItel16yLFcJe2fbdVW1K1q9B81AJzQWkw2SmXb7TivS0a8BmLDtsMArC5oq3Kie+rydvQK4MD4t
w2wQOjXlgTPTui7aZLo6b7xr9qntSRnvKUOe2SFR7coz0avs7NL0ARVT4IV6Jzf9xqjH/agLb5pk
gBwCZiml6tLPMgNWpFBfaBZqj4uK3MxWjkkv7XTL2WiT9aA7i8KysF+JmHm25Oy1KHsKNIDqBk4L
X5AbxeUFv6XMzVsy5bQeYMe2cUmqav6osX4olfU96+3ggfYW3ph3dykbX9rCUTxhS6k3oZeRbPkM
K7WtCufUm0nqxcl07UcIeTmdfmnWci6MJnHlWt7yfC+SIlfnJkxOKXvolIXntqSamKXMIydI9Xun
twK1mvem0N7zVMXNM9p2lRzMpnZS8XGGv7mYuvhKpHI/FXoQluIqGlROUW49SPF0MrvGcPElT3eh
nnt2BuhgLcp21CLNjfO8CYgAQBKjQqD1ZWbRLVQ0equSSzF6iolWbFC8ZD7cPdVl7QtNlK6VcTSI
SHspw+Xn+q2HUd5Wzfgl4+JV9ZzKrFPfsUfWELFandgubb+TWmUzqvM2VvQDftrslV0BpYFsbqkh
s4rlVy7LTyk7tJ/LeAMsdQEdInM8TT9Gya7due1fMpYMc5HlrUOgVhZ157XYlEwmzJGyhpn0EQf0
SAB6x0Y6i6h01Ug6D4NxMecpsCR1m2cEOyk2W6R1rbqZ4sd4Qtv8Icfmx6yRD1haMogKIGOtBeu1
O9K0FbXJY0+0fa5qF8miS5hjwKCpTCsPJ9qTxiJr0TPZRnquuNtbybZEoNrygSlRwNaivQ/Ocl2i
+NSirQ1TOuZSV0x3VDP7zGN+SrDjaHDXc3vC5okKqXbLEBLF1zm3kZ80cudxiYynSNMuli3fQ5Ge
6rjz9QRaEa0aCoRpC+Z3k7jrWiRcSWKUvbWPeBoFnRx/qoV0i5OQRL/psH6jwcKTq3DeMr2/trXy
rqlS0MvOMzo7oOMY2U0++Gas0AnLXt5nqW+Btuhhs8XZ3hXT9ArKFUE1oyWs9C1F7nW9o2pX3Wwz
21VhfdGT7BsvfwROi6807UNnLrLboxrAfPwbi12/cZJX6I1tmSY7WUdoNvRRIOT0kMWTR/+868OH
SY9ey1X6IEvyD0ux7/qo+3LTuCKpXtZHBRnW+2hyfN2ufKX4oSXSRY3EUVHVm26FMh2S8kOHolj/
QoCrTg5gqw0PIFU7VJZQQhUFl7W4HA4n5Nd+F047GDAOZ6uevRDFTiFzRmitV4UfXOJDgW2TIr1I
VrzvZaQTEwAyaW7a1wgEpwnNi9gBZIllLoaH9TqE2ZxRzWwqO7/SKd1qmXWHvVTmkCHZGhAIcP1f
M34PnZ36KqwuHl1e2vfHCDlC5khe1LaPkmWHlE3tsp0EbsCqPB1Y7lAjQ6B0/ZXD3GsGmnsHYBXo
jQJd2jrlFznRfD4oplukmtc44lIlxS9tUu9K3nu6M/lxKj7XqEFpFmy7YJzxsK/V8EfZwQpP9UGo
H52U3vSm32WyvMuWT90a9+Tccx+ZhkQp3BhvEjEpVqcEsmLvQpOOza6rR8cudpiZkQ9mQkIYubfe
hXV9JOPkL7FWoA9VPhqxbKtxNToLOa/K4nvo82epLq59uKZwKuWOlvXn76+AF1ugkYhoyj3dXnRo
xmybzPY7m9eRkaUvO+ppHKSehZanvduluWvb2Tcam+poKFO6XVJzN+n9G2Kt/pS00vwtqXE0HEBl
itqtugSFS6hrOW9dWwS9qcwHeQr7t0JwR/OELUZx0FNAlkN1DFCCTSFRoUH+6l26HCl+nKs81MWL
PUXm3q7m5GeIJNI32kG5qQPbiGxJHa/5EI/wSn2AfMNhh56dm67JAgwbuadimjEhmcr0Kkf0SVmU
Xfu8m6kHoTyzEYYmrbEJmmn33djJwgWrBJmbolKK6mZjnhfI0zNqvyUQra3t2yYWXjVptqu0LXw8
zNV2VAXzF3FsoDJK9UNN0/c+K2bjKcsy7Oc+TDeOnbR7O4nrkXao/zTguney3CTLrizC6B6Hw5OA
i/T7KLN619AkELs1agjOeNjELULgOdcPnVaa+3TJXktFDRmjXcqXGFSV2DjO4zR8tZvqWS6ZXBRD
FqjESLqzrtzitM9cO09rt3bGzIPM11ETlIqL97fsQrlHrpXUJp1cIXY5v/FE1ue1G2N503VavXWm
RfNUDY1uZKg/a9LdXW0A+GAjN/Zi0SSW35TdHLHIAKvYXEX9VJw7YT+lmnLqDdSfNib0IALBqDaK
q3GF7pSWx1aTfnbGMoIlFtJuKqWSQzYTj0PdxkE/UHgjlW3NL5Pqz7fz7sHUmu696VPHQzK46kHh
hvO2/QWS/BHK4tJ3xQolDY4nz/qrZckfTjVAs5g9CHZVNVuMPOi61PpthA9EUGw/sT6t41R0yUFP
jNs0jztFFNyFESHGuLWtYW9I8ottRb0rEFQeWx3k2mp74SErObap8RiZRb6be0rX0jErNq0h92Ej
MbCv+adyUX/ncmtxcC3dthZGeI8s4w32rvfHNl/pPEnbF1m5bGO2INc0l09NGcB5kTuMrC9EibTJ
ybEYOeOEyrj2ZEaHqSGTsOoVTs8FcKcGm/aWSRaemk98aZq3aNYXd5i0krmPWX7WzfxK80wOrRx9
Ypebez2MzKYh29VF+QWJnrUP7TSlQRdNaNva0mFM1abPmrt7ZRk5B/hcuJaln5ZZfYQ6q118ez4i
lZnx1cmUXscIEkM7SHHyjsL3QS3Mr7gTFep2xTOwqwA7oudc5gUMn9jUWdRfSaz+aKz+UeSdBMVG
S8IrY/q6U+FlNtpvsVZfsmTOvU53eAACedYsRuWEp4PkycRPk8UBuGxBt5l10Xs2kMsaNTk3HDdo
trKTFVKPx9nwptCQWeuqhxy/DOFwo3B9SqF7ETe2bwWD6IgVlhvO5henid6xFc5QT9pvyjqStFA7
qOl8UMrljMR2cJOseUK7mQF2rQGtMkx0JKKYqdvJekOEIg7pDAxR2CZ4ZH7I5+QoiyGY43rP4MY9
q5cHQxKMnY6NjhpLmKfWUX5iGde4Yas5eC8hfc4BCH1rrZc6LQT1nHZNPKubSYdEi0OH59YDzWIH
ymOt5KlAUWIli+2OeVGp7tgs0x0kOn5T7Dk+V1F2GdkkSy2LXNvpO5rX0mP/PGZqfCmhhpljMg2E
4tHZWLpXK1/2bQ4JXBX5D0NLt8LhTqYZ24g5ym/6PA/IxW34NWt5DaOp90vdMgKZ/tJdzeBHO9Vc
oNu9qjDDoUsHU9ds0L9qp3Yom6b51DbprtLtkxpn20VG37u00Sk3ortQzC9lqLe53ePNZ00Ni8ti
E5de2NHPwra3DtVN6xT7tpWYdNUf4nacAiLNBlYNoMHQIC6sw3zXWRB8UY9wtI0dX42sG3M/z9zS
DzVhw6+qxS+K6iGs+01lIPhxFKQSo8bNWhnJfjhMkmmhG+rDzeo2HIXzyyKguSYEXmxhau+WiXGP
bEumh9WY00gEENIw/UTO80XG52WBfCziKGH/pf5uATdtFRxCpMAWkTl9W2Z7mBkYSIVyxMX3ESl3
gPunl5nRdjUL7hZn1+falxnKqD9Hytkxpygd38upfHXK8mL3MvWBnL9k1fLhdFAWcBqta+EzU03d
zZhylhcTZ6WQKYMtj7hOULl7U1u7Gt5SzJ8DBzs7DgeIfkoJC9DxkXHmh6KW0ZSfihbdO09aJMFU
/Owy/dJZpFbx8SUgy7jwbKYgqShTeyqQ2TlRwkXkd+P65CHY9dd/vRpbGGZK6HboJdhdYyWso/Hl
P3k6gL3UkUc0qZ8PYK8DInM2m8ZpgshMT1ExBlKPNmce/ZhE+6FPdwopbjIDNZqqPMg6SKT9FM2X
MEvZ5LlMVZqO68Xzqvih1Gza+Y347VydoHpZzoNxzwl8WFQB/IMxNvdm0USwYAycGy+ZPu4JrENa
EH23zStf2ab6VzIRjGtWFF5QY9d+RVPuN4V96TObtd54XIUsQs9ePUKS5hBiJ6AbOl31/DD1tPvx
B/+n6tTuSgvDAdeiWRQvF5OoZKfMNlaanDWwdCXPviCnQYGU6TGjCOs9FJf2VaCveKpa01Rpi+Dg
oRjfu96498xDpNyZpgN/hxJSzNAdlHjHgAr7HKF+UC0JpLH6leS/QJfe1izmbAR7chjU7uCRW1CV
qdPQjjawlIWAT12CRgSKyC7GMiPKpfhdipDJ6/xjkotvo1dPMqckH4jUddOwVteh79Z4K+SXpQk5
5xovrOJgHIsj8LK7vgUMaNw5ybdmC9cVy53b9E7F7lG4ndF59jI+DJEcZJOEiKQFja92rA1ZL3aI
Lf3SQEwM+5iL9Npm6XnQzbvMLwKWmXJlC+97YljMx3zmpgppF6XDNs3yYLFgcIlwk7Tspqvp3ZpG
MElGljnxOacWv7R7wDzke0Eo5ZWfSpIv9P5m6vkrUvG90TQnbgR66TVUmoqqZjrAmslm4vRo/Uze
2j1DnPObgi2IWyDGkGnYwJMQjJvzkQc+m+Ie5eNmHB1/UaqbkW97p/1YF5GkJJsMvDjSwGibt2TN
AIpVd+qHn6vfhywwZFtkqL3uiceYonAJ5ZOcKb6Fd+FkNQ/kyK2et1XxewAwAm5xoIQB19ja24ek
fZE1+za0zcUcBGMP+kk21eOINhhZdPn71VN0+8tRuqd1BeQTtkvmNDDTUX1UbEEqfverZVWuSnfR
8srN9y4LtxbWGzobM7PZu67Crn6o5089Ha6Z0e/y+TV3KEBGzNlZaAnVIkSFmM8Fr1sxcE4qTocJ
TbzD7NGUUPqXy1WnwlCbzs/49jQxXg68OJXtRq9jd8GyTFH1wE46FP8lSvt5P1XFrsQesjaYxau8
mG6yCM9ivCwIYeJ1lI02cF1ITOXdMy3Z86GHUSquWWY9R+28o+pw5S50W8YaEe0cSlM+DpN+tUxp
8nS7fVrRPwzOefSpatyyOPSloXezud0VPSUC8cMYJQFHfXbDciq4XAB+Stpw31qjq8fLRrSrcGp+
CtfWupOVp98v3Org2RjZm8UrX+gP8kQkfVQENpsUaWu/jyYbGFaCNBlQihfIiRx040wSs3n1yfQL
URCgE/q4zKFmjzzK5V0NlDfXwfpDaZehjXWO5axtskk98xUq6i4eXN/M25HntFJLSDluSscr53yH
zkB30KJqH/drsZGkIKEKEAiZHDNGEcY8BPjneEyivYVjFdRqceikbLtu6HL8UUc6MwPf63NiZzyv
z4TsUs8CGjenhF5Y81m56/axPmKjnHbJ8qmArK+/1zLpSNYf0UkhmIxw08ZTgGnQaaqDdUfhDguE
Zhkj0yXxZ6LITkndbaqZWDfxErPNjvjlrdt2UiSXtIuf+bpWK8MI48TaqN6UJNeoVwL2iKJoXZkR
SoMDAjUeRKjxZjsh+q6CvqVECjN6re3sI8fynNoKFnJy1MkO0sbyET3RkWk+MqA936ZHF+atx2W6
pM/GaDFjULAFYBTtmqV2zoHH6aZ2k2U+rvtrheFkn9bf9aIcGws5FVRkeJeRabOHpCws9lDAim0z
M5PZvmQivGYpScL95K83voQHcopys15Aplc+S17tFY+d0eA/S/NmiuWuVck+hVHlT9fHzeGLmNNf
35wGZeK6jy14FM3xCBSjuYzNHPmXCNiBa0oP5+xzaal3nSaxSwcALXFauHMLizzOf6AAhF7IXWqE
vDwwSx9wCX3e+ECItIyIpWfGLzRKRedGHhtqj5pHZl4ddJxeJcLDWDkTtTeOsgW0ocvIiQbg2wAA
ifwzycdPYgue7db5xd7H8JikZ166dNcUX1OPiS8yLE1eZj3EyKk3IZ+U0AYNNLblkMZYqLRgduv6
yazPXg3fVNl8qjsGP9YbCHPj5+Eg7wREWr5+YBzT4tJmPTWrHysi4gddWy5qDryy0MUZet55Sz3z
kq3qu3UHXv+eOM1neRA/m3AUP+RcvlnlBMOjfzDBQJ/QPA5K5i/WcC/H+YpFya3U1R/moBxMqWVV
aMS2SKI/5v3IWM30vS4T+NtfmbF84q7KvY3tr0HID4PQwe4MsG2rfMQgsgyURZBbo9ExpY70sK5G
iNwHpP6noRDvWbq8J3pDZVBdsSnfACoE3MR9JI0bo3AQBivvZq1emNI4NU76KBvZ2TK7JwnqW4cX
QUAmPWXlwPxwlTwooTMfK2LwAuY/D11Vv0Wp9jJm6keka3cjpxBIDGcrq1h5FroS+6o+suU49UM4
1Ldi1C+L2Z4sSgP6CUyRa5VfMvz28U2tbpMVjA/ZRUuFn8+0rWrxLfrwAzHdiXYldRlgsDAcM1bF
KGxtltMYre99V5qTq+XVdTKH7WK11wpggEQf9QFxHgI05yfIB/ksANp4khRew2SKy3jSpyInrduU
M7hO1V0QY2lupJcfbO1PKr79Gx7HW2vNNRyD+taq2jMF/M00jPtol19ROWM0k4ugWKwNX3kjA8qq
pvWUxtrVLO2gtZPNYFPejupHLRvsMOxmnKBguVX+3aBRRvzTar6iEo81dsBAuOovU/5rkBFq1G3o
HLFRWS8wZwTKZBhXJN3CXChUjdHa40ahaZi6dCNZdXvKJ/FZcTOytruXTH91I8o/dJq39Q22TGib
cai9vNZeRyqGKqOtWTeidQOGtHPDgjdnNMbS03Tph1atU1fQjlmdf1YICpqx+0iMqfSSov2YjOQL
ZEdwchsQEL3ftsYPIRCldDZDRo2ubFszfGYq5AXmPyh1mG2ZXdWYxFs51nhhtJKrzOWhbJwHtniG
llr2W8m5d0t6pjh7MavwM4psJl6k5WDbA0Jk4xFs5Tjl+VuLKkjkYqd11hFPCS6dSwnBzeU5Odjy
ew9vFb9ksROEcvZc5ui5kIqmHsYhzO7l+0RemIpaKDAqNb4rGpsUbliPRH0hHO/QH+gpG9syZBtG
gd66ToUrTB/nfPlpJ0Ngpsu8k+JhDBiXQqyDurB2F7uqiWbjhE9jWl2ptcN9h1s271dvMbsfXU25
lLcLM9FB1zKvFCpk+hpDlHjImAsI/v6Oc1x2A8hAFc0EFg4DYtw5IDw7ZmOTu5UnSMHqn4w283Uw
cnrlh8+1YUbfWmMVhxb5AzT2sgRTjRTNrOSriUHyKQtnhOOzhm4sMgZXHUXv5jZNrpMqGXPPTDUq
ZZZs5dT8OWldMBj1V13ZdyWZ9nVq3MO4N7YpoO4GEXuRuGrK7huZJjafU25i/I1HnF3bclB0keQZ
xpD8YozSQRwcivP/mWbP9G+oQ+k5aulF1fZHtYxgRWbjRrV0Wor4gcHg7ZRn+6qGCywuqt78/E/O
Gn8GDhn10rWVkWDekRT2AXaGNkV1xn8xvfgbZ43fUYN/sYTK5a4weeJ8Oo7dq4mKzOGpDRTro5x9
/fM3+BsDsj/zhqKEnKEhRRu6IBhUTOh21bxUvM+rL8zqCfPPv+ZvXFRUA+uNv3wVRjo1yLMJJ+9J
8eBHznKR/4uBx9999B8GLRZTRIy/rt8A5IbZ5UjF3aS1/P924X+YJnV6W1pljm1ujuLCtfH0VObw
v9nWqH/4spSLjEVPyni51LVPrWpfS9SP7n+77j9cWYoFdqruC31jE4C7zaa4c81O+TcvJmW9xP/h
WqP+4ceyINJLk4GXLisa2CCnUSsqzMHCKyGejVpsmDoRr5JeqAMqVpV+d+yWkdFIc8RsGqvjgmHF
CoXCf3tMf0YU1YOelO2M+wUSAoR5VcUgJwKHf3FmXlfp//i2fwYTKVo5x6GVEQZbN0UH+hXOj8mo
TicVwWIa/PMT+5u3XfnDgLXr6xQUDePKwn4UdB+AqYwGyE+a9PLPv+BvbG5+u7P+5R2c5xTYLl5w
mNNXDued/gUcIKq+5Ph7fdtzYId//k3rq/e/7tcfb3staHqI/MRnMgq/qrF4Vxr73xwT/8ZZSll/
51++RS8s3IdjPpsmbizvC8ixiQganwlGTSq/hXH85y/xdw/9jzc/waDESJFfbGJJfOhMgxp1tW+i
4V9iU/7uHv3x8muOPGvkXJE+yZQgbo/YrQz9f7Qz+x158ZebhBNLO2WM7G1+F3brPYpH49+S8P7u
yv949/+fujNbbhzJsu2vlOU7sjE43IG2rnrgTIqkJIakUOgFJikiMM8zvv4uKPJWpVSVGbfz7Zq1
lXWkJBIkHD6cs/fa42QYGI9nF4jSXpC2NivDT8Rf4+99DCNCrjeklk0QSE3+xwrqbPW5LjL51yDH
H4OIurFVRjvMK2phBGcDCjGw0uIns8QffC8fg4iCwmp7umcMGK+/moMMOJv+hMf7B4Nen+eM393P
dph0L5SQ9A0CxwNR0b2TKwoNPUbB0sawj8Xnz0f9H+wH9A+PrtPkZaEZ8PNZoNNTVIU5DfwOYSln
xgUdCNyUdOtu/vzN/mDK0z8+y7YhiQUI4LbBCSR7xfjSl9pe6Ea4nE9yf/4mf3RbPjzH6DB0V+qF
vU4sVS4VEvyWPKq/Nkl8zCXqfExKE0m4MA/dBw1EWOZPp8C193/t2j+u4kOISVCRppiH/VILu2uB
0+LPX/oPpjf9w1PcSdgFyuHKHSPc6Kji8O9dtKj+Sxs+52M4UVXkkbTnOGzIo8MSqJC/D5LcXP35
xf/ne+p8TCNyRoMgS48k7Ygy9nouBBnlJDd//uL/+RFwPmYR2bYrMfhBQk/6Ni8ojHu2d6h0JCwL
q8jQ52NVi9FLSmPwf3ye/3od/tv/lt/8WBvrf/wP/37NC9T+ftB8+Oc/7vKU//uf+W/++Tvv/+If
22/5+Tn9Vn/8pXd/w+v+9r6r5+b53T/W5EI1RI1/q8bLtxqRydvrc4Xzb/6//vBv395e5W4svv39
l9e8zZr51fwwz3757Uf7r3//xTQYcP/1+9f/7YfzB/j7L5/CzH8u8vm89ePl/vk3357r5u+/GLr4
VXdN5cA5kabjzjNf/+3HT6xfbdeAVAYERdcBCf3ytwwubsAf/SqUwy9znxx6B848r9R5++NHqGws
gx/xv9I0LeOX/3tt7+7Ov+7W37IW90aYNfXffxFvJPd/7XC4LMVCzZu7jpLSFm/7499NzGkc2mVY
adm2n6azZ9GzpjPtcubdFp22zhXiBrdyy41Eb7oYoK4sBqf45OTTVU0ncmB2nSx7V2r2cqizZW61
qEOTY41UF5+atmoSeg7U+7Z+JXcyT75n2sBLIL/G1rvSBgqpAi1ZpFAskk9OIxR7DPL3gjbOws+z
ZVQqh4avvXURNCB+pTvGW4UpkCcNu9C0Mfr4Ah9v3U9qn1afiPFYxEX65Ax0hZVnLlN8krTH7J2b
OiiOXgAen0fNCZeFbi5IPGbCe40wz8CKQz2rkuUYFpIelL/hMdo04lI55q3lYYqEEBMlCF9Vu5ov
db4YbBSbxNPW1KnopWUUv6m22thM+SI57tL7R6jnbEY0yeEgtlQmb6HKPsok/5SBZMEP3q4EmpOm
z27m15rbs6pOnrpCQux5dhS2UUNbx65x63vdSY4vTZmSQpxgT24B7yIMpuIFKiXc+9al0ZoVpUF6
MpemWtmAUQZT7XXc7jl6qkFcLOaBhJamMV2ZgXcHAinblpUBK7ITycyFpPyExNFFBY8ufjffXae9
aRCO5p7AruisotRfAQdyVvkYCiQ0zWNYUdAss2MwGwnGvvhSty+5/hLzTWlGQqOtoylzIV9iCddv
yVXOV87uhYgn9OYUk8H57MAI3cDGuhnHy/yf5lsz/+HYia2vC0zoGCK4GM0yoA/IfVP6X2Vk37pe
/Tj/fqf5p1Joj6iGUcc0pwBFgRaVoJW5p+w81k5kIqx0wEEaGY0DCp3tizTFbuy7FWv4MtQvSQs+
4qIz9uYbQTL5eh4Qes44UNoyu3NDe2vpJq099EdxgOcOEa9AeGSoDfKljWA49HVJX28bKns/j5hW
o/Y/MIbTJeqSBTPBpizCJVqHtUQPa7t7WX2d374ipUUzs6XRJbAjYCHg9JnHu1/BvNR5j4oRRm5m
lazxb3E6pMHXXXyEU2ls7/IhvWmwQCGEOJUtW/0pPQIcwoik7owwwOxDcV9duQhS5zERl/4m7xkT
aniAxraex8eYJidh01SUG3Rf67YJ11XlbSn7Xc07Y1QXG6oIwQLV0UHXkm2aTsvMlhvZpMfJyRCn
YI9k4tqAIFsgVF0nDp81U+cmtrd2xV3hU7oeyYqxs5nv2nxHw8Zbl9R1e0SLPZPH7HAYze40PzGY
k4EEyQ3B2wuV6KtuwO3AjXbUPtHkJjfSoxuA5KQ5DqR3Zxk82yAneDhacx4/zt5zEL9hWmozd1Xp
7UnKdG1QtkUXD4aO1loutDXPfpnzaEu+FsYO/8wnuvrtxRrp/OTBFZvWTeCfx7iDk5Meq8rZR6Lc
hIZu0WuHlRNKUGj5KHt66KOLqxj3cgzUiBCSJ8zN7XZI7WNU75iZv9ZeF2yYkI/STVFj5OM2zfNk
1Xog49xUHjL+Br0U6kEVgJqcRSAmwAbc3xmjtNoYAZLKoqbHnLfBxjDpfPXOQJKTMtEl59mq8yFq
dt5SMzKkBEVxbTpegwfa3pll/9JN1r4wEpx58+96BnV9ww/vwoySqoiDre5Wwcbsx1NtupcsNSw0
qiXYAMTgSz80T7lRgXpxAB2OKHIbj32oW9sLREJIpJW4yZib0Hmau64mvI2+AfZMtEZpkbSotFET
lmGQItdRT2/X2diH0tNTPidK/wSVnZFKrBtd9l1mFKsTzTwlRh/uNDs4+bo3swmylRXUI11HlKY2
UgZQQJAtimIDtG3lQIvYmrhvV2EVfCm7bBtpebgpe+973+ECBhWIDRpVAyAq2neyf0mAIW1aP2N7
N3j43TCCIe/Gj9ROr8bUkEM0+Z+p1CLkpsHZ4yZdhw4WNAuPCyEdm6IUuPTELgcylVThJo+T17Qy
9qkVL6fMeywSf52n4IdCtVIpRiEyactor5k/S479UMX6bRU3HdsQEpIz24L3xyuNjpLAlJ1vPU1t
xpIplxlEEdSpmE2mzLxNRtzc3YsvupWnPJJajZ+cHwz7/Vb2xzVYNr0QEyGBbs/bmd8f8axUdgpF
fr41XLFN3eJQeH23bAtnE9AafluPWb8S7zkuvs7r6FDTII4EnsbKPEE3eRa28RCl5q1W5NYCl8hD
n9wWPTpO26bdbsF/KN38m7kFlIi117Cu68lczRM0j62KyhuFpFLG3YJe0zlsxXZ+k8iMlnp61+kZ
Xc6KFXdeWuZJ0Z+0Q8dCMI3Jep7K5y8K6iViTbHVi+xT3Dl3tnhBb7HUPzeJgw06Q/AFJ0nIfaaq
5ejDQMqeemYlWTPAO/6eia4w5WZq1D4z/Kui86/AsK1nnFWIdshJ0uX8bxX7V7rzHCJeowWwjoZL
hXcTE9/C6PGfjWrfJS/91K2q9gVVy5b25SwovpGRXPbGpZ83XbM7H4vM/BpC2lvPS469g1Cpz1G3
x9+1QizftgqGdqisA3r9s1v355JRmwCCiNujrw27oaIpWJXumUPBEsX4uo6T772+nlwLc6nYRSN7
sGHLqrE3DH08oaJCvGQTX4n+yh3VXd8wtJzoe+hnzZrUjKXvuVu4rw/zRopER74alDj0q7UQKTPi
hPmjVOwO2mTtMX/P35TN/k+JQ0cNTMnspU7TY1NnX3J7Wgvxkk/2mT71xk9/Vlp6fzr6MV6lIXUp
DR5YBu778doRnpWk9giLA+skgmRzkeNhZEJP1lwO9N6X350Lftt7/36v/VbY+7jVVjprqC0cw8b3
8P4NdRjZrT85oC1zdUZHeRUgoFaO2MEYetKFdSsmg21otfJZNubFL6PwPbKcsUv+SRnmLenn368F
cIXCY2AK50M9xq19Ac1C5lsCrZZv2w12omNc3PSQIUcUoWXIkuiwS5AHLfyUBABX4qNuNQ/wOY6o
eVjQnKWd3NaYenIHIe7XkTgOOpk9avu3URm8Vra1lb22ToqY5u0Bkue5RBEyGOKMmPAAVaMxxK4a
5L5sbNzjjnXyZbLksYMeupFsqmYWrTmKZReka4thXvOcoHGvYEpmYGJl5l8xRqyh/FS4h3nz7EPL
whn6ttv+X98+oetMsJZrcGAyxYc5tsd6oo0V6TnzLDAwvuctHt34dcmG1vdTAhtxhtUXh33WcSry
G1n6V1ovf1LuEPM8+v7Wvb+OD+UgbOpDWhrcuhh//ZSCH0PG4cO20ZxLNbz0AF/y6HWe0zKw0vMD
SENzgfRyV9/GXb22qngRuwIbmr1sQ6h+01Meo01FSSuvw+EkJ++g6pehR+cyHgr5krEAOojoy6Le
lg3S81qdvSpd50yl84ft+nkHHj9B4X348+/cel/p//GMurapOCYrto/Gh8+a4VIKOh0a7LyVTjym
06DY9f6wEC5S++IzU0mfvEwWZn0mP2/b+o960K3EwM7dYwasXphclZuuceS+baExQyOuyzDkaRwK
2FmjiRvwUsPPqx9LMazasVoPwXSGT7osfELkeONYU2fTSlE4iO3YdD9KJu8qJr+fF97yLd7fUHCA
HCalZRuuhTb1/bzQ4xzB7sbizcCfT3nIireyQwMO0qLEbVj02QZt5SLiONxmKVTa9Mq0X8CCrePg
BZFidhNRw+7RQ1UJom82sPBj56Pl22NTXObHZD61JjEMi3RfgLYZOrXR7ZMp6v2AO3n+aTCwdUCe
8ee38K0x+m+fTlq6SyKQZaiPXSGr0MKsRxWxHaLk5U0LJ/aOra8xLKPzD+Q+F96BMwS29Zd5zeF5
bu1v+K+uRcpZLGIZHbW1V6QrUHuLzkqOJZPCvFDmwzwZqKuiTH9SOHubiv/9oqXNfkYqGMcfisgW
EhBJ9jQXzVo7H6uBM60QauMsFrt5qRgz4FUoUCYDXTQGLRUfLYOmoavOuGnxmZ97Ee5xqnPae2xD
Jr1Wnpxrns/w3puhYnzZE6dbfKWYny5tnK7nGXeun/RxcPKq4GF+vGhVLDqXFQDMfsNEKjn0T9Yu
UJQt+FXCvJZxqDbgJ7Cf8t9yewOS6XGeAX9yG/991mGQKkugMmQORFj/fpACvfZiK4VcNX8L8xFs
PgrNE4uNYHKescl7Chchh6ie6aCqkDQl2XKuAswfUc+/AISfZxwnyKAfy2XLOfknlzhPBv9205R0
hGVhgDY+Bj3bBXq40eASi0G+HQFZiWH0vszz9HzuL/gW53MnJpJjFGI6mvfGnPOJLh+GJ7AZx7cS
jM3Swy5JG5fzwZSJfi39ZP3n1/o26t9fK5O4rhQAD9sireDD1wmuLeu8iafCCq6mxrrkdbtOuaOq
4nDLBqv3x505owpmM6MGGQsPk9ee5iJS3JwFfhqr/C3U9bca6rvq4D/rsn+hdnsKX6u8zr83H4u3
7+q9/z9VeGfVyx9XeO+eozAOoTm+LwvPf/SjxKvsX7mJ1Gop1kr8wPMU+KPEK9WvljCsH3VaIWyL
2/xbiVcYv+rCNIVSyjQNqeYi/W8lXkv+KhVlZwU62HZxl8j/TYn3/TZXMw2hhGPavMi745jmc9hO
/FFucf4+NyXQrjQ9+MZwgMj4Glfiy+++k/+wuzXfP33/ep8PU2UEeo+z+OBuGeT5jS907Uo1zngv
DaRbR80U8jFpGpAgRTcFbCEpk+De1svgWPqAXwJP17vl6NnGfSATf2tYYrizUqvc9HY1PEdF2Z6L
SrSnIIKaBBp2vOZWFObCS3r3J5McrzVv4v71XP7rU8yH29+VwasgRaDFHd4ahv9NFI5eX/lNTSYV
h9NsXyZ9YK+MHBnkphsn61CqtPhMUrdcsairmxLibLoIk7L9XOFyF2tXhCBSU+INim3hRHGP9q5q
Eh7nIevOCPkFdlJt8rMRd4zWTWBYHPPoIug/T12An0PDzV9j48RBzcyPZSZNFQoYB83hdZ93xLik
ZqjfRASdLnVysb4VOs0NIZqCJJ0Q0BKVObUu60qaaCw5kCzq3k2uNXu0cWGq2gcOkzrjU5uWKTlk
/oAbYyK2LdoFsi5PZg7+Zh0GRLJUmiGuBsfjTNAU0/AJQXL4MFqgJirHwJWtB4b9gOWvnpmAc501
pgrwMDai/xQ1LVz4IHKTELD7WNFK6BL1RAKlcStk7X7BvAzjCr4IhcoqEic36agnoplTuEVLsZ1S
4BMoxDttBeZXROvayVA3T+Dmb1Digjqwusqj+OKVNCa0aohOnrTBQkIrX4Sm6Z8Jbk9Pk6nlMYBR
oIZ62ptXdl6Fz7hy6k1C4eR6BCNHNbHS1DbExvsChjBjp6E32nRNfOUYHazcsr8kaVXvGqtDBEwG
AaYV3d87hplcZYWWn3w/8h8agQxd+k1QrnKzo1+R2eFrb/PRsZBO4ywzNf1lFmObX2QltWela9FT
KQfnRWME3iKdpaaqyfwamH1+HQjB2ceTrB+LCW8jFllU5gUN7pH6F+kAAADwmfX8f1ohm1NCrfwJ
3YqBOD+IylezCIdbyRfLMV6r7YPM3eAkwtT60jVNfGfVlYHSLPKIChzs69xuBGJdjZ3NBIrhEaEk
TtlRk0dbVtarHQWIitEoUwp2I+dgVWhnmzYaX6jA1dkiYJRjKRnHg1ORoOjnpvuYe1F65VS6udEd
bMgOCWGbXMrm2PgFNWo3kCfdY3gszBAN5CKZIkSVkSGvFBkDq2rkqKl1qX1jDUjKFzq0jZtC643X
yh+LS+oH8NOMOhoLanMQ8yETBCMm6cARt8YEpzBftsTsgYPDbADiy2uMpWwy7TU3/AYWVWEfCWXB
Btaz++1h0x35c/mS+JW2bCLUnGatQ7XmP6K4Nu1gWAwYX5+s1Kiuw6BKv+g6HN6VF5TFa8WGrtgk
aYKKHRIQRk24/hq0M1DMo+dfkxbDKTYEC5mTPQBTCtgzMBZek0qyXAJ+6FMUuJE+YoVUw0poTvbV
hc5zA+PG3SkxxqucXIz7HBf6zsyc6rGxw3CdGl68ZVZPr223nbZjlVkn5Q6zzc7ScLUHHbbmKEHC
tHLLoryS3mSvMkCwG4qUFdvr2NoO5OqcCkDmT2Zaydump4HAzrMLj0Yv4/Ucdfp11MvhPLYzbFcz
u6+eJ/qNFxntwxyQ+OQbYfREnFOx58nAwu5i4dGlY3xSaZzMVKEOGpMcYJuXJe2MwalR+uN9hz9Q
UDdVZUZ9v4Xy/ZiHjbUNuHkIUr3qEY4nZKumcx87y4oVBfo2gs+XA47pCtoMBsA1sM4dBOHFZAJw
cNRYP+AezZej8LximRXu1C2qNGx3qrfzXaUYbRO5IJyOme7WQdDgAYGvcB96YVMsW/Iv7hBjAyEo
cgM7l6GK6aj1qHlRfo8DHp4R+MIiJdsBKXdaRidNtejlAXPIr0MVNts2NXVYTMpOK5TsU3jxPaF/
7zNRwdK0OLfCU12GBJVQTpk9v1lKxYs2p7tKvYrkFFfLEzZ8dU8UidM80wawrgsNVw1dmYopRc/v
iPEpN/CkMTIyZVO8DGlyAAJ8BT8lvmHuA3quT0QMU3k8jF3lbLM0qb9Mjh7Tn2rz7YjC7TXXLeiX
YLYGvjufBVyY+aOUKrzxI1iLnl+HV25lMeFWTsAhx0Y1fYVlodlNmQ2EU08tnirNh3cyWNuqG/W9
l0bVEwg2Whf6ECE/jx2g67xbg3ukq2KyVPwRuk6tuy/hIK1n5VnVp1r0nFmy3tqlYwneM6tdr9+w
5RLHGev+HXJVeWUl0t6zoS72XlaEdH1yyuiTFvlf8AkCDOHHoHdLVsqOaXbRSmq2GAYC4gwg1NF2
oQVW5gDKUJ4P0W2gVL0NaBRdQ6dMr3pdNQciHfoQab7wLvipDbg5UzauGzVM31k2IEiGxCIRdmXg
aCTXPd+aoZ1tkyTsDgZx4DjZheq9BQHP0K6jCZAcsp1l603dOc9zaOJ5GmDv1GS5CnCwfmPfWOwT
yVhTpQ6evKAC/hm4Lsy6qEg/91WXPpr2zAr3NQG1ChuwM4mGQmUWDV+iivmOQkhAPw7a32y1swLZ
LMAu9w8AgYYrAO01Rgpky5gQASAEYx4c/Fyx/7LlcLSisjyAQ413men5L0Mtu4cp0GmyDN6498ju
wFKvFzuy9JxvJuzxU4+ll4qeDXt9suvnNKoJMnH9+iWqJ23XF8VwxPqZdzMoH7F+FUaXJBLeik4E
JTm9iwEj1yHctolkPK+ljB+ERfY62UlEt1/rmqus07kwizCsqLaBL8d6PILx5CNajU1nRy+SdU6u
D9+VWRKI4Y2PNLXFy2iF8TpquvBcgz6gDC7ri/SdACe0aVL1UEAUNXR4RDbU3rFBUpwvilyEm3DE
gNtqrbpYebPu2qI5VkbXr9mauVvfHYyd7NvsDCO9vbE1lS+9ui33Mp/ci5BxfArzrnoEez1ualV1
MMKUvifPRB3CRIKDigv5IG1n8ha+44FQhngyoAwwZ5AXLqmFqwzjNfZH96lz7GmbeUR4+ebQHqHA
Wbu5+0GNsaqao5ZgQCiSDmaFaVWBteiNxD3LxmufWgFxvGtHa6WFlTssZVEOJA4A9TA8293EBgVg
nNJTOlLrd5CXFlJ6Z1LRvNsuLfRFgksiXBRJ0e3MfFJXojM0Yvzobu1qmJNqwRnDexQOj6NWZuJ5
BFq7LqLE2pq9mmu34XQwBf09F2f7jqDYksCAymw+G/bcUvPdNH4Qyqi+RCxgl0qiUICPqLZj0FEI
rkbcK20PWzGA2rmMG9M9isHERlHEdfDsYFiMcVw4/gGiAjDOgOO8TXiPjakxpSF2LZp0KL6j4pYv
QCfrzxOz13pge0fx2oVpjg0+e47LwFGcGbJ86zda/VxgdHxUFtD6QBvjOU6pZVPfDkeMdWKjj3NA
AmyKcWXDqb8b5ng7La6jvZH5zYYcr/oLa1BMH83H+Rnm8VKOYcWs7dcbZw4LlGELYNMBoEiHQd0a
jaXz8FIemthKFN0xtvBQJZqlQfaL7IUmShjBBYauUkbedcstV0xucXEeZCkeu6gxdmXXge3QoukO
lKC3VBPGNqVFxHu4U7MrytxYV2ZJ9d0hUbI5RfnkPae0j+hFmiJ8NePcPLNm1kuHQIsL3MtMLbtB
NjZ86bo5KzQBoAbSKjrXOiizfUL3wNxU+TTcy7SgEFWbRKNvPEvv7wc7JU2CxJrkXLQlUQAEmvhn
spOL1wTYPtQdTYMtRpvwknuEzYCpgu+XaniN9Kka1qWjvOdCy1hVJG25Q4qS71EPwQGVLLXAsaww
I8ULGxc7WQfHqGn3YpPZkCnATvEYR/QAm/UggvRZVcFQrjCV1PFGi5MWTImf77EK5HdVkiTQpWGh
VyFZGQsbS9+hLiO5GQa3/KQ0wMh4+EN/R0AOBdWxu+VQBFjLdY1NZwErX1hTEoRrWtjmo455H4q8
Gjxw6jF8DX8MzZ1TYkTqc9vZEwgC18uoMHQQwkCFajngZkTb4AqsRdYQl6um61lOcyMvrj3qej6Y
EIctX08SHXXARHPuGmml8cqE0YDHWWUuQLZicMZFHA3kaHITw5issA5xSFF1TbfUytoP8d9jxVq0
jUfaQFY2kGl8N7ykJdmJYBKsezNMmrsR4AjwTN+8s/EXHKYkbpCwdCVcf3D1OCSnQhDT2mbswAxY
7mhhloQfEeFZWclVIbIA+Grbzakw3bNCenCE75dvwzSV59gOyiu2h3R68ZK2p8m21IGkNHNrW8P4
GOiW2HVEwixDO0jPWes0x7AQ+OzKXN4qLe0s8KvUpaFu+NTuOXbR6hf5TqbgO5fAzJtNrpnWFV7H
0NhYBM9+yjKpwJVRLiC8KzjmQ9AeBVJW6mhKfVG6KPdlG4Gn0lRk3k4SwHg/060iW1jPwINyezU1
Rn/KEtM7lbA2V5KNNK2doNY+eWau6wv4CibfXZNrG3BW2VODsDs9E1oQJaeKQyimZVrBB8Jio60a
/AqYG6Sehe52yN8CJOwWgBDDb28bDjnlCYNqOYKY7y25kDocNUq/kfvi10GB1A6t5V3rRzk9Qb+O
rrE6sHcTAMVKqkTLCc68WpSaKL4T0JHc61WgKRptQ7wxWJvuO8KMdloR0fd34rC5DRKb5nYYGKcu
qGzEdWVgPnrFC4faeytz029VRWMFN3c6kKbhKzIr2O/eRmUjvtc+5amFtM105OCm2NfUfne2KuM6
dSKc3HZlfWVM4JyOQ2vcK6PIvzDBajdkjAhA+JOX30Ad6m5bH9yhSDsCQMPGVN+tKa7PtbRmwqVO
BnqpCP9NIUAYdpic2WPL5zKvohNNmJhCAsfk+zIY7M2gExW1TfvE+pz6JKQBXio4onMshVSQhr5/
iRLduDWiOLyFyDEw6yY1W+uo9gwYTzAKvpRWhd81cEBUzub6sF/4k0DYS/SFVkGVHOunKvWKfskq
ENNrqX0fWUrVOI8Vp6AbIyIqeF3Samce9AZKVoQUGYR1xOhRwqmq4YxrkQkxfTJxhCPbwWsjJoJr
hX+Fd5DYrrYmnhfBGf0Y3y8O5LE6GxY/NtqEKnjsRqz+Kdb6aQMPG3nZ1AAUoxNMmp9DFedLWmrh
fdBhqiYu2WgWaQEwAbCv6IoleUbTPZOW9YmKUX2l+W4LvVLD9e0ORASENKM38FC0awd5yi7RJuee
nVV/S7QReQK58El7pskeXTCderOp1bEQOHQ5cVeopJA6mYHCA8NUvUvB2J7iREPWaSX2Zw4eCcWN
FD7XIs2t+jMBaVzx5CsK7kaFvMhOfJcVxqPrWIkhOtMOsh3w5IF3yYkIgJzWF8QzxUmR9NvISSCG
gnPeWaTN7qLCB/pM3f7aHxP7wKHYf0V5Iq5ZAYmC5CscNjkTa7KXvo6nugBXaIB4Z2hQe63XBUfM
ATxFKZslaUfjTZz18QkIabduhanvBiCuF2kqKkb5CCLfdYa4IAvD5GLbxG7OYyoQDsaKhUDjWSP3
xsov0gmnFdsJxls6J9GGzIRMGuQrdBmOJEg4q2kKgSxhqz+lVVYbq67oZ1JN0iQnGOSSc2zcbWKd
Cgu32Guui17zL1PU1ftYuOpg+zV7qGBSgqtPgE0VeRju2sJ3v/VW0zaLJjPyTeqZzEBMm/pTQ/li
DT2u5JXpGhZzfE9gayjN6q756uic0lnrvahDFabcp8SQ407Bl2MdRRSlsWLeKU1a3ROy9PnRz0Ev
mbbpPidR7CkC/2y/mNcC5GVeqUCoaFNeRBsc6GQ2uubklKtQtKFxqMgR8Pigcjg4tDWbja6pSS1Q
ISQtuyziQ5EjGXyCiMwwB+GjbnuLakAmxtHM3WJ1oAtGkCeC2TnW9cFwoXzHcKs/NehDqZbmwFOX
QNTzk6HlMJAbIIKfhTPMksOocLBHeP4pcuvimgwO0lmGtO5cCpyTaJe43S0XxlaoY88oweGY4djd
TeSOMaHU5nkaBkHPVDa70iEbrNNUw3Mi6KmBM0dLxVtfV6XdPI1OCloBDDvK3dANHxurtTfCSIZn
1v5xW3bUDIKQg1VOYtvjrCi4FyJTAbXRL2Rv5juRtfYqlGa7b8cwWWtsCA6tPXGy07H+0vhsTgqa
RMykkgTFKknS/PvYU4YAbBDBPTRLF9ltzQZSAQNoJpA09TxPAoC8TtPeO8RCuOeBpD48/nVvnCbd
tskZKQGkyjBvnR3nnumuJNlqWThtel/bOHTdQkNSSXgVZnM73ZG3mhCu2zThwk4EsiaHNA/dbcO7
GlIXjcCuvwHpo2/ySmsPiNxw2YhsgJ4Z6iVyKE4k2nYwKsitfYpRUmTk8i0KTZJbPoDPXcTExiEh
CPyK0hpDY15EDZIiHU/xdWdSax51jOtQvBIXESeSMJAJ1UwtJqaJhYavDrONNXp7l5rpAYqatZ2q
KqRwZ0TfEZoPKIBVVnyOWuz8od6gcRiysNx7lc2WsozMQxNVxW5kI3tVA7ZctnzYr3bDsh0mZrnN
XX34KlTr7dmDJV+bsorvEkNZn4g4jT7ZgZnekzGcXJkdwmV85WJjsE071ITaffVJN3lsfFCWFAR8
C4yY33ZbW+s02rp2NB4TSEpLMrcBVYx52C0h8TP3jmVi3zkw2lac+bPXwNaLVedn2oXPaV25fSDv
ZU85sxZBvWsnh7poN5riVCvdWicD0aaL3CwRljkOwd2QcqvXkMkWYWZWomEMTAtCmZjzxkZ2R5vB
7GNvbXtVcsvlud+QT7aHROX5nfS65Fi4ZX5ysz5i3IczaNdnz4WZmFiR2OyWYTSge/Wz6d6UvbrL
ezFQ5ys9VkOgDOxvKtXU5xBW+UsOierkKwWY2GFZD3SKwiZho1fC70GdE3xHssgADi40guwq1ez6
3IelgajUylaTNZoHRSTrqxH6gAJnj/SNHMBBmAUwIJ7joFrmnkeYmaGlr/rQFdu8JjlJRCUMjQH+
eB8nJAMGVcmGjK1eS2w3YtBJj6GodDNRmaApdNe+cyXRs64npWKE9PC95/0MZx0jLK116Rbpvg07
j6CDsnpIxl59rckoOSiUqme3D+XW9j39DkNIfD2knbGxgXNBQBva6tGeyvYRLS7wAuh+6V6zYxhs
FhOrsoxhldmJvHgRBIuWxOhjUzmAemBiXmrX6sGixNm+JVVk6TXB9JA2Zr5ryGtaOEYDdjkP0ULQ
dmv0ZTYN/UkbbDp+neF4DlAib/js6FkWrqmHmcx3pbzXM61/5ZBOoPaokYm5cNClsA+q0oSIyEo5
58bNAbOSG4Y0o9I6iBatz24+x1G3go6JqN6mpQUD3w8F254uddZsQXuk1Wm3jofGe2ZHSyHu/1D3
HcuNA8uyX4QT8GYLSwOSEklRZoOQNCN47/H1N6FjHtWHTUTo3c2NiZgFY6Yb7aqrq7IyfbwZXqB+
WSNvhSpnM8u88hVEWRCNqkow7TRljn8pCG6dBcq5hObmUyGpc1Zcix+inkUZBQKa6bEI43zFDAUQ
w0knS89lJYvQ0vPHQNryIG9HCKRADsdG8JVFjQEEJXXU44T/qpP7306S/19KfwtIGd9Lf4c9kfqe
/8O/qpt4/h+AMUisIgAQxyFf/e/UN8dJ/9B4GagfgYeiLCvi//wr9c3L/xBUQUPKG4ASyNWryIr/
K/XNs/+QVEChwKimcqoA1PL/b+ob7StzqvoqmZsCpsjJIUoa+kePd0IHd8/wnp6uZuFGwvtWJevc
OAEDHEJP80IvSXbQCwhQxNGAExMQUh1iX71+v4ufiOp/JqPnLghwiAjezdFDxH7HNI8M89x0C3QN
3Iw0JbPcc8MEArXSZEGEhnCymwKTAUFcaoA1hxkspbIRKO4h/LVU5E7rSibQtUkZ+iL0JZMdEJv5
ZI1IqMK+fgjQs8GrWUQpz8JkfZeE3xiUTMDnhjKUwC6PQUHAYDh3D2mMOI8uH5q3+tC91R+/WhN5
hllc7SkeNyQCjRjPiJepkO2hE3e/YQLD/5/VlgmgRspFCo+yTOzWrxhCs4IRbhEjEo48KDtAKrQJ
/rar+139RFX+v54IqMagVnMWCj2hPGpS1+1efuXPFbue3qUFNMg3MPPWYhA4irhkcKwjdOG/D5/Z
Z/yFaMIjcwwlo+Ec9bPZcQs90cZCnHEm74c+HNFRDADBpTozR/aA4BXj5If7k0U5hDJxzoFRyDMw
0Ce7QMITMHrs2QUDQp0j4nh7Wp3LCRQ1dmg43wvwmCQTOZ8Wwqhf4xnpkkgyvWd/YRzzNrq1IsSZ
z1k88oGgiHdT6HqoqetysEXiqPTT8f5EzbvnRgffUPOrk4GaKqnzwjDZscgdOX6XQ0rX89kN5Dxr
43ddEEc8DWrBU8QAXSAoU2kgjLM0RG5/1zhxsuHhAgEa4PsV7RB7LtSw4QBVS9aJYnJJGFbNgr28
lvHp2ScDetgOxFJ68sx/Ko/eyyQvDGH+1FtLQBzsAAR0WjXFsOuf3Zn7KL68F+2Xl9F32c/V8jZC
g/i5gIAnCKkk+HnDM179CxcS5YxJwk+jyiZhHAvgzdol2mcMAkHvfH9JKXteIs6uELXIQuJhBjUl
H0SRGuCxLKqtUYyZNoB8LsGFKa6ARBxkDRG9TPWxczTgBM4w2sikKxWys4hMLqwsrQvi9GblBE57
vF3gChh1vs1sFtoA2+K9WVgBojjlP3fCf1XBILIUsPPpbSU93SMx9sAcUR4nvEEu5FVdGZ4Fydn7
q0Ix2STOvWEqaD5+G4ovMEbtgSv6KnaaOTr3m6ccgtnhvL6hG+/fzbdoflpFF1RuPt5vmrJPReKK
9lIxLqUBhxikMZ9Fgau6+g1pElwykTi6ox+O/Rz93lW4lCXmXIuJrWrgap2ahWmnffz8+9UB5pu0
4UYfRHYlUGfARukQPLo/LbSbTCTOL1IS/JgoU7wLIKCt80gKruRSw/OuhhyCNJacnaWAocgNytET
pLutLqtayF+B/jZPmnzDZRBPvf8tlINCVucATpiDr3QeJWoDQz148Z+kCkwAOhTR7/cwr8gNI/td
l3M1jy0+doIuY7xTJwaFSBWo/94DpOvvt077fuKgt4kItdkMrQ9F6OTDeys8eMxXrb5Pg2xiohfs
Cc1b/q64uRoFiB0StQRObVe0hqLpiYh8F1AIevvpvSBsM0yosV5YEooVFuahXnWleEHRZgyX7nIo
/0LlM0T1d5iZAD4aU8v/cuLmt+l1L1nU1wLfoxdx50t6q1rQz4gf2NISc/P+0lAOkECcfrFpu67L
0EPbXMB1pffDAlURdTHmrXY1Q5nce1IrouXxEcBZAHHlv2mBEmwg9hCANGTGqPKFhafsXoGwAkBi
1J6QlXAR+AbFF++MvIUK6e8miDADU1QyZaTALDY9aD7TL2VcYLui7SD+5/woIJmt0jhNd8qsIjzs
+KoHqf5G6873P5zWPnGBt1wwdcAwYGUrpNKmTcWvQiAVa37JZtA6IE51wOG9BShIvGsGhGArrjIK
kBwwgE2gmPxyfxC0ByQ/37dXu0jgwqJSUcOw41H/ksDmBeORA1PyEZq8odHkKTgwfG1c1cB5zlRD
vdV6zYQ6EpWB/kPX/4I9DDcZyc5XpkwiogIa2lyhGj91TdC5s9O+vj9Kyv6dSXmuB1mE4MZDzj7a
TaUP+by08UKz5JBriGAw/QUjTPFQSDbUjKn6aArKeAdNQzk1WckcoNiI9z5IsFsdHOW/GgtJiyoF
XR7087XZ8Be/dJVw3YkLi0CZJpINdUo6AKR7Jtr5QFkx2mMv/Mnb0/3PpjhYJAVqkKgNEmFZvms8
BL7ahhMdselTx2e0VxZ821ahVOrvzBVPmKsmriA6OAsVsPXofWRqwMIGNP5BQgHeQhe0ENV3RcvV
uRkROu/GBBsWCNqqAk7IqDUjFfVG1ltmA70QQJfvzxxtXxF2DIo/XehP6KlLIH7hVH+AwoomIEN1
0Pt3f+93Qlt6wpgVJbSLUmQIdjJALqBVSQEjl9qFKAJtBIQhA6IkVkuAcXao+obEcATWgQhUPGCt
R1ZfDxaGQOmFJEHtFQmVjB16SS8gWc3Ahj2Cp8T0wTktI/26sBqUiSLJUBPwlIhJBpiJ6u0T0BsJ
G+AQ768BbU+R1a4ejyxw5EOgUEoA+aofk/CiDFtmREqkfvHVySzBDSLkCxcvtTvimMhtm8OegxBc
HY14zz4BuF+Bif1xeMKz17k/JsqxJ2uwyx4IhiDpFTcD+zEfA5gIvOEIqfHaiv3mJFRJZP2uJ+KY
aCifKSp+VFxPA4weOrRTXPxNhsSZtGkFxouF1xxt/YmDEkAkcOqScHRFHtAmATJGfQti5K/7g6C1
TpyUAuLJfKIIk8v39b5DJrYS+YvSL7FXUN4JJL2oqgDMVZVg7vW5TZxZkMsQwRMvbfPAkifzV0Mg
SUaruvdR5cENblCfm/oUKp+T//d+07TPJ7x1WWwHP2LQtNagesnoeLA36tlRFaG4u3C8571/451G
Uo2isl2d+Bwz1MVvSbGOhyUrTmt4XvGr+wIUk0D/ZGh4QPVIE5+a8Xx/Uihe4sz2d91wK3Vc6s2T
IkPtULBHzoT2FPTHf9c64Z0D1iNH7OCPAG/v4tjhB8QXHLCP3G+dst1J/tAsHQdfAxDJBUeJV0Mo
ZlNFn79rmjinQgZG/mZAocKooHAvHrdxna6QXV54XNC+nDioaeZBAiLv0HzrMvDMY+ZVG15+8+lg
a/y5oh1ICZkpnuHkYHZBSLBsVn6/4O/f/m4oYv1su+48MR8EfLcK3YsyRiGnipfvEg/5bWvPzWXJ
13sR9TiA8IAF0O161ImIrPYGVXGHK7QD9KxsIc6f788Q5eoCK87PjoQqDyZ+QrWHPEJ4vgXyDyhk
+eCz0haUai7qvfZeWCLi7HWQSKmCBa+PNj7iEKtKWwHMFYwui1orWQB2VzQhZKvn3hMT8wudUAJj
ILz6ObiwQn0NONpGNxBQtgFQEYr/RhmFlRWcsinIlJ03qYwrQ9F6742B72ZKO0LxEJwlOeKYqGSM
h4VtTnCp/DvCC4aRn9+iKCnk6oN2dFEwwKynuAJ1lBwOw0dZquKuz/zxrUI8BhQpCNWxShi9Zuzk
W0igh6ZY8ZEJ0tDSBvEL2KVUfjST0R9WQYI6wqGbIEsN8AVYj1EPyAeRdEiDeDK9uIAqtZizpgxW
+PUk9f4GghrsFvZzsAXUHO38MlNfUcMDwQmfQbFTKMi+GU6a4qopwpUABKXNcRzBsg9pjPSolFH+
qwsaNfs/50Nl26yN6hjzgdQbqrE1wNZQhbaw9LTTSfgwAjuiVDUB/k/JJShxvgO5hKKtz4VDM7fy
33cbpxHfzkxjzMpganUhamiIvWiI4xPqY1BEDlgW+wrpVLv1QMAGJUmQg7XDgsmhBKogb/9zzsaB
b4ANVFm3HA8hH1qS+DKA3kPjZrbDx0Jed8yfmSJIHJc829kM3BipSljQgtUKDaA71kWqEgUDZ/UR
h9RztUdAWF1uwziZlR6Ys7fkuM8zeKs/wqoC/cyng4f+QPZ4iR7yCzTXViisnt7jQ+HcXz7amAjb
6sGSau3YjS50hmeaq15BWbhU2H4ODF4J5rv73Xxzstway9z/laMC1YwxaNuSdZUTkPGQyTn3X+Jl
eCxNaY9KrzKwQpt7GDfZrge0VB/NbLf0ALrt33Ekcc5UNMUQs+h6cNtjYvtrsE49LPkatDtDJcyq
5MkNC3Q/645csel78FlNnZFIJdDcIYBxkAYP20ePgWTs2J/uTyZtQIT11CCIJWmMBoRtVvHbsPlA
3YvkFCVkQUAOPm2BXgSQph60BW+NYj9Uwn74UBuvQBI9uQ0f2YzHH1D27Kagfbk/HIJF7D+3gUqc
ZA6E9RxKAUYX0GUz3h46m3FHAwUT+3gHZgi71oGNXoN8yugt1sLrQmftwdiXpuZoj6V9AoHnerRO
laHuN6iQ19stY9//NMrIFeLEZwwEuCYRwNiRZc2s7T7UyN/XY/orR5VTiAOOsmbWy6pkdFWwdqC+
8Kvx6j0QigvXLO3ribMNNgoRFQaY1751+2AEfele9NqFTUHZhApxoOtB7YMo8Cc3DzQnwu1YlSew
wuohoO0sf8iWyFxog5h/vzIcdVPnuGIYPBVAxy1ob7XfW1q/vr++NLOkEKdXU1GE1k4YheqEWwkM
z7tky63iLQTlswdu1VjTu/oJy/EkPze7/sS79ep+zxS7S+IBB9DddpMU4QzXnxOY0vJUwN34kgfD
gpGgGSYSFDhi5wY1j6HVNdC+PGuCxlytVFBzfvnluSvXsfcUDef7w5kPxA3zTsIDUVCpDKoGE9FB
fA5V/3bXvffRVtbWIZDNRfNHgmrB/a5oM0dYi7AC67NSVpM7ofjBytShwdM0ktdFVAyoec9G834/
32H8G2Mi4YJ9jW03hVCB9apjn2+TsjSK9p3BVu/Bfu6m3hpVYpUGWmBxw7shm9mB6Bv3O//WfLrV
OWEaOohkB8AdT67sgELwkq0rtzZyo1h5J+0pW3Ub8FEDCAFaNotZLypQUTwOElEIg5RnXpfD0oNW
365Fr3aYaERKNkrBN9JCpqELWpA114XvaGHiPRch6zsKuDyO98dNsSpktFXu+AEEgT7voiI0jD7q
7h0Vaagwtzy50JVsoRcKwgQkWT+NSpNpI6juGc7VTii6h4gncIdGDFUBXX5hzXztP8SH3yEcOTL8
GntDFsU8+hJKyHKGjopSbBTEpeBs7+ot3BUUXCwxH99kvpIF3Jw/Bya2mhpl4Id0w32zFjeSCToO
V92gOAp/0jOYfB1RVzYY39o/o+5hq5lLom40g0Omw3jIKXRVPw/Ujles9VdxIP7uMGtp4UAKlKvg
ezWvrgIwkfS8FqMDZBT9fXgR7PIIcapN5oyrwqzWKFN8Tx64raw3F2YnP6AO+AmCvhdtg5KAPZT3
zN72d4pTrvPTUlKIYvjISLQM4eu0mvBNnNobinJAUdRMK960D3z9IUPENxkX7N73GbhlEoi1DTXs
k2wu42oNf8Vi7XqrWGc2iosNGXs2eOcMIBGNyuj1hRmnpHE5mbx8WyZt6hZdqo6/ApmHjgIpQ3N4
E/TN9pKT9b05bw1M/LlpUcbUIicNiz5uULFiQybRmrdrheuXs76YP6EdbLIFw0rbpTLhPJc+Cyhe
pOKpbaPkjnlv7c4Cj+ezDDt634ZRuyD8ZbkrGo31lNGteVBMnjv5LQKVMNNsQbCns+ljUpy6Xlzw
w4S51VuzR7y/MyXTGEGVRreyUaZmRYakQ0BCB727PpmN2ZmoPDUY3TNRn2v460SX17LpxOvQmAwQ
ohue3hjJgiv/nQu99THE5cxD+WtKOxlBJre2Grc/1rvS6SM924JCZ6Xt5JfyIVqBR8Fodd5BSs1E
6TMefvdnnjYXJO5X6ztALDMsLqhL31hLff2s1725RvXoxU43kJ21wbauD5a6yvQHFoeFNz85o3EU
s/2IPyJD+XP/Q2YP+8Y0SMT9EnXgyhskrEnavk/5GrJNRicdwBOF/O0SMIDiB0mEdx+Dnin2A2F0
ZdzKw988O3DhrvD+3h8BrXXC2IyZyoiShNhJA0VhXz6PTYQn5QMzLQEOaPEbibAtOdS+uZmHw02j
aQPmqoMPCYMEBe+gG88tqQNLGwvgC6o0L+De+pQZ6XfPIhI9LMkoPQTBMKodi5kILEXIDUwFr0yA
YrP7kzcP4dbykzZG61DkpnGYvNCFUi5ozIya9xYap9w4JJA4Y7U6URIG2Q228+xSUNpZ4xC1ahXr
AyfkdcM+VL4lfuHOdF2YLZxtyqC+74ir25eFZ6gUjcS5PtAnHBB6CggbFGlhVN9okBtz9r1Nrpr3
FCmDbqvMueUFIwr37d67lLvoEJe6arbnalW70yZcg0Pxq17xq2LD277Tms0TREIWnuOUmf2251ef
MAx9hSoIfEIOBKkpVTVMRcO/zKqvhqb6DsTYjRT0TmDtjS73dwrthpUI6131Ghibcji83o45ZeuP
yHwYPzuDMzLrXzpoVFJvguD3P/EVkuQfmq3xMM199IboNKaml0ZgwmnQgegzarvQccE+3R8PzQKT
2G0m4GolZuEPSQjKgHjFuXC2v2otJEyMAC52YKfWpP/lELnBu9BS9cKByrj5NFiFwxn1OtBP97/k
25e/saFIaHdRhlGOam94ZofJ7S3ZEY3iUBqcOej8ujZ9o18rjyBv3EVLuHXK44VEeyNEXTTV3GNl
psfxa0K0trAC80HWOaM0WzM1I1x7vlktdUh5rpEY8LAEl2KH8iZX4/TmPJyUVffM/JU1ndvFDKJh
92eS9hYl8eBKxYBHpkM30Rql3YOLt7Az2N1aMOtdKOqJDWIZzcCrYj0+cCj4NtKPhZ5pM0p4hhCi
Y+R0QM9gNrfSjWbzVu4kdmFnpupMJqhu9eA4rlGxbZZuYwS7BsZAehidNyC/FrY0xSqQgHIejAgJ
Srg55Gb+hu1hkEEgDFEl76BETjeucqZdcE0pBpaEi+caqoeH+aFYhE8yOAHzftuxi7I8tL1CGBo/
lpV4ED3sFe2drf+qnW/1oLxXpwdP2qXaBwd6ow6kbZLALJh0mh8sEs5gw4APmZ8fo8LBeyrM9p1b
ja852CX3S+ic71jMjUNOQsf5kSvzqYJpm2zNFlbxptTB4qR3OkjBHEY/q65qgmhuI29qmB7NCXwd
wmlmYcubANtH1WPT08H1s4pXkArWZ7MIciyTM0IDUnL6uwBPtXEgwGdohx4nKnEA4HfBp+jDtKmW
tk6cdtVuAwtRCmupvInnb/sPJEodLFhVLM5broLt7NzWap0JpiR2WMS/PVPbVfvwQXypDFQCOrKj
GqF9/8DRnmIkch01E7jk5ucsGDTf++O07r8GV1nJJ/YzP6PEwJ4u7Sn5e783yukmQezgs6rZQERn
CMDqWnlsmxzkqLaXf6RCYFTtuLQRaR3NJ+7qYg+ZUgC7Hzoqh1UKwbFk53GPSnWKODsGVRFCWJB1
11lwyCTJfvSPKh6hwppr1ixkJKOlZaWdBxLvzrNszuazua6hbliZUJ87FhchNTkr2oULT3aK3y4Q
rmeRhIEazQdCScGzVoRvIUCwdQ5ufhDW3l82yuPm++q/mk1OGwZfnIfRp6diuMjMaQS/Tu1tg3Hp
BU2xuTNH/fWCCamXSZ2ELlpDspND6XA2Yq5W++Rbz3i2OYMDQkSb29Tbpb34veluWRLSWI11pEIY
iHMb8Avq4Pm2QTdksnppVevUSo+JWRu+XVuyASIoGxA6K8IthLu9eufN3PZ09iDthi0yU4Oem+zC
ctJ8NxJI34M64p+3T2PDEcadVzswW2dIheoszBS8cJOx/wTWr5aWBJtHGq9OWoVJiHVxDivpjbXk
RdB2P4kwD9pwkjnIYLuxtofYFJeBrLky0m4dj7Jei4D0HWMwr98fCGUDkZjzjimSKZtdFnkjudMW
2TUrWk07ZQkKQLmrSdx5KnzzmKB91RHMyQRZox0iNCZsEEE+xGa2CazFsCdtLIQTJArh1ET/dIJY
K7ORxb6ACGrD6ZNbrMMVyg0s0QHzc2zVF0iz6MNX7oKv007dwWqcFYp41rypOLyNDKDVr4K1bysL
B5X2aYS14Xu2lXmUsrrqI2eeIYF08NDHUmyV9ib8vh+vLI3v1aNazRcE8CqOvDkfofCJEORRxF+T
ydkHcJwefEPVQbtq1tbFNz1jqVKMliMg1WVYocBTerZBOfI9YFjc5MZaerR4M7FOS/MnzNblhtX5
drmvRiirvlfJ89MMWkkI3EUO77CPgwmq4UavVr0ZGooFoTsdOse6iAhebPx9ffLN2AbDwFZO9XJ1
/7xQrg0SwqsNYPoJNRUzLZ+Set8gje79AY3Ygl2hHBcSvTtN0EUYBDQPcUWd51XI2Dz13FJFE611
IhImDU3dgMaJcxnpqFZv0KAowRtyf2K+De2NFSKhu76SodgZ/Nqu9Bke+T23FmweC7WOoB9hZWcB
cmZnCTJKou4/IX4FZ7LAc2hf4hxazS63QWW3iRYiVzT3jJ1n4Gq7CGE0TUyLeey/wMeww2tMeIke
IpAbOkOlF1/CpjhW++BRPt4fPe0RTcKAlc5PwDE4L9wn8zKdJYCMkWP4E9nFewcgxgESWMGkj2vh
1K/Fj/L5fre0NBZL2BWAEZMpVDHph+6UH5s5CFQ/JYfeTNfTl7bxT5nTgXR6m1sxChSRACoPxVO+
cBZokUkSP9wwUQze7HnJwUqObnb+sbDjnXhiX1DJwC2Efmi7lvBxpC5HHqIROVdRPrgyNmLlE8Ve
C9uW1jjhzeSgtR5GyGa5QDVY8TlcWJhvV/W/TwME1H5uwGSsRUaB3IPbbsCjhb0AxsowRJ1HgLKF
rXbstq3DbXlwuDC78IExxcfqE6KSb8UjLiGUQMu2JNnsS7NJd9VhsDxQrS2M+PtVeevTZuf/6mwk
meyDCQKfhg0D5W/w7q4CDzi98AKluYf0rRR1JD2N/sA+e8/KpkHRUHEJ19Kx71fgAQKxGFQZCjCf
GOFu+BIuSa0XG/WjkMz+WW6w2YLHJdwPxeyDYvvnt0pd3TeRIHButtZeErtjdWBPJs+B+CYnraZi
xeAFisjKimF0qThmcOEL3X/1wRDbWuNWsOrSLBukPUeg8xVDMcOD8HD/7FE8TpYEQUNnJRDLGlHQ
0QpXsjHpUPMxEht6rrps/hWM+jBj9ZYuHgoCB0rBP6eCGcNaHQp0B+ZgK8T7drIDG8IWtmw+FLpg
dFaka6a8gUiwle2WYqKUmBZLoqHLXgMldY5uZQeMi+vQyo1anzNloHM0gvf3d3Y1WZM1O0zFgi9/
+0yyJOi54vNS6hNs0CZ9zUC5EpaBnSy6K7dvcLD5/ZxHpYe2vNeXeOMWBmfLBtTG/4QQljhCSXer
PfJmt+uc1KyahdFwsy2+dd4I+1XIAcu1fY346qco6kVhMh8QnKpOzYZvHRAeesbUW4vQ/NueJkui
fYceWhX1iN4quzNHK15FsMjNqvtgLHH9GR3nyHHi8Fvm3Cy+1ykLRuJ9E1SYTYWCKe358Qzu5UvR
Cn9LBUCKrjyVQbaX+hpSeAG070rLT6ZjWkeWX4HnPh6PkSIu1DlSVpbUEATlaJu3YYOYzCRYICbV
S9xLoKzTZVSFLhx62lAJgySmfQCqkpZzoSZq1fthy22jk48YGbeR7caJfGPcLiWSaEeeFPoNxRyM
6nNnnZ1vhlV1SDflJjKBLd13227bWLnZH9RVZAUbEL3022ipWoq2Z/8LCtyA6NXLsaLA/Rzy93LT
P/mPipW8qy/TpXuLF65J2mwSL7Yp8CEco2Z4FvG9BdVtM87hwOdL0Mt5UW6cPJXwjoaOZ/iSKeDv
At8CVBoTnVTtovGbLloqsKSA31gS89sxg5xyAfqoHgQUigAZiaen/6Ycs9Ww4T+Fd7XRPXEReUab
McKYyG2SQMonh/XyHyVwDEtNaArc0kme5/3WhBHekDzxHSMH80Fm9ipCt123hL6gOMgsiRDmILIF
qUHMU28wB3AjW5OJShQ7QZZptAsnNF8VwzcGaym+N3szN4ZCQoaLPqrDksFEabrgMvtwrerMg3e8
bwZojRNWADTKI4THMRgByTtNPzd66S6VQFLiPywJGBZVaGEnLBpvEDAZ99Cc0qPVYPG43e9/PbWH
eXNdeYAQB/LHcf780sJ7QfedyObXwJ446sL8UALzLAkXBiChLtN5tUUHQG03WQdGYqrmZGjwU2Qg
bfAU63SoLWyLp2QVm+zzksNCHRxx6Ee43jEE7+fBeY/xajaUIeJNw65fMFq0xSccCFAJAUwycFgf
jgcauk9SHeDxUs8VobY9OQNZrpRKL6wsaquFBZtP943NTEaSRahMcmPewQl7jI/CM3I2erFjTXgr
+p/7XVDsChlIHptM6dgaPczHEvmLhS+nPFAhSvZzq/FKqalFh3Y5+9LZGMCuOZdOdAx30geQGevc
DVb5OrVxf1WOb0R7bjEqRoEMsGRIuE5KPk8C+AMxZDwNduL3UeM/CRC2B/uy3XvYfp5ggmnfhEoe
uJcr18NVdH8+qduQMNRQdej70pvwNhYsLT9DuggFa5JebIdoE2yDhUAHZdlIUtghE8Dlz6AXoS+s
otQ2eaGuC/A83B8F7RyT0O4y5iHiyeMwJWsETvvHZp1uhOdh1ZqxW1lQLlqNZmVIm+Q9wwMAynXn
pYgf7XlFUsOWFYhxyvkc55fJjd8EE1T2ia3sJsc7QSgJGUU8QfeNE74uUQJS4hmsTJj1mC1U6J9g
NjuIEvWjb47gu2Ugbslxj3zp5vEx0J7zNDKE6en+BFNsCckfGzMa9FoGeHjtmOpBwOq9AGH46MiV
mQm1Tl1LkwXPlbJTSISq14tdn849MRoWkoFgp/zGIad3fxwUx0Gef7+6Ufi0ieLWQ+sK89F1l0gR
FhqmbgPCnCdln8Rq3mMbQJPD6l6UA7+Jjw3wvPF6egwu3qnZ19Abe8/t+0OhwIchCf1zLAP0dCO/
RY+DzV7aS7v3N8IecUtTsnIXIkym8CkDhJMdWXOJS5MSQ2dlwlrk4Jcv4z6a52/HfUi7HsVZke6v
g0cv1SFLZmsugPYL8C3apiNsMlSEkUli0dlolaDx0yVLAlrl71IslLIXSGwphD1qlYkShNQ0zw4r
1g4gXnx/bSibmISLgkU2bvPaR9NCridaq2vxszA83m+c8nImcaKe7A+sGjOs27WGhpgdPJQNtMig
2fOwNPO0759frlfHRPPKXgX5LUpxPYi/jJcRWn1huuS9U547JFCU4yH7KkG5Yq4reBIfql25+BSl
XWckFlTR4pCB5jXadpWj53bPuZvb7If/tVR8SgnZsySfLOezY1CUmP7pMBy8927dg4v4QX7qjz7K
RXXOGWIdxIOgXpI/7i84bb6Igw5JS5EtOYwJeYr+Kzl1Gy8xlvjaaY0TJ1r0K3aAJMXssrX74II4
HfN6/7Mpx5dEKSp+NLXQr4b/uZ69zifOSVbtxyLBGeX4ksBEiLnnRZJqrMtnJ0/4TPIlClnK5idx
hpHKJQFT4Ltra/hItsHi03Ke0hvesUhc2zJY08CjF3IuewnOwqqBdzJYNdiad7G+WPFFCS6REMKx
nkposcGR7UyE8AFQB0uC94d9UGp92kwgQoDItl4/95t+Iy91SllpEk+Y13Kr1OBqc6FWWkBhODLj
rtxNdX8SivpYeY0hQ3l06aaljZC4w6HprsnQuZlddX8FUqKNYoMeYBsint0YzCu7bR4bZ4nylXav
k2jBpNK4SMpwSwRr0SqflK3yMqzjDVTYoLCbzAxlwbY8JP1KRRhiCUtPMfEkcjAo+EkEaQicIJWB
qmpjQ9bY6vqzx0x61UgQGFL0pjvfP6e0+SQsQJqJpQgZJaxesW9DG7KjBSvodTeY99unZP1ZEjaI
1JXao3QZziPANmCX3vBOjCCvdy62rYvcqjFagd1sgr286lftijFDUzNFoOCWFAMopoIEFWYp5GFB
xQIbBzWfruONRXLx73fnjTNNIvvytKs0aJbBNm8KIKElVKWEm+acPUAI2uE20iOwiYcayBtIARss
qnNkOzQDwHGAXrmo29oC5eN6KWdAGydhYBRGqLUConVukkBsB7sxlhYcGkodEOTif3oEDeTbBEhw
AzLsopjUBhVBflRsDeDFatvbg16c4ewgaiI/DF/+6/AeHurIqC71QhKLcksJs62+ckiKsvWUGhpj
rtebSEqMmtG0Rz/SUbt7f5PSpm7+/aqDli0bqUkxdXHz1EDyqB4+7zdM+3LiXTAyMlNpDCZOrT6B
YNfL6qyKq35aa8nqfg+UTycxXgkTs4Oo4vyOvfocB7kVJt2Cq0kxDSTEK/UkMA5IEmJU7YBZz9t1
AwHcpoA4ZgqSj/vfT7MP379fzX1a+M3EV+iFM8Wnac0/sbGeOt6D8DyzsCDFhZrTEdg4aDVio22i
Of7ivGXwr5YC8JQrn0R/9R6CZdGcahbCVM9lt0memWzJn6DcjiTNKAR/p1zO0LjCqNao5O+gIjL7
hHcyVTXlsNpOGve7AgJIDf7cxp3PqQw7IBhRoEoC7F0P6Yp/QHmPvG2eFss7Z7/zhs0jUVxtpkpB
Mwdb5Ex7lKClWLTVStGGv2wV75MA8hmxn5a6H1cHboRSIRPa6aD9zhKQKC4wdUUD26NzEItXJ0gU
e1D+/GiVhc1I2wnEmzMEyRTPqKDoYaI3AcLiDBJK7ULdBe1x8v2Sv9rokxzxUiai8T5aS56ZPnUb
YcNZeEoMCPrfP02UI0tWwjOZovi8Brc4HX2rkeI/pQJRa6VdD5q4hKGiTNK3r3Q1jijj2JQVYziy
MUqA0leoY+tsvxSRnPfqje31/fC6at2r6lKaImREAKGz6mO7S3d/Gx210Ka66nbB0lGhdUNcKe2Q
RAyUs+ekZWcrOkQj19wqXUe2ZyNOoz0kxv0FoWWUyCp3Xq0aqEwHiAyBMMvAzSlesi10rVGyO0cJ
NSN0JiuwYlDkvyoLby/KnfCdL72aQ6VU+rDmETppBB81b3tVOd4fDW3pZ5tw1XALUikPRH0siFoz
q9b+MAhwBNLCAaF9NeGJ9jx0O6HggVj08MwwL1lwuv/RtDTx94G8+upxZBFvgEau22+Gg7qJd9Bh
FCFCkmBbsc/aw7gwOxS/nURdJvWkSUWBflijOsmbv90m23RO5NwfBmXuSdBlFchMyPbwUfxOdtJU
slS1dYN+KQdCmyWWcB+zsmMaTcbXAxTvFC7qZ7bCvjOAgJ/rYnDn3h/G961644CTCEzwpoIScsY/
ZGuIaTrxhrF8C8zyr6IJgJDDRnq15deK458SJ3pSHph1oOkjHnX/w9mX9cbJu29/IiTAgOGUZfaZ
TNYmPUFp0hrbYMCAWT79e82j96Caf9KRfkeVIhUGsG/fy7VE23//gm9i5DXqEvaTEV/g33pw7XLf
iznpJnRth+iRVsGNW3w31LkGWo6e7V6mixdAubdDlMRDevEB1mHgFvi3bvLNhrmGVerFlyGd8Cat
TRfn/92oSswO0HFoAcypvLsF8fju6LqGUAI2A5zF5XEGEC67pE0unCzoqiS3zq1v8mT7au+bxfOL
uV+wdTjPnPA0wYPThfT+GGUDkKn//vDf7c+r032xFthMubhJ32WXejdeMHDnZ31f/fj3Db7cojhm
Lzf+K9D4dW0sOeMGdbkr0TA17e+iff73tb/en7j4JcH86+JFVPXt7ODibbPvq7vaAb7O+hDecw6I
VMBObr1r3KcKrttgGXby9d+3/Xq2httehYWoZp2NyIYvA+/WO2eAHTXIJEhfNnoLdN8ek7UMxuN6
o14AHt71L3otn24hpL97oVd1J4zXi3lkSPfK5tgvn1E9x4F4+veTfXfty9//ep+tdj0O32JkAO4f
P/gzUCD2p1tb83Ig/p8gh7d22bJ/XRxO76xqRlx8eTSpta9Pbsbv187a92MAurN/P8GXmwY3ueQ2
f93Ez/OKSYqbgA4JEvhyPx1vgaa/xsnj2lcnPeyPo1mCqoTOBvtZg62xrLwkB2/ykW3ydH6T6/k4
HAGOSAGNVw/W/aJjgV4mRMJW9WZIAPK6Jdn/7RK8Cg65oMZzLueqO8fFmT3OSXknd0FKX6t388N9
pRqaAkXCjk5SRokDSmfKyvhmUfB1Cod3cRU3tOPJsIDb8aE6Ra/KxBKOCiCiYqqXtkm5bw/5ys+8
VQ7YL2CnN8Zf33zca7Qid5oSCoV4aCnGxGl33BwXwJnb8KERN27xzQ64RiIqHlaGXpAHDd14FgCX
1hmOSjeC7Zd1rxuFV3GjhGHgWPDLR8PiaU84MpIQ46obafWXoRxXvwoMVhS4fRXi6mY1vHtA+V5I
Gvbhlozqd5/8Glk4LMVSQyYZv35MQ3/FNw6Y4XFpx7Dgm9DFczdapAFUEtfybF329Lz5957+esCE
J7uKHLUUBSps3LncGpCeu7U5iCe+r7Iw9dfhyinj8GM+0Bv14tcNbtzuKoZ0C/v/SXcIF3I3Hl/U
KnwMUjDJ4b+SLrs+oU9gxYMqdath9fUUGbe8Ci0Ttex8vmyn/rV6aQFKhVj0R5CSNN/2mb2Xq1sC
IF8jU3Gnq8Dhqt7mtYt3OX1AhKTUsFiHX33iZmzt3ZUrKxEvUBnAk0VH+STB+ENak91Kmr7MznDz
q6ihltKe1AVyCV/IuB+XuG1u9dS/ufQ1SlF0XqdFcLl0/RkwF15nt6ZUX3d63egakChhOzgJD+W3
Orjv6LVi7f/oP8iqsuPmYM7tkT/jxWUwkDvXB1dv4B9c7vw39zDfCErfxD16FTes1mv4ECIomSCI
q/lpoF5ilY8cxCtK0xub7LIAvjier8GLrEA3xIWFN2CecItbmf1y361I0qy73S2xiy+rDLzIq/Ri
BqasqAPcIrorIG3THciNLftNYL0GLVp+0BrR196hWFRianZqyiYRANm6ih19nxzC5eHGa7oEga9e
01VwcNXS2WJaIEbkYbrdRms1LSuLwPsSZrOQIK39KYbz42amvxVSs1kvG49N63/f/bsXeBUmYD3g
ModC57kmZAX9pSQE42gq+rjsnRu4NOfrOg1f6SpCjKNP0X3u0NAodb4p8wAqoJiIrWtmVBr5YwOw
d1EEO9egZzDU/IOGjG7aOu82Zc9Uqgeqk2VCO7ckszwFxXIoQj/IWtLa8eCYNlZOYVI2hCoz3AHL
1TLFqmtkEDedVAmjRZRiVgPSkF9Eu3Iq2qSXHPlTadG1F/jDWow13WhJUBctc7Pi0iH3kPHPf0iT
u9sC2/WnKPIlAQIpf57mto1HhYi63C9WJFaLjiApyieWVK0oU9aX0Dh37XBr27m3sWq4jPaj8tdQ
K5njamwEQCWDn9izy9aNGHWSF321HfOJrcLa6GNVAxPiut38XE6j3AcebR6jypCYT7p+LZqlX+Nn
TsiEhu73gDZUlguvWmukAyA5FACLAU1PNlaoOpgWTG5mW7SB5lk9Zl6Dk9YOaivJF11lo9DFytVQ
ccBLgSa0jKqVrXq24Y2p4AkQQVaQ8XE/laXZW8oPY+pDwH3qpZ0s+RBkdcjCOGrw28q5hve8RcYj
fOOKVSsHcWcXbrnxeu1uA8+qs35qpo1ohunJA8QjiVrBE2dBjdhD92TXVyPgl0LQGwvvm8zrGhDZ
D+Uk/QtOxaVNwvTveYTSvbglkPHNzrmGQ4pZYWldIAxD/yFYEHtqI6O1sT7+vTG/7gZAA/ASmf6q
O0xDnKWdLtd/gEU23vt6QptIHbHk3Rv92W9e0P/BOHoCynEXkNAQnUrx1uuPSPxv8fMazDh4NR0G
uNUevCMIcak9ounkpvJ/A8bj7VwFfniYQbTVwQnK3iGqZGUmmfyYJc/OLXjANwfANYqRCqrZ7OIG
or2bvMSenqDrGReWSnR+CsT9v7/yNxl2cBX7nXwwuZ6QpTUuLBm6xG/vtNcksnkriRMTule9uVEq
fLugrkI9C+2mUwjEh4kPsWO9zfN26c6uPjU+T2yrW00sTKn7v/SZ8YGuYn4+Vlx35QQVsVFmUX4g
zk2JpO923lXOx23C20lCY9ra5zv3j3rCWHxHk3lVnvTGua+flIwfxfO/v9A3WeA1gnGprCDsGZ4j
aDAcwSLrwYX596W/2X7XCMZRW1EYyW45lAEE5QYvVey+Kl//ffHvOlnXEEaL01b2PmQ9bfSZndR6
cDYKSk3mpd0WwIBYN0ZJ3z3E5SP9FaaYKkuHaNwm7B+q8W6uWVJCh+HGQ3yzP65hjHNAorrsLg9x
H+zEW7hGt/robJ1U7sy+vKuOKCYsyOJVn97+Vm783Re//P2vJzJO588lhtUHr3fsdKwoSbUAi/Df
j/Td+7ra8SGJbFXOWE+chU9zhXM9tFNeeTc+x3c//mqTh1T2CyUjbGsIMScfViWrKR/zzb9//HeF
i3+1qyVcJ5ouaiE1Xmvvk0yaZw0+f9qbi5mkjsyKe12/ht1XGKPGcXe0IM4uh1LUtjAAcbZ2oGMP
GI3E6SonDhcJGUUyyhWvOpCW68WNQWvuM+4HZVboUD1442TDgDYE8/vGovomfFxjJiPIJBW1VZJD
RcYxYcUFq9QzfUS2YG1q490i+35TY12DJ70KMuV23hK0khvrZxDOY1JOgq2Y0v1jV1rVuqmiW9H9
vy/wRRXxn/jAX6u2CC23sygjh3ppLFCqqmDv8U7CYSKSD/ViwZhmytNBtiRBf/sQtAjJVZTWQ3tY
aj9lkf/TsgVJy2KGaHwfgtYtLiqpgaSpqNtnh1yGkT3yRkf7O3hKgWFu1+CzBB1QuMJ9zJW596np
oTzPIS4ji7008jWqBKyYSUrYvJ4GljX58KcqKY91NLdx2xmZ+nzkMas0mMB9tbGC2Y+JYSJZmuhI
IKpitfDFbJbgT5G3NGmV+z/hENzoGoQ6hLNxFt4TvIy22lRQVYtt6dEYzqXtjfLqm91+DUfNR4zB
qIzqo1yIicfO3fuk/7Ts4ce/N+Q3a/kaiTo4rhC2stQxGIJhE0D3cS34aCUun72sCe1b5mPfxOFr
9KnuSbAElPoHT8DCnnq03aKqq17tHraupqhDhW/p+A+TZAAa9qX4/PfzfXffq1islBpnOlDgTVkT
PFItu7uZewJWskUg700XsWfeRt0hjOYZ+IK+vwlduES0L/bTNSa19Qp7LuGOvbftEaodNnH1cYYz
Gou5XxdnZ4QXG1zqI4yFfA3Fo7ggXvs7XEDeSVoHSUPy7zfwtegCVulVRLetBapKsFDc97h93Df1
YxPAP6PuyGekzXa44NTxTepO7WoNBcyhguihZJ+8KlcViuehjirkrEjA1fIytvYHKexqI6LuFmzx
cnJ99aauzoSxQOhmRUv2GJNbCDFLZJus04z2McYbwSZwPUGzzi/sEH8I4A9aStKDSGXr/hAQz34G
FmW8H+GIsS1qfM7Yox7ZDpbs3ysZ5SHMlRmoFwG1+jePz7OEl0YJF+HaBCJTQ9jdUon+bjddJZaT
DktXLs18GJYqGOJJijlz/al5zAtu3Q1E32oA/icN+cU7u0bLmkYCSw97PhAcisNdWu3yi/FC/Ct9
6Tayj+01XAPs+IeVAGP6icnLbowfByhv8jVP2PoPSz6QZh0xvr0Fa/0uXbwG2UqmlopGI5TFYzv5
tfyYoOR58Ua4H2MIqKT/XsyO/1+H/asnv5yWf51TXeixsO9dKLDDNiVZQG7bRr4wdkyXNvqlfB2o
mKFjkAbSCAyPCxbqhAhXPCwFzDHVMA0PdJmrcyOjMG4x+/DQihG+2ZnenZb1zFUOADcdgiobCmjO
oUNRoOeuoskkXAxRHxMiQTl23A7nSq4i02RDMI4fVtXCwHbO+1XVMcy/KA6FuShgR2Gp6Ty0wp1S
6aKvElNrcl30ZxAMH/JytjYRLvUGw5KL0WYRvRq52Ot68d01hWcri5Fv6N9+yVqYMLn2B9MRWAkN
jlxkH8B4popgh6+sZWzsTJfO9FBIGEjCJgZkZQEN/GmWEV3zoht+AEPruZmA8fymx2+xkoao4TeO
AUtmzcI4fDYxY/0B+wlz6D2YoLe+p8955+wnq8bpzp0oDqNOburJ9TfVosrYhy4fMLOjpzDdC7sm
bUexnGyH0numYfhoKfxwrFX3vrAtXcWLU9cH7apy3TievQZiFfKKuoTuBDqV8PxULfZ2FcFsBBC2
FdOqemhqNjzMqJyG2B/z4eRZJQaHECBD6270VXHSkYemFVHTEAvoiL+1ZTntB+GwzJrbEf6e05CO
gob7CNa9b4TkEAhYaAAh+tyHqkIDXNeINeTByi3BYnqzc7Ayxjpq0faDQr036zPX3l3UTW4ahKUX
z9LTCfPIwXjFGC+qh5RpGQCST4VKrMANYzJGx7LOx4Rw4x8CObqwQRAy/LhoqkBMz7L1fjA2RNMC
q/LeaGQxaOHC9PMh0vTT85uf3K3A21M6inNLzcmUyyiuVPtudYE2oKvBXYyPmAFFTX32om7eT0Gh
UujrFLFxKyDZ2khtBzQhNhPcUtqYGj6tPCrCRIjuUyor2vHAj+B9ieElYQVZO4iXWQvyWjwNXbW2
8SXf8kF6Z9uyoR/nyCpmOSbZBTmNPQUEbHzs2qFMLD86NmP52fn05IppPhddAzM5WXk7M9hvSi1u
4l3mHz4X02bu/c+ZMCRKtL1zbAPfERjbxZYvnAfdFk5ihLkkntZPEvjNtp1tmuogunc4tl1XUZkM
s/hVyubMeGunc0/sbT2CcqGCslt5pdOsvAsLgwTdqWnhvw7dVCgfdM5H24ohy2vE/jKaj7Udvdpt
PeHb197WDM49dOY/lSA7XiK5bIrljx+OkLManJ8dDz7tJlcbqwlegFEh26lvIdJU9na8MBCEel1g
mE6pzEq8MQypyEu3gNBjuoKnhg1nltcnx+IN8lKEE9Hk7+3YXuzTK72KhN0khchblPDLm9JTk0ZW
s2GOuSc9DVfoMwNI33q9WZNoPDW5frQK8+IRb0rCUZ7zoIQI5SDEO6QNQd6O5JkGzstM80dp8cdA
zE0y5qTISnzMZDZkXkvuFcfGr6rM8k24LetphyOWxA3QiNvZdSDg7OodHN69VZn73nZGzbkJZG1l
C2FjUoWQn9VsGj4o8Mx3syWhQuY4IHZXOAZ+KMfYSe6y9zJv2z2dSXEcZPhecsgoDAXZwXVdnmpJ
/aPinZVIRuXKJ3axalz/gQaMP5q8QCBvZJ5KHu6LYvhV5OVLueSvEdzAUqcvztTr8tMUFe3eGw2c
TvF+9q24LA+7Net28G2YJ2p2t0yM/oB5/blX1VEVCOket+ZnmIehy+xYKKu09RSUzZubz5hR5/zn
GNo/eFUvL46zyF9DxaeNo5tDb3UN/FvmEDvM67HWSt2QTAQcWhRh+VBHzI7rxdDdlNugXy8j6h8O
16uYuEMRz0u46jWsxSpkVpyM/TkcQ7kVloJ9++D+YJau98vs+O9cMWrFGm4jMRdABNu02suBUFRT
UM5xYf1XzGm7QIW2Dt6ZKU3SUkAqxPw4+P1GdzbEgWWSt4CyyzwhkzOvFAYmsZ9HiAJULI+OyIe0
G6I5s+2Qrap2erzgnhNlvJ23mL3wzModiUjGsW6ykmKdet0zBIT6taKdTppIYSkqmk0Ciih0PDKP
berSTv12YbtAd8FHWI4TUOcuQrYWcDPL26Ti9dDEtepxOPXWOhgrjaec/ii/1vDHW5pMz/4dpeW9
HYQCJ+yciiJIR9OmXYehn+oSxeeEdP0dX0JMeIIF0qQY4Ow8DYh2sCSeFHdlUR9YPx04dgh1kGVT
b3zlA9qIk9Vu5AgwDGceONFjCyKVbl61NecwQ+WYBU3wZWh0XJfuCWyH7sUYepHUYv2my3PyQ4bW
0W1mSIOSIBsgYb3MIOwJQFRhIL4qaprJaorHCbsSB7AsxBGPvNclgYUTGWNeshNWxls92VCtzJsN
4sKTtCCbJ8DYkIGzr1u1t1i3My0CZqheLtVzGbBVHnlTVoy2Wld2Dnogd5Ao0zzTE60xeZGrFp3F
Wpu1Jj02VugFZzGNS4b0aI/3Qtal0CtuNZlbRjvLlBu4iWYAPGfhwM8Y4exqLBzeqWwO/J3PIHG+
sJNW42nm0FVmdmpPnGSsGDZCQ4AC0rix5s6YEts9NmScINpdBHHdW1NsaGfHeSckNE3y9tRMOeTQ
YOuXoI20LUOAqSPnzkXbJLbYsjYth95UAFv3YlN1kJJvNCA63TZvwhjS3euu1f8Nn1ahiU5zJPtU
0HxVhQhBY8kxySymOzayLiNDdfaC5dzCW2aJayKbeJ78F/Dg/aQdul/z0qqTNCMYgEPQsFjYFksi
kBRMHHrhwR5EmyCJKDCaAkuQl6WOh8GZ977sAeZwLUxnwvlRdbWOi7GPMMP1vfQCQ3qNJg/K0CTE
kV8LsbanfGvxIjPh3K6n0atS23H3ypIbmHTMKZWyxOshYBdg8HypRNq0iCzESGx5sXRkTdvg3und
BxrlaVMpqED5y66ldbEaLhzv3AyvtJ3fUFdyGH/qIVEjP1ZQHa9NmWGGyJ9xpkBrUeBGTHdL7DWj
hPiruedMPi6WkrDSHnMaE8fbLAGo0ABBdCtbYqvSPoJaYzMjk4PF2tEWA1mbyOl+uGUQrQoFQw+O
eOAyWE+4uZtYjkTWIqruGV7t03O7LOsyn1bMsss3y7OGtY++VVK0tpPAsQ2qWcYDesMgGpJat2fp
AMnEXP+j6+BrQ4I1NWbbjepH7tEjt9hGzwsewkDQwo9EsSkoZpFYblnVdKs2z60dV2qLrpGzlqEz
nfLeeSzG4kRUAF5ILdpt4+U5akfhJaGlsVMoZiPoTbm6z8rOdXbCGuin74IqOrik2wz5sjUqRErG
Nk5VnZdJmLhqKoCHcEwHMxwZ875A9J4zrwhe6pzchcFUJRHAyTJsXuYgSKbG+yCV/8FGjPubYlbJ
4CAN1KNCQRvmIg5ocS+K5clT5Wp2RQb7rm7r9x34hywySKiR/YRc/VywBqVi1rrwO8gaEXvMJreb
Mh2MLPWJU2X1WJFUzVxkwqGYnf4ADPPDLMvRNuNJmyFVslqVUQtgiBw+7ELsyjk/WXmzX8r66OBh
o87JOjE95A5sn1A2PPpWxJNixpmwFDhIdWL3/p+5Ju2RBV6aF/mczoz08IuGzM3EtxBttbZ2HpVb
dFi9LQGJSAnYj3dDZacMGfSRDCVLe0d/+hOIxoObCuGvasHczLIhBFqa1VK76dBibVOtmsc67Pyz
FTVpHvinokF2yNCxB0kJfsVg4agxEREWaFeW4Vb2XRvXIDFBSR407T6jk0Q21fLYDUYkeLWXzhpM
4y7Yhdp/gvLAEjtCFMlo+pPwuqNTYkG2Pr72wooEr+4H6ZHL9xxIu4gy2OoCPQG9zsSRYr30uDm+
zAPa0wgKtkF6N/7SjaIbjlF5TLuc7Cj6WEBAgE9aQSvwhBT6zqubRPNuTyp5r63xECnSJ/Wi1osT
fXC3/2Osbk25G/sD3aEI/ROq6jfCCtyYRfu61GW/Lmbr7Ez0ebDBhGBjvYp6k8J4Mq0GkijGEhBy
Ur+DHWJkJUvvZMTAt5kVnyzKjwBUJ1JJEgfDFFcdheVCt5yaovklqxJ9dzHDBBogBt/o+1D2MmbE
G9LchYpSAzSjbLzfdVHBmAngLA0HzD0q4o1HwiqOhv6h7soNxJAeDS1PTlEldDGx3+m0tMSHpCOK
qvboRvqnN7R3AmXVvFQlQNcUPwKcpDBCgBOgUEdBziFuq8xZdQYbA/SilTO3JNakfDLL8CuEp/hd
WAS/yOROgMEBGBG46CvX0YOnaxc2I56XTkVxlvZyoqF/dALnOPbwt2AqWHlE9VnuoGaKfGfXAB9C
LN3ETemdXckwtxTIKXH21e7Pxh+P1iSPFWnuR6MwU7MTNf/SWBJVT+4L87sigO8DiEnIz55/gLRy
r5x3P/9t5WaJGxRDkW1t3RbkW/V7MOGdsvKXWlefomwwNZDwJBT8jgVOCaTgDCGYokaksOFz27kP
pm3n1G3yHKvDR/0aSkxVQ2sGMo1uELcTXnZlomuReoRC5W4smqR2oz04zrBW9BZ3tyjM+LvFI+cp
XJa7AY2QB+9yZLfVT4k6UDlt1ionW2x7XVjoZ5T2PRAzKNQBEu7DeEAmEiOXPdHyE522F97Yx3Ce
0onwT3fp7nmFnkvTpf2E0aCePxsFrHvdZxUPzr6kmL5Mci1RheURHLxnp9+NxN5BpgRMhCrYKGOn
U16mtG9XWBfJ1LMMTVk0GlG82fLOa8lm6tq1pyiEn+doHcgC9QmyNW4jcpFS+utp7kdA6LHE3XG3
GBFLscRL2PWJ0Xpdqxc6AvbDHsaFqaMIsXdtDCmwTO64XR8LKTNm5ysCpTIY3EJnM0QxWkNt15nq
OG/VWjXIbaxnJKeb3vFl2pAH6EaDreHITA7zp5NPSJ+CzPj856zz95Gh8J0grkOWtV9+UvyjLJL4
JXnDuYXKlFU/ST58VoP/ppfhJYjIC8gaCbHcJwXcfir0sAtytKLq9h6aTSNrEi8v7piYz3Wfx1Yw
2InTI4sqCrSNFUJK+xLg6K3JH+2JZ7cIH+2qiEWvUtG8GPYgKvPH06/d8Nw1LhDDP8bo7AuOau91
Np/S7+NJw8rYfdIaFq0hKPAAVzTz/QDFVf4sWBG3dZg0KOPnIsJuBJq1H34XC/lgPDyO6h1SYbsZ
tXJoPkFnPzmNTv25OFK3fK9RosFQkB7krE4TaIJQXQh/LeDVrtg47j18r3GGfKZ3ksytUorqvEVr
p9N7HtCN47nwBfV+MfJnCTal6Z9q+cyV+6rhGcx9NLrcFhd00z4Esr2LUh//37YfSHR/qfP94U47
MkHc3gY9BCFrUPcQrdzfVrCjxM9gyg4E1wCjwxqNYeeu1ivirJVtTnwI1HZa5pSZnmRGAmQLGVFT
sKxeTvX80LnHEdoZGjII+AisALC438GoPmkhUt/9sfKn2r3PG5VCWShlkJUW9b4bvW1t8BtLwMi6
J8q9hFR9Jt3fgVw2bLRiXJ9h8RVxrpGJ+efLU5roaKEyn+1HuM+mpgw3Wv+hRkO6GCljCEc+33jJ
OJm7EAXe4Pb7EIjZonn3RKtjKHJv3TDYsmBOR9qviYSnChosVfPRdjLxXf+PDoI1JPw3PHLXPvnh
gTle5D3SzSldvDFDDeo3oHiJMilniMSO8j4KzU5XPk5FZwYmDGM8seWYdVZVvXIpFnAA3SeEMYDj
UKaWsPX00SATZN2F477T3eMwd7EuJghaT9Ymd/utS+m7QRsPIWU1jfRkfCzncoktFGHNBItStFZG
780podI9AtpCXzn/qL08s4n/VEPVqtGfKDGwecckL8Gu0PmPAJz0foHqAHrOk3XILefV6VE56pep
eq8pP7pw5inmIO3Jc95gGeV4+XaBbJrXjy2F51QVIcFE+Cz7A2vdl5nPPxu5IvDIbdoVdECz3ttZ
bf0qcndYEdTgrM/RVvax8HySJ+gVrSsGiGp+b3pYBdhTaOPYLV4s4PhRRFf3PLgjU/NghgFyE56f
zAwDvao61aKkibJ8DN+cIFOmx5IoAnNY8EZ3mMJidjOZWM86HewZilLDri9+uwMo8D4rXhQWTw4F
+jiaerg8EDi8CC/rwzwp8w/PRtVtw3AM4SPskmXJ4wE9PgAIArScTIUPg1FtWwKmlJcwKnFOY3Vx
KeOZN5Zombcx6SBdxetMjV7mRzp1YcDmLnU64WsXoK+GwTlwgRpExrsMF+H0lV+FEOsKCRaDWgX4
HWM93ltWA/7CAe1DoepszmGlMFToZAxx7SMpJ/ZaSrpR7F2ZZY1ULqv9M60aPIOd2M7viYhjEPF1
q5oN7D6fA7WG1sFx5FOGxnLqyYNvmyQf1h1zj1aONaP7xDMfIojOUbmT/GXy31HEok2gjr6lkeAW
qgShqEr42KVFC79c2Ib6VdCsRAWRNoqQiLDYceAvmd2u3Zwfa3dXyM8mPwpwDRbF2abrzzR0gFzf
NrRLFT/NcCzoirscIaADhhNS4M0QQ4UkDusFGDacZmP3EXHxMan5GUfDG/WRxip4CM5R+8PU/BDh
3RLuJ727JLWNumlCbiRQZzBPodVoP6NYqlKgc+A4SKo9RdsPn5MPqes06Nmzt8gjCa/1i/RW4tJ0
EcWnpThaEEBNiPbFGu4GpT9zp8IC7MsTgFbHCXCipOhR5rEtj0qIWn46PqpTp31pbCfrSyuIGbOy
3pp3zJvwg+1qHw0Kkxi1xoQFERHsB3zHwiZsTfqHoMFk7im03p2WbuGplHFvPglaY64yHH1eoMqJ
xL7V4o/u9d7mwXvTVxE6vHW+qdzwxfA/JjevtWuj3Va+5h1qJwd4NotZT1CdfdYuFE4G5zEf1c6O
9MM0jt6Da0dgfZxNuzMejpEhXFO5nVEqt+UuR7M9v9iVoLPYbtxmSmjw5C6PC7a17WYhGPhWrtas
h+gZU3Y8j8H/4+y8diRHsjT9KoO6Zw+VGUlgqi+cwnVokZk3RGRmFLWmUT39fp7duzNVi5leLFBw
VISL8KQwO+c/v4i4fF8116HUV/nUP92UbvuRQFIaeUOPCm8wv7T5WgiKe9k0QbFtQhwnky7U98i6
xRsxy9w/qlbJ8UJtPd13gzM/rNkEkcVJRfnuFl36kdkaqElWj9bOHCwvigutjdxtNL96i/7QJZr2
7lip9Vrrqz7uXCeLGyBmcPFkqM3/P2bRX+1j6PHG1mNceVn6l2666v1j5j7+z3O7/4ZV9FdrGH3c
Cl3IwbokIjnV4/YCt+Xtf/7o/4Yh8dfsNTUkeYn2DGkD4AvJITQMW755ftXo9T+mjv/+pzDX4e//
wc8/mnbtsyQd//Lj31+aiv/+4/ae//OaP7/j7/vP5u6j+hz++qI/vYfP/effDT7Gjz/9ENZjNlJo
ffbr0+egyvHX5yefze2V/69P/tvnr095WdvP33/70ah6vH1awkz0t38+dfz5+2/mbUz77//18//5
5O0f8PtvL6ovqk8Q+PHj/37b58cw/v6blH+Trg2NWwoepXtTUMyft2eE+TfbplbzDDKGXEvc1JV1
g4/C77/Z5t8cD3zMsV1hCUPcaKtDo25PWeJvhm0QNWB5li6ljfD8f3+9h3+Mf/9xRjgc//z532qQ
vYZbY/j9t19uHf85Jaacsw1XOp4t+CjDtf96TXezO886sHe4UvEEw0p1tJkZPWqeavdxXkcU8lez
NrTD6mpMhZiqXox+YiQAOR3bVi0arHaNnL5yA32S5FSYcP9Llf7sTFP7V6w4Dv5/YUD849t6JsdT
OsIlq+IvVI3W3WqFkNALpYjdvYYNScD6wnDUGIKqM429WSVfJzFD0jBJAFqYh10MthcZi8LvBxAq
yr7FF/pcgJxlr91aArJ0VX4xVNZG8Ndfcq+Vr7ldVL497rYloNmsDlPjPeQeFjSkMSb/ghv+iwX1
p1Mg8TUyyFm0jJtnwF+tQgpXX13VzhTeSpG0Mo/TSMpq+S0h/moP8tBfmE5RmJDM4rdmxsQQBPVW
1GTvC3NpsLaJOqEdzPm4tBRAczyc7bj4yK2NQLKkMu/SEoJ7Wxfrbi5UfUCBQt3lrt6DzLR3zHvU
KTdNquVlOYtx8zVvbCMvTSGNYYPd8JVs80C7EK1LM53hOK++qjMSIrfFO+iVPHl5ETqZIV76bZ2C
Ke5ohVunPVNKGc6q7kwTU5DSbv4FyUE4f9HSMtx3dG4QYQvDFFI3/rq4tZU+Gb1nkgC6MHO2hnRg
Yg0gmFCYDDqlEtSp5K4iECS0nDZ9jnuv9Vencr+YtfW1nJv1Mxfs2lPZ0+kLdXEltbhwLkZVKgYL
HDEcGnd2slah7s5RYkAZcEztOaEn9eNwsgsv8KyaFkoNN/c8W9lvA6OvwJmAujsvoR3R4vNowsMU
jAh3hUpOuuEOJ2ueXgu1hJAE8YUyEX40Os21PrVfM/f2tw+Ni3BFlQ6snnSuwiRunWN1+51QLcvg
OJ/y4SRLvFFUPT9oTtNGUy3KQKWJfvIouG/E6rAuVL8bu/lt7TZon+sSEtBcR401hLkqt/NUmmha
O+kEqvzDIWVqxy1pUqcsOC5NyXDQ1O06GhUYqviUadHv6o5hq0idPtDXq5g9ioXsHHdPeguaZWRb
xzCn+WwtPjhRDmiwt+mhNKerlAIvnHT+1lktgSkux3AdLOeUV2QsalkT0bHCN3a7W/pQDeVKnOtU
/WGnw6OA+dR4DcN4196benbv1dzD7kYXVztP20h5j87IDiFf4U5hdINvFnYb2pj9HprNJukaqVdU
2+B7Ip4vM1N0y+gU1NnhxLUebZO5+FoTPwjdBLidwMDdTvfQETl6YGfNPo7Vs0CXdNQSJuZj8eLl
CdmFoz+0eu6jSBp2TIUPbJp+Dt1D9B3FbVFb4Zh1X5Ocpg/0OLSkpnazPtiBnTc2OLKR+AABy6OT
aeIIMnZyl+QEDzN7NAtIb62xzgd31Ka7It1YpDd9h7E08QSanoWTLp6FCyyclNrbuqyWnxjgIsLZ
3oe1Bv/pqwd4imcohcxngRmjOpue+iY5Oy3qb1aQ/qLVx2Gch10x32hRYpr3qTPLndCFdhrAwy2x
N5e+v2QuHSccladhcJiKuW4djVV23BYjg9tq7StrnHx1I26Q1SRPZZoWvkkol59WE3Digm2Yp9S3
WOhcm8mgn2YnzVGfdUd4bM611pOv1YZ4qRuz/G5rqpipYB5MiET28bIMOx3X/7sxS1qQtzVnXe7z
AsbH5is3KSOzg/1J753RHqEg3KzInhoQ41yxJbjw9Pj8vcpSzMRtJ+xFLIPWwxDfTZpzXi3FqWhJ
JcpsBZd4No693h/GXxBPXzaHBBWSxbOFfdcsTheCW744Vvze9pZ7NwvWB0baVVRskDTtKp78MUPm
5rlcHobWZUczaX6gxF7uhlbCJ5zdZ2UN6hCP1rs3W9vZrN86RzVBOaIuKzsmJI3JdNecWwGGbhmk
5DJtWUncRHKXPZgTPUlTgQXKKiUkDA4MfmV73ZTXyhge+sb6pkb5ilquDPs0LQ9Zx1fMBYh1NaEH
YxL3pVT6eCm6+KoVF6aa+V5NZbJPVqapAzM9J44zRhmWiOhlSBbS9EhrxRpYjaJw9LzQHXvMlI3S
2entmvibt0H0Vl4f0aPlu4YMVbqKDQxIO8MfnGgUja+rWY472WQHNF0E5drLa7PgwtGNFad5E5G3
dT9cj1am1Wz+ipb7tuOsX+nKPuBHQFJ00/XgQjrYNXwf3c7HB+ZG9knvS9pkp53PTrleqLf6yGjL
BOhw+INmh9FAOxxW0gYOddzPvufw6UYjszu7hj/QbBWhLrLW72qnbn0vQyBJR/2xgEl1KS8wYcC9
aZOxazxFhdQb67Vdxj9wlWClSuuFrULM+7ZghAEdqL5xZMsTJwNMcq7a/WoXYZ7Fr3KK56NlowKu
4F/fsuvDKt1IztWqGkbVWl/S28OQWpjHFBbjlnm+LPiQnqTZguQlP6RhxFdrSPChtcQu3ub+HG+K
gbOjySBzzNcCFtNjUy7Gg1Wm351NMlWqCnrRLnUiLUusKK+17EsmutBy7atuWeJhsazm3jRcwEXP
y3ZuvzWPUw++s4oCb2gW7bvkxuOxkwKNSC1afHNk7GkP9oDGSZjLZVgT96o8+8sIZHIQMx/Z1Pf/
+bACIed1J6PU5kzHzKh8T9l/rJ5mvxj0gqHdp3mU9pv9ssE/Pm79xEIMC+E4LlwD45pMd3MuHqXo
25fSGG7EQhGfO/AZcKjaR91q7Nf6nFUJGS6aXoWlwUinwIonFFD+/AF3IfysuU2WsivvXLdbT7bs
jwnl4bUf3EvdGj8SC6f+ZE3ehFkjAWTw2zCyCSYd1K5PPrjO6nN+1DXupMJbUt/R5Y+h0fBA7IZv
qttng7SYAYgfOihAVKiyOyWW2Z1+/d+vhymDTcMy+CqE256cqpd6aKYGi7ieHwo792FEZ4cld71D
OwpWeDfNqO26IrS8zHp3k/FxJpfuvTLMV69pTv3mpaeyxcYyLbM3z46/irmaDi4FinBHefr1UKXg
fk06CT8DXQ5V122Bpw8x86i0eZ+64dPVxuS+zqfh1fBOTleSHZOqNUCcakG0CJeWogiQYYQ22IaL
EmnQzHUHr9Kow627YVhmRDT8Tq+7/AohEtMetdoRoXKdD00rvUw32YkSr12lX52b2BaelRl0lcwD
TRv9uM3LiyfDbVrd83J7qLyl9ttuIUm6TKrrMKxHioj4zIgLEvjtvhz49bjBV7Jo+6laV8Lrtks+
NB+6vbVRP7cet6E8b3IgZ9ggv3KbBQavSfY1zZLMz7N0jXond3ybegnYcN2iWHFW0z6HgCC6B+S3
2JUYBW79Uxlok3cx47Lw0XC7h8zA5U6DxXHQhF8xNtu1JtEmUld9MBQb+gAWM8PFWrQqJWFzeWX6
+cDRwzpzvgkHvN3cu0FDqo2vbeKG6i0hZd+Lbahjr5LqIA23OlcdsKFTfhUwBanu5+/FkFhkdsUq
dOuNPMg0/rkV6x/J7OSHwZqwNp3Wn0umt6HVpM4uLmTi23pyUnSW17rXGNxQ1fjwMbE6cppzTMjh
nWMsK5Re60bpKd2zM6esrEPCCAwszPHgPc46O6qcbCz0tXGPMWNUrVX3IGOtiUoxVXf1Uhn7Oanr
y1K21VEbsvHEEqbt0TLt663R/bXOk0MyMuYwFxXCbH3gEPY7vRupOTb9mU5nPlWG8i13FkfRyhNT
1wLz3c8+h4Qy2oxtV/qeRZik2LnZNTe5Aherg6c5vzZpSV9nLL3vktl45+WxP7nOx6In9uOW9V9t
aGjl4r5+S7YyORBT9eaYwr4Dk4cBM9qExNTJjwp9T1glyM5Lh/AymvU4SLMJIspaH9cSponrQsVo
3Wb4ObqPG/PNFE/ta+ssdGDxW6+QwvfIPdGGHwz9xokrimh2BPdq1/uOc1u6cRmNe3H1HD09FNJU
53qRLADLDGRniZRdaR2jGeqVNzBCclv7jyIBdq09dc8Yv8WjkN2szsjZq2HAuG75ONh3Vcu5WaaZ
nEE5v7IyTpD7Q7pVwU2m7RxiAgNjcrP9eLCNSB8Y+8zW2B/0pHkkm3RvOzUdfuoxjenH6zor/VTB
MOGm1RW4snkv8X4Mu3yC2eGZP/VtdEKWVUqTYlpCd9rcMI2huPYt1UiczuVutdfqogpkl+3KQfX6
u3lx8FOFRBLchkdbMvl8e5v1AQpC2xy7XBYMZ0JoHO7OaMP55vLZ1u58mlPamzy1X1qvL/d1kj6g
hi8YaknPX1TPcMg2z/k4q8joFWvU0lv3kNH2Wy7eB6HK1zW2HrLRpCpV3J4y28+6RsvgLLuBGotl
rraRrNORedUx1XpoI6r6lqztF48zIbrva+NeRdPFgTnDW26Hh8SYS9/k8AZmUbkXIWl5+jGuo9m2
7Ot6e9jQXNE0afyLG4MV1HOCxWRW4FRAEXrVQGSMk8NcMAN0yrl7+PUQa0i22Inub0VSdfOotiCh
0Ik/Jo3WXYdNnSumDxJb7hIMYhXrJ43q07At4z1cNOO16fLXWa+y+9IlGC9tRnEudPt+tLXxYakU
wT4ZKrHsfk1t9wVLA+Ps9RYtns3MsdKM7wvNjo3N79dxTt2wbPX3RnKLu27j3lk0ksHs1d63rleh
0xrOz3ys/nDGPH01tJW+eLVYTMtbEzt1xoNeQPFgqJP/sDMRmtPBnrplP7JP+IXN4t33+dlxp4md
zsv9GkcLrNo3m0THKg3HxKLjWm6WGV1/7pxqPU3u9BGbmEE4XivCdCy63VZhPd5NROUyimYZnuL7
yS4/sPLOJNYLY68uuXroKob/VMLe0a2d7GzkMIs1ubnBJHCGGAdvfbH0Qe1jpkQl1UwwbTUGGlq/
BMM21eFomVa0rLZ8KTaRH/Kk/Bxd40sCZPReYSoSZjMrvljVEJnmnBy0GpJILtz3eZq8aGaUGjEg
26dNPD7bBlraQdZod1A6nNi5090wxOv94mTBolB8KQQWBwe+RqQ8WgHm2zls9TX+Ys3xPWdlIZ0V
V7xycTheQnqHYW6+rNtD2jTji7dk3l1n0UBWKolysbw6bUKRY2YHQsH2Em6KD4ugDrR5fp6nbTlX
DHq6tBje5HSYs8bbp25RRk09OwclV8wkxTeZG/K9nPBHdTFLiGqcU3aGBXG/ir1PfeivY29sT7Pt
aA+tod7W/I5zo703LnCHvXrpwakytGSbqx8lrE1vHNrntSuwhMrmNODYXTQ4zq9WDy8SlpAW2V6X
MJK29fdUwmwsquY8TYMeSOfSAWdE8dZhvJ8IfTdKgXXjJO+yzjIfbA0qUq1rH/icWE/r3N5LNVdB
zqQ5yigMNJQVCKJ2yTBkb/BdTwT/GdiLxOY3ETOmMov2R+Wa+Fe07Qa2oAp/FKvjL1U7Rjmw34s9
OeAaJZnYXlLYARzAwq8sIw/GvKv94kaT3uLefMuL7XUbRucetvlbPDukUA/6dzYULUhshtwuM/hX
9BCDP7CzH4ktscJVEwYV+o2pNMI1rwq5vSItXBcHNUgi5zsjXpunKtGPKt/Xg+u9SpILnzX26EpN
/DQTMj95SWijLVVVWr+O3aiuTsXk0iDn/l3FVnGIMzcPgaSK96xkKe6ctTv+etbS9Z/p5mp3v55c
HfQLWv5Wc+Mr2xovtiYukEGXt6kT43VedXKpnW1+i7mfT61jbKB8/Lh0stvrMCXD8Z0Wb32PYwNy
hGm61KLTRuGqH2CTl8+W3qRPhjFff73KitsMVmvF5aCy7b0o3RUy81wef71psJoXPGQES0o1v7hQ
5n69ylOdi/xV5P4k7Rsp0Xqb3eV73RGvPbXtmz0PbzMkHZdsTH/OJzOs1+3Q1nPu5yPcBdgMgSla
iA6ZCaW/7V4XZ4z3ns0ccp2oalvFzWwDkmTmPVUmoF+qQY1EeLEjD2YJdBmboQOLf2fFlAqwo4od
EFl8XF1YmA0obe7c6yKIl8x82HRsd4gtZOM2R2+nlRBWYtiC0eRCK7MamCydFrkl3IaaGWZG17Wb
YzMahRh9HAxgMGzN5rvKPjWDTpUJg5hXLRDcZGP4wpi3qOWaNgtX7qha4PKsLDWZY5zHzdttfVHc
tW53rRz5hitWsp+mG/297TWEWZdxzPH7czz4IqSog/xk1sPa36RWwqXOtzO4ABD4ZEdBY/bFVZFb
uqP/aR9If/y2YbDgz0nzmtaUhwWnFIqOhwn+7RQ2m7VdB+jHftxc9Hz4mtoJnKZB/6YcLm0XClAw
9j0xtEuMRw133rpazEdRXEQWMDPkXS1KBnUs883YFSeDLDXf6c34LNNPbURx0nWT36stvkmNPrb+
pp5g7utuzTGPkxjIqT+seaKfrbSoTmSIhzdN46Hdqi7IFa5pNWW6pyAj9B6Sgchze1LE+/LRXKDZ
GijIR9nt1uyaupLQBqXZZJ0XyVnDQC9fM8ifm8dWYfYUD8ZHxXjbt9XNjldSH3gDBCeUZL6besiu
LHbbOC2hDMHj0LbtJUfoEao+eQMHeRRp3xCcHn86A/SOBUTO5Upn79Q0FCOQ0Kqm0iKl4+2flcVd
YRsgElsvoY+xLq0CsUjyDZ3W16Gc/ZazrlFhApbK+5oJjU/FvO3q2h0uWwGVwq33xB0bTzd/oFrE
+UV1yQi3PRtfMlN7cMevRpdZ52JZw3FqTLDL3DpveL8HdcUMtyqraIzlF3NhHaljgpg3OXn7wuwR
RUObCWu3O7Sa+ADoJIspMYKmNdt9U6VQivqioWIq2jCR2WdSthrcrvGaAv+EcFgZWqxIodinmto4
WQUlw2KBE7PijFcr3SJYZv0ZajLcbzSwfr9W+g5p/nhE7zT7Td8TzjIGfSfhHshb+EyeR61Od88U
7FQibAzMOg8yoZlRMprP6E/cQMuta1+MnC5RIFab9RhRIwKxBVpxn7gbMyLITGUl0S0ZEASy1nhp
mHnfcO77MZ2XHTbsLC2y3YDErbM9Lp+gVXdabXaR4bn7Fkg2k/1TY0EYbtdBniF8nck5QhXnlN89
x3lNDKPdJ972baQwA9ESzNAjw3jNTSM9QOod/cKrtYCqkY1kzkqKQZuYXXYwwlAviVt3O30Eo21i
zTvMtYNoqmESBx08xum0YN8ac/TNRdZeZoIrd6VF+wrNflfaJcwOvmiX4dGQ8XmumWYnjbYvt46G
Zp5yaEyuxl2/AsX6bZx88aZVhItVM/BwFgoXYzlYqHc2014Ochu5qjViaC0NJRYxYnO/nFxmujsb
pw9W1fOOtI/54paU1GwfU1Aa02G0++rQrpJpANYa7GRNtqsHZ7yoGu6HN3PswCNMZ2pPcz8Tbwrn
CsHdeGJGey88r9jDtkrOcb6tJxDKzirrs6NtsN9ZMcsBhuuqpletK3Q499pbCZB42Uw4R9ma63Q7
7ptVl1qor+lBs+4FiMOxMWgcUkCXF4wyoOzG916scE+dqydsO2HetLBn+LbfWpaHcHaW5jj1z4u+
ra8tgja4nMOuMZI+qoQZmarQw/T2K5GrG3Ui99nMvcSJn37VQEbNGYrj+ZlU9RsdcHrMCyipFdOF
U0OZMWdt+bSMcvXrwTvr5EfRutEGidb4MJyp9GtjrPacqpNhNBDprTFKY+Zhic10UJfWdwOo1u9T
Q0d+2cTHbkPx3W80zKa8+ZK55tEq+oelbi4SP9VoaVV7lJ0ECLbmfpeNw+SXlMc7PJ0/KyqXeSrm
sPeoCOdXN8Z7ZMk386pWOkAZgwN1K2zK1na+aahJ77SJf7leY37XLm8UT/29JPcscB2qibkQ2hWf
1fdJ2Rd79qbAMiDILciTuwT+marX/tDb1eeiGXcJ+lS85fQoq8GVG0dAnCWdtO9J/66D2Jm7+xie
2bqMbWDN3Y+07/aznUP6aUGbXZZhv0MPMg2odb26v25oYtDIk24EtyascOgw6pqMLIVnd6x+CJE0
SMLU4OsDYwg1Kuu0CusqdFmdhnre111J7VqWcYhVYqRry1Mm4LXl47ZPiu2ZGRKbYdPK81qxpy5y
fs6M1D0DU8/h1G4Hoexj1qPY69l4z7Y9UQS489UVTHLo1bbQthkDMZMy0s65mB5ylKysnhcMwMKp
+jKZhn4/1+W5rI0ABxIEUMrGZhU7kKGtVWAYA9KSRSfKxGjdfV5BWNpiyDOGxWafYHgYdgQihOgT
p2eojTjc2vPNoBA7XQXxNQeD3dw7s0LOoJkww52KnWQbGP+iD6NdxksxbnRcduSpjzEjUYntJ7Fy
AmfZCI2aKNP0gjpkkWGFuGHXNALmEQsR9uU1I3ddCyqzdo9wyHZLu0wHPHDuEm9EaGSoJEjissbd
TH8oK3NGfGmyzNIkiqyhNBIp0sg+ga232Z+oy39O0n0hvxmYzWh+jCiiWnOmgpAQw1bGlR6iXMwm
Aemtcd1XtvbSW+lbksxtNCzgXJqd+lnVAsgjVYY2W4BlNFqAuHreS/tO9hp6ZwkPwBMgRfKlw4Hr
QgVkRO0EPqPNXbOzgOHOpttRNaX7MqvWr143RHPmBuVqqecEP7C4GTp/dupP29nykzRoeagYDDD/
4ahpgLXcwf0+N9wXMfdr6J0sz5bPncbXkS3zOXETQi2N7xTDt4y0A77YtF+Ylfm6ueDXvhEKIa03
3c3etCL/mgIXQUCcHmkI271QujpVMXBkybjSE8VBS9MnWFy93y0OZE8hqpNcBKyKTjvM1g9lkwA8
bethpoL311zbjZPdHPt1PJBr3h0YLNXnWjYPeecAjK7tI9OKvU10ltN6VTiiB9nZ3jxEYps+isZy
IjQD7c7LzMFv6ecP9pr7SNUQ8mEX1Fm2u0+aegviXIRVU0T9VNZR7SLjEiVZKiZsUlMM2UHT8ufc
IRAcZWpxUK7Jm1X+CrnXe+kI1rFl0+77WSW72TEsXzEb3HtxgaitYAnIKeX6UWSX0nrF5s7aqan5
gCuSPFLDfpk3L3mCtyl3/Y1nNtfwjRfALIF1sbim2o356QxeaFbGScPsdWcJxA8iH67CkujQvFUE
qes+jJN2W+PqLtA8PRJmMfoq2RACwuiACvC4ikoFypQq1BXCyIHJyC7d0t6HR15TVPTlOc7k66BJ
H5IzlFJk/cC/aOwGK0Zvo8BN08wHlmd6p23fGpCXN4tGgwXyCK1RkqNV1Id+UVagLQ0VdesQU4HY
AXzZZsqO5cyrmJdvi70sV5U2uDl8dlkVercBsWzd4g4s2tmtmlXu9cEgyG8bhv22pesxb5z2AVNx
NKeLGkKHLvKYOuZ91uVwsbvR3yDhHCgzmzPXaddRM/YOM0w1x3aAVAeyp/EyMJzcq6R+gbL3BNHq
kVJsl1G2B2pQQxArwvWqH3JBSrdYbUMNVH3XoP2g6xwixg3FrjHtN6yu2OgQbCNvMSjddBQjw3Co
y+3OW6A2Lg3AIpXKR8ewF7Kj+6UpjDR0c5QWVj+SFa7u06Vtj1XSPPTs2IfJe0iScrkggzIPKLvv
bZsxjbD0C9RUjEImmqHRsq5e7Mgj8DJqeACHgzDn56TJmBb3Xh3MMtavZX2YCie/AtGLEHcuEx5s
sh4xnDiKCamcawtCIjypHkis3cN12e7zhB0Q1LhS2fy4lTA18Gsag7WO/8gMAHhzrMAyCeDsTArC
HpcSrVc/UfB6+1mi3epxVGVPxYuuZv9IShk6jTbtsymdqPHRO+ZO/eQcmXh0V3vYzoNrydPMZVLZ
ZyUdWED2A4vG1S0z8koKfEUHA7loRa1+xnQ4WtRG8VbpJ82Ogd+1oOwSKNhF4/la6ZhnAzsKBPAl
J2Bev5kYfmORem620gGYxXJDS8NuxWDDMtsHxLFjmFcOBjY9BCVEdddZSXQejjZHlSRFLWtkc8vh
FGGfTad2ZQl324U6pIqdqxrY1KsC24aVDWExSjTDmObLH+C0363EEvzudkWhiPDS3rjLM/Z/S+kV
xw+txSYunXMrySuZURbk0IeMJdxaEx5HDXc/dZ6azEujUqY3UWr2PLvyTclkZoIC2KkqW0Vkpx9c
IVnsLTTGGYI0z4g5h7MMzSwXjIap9otc+hV5x0hUnUg3VgMXGorLoW4pEZ2h2I/Z1t/piD7voMn+
YS7ptE8lB6vDoCTA3PdKyEN3KYdYf5KGebCL+QebIddWHn+4MaYjqw5SkpYLCBYzfekPkIp3v/6S
nIqrpyE9IG17jy+adlS1x+U0uN9nccMZB5j6AxYNGhKYQWOo4Kn9og2Xuq5AwHr8MNRKF7e9907y
LZmXT3sq4WtbaWQsHeM0s/ECi8bknGvry7bh5jTO5XXpV/QK4+0vsZphDSMvyrKUf9tp8ca1X5GO
Vn4R71KlsvuxG45bIqYD2xiZCFkGpruUkczj8aiU+ShUYK+FubdHhahl8hkQ9+E4Mwn3ZPGQSnfY
p4b5tEGb3rcuCsXMkz+rvtV9jBK+kJmCl2VV4VKLPp7oL+CfXN91muzYNByOcDk8F16SQaniaHXa
FuYFhtFZel7BVYOyjReYAHC/y3odd86Sfcbrat4A6zzsa++wDKCzjpNSJEFEslGxlCzmu9UqmaZg
R7bTG7kd27xi2NE1QYeCLKgbx4mmDa8+s+0w6zXblyxG19529JIJIrbjZFjgGKaNQGc7FIPO0IWb
YT8hbnhJ7fuEbSFDt3aawfhOtBtRBwB4diTcu1xPKEoMburcc0LH7L6lHJpdkYonOYA/2WV+5ziZ
3E96PO/1OHugkruve4kY1GQKXyXJg+imc+OU0xVL4v5+GNIQ6o3cEy/HqCAup7cBpUAaKFTsdtpE
dgvNEOD+q8nkZafAT87rr1/ll8Kbk9emzrh1Tfls1BYZQow/ElsSp9BaDw4rYkKDs5PjOoSz8dOt
iQR3B6Xt/hdR57HjONIu0SciQGYyabbyXiqppDIbokwXvfd8+ns0uMC/0cz0NMqKaeKLOFFzeGV3
r5bDGG37hk6lHl3FkwbMk4mBTdwZb74q4hsH4hfL4+40GPmW3jBcFkEdXNb2qLEtJ2Bkok5yIXXW
NTDFnTbimHDyfqXKn250/VlcO8cB3XtupmHMmbZ+HQV8m7hzaOSVwEksHE6Me+IZJq5hOWTROe6Z
TBoC7w4lLBJXRfTrF503s2Ess4Gt87zsDiUWLfyo87w5msnkzMkJJERMcDdxF0fdSGSxROE2WvfX
CsZ61wjrAWnIPPQqWLso2bZP3zTzh0OECju3aqdYdppbzk2N90qapevBqu/Shs3dTvpVoyZ2nTK6
8tkYY2KSiDFk5J0QZwQuNXVsuHJBKaChyp5CrCCT84P8itQXn2PSHg+To+gsE/s4TKnAacoboY4l
iVq5GclNh2SNw6l717zK3CtmMyQCDcK70baRzevIMHFNPmGWDbCgHT1ajSapP1CZG1+Z+lk5guB9
On3bhrdKCgdLTN2wvJBobwhJugCuuWqLWTiBYfGncCf8BCRXmkcsUOFaKu5E05gsUy8lJwumhblf
co9D14YuWVMfw5HXztCMjAz7qp3GQN79OlnEvQzmaT8O+3IoE+b4xHqIueI8eL4ULuUXjW5ES1jj
1cIr+LXoMYBFN7H9vZ64hyEOB1KTo7/v+6LZDH67bkoLvJbjUX1XikNZp8wWPaZdZlt88qU6z0df
dK2z8cpk4cS9udds9lc/F28NO9cqsqS+7xPtzy5kt7IMJA18Zn8Eu/I9qcxi3z5fnDxdjU+HSBHm
9rYr1v97wieBywa5REO6yLzQW0VFaewF8ZbaaONtb+Lr9ab0dwQusByq8Dgav5GeMx0ngt5hANn/
72UcoheK2AD8M6Teuk1KuJFRQjbkjxjgKec/Fe4ZMoT7zgrEYrS8EcOAiUshjP4KOerLzhsRNaS0
l4lZL7XenjCJPTdOs9zpPq7OjvjWIrcB8kzGkMySrlgEUVwt8op1xWb42JCtoIPJ65YeAPQWc9HW
qP1dyXtr2ZUBvJfM7g8sYhcYZaRTbNwUZTWYC8fgBOXLDL1y9D4alf/2BsJHAA4JVIZuzCojQw71
V2Hb3CA2IDiYSM5p1HBhduiEw5EDMwUTcWHHxB4z/J8cGmkK+wO891O2EqaPLa4Gl5xFphe7Mhhh
yxd4Ydryk68/nee0JGy7aLqrEfJUw9h+nj9hTaYFYUGkWOhCuF/aGIRHuxHFqWcoiB5BUjXv2BEJ
e52HCUl5lcmu+C5zfREZ2ped2upf5GBk90N94dWJTVSST+QI31rALbtVVTtcY5MdXN4Mg1PZWAui
2EFdzazCSn+AGRHYmo/6MPwTSX7qwg83785orcjLUvYbk1nGCrZ+tJJp+sZYoDqWlXHVtMSZZXSl
vZlhcCwTiIBFp2uHsTKeP7i2I6Gk0UNik0KukozS6CTaTeV01XS/OkmZnSdG0pdybpd2sdNHRPqi
1IiDBmmPHhoneJpI8ig9UQvk/2kW+qrH12mEx57LEN+Ph2Mpl+sq4wqRMCERXrColWEdjeY5Oct8
KKsYpvahyymn7Qn71PjLc8P9Uo11cevA2mIZOAhA+RtG2GvfkPHCSUlXArfOQKxhBLaMul9lgZMs
/aFEjvb9eBE5VXr0veilAkwCMS7Nd1rNTKD18mEe9VUAsqF3n8SSZAOmLMWAoIUMFbhQIQx/DaIX
ey0sL4UrvZsZ8ObE3Ym0LU9lowVbBwbRnB+fYSL0TcjtEOJa8rBjeHLCKLqq0R2vgcLTgJX+XMbu
e+mW+BqgNLFcGj0NpfAb4Nn4SyM8R2HSn3QVfzpBbt2DXgtOXQZ/0tVmckjlw0vgRvCDn4umIXCe
te7BsyT2CWNIOVtP4xLVHqssyNQlEqW75gu2Fz1hV4K9js7GwdCyiEDYtYIxRGvxVypfaYtuNNUG
EgqTFsPM510d6diwneBQmT191n2SrsETLCar8mZujtHEjt8d64aPdeBuf6/08Vw7Rr/pEHOrvg73
jm1rO3OBjuEvZEHuUNX+ofQmwcQD4d3w/YWmIxNIv8aWNGAgc1U28/rU25HANBiSjePcZ+3coeKT
CLSQgHL4ljvu8Qy6SnksqKOntKHUFqqJ36RnlGseEetQBbF9MLtbZSLKw7ABiTevu5YLmF85mDDq
cpG0DmVJVjwc0oFzNXHcXWIbxSF6voyjvQ4qxSBiksbMlqirvEMOrhjuEw/PNge+vBicfFx4XQJ2
ICittaP4ulPNPNRx3u4CfirH1nh0WZxtU7N680QkoM3YZPVTbbiUFctxi2d8l3EMxWzTsx0j7XLD
MudZa5P3hucxz+F4rFRTjuRipobKQS49XXAKGmcRF0l4nQq9PwlsGKEAuO1wiqL/xFhqRqCdXJes
ehCLazwA+enkcP7vxX7+W29vB3ioy5r1mWeSgyr+QHdV5/iB/cHu1nZjP9Iq7M9qNEG4dgQQ8TKJ
sgoIBuOGDroyZaDFuXhgrZyRjPU/4XpscZl6WPwcb0XWTx5KUS07J+PhLyb57bbeQnpdusTnsGO2
/1xi8mQ15Ha0AvB0tpueyHK07UJrljDi+ZA41rHm9d1yMri1tOQ/9/iVLmRCwk1mgoUwQyff1YzI
lqF7Txw9eIV0c6TskDdIYX3YfZIhmYZo6H3gLwZG2nszgCZhYMw3YLDPheAGVsO3QxWEpdjha23b
8S3j65x1IpEnL63GS0F5G1P8/agQ9LkUhQtml/GFYw71gqn19E+605Kg2N3LquDUI/9isuhu6Dnh
QlS5hRXRXIM0qe56gCMg6IFMK7zaJ6I8a+zexREjyaph6tdOb0kVtafQcdI7GmnFfLEOD9FUZHff
bHOuUCkHKlNtRVIPyLPeXWg10gBJIob/LLZB9cTf1PnCLyxzX49tP2Pp7JZKVuYKYmQPzUdMrw1/
ElnubmBUvLC5bC1MHaOlJybk6Sp4GE7/aGFV3io7/Zl6PFtlmyXnwHDfU+5scOj6KyAxmIWjr8jS
znzLaj5YWMuFnBp4GH1UrE1C4OR9kGKp5oWO0MqroZlUdY5Kg+vpvID6EfPUE+Oq7rTo5FcEvDnN
lz5TtGlgrOSwFa3ZiigRgsl+tBKPGQrTsMBgb63idh7nyLGNj0+iHfctU/KF1MlH1HpDtEr5/YeN
wAuVMNsbXS0OSVNUSw+D0dKoy24BIYqlovGKRRj6YjOP2XOuuRapq4/fcQVCmFOI0GZBOunHEI/d
s3ql2rK2YYbpnGBLcgOfgu+vc9sgxdOBcs4rUC3IFBMXS8YlIDPmno6tuAqVWnW1kx5DBS2XTHLs
h19MKCaerN6g96ULd6lMp1U2LVWR4zkRMVOnqf3JfMxSyTS8qjy01/DA+eEFcpFPVvHKfrpv+aFt
isBwipkflcjFPIYFULcll5Pm8t+LYYJmDSZMBNpQJzMtoocGxrzc+7LgVzMQdHbgZ8z1xgzf8zY2
wOA9gI/aW6fo722U1Mc6Ktcd9Rs73+AkXhtAk+yx8M+hV3+mYaPtJqwQR0j3pM7d5Jo+X3BgLXQh
4s+CQ+jEXsnT1n0jjXk74MUYj7g90VVgnbLGeBDp5PxsjNsQmjjIpdhYhjGqfS5Kno6hEOe8mGBD
9Jt6CItTjsA8z93C3E5uSARkdDi5DMG9N7EJwP18JPGQbuvBSTch/swXLS6IEFVES5LB3bumLx5l
fPbdWt9MHb4XI/ROk9UnZ4/Y3kufjj03GIP+vgHHYFPq4dr0gCfH1vCm+vrGB8MqFd4CHXDiKPOF
g5MOiJMJlc5XLF9gugyEAa5p2inwvO6lbafupcjfcy4mG0uSLcMRMe4ay//jHBouE0031klK7qkK
bOpLXSYj4eA5hzQJtX3EpO0A+/aYeeMToOr4L50x+C++I3ExTU1/7t2QaN/kYLyBlNgdG/micrpq
fdzLOss8ZgtAIIg/9TLW7NciDxRPxczj3rJrZVuselESUmEAd/nvJTa5xrTcV2fW2O/GRFET0kbx
i5a3y7FomCCXpUemqoRr0PvOi5fwSHlecTAVmparA0rwOHqf9E43H63XL6Oij3bAGPnFN3qKfbZb
+yoeLxjM0BkJQe4zRkZhUOlLJrjWxjJFOqufs0Dby14KAc2TD0MSS+piX4KSXBiKb6bCDgisYGDf
8Ip8XyCTMVE11CIzbXHM8lVcOSfrefKmfWjdcIv4UmGyL8Z04nxpoHxMjBixds5Tkl2PtMYilINa
eJ6LOKUCM8vEsOTJFdvEty3MnO6HHvvmuZONhcWVaawWa92GOYUOI9CnKxqe7N4up4dMWu0YjZU5
c9ptiNHhNPVyPI3C+apHQ+4EQvk2HjGR9RMPbpoTUQ01SkGYRnfnbDIddAXNWOthnx4DT/+UpBfJ
/sUWqwu1USAO7bIgiR+PzoVUAAjlLl+GOSUTCdYMnP+62MbcZPedwaSuDuEHWnXYrluIFyyr2Wep
20ehT+257kEWRIQyZ+1YqlVpgfEDOugCbSItGDTFviq4SncAtVAuh18PSA9wNtp99JJsKhLgWwjs
GdnFxyK6cLKRetlkXA2Txx1XZlytcsKsU5sHazPx3wiv8h1qxlFminlgOk2XOoinuWdK/TMcvQ36
WveVJrAFRqdcFngMedAtngavpe5nUeYaw8CRQIPE6B2NNX/YqjcrjzbuCKaj7l+7zh1PAhrKZWyd
eztmaOJlOiyzIlM7KzZ77MNuuTUrMEJ0CllHXHd8Jnjra1UrE1TTEGzCRNcJdD15fKNeX4ecLxYp
+AcTwk1yDJwNU5Bz1cidZY4SZsqWk1vf1AcRV+U2pBaNetp2ZeaCuVeWXoriFLXxX+9rQFMT62iK
FjpnJO89LRDLqv2qfeRlkZUnMq7OqfOinOSaV6/Np7fXIG1ls/8wUATC3ZiWv0TJM2ZAoTqwyERm
Yd81n04G9SvlznyWWqufhWMCOnT6N9gV7rdPoHZWWlpxk04db4O2f/o4sodkPDzLibWdHaEv1aAw
jCaQzWLRWOen9SQD3npr+vivhfZwKJp2iBb//WvjaAEdSTnjLM4l2AuSFbVJzS4kyHL0ny+1bF8A
ZXDCMat64TvdMXcm/RSMkkql8WlX6OZcHqeriFV0xBBNulKDmTpWzkslUXhNmF7zQfE3rWx0KVNp
7i4K9WLsiS7F7qEEFgkG9SPSIdDZXUUhcwr40ys0gsKlfksrQ8xrK3Zf/nvxOxJz1dxKw/xddSJf
9anpbVk1tBcjGCocb5H23cDhMSAKZRrD6L4QW64jzkvqUqhLov1oZZb4MNLO5IFrzU0aeK8dxZqH
IPCupTO9xsL0bkLPKYrThgFnDigmu26bl27AVe2wzyqvunRk2H1SCFuSNngxMPQAnoESwPfYp9SC
elF8R8c2lpaKqlnp8eMrJt08NlwoZ03jXeKMlAlSWbuIXUWZheevYnC0Z72qzBezuQ8BANNZqnmf
VuDyFPthdG9DNjYRGZCoHPAqldTjA0ZEmEZKvCduexlNLbomXRVffS35zGJlrpHkzjLNgf++MZOs
SdQAo3Gwsb7ybILBxbewKgGsc4HuxL1lcdywkKhXi+vIcxld+bJixlCK7J7XL11IwRlsxWOu9HZh
SUTI0dCDdw50W6zE7S3AOr+yk6Q+yVZ9VbanHdOsG87WwKTIcDsLqsZTAoMSumj1yvvU3DPhj5sF
KUfppHOVqLvTFJXaA0cpjj+0aOQgSgKHrIAbOLEks1uEniLyHkzhI+IOlAQaUmSSlltRF+kpHFD/
0qKcaTogDw9tO89EutfrHCpj3oEglwg+0dVxVjUhmA8XK1YpjX/uZDsHvokDqkdyLAyNWS4vMyk8
/aTTyXmySoU/1CxxoHMJM6wovxUoNE3Z6xtRARQmFEGvqWbJLXaIZoVDwL3896J3KTzJZEtk2SST
eKh1NIlWDwJyJBjjgCnDp3VIhRk4ULjapifqhzbdKNOjIt+76qvY2ujh+Bjx5qxrlfjLklspB1XW
8wI045ZM2YWM+aYtbPNIM4k6TibDslBwHzNS010bNdpOzG9q2bVNuBttKsvc0F0rnsVdooGFZDVc
RZ5xb7lTbbVOpK+FY6/tooMn1zMoLuiO3FWmxAoqn8JmVp/ceIKV3nZrMEdAfcU4zUuvtkER/E2d
obbSwIEC7p9UhSWEsbBdWhTr3iqXtLET5Ctt5k6clteen6n5VMItGAdr+C6h+5RMq2QNJ9CxpbVJ
zR73im/tcN40dPOkBKByponKOftVf6aHp94yBcqvph2vWUOhhIayOI8uNd8Z4gs9ldgbC18Er52f
7lv8mnNGR8GKlL04yMSEdMl7i5ssgUZlNrcxVy3DzbzldNA5pyo2ymtuWTeVtcEl0scHWEHrnJUd
f8FhkJI9pUtPZ0JeqTy91lH6M+IEZg8xo03VdqjQeE7wilQnrSyBxEVyU8giPqEagItUE6oFaRfd
6pvXpjGDZRDqwSIQWrlP4U7vqwgFgEHOWoPouIOhpO2s50vpFpzknhFxLOGHCcL6wUOcbEJh7XQP
n09nPzsrY+2kms478f9ovgAzG1IikXiOPE12XG5cvKa1GJr9fy8G98I9LJx2pxc83HEersgpJWw4
2IwKJhPHgZnRsQcrSDIF5bN0Govj9pRvVI4Dg7Lx5tpENQHpPgWOPHl6wvASXAk0uZNiIEnEtHkV
dfjsMJXFMzPVvKZ4ovEfPZH2hrv0O9NjSE1H2YLRYLnKJ0cijiuI9mK80BdaL4eAHcPI7XFfWbja
VWnfJhqvDpHRP+D/V+sk4K2VGeoOjig/2GH1/y/i+Z+V1m6msqULK7XZPP4LPWoB+qKTZeea8T+4
hHlaj86n67TrvLh0IKxQEdhI8qJ405Wx8Qo8uRVDP1Qfd04wj8mmBi/N9f3fRJn5rGWuaj8LTb0U
bQjFBBHZJWttQ1MMMICEfK+jaczrEReJAdklrDrFEgGCEm7OWyPEhnvNfIi9P7q123lTZ/GCy/ny
v7+CSoU5s0z/xY8S4Hwmg5IZTtGygVxj6bRHjdKDZ9CmB8eoipl8BlqH4jXqU5j7BLt94QCTBnaW
t7gzSJrPnAyb7Cisjec7q1Lzfp5+NDOOD1nqfTi5f7aeMR1tSIFkkb/MLfeNItol4UnyS+NYgUWY
PlrKtkYs4dsQxQi5NlkmAY8baG4wa7xpTiFSQcZmhTdlXjfBOyHAsxTlBydpDjo+J8ly2TRqI0Lr
syvde1tZR4S9Xd0Xiwj9lrPgeqxQsXTb+Auc5kaw6oM+FK5N1hP3AHfLLq6DLjZeR0uYAdJynRiY
sntDLTumSdhJ7zZLBGsrgXn5MD3jCDLrFb0WCdH+dUpv2PoK3HKR9tz1i5CcJPbDpZnBw9K7DKe+
+dl2L3ZvfckOLaQq/W4mmPzjbiPEFsLuG8yDEbfIOeqaGsm2iZ+DNxQQdzhofvDdAczFHE3CsMry
TY8IMFOlwKXyXlc1tRFJt+wV8WvD2/KE+jPPCn8EiCBzKN7Gwh3WyjQ5WAX23Qg4eQ2Of5a+du77
iVoyr8DoIL4iu/8I0K65ErEKsIvsRsd8CzsG73gx+ARPta1CM1rl3viTDY7c2oxwFpZJt2Q21Jz1
h+7SI1KvWLrPVtJiPY8LfdfF45M7F703ESl1PQo5H1Z9vmgjRkiKmStpP+Max8U/14J6WmfuxYAn
zUCbU03MVSV6kgwnPQAQs4Se679wYWRAxdz1wwBKsJBD682zSX8wEwXZnxPAjid/ESZt8lTmeEuF
KVfoUrUwEZxDMhBX76o6Z3TtL8PM+CyanW1ygvZ9WlMG1G/mPgYyPNRs1QVMwMP2TfPbhc7uMCu4
DhoTyJLWNi9p5q9cI/lF6yFUbI1/Mqi/CA2yHfCn3K8ZYwFjndzuHAUc/p5/oJsO1k4Ta5THg0VZ
O5eTDrcLPIJ/aZi+K5gIpE72vAvnse5ilBUc1SocUPl4H+LkNiINlAxj2pImAK5VIvTfxIg4VCVE
huWMWMc2LvMbQI0bcAUabPpjr2N4whX5xqbO/AJBYvzTW3mAH3E3zWGLVWutsJf+9yGCgrt2mCXX
CPv8yD9LjQkMoes/+oZ2AMEXjvRfcXq/jrL7S4S9ZlrKDZzeEaslnpnGNaMhKMVFQNy/1ukQCD3u
dbk5E4pNcPr16vLKjAVQoVUHs+zdKMfPcMI4LKT9IQxtn5gabPZ+O5TeR1EKQCcZMAQ3vQiyxTPo
Hv+AIbyJJlqnjkFwf/y2OGdyNBVbs0vXscWAKTUGKuobucAL9x0l4ktr+98iNK+chrmxlq8Ol3nE
tI4VVHM2UrWfiTPsZRWfagVqMVHaR1/bW1f6zlwoRb7GD19JJHHNAg1LaeWq9o0vPl7r/uO+9w+4
zVUit6PXL93yuURHPpDDwL1DBriwKy+dXj+Vvs2y6QA+5UkFx4Bwf4P+BPnDXNhevE80dbcM7dcr
ss9W5CeQUch+BrSjeEdDEUMQ9Z3l2asMPgkU7DGQwv00f72gezMDbZWkDZnP+uQjsSOCbrmwbuFN
c48VwPVqe/iIPYoDgRVw4a02Ux9tkLf1RRCMEVO2Zq8G92E2z4QzF828AoaRcK+baBKf0zyFldk9
81j/UjhBisXs113vnJ3TJAk4ZCT7ZgFP8BxK85yJDSnEIcYWwsNl2slFDdWmnYqDw4lx9t+HDSKx
1WWJV9tqsDxk+e9UvHRpbgOGKf/yYfzJw62bGFQXuASePbs+tgBeYIqBOIZQTD36znRuTaVgNDbl
07b6R9T4zFHn6kWjhg9b/6A6K4rz1ZBmJ1BC71A38CS0y8gZEXwC5vrVujVoBQ1trps6zlnO39k2
Kpp9mmtk7Zt1VPv7ifKVUsmLpnZZmR24cMHpQBAL3qvqQ/OmBU7epc6dLLKsM5T/jeck2yp2DmbS
LSLmhoVg1j/eRcMK4sr8vX5ofXuydOYskUWWx072DLiCuVNBE2Y/A+sktrnDrgRKtJkpJ/mgyeVl
SpkOlNMviToEAxUFS6g/P84k7qiU31XuwZ9+3q2pq3+aGtEJatIAgEQwN7mXAK/6LE6DAX9x8EpJ
/EwWICSiZq0xm3VGkLeIt6UNe4U6Lgw95Oatgg2hTXeGmX5FKcs6FZST0F9VZR4RBnKD/l+3BCmB
D/8aYmPip5Tp2gYA0YO80TiLXOdr6jZGFTVzSanWrGIoDpF++oqWbF7xLOjl7TfW+509gDmJxg9f
lydYM4AhmT8PPVNCUyf7NZCYg+LbYFIsDJby/yAOc5o+1lmibxLVfMqsuodV9G2NWBYkTq1ahDct
4u3v1n+e7X7pE877yl7Qc3RnbnBx0+JcRfmbHZ4gt1HsGfPP5B3q/+sD49e5son/5vap0ZtbQXKk
qTyWwegzKDpoD8E+CUG5GfE15i3TttxezKa+OWRmFqq4q6C/WLg5yRS+DnRX62l3FibBVr+RV449
3wK4StqUPNjjrYgWlQwwvQ2fBChp7CjXZUJnQppW8xAP3tzOqm0EMoACKIcnzL1xZrqjk7G/SJft
x+bO6+m3xhzJkxmvNUYbSqN+VBBf4nRaw6b5dCPjLgyIYChAVs2VyoWVNJN69zJOXJPU8FEJxXsj
8d77l8g1X0tX/UrMXLOwk6yv8Xoo5Y+lzjKIttLPfnQfe2ZfV3SI+OMO8z4hmRyNfMw4J+suHVhh
48/pGyLyJf45agB+hr42c7PhSw/mhd59IJNgEHTMXwDgk1+9sE69qtQ4NooH0c5e28F+TF73QKr5
NEZ9VxvjpkDlnpkWmmXOQbEO/5RMOVQFyUvnpBxYnk9QJT/8ehaGqIycSGZyGr4CGt7cDrBMLvyX
wAdtovMVxtrZaJvPUQMfoWvlp6cdOokbzRPg/eywOKeMD6xGeyc/3QGN4CeWhGCBbYr5huc72Rbm
3tBpf0vDHwICnAm1H0bhL81aOPXnELikk9xrwbtFY4OZdJ9IRIXnGHdOaydvBoJk/x/c18Zc6nf+
2R3qi1VFTx7L1tadD5HaaFZu9xpIayH+qwoEqxOk4lFb/Ogr2AIFrN2cNZQ1n94MwDloPTySvj4t
0YcZWhDoBzESESMRDLvrOwLIl6aar4rCMTTZ7wkT2VQWf63GUbufcIkz+lhjqGS1qiheQWGZhUP6
lrnmT5SpX0OzjjqLyTD2p4rrNG8a7VJGinY4CijcuDgSgJxXXbEnG7Iz2/Lel8O3r8pVG5Gvo+iY
A1jOL6jhwK+YzaYmagtOgWuSdRQ5TtcwIbxs+cksmyB5IO2YU+Pz13Ca+ulfVTpEBCWmSi4XNTu5
n2bv9FpwGlVkLqkHOSRdsq4ag6MvBSs6kfU5MirwQIPOXHT/tIJkrcviW6lsXVIqOuMCwm88rra9
Cx2uxIzNKKOYEzf5iWE29YCV6Mkj/jo2XGkau/sx7HVbSw5pmvuXYK95Iqu3UqebsG7/uQXw3yLS
zlFvLILM4REGsTDT299AxyTShfkX0z5ILm65qQl2ZS0RJ0P4OLctm+QXCXXN4Ddvtb/G04eOjqOB
EomvY8a3QZB7JAevv45O9xcI/l5HOghChUNJD5z4LAoKKrv4yfSJtQ+Sb7/EQzM9l4nnZx7cllit
dusD4qLepH4b78/pWJsmDB7kxYl5Va1iBkhE0Tf7HQaJ1yEmbZkOZK6LVP5qdYIKCakaH9pMVvm7
m485LjPGV9GkzygjMfnAwYvXllcM9QM/cD5VjzcJtT1u9PH52/72ZHGaPOfLtR/MFD6a3OUZgO+F
BN7PpJYEWDV1sugRnMvwpCDfS6GfEzJFC+HbTG82esewynRwDSqtRcfnP3B+eGkyD3LG0Y6D4QfP
kCOMfdjo30bmX72xwjHHTaEM0i0WgmiWBXr35Em95CwJgdVftaJ+iGcv2jDYWDrepOZiNlrSXnnz
ygHvcOoeNHYmkj87kY8PEHWrnlN9FoF5AEhpqvZeTnxqY+weDc4PXfXEPIzGoqkp/aDlbdV0YB66
7L3Qcuq/dVPORqPZkODmSRU0ULjiO1CkONPWg4fGaaprks8ksI+W/a+IhkPrpn/lIK/ExN/btnuN
4/LiK3LnnruetE2nYR2Cc/sAOHOpwvR17PHiZAXRvpE3xageGZqc1zyiIjgJTvi+tSaUWvrWxcJX
S8THRDRJzX/ZhIs17l6xlfzTLYiBTuicnNbjSSN/SJylcBk0Mtkk0aoJXL4ZWGst2kdT+CJsvIHF
uwx4a+YqIr3ZgEmC/S4wbs1IloccVwYD+P4M2yvXo3p6xPTikVce/VeNr74R7hUsFihkyXTUdxYF
XlF81Yt2ZDkYnYbZesuw7jcE3mJH3UoXPJDpiHU4z89Um0N4aHfmuIUFiBMceB4ZTc7Q9qN2nI9B
xDcyR7gHVbu1hXVxIoY++MiAPvXud8iy06kGzz08AbB92ZdtNp9d1/OGSQ6NPRyn3j219rgx9B4A
mnzhh7mPYc+gpDXvcVDSw9dc/Hhby1fk3jNHhB/hQsInkcs+4pmHOPmzJm4jQf2pHCjYBe8Mt8xm
I4PaBGIM2IezavOvnEZEyiShQslqbVCPyVIQjbgmyZonUh1rReeNbaHBi3oL0DBGPRo8zIIkcTsJ
UNC3w02V3wmcvFG2kj0TTHtT8FuoG9hDaaStRgUcRzVVsehkuMZQcxWZdXQLAghlv06qej7GJGGw
yLQUdkOgfHiGOkdVPyNBtmdQcRiGksSdF//DOqqHxtLNHaQMe2uBOQ3xFo1BcSES+4l98KCIMtZd
RFOZfiudcW0+40jRRh8kBez5zjPyNcmgWfzkpvApQ4dLfTMddBhIUCAuQqycOL8PxDU5oWzsgaoL
UuMQbQ+o+x9xyYZXt6xVzjUs+Ncu3TucZmxJb2DLpAi0CB09HkFLKScNdqC1swaA85D9O48ofp+q
21AN35hb9koQQmgUDe8mRlqnCE8uK9RoVRJ1S2IRCajIwILaPN/CfgPDrieLqWN3n0/PlQpmMKue
/ZrYYTMfJWvhYOW7vHf+dExYrNlsTXqEi3vUYcb8H3Vnshy5kmbnd+l1owyAAw7HNgKBGMngPG1g
HJKY5xlPrw9ZZWp1yUwmLbW5lnmrbiYZBHw4/znfaW0a3uhOBBThSwE0qRGI/ai5DM0Gisyidybn
2vbvvy1HdlkZnMOGXA1ghTcxu2TWOqaJFalTbY3WYhIk8SrTN1Nvjy6enFlmn43LRtrW+S8FjS/I
Q2AAvsZU3aaw522nuYeNsB+zpyibD2a9DpKhhhjBSXTJMx8hxUGz9dQ7LOJZJI6x0m67+W3Us1eR
qweMfRfLCF/APvlJWNKNQHF1yGBHG/oPIyB9GNTBVknUg2NEu7QRQO3rRfInarR7Kxs/6MXxy2Ed
iDWi9oIYh/CA1SRGDokFJ4IoVt99eZBFh1+ifTDIjdHmtlqXF63Hld690jJKky5tGWm/HEqTYsE8
fqc960nl2pdtWn+SQr+TZX3fVSu1ivlpa+zpF1E75nQUsjg+R9z9oqZu03HTjSIjP6i4JWrenuK/
0hD9pim9aPxU1TJ+WYZ6iAqD4lL7ltbauyb9KdvwCvqJ7mWXV3SxrDeshGOIfQET0wjVYNzUQxj6
ExC3bZXtaerwkKr8Sk1sBzVCOPEUhunNUxZI1grYUuCKSf7oybUf++eGzBEXu/auGPpdwdF97q5j
Qjx2qk95mO2gtcXbBdGVnBCggKp7lTinSY4DSZkwjsGWFMgQF2NKAd7l2p7pVIQWot11evuDIWQ7
cxdoi+zkFsqXTviYWPPTjpPuU9qXlzjU/VzQbNGrzaDUMVDvTd++pBEzzioEX6A5wUsCp6nK9N9q
5WCInMmo3dePrnEmvPJeSPb7vPiyFpfNoYxOI/AJLErwnyVOGsD69XRX3kFfob3RuAc58tq0+q3b
WXd9+h5o+Tlsu/NUluiGTJtjY7pP2JGkZMvsGHbPCz5ybsTPLgJ+VkzfKWOUTcCfiu1EoMbkD3my
EMLV099prA7SoU0z4GirB69ul9wMbXDOGa9rcPgXBDRTWN9upNF1EO3NLLvh1eUYLZ5j0giJrV2W
JPl1xhE99YuhxR+9g/Sbrx8HCjZLpH1HGUqC0l+/xOZuztjSQGcRUW+m3/LAvv4Kd+Y1hpA698Z+
aAek4nk32GgR8gHDzCkz/7RRdLTz5uwayb1gwjpBdbSC6a6YyIVxa7LRVbdWBQipLFn62nL6XScq
QuXfNbwSkFccqrKo8e2m7UCFkM+FJ3kRyXevOc9JUn72lriJxmH9GXzWhELpmAEbD69NagHrGysJ
7lU00IwqoGHwnAQkYKg3v7ajvS6EV7Jq8iewQ4AuHhEaHsAmvwOq1uv80qXGaxyiWmqaeHOjW7jD
r2Mjr2bXPwNqot9Z6nAig5Nj9nLfy5XDpnjy3anJ7or4p2rJDQOHmi8xlXfkiSO/SDMKYdBDGKgJ
aldrQmHztKdwunnGDvenD/CuawS6LtXQ+WVdlh+JszBj/8N+wJSvtjCYS4kHfxnGs8Z0yOew3sIq
qGKEwzTl3G4nT8tAADwb4aAZ0QPTg8rX8q+oD7VDMgxMtR2HexAIoTLNnyYV1IdJhNuqxHepN0Zz
a6CUb0PQmFz7hyZq9k0M5ijLe3MXiENi8di4BrYAHtjT339QqGv+81dG52a7MsA41Rhjc2I3qE9j
yJmz40vZUhKybMect50T4+QQVcJKPtWepUXa2Vz/gbchOLfshVsxp3KLJa0/N1M6nP/+Cn0TTJ25
kGqa6DTUys45WR8WsJpzW60KX2gms08w5dMwWYZ0V/Pdaa7JXDj1ORyq+hxkGUH6//p9DZ3IUxF0
oNaY7uRs30UxIPBsuKg+vY5G8KqD2sHOvRkYt2E8biE7l4uzEem+bMk+LAkVUubCQiWxZekJBisj
xR/sOD+jFl6SeHoXVt4D/qUXee5n/NtLd7WhmJOTwSXk4tVCsupoq4H0Y4s0PSMwEm6WmBazSWzL
LA183a0v6aS/hmH0SVYWJbbRX3rTfXE6YFGu/YgHK8M6RFTX1IvXHKQjQ2eCkqa7er0j4yZpvwIA
E57bxCn3Ovmnsk54JfUDTtwUSQBkKjwzlcovW3OmbYktcZPUv+Rp9B0ll/eFWh51KKmxAeeph4NS
GFurs46pkbTeTNURiHXKDzWbqjJ65UTOS2st2g+Wui8enJajS+njGekPXVQB7xgMJKNhPbZXsNsc
Zo+FkLfUfW452X3hgX+EMv82CqiL0K0+ZA5RZu6fyF1j0B51qFMFG2HmYpDCfGtNXNUSA/s8o0fk
o/jICPC7rfs71TFCEuPUb3edVGcdK0IEdhVSyH1tlcxfiPMmRH4hm79XLe/tyq6JW0B1fEluYSIl
FfoDtuacJNHRFOEXBO7MkxoS6IL/h3x5cA4m15OEtP2/P1dDp07JUdnFqIrHMl2QFU4wMxSEEBgl
XfQTufRBzZ12qPHpL4LCXY2bKAxRHK8UOGHIovB+vlTKa5nNNFP9iop+a9VUKtkOCXnjUrN5kivi
bEPcE3/lOiB01M4OwqeppaXKcIKTbk8vgBfrTdIiEsbuS9HKp2oc340seAbYku1MrdxHHR/f0nMG
FBOQb9RchCrG0xGKiBb0H034Ry1QDQ03ea3bwvHkhNV25GS4iXsJmwr0ESOnI7lVlLnIfM+ExQkG
WnVqFdsA9oOnNc1bpvPNVYSG+/csncGAJueopOiZrOhvqY10Pw6635k1h8h8qYjShTdVSXzE3Djw
7Haj61Io1mke2mbnOdWfBA4gN20CJ1XOZ4lqHwfGzkI457LGtljX8aFHGtnqpCsIIoaEjzrO0bp2
E0TLnSyekwj83DL5wYDhLM0qgux8Ch4bPIXB8HHw7w1+11E/rzIYQ1S+f1dhuhvr8AwMSZ7SesfF
9TUZB66/YH0xAaVHbHxPBkam7Rj7U8JsNSWyDfvnkGQEvSxyHqVkmKIHuW+ZSeI5i5hpvnaQVHEF
H8souigrOZN6fmxzGOmQFOBD69zfnIzJXOwwfMUzpABaFm75jn1zze4HHge078rtvlXVIzDWBcSn
6cxIUIPZhPSjHOuQmOVxJJcFppM5PLp4x0R7nQKwcJOFwcpAhkp8E7WfGPUBvYq0FovL5C7+0Ok+
ggk1DlSP3cxt0aAF3GhzAQMGU+U79outFEb8LPp3It3tYVlP8Nig9skE5zHKoG2hAe2AC6cn012+
nTLR/WQq6AvPuSpZuDKGTTuL0FftHeAcptMJZWglRw1Pwy3DoZmyrR7bhEt1yhajE411GHlp561N
H3dCeIu2hyXLCalNcEvM3SFkQ9EvezNekqOjRc/tUlo3WULJE9LZGYMa62cu9zk5k91UU/xgrQyQ
CZFtN/d/xQsFlFFPPSOcv7QoHd7n8tDQ9pRsGMuKUrIH0L9w0NJ5WnMrLzTV59uksOYz9HuaxIvi
Y2bEe5a9/Z0kNY5YjTvd4OC6Dg+LU7bb3jRJkqog3LuCjrc8Y1Nl1xNepdMBqMd9xqnbKNZ+nOKm
SswcRTTHCLr+VlKs7dFv+8+CqH9VHf2rseffOpX+7bf/NxVLN/F3U7blb/fvHUv/rZbp/6ciJsv5
j/9DEdPz8vUnjf+3Gqb1P/pnDZMj/oESbTq6MkxXKZS2/1nDZP8DVpYUpEsN/mdX/S81TPY/JG4a
VzcdAqiu1N3/qmFy/rHWJdFfruTaSyP/n2qYmB7z9/+3aiMpHeFI2wCH6fJXqbW+6/vzIS7Ctbbp
P2VW4ugk8ESYjA6VTBtPKfyY0pocFpCUWclA5jQOabOvVS3wFrHgEkPK/IhgHFPq4lCmU7gNh77f
cDejSo8eNYwNLp5BOSMfoXfc4lClwzbclDEGfOQ3+MlTTIYoKuA/TadMB5REaUdFz039GtnWtCfG
icgbzJ3nKjZFGpdAVRTAKE3zsx7WafjaWFxQaRiMptjZjDjBqkR3GREo7sszMdJY3IsQS0W/rP5Y
5DLhwBHKOpjPbpCDYQrT4Jqj7ajUvsB1wfRXHLru3cSmScwk5mQrWmdfaEW07dwp8AoBQScrgz8u
2xAvpDvTrhtiSOi+42bKHrgspvtRcG0z7Ki66e3xQ3VGuI+jrj8L/CLcqc7E0ifuL8MpTnTrzGXE
9ctIMY5IBpA7cB11/RQEajoFJ9POL4Vww9u6rMjX263Eb0kJ9BB+FUIXz1VN2tiQjBd18HBk4QE/
tWmqNgBl6w+jEfcYb8+J5YhL08AKdwb2HPRLaRfRn8VwrjZN1t8GgofDw8s2amS3tEonMHkQMzFh
xLkeHCRAsx15jWSflFVEEKzd0hVQvqkBNb3TKXugBah8MxsiQqTrSTaUQl30nI4O0aztCdrj4lbw
t6CTnQUDloZ7XA9VIMjN5IYZerszXLKTcjari46Ry9Wovs4gRVFcLhHYm+g8fnCi63dZk3deNyyS
WZCm2PUY9lUVX1A8R3dBXedPo1Zm577TkCX0AQ5/Xd2NEyg5nBEfJSwZYq9sy/Zs1rv2oaoVHw+H
4cZV2iFtbIZoqJkPldU0Pj65jORvSBC1nh+VyH5FNX2ZOnXqYRtRCkq/JBXoolL6IWzoMR6mBYIa
aWEse5uaivAxDZPHvufbTUjeTqM+3tsLW8mYlncL249vDyJjoxuNh65m2jcjk2E6HDZRxdSq7RFb
2pIhD5Y94salTTVojAmbQYhWLQ9JlhsPbUn3KzkenyiP8pJI/ow26dqWMeR9gITn6Mx/grzVuYaj
Qs1LIElcBLRVN++Nrhkn0D4MAJkyVpN9Ms3G9PPR4cgIl1/MNo/KSMuKqaJrn+PeBppFK0e0yp/o
yWVT2S92p3Z9SLCyKMrveZ5v4vS7GCex6yYMX5M77Lsw4EIOzHiAx72Sao2euXWa6j9gP/3GYAVB
ylnzP/VezIXxakqCEh2M0zCgIlg5WerLUrChMo+rhTi6JGLOY02KqAqzbG/n+kvZzU+mBqoome2n
GP/mLTTWBYmE4WBoZ9eF+PoZ52rrA+AJelKdo4gZQZKNF1Fg7R0HSmMlzJM7WD5n5OGSpc+57aI/
h8l5Jtzsrz4pCqDKWu0Mg+xbl+bPpOxd/JvoyT5UnfhikhcZpeZhEl6wotrHpiSK6aj+Yyi5+6gx
RQU3v3WzAOSreDDIiUx1aL8tQbt48TMzp/JF5zQeYEUY+9HejyVD1tbuUEtl9Cn6dvGNjjqYUmYY
pQajhvIwf+IAXg7KirGyLVdWkHZnl0pBVAvJd0XlTVDWN80IDrz5G3MFg6+Q7vZBxtuuFzrzXdHM
+FqpT6t7P29RjbHH0rxdLedM51KOc484vZW0R4Ps0SZP6O9aRGLummyYt0uDdID9ctPbwWNS/uDX
44+t401gxDgWTY1uWBh603YcxMds5PdI+H8auRbqonBqtjvvewaeSDRbInfM+GzZeFOcWV7Nocsu
rNXW4zCfLwKGmAvOO1OzHkWrX60RRXRYtCOJ4hc3c2GouJIACH5hKwKqbZacLsmCYaMeuJY0wXP+
gWy/NrZRqLFE6MUu89S9FmsfIeMzTIn2Q1Uy5UorjRx5zDmM19g5TDkzC+YAwWQ7PIQVsJE1Hz9X
WX+MZnKTGALXcTyzXBnO8tHVzpZsg6+MSRAzQ5YdGpvBMtvQKBhZZU92p5+dBNbRwMdTqcLajWI6
UvzDUq0F17Bb71qLE+xap0ZaI7u0ZZb7o4OpRgZFmwNc90Go+K6L1AfAFG6JOrtwbVSwPSgtDkz8
l7m8CzphPIWCxcqNmGiCZvw203R4Yz/rOazH1b5wquUR7txlCM09PBoUqwmKXRASOSMCO8EO1R6j
5jApeFVgainxgNY2uswKkorR7pzlM9Xs8q22occyv6dHQLvj5niWU/iUmGqFBpLZDMTAG9cwHLSB
SHfS2mGc5xXouRJviqZrdlbrEuFK2r1lWRODWutFMzE9N2s58VCZLmA5AKuYC9iZhAUAWEgyBlXk
N3YM3SzOTghr7Kn5zggYUnMaBprNkGpj0Q5xmowuYY5rFnvL6O4AzZ/SNHNOcYsMHGcO/w2Q7wXc
0tKI5DF6VoRYqTSwHtKoRLLnc29CJkrLEDyNg4bPCtTimKAtJVPyyzTdOOudbtwHzIWdmndfKz9S
LU7OXWD+TBF46glrFHXG6smdlX5MtPybvaPmjozJIWPmZCdWceoxxUpJUHvQkXh6/tY8MYElaYJb
aoS5yWExDzpb7WpdXgrJlHhsiZvaAQH70THWb73eUuD860YOO5Qz34N1iA95ygM15tGAKBSHl5L+
qLkKBtghkDUbvowkbzSOeCE+OQFdPUcbZT5wIhn2TfZlveEwOlqTNm3vbE0StWcK65bLALn8Ij8a
2Rk3Pay3MY1LAiHivnSIsBHi1TySZrXZv1b8oP2hnFaVqbjRNa3fjbKtdktSXmz8BQUZdmNiANXi
Jm5UBugvyHvf7NmLUqeACqHj9i6xcqGNWRYcg+qN9hTQbhOVcSS22zM0AMcD7Hagr63AUGt+tgIc
0BRYR6yG9MLFvbWDluuVvxmtMzuFw8aP5oVaYKZEQQ/cym6+sqShcX5wfD7XH5EHr81YBYeifxT1
ZHhQxn71ERBENtCjAn1xm/WhuxvC+Di7wtpDBD7NIpg8p8O9BpcG5mM5kXjNuf1XK9W8BuN2ZMb9
rfDftVWQ72wSxttI62lGa29Salg3Dv6W3sbSaDFVS6KDK62KhFvd7nobqSfsaQ1xNLnrgFmZGWch
F4IAWrxgzc7dp9i540Ka0/jCAhbYq5BbJmiNEQ7Gv3/+OAez5+L50gpMidIFwwUdz8sycTT1znxT
0VJsh8J552Tj7OSYrhsQSefGMubdokPf1ia2CzGCoAmYeU68j+Cbs3xLRzR7Yiae8k8QYyzfHcuG
CuAJFLbuL2ldeApByYSAdU/qgSmigl09qPTaOrkNh6aHvSExygCa1GG3E/y3HLytkVE/J3MQbGZu
BuTB2gTHE/NuazbOzLG3Wq+wOIs6gDmw4Db9WirVbNkgWBlGVgwHMIWF3k7HDT7QKCkMFi3tja7r
Phy1l37KPUIH3kit3bmhRs0bcAgyfBTpta4bl0hNdahrwTCusb5RZ2iQiid4kC2mi86OpkNdjsa+
T+23oUXRLoBZbQs02s08x71f2nI86ZyG9LA2gQVP8S7OMyRzZ97WOuH7EYb3TRL1B2tRw62emh6A
lweHUNKG4e28FUP3QDkZGxZGvOqwtCCczZkjh+NopCXmCKIFAwm9S6BygOHg6JXfNla/nOMJr3uS
GCQGgcnC2ZWtYkQl1Aw8DfehXcGl0vGrSuzdM+Zpd2iGAzUZ7Y0r2XuoQS8IqufBtrQirKUV6wTD
tJz2A0phasM5qw6WkKl1+A1MJjZkpdtdrtti3xc/5pzYt3//0Y2YtorprMLAAVD2HQ/NdJPoET7L
YnwqE/e+EEZ9RZtrrn9/1RhGtI/ijlQcOMUQ1801LH/KqIUn1Bm0R00Q7FHauWVKeoyGblNxEmFw
7to+aDgcfLadHVQHq7I0Mns/4dzDp5Zc8pALIQHeM68/dPmcVALFKHJntPlzHeHsKq0KeJTG4sAK
9O4OWX6tm+Kq1wWFa9h1Yc2a+w55kieqj3Y9rcUmtBgEm6OS9y3Y+BP8eQrP8EzKyr1OsTxAPCCs
KuqzIbSjmiKF19PtGRG5G3x91T5VOLQCyBEzEBlfRwPzeJVfDew+x0IP7svK/UHxt3YtdVJclnsd
6iEtq7WK4GqHPgxxbR/VlclzWd5HqrQ9UlfvAZD1rsfnXfZLtKXlDwScGcaevThvRJgAOswQHE1B
K4HT7JwUibUnT0D6et2sh7eUHDPwHnof6oEyB4ZsHN0T6E6KpkUroKCp/oTKBd2myH8Shm/bIrRB
mfXIYANGJ8NNW14sGiHrbvCikZ6MIjf8lKkKQHfDy2GQe1iTiCVoh24q0zM9wkfb1oZjwMGKMwTK
f6obDziJ8DUhYbcTV2C3esIG1t7m2SbVMGN2IJuZ7ywGum6QXkRq/TJ6CvdSN09ZgnYOmM5ded6H
YjFanEvhal5tKe9LpGfHI4JnwQsP6VGDNMTxM3AWBsngs+bvTIbDPo3h4kpe6l3nBPahAeQ3WMWu
7vURKGv8qFu6sc2M2u8MpgBOHsfXvKIorG/zt6QK7TPlZajvDKKtUecKM0VnDNY+DGfgbxZD0Hp6
SvR+vA2wlDAC5gJgzKIglvGaZAmtY9iS/Jl+2uD2Ly2lT4V5uzYN++GQezWVkmyclrPFsWuzfr0R
tHoOuiB67Zvc03BO0uIhHgoLoLta+ocmxl0RW4bcMlmsKdhSTwqhFKsNOdsZg7NnufpnmC2eNDj/
V0bV+NBiznYIfDhOxn1H3P7WIL6DHMyJz40V6W6cfDcL9FDefuB6nQumvgnMu0TgRVPFS6cTEAOj
QaRUa3gY9OqDToVXpV6J1ZH2aaP3XL6VrQVKF9BkXuEqLsmTjdNMniwekGrIHy1CPdH2uaGH6LYJ
2+KqqX3f080d17m9elef8TaIQ9dnzcVIOGVP+UsfstYykEPhYRnAntdmj6Uj4LGEbeOBdWMD7ZwQ
QmBN3EijDS11uwe9VtN9cUTDRQCqp4NKDXXQ9DuAg3CQZQayiGDQZAzpthc64+NQ/tgYtL1iVobX
BOtT5QB+UtZSPb+NQ4X9tjQOqszu4KpdctnHZ1fXYdJp811CAUvvGhwUjPrbYm1Hl4o+qY02dyE2
9q5X6FpdJnyFCTmv9NmLb8Oot7100TDmK/NxFsQbR3W0euzv0cgcLWycXyaDW0GsY49I4zvm4CL/
pHRV1oSJLPMdzvqEhFYjDpgc7Gw4fP4ih9Gbwq8mzkjvQQ/xjI5zVVS5F0uvLmadX0NRUQiUchxh
D/ECxW2zc8m4OaISTHPpFlDs6dtuCJH6q/lI7v3oSri5GaGzTQsPlqQe0PuZXL3J4KHPOGHkrtE8
KrshAN8y4rWn+p5TocPgcHQ51WtfMYLUqa3ne5UYt04rhrsE9IStuOStuQ0HdeC6RMNjXNxoThcf
0HDqXa8F3d6arGPvhIhkIr/2U3Fm/JI2zloMyBUzdC5yEY9aurRXMuQgBgfqrlgW9xQdHNRQ3KaT
ooRmXthrEQ22i2jPfWxRTJCFLKO3Tui+9aGEUqwrP0gDxQjdUKe/vwrguxszkw6nHnjhm+IrI2Oz
/lgWJsfbrgi+Ukw+dLvhRKRT8sUJusUHie7pHeSpBbWBNU9+S8kpCMoYiNaZDDHDkB1Xxb2yIAaE
ISZPRisjID2PWZqOjYuXBwza5AMjxQEyPw0Lso0RI+5gQcqD5WpQ33aiIVFivM/otoJ9PI6mN40Y
BJxT1A/9W8akSqsCF6XEmI70CFjAL3naF9vw5ng6TyMJDGMlBulatHcwoWYZ94xo4YxKJRkU85VG
lq9li+1MiIVKxNEGF2VFEe5ai97b2hxf00VYvgPvR3Y2tCOmiTvBOZ+1U++wnV41epu8WaTVXidv
6cyFDdt/eM6tdtqxmprbwZ7i9aZHmBnLvhm/4nVYs1v9jnahWxdm0bbjuAqge8O+zNwqnKbdAX++
60ZfMJ0mYrp2fdYhkVrNIwjQYJvG7GJ0NTxZNmt3VHWXGpRqkYw/RAMbvwIl4FqY3CoNSKO15PPF
FNdyMkfPaAyJT3dY7o1UjOSTq7dyKGi6nwaf8lnF6Gz5NcVa7cSo8QDqky3s3WytcA9Aj6omRU9g
YBHcMrGslFGMpVwLMYeOYk+VzQIQO+I8RyCRXsvKKr4oiHrEGZbvqLEq6ERNwHIL+0Zvk8XvKK/F
fAL9LqXjrMvPU4dpUTPQI6Mo94mHjDiWyu4SkNZ1WTuL2SKJjj15lwUMSKlT7U+FBrBRWaeonCXO
1LbaOHKY7ukESve0kbH6xEiFYVhTUZJQLIob7JeeMGObyJAuSpexNwsQB8/a4lGtu+U0tmG7J4V0
QVxBD0n6P0Nnt54EJUeZGq5au0V+TiP1HqTDck5XcGxf2DcxiVCXMkLOF+ZLRSPnZQmcI//f6ib+
LOwVaT2I1wja/hlclzcl4Xe1cEngAB/5+EseOjMajpE0Ktz7FZ1KVQyuTgt1L21X22JE8aDWIhzZ
gmLcihxmvHCihgv/E5nLn9qmRUtq1ZGmKaRTXPSFrugsFFw/2na4NlHwW5nlCBwIKSqsVs+7MfYb
UR8arQP6NRPD1FfggYUOue7BXjJCYwfer9Hzs1BGJyuAx0M2+naDjBxZ9q9pi++KsyZ3yf6GM8PI
6BLXZ0z9KAeS4UVYm4pigBvHOJJPmT0LXwBu2mS5D1b7eT0vu8yO7T1H2f0405RQtLxghSQRD0vz
MIGdLk2h3+aMNJ3A+XLd5zGVMB5M3yq6GvThYsFPjd5CmbVHQOGvcTdtI4GlZABSK1GPw2w0jnaz
g9nxxbr/iQ+ONw2aQBUqSLmtcInXrQieTRIkcB87F+uqcvpLZN9TFvFWIP1aVswhUjTvZwk6f6dT
MiZ5IC8pLuC5IRGsc8DPyMCuGmxGsRDlzTPKExFfJuXEoDbCAKFY2E77JGbwyoljPQc16O0ssy/K
DCSNzQauogXcQaPF3qLGp2WMnq3KnzP0+8ampx480wHiy7YxcGeEEnSjk3zMU/W5VFzliJFPnlla
nAmg16fOdB/N5XTs6pGQVhDvW5h02yzsaKbXn6cqJSuWRGezJj7pyAcbb8ltyIU+Bkx6kGZuotmO
H32ByAHujKKFeWVs4P9nIWK3cXl8XFjevNZ/kspAJBl/2qwqfX05DEP8KnXWSEOLoNQWXXlQCYpK
ow1UpurkQAKOCgEUPsARlFhptCpls4IU5XZf1Cz0zTLfGBMRN94O4sRbe5poDoss8DlM+LYmDUt1
RwtVgXTPuszJkhbVXywvy95xi6elip1jbszR3ggaTpItFTay6bccJn+LmF2kRZnBJpPOXkThzLbg
hhM0RXfux+bDGZpTPZgMo9B4tykgEU8jZJ5gAphURE81s2zsRJd5hM2T6a+BXj62/NyowfQZoT/m
aeRHmJ9gQ1wCBlNIzGCvHWk8CjNSHO4bttWJbdxiW2gBlaOtiJF0b35UqyPdrbAi6DhbXM6FR6Na
e8lpe9kiTjRU5uCdpseIklBF1Tr0NNV5YfheulbjLbiMsF0EuBnC/Rhrb7xinnDvy9KgRLQ71FEz
+YrLC2xyfW1kSyD9eAGuRt9c71BDSl61A9AxKwhdnfvhZsUIhJgT3cRss62SVyYy+mYt6quYDHGh
p48o6Ww8VfywuYT/5ANfTpFJT4sD3rwhOabWTPig1B6daHxVsyBWWn8sMPFimn65DKeXqalPiZt9
9tCEQfpQmSQRebYTvc5lMk8AND1QiY8RQwiTit0Nclw4KETXtS2kHeCLKr5hii5cyWw1pAAmshJ+
1VKYvvAj7AVoI8CteAsxawZ9hF2KOJOYR+HrDpUdsRu+zIA2tqLBrqXbeydwi0NFPMXCIL7RgBTf
ZiF+M3fggmLphMGcpthN9DP4YdM/G6qD/xvY5nkhv32JakZ27Z9MAwSSRQ+6zr4iiFZvhSnK/YTj
tJpjE2dv7g16eTWygQxaY3DobBO5Yds64R0iHt+D9HGVcVOvE18rAdgVudOBvx10T8pPdtEBXlLH
ejRl9tbXpPGMqAOCamWQ+uv0wBBbnttFPg+UrrES9SYiYvJlpScnVx+Oq36LzIae0FkaMaZ8A5bn
OnQNSHb9aMHmZZgqn6SYr1Kn/zrsLS8JyGnqgZi3yjJtGg7QmeY8l2xN4s+IFWiTsKnuNSm/p5hv
uBD1bYeuEeHG5GZq32pmyC5oMxZGUkzsWPMXvg6f+AvIuqT5wJo2PGXIRVWeo1LFMBfCcH1+Gq26
wI+407WqPw9vg9lQLlpWBjz9gQ2fgNHBZSTIWOq5o8V7ZyueGlKoT6Bj3myd2wTJbFx7OcGdjBrt
TeHkTywc96y6x7SbljUct9ZPmp/IvgTe9flDz4aSPj/thbkVvBxat6yiYWhN6WNFgm2uXQPjMRjS
NKVFAYjT1ZbVu1PVr4qeICuZ+w0jXO00tK3YyBggXxFRJ5hL81T0V9O1DqRU2f3dhdghReg11WA8
8X2yCw1k6Lr8cfFxkVQmUDTK6Kg1FYQ/ENA881iQPNVSUGHY7it9JoIMG/VM6MoMBfoH5SC+x+De
5/aaybUsMK52BSUkYPj8wqZJfhmpOGsBh8pGh6vUJreRWfGxxHT2DuAB216VmIHeNXr+wGSBmbFL
4+aoY8bYGZZN3NhIX3GPlKcFxeyY5+qr+BuyUKC4JHhqm0wkhA77klnB10Qhzq4RboITChoDp1Xl
4vklkCW66LEriLbpta4Yd2PCImIxCQBRtoBTy+Vda4xDuDQ3yqFZmx4kJpWwyDPrrbBdvMXmc2MF
fteIZW/RETyGnh5oeNVhV1hLtPK3nuU65oeDL4J0jZAgflkhVV9ZS/RBLY1XTdobUkmJhHrkApsd
ere50zD+c+SI7pOWqK3GiV3f9bnaFnOJ2B053Pn5hErS1mOQ8ngntb6DNml5XepehVO/9hwvVWXf
zJGy+PZqx3NZjQw8gBfIwtytWTOd2SgemGtgTGd0a5bIta7u/g+yzqs5dW3Nor9IVdJSfiWDSE54
2y+q7aScl+Kv7yF8u8+p2y8U2BhjDNIX5hwTDFomHxKbCWMwTuUqJbAWShKxIGUGtC/FKNYncu/b
yNF58B3Qu+d46j91JtxTNEcCG6cqr59wFdJ5hGlKGoPIV4k+7tSbagGcbHnN5qjyHGweeAZhGBe/
xMWUkdLU0VYZKDVZe/FJEBa4Ab10D8LBkjvkwloi+u37eA21DKUhSVNSZVzfqtZbXJvlIYjrE2RN
h5WaiNbEjgOYlfGjEmSQqgacZaHUURHoYDKhoemk+03RzqrhGbR95+7stjrYfVt5cWW/4wA1tigz
F0o274YdxWcZmsFa7rUf3pCzpfULLxSxNSMLIFwg6pUgyMceEMVCN4LjRDtJRGDkzeIWRAvP0Fuo
SupkOQXuBh6keYZLVuTkxJQcluIOQgH9Nyb7fgDfyAxcKoyJSuRTTAogrxWKncHKQlkihhv2876A
Nz5Ym2Q0XyzQpOxJsTpVeBe3rUMprZq2V4BaYLYMDk31z0gHaLSq5i0jMF46RbTKGqLb8Y9dg1Ij
OIldRDbxXzb8GR6BtHTBIfhkc8KIOTUfMCpEi7RRUjbcxTIepQmZE44ymlwOeoVYKiWrlp6RmOcj
LudhkNSEKkF/cVNd+AOvIQWuZ5vPYfktuvpDhniEmxYnSVses0YjYirA8BZ1JVktWPnytK2AL2a4
sCcMeqzzcLoGl5AAp14liLejN1kmVncbE3ObaMyX9MLAFmnnfwhWZtiEIAQzAl0Pb+1CFURbA07K
24aekUgOO+m2YIRIvSGGkXGqu0hM/30S3FuBiQkX89HSB9+r9IFosG8KQTSzzGMWwlp3BYQ0pfVR
mzgHLXHeEO4Uh1LpTpVRIXTny+sqgzTR2RwLREa/ozTqmk/BiIGZqJYKo+b4xkj0lEcD2aLAc5el
6K562hv7yiVNwE08BoGQGUqEpvFol5z58oOlWBezVq+u3RD12aTEWHJ0DxCwHUoN1FmSLEOCUF41
kPFRZW4RQtH2AE+vfOM0EDzT1uY+dPtolUZuvqmK/AFQ5JX8aY0gXXUZo+biRTcLaq3JQq7ah3QE
aoSdoPHCQGcP3QnGG6PXjY2+4u3ynaCTwuCKMqy+ubHy14mQ6kSigufjIF8ZrfanaipnSUjVc070
4AIbUookYIbrMnVLSxBXit29A2xdQzj8yCTN5mQx3TF7tlCqOsu49deOEcExbUz2BCFncMKKJUOb
XteQlgX2AWDUvJFPZkRpDYtwektdZ2dGFuKrDBErQvoIETqD9+GkMb8mzWQWa5U2RDN0gNYqDHJO
cU3lSWhUCd6pP8BzrloU/FX87hCYUIXiFkrF1DMZbdgZsJmhesG3uwCs+ZJXjIssF+VXJ9HSYY2G
3V+sAFZziPATd0VAys5ULEp+1CPLic+xYa2TmNOCzaxIIBDbYU/7Q/lEulTV7gHMovaDAxQ4w1yc
KjnpmOJdutqu7kkAyC+G4vfHTG2TGV17C4cx8+JWfW0i+00tG1BcbyEpF2s91755ez0Loz0qKi7/
uprjZ6hbcrV56whcXkp9uCKrWrpmwVZRuu3KDoYfrU/+qtJ9MYk3WJARMgupKEqDwlz6A/ibTNXF
CaY1YSTimsSjtm56gj9M9NNUntl5dLKvuvsJnGxkK5qGm4TEC1HhiLK1JdSElKjNW1Qw/gnCSdDq
8M8LWeWu4Ko/BZ0f3WqoNIs+gppcThMnusYlyVZZ8GDxhtYfavs8PCoqAFGpiE6FVodbc1aQq3kH
OFcmVxm119BHB08q3btjCd7WJC7nE0OM3hRLV5k928j6l03tZJsGydzg+83Bgba3GFJ3a826b7UN
F1FfwImxtK0eAG6tzWzfdpO26vzmKYe2uDXWWlNbT7ohuEfB0kA9m87EhmAgwoxhk8eJYUewpLPJ
e7h2/aD11GJ/XNqlWS8YRtZMsU9CPsslSyenda/SeY99xldZ6ScrEndG7GSGem4keRepBZQ4zvpq
NvvgHazlWqD4uNp6s5cOKRqZffJJojqbYheU+Y+aEq+cBuML3VO7duD6L0sFLDdprRDOaNEoQfFf
s9dFK3BBHuS1WVluMGaxSvLRKHFF1bpqXwmQM91k9QuGluyRaQc8h01Cxn5pURUtaeNhoh9Ye197
ncFsJOG5j3jIfKCTZYLesULHVYjZ1euSVB+kxoPc4ekIl6FJgiVsOUkgeIRmx0GNb85bllBtPx0Y
FStSzG5ZrdZ0ZfQkLKWG9ahSBhn+jwuiZzlUsVcGMllj1NG2Ip7N0uCAGVBrXzrgUGRZ9Fl9BEi8
nA3IlO1BoHn+NP4MtadgC/EIsVyp6pR5vTpthIDcUA8a5IgoPultDXBB+OSc5v7nBEEcirvgU4AE
6CQ6dQ89rB6yrU3A2bLHfbigqyWbOujFmX0uIlD2AmGHlX4GshRFgydHQ4dX9mcKWZQNUS53KYa5
LR3Pl+GOL+04cVhHHuVk8ZsfRtpWcV4yp5uPnFH90cJwkJzhObNHl2A2sI/1hrYEStiguQeILeUT
CGdFhi6btxAnVcOgQ5KJnWrMYBSLXkxBjAGAktVgQY7bYGH+EbJCXWORmVsHw2dEvBKxnGySawnd
MwpOtbS/LBXBUuE6RDA+TbZsn0d8F4Hu7oLICh/n7qvrhm5p2Dmzl4jANqkmF3weUNeH9FO0bFpM
zkStUkfbpLfJSbQxAqvtXGnmaNfGpFEXQUIHkDWk2Dfp7M+GnjG1vKe6dhwWaRd8AaZ4odgBmDuL
VTFCYqgJiKNGZz3jWIey8jfoNRj5kyFd+NsIBPaiLbVtlNaj5+vuZ105ybrB2WXV/TGImZkAqAA9
0I3tyoyDy+Tgfhsy/2msjGFjs8k3Ytih7B/G2eSiqrOoOWs9v3T57/OFyGWJi/9jIWzY7RKBFQgy
+AcWmZy7yH4ox7Jctk55c3PsL5BsW5aZMSYatoRZvqrj+qCpwdtExBajRrtB1hs3B9c3lg0uLRZO
/VdLm7r04zp97yZ9FTaQacZIqemymC2MWBF3nWnCMAn84GPAusEjrB0zMc9jV2zxg1hLWwe93OS3
qs0wqsT2a0MaL0rIBcmEL0CCS5ZM4RLnY7YjpIzSHDGAo/A7WTNHSvochNGEeoQyUcN3sqC2Xid9
8ea4aN2biXykxr0RlxxQ7YB+HonYQd7UI492cD06cbuGWKGz7G0Ljhvq1h3D9pjl+GV8BG7bhO0h
vQNjoVRSjJjtl3KnjPFx3RsNmiK8gMrCjZ/A7rfgTfU3hIanqbaSAzYaHE8XEtGDd7Pz/3Qa6ugh
VI5Z1elACiY6HuMYuDBuDYMzep30MC2i6RpPrfnYBBz1GYujLURxzvRd7CALLXEdItULOpRz7ngw
Ut/rHaV51fLvcjL7da8ykC6t0ssSp11Pc0ZH7+MTNq/imaQkNFr1d0zMz6JsqbCLqn4pfZNQGJfP
gtRUb+QzsAYyQ+2lkcscDA+Y1lTyegC25Y6DAFzTPisFUn7ZRz5byhyXTUquRhtFKxmd1AB8RS9z
tr2Nees4GfOQxTsz1/wpJHMkDZ3mRXhzmLUsJkCyuftQQvJPKxa1xELhGJPTm5VnSKPTicq/A9vq
j82uK5UPlDV/82l6gN6Xe93wHUf4pSBWYfufN+tTFu7cIjNRnv1RrPRlNBjvkczWJIF+7oLkKSwi
Nr6tUA8ulGxiyVlvOB08VmyQtKDQH6vysWt430C/Gtc1bKKqHJ+CfFwrqlFttTEhCI9BAvlvtLEt
2ZqpdjLoadd9MTibWlY/ACg3Duqs52QawgXHMsa4/VWQA8EWM5rVtvJEKOFTbyIJGVqXjjHxt6rT
W0wXdXhxKQBZo3y2BgQvilO8xPoEpBfnZdnF1Q7iNXEy8URblYcbyxmn2cfU0IvY40s644ayb5OA
DNAE8sNQ0B8Ta/eXrWOzLqbG2rqq9i4hT06VTA+h5l6o/9Ij3swFK1b00wlgms5wrr4rzQdnvvAJ
fJnTRUkeRmntRP7aAZ2kwspeCzNUN/1kPgfxRN5uAuor7wn+ilFZkGcOLsQ0Xltd2QUjJBFTUZah
bePmVqS/9U1FXyTHjnJm6/d2tpSTfSbJDKBMnNY3wWh4a8FWIeghQJqWwG0yBqVdwPmr4M0U3wnp
JygMENFiIaS2dBdQEK+6ZTQrjcwA5m4fLDebddeg5ndZsi6USmT0LT51mJHtisZ2lko8M/DM7uZy
jF7h9RmPam6SHpaRvqaK7K8IW1Tg1BnAdTWOnpx/cpuzDdyQeKkqPglAKUO7QUWNRdGW7xq/+iAf
3CRxnfmN1TwoAUBYy4yGXT/UwUkjoGBoEV44JYYZsPpPraUdjQ4HQ4ESxcEQcjIRryV8srQ8U5ly
kbhQhzAmh7a8xkoOXkvm6r7LEWmxBEBpHq5xvtyQlak0iyNaQ4qLyYmMN10bn62Od5Rs0myfKEh0
A+qZOso8mYCFkTmCZ6xFj4BqSXQAN4q3hyyOiVtTKM81wpeVNp/B6hlEy76Y5r9eZQxEvJIwAnCb
9VqkmKVluI794gUu9bSt2mUZhO+t3phbhXjAdHI/dN45yGNUpCVODcxQM3+aRrup7rcj2NZoVrHO
UHMsDEJP2Olnf9tRIaRCUfcBmBwhiSowSvO5qNjBJ/MccwxdiBm2wucnTC9tpC4tI1TXwun9LTUD
517IdGaD1jO2bH+TYb7cZh2qZat8KrJ+ZeuiPChIeFaBEp/Ukj/SFBzf0qk0lnUePUdOnW+GjjMu
EYMfvQDRVZVPWsM6nnsXa9jWyZlDYA2CbOGSH74ye/sny5J3DRYNJZe0lkjQ2BeEsDdLKPl4FJE6
O0yDpsnWD44FYbnTIsSzf9BNokTSKPFt4l+76KWz5FcU06sYevETS7c5mBaA52zEHFG+9SVEuqTu
E6Iua32Gg19baUzLvNkohghfEiMjkyxEjJ358inNjJ0PonCpsFZ1HJLD0kCw1GynnJ9HxxLkSNHg
UzHuqx6sYjIp0FaS1OlXlJIv6SSWzF0RWlUUZTjBtAXdJlsagWKePRpSE/k+2x1SaAxX/qtsdOpH
tH+f8EnDHQuq8IIElWFnhCPK6Q9tZe8ye3wjN8RawD17KnM3v9bSfIMouPQl+2QnsFbXwJ403Jg2
x/Nm2Oetjw9ATZiVumYKTXl8Vjo9wZRs+8sBpLjfytepjjhQ2c6WzFssD4kE3AET3xwYkacKmvOk
bR6BX8zmL1y4iLQO0+BQJwT9DXiG8GqLfJBR6n/EzFnHFIoXHV6LNcFpoYe/EtMwsCEAmM856mgz
KNXNRFxUM3mt/ZZPREwAYW+VHzDNou1gmYzQE3QT2Hxx2jntSo8y7h0/aljdQVAgEjFg0SwEW1oZ
KdXOlAWZ7+XKklJusglNbBwzedJM9js6IlC2ca86mJttxrK5DVFOCNbcyLgf0bHU5OA0n6yt1cUU
J2u9PDaN+52PFgJuEWM1YpHzZiYOmGXGi82cyTVU9alpsTJhomZ9GKEPHcxJxz4Bmbspra+KOn1p
pT1gWBLYF/2XRId/LcxjgnaAifl30od7R/X3CSNRJcRaaGNYqUNo+C3aEqMozFOSp08oMlalQkHK
YDGFMJCMGxnB4DYzYS+MTEdQJKmZK/znsYrKUqvwlSnwtvONP+pXcKGLJEPVkEjDQQp3aG3siI0T
zGm5pZcM9iuOMDbWquHO6hPe5G74rBQErdsD7oI00p7MVFdXo89zNO0ErXMbJjuzHMIl4t/q4E79
te4d5+S44crViRpIu4e+C4znYbZsQdwHomkdTBnnTwgwsr2m06f2aJWeDOzz9H1ioni2/hK45L+P
LA0xgzAbYR9Y00StUmDLp0BN8pU/OOXfEtyJUo/p19SBYCPCQ9B4+h+tdEn6NrurrRjGvlb684jJ
bsduruO1Cag0SAJb0Tez4mjnSeRkUruoiblI7fxn0DjrClt5QeTpXGKDRbwedkeLINTlNKTZagJz
0nWFu2eQQTqPbTYv1pyjx0pn7ZIysbLCHB0zcQ3ICQnXNYyYAZRW9TtNx+WR6VSN1dSvMtCc8+hD
e9xDxiDZ9jsCxoxXs2J4eu3d9jmqA+brRvJHFkI999FX1FCLv7NJoIqm0DXdsLggWm4yeY5DTG5Z
CKoptFxEyuMrKCRUK4XY1llHKZltK63F3kZJVIf7JpFntx+PfhG8yM71Ui9R9DlpnP98QY4Avdel
bEh/nu2hXUQoJPODFQr7P7nAy5qSMKCwvEg7xp9qz7wh/NGG6LHGGbR21YxVJNPakoQzVizqdLT9
4RFhmaMFNuNW6yMR40/hdDfWOmuMJn+LWmIMBHvGGpuxLsW1PUvu06woV3KsFI+X6YPdebLtDCZW
ag3h2bEp9Yf8K2r92kur8Mcu0w+63myrxtmh1E3MPuLIB+Sv0yPr02cGMfEWj2J0GTr1+w5pgwN9
fFm23WNUQDd3ydJx7HpYVHGjPpQlkQo9xiS4VyflJTe76uRn0WvTWPYDikTAbiYGGkBDFKmi0nau
nDycxGRxKDalbx85O8h3uNoCMtjkKA6hH6Ea5PQoDnPe+EgFvZ2aTDtEWadRbur/e23+2v2mw6uw
yXPnVkwudlkTjn8lkQVxoMg2hZ6gy0pLcSxY8A6mHLdYnFBZDnrJbtxA8QS7D8LaYLyCNtM2pGta
XptK2yvt2PbMOrd2Sd7sdAbxfewcaonfuKnQ15l+yFFM89XYc/w69hgZGZsg91+c0vU9TcsUtLdN
uycAbw25PvbuF7qfJb/X7jedSXuOFHqCoKhyNOgZK1hKqQVNBjfJei9+r3a+g3IhxSOhGmD/LAWt
baGUG9nzMg7hZKyp5BhUt6L2kvpoar3X65O+c3uHYpB8+MCII0wHMK46aRTH0q4iuagVoiUinUG2
G6rGwR3pDkBJAZrkIieKdoM9AECXUezN0CY23iUrCHdWiZItuqIRTneNYlWEpNqHPBgZFk7ZqsS/
iP1bxiMHkURlTe6T/VWjrPM4anVgtNd6m2y1zDL3fYsigfQTC5GJvssBZHNYQQdMCAlejcZ3lRVa
N8XT51fz/rrer80JU8iaeoxy83/qfhEO+mmqsFeYyIlZBJFDSTW8DnxV42ug5QZbBDv8T8uhb12P
ENf3MsUOMbb7OIdZA2lfUmz0q0ZRlH2Vfzr4ILAPUvIhsmeyHasHFZvCwd2AnZs2idAehD9jANtP
I0ZSxlTg00D/u3Wq/iSkpmF+UIF8TMOD2zCQo2UgV3YAa5xP/cXwZ1JfGz+4c4xJ2852NFSPeMOM
ZV/0SyPPqnXS8daMmSGqgMPsnk1mX4XEco4+NLw8m5EXqEQlQAihHXoSRBduOlabsKx7uCO98QDh
g4wl4SvrgRgTpo11s0NgXvmkqXdTq2/GASBKIuVOzZP+IJqA/Nu+519eNAxl/FqlgZjdEw7YuaUI
aEnSFhdBo/nT/On7sRWboO26u4GRJE1GE5CcCrXYB6xqzKB1WftWBPL4THudbjj8Xptviuwaqtq0
N0vgT/p8kc0/XIuwX5I8QQc1+fJQ5uTcUg2EakI4XXeLDJJ4wQala1vTkjUmoS4iUxUqQae0q35i
rz82EnFFkrgo4CyNl55KSkQczm211R5kgzPKatxz4dbPNpIIzw5MegaXmqdjd+qUx7LujOeazIRZ
fWiTsksUc+uBj0Z32WgVa25zBqq7GBUVxnmFGztPQIi3xLQxCizHDZPijWtBrMPmFN5IOHmmaJY7
pUv0JxuSFqEt1ZdqMPIuUYpz2GMIFbaWfoUxCt4mfJ2CaTi5cF5X6ZC0G1fHyEENZ6M9BIK1tBNS
FrHTxisUDbxTdKfexYqt/Bnd291g7BgVlkRrcLYQHXymA0V8JtCRfv0NpmW3m1DXMAILhg0jwXiX
4xhRo7y/JakmNnAAzkz0hxXC3erRTKbH3Ic15BPj+tTN6vOAMmQbCRG8jMP0R/rasK5J8TkoccM8
vWbIzTPPWRf5CENMDvylkseXxicnMNQ5+hv2iUVsvc3mBCMVtRTeTbC4SZfgKmD17tMwE0OMJFqL
OY6aFzORyhuaYXMLIEhskgfJPGSvJp2zYoW3z+ywXJYxKRAcnhB9Mp1xBuUyl5KTDakI/mL3CCaM
95dzsGLS8mT5qRF0xikaqYFa58ahIXMitwnu0IriI5T5tLW0qNr4A/iYKCDlWYZxsNdhmD+YNWLq
gGewlLxndNc/R/qXjceNFz09Aj8iCSoaiyUfwpXSA7vLAvS7qh2DiTDDKaSAZRJXGkXyABQTyGXc
IDQmaTjiLbEMA5ckhSJOlhkB7zs9Z3bvmrG9m9RBWcCoZcyNUxDV5cYvRoDY9gqT6bgW1gdzM/Fg
Cz07joH6WEyE31hOFx9IttRPTiA2lt198qhrnKMwZlvxFxDVytbK0rOpPfhghy1DlZPiJsUhYnn6
e1GNjn8ow+HHwXG+xCt31NkUrSq9HYnUoTivy4L9sBFucLItOr8/pxEhnF3WG4ffCyc0D5FgcRmh
8N2QmjKyW9/raJEWQZ+Toq2/+ywplmqGv70URAcaGplcFszatJfpjrf6Idewe7OCUFh+o2ST2CYp
MENzIYIC4ngkQo+RZ+g1jv3JyZ93iV+qrP44LguT8ykad07WtAPGWnTmz++5W4QMaMuOSI2aqsGz
wlr37teM/7sWBv5DSITQ1s2SNxaEBtEKOm6r+UKqfxUw1Ic6ZI5RqCO8VUuxWRJDAwr1Y0orwtsa
BEBa4hcy+xqQmy43jn3Ryany6rYdjroWjsf7taEhbyHi3bhUezb5qNfYu2pU1dlI0sU4qsi5sVgz
Pc80f51p4J4awTLHD4a/xURBVoaEiFslceL3i04MYq+k2i7KRxMVCAQuI0YM1HVzCGk4iwQGuCdS
a07xnG6CiDPfyLH/z48b8wNlXRVw5k9PBT2PZyIG8JnJ0LlUzo4dLDuz0Dn+c1H7XUH00T4f8/Ak
kTtFmR1vfXIU7/GfJcTGWUHmH/+5kKnpH40BKIzGvtISf0ZVenFEXOJg0X2m5vjhlhN62BxuSetO
HHMlmurEzVvyE1IYGROqrGn8xF9EAkWj8IqKE2NOf5fOObTh/FABVt2KeJ9D13UznC6gEY+So6E/
lv4UnBIOj6j3wn04sPFy5r+QzWl0ut/0d4AD3W0YDn+sFPI2btBiGzGcR8bDgo9MnDVMt+yIa7dh
6DSEN/q6ckUAiHbFxEp4CSlLM8qkPbigGnckAOpnLZPFuktS68nPijk+p1kpNoysSU430njjd2bV
Hlk3UL8wnGFXNfYFCRofTCsH0nxE9KIOMD6qWtHXVqWMS0Fc2jbxI80zGGP2fhfCS4GYHWeUGqFh
CLiPdX0skZGR18aaaJYBIkP/C+Qeyam7LCat/YoruUYeaX/mCh/pSinVy1A1f9xaQ8dF4OeD1jB2
5r3/EsHp41yereNp5F/ac04zZ7lZZxq7WgzJxZEOIzOz3KG4yjzdISnAfo9aAY8c1majvEFOPFeK
Yv5MJYeQuFM/lflg3ZjD+JwN6JGDIVtyluVfU4FGA0io7pMmQNZZN+MKaQAsB+rDZ6VK6wWyqPZL
p1KV42x9CIvmRCDVO6AWm41LiZZEpSVvCie7lFqLqhOfRmdmyIAn3V7aAumy4uq3AlXSjV+XcJKi
s7Ij27glOpP7jtdxbRPpdyPIo2Vrnzu7+3eRYzDS9s3gdP9Z1S8O3ViEj8kotZcsvt7vBGQluur6
9Axr0bxpfopfSAVUfH9ALQtGVF+6XP/eVxHTyqxtdXd/QAu8LHRZTT/ef3YyhFegQHiIYt5oYtje
vzqykIdIOT3eH8ECTYGjKVYW95t2ZRPkDkT/9/nDNTM4GLB0vn8XISwzHKbjx/uvs6fyZPR+jT24
ljc2Uvc7xb2hX01Hu/7nOdAKU9zYv98MujDY1RIm/O99oSytAsbAu/tfN5EahxEpYIY1v5i9HV4s
twgxsPJK3L9ku1X0APzufL9VyCk7IounhZvvAVcy28W9xip3/nETkOG66kdle79JHWJDqnMd7/67
TNu8VrYQvy86aI7U6Ztb6ATywY4zNF08AqiD7jh26HTuN4Eas6CcX5L7TZbjxdqdGuP3dRUGy/jI
6bANzj/rwy1vyqL5fXwlx61TBbcyi/UHjf/L/T4CYupx1DED359/lsUakF6k1G3RIoCwG/2oidRc
lQhuaNKSr6hGpMg+unokQSQjorO93W8RtwDaUaELd1ruEHYXsxnsTSEZw5AwL16sKrhGuuleVDfQ
XyC87IPwK5GRfbl/W7fCh4w01d9bVqA+REw9iThRxQub6Ec9ncbf7zX8WYSmtb+37K55gspCCO98
z2yynwTnnN/vVf3wjFEi+70Vj+mLRu7I7xNQQFCZ6hD8fs8qm1vUj+7ZytBFZXpRbsIgJCZTHy6Y
EYJV5ZcVBk5uGkzjQbzIrVoM30oim2tM4C1a/EOql2hNJnc3SaGcNSViSx926q42A3lh6yrpO2Zr
mQowkcLRXA9BXV1aHP+eFSh71Zg5KhyGljXZURfizRw4MMpezKntrUYG/EzOmwsva2Z3xETw5mzK
peVHu7DCFA0q7Vhk7osSsJaHde4iA62QjJdmXB58d3o0CoKrHZpjDtPOHrPRcGEfb+x1MPzm2Brn
lBDa3ZTFH/db94u4t+KNWaEWTlV98IwCrm/m0isZrOqDslAPSmAecF2o56Cx1bMedxEhspesR+Sh
Y3Kl9V27QK1oCFycOz1/fCSQoZSlzRTTMuclTeQstbvVPjKNs4b8s9dGcXSLFI96QAJux/J1wsHL
KoKzbuhKRoEMcBZ1a0TbIE6M8xSO1lbHF0pMFzfrydTPhnNha9SfwgTwUFIEpLJhUKLAwU4BgM06
i8Sw5qTQrYs20+v9yt0pofWuz0+FsE7zfL92vzB5iTKmoXtJFcv8rIDE1OHggv24ur9OtdX5h5DC
UZ3/hvuXAsnOt1FrkmXJF9wmNXKsJmNJmA5TgLg7Io7CASysGFjYF4WBqaAYcbS4wgo30Qg2qWsj
iWFZ7Zdd3fSXxM78TaPG6NiDx4Zpz8mZn+X9vXC/ljiM1kyG8qv7TUGENnsrsRu0yD6zDz8WvUqK
JkWtawTIdDGZX4jLxdfaTofYTGBpyoI9aIwrzYX84RqY2RHhUrgJ/zwMIfEh9rQls9khCKkk8j4A
cDCUtXMcqfS1ByUp5F637TelqyA2TeiqQvj7l9+L2XxBYZFsVHxTVDPtlv0rJLSuzJCkOt+WC4mi
bWl2YzIIYK2j9+7r8JjBrF5FobIjJetxlEq4FlqhIO4diM2Fx9Mpx5wKditdtB+2CnuGqo9+xnEh
waWQiuDYBDXUUHzGqaz+dplBKnacbtzsBn1ikbUWtJfWJdZWPcRZcGAqAsu5qDx7esCyEbFZNs4B
8xY2csN5ylimIHlyOAj72UHVsvyghs7IKeT/bsPsyg//3AwMUOtsmnOXHI54GP59VzH//O8X7w/V
wBpEDzk/FNowDHCdFEiAf+/xX497/4H7A3DOpaz6r2//+9f+XjfylMf6527//g2Cd0jt/fu3/fPw
92sa8pza+/dfcf/V9+/dL36f438/n3//ZvX+Ov3zE/c/8/dX3r/4rz/+9/f8v9fh99H++86/j6iC
Exk7DTGQAvIKCsQefFmwhcLw0DLN9v51MbjXSC3mNfV3T8T1UKkY9Kfsi1F0e6i1NsFahdmtrDSP
asineXVu0BHtwygulmWXXmmMpdeWW/oazEoZIiu7IC9lCkqvmy+KQS+8rAx+GG12G6ucW8xU+Ynm
RgwKrr1RcvHq25nh2UlveGS3rbRujtAY9fSA4Ipdw3sfcpYoiY6CjSGO9LXusqmwRfZBiydx3rmj
n/agFiFCTd2jQ1QqOcBJ6LllyfbBjRHBqlq8Llzg+I6ppcf7Ra77FaaGKl2mqCC8uNdZ9VADray5
3VTzEDtLjiukdKJbMjQQJ1Din9Qa6Qiak41oaiB6DaGe8chmfoq349jG2AB51gwCDlXJqjgfa3SK
0OoxJnrEu77iMkZePCTDXnEUhj3aB9mO9qHnuH6Z4mGHv7bZJGaymYw5sJKTVBR3yOR1+dxE8V4M
BfqsbMSKHKFVTOWfxtDV/VjCyS/0HQbGdSKrJyyWCcJFz0QFOifFpLcwudSMSpfG5Hw6U8SMslbh
/xOttLvnbrsR6ql4frbOmCjrUBi33ESrkLfqVgjxaNhOPk/gXioYyltTYemruNXSbpxynagKrvbK
PjoBSEGfumMwQ1KsAuPYCuuGeaw5iNb9kqzXqA7mnQ6JDGMVr8oaYoKh6M6y0E/d3M875CQWVXdk
F+/ETEl6Ardm9tiXGUX6WogWjhfsNAwi6SUGMLUe5/QupmD42dhqsPFrl4gJ0Od37bMxFcnGZVA+
E0VOdYvmzDU/1b7rNzbOUocG6CA5gVfzeTIlHEEfSnny4lAPr02HlMLW4A1HyF/6yn3oLS15amzk
3T32GZ/OaNUhysHVpxPemO59t1mrganumoa0x6bpiV9Jv8faaGBXMyPWu2lPVapfg8lmvDwxVvOV
LajJpyDI7WUCt+0FFzdGVmUJekfz0OUwwA7kmzF/qYf0j6X8bEByR6QWTd0NoKaLNpYoD5X5qN5D
3cHK0Z00v/fytA6uArskiR7tVlA5kXl9RWAzbPP/Ye28lhxHsmz7K239jjYodweuzcwDNRlaZ8YL
LEUktNb4+ruQt2cqilVkjIXdlzarzkyQBODqnL3XzvkXtsZBrhq4uYG4T2bwEA7U16wiV8pFbr+b
wxP/GOFeKqmPkhkdMFUeNIy4vn1DLbt9VDkHa3pKWL3o+1jFTGKMxd7OoGwmLfp0OfJgC8q2nmyZ
ms2UAOUodFjaNSDHKQLRhLicCWLOHscGPvOBkR/XLiG4WLaWdAysKM0Zac5AAIi7i33aIhop6Ftn
CN/SDAuO501zdR//3hjn7io2wgtN2pcyMNZhjTc6cv3wUCf1Q9HidJHcMUT1OipMUAWz5HuJ8x68
fUvnp4q/ZFWBucClt+00LTZ8gKmNbd+H0qm3noxvg1IR19z4Nfg2KoroDMUYm1vZrrqWSl7kNfvM
HpKNg1q9V5XECizQ09vN3ghEeEPkCaWRdOk58kkv2Qk3mMIp0MlL+kG4ARsc5X1F2niRZ1f44dFx
JsZjVeXTRVa0GMJ0YGyJFWysLuHFzPW3ropeo8Z4Ab2VJLmzjGCGLA1odDrO+22j3Xm9e1vVaHln
L1yHUX3BhuN7k/FJFcihfQ/Lw5lrB4KbNRkjsn2Dg2IgqavHl3FAJNCg54+IB5EBm/531/fYpMnx
RxnaUMlK4x5UQHk51PZV6BfcUxlhq8MZtk1k/gsLTnVNaHp1nak63pJZyFTamDaKYj6poT7O6z2L
yyIJKkZeUCEXIJp6CAyGdxNE5ZfYQievhGRSKapdk9pgD5UAV0I5cd058tmtw4dYYqa3TZPKoWvf
Zypo4FyRpU2dm7JMjXkDoeSYgibxM1dcAjIzWxz8TCvW0gkqA2tfuSCq3FpUtoJVVUzfzeLnBHOe
wvNOjHmzzOJh09U47zBlK7KoKKyVY6OWddgddAwF64jBgOwM48igtH4ztJKcYaVdxgAl0ScoCIWG
2azJ4bitqDfsaAsQK0Fo2ZSordsM5oUl6BORKZo5yc4kdwZVlDIval5rKst+QEVXW/nCe3ITMCpj
O10GgbvJkkK7aEDjwhDXOAonYbMNBRxx+7aTwOJrltcBLrJjIVCgNdwNQXnl7KlPZ/eTnHB0Bd3a
AWG+pW5F98+e6DsJ9BOeuR/I6MJN0rsc3oefeotS2PWUxn17aaeqWoV+yDY9pDStzKRZdRGzIPLA
/q6K6qXmwiqcIv0GwO/WDNLuFtZCihZhCqDBu/u48sf9JFl1KqsT6zZWEWqQXSfZjXsV4gwNAjQP
tX/IZdvvYkp25IoqSYKZdaU6HPZxX7eooPRLoK7RTjLN2aVB/vxEkVblIJnyapf4+a0/FMU+Fe0N
ZBa6+rq+6qUM1tLzvsiqHcBS6t/cuEc7MpCdlYOfi4O63hWOfglxZZ37qD7qgcBnP+CUaBfU2QZV
MyHjNHHT74gW82WYRRb5oj/wJLN+tTV/ghzOjznVhDU9vfCeVMRHJx7yrdNZjwOJlbgfxapUgISL
Mkk3Uf2aNX1+QZU/YCvQLIMyqn75is2Wpev7dECxqNvIccJcFbcjx729mOqaTrtBo1SzEqSiKVK1
womvGbq8WHACsrcmmGmf9jBQJRpeW6WQbZVUYSO7idi8KR8mag7EbmjRaCc8gKwt5DoK9b0ZQ9TQ
Y+MZy8IriDx/m5CxN7b9obK8aKuyvAI43uLVStBRVpokC0U+ofBOLvyJ6rk/BdWyclsGe0tJrDEl
GmeRkmw23aGKmW0iEyb6CPtgFBOi5jclqBPOOeCH4J7aYtVEQUgyVHMVWbM+VivtBRjGg6WAWPna
FK51cYXb1RtGba36zMXVDYLc8uXc6/Pv0Yd+0fXMv2u6/JueY4+IracSkwBFVQ2iFUIfIuKIhQ0R
DNpzJkvZzxGSMi+2BZ2OAQjfY9FGTw095qVI5tQfhZsT8+yDIeqQsim4nlQk/TrlDpRdkm2SedcR
ibWWAYAr8OJuY3YscTih1BijZQ6Cmfwuk+p4h1k0yi1Fmkr3zSfwYTNA6sNF7aZrC8egiMKtNxZ3
YQnzQ9kleXVWdjFmA1JfaoF1R4d/oGTYpVDRJ23aNXbBJJj+HKtR280RCBMkBjCbjg+yGw9MFEf0
BtMd5T4qXF6xtlu9PcjCL7bwYO5omUly3JOv07znldYzGqL7iRwJioEKcmzFDNG48lrG9WunjBzl
LMYySVdwxDwwwQt/GC6bcRjXoeE86uRRbj2tExDR6z22fWMnsBXBcGcjgfXxzc2JMtKM6joerfah
C50V4PlNjHf1aw0H3YDOao4d7oceg2c+iy1HNzY2RVUnl+LRESXWRBmbC4zL5Yp6Q+a3/Xawc21l
UzAPE9IWQi3OUMUh452FqnaHUUhrtCezdxG8oyrpqeN7PXO4qE0Ae2G6dO1C24DWuzb99IfXTejo
pPOYlNnPZiKqbdYtKRFotK9ZEcI0WOcNfd04NfvF1OOsRdW16o2WBCMHlTDlmuu+GJD/whZOzMzZ
D72urRjqTc1yQePTtGihw2Ab8GStnbaKL/SxubD04SavC9qEybwn0MKdKMWBLJKH+Qy90aO+XI0E
Z8i0hJFtCoMd9pz4md2gAJsxzGT+gR+9DJDKEI2OTxLcEvufKV5rKWGHugUlcvQYKzAsy5Wmo9cB
P0xn16jn3mA2++rGLaqBdF0MXraNM6p6GWB209CRWn3p7VytA2L9DJemis6m6DI386UF+HQIWEAU
pool4XT9lWV3t+Us6Q8qvL52a+/bYtoZIEXWgRE4F73sHwa4VAvqjfKi0OlEg798IF8RiTeqat3p
7rXU35RJ4q1RZA8zKh8qoEwP7NuvuqZFLRu0eNe6sl5K4RNO6uHCat21mWXlE7MyIFfgJraNrkOX
062XVVfwRK0VQqYrN2IDUBWzn97GABxWCMhV9qNsKCJhwMfv2Zc3LEV1ZX2TfkSwYjMKTneYbho1
bVCUfW1ifXYQvHnIJXeF7wP+jkhyMeB+WEQlr9rWvvT64KWLhXZFXARdxdTVV10xVvCmnqfMZGbr
yA8iIVFd57Z6LcYoJPEH/jmtvZmuNJlXygP60T2V7oCmqYMw0Mp+z4L9NpQcNUYv65ZUV7HvzrQ3
N06LfRkb5HcO6WWUog0Xk7kvJtZvOZ+USgwGVe17KGd7fanrGIsnaX3vDUXI8uQB9DCbDSO4WYR2
wxvaoD1THc3IwviGCdUFOOaima7di77BOQOFOrnPAH8Q+RQdwjgiI6ZwursGuVLtef0DQhXeQVYe
DonefRNtB/K54XVgnUr55ZQadBhH5oYSFplJ8/+V++0tAjusZdVDp4Z8T9dSrrEAWa+S9aJOHXFL
Wfve8dr02q69mxIHpq+NIVny7C5JSfX2HjA5VMYmZE1sCs4z9S593UnqIugspkt2Si+RDtshtIan
uM7kxsaxZ0VOtpeIIS6KeJM6aqTaYSLAJb9ta2bpDYq+5hAM6V1XUdMwVFccMguOp3Duza6Da+IR
+NxTT1mEyrLWELfUAYtLuqMbudM8uwNKkXG4z1R/uSqhPV5YaNME+CMf007uYdbyLUIsKy3BHdyu
u84n+HJyNo0x7Cw1lPvegu0Dik0QpxB9Gbxh4PjS0fWwG47H5sGILLgH7MiC8BCHHiWIkNRF5RBi
xZa3ZqcfdEgrujkPKwrRAUccfocYwaDpeQiP2AyW9G5VtaF1P1fyB+ScikDeTEHr4XoTGx/GG8C+
CJQAG51M46jeMyGaRrDTjSc7jbzNAPxuUV9ozvSq6UZBDoB6irv8+zArzSoPaaYDj7IH07aUTnOf
q+lFZDg8BV8UN9F1nupvMaQ4DRLbSgt9DOMj6Cd9Km8oZOLv6q1HdE4g1OaK4pSQnaaF8Iopma/s
gDWDjZ63hpUIhAduK4c6+4rB4a7y0Qb7AGrBi2IyfC3wmmh3XWb8BYI9oFQZrouyZC1sVhkomU0c
F/3SM+tmX47Ip1FZUfGoTdQfqN4uzGDaMCSaKwO28tKMKRplGXuUCWKgOUH+pWPvu1O5DqvmSgNL
v9JE+EYmZrEGfZVj9MAAkxUmfCUfOjV8u02uiW+pU+5yMTTryKxsii+du009lJ7GALu59uSXKGXP
iB5nRVpZhNMhsshBRNRAvXStl8y4qvmKO/iW9IzmsSlnrIrwInY+IUtKb9yTcrwd4/Q6zZz6Ehv8
tEhrC3qsI28m8osoPTuLuO7w5aCNjf3XgTxRA2lqhoFthdrDWLBbvG7mPM0kn3vmKXkXRkcyOGyK
cN33WFvqgTpk4r2hzch3DIq7NPSeIO5aa2+aHvNCdIgYYapbpMRSRUBVrwgKS/PcQi0/x/O1yQXa
83rpa8a3yqz200SWXjiSLeER16Q1sX/Bim6DxjL6Fad+qD8Mwd5It+AOwyq6w1ISbpaIjMaV09be
HUJ1RmZLnOSUliviy6OdF6AvCeL0AG1Ov2AR3oWe763VlO+jVqarsfLuNMv6VrYADiaE3vgQ4IQG
bxxdvAsditIyOsTRZCBAbvdt1WoEOY18ZdFtAJ/WSOWnm57Q0EVdEdmuMs1aNUpBk631Vx/d9maK
6q9ufln5yI2yyZqQ6vfJHim2sWILC/AAAcW28/MndkCo8cf6lQWwuG1MRj2kjitBbs2mpoW103z4
5JagylixptosvLc1ot1FBUdxVTdRvmzkpQsBet12JBKEds6mXsnnhFA4K5LRdcFT1+VgkKfXsdqJ
Zgs1QtKZ6ekIQF5sAKAuAwncrVIYHzN6OyvV2odmAn+l3NhDFjwjLzxzE0iUA12gJczW1i1ua20T
DFOOLnFBSIG98WZIlm1C5KtHThojaYAkbBKojMmEligaIXvGie3qOXNEmhGCJc/2Vp2g6BKbNpGV
yIDglKF+7wjtWipHAaqvbjybs0/e+pDxUkg4NkSrXmEry4vyKQ5pMxmiGA+pjtMBXfDajdhrpyNI
tqgz0VUQiNlROEXS/uyzY3xmj7XrnOE7EBa2xJK8tW7u57alc0FvanpRKakDcdo/oo4Wt5UFcdLp
pheaVSTNJCgqfv+tophz4r0iPJAIM77oBnJTqJj3haElD4mh737/o8FE7ubS0l7+/lv1y5SQBdKX
smT9nfrnXOFEd5nrDub8nx0Co0UL1PBq0vzh2dLEZWNbzWVKa55davQ80JB2/fjFn8hFNnX9p04Z
76VQ6H2ChHnk9x/SeozWjWfFu99/KlP0fHXZtFcELGZPFul/rcv61muUCtvOffLCntanoz2AZXGf
WMwTX9/Dt8nvR1/2tMh4tScyoWI5PaVNRyAvXkwOqKTj+Ngt11UNTxYXBmgfKF7AfnFD2IgkkSDo
391eMalEEbSxRt2E8fQ0epX5HBmIJuuozCh+sc9g8xQvHT+Gt5Wwblkd81Kod8QHpUWzqQUQcydr
+SsFQy9x4EGOZlz8sD2M+qxgr5T7DPCl/UGjQ/Ks69gCtGoBmPxbmCDeFC2JmQOl7CgIrPtU176x
wruLoAS3pLXyupaCuYFqL5ul0twWrF8boS7brtZXlCsvfFlW6yG39RfL5ciTZ4opoQIO+XsP1MXs
PcCzk9USdxunqYsHqMwHIq/Iy0yxoZKcHewyB3RZHZfayxBd50b7jAZTu63hGt5PNeu5577p7C/p
M7Mj5LUocXNj4hWcOV5G8cq2LF9nWa92vkPkZRfm7pZCJHqzGtlvy+lzGjhasfkOWafEgJRPFd3W
D+mkZ1awR0qAXmkuAxcaE2PjXruzc1V6tySW0ncIPVoHMAmDEtBuF1CeNXvvJsO09MXyAlgULoVG
aUGbahoTf2Or2LiAQ61qIGB50QeLKjKHQyVn9K8RQ7XNsaMN4bjt+gA5bte5G5u9wIuXtVvD7P2d
PcLdCvoYh4YeDWsNEcdL7RhfQursEU6XXT/a8rFGg7epQL6tY42MQXxsiMEEyliXAGgTaf8W29P4
2ArY4p6cyMWNAozFmQoJ7xrcPcO0WMLioL/eXpahRO+9Qjz9LbE77wbeLa0GJsY9CUbP8BuI+uA8
D9NKTnet030rFN2ZrKwuEHzqlyifdEpknBKrbrK3KUBInAtIrpB4drsS+0Fk+4TxMp55heEhGd3O
CsVasJj/mGJSabMORZqVUO3UBkRPujb2G0lR5Cls0l+yMNTPomKL6Gbuq+lAdlcOIz+TcGniAsBK
HzigfLrpK7GqSy3RjO9IFjZOxWrb9LPiKLCdRzO8GUNr1ePzfK5trbmNdJvJt4HRS7YXUIA0vMnK
6Mkn0e2pmobmpkJ9MojxjQ2If0UiVfOYLKupvdAyrbwaSQe/C63iQqSDcQlPo8wK48aF4oZRrLz9
/T9dTOoFBlnSEtP8RaZ6dtGbVHP6AgsScZbE9Mz+JUjFq8G27CtM+NC6Gi/b2FIRchenhIUDHqKM
p0ONHm5Niy214ZCXGYbeVd403zO4yUPxBTPPK5IimPciyfZDfTCArC9rlvuVn8CXDHK1F+F2bKnV
BXNZevCs20q0tPki8dL5lFKHyrrRK9Jqw6ZvNy2qob6lkS5qjkExFQb2suEtPcGEmDj7sQuSecA7
/aFzbXzCxdoXtQOndl2woVlmRb4vh/6KSigKoZEgpxEphclU3GF1YM9FOaSgmNUwRwz2mF66ASfA
krdyh6Cd39pNDpB/KG/e1AuqNSCyXNf8WURsBYQDXSX2zBtMPy1oqh4AY9/qh3njaQSuoPaSDVfa
0BHOl991QNCJoRDD3jI29U5HyrGVPdDdIuUs4VKaJDHLItT7wpD9U9/1yTYBh0CBHOGJk9zZmWQ7
x+ZEuA2DivpM6iJISo16Fcfql6DLcGUb3FFlo/7A0sV0PyEsou3JQR49sKN0ZN+VuDLpUi9x4iIx
L6tlxzGxSdnQkIb+3S/9XV5N9W2JXzDwWACHCB9yBDLO4nTh3OVOXv9UDnEjUHC8lVuP2d4Pibp1
2SoUQzo3e7AEe4hm1u7ofg+rjpa1zqKmpZ19jWzquY/oxF2DNHOe6F5bU/4VQ6B1NxXi20Dl3Rmz
AhpQQ+sAeczGkg3nmwmsrlssWYfCK9V25pXsDkGBBaQLlY808o1yBSzqAqFxn4s9somlLXpeivxB
LyVEVoGGjvZScmsMLbngkKChYfnETOWcx6W7nUKCDDzYp0QhF+me2nF2mQ6psY1Fl14LjyGejCnj
SfkbOo5s0yTPxvbkwmq1blmlnJB0t+BMVJOrIJW6kPaERadBk+JldnWNhhUJuSrB8SB1V8hmFmnj
NVd2rO3T2PSXilrfwk3bYj10409K9FCpO5KwUK7/mua8Jth13rrMZkV5hJ8RmupGki61KBHecfqL
XtjHw1/GmblIY0gwHHJZqIhoLopxVRlUhDk7XDHQza3mgX+ozXrnzhEmJVjTORpmEzlgmtzJBLnN
ojOJbk337tnI3RRwA4WuqBDBit1LuAvZ6aRTAlo5135Cjy0KDI21TgsV4e1N2Rg5e4+hpYjZj0Sd
6x1FsjK/qexZkY1EGzgCVBqHEIdlErnOOoi6RU5d/JBS4054xTmGdcByat28saln0toW6KBqwvGA
I8WN3OgjcGqA1jfY4OgksXoA/V4TKdLQCGlhiqjiF0dmfLQixQWoc2hAM3TbpNU+ziYCsoGqWBa0
EDJ9Qqi0a7gp66qJ7x236Mko2Fg6CMUY+hx9B6KVyhRQohVDWomHm2DuW+A2N3dYSr6CK+145kCY
7RR7B9p5bfsuI/XfWbL/yNr0NgflM8eIWv/8c+ioo1zLMAwEpIbQbcMy+fN3oaN1MN80L+O0X5K8
NShKp419CbMlWXGwcjbwWsZl2zk7u8fbyxl7wzw6l+bw/FdOd/nB17HnkFMsU36e7X/+5z+VxfdB
tGebhilsYZjS+fP3KaQZu6mRsaCAJgVSMj9gNNwr6B9XvFP3nmuK20KPY5adGxqKHEujghlhhiO3
MO5lqz2DyY8O3qA96+HBLnOWicy4aWDzLtCOUeDQxM6rhu+JR42AHtqqjuo75UVXUC0TpklMr51H
hJur1a8VZeCy+cXL8a3JobwmIn1SbX+TDpwujDa7yRxGfBrBifP0e6/qh02kkZfqtV8R87cg47Ts
kOn2YyIy/SLxqxersUZQm/WFbVFBNsobStolbwuFZwXlYClSH4Arwt6rWDxoBmfSkMrbqvLFVz19
7vzawPrArsvKxls3iygtVsJaGyYVIbOw7yX9uj5BXeD2KeS3NPtSau0BoRsBC7g61thU7sc8Wyt2
O2U06uxeKFokyW06TTamvYkyxExMr4GtKEJwgNKI6zjLKPkOMARjLKO0Z/QdsNdl3ofPljfl6xD3
G4qTXLL/qtdO1DI0C3YxQqY7Mbs5fC149ZAQkvFY/4CIdZMoEuxr1CubzurXnkggz5Qsr3K07tDU
722/5hCSouIphLuyUvfWHOVLhwBzk1j+PrBiQRvHiDecKR6y2N7begMq2ItfFc0juKqw62azLmYc
CmgCoraU5S8qSh2OnWzVZOJa5AMtIbu/rIaEQFjyKeJUxPthXhkhyi9o6/jL86+3rR+/3Q5STsOW
rjB0U+ds9ee3G42iZ2ROwNzrYPuk/ce3qMZ7cGDbwauLfRsLtS+ZhBPMh9uK1E2gL+2mUsGySKuv
+HfvO9290DTc1nrRXSvdv2xRRtFTNJql6j0ANLBv2EGlC5ue7tKg4ooTEkKg7SPKpjmNPY+S2jgl
4XX8OPiGsSo6IVft7PyWmo3x1FHsGiClsiWL0Ad530sMM5vfd+L/d4j1qXjqH8P/+ZFTVw/9oPmv
k0nX87f5n79GhPa/v93qW/PtT/+xzqhfj3ftG7f6rcZe/F//wb/03/L5b/5v//Afb7+v8jgWb//5
zx/gDZv5an6YZwRQ//6jeYKjhfPulZmv/+8/vP6W8u+ew7cm+5b+5V/8vwRrQ3f/xbtjCNtiV2Ho
hvznP/q3umFa181/GbYtbSFB5hrKJfWapm0T8InWv0ATK2S3BG4Scuf8kWDt/ItEEtt1bVMpV9hc
5J///cv/FEPOnfibpYSQ7Hczt0biiCJJQhp89PsVhM8c8ynJOQIyJRZ0kTTA5+9uwt9c+s+Lwh+X
5ve+vzQKTPYTWjagHVXTIkShAjztJkSt99HAPPHdjyK3h6wBYWvW3SEfCf+IYglgiP3a4nNff75j
79bWvCMbqBQpAdPEmK2dWjo4EZTOeQae4vmPOHXz5+X93UeQHRhKb5LtYdS1Q+Kka9g6H2wR5uf3
x4r8x80/2hkgxOwGLx67A9g53dyB7USi0Bq6sm5V2sNNjohNQkNNumv8uV8zh62//zUc1T0VNQU5
J412xQ5t0Ubqy/kbdeJV0o9mXqNlsVaGag+lUhjtm14v78ygQewjyVU+/xknHoZ+NBLGImSDXZdI
bgtd3UXG6BFcgELtU1c35vj4d496QJs6ZOPAYj71FAPs29I1f52/9HwT/u5Rz8vWu0ubZloklHZb
rA+B/1NjigTQVbnbTKZ1cEBK7a/CqK4ombnh9MGWb36mf/1M4R49kEHH/FWLujmQYEql328Pg278
gPh04QJO6TVjT0zBA0KI/FP3D6X/n39k6DQTQjMLy7dyCpApwk1vB4LLsw9e3nlS+usPom7/5+uD
FW0CXcvbg6pxFhZwGRj5qEQaGNfq9VMPSj+aryiC+nLyecMUJnJOYgWcJm1ovOfO8aCf++wfC/D6
OF2N+Nv5jzz1Us///7t3I1C9KwsdGoDRTYIQG+BvtMOEEV187vpHM5jTontM3aA9WCXx124D+c3A
Q/jBQz817I8mMUIbKpNZpTmUwryiX3PTmThyknb84KEfnaP+Z5bUj0alTDxAMrjrD205YpQLMps2
wZxqIdbVWG2Lqrm1quJbncABV9oT2pI9vpadFsWb8/fvxNjVj8ZuEbcOZ3gMuWRXXvXMyztJsI8m
HAiT/a9KFD2kqfyDn/v3H0aA7p9fBrKi88yLwSbYOnnBhdnXK1vHGwwmiyB78qZa+jt4nM7/tL9/
9YR7NKJ6PAKc0/m0UGZinfck0yBjDD71agj3aCwlmqtipKPNQU/d8kI0BtAaKnZfW2xrHzybv3/7
hHs0dhq3w0wd8/ZNhcJ12fwsOVMvS0M8fO4GHY0dMynHAhR5faDaP3bbLLMJL/E6nI3nrz/f6L9O
acI5Gj02GphgUmN1SIufUJVINKupVD6N5fDB+3TqA45GTxPVJmWqoTq0dMc0jxBVjZ1Ghws1y/bn
f8OJl8g5Gh95QTHPCvkNyp1uRB9eCBrk5y994vGqo9EggiIePWE0dALFoaAmnkqXt8k6nL/8iW+u
jlZIIMekB5D7B+5fLDkJ0VlRH9z3U9/8eC0kuW0yZFYdRB7fpHn6TIV+i338g2Xq1Dc/GrhFNQ5a
7hfVgb6EApsal1vwFvH6c/dl/lHvVqTCxFJYDtwXC/4FecmrNjJ35y994n10j154mH4UIWw2oKrI
Xgq/f8kwnqJkTRfYMT/39d2jd74a4rjTClaMglYzOSOHaAQHcf77n3iu7tHL3rd9VBWF0xzcLrjE
B7kqTUxkJGR96vLzUfL9ndddiUm3YKsGCD0lD4jQ0ja6riQ24899wNErHyiKNoXOHs2Nw/qqNwxt
U5ImdQHKcvrg1T/xbjpHr34LAYCSNm1aF7kr2b5mHn+w/T9x852jt16Y0cDSaJKoVl8m8X1c9ysv
/GjEnngznaOXPjNgmQYgjw6irLfJOO5Nu1gRsv3oa+kHM+Wp7z/fsXfjaqDuoEUEdx9ywCFkg9lf
mwJAH0kY5x/uqZ9wtFrpgVmNadUwK7TaTRjll5GTAm41n1vMeJ/6CHX0EzrHdKo0iyvodRaeE2NT
RQb5h6kLY01Nv85/yIk3SB39DiFV0liS52xY1iuxgwAUqs35S594BOpo/sl7L5ex47NYUXuMyUpr
5T2UrM9d/GjiAQBDA3OeN7XpOkTdCmFuQe1jff7qp+7K0dTj1MrP/IKny1f/WWahoiAsfnzq2vJo
3hmBKkct/qND1LAHdAb5vS6C1flrn7jlxw0Hx/ZVWCYQ7xVetEYZ65FM4mnqPpgU5mnlb7ZQ8mi6
kXVBOdhOuC3KuidR/LJXGnSR4SGoBjBXxdXnfsU85t6NXWAVxlAotiJDm8PXiAm8MZZF3rkR4gun
uj7/KSeesZzv4btP0cwirJNKVAcouL86fXzpk6/nr3xibpDzJ767MtKmsRjowxyg0Y54teC/tTK6
D7PuJkRLf/5DTn39o4Hr17neDI3BAMgCIteSh7GrP7fjkUcDt59cGwMR0zNuxV8V2SVMOgSGnP/e
J05d8mjg5tEwpQOemUOo3abhrmz6VdQ9DclzObzGpMad/5RTd+doAKf0LMj+Y084+BP6vQ5NjFaY
z5+6uDgawazrbS1bJjZwWmuTmKTqoxP4ia8tjrYMtTtpsVtxZTnTuUrgouLu/Hc2Tl36aOwWtMTb
nLilg4MxeRDIWkYH2y8aJzTs+MFxf0IFTJaphSXD2pT9tLYV+Ng0/2A7emJuEkejWu8s3af7W4NB
tIe1WXV++4r51c2fvVaop/M/88TQE0eDGhx4oyRm08NE2EwLgbpFNKn72oJAx9X5jzj1O+Yb/G50
pzWUmMJ1AUyGOHwIp+3YG3XwaT93+aNxHddMeWAlyoNevjX5QfRPnf92/tKnbs7RuNbpQuuQbeFO
1sDN7XhnOdrWJkvXST5Xwhdzg+j9zbFbZKhZrqpDU9pq0SK7WpRVtT7//U+9wkeDmoJAn9chJzEd
A8neB9W37Mqw256/+onnah+NaqrBxMS4840nUUJ6b5HxGk+fawb8pVeqmR2Z9jm3Xke0YSfkL2rD
B+PqxF2xjwZ2HKlGh7pYHugDbwMjvxbx+MGh/dQtORqycW3JfihkeaDjsMinrwK7Xpbenr/fp773
/KHvxpEBKkORnQnVnVznzqq2mWl+sMaceNHtoyFKdhAax5BbEuJNKgGCVMucgEJdtR98wKkbczRI
9ZYZq7BEeUAtuHRLwhOQGOJS+tydORqnpNUmAKx5WYAjLiufoGXYz5+79NH4DPHoZZG0+OJlZt2r
lIgGHPzDB1c/dVuOBqgRj70yHZup0TauR7ANo6U/1qT6nf/y8xv9N9tP62iEgiQKJr+lyGkNHWTX
FlvRd6jDFoxhFCyoyCsMXTF+fPtzD8I6Wo6ryQviFnryoZHGyrHr76VJTtf5HzN/6b/7McfD1ivH
Mh97tp++9ZwhuMK3X+CB7h6t3ns1wvrVmkBsBHBRzn/gifFmHQ3mEgyRrJywPOQVWa9deEg+vE8n
xpt1NJTHaG6k2lza8PUt1gok+/qFjR4G5/UHHbYTr5Z1NKTTimSwFqw/+NerRtk7mWCSxd9z/t6c
uvrReKYm1iqU8yxb8EuGhVRNemPSiloYkanZn5s0jtVpfV713tDU5aELNVjAbnen8HzB9io/eKVO
PeHjwV3ZugC5y2OYIhvXe1yvVGqJ1efu0dHgrjBBeVZalAeYMwpfjIM4uMdulbYfPIQTb5F5NLzt
dsKkETDaSpf8qDLfq9y4RgqHWhQE0/kfceIWmUcjmnJrbHYTW4hySHVz1Xt+GW6zqYDwfP4DTrxJ
x13/bqrxVpUtC30MKIbVEzt4voXo93D++id+wHHrH12VV8ZZUx7GOrjVyuqbqsiYOH/tE9/dPJqS
2nQ07SjlBeVwuWxwypUJ5uP6c9/cnB/7u/WecFgloeyUhwmJvAwRMZbdB+vOqTdn/kHvLu21ReSP
bsSqNlj4FQ8qv3YoHJAKu/7cnZmfxrsPQL3h9sR/s1fR9BWFp3VPem8F8PZzlz+afgZ4A6avp9Wh
F3VCa5Ug04VZgFYsxzp8O/8ZJ14c0/zzT4A3EAkvGYl3tIfpXrOH4JKsQfHJqx9NPQ4JFClYnPJQ
xPKHJuo7TWJb+Nw3P5p4xqlBlw/8n86p+70IncuuwiTxqWsbR3NOGGDF6AUvZT9Iopi9ZQGz4JPX
Pppr9K6VuS15qkWZEuSEGBoUmmkRyHX3qS9/LNHRoyQIsG5wpHfkzoz9RwUr/PylBW/F3+xOjnVw
ZeOAU3eZ7Elm27VO8TImzjavtZfzlz/xMs7av/fjKcRiMBo5A5a+wjU8kAOorQ/qYifmAmP+Re+G
KpF05HgaPjclTS/EaK5ys0Vw7BxafDvnv/2JfejvEsu7j0CvKzWvqKoD2YRxeT2Ztl7ueiMrvMVk
ZuCzE993/i9nV9Ikp85sfxERIIlpS1ED1YPtbrvd1xvCwzUgxCBATL/+nfL3Fm3dVhFRCy/cC6GS
MlNS5slzSJyBBmXe+FWGBdPxOB7AfXJApfAcoDdiaFhCevp0/deYhtYWbABhTVuutTy7aGuJ8N+L
UtHGjd1gRvblm29WqkZrAbW6FXcGtISCwJXXv8XmcWWauBY1+zYTHOwNCMo1uD+aC6Vd+nJ9TQxG
BCzpX/MOVS1WC1D2c0PRiBQMaI2o3PPQyed1Ufvr3zBNXwuZgLXPwAf6+AYB/3I9fYAQ9kYC/Q+M
7h331XE0gvV9M14kwtBcHltkSVQPNl9QEMgi/2IV8/PktOexdSDqmeJdTLcgXYbf9AdY9Ga/VdZS
EQhEpGKSvydw6cS8o9Pu+oIZjMnRNsXiHBLK/aUkCS40xNRyJ+AIFNQY8fUPGHZdByUGkDMPCSRR
z5VcXoBzu2u7MAq86UczDrcVHRztLOOUzNWIdqFzunScR9VaDEkOBb+P13/Bn3vsfzcecOi/DReX
CFavl9RB4c3J2LJ9jS5YACxTENtwdEF4SL6falKpHTRdHoHOBisUlH+8NdzRfr5Dw+oewqToFOlj
OqyPVoFSUt1Dqbb+5TT9vU3Xf4LFPxExgTMqR+NgD4pRsGQ74eH6L7gcju/9AO3QZPPigjILWSFI
5aL9yccPuXemf4gPtjxm7Se+cXaavqPddQtJnM653EZDH20qKchOauso6uABZNBDBN6/LCosb8Ow
TB+7GNwbt2BO6rGR4jRFpjsA9BtMkyDcWEecfcOQ9OjIRt/Dxl34fRdkOhJMWhnIhzpbni2ZQ4VV
fhhD65/re/O+A6JX8e+fodYBvUw+hl7AVVdXfjw79sehz246iFioxXMRdKOHNH17Dkr1EgrnExm3
zrj3PZvpUBhrWug0pDgqQk8+dEX3ueLsi6WC2Aq3Mt+mT2jhfO7R5ULV5chI7RwyU2HCJztWIfk4
iK0kiGlvtejRk7IERxWOjGEujkB+g81UHq/vrWFoHQ0DNsDAnwekej3Qcdll8zi68vn60AazCTSX
nlcwfEAtpD0vo4tWr7AAHxg0oXi24cqmqWuuPASoZoUrps6QN6AgJwrQwHzb1DXHtYYhbwPQ+ZxB
/P+xu8istdMjxNg3rkemmV9W7E1cCNqFkpXimKbK/pIzG1p45cZBYzDH4PLJN0M3IVh917FqzyIN
vo2iAdGT+xjM/HPTsJfbFkfzV1CDTry8XJLGPj1SkJRFrM1PM4Qero9v+gnaee+6jax42SGdhePo
gA634VvaT0MUQGT6U1DaRXT9O6Zd0DzXSV00A3U4cvK+TqZRPXqs3bi2m0xfc9iKynUYM9meG0lB
RS13GXG/0JR9uGnmOmbzwjlDwxWHmOe2WdwRN43KzHcP10d//5nDdMgma2dvGHOCiNaqz2MjQXef
78dCHqFq7kYl2n2vf8ewSL7mv7inOhT8uu3ZU/XzEmQfypYewSX77bbhL+b1xhNyNTU5kB4SmJjy
F1hkoOEEHifXphvmYzBTX3NiXxEeZBPM1C/UXabmp2mcwBMDItdq2F//CQYL1ZFgPsjGQN6Afbbm
fN+XJK6C/+9h/F/r38f/3aze9k5fLobv3Ld0/Bf3IPMIuhlEONBEgWx5vucuebFy6xO42aFhB5G+
toiH7DbcHNNBYVM6TEPpLnj5I/ddd+oTSLpOfUD2UoIN+vpyGa5bvubQda/cPs0QVrnrnoRngRup
gIyvQmPs+hpaYHe1aRFf/5bJeDUP9wrSrrbC7lugE2694im0xWcJWujrwxt8UAeLgU64HsMCF5fe
yWK7zF4hsp2scngAG98nB8JU1z9j+BU6bixD77rnKrzT+RSCySSbVVQu1c/Jr25LhoHa4W8vLISV
Q9Kth9xNBwnqzP3mgg5tY78N7uFpHg5CPS7WHFjAtWtGN7JsrxxiMOehUfr68hhcXIeKhTMkHvOW
taBMtKIS2JluoE8B4ye+dhsnhcFmdczYVOXDheIKCdSpOPbrkjiVfzfk4GwNJpCfMVLey9zZyO6Z
Fkw7uXPh+muKw+lsC/rA1Hz2PbpxYzItFfl7n4G/oZYQAZYqF0VE8/VMRLkPOxC5QcxiIx6azFVz
8BSk197gz+3ZBxuF7647J+sPS7b1BjUNr/l0zbhkA/TFz+gUO/iq+oW3DjR0QAB73ZwMy6/jx1Z/
HCxQIrVndSGSrKrHglen60Mbpq4DyJCCt9xahsjbFs4rzcLf0Lm6XzxQK10f3zR1zY0zb1HA5CN8
gxUAsqo1NO67FqT8t42uOXJnr65YbN6dR2c+o6DzkYDk7LahLwv25hZAF2VR6eFMyKB6F1kh1I16
gBU2Jm5a9styvRldhPU6lijVn2UOvSIQfPI5fbpQBt02efr38D1chxLPwgtqWr44aXYE6unltqF1
f4WQSg2Qc3dGIQH8hRRA7WB/29Cal/IAFeOVoWhWovzx6A/gwMTv2IJrGSxR7x4luWeTuW/CpCYS
/G3WeZVs41lm2E09aw0mW1eqBkM7QBxTSO5dWOOWzSYuw5lua7sJ8WQG/NAYJt1MXsFd/GlBq0KU
+f6xz+wX1+LTjc6qxbHQaiH+JibEGWId0c3xL6jxvl7fW8MS6WC5uas8XNwQgSHyAQmUYgc+ln1J
N5zVcIjozCJQAltrMWSIYs7y0tfiY1DYd6iQfkDxbMPuTT9AC2SO3ZTzQBAPUHz9VdL8NA35fUm8
w/X1MVgnu/yyNwGhAzwiXSwkwkMQ+XpF9pQF7oZ1/sl3v3Nl/8M69GZsIrkkwJxe3qtl+SNoBsj4
jRMIRKF9EUn7QuJfjgq48+4x5aMTi4WjFV3OB1cxdbz++wwVBpAc/f0DHbzEQ3TqynM91sdusr5D
5+IJtdQ7LvmxQ4pYNPY3yZqHC7psbdjr9e+aLEPzHTBcEFaNeMxl5FOefm4yUGqC9BrEStfHN/gm
08Khz1To8BHnZ1aP39caGsthWkJKpj+slP/0IQq64Zsm+9OCYwi61bJrYX9QODyO4H/uZ283O1vp
PNPwmuv7GfqTQg/256aQTKrAYBQ8TY7c8H7DLuhAvLzuOwBaAca6qGx5jf2R0/KYKnnnkRsztjr0
LgjyVDqIYMj/2yomitIjCmbtTkyZgIQ1qzYc1bBQVIsDmQtFm7BGYRXJrHsIZEHwpUhaS21U4gxx
QAfdFeCRVlQC01QUww4UtIcFVL3XTdU09OUXvQkDqQ15ZTBbocYH1fEFbME+CBOuD21aFM25cU+q
yTrDeqCKc/LrKq6ZuyvdjcemaeKaD1fEzerWumxtWIAPvQKHrijYbbwlTEfZhQ4CYlsjQqAneNd5
kC9CEvT6spjMXvNZpJkFmhZR919l6LFvFWgvvxEwEY0vTOCut9iMdhs7YIhDegHaBe4nI0SGSZHP
qMSJf0vBv6de88Fy1auS/tP1X2TYCp3wgYPQtPZ8fIaBaBiJQwjB3hbfqBaAUgrJ9LTAJoct/zhA
iDFcu0NJ0w3j/wPneOcQ1MGCeegBaJyGSBoSugfZYuL64Fpk6f3SkP2YL5+ITeMynR4kdNSGfH3O
3eKOrdlj2uNE5MGnmxZQxxOmTAxkdVCz8u1xX7oQv67TjaEN1qaj8XDCqrTp8QshPLEP6XqXOwSM
i86LX3bxbbO/fPpNCPGHQgkI1aDi5ocQCKHL8wCAwG0WQLT4lEEFbJpy1pxbO9+J2uueRsq9r+ky
Ha/P3uAjRItSaH4Dd/Hst2eLQiGNLH0cBtl9atdHF7gAlOP2178TYDXeMzUtXiE1ViyLg/oSZM/q
aLKdAaLmzZJFwlHQjYOCWcchi5lXr13H0o0AYNp98vfWFGkHeOEIuN4yyb0Pkj1c5dFt4IPXdbit
ekC0cDaous1Chbz7NOLHDBQ7D8V3d2P7DaGFaAGgKboi7XvUKuvJo79zG5pOooMEw23D68A9h6Iv
0Ud16MzHoPrSMzRANkA/3+YYzsUU3jjGbLWzWEdUukey5nd4YVpxWRX9xtwNhquD6xyaT6Rz8S6b
kfu22jwpBTij06gbFvTblbeVVXSMHfLQUAh3kDpW/iC/9C0tY8k8GwLhIfivr7uG8wc++o5z6HC7
2qUZr4uwOYPdHBzoqhUvK4AVcV1KvsvSgu0h7wnzmtEQew94bru3cub+sCwfLL0Aekei99jOvwiV
tjnEGkAWWO1KAjmzoZ7xnKlCsp9m6CLNNpUxG8d/K5aXRwE+y6QDbiMqvFW9IBeY7Ssxp3Zk5cMc
o+A/Q/MpzcE9XkMQLbTEHeRD1hiKKOAEzUCIOlcXYa2laBKrB57IchTI4sE3eeCdkLtZjNCVFB3U
4FxIsckhtJJeNMNpYU0VgWcrjDo8v3b9CFmioMh+ZsEKXuvCH45+Z11IpTsSB2MFXRaVF/G6qnqX
Le1rB3pb6G5W3SPJBd/nah52aFvPd3ML4S2UwpYIhxrZVzQVn2rQAt8R1+/j3pLNfvZCdSjD/IX3
YIPvCKPYUAJpC94+1xV6Nm0o+hxsiATtGIEiPUv7OUIQbn6B1pvuwF2axU2zXFR+XP+48PEH2LXX
p5SkI1RjW9AG+SBfpZL9yoIAMIkuLB7n1umfKhDrv0LPpj3OWUMepGv3pxrsnzvfnq2zLIryDr3N
4ZEH7DPE0X6nkkNNlhJIhoVgA5klJL0aC+1RrQW1pslHicEG694XD4Ii+y4UUHu0WApVYRu0twOk
/6wx7+MshJbKdTM13Gd1OJxjswKQUCR0LHUUNNxBzAeSBBuV9vcHpzrkyl1RdxVOHSaN10ag5AW7
RRROG5Cb96Mo1YnlOJ+nYOwbyGUjwu3WAdd8B6RVG+tiGv0SoN6EOTaklvAr7idM2j2UaEBHteaz
uCkAYav/Hr2AlktmhZ2XWIWr9lmeZk8X/uYTGMnLjULG+6ck1cFOs+tbnvBbL6ksnieuNVSn2gJT
GZfFuvNSdhubCNWRT6G0CMMD3U14mkKuGzo1YAyW0CG4yT51QDHIgltWOWt9ntAKWUO/wrLt+7po
Nh6hf+CX7wVp7QbTTytkbiFJcm5Kq3+2y8I+B9QiCYN6Hny6C++qBnBHR/nkn04Qesczf/nHkWr8
vuR+G3cIChs/1VBv1kGcxTyNbEJwTZax2fU59PIaJyZg/stnvlug2iThn0AdbFyjTMkyHdMpwqbu
whLfUyKyvqrHQET1M3m2m0j+Y50pi+ybwgBefX9bOxhFhxE0/tDqgLR6536AWuQO9eeNZXvfU9l/
2opSp/CQnQgTCIMEnyq3Jk/IArobUeZ9N2J6U1HdoFEbIjlhMqnv3fhqV9+HsIVA26/r5m2avBZm
nKzsxJi1YTIU3/u+horeFo3o+7GX6bD4lEObw0svRQDoEZE7cAhDMvw2xluq4xFDyIu0+Tq6SVd7
e9J889Jj0G6xIby/JiA1/ttcijAIpt4ZvGTt2yjzfnjT7+uL/f6SUJ2Ri6XKpqCF8pIBexiXEAdn
rSti3+03DP19Y6E6LZdvITFUW8xFWE+P1ZjuOG/v+ql/VnzDaQ1ro2MRF7py6WSuCz2DHtdVho6B
qQGPw00LpMMRs9ormAuZkgQ6Q4c2hSQMelC63n26PrxheXRKLidAU5VdYnjVTgc+3rELRFqh0eUm
oADVibmmkUPDsqndJF9Az1kuuLYGDIo74BMIp/QQjjKNUgHd8es/x2BOOlVXR3zu1CrEbkO0JUZr
WnOwpx4MIoO11VxnWrGLGby5hfQLp/1Ywc9s8mlgX0RWJo58WuvutntIoJ1+0wT0r1srN6npLylz
6CSHkJj7cn19TLaq+XHGJHfWYnGhignCaqgFQOrRYVvvK9Po2hO99S2UHxRGL1d/2g/QHNnZiKUb
e2saXTuyLGSQezLBVOfcvW8U/9qsbGPNDUPryMSB5SyHxLubNE0tv18khUbIlHCrP9y07Do2sRwm
2c+j4yYFcK4HVxT1Yar9rXux4cJEdUjiClXXws4t3PfKbw2UNMPRiQoK1naEIlp+5bKDeEz9MwhJ
BLnFREFDSZbWxqXWtHYXP3njD4EYAaIh+DhxCggVjV4Daa4yvG3TdbhiKL2GO07gJlPGgzyq2MhA
uwzI1+/bdubyq97MHk3cPrq4O5bUASqfABRkm+xmhkChYxVFA/VtuxF20kzZHk+JaK5AcQ8J804U
N9qV5s4Luhsm9MPZsCusOq6kMwn3ty2M7stQxBE1KvyJTPmXVdrPstqyGEOQ9jVHrmponrb5uCaF
ahE7IahC1jCuwnorDhk+oMMQPTq2EJYOliQfg90UoplvqdS3vgg27hSm8bV8W1lBik5W+ZoMl0J2
URcZviCD4ADUOt+45BrcSkcg1tB/JpT7c+Ip78Grq30f2htDGwxTByAueeuiHrrOCVIuUBxiO5kX
O3QxRYFsjzdZjw5BXFOrZB1ElRMPtMvRtISfvfk20BjVsYeQznWCDPmvBApE+T6XdXfIGXLa5WQF
8fXpGzZYJylaGHpXCndQSZ37H0FsEhczfxqh4X59eNPeakc8upXD3IKkQKKgkKMGsa/zdCMimPZW
iwheODk9zvYpQcpxTyb2nYfZcbX9R0jvvN42ey0yNMCHZHYR4hNOdx+I+dhArPf60IZ197TIkJIW
ta/eUgnqCbHf50ngrnGm1o11NwyvIxmR7VV9MeZj4sxfa/EBUlhQtf5409R1KGMDhs/Zd1KVrGCM
htQh9Ninw7r5ujOYjKs9SjlbkG8GIAYmM01PEn2rx76DIN71yZtGv1jTm1NQNLSaaW6rZOp8PyZB
We7ptMVcbBr8shtvB1e4HhR8VEnvlgdLVnfZ5Gzc20wbevnkm6E9zuYiaLIxAfoC2s4Q5PU9BP3h
NnN0NT8dqcyYK5sxkVUvIlb9ROXpXDny5bZV13xVTrMUi/IQZXx2HAYW+1P2dH3oy8b9N4VGdWK7
IByDNi1gjTNrgB/NvQU5wJey+wwMQ7Cx+KZ91ZzVnbkzdLajksp1IcPeiAzy8MEcX/8FhtF1yF4l
Oajj7VklRW09rXw6FKX347ahtePbByvK7NpcJeMKTZrWPwer2NhSg0HqQDq3rUeFh4pKBrwdZhey
kgqtj2KLD800vOZKPc+XebJwLrFOoq5jyRNoUr5DYXgjDpjG1/zJETxFz2arktCF1GwaQFE37ups
f33dDUbJNHeqBzG4AapCieWdAECpQ+dYlEDD8q3eJtP0NYcitWDQY5oQgwsydpBjaWfYZEFRRELp
afSer/8Ok2lqB+AMASO7CZVK+Aq64o4eRL3F1GcaWvMprliYr1U6JGHZ7lAQO9jdVtbeMLSOgoPw
eruQhg1J53v1CwSAvDs24/p605roADgo/Pk4Q6whWSAlEdsBAxHF3CwbB7dp7trp5+cjV9wtcPpx
ZycCeiiz4tNtE78Y65sjhNosmOiEZZkG70jD/h5kuYfrQxvMUeeZa1h10dew+sQu152E7g1k5fet
cjec1bQol7+/mflajqlDp3xIvG8B9L+bG4fVvNTHMzJsBYgenNHauT5PZpV+ub4glwD7zqn0H7Cb
z/3CQ1YlKf3XtQKItB8+cLkidb/Gae9FkFDZ+BGmpddclLJ5tHOBtckGt43TuWgTe7ScUzveGot1
yBgkmCH3JPw+6bj7hcnuYcinbyDL2HrEhu8vlg4ZE62Q4MlehgTdoCcJLfeoDNw4dFAHt8pnG+0E
u2Uqj9Kmt4HgqI4OI/1EQ5Aj9slckaRU5aNPu4PfbKklGUDYVIeI5bnPizGrhkQG7g4C70Dgf/Ya
srORdnHC59a2IzF3sSvKyLbrDSf8U9F6x+j+Q+Q2U6j05HxImErjPvMOs4TIa9Wd+nXY5y5NVLFG
aSDvawhTX7dzg/XpWDJvCLqAi6FPsmCMWlrsbHCOLLeRgFEdSOaCRYGkA7YpBQClK7092Kj2t01c
8/1pWcDjBhlb4DgJO9mWSGPZVUPsQ105vv6JS8h+bzu0Mzq0atRtQfgDukROzxPw69/rPhA53sGj
JHvK0xHy2xLVgo2TybAZegk3BF94Chk1mbj0d1aVkGBtUXG4rWkFcs5/B2Gv9/q04Bh99LsmHlKA
m4fA3qoFGAKmjnmzl2ZC70SLrV6Dr+ChLyEPP+ygff5J5vIYWB307e2b8HVUR8BVoMC2glH0SW2t
7UFBK35nc34bFwjVAXClBfVbr4NLQMTAjlwvmPZBoW4TNKQ6AA5InmXgftAlAgotVgMdX1Yecq+r
I06nXzxEqFwdgHxaiPReN2PD4auD4ibhNMUKpuYk8Lo7q+X3y7j1qDUNrd9IAhqA1qHB0EsQC8h+
EYg0Xp+1yRcuf39zZUAqFAcU4FwJnV6dle1S4J3WfIs3yDTxy9/fjG7PAVQG7AC+4IRx6s1xD4Hv
6xM3Da0FpqVqLrIaq0yqJsteiS1y8NQI+8dto2u37kY1Foim4cTS4cDqiVM2byG/DRPXkRC8y7Ms
zAT43ysyxKzJ5r0D9rSNZTEdqToUor00zdEV4MIGeLyZorXYB26ZRW16TMOzgC6t/AHh9QNb+tte
/TqLYzFVbpHaMwfEy0GZKa3F9FL1a2Vt3NxMxSwdJAG/StMe8JrEl698sBKSkTvRtqeeAHFTVc+T
DE7gYH8F/dKDq1SkUFWhwbzhIab90jwkL6q1G1nhn8ZGQQaoSdWJplb1dJOh6a2aCyhuFPTHvJNL
vWguwogXv28bWXMQeyiYBLRxPPWLCA/g53JidNnV++ujG+6ien8HwEKdn7nZeJrZgMwgSAucNGLe
feqJyPH6cyE+DFs9SIYYpTd5NEHvQBAS6y5qsOe4kh8Ay/5EXP75+m8xja85u5imngD+NJ6Kbvlc
EXpoJ/+ptcJsw4LeH5/oAMvQguRG22Ot3FSFoHovH1WLVifwoJxu+QFEB1lSyMCxaQ5hmKsa48bq
n4iAcEUnxcaT+HLQ/PeKRnS13irNR0vMvjoNg/tYkA9oebpjjtyl00bJ2LRE2gnXVW3dLzUdT5Zo
dw7P40vxCT16GyHENP/LZ9+cQ04uFwuYdXUKAau2RYImq0iJ+9bfmP77MYLo8ErVOdXIvGU82aj2
iZ4njT1twGVMQ2tu7AoQLebNBEcL5J1TO3uQU8TXzcbwECI6hqtF2YnkuRxPtKo/Srf/Ist+31cX
b84auWsY+T47VR63FzSdFLeVAomO8AoZ8PW9asZTvs6HwGk/SGfdCKcmO9JceaxKJBMA+4ShOg8k
y8QuZ+g3c7vX60v2ftgjOrILuIkRqb1xPHnecpjHdqeWb6OLF6plnSdv2AOjDcPKN/r1DHuvI738
2i4amZfjaerXXYb73yDTmwrWREd59Z0NGpgSW19nap83FNRJct3LztvqETHshA7zskYO1W1bjCdW
TNZ+4dV5KVdvD7WLX9e3wvQBzaehSDOiH7waT2tuxbP1OtY/aU42XMO08pe/vwkYdjA0SB1jcGVx
MMmXwCI4++vzfv+5S3Q0V9o5i/RLDG23v0CEH61ocrg0DsjwZ9hvPRMNAU/XCu6UhIIFyIROHHmO
qLLqhxRF5c52v3eOvXHqmNZIe+hKNF+53VzDhLi9U62MSb5sxOv3X7lElwnmrp2NDv6dQpqjP617
bti4G617EpBTxur9Ot6WCyA6zqtgIVL2A1yMruzQ2NBOFW72tR22Sp2GjdBxXnW19ODJzWGlGXns
vSnq5SflU9yPtpDVpi9omXBZNyHpm8s2LH7MceEv3T7yQzvK5FYx2OBq/uXTb71BUd7wCdtRIf23
zPTkDP2dmrfwk6bhNU9uGPKZDoqqp9kq0cS7RmP/03O2stem0TVX7pxwtMqK40hYH+txhUR6F81o
SbruzabRteNZkLEho2Wpk+V5u5XSyHPnaJyqDUcwBAudbc6W3QLJXUTRVrrzTlr+M9qeDouzfsqr
Nqmd4Of1n2H6jubLYca90snwM8Kw++EH1lM4rQ8klPfQldm5qt24J5lsVTuefQHFo0bgM+D5d4JP
Phkj6T/Mwb/Xf4VheB3lJZx89WxQC50YbaLR/SDc12I813zjKmbYa51kbshyzx1mWFJQpVFfdBc+
hF3Wb3mZIZ7q+C679fKurwN1Si8iHYFY+l1VMrK/vjamyWs+nAelB25HvBEyz2sAq28++2v4oWdh
sWGqpulfPvwmSFwe//7UYfroYj3Oq3WccIW8be6aCzs+IbPveXh+EPlPx/J4UPkM5OcWSaFpbejf
U6eKDmj1p+rUWr59yIKWPEClT6JX0tlSdTD0+xOP/P2NcFgDIFfReCh7ddmFdJXth7wNVbpznVGk
z4I7PDi1ZTflRy8gEr2ZjSXtQ+7bWX5IwRUwx5XXlsO5tEo/B3wunNNoKHN245XN1ZbZFTgHx0n0
OAvFTzU7T3mPNzC0HH/ctI3/Ac+UlptWkGU9rW31z8rovVujr3K9rVRBXG2Fx4ay3Cdlf+JSINHV
/gBD0sMUFLc5kA6gWddKlgFA4SfuBQP4sbOfJeN7NtlbB5XBgVwtODZ2VswrdNNO8wjJV8bWFnne
bOskMYyuo2fUKJt+kFj8ySMzMOC1GynHvQ2JT3TCK4UaDVTfMPfUzV/tYUpoZx2vW41p4tr9ZiTF
mo8s7U6KZDHD5QOE9zdlLomOzQlxQXacARYzWp8KrsQudFEYuD5twxVWJ7myp1a4BUgjTq5Dvgv1
XLt9gqzPISvHQ1BQFAC3wP6G6KUzWY3YUPQ7C3XiIavvQghg/QuJg2CKaqe/TReD6KLH6eh6Y13P
/cmr5T4rywVBa1O2wrDDOsYzGO2g42Hfn5wQMmaTayUlFi6+vg+GwXWEZ1FlLuTqpv5U2mo/BSgi
rlkXbGyyIR2gQzy9jKq8SjsE9To/rnWKW4dX33foednxLL0PVrcBcxV7FLZ9Gw8tmuf/PkfAoGFX
wNn9ebBAYaJomuG75OVtXaBEFznmvMpLx677U4b9Tgou8/tswZnTpOO04XUGe9UljlU4gZ4XfP2A
MHwp8iwKs/ZYqq1LmmG/dUiZgxSJPdhufwpqcJ5Odf8zHdutZjLDNVlnV6MFVLNFS8AewKud673w
CfykIgYvQt58v26vhtVh2k0ctwSrXiU+kYb+S068X1DvefEZpLRvG187ZbKhddp6xfjOPJ/dRh1B
C3sm6jaEE9ExZd5cNo0L9qdT5mBrW2VB5CYrf9Tg8t/wOUNg1XFllcdIZ0+0PxVTWUXM5T8J+i4Y
kceS9zu/Dhs0uHu37YbOrjbQae2KlvUQjEGh+hL7Rit2ALe8vhkGY9XZ1VIJZh4fnJCnICsKXJxz
6LcpuXWfM41+MbE3N/K8ow2a07FStbIg77XGVdvdlvvR1Uy9xuJgLMDEw0IcU68GiaG3kfQ0OADV
LuN2MxfeMqz9iU3fSrSmDWOUFzeWYnS8mTsDWAKigv4k0LFf1ffgEPHnjYmbllvzXG7nZev5GFva
nvtYo70Ft3OydVcxhB4dXMZDFdiUqP7UeVbZRkI0I+g02v7e5wtPnCJPH9C5lt+GZiA61oyA+zZo
+6E/9ZQfg4w8ULrVYGzYYB1UFrqtXAqJu8QqqmbHhuYxDZaPFWgbNkKcYSN0VJnsfIg4DrhPlGw4
DuMYZzU53uSw/4GOOQJtZAJDg7L9LAoaV3O1QXJhmrXmrSlIDNaRjlhxK8wfUtsrDlRY3sbEDTcV
HSJ2QXGD0NWucQ2yHrNMvkIa9WumkEcdA+dMGu9rX5evVTAEt3kD0dx4rVjYOVLWJzAb2SRSgSrd
qHK9cstCTWakPfdca6m5K9r6RAg/1z159bvpkPPl8/WdNvibDrSqBtLJtJT9aan2TFoRIFB3zlLt
8NUoGLdSn3/QTu9UVnWMVc77sJdOJU+ZBQ4t8WvOu6eshQJsO+yaJXzInDvB7NhmX7Lgc+nUe5Cg
xqlQsd/+WKryPrBYzAEkXja1Ogw/XMdlNaWjCrxA5xMyAW0ZWXTgVszL1QX7Neuqddf0uTN8doNU
bOFAgz+k1+8sw3/gWpVEb2AZtqcafZrsM7Sa83MwC3e4x2s7bZ8n3yH8c5+VRUEjm3SL4FGNsr1w
Itf1MK0I8anvhigFy3KdsFzY2CYaNP5TladTeJHgUcW5X+YL3q8XI/+GnmcVHEXg0GAPMigXLRRO
NQT3TS/r4VDaoG/fO5O05W/UykAtZ7OBN9DETEMwU2WuhUT7hH6L3WJnqH04dMiyU5r3WXBYmtr+
WeRWMyN1qqh3otDtAEdRVylIQaM2U0XN3NEsXltkcyFu17DmGULd4+91Bt1LVEx8RS+H3asFYre9
bH5R28kGDJNfHhSKFm1xh9YGEdxVYPpfntU4Zc0ziLIXdUKjdVDfq0WKceeNAs/CXIIx/mNbtmn2
MV15X+7LBk06uzILa28HLv8Lxa7dViwWpWTjHW657XpEda3AE/ISlr6Basenu5CmaJ4Ym4zOkau6
kX+Bxur4TwGqeDup3WqFWKJqUclCr62CCEfaoue7B8+5v5sndw0ib/Dq+uCBJkvcpSRw8cFUMjdy
JAOrTSNK0IOtS8HqXUFmq4i5aHgbI7GeV1EQIBe+y2Tq+YkIV7s9BrRx8mPuhL0Xh1i4NMpxk1r2
XKQ8jV3lrc0uyIOiPSkAhdI2GiG3mZ17gLSDg1qGFBCAlgZ1DPRsN+6kXIZ7151cEsmhaP0o65zi
hw0aWUA2uL/e8waV2DglFXGeiRIQiU+nolERC2vRAqtqAT1XKNd3vvpz49v/Uqsdi53F63CNRe9z
dljqLg8iBHaQCLrzuqa7/2Pu25YkxbFsf2Ws36mRAAkwm+4HwG9xv2VkZLxgERkRkhBIgLiJrz/L
s6rPdPWZtpl5O2ZVZuHp4eABQnvvtddeyxqLQS+mExfuGFM8LEybRlihfFmrYp6HzRfrJoXMx4Rh
7mMwGRaPi7TmZUp0Nj/5LZFJrlZwfTDdwrIBOuxMxruOT+N27Ijvw6JtQ1nfmQks/hwq1/18SMyy
QHRbD5N5CnjfjE0OUhVpjhsljb2lPpMrlONAyLWficqGrBxBiPM7VXMYbdAVY4fQRZWS5tqK6ZGm
RvMi7e2alK3nvN5DdWMj+TgIz26ZXODfVWiYOGw7yIsuk82bwSzNyYgoTfYBZD/SC9MGmDuuMsKh
UmAUfvYNplFOznNN9kSb7jusWB95T3dbFWUoLUjcXybN3MpvY9qIJ7rE8n0jY6dfxi5tm25Xj2tj
9W5xc9zcK1415gsdAsp3kKQI0ynHQFzEL9YxgoBUbmbBpCk09OA7iHGOZMkw+V9P9KrjJJ4PeuGM
XaXtqBvYOmoQrDlu5PbNNUE73wqoXYqDanVbfYUC7qs9LkfUig8HZ4W+3AACrYWWbgZzraVoBzYg
L84X1chgPIl5/Znt2y1a5Y9ND7q/wm6b1kXMsFQf7aCxGaNJJvxLkHGhHrjGY7nzErM6121SZ/rQ
TkOo92yc9aKLcYwasKc9czFSfqah4QcFtiUqVZv4/tD4pm2heE4x7t12MlnyKBlMcwXUVEATLE1E
tAthr8LLfmMZv66DYHlzkiU9msk9Qa9asCtMDHUcy+4hhAKix7NtULvEuax8vkXD7SaghqjcvQ6G
bNvVMI38oTCxzgpuOB/v1siyj4UTh1lnv0kN4Rcz1kcReojfliyuiwiE8Gcdz2QoOOVhbnp4EiaZ
gvJthaBnk1TD+FK10QGTV1lzYlMC8wpEhfdpVdcaX7Y+yYnKt7brqMpVrCmeiTpoXmCQqrfcz0Td
stp94JT6nfpI/gw70pl7q1MOaa2Nw1oDKjgk2QUbVEAvRpVOW4G0lfpy7OpV3zeRJt2NF2qbipFy
OuRV1fQQ+LYpF9ftyqI9PP1MPmXkGurWCJzJyrf5KoYh33BQnXdG5noMxmUP+x/RXxs7UFysBbGr
2Go4J+W9pX2UZ1DqmHKpXZUVZusUgesqZnJyw62ril54kDeGaRLtRRf7wV9Gepy7nGzJBE9UDEll
+yWy2hyytgl8ETLFskIGaQhtSaT56wWxEb32kV7RG4UGAy8W5IUMllk0HHc9RE8QBhTh06VbBYRQ
w3ixOIqE3UA/Ry6B7J6fmlMrNLbBrAJiVPYOYbDg4Lam16oNeiyKzeNSxLze4pwLy4cf3Tb16iXx
0rIcuxqr9x0dEIOyaQlt6baG6sJEWTM8NGIj/dUmOLpuAdwGQ4w5YpDsqiZbdbZ6rNJ61we2q/Oo
SYQqp01P0UlhDgK+sCDx3gZEVrRgcRj6QxCqtCpkZ4L60EMkleYW/GfyPU75/INhy+6gLtn1a2EX
Q+PSM+wUd7Nsrd2pzVh6YVlbscMWNh1oRUu8FKj5KC0lKDY0T8fQN8Uqu6A9grjl6z6HBvbUXhO/
THPRTjOoqfMAS1jIgi7jS+CyyWJ18Hi9ol2aTdBJxq1FUxFahm9z4lggS9BQ5uhecJQeOawDsuiw
rhs7ugnZyo+xiVyVQ2q7JRCwb7nCyLAxh3Wo4vUGzihQbkpNN0WlSenQFzOkipY7X8HoIBdjhivK
Kshf3QdmNfVttCFaY5G1zeQLSZelKeZuWMeDhW6jvBgS6OCUfDQG8bXu/Fpi41L+pQFVMigIBaur
wDpqoZMtZgxwmZ431REix9hr0a1qohJECMFO7dAOS96nMZ60RI1Ldc1mDmoEhr1A2B/wFDVFOoTh
+Ka7Nd3uWgjl8BLPpxwwJdqOHnKrU9ddIk8Owt0QDqAN4PlunjFOBNUTphenT3E2VtNVE0e+vdsQ
foMvMjqwI1jL6rPhQwN+ct/DbTinY4wm0RYEM72IHXUZKA4Ow3P4NtvXZCKgxVRVocI9TtJtzzvX
qB3dYOB0m7TQhttrixUDwIt2olAB5KghbRUsdalAhWb5XLH5FfTGmpQ1JSrZN2rm/gGT6lFcbt7o
uaDziilpAw1DVagMNln7KRlUk8ttccGuSfTELlepMEnCKhjmltpmfZZ7GVpaLNMUruXSZ7ijSKZa
fmZQ2GE/BSy+n1ofrde9FU4cmrg206Hrxg1r3vhq3FHE6xaO74qwvBNoEB10uzZxWenRi5dAj2GS
ezvCMiLZWvKdgfo27lXCFruDwr4EYJXo3sBjbxntZSIggxu3NbsE3OqiQwbmgjj52rTxt9CLtZyj
7XYdcUFsCFvZqYrHm0WBeIA4urUfEXx84DpkVAezsHkNrbscoXYe7ytsETcRhyd3vtEmJMcghpvZ
Hq0NPV2oGaI0yBPJyEqELP24OTpnl+i+Lm2ehWNGy9HXW71bw7mnBWK/hH4vEqd2F6m1a26gidwk
h3RkaHTWXWzVQfmq8a8NTAUhILiNAbuFvaOfoXSbrQImg+MSnvolMQNM4Fo77lP4d8e3QcgXmPG6
xX/2Zo6grqQ2fkTF4LDXrjRBcKuzwA55aCJ1FTFB8AUIjfftvEFeCO6yaQV6dtfyncaAeFUgxozV
buyiTeUwMEjD/eJkig12i5PPUCZUwgpyrMhOdtglcgcCR1uQRI5kx3wNaaHWZfGPph2C96pHkpj7
OrFBsWYQ/bysNFzTywVJ/BVyTnKAFjXW+DbpcafHBIL9SaXBD0hHBeMN0hOaZ1Qmax4PEiq53bSu
4YWppuRJOnjEXKerhJc5TZs+uxHIrRp6kAgkwUPVoeCCaWE/3/E4kWdGKY2+q0k3YCfp1tyyJojH
n9OWrCJPdcx52WKXJkdA+DGUkUCTRjbQULXrqhlu4yC1YWuAN/SIeIxHRuYgZIZ9EaCTiQKtNQ22
whlN5tM21VFT6AwpUZ4iD3qo4eoeQlFZ6zeGjPkllXrJjqhahqZomm6JD5UPl2s3zcOdXbQNDtjd
HfxOk/M6m5t5SQ4i4USWa1pLcUit7RbsSaJnN1qQ2d1kLM6SPV0m7++zYdDxmxHSfax4Rr78HEC2
ecEqhES5X8VS9D5Ku9JVUAg5dAPYVVf9lHB9iPD1s1tGPLuJ1y7Cpqim6IHYankbN7Waw+ySGPWX
BHJQphBNoqUB1mX2upuM2Dd8RdHBtg3CW0QFCS18mm3Lqd+G1BSJUh39Zga10etoWmEMZRFaJDSW
O9YVol6wwhE3zXnckmNYu7QNlPhyskzC7GPdxq4chjZr9klknLqxwla6hHIQ73ac1rQ6Epg0tddu
pOewBQ2t6LIdwsg/RWDT+xN4Fp4+haLv3Yf0zvffVKNdsoPTAV8OKBhCfosExmRfg2L4lqDK08jn
tV83fsvDCaX/0site6yJ7t4pTLnC17XnY3QZyD7Jflg/2gUJIcrSgjU1yXaZsDK+SBaCyNpYeL8V
NiALtJPNRiEyFRhB47sgC8gbikYU56bvdbarnSH9JXRXJ3KoQYLS+7WO+XaWoJz6I5moGuCPBi8A
lO6GDkWAkcUa6i4bj69pj1GV4xau1t10K2p0FI+s7fZ+08sEnIEnI7wQ+aRLWNHp4NSOYoNzxSjl
923r+7Xsogwk72kEobIIuaPdTYpdMiyrKE7Yw2pI0BWIHeMCC9jWTHfJVPc7/AB9mTnird5XqaLZ
F0oytuxM0rD+GJAUdJl+mWnzsKIUXVAbrJU8zQ1NmAZy4oNxH0GmL3uJsKEqnbvunKilydCGuWx8
9NnB8nQ49TYIt1OLjQgj5oHJlM+TuHUzbJ9Np+fc6t4vn/VCob0UrXX3MEIL/M3QLQKcIVe55Y7F
8mOWddoeYy7IN13D67wIZlJBkIF6FMB2wj4CaD7ZQFXAqZrSrmROdg7C5elzN0DN8dR0DHKXZIxk
ekh0ECJnq4SJn1N4wIZ5hzK/LmtPZKKAP4Di6bCtmDV+DUap2Xu69QAI/NxPKIHHDR2qSYer2gFK
oTZfm5b5/2aA8l+0qv55JBDfT9eqsphUgtnYMUnavuwVnQuXhAwqGmF3Z+zGD2kW/Xfulf8CRP5n
zfyBdtSSduiOK8qrEhKkGGRexz8aSv/+J7Nd97f/wOuftvODEnL8p5d/e7It/vuP82f+7+/8+RN/
O3zam7f20/3zL/3pMzjuH+ct38a3P73YmVGN/n76HPzDp5ua8dfxxac9/+b/9M1/+/x1lCffff71
Lz/tZMbz0YSy5i9/vHX6+OtfKAvPc2v//o9n+OPt85/w17+cRjxB3b9hGPXNfPwXn/x8cyMOE6e/
QTMxoSxmUFCm5/b58vn7O/y3lGUIYYwBLIvPbUsUdKP8619i9htjcHeBrGoU0yQ70xadnX69Ff+G
zSCGFCCkwbOMY1jw79/w7nfY9Pfbgmvyx+t/tEim9Ffr4z/xVRyHoX7AyQgh0Mz/f9o6nW/NYIOG
fxsY/Zg2e81q9sTJ4AroqCPzU/hp6aOxiFN5HfL6C2Jq1YkEfi/OwmTNBV1ts69kezWibAQAIC6E
vojJuO3tnN07Hgalp8AoA7tdD9tNUnX0INawVBY1KQzr7jlyccAraXoKZFYDLkLxyiwEstgkDx60
wTZOkQEObb+3ZgMX8gxfeIowTsgpPPThKo9OJjcmOqv5O3+Fv/eq0/op3torBxPLHH4NMByop9sk
jgHyVHciy/xlE5jLBfYADYnukw4TRn6J70kHeJjqfWj1O7wYLmtvDtFZIV1ld54qmCwEgAmztHts
vTi5Ov1BUYrRKX7QE4o+7M/dTtLpOLRa5LGXd9PS3bEW1doZibDN6waq92y3O5+qusBM+ylypBhs
4nJKA5OLuvrJoJ9cNUDLjJLXi66P1Sh2ZAtLoBU55+ZQ+20X9uJbMGF2uX6xIlvzpEtPYRu8SQpc
eWq+avcCoTcoOhkEx/hGbWIfBtFwAvGlz+kpCt13D59TgDcRxnliflGF9tpaxUqw2t4VTZ+wvx5b
SW4gKPRIoM5VrI7fVHFwASFj1BQj+xEZAGNUX4WOHuDS+tYL9xrEYVrKSH1lq/wiRr62yt8m9lZB
DP4gQ4BOwTbsJok/r6bIINeVPCsPljfdXpu2epp4w+H7l5UwXP6qRPpDquilN80XhN9IqdLmCdAs
as9XW/e88LMDJ5aPP1t6Lbmr87YjCxADis5E/SHgwZUP+htIxiYHDbi7pVi2a3Y76va9SpCfD8zc
uW0luR9Jkw/1eiNhHLAfbXpTz+DxxUAmRQTRCVg3HoBz97nmqUVhkLq85n44g8cPGMGZ1FydPAT7
ytQELgc4qbFIfF1uHKBNBR2TqQc3kyzqp1kyVkxhc0+kWdCRCO+zNb63a7OU6aZe3Zze9FFCwDyV
52A0nDIBafegMaXsczWOekfhVAvJItxHpDdIq5bou20PzNX+MMe7wA0sH9EeKOACondgy12guD6q
RGyY5R5J3o1dEUXyERmgKzlRH0ET32dJcCH8Q4xcA4EZPiKBlV8mkF9Drz6no+qWsOiYLic+owu1
pmXU4mo7ET40qzkJgHN4rs53DnKa+bj2RSPN3aC036Fz/74wOuV4chRwMYrLo/qrVDVfSRbesz2E
I0zuiMRAE8luF4oaEYJJ+QQGWN4/W5o1F2tVo+8k12NL2R5bFmCyeb4eG6Qb0kAzGjjDLWGXdU12
gAyf51TGh9kGKZ4K/yKfIgcRyMEE5CgAoqaG6D0XBmYf8iGzrlzh6QQQNHS5kM1rOydPGPuQ5UaW
Z7hJ+GIsySZkGfTmXh1dXLG8Xs2Tm+3BMvXRoIAXhN/MLI1O0qXHDUwgCQfhuyR94wKrwQSmzzsw
2nLRxfcLT13RdeGJJPRe2/pjjiFsXt3XvSAY6+IPJNkSZGjoLKZIdfrkOcTF3/mNXNWxgwZcFuQ8
gfQT5Oww1v3E+QzIw/eXpl7dLoFzE7Ry7J30l9XkrhXz2R6L5w41ypYPHTX7FUBz3g8K/rV+13n6
nMUzLARE9QSXk3e9ADCa3QEMEcja17gRiU0HeL6Yi18LBuDqrh7iZ4S6+4Aa0PXTsUbVJS8X3d2R
Zb5GxCkinQAioVC7WNmPauTX6MCsOV3MqQLcmgO7l7kbsQewlR0yUz+gDiiSabqIK9XlYBLK0o7T
J5QzCqSc3S5r0xNJ7R2z+FaBNXfzapddz1IYJxoUcfYKfaqXreY3IRZuPoB/dYzGBQYJM3BRgMtH
O9rHFRljPo8mRQvFvvZue054ttcrufEkfK7AnM79AmQ1GbOczwM0tUeDDhDOkHJ0NjYLfBaBShV1
DO9siodEoNMU1zzvnOZ5mxYDxvNKGbffgnYRZWeiYl4YKVeQAgvx3TH070bjijTgU8GDVSO5RDMp
ZbsmGHaOXIcbptUHMl2LtLnaOmjgJNBFdcgLKUWNx9tvrZg+SJbc9BuuHoG6UM7GAJUamQAsel2E
NqR5tJqunICAhOMM+2M4HQ72Luim677Beo9CcIh7lJ5FTaoAPZlAoaq1N9JDns/O0D1BbmTLqBmH
fEDHp7QOIFLYDi5fprQEB/4WIDesCAmeMAoMwD4H3IcFasnSSy5LdKm+KUcfeA9XH12jDyHWm75Z
swI2EKxARpEs3Y+hTa/ochM7uXPr+NoC6svtnDz2S1HRGQ6NrUH7Zw8McykJyj8M0qASp8FQkIBg
oCkavkgawicFXkd0SJ76BTYjnZIoVSe/oHfg9lVPstNaP6J1v566Tl5ESYcdBZ+G81G1J9W2B5MR
LE2oRmdbkyf98IL67YUu408Ob6VkwndV0YSH1vh89eYxGSC0ITcYwYt4vk3QTSyyecXj03w/T3bl
YG+hw8L3jKzhLlBtWroZKn8Erutz/JjOGUp0/lSBmn7G4xG2zfDSj1OpsXRlV73FXH5VwGtyG6cD
UKB7Odv3pJshQ5SwLG8kcD/OT6iwVxyAnWZgLpXexM4zc+tcY3K96fc1cte0RthqUSIWYfbmBObY
MMV94BsOKxcs5HGJDkb6Z0jTfG2DfJ2t/8aSl26t1l1j/DOkAa7XHmoRdTCfkS2Zg12X5mLZW9lc
Yald9S0OigzzBsnspQ5y5EnrboP7URFU4TNL4LE5vEyYRTtkYwpstj2OWj+TYHvuHFdFN+Oyk8ah
ubvdgGL65FlfQT1gX1HhbvmUXiECJycIecOXDsX+oSJYixA8qUtoZqs8rWET7Da3R568YoVYgOGE
p0em1bFDyXlywhVT5rpTzwDSrGlzjLv50FRbdYl2JtrRwu/iCDeBxuQmk/vQW1eApSV3oWQ7RTzJ
F4TPYkVIjjokiTU7ahFcoL3/mLXmNY2Ap6aoEqEYA45AnMdaFrrPBNbN6AoRV59xuJQUNHgAMBrW
Bg2/IRVlZZDAdmtNcyiypwXiTHToIduFefFdONZdEQbBjoTIrUzIHoGZwjdK5RKec7rRXwsEsdFc
PHS0iQCIjSE46kOcB8oXC8TJL7qqee2+wL0XpQjjdae64GiVH0re1yXTW1tiegZ9t+wb+JhDMW7x
vWYfLrbyoMIqOkI7AA5mD+geFWD84oIEOMUSjeVa8Scd7eZhuo0R19emw5KiyAoxmILk8TjG9rTN
5nGL7d3K9GtHITICqzIvurSEMt+78DgcPAALwsey7v1zMHKkWfN1vfa+rDHlsK44E/AQpHlzHsWh
LknyPvCXqmku2q3BhlwjvI1p8Ine/1KwXueNSE4ma17ZMrzM9f1i3XsSJ09Zm/2sAvmBoudDRGjF
6WZxpXfNzwUmXlYtuLe1zEp0zEyeKTzU1WruGu2ffbgeprTejw0ap4QgwZ2nDWBDlOSR6eecuajJ
Mx58MlufoAt4W92CqfYREEAmfQvbRjRTX/HwFmA4FH0014V9wmzIRyCw4eLuPlVB8sqg1Iumdhjk
y+pe1gWtKt2+jG31SnHvN/RSCoL+ThEk/nnVzZ3AKeB0Nl1Y6ArkaVi/MAcTtJqs8Il5CLTg4PaL
y6BHCIvZ8HPGKjlwNt+FamRASTOXI+Iypj+aVXwBb9yPo/jYhhZ/XgslGHofNtgT+rH+AjumziFO
fBwlrkrPCStO3+O1ujs/Vxg5yisOxbJFSfjFJV0Aq/Stz482qd7nbUXHAQZW0ObC4m38RbeYdyKW
uJw/q0zJsgnqr18XO2jmk0vFgJQAaWmnCjMl32BQn6Oz/iNEaZAVWqGFCP+2ImuDp4md03PinhWp
L0E8wm3gSDsmkNNz2ildiBbtqwVBwngUi4QPPZKt9Wnx5htk5G059JAxmjmr8iki9Z74sc3NcxPG
oERMgzrAK3lXk+NsNnGBnieKTlq/9lcLQDrIZyDlqnuQxx38+yTS7dWPGumAzBWIhQeF6H6EzAB8
Y8DUPlQSNJkuyx6rpcjc5Txe9WsryjFo7pAQxCUhtBiiYc6zGsl2FKzPWk3oZYTqckroTWcwjTNk
yZNozGUqX0eF6V08a9chshhclI9mjH/GPVwzo93WJzCRrpCu16TNRerSUkD1DQYz+n6kk9x1ZILm
j4h/uh5kjXP0Lya3PjOF9e1RDNm0Gkqru6th5incAd1La/qXRCIxTutngUlxxQakjD0Qa1raFCUd
LFwLJAW40vQwibcuRIxDusxB/MieFiiCJcqCnqb2db3gsqn5pU/OC5mIXdg0V7zfnsGssl6zEr25
V3CFnkCscgXwjoPW0VRiuK2EF+KH0u7FrMj3Ug4GdxTIHF3Yhz6EGGQvUIQbFSJMMoZGrh/0LnT3
SnCeI2bAPkN1z75aeT5xZG9qRmITgNmTw1rT4HEAowS1QYy4XcPneJegzXIIssduzVS+9B0IS4zc
kzrZg1z0srJlOahEvy7WvzAQY7ipfHGu6+elgqg/hKbAXnlcsvQNKoGbAtzeOkQVJc8xOlLvW9K8
iMBcNejAFOvIArAi1mJT2LXTMbCFgDxO3iTysU2Hr1YlBxoHP/yAjWA88ww3cBLOGRuPxIft9Ovk
0Jwfo88ho2FJOExh20GkoAom9zBJf4XraVdYjEIiS41wS68lYNmiWpFFySp92hKAf1mXPQtuLHoJ
ETg3zVCw+bC9I2kclEMfK0QCwjgg7CXrxh1HqMldOpZbggnUuGv7PFhGrHGnwdeCiuuvSG6EFYW3
8puowotWsi8OJkE9A9wcprDPYTZ3qEf/HJsoRQaPhBLNDwd7TV3GKZrF6RbERTvjF8XwA9aKY4FK
jhXoO37PJNoowiDZ9B3INwHZJRNCvGzuMbjziHroIvPJE23o7bjpIyY0m1xDlFDxuFSA3bFv0kIm
2AgSsV5G7nZlRUunXZ8hH1LkPs3SizmI/9BQ+V9Botfq52Cd/Rr/GfD8E0b6PwBO/+WB/n9ETpOY
g9v7r5HTy8mAHqSG/wo7/f2zf8dO+W8sI2nGOeFxzCLw5/+OnbLfYEtJopABWwV4CrT779hp/Buj
SQSDG7yfhLAy/k/sNPqN4yAUBM6IxWgjhP8b7JT9ElH6R+g0zOAASbII7nJJEgLc/fM0RQ9aTxjQ
evjGZhSwwwm1zcsYmvQgBZgftG5+cla/BxnAxyxF2wSWnaXHoC4yPjSLuyW2ByLvmzREm7zOHp2s
IG8b+AMKDoOiZLxAl9keQ4z5L3G6ISmPsUUvZ0drs+1FPb+xJnvFaUgJZ9dgA4HzF9Kg4cSCzjG5
FLIHNNee4hgZy3nfjSMUJdWwokFF+xNoSMU0jBAqaNDxW6j/2bbCH7wbv9EBxEbM31lMtoCeAP5L
kYIlVYJXFAkvrgyf7gNsSVuAHnNjdIbv/KqroSmFi++RoXfFQvXb+f+OA2WFUwmQSgeh0x5DFg5O
li3Psp0UNy3Mv/ACbd11QscRIxOYc/9uMKNyaBPgNMS1VzDd9PkyIN1ctgDOqhEIonX/oGr7ZLIP
SY0qEIsvN9f3Jem+04yDHZi9me1nJgzKfFQpUwoFRsntxYyjdCDsH5O0ObO87tPth3D1YZ3lPpMV
skz1rhKgHqlpr7KKPMcSyUbg2n1qtx8out+VVxDq6h+nrLlCHw3BdlAEgCasgVaU5HNgX5MthOjP
0FzPFt3mpYo/BguueziloFt2mFFyaXz/O4DWx1vOwdSuUv0VptXFhJ5YQcahbOt4Rm5lP4K2t6Vi
+h3sEHQxqzF30j6KZL5eO0CAoMv0SAjVbRsHl4DyzwG+fq+QcFC1vOFk7wqpDIit9Nh04pgMyUMy
A8SbdHI07p5apPRh3MUHMqKRvjAwp5KlKuii5hMYydiO6V6CVXFst40WMEcGa62pvxpJnju4/abD
HVSuwIxD0j/H8zPmi95FWMfgXPnvITUtdHKw+vpzrQf4It6jYj7MyCIndAYPnq93Xf9KRvwDatfX
NUwx4SOv0QPNGWl/BkOL0v6lRgvn1/tuZrvUidPih0fjxWWFeZddaPBpOYYfYn7wz1MwhZCkD37+
gp/YOjygqYkFNV6jJQHk/gzQdfJjosGlRieZQZlQxE2eSv40GWChHImmG5pX9BDH3DjMXbOlDvZA
B2+WAKHHEVH6kQ1FPS4fjDfbHs6BzyqutjLzES+gEGlhgYwyCdQ6YdKbxEVH3aBExCA3h7eW/iBY
dnGPCNgiVehFBuCzu5u2oC1mYa944J/D9aGD8SaUe+uvM+KuPVYkC9hjwG+zTMsSO2a+Df6lJfZO
Z2hStuGPJjTTnjcSGVgjj0sYv6++YqhwMOo6i4MdcGcoQLyIXlVNWB+7Z7oiM95YNOdkTW6XILxX
Z9TvjB5kGdKULRGu7LvZFWGXeaiv4U6KCKV3FgsHwBlfAuwV5E+enEAuavB3FqNI+ouBJSsMFLvX
GjorB24WfyR9dLlSdN1jN0gAi64ETfIFBOVDqAAqbVl0FEydrPb7jiIXlSLboysCcgXSQaG7uETz
/NVVuPG2Y+DCf4tq8+hwgeoeeSJp71TsbzYmdsbMu5Qj3QH78mqysi7qsH2PtvYBUut511bfs3D+
iONGliqOAhg3h6f/w9155ciNbW12Kj0BFujNa9AFw2REOqWkF0KW3ns+/dPo6fVIelGlqivlVSpR
t9FA/40CCnKZzCDP2Tx77+9bO+9McUcniZ4LP1zZUBfqKK/FqND1PPlolNGxiIVD3NL30ad3Qqw4
1rzupKV/jJLxti+zzxzPHyRKumFFYiXeVtusCw0mqZeZzTVrU7euySCUTN4tXTF4SzsFaiEz4r3o
nIp5y/YAbgJVbu6QRCweI6SHJC1PJbqjnYEEzi5a5k2nclIdRC/MODeSy+8Z8r2TW23fz0LkKFF5
3y4EVGGb2ycHRpd42iLdLmr2LlJWVxmHizTy/dRWBK1bftVqnafMK4lPOfqqTG5ZMYTO1oT0I2qk
k6qUgWKwT8KCGmGHyNWxiukszMXF7KbdqtOSEaKy2ht6f2nW8S5pch29q+TLszrboCzeDgU/aVhl
/MM19eM6JSC2TpTwp1Y/VY7ZlCk1XqtA1aHe66vWe7qVL26mF9e5SU8r0v7drG3rH2L2TkgRzEQF
w7Ry/G2J2kuntHAGoyQFzFvCDzeyGafCf0dE2FLs8tbKuHnoAxinbtCzSNL81FYL0gRS84mxccxQ
oB5RnBDufUQ1AAo4knYyjB1k9d1FYFOVcfN2Kw9kBL0pmt6smh4o6i3cKbsWw84Pu/Q9qQPZcm4G
TU/O+q1MqInVDVKdUPyyaJSAchaoHQrJ19BUfSvUAiOuT5LBCMp6fUIcEbi1EqWXVZgQ7HH/s3YM
IhCaaoOpuy3vcoKRn9HB3cV3SCI6B5M/XVLeQLK4orakrpaj6sipGDsqEmOxiOirzobPY2Nou8kj
KMP5jUq2G2vyuhM7hBfJdIbwcY1r2c4k+r29zgty5AnYeUpRQqVEFnZEX7Uh45KLQrKRssWC21lU
tKe0R+yXa5oT1u8QHb3hzRDvFLl9m5nRRzGr3mcPpjgyqjUUb7lTkSNn1Oykgvn1NTc8Q94V43qR
FL5MzTgfZCqsdyDQPN5edNrCeFehAbJNxlHuwsx6UyUmOaVJgllTLTyodfjUo1R1xhkFO0xtaQd9
FL9Kr7nN8Agav7EzE3uOVvLjZwRzXZY6J1Oq2VFbolXeUmjODc2h+aoEYvJQVzqymQSRdb7vG+Ok
6DTJFrS9WyxGHySz3yIkn8wMGSMe53rQGmlyosX4JEqsrkzTStcSppNgUj7UUZnzKtW/aup39On/
hfTiv1PuoEj6xi1+OXe4r9sPfb58Tx26H3UX37/2e+4g6X+ohoIEQNes7xKK77mDJP1hSdgFkFWo
nK3JAv7KHfgbFXUjXyRKpiKJG4jgu+5C/4NZBDpSDE77liorpvJPcoftM/0bNlXnIPrMa88ROcXN
ozSBRa+iUh4KiQoQ+7VWLWeNLCdS7EYYPClVHkV++8Od+oXa41dOTy76HHhBa6jvOFxXAa1HP1Yk
p5D667BIjw1XBfHtzGn2cWqT6+8v90uI6Ha9Tfz0g8t80KjzoHYUAgRtx6nQ/SrRnXlVfEZMHWXQ
7iGFCXTVjqaF/4GZdbvkZl384ZJFPGgMPbJQzy3jMVppBaPfHHQCU7j6cB+OojURqcxXLvfSc3wO
xei0CL+f2VqBloV+gh1TZoQIwHQEC4jCu+u0aI5ZU/nyRSF68x/e12d+4EaBlIRohpnmcvqRNhLw
p/bQ4MXgM5sKXQvEG1X1lPAi+v0VX1o4m6bsh7uaNwr2tWGwgjqXP4Rj5HaqdkQb7me4eqpCPHLG
PUqYH35/uW/ezn8l1sRQlTIAT/GZQ9hKJKoA7D/GyQwcGmi2l2/MhZpcil9Y0IydThKTYtuz8BVG
h5Isao7eTmH/flDSazTKO6VVnShUX9k4Lz7mZ47iPB+ldlIXM+gwyjGQxqzxQIVvOtnw4nI9SihI
9BLWaJ1dm0p97TZst/dXt+FZXUEe1yVeexZXs1wkBDNoIx/F2Drm+CWEQfDbr11DC3uTmKodPg52
l075Sktfs8u/+LmfhamSfKtXlNUMslTyCxlD8YLJL+NoJggOFX4HmK4v5wxODdEZ82O9sgA29Nwv
PvlzJFUVyYRgDgOHpMHOaCH4rTtabHQ8wvG49JdZ4I/ZxXWkYSmyHotQwenCmYeA1iwWAea1keq/
EmqyFJ/jq8amlMhbZS3YVPxbDFuHm4V4kk4MiGHPy82rj3u7qb/60M9iV15KuiC3tLHSwri0dXhU
aAaGQ3YNUzR+VexuMQwZwXWt0tdCybajfnXN7QH8sLMpEUmJ2Y4GQx4Mf6GO3JTmsaqtD4U6HOMG
ex0xRVkid7uzVpofW+60gDP3lQf90vWfhTIxEXtzK60Fqd486jSItDD3au2zzDLXzIcCJUHFMkMx
fhW05WjE6xGg8ivL7IWw9hyP1WaCJUozI8ilynJKUXFM87rtLaOWdznPd4oZMqS9glX+5ayCbSU9
C2pGrWoGShSdIcnqMVzitwpeAeJIL9kqjbFUP5Z99AbF+7Gaj7oiOGtPN+iV+/zCeeM5nkhfBepJ
qBkCPBP+KF57HrfWRvuE7FYjFa27K3r4Y2NyEH9177x0f5/FL9OahQoRUx9kdPLqyXIUcfaFkaRH
0+G1MXZilbG0v7qBXlpMz6KVGKHcz8VoYR7V3cRxRi17rCy6E0WRO84fQ2aCj4l8bJl2TtMFNyy+
Q8ysv7/FL4Ss53ijAs5uLnfyHKwspAYzjDyIFOTWBFVj/fH313hpDT0nHCXLJFrNxKjk7QS3LhYN
cvrjobzTouSaa1QrCRGnYqTy/qApiNuL1v39pV+Ig89xRwvpb9bVenoYTevIgEQae+OxswSWy3Ks
+f3AHvr9pV78lM+CkqoUY6doLeyOgPbpIe/aR/T5+zkZrmkVuZlwHtv8qkmsWV0+0qi1gleu/EII
Vp6FI3zWcjFHQhjgUL2WAEnK2gSoozgx0gUrrY/qehy127K6e+WCLyzZ57QktTVhGolFGOCWI+po
VP5rOAPbI91V1V08LuBk7xhSsFtTirYM3P0PL/wsGtEStHK1qcOA01XavLWs6KMJW3a7x1v4i1eX
CsDdYp7NlYIfUke28ivXfiEsPCctDTGmKA2jeiCFzcctDSlNHOjKeJ1Cw0ki40iqjxhNeeUY9dLK
fRaFBCmW+26twgD33bf8Cpagv7QXxNLfFm2MIOeVm/rS8nkWgFokAeOiDrxNEQRr5adQ5mwuh4+l
JPkc2WmZVgdrugyvZnSS/Ov393MYU64XElgM3EJiOvlVsfVhBbtqqUh2Be+xq6himMUoiKTRplp3
Kov9K5/1hTfKc1YTjfHFbHrE+vXb+j75IkT0cW2Ev+FTew7xjqb/4atLfnYsUiwhscqGQZAC5TKz
8vs2CbRR2kXRchxEVk1jHA2SoBbiSji/etmX7uyzIATooqUGxeDWZgkA8e/NZkS20rpJzAl7i75f
ixQzZogdUF8PcDheua8vXfdZCJrXri3xfEjBGPZHYRs3ON2Z1uJAX3QRTR8TXs/hYly24qGG4jRb
jNeGBb6UsD9HQTGaJDcRU8uoMsRrHIoHU3vYVK1D1D2aeslbh4N4v+4gG77yWnnxks/iUKY2+CTh
gwTL7FqX4YbhQE9xbJdvOPK+dk+/Mbh+ccrdKj0/nnKhxDIAdYyyQIlLOhXHEAqw/FCK77ipO42l
as6Da9LoGKPZnpdrhzjVSlCgUBUXsSHNgVhCqgEspGP97RPHkhUQnstN0ejubZxFrwWQ7SH/6gd9
HquUCZvhLMK2285khEGD6WgtL4RQfh+HCbLY0O7a94nEGtiSgb6+Fons097Z9a8e217K+uRnYUya
CqaQCYuMU17cNNDOpCZ7ow8bxNDpFRm4I4XwzUizTX6NPvLPtf+PSpr/n2khDNGkYkgMebmief6Q
f1g+/I8jKrP8f/3X/+yy7Xd3yefoy4/Fzb+/0b+kEcgONFnRNKpd4s/SCFNXqS1yKsBVZrDG/pJG
bPoHEbMZxuNvVjQ23V+2MuUPRRc3IYMpU7CzTPWflDd/fsPj2rB0fG/IZ3RZtxBGPFtICxghmpFi
+6iHja814rFQdQfNr1OJg8MXe1lR+2n1mqlS+oZQ/tf++fPClgX+xUTeoZjPX046iqgG2E3/SK9u
iie7pbNlLi36tdhLrMwVmMS0E6XC/eaCEjAClPRRCEUjGjGam1U3YdRXNBumgo9qwenU7qDOuifH
xft0XdwYeFQpj3cpDbQ8HdDE9vaARrRGNGxgCJ4qXMiaj6nO1iPttsizh6r+GJudpzfFSa0Qkhb6
Q7qM51FqTrixfVGh1zVXARwcR7RwjkT5DiPxu4n9biR3WMgfoNeiPW2YUhFatBrK9BSrtS92+Y21
4lhQkw/jZqeC/fCpGZTL2JoP6EXdqK3fJVF/bDt11/EPV66galiaiyd9vBZi/BSX4W7JKnfhKKS3
892ICxnsUW3ZaWveICh7qFHXMSHL3y5IGygYpwbXjzAFWWteJmsMd8AYYqfrK3iruiNQeivSE31H
W8g6byvAzoNwSKkg9bgaXcbZAQ0T7VIMPxX1ZOA60WPMGEE5lXsALJ/FEuGXZIjXMO8u8gYIwSnw
1gpDd12z94BUaL3vzKaLbSWf34iz4Mnr6Bqz9LgJENB5GTV6VqwBgt2r+o1WmMcapIGAyB/5ioQ5
3eAdu9vKSyQXJdI1MvFSpRdlCi6WXDsPb1Cz0O9Fcj68Ft6fHde+rU9cpbQkNFNlc1jP3npN1xRQ
9IX2cZrwgKGbnLVjrHWe1SDOTLRbdcq+6rOr6NNFTpOHUY+OsZW7aguGKjduEsiVdIqdEnYPVDwv
aYRDpS5Pa9K9jbgfKEPBctV+LGh7xv869JGxaH2JpdHREnVvFPJtahm4zetdElrBQkV5V1T5TWwE
QzfhN9H45ccCfEwcs8AY7Jp302FBPc+sPcrbiGdR0DVlaQMzQVeKF21lM1WbRUQbL13TByVi8Vka
7sRhjO1I0eiDKW4LyqJNmmsej6AVKB8zThQg33uDzDzLtVPTTaBwQInEebWfxgIsjlbsttbosNTv
cq09rCOTpmXa3Hjb8jXdW3SHC9k4pfl8iZT5UjfNvRWFTp4Lx1BKrut4iZNqr1jy49hGnoS2ZQmL
q8EWnmP1JpMZWq3O5zH6RCna0YviCtnLacF95VbmNFLo1hIOeGZymuVwYDec4jV8hYOJ+fan1/2f
y0FSLGI0E5oVtGk/n0/GDHZCOendYytaD7VuPcDBc43I7ZfaXYb2LXiTz9VIKJPmSzJrbt2n537i
KNJWd+HoV/SfQ22+pDC8WlrliWm5YhV5dVoxJ0A+11oO7rq+6qHwoC6Dk+TGqWY+6qBw+8XSMdXk
XpDmY9sw+BgfloqmqMDNt2gI1Y3JzZsBhDlwNKJ3FxKaFNUv2eGpgbcsfp+Zl1qv/DBvD5y/HaVN
P8qeOovHoav28zy8FWOcGuX0hkHXDsAhfr7ZrQCI6B1+l773rKXyFYZty0AEMWB5I0CkpsdVNW+P
A3ntWO7TZTonAHHmWj/h22OrV0HVl9BQunOkjJcCwXBK47hAcCK3wLJyCcbfNZWmM0AlH5/ZiucQ
uxMYgHBgnVbWTdy8UfXxEk71vso+W6axWxGOC7OxE81PrcxHkZHctO1h6Gqg2MK5jeAUoSLrKz2o
cRmnoXD94ZV//fMV9aMRezsS/HDy+74UNnEi70vLkOTtZPhDQTY19EJHtNw96lG+r/S3Q0+4ijQf
XJ7dqeVeETpPUUrbmrQ9pGU77tDOGuG1NixXSGu/FwZHmLmv2wqaK1fWsqBuiYejJ/aHWVhv1FZ2
t/1Vr7oHkc1rVXUfQugxLHUvtU9jdFuDRJyr4akzy0BWlMcmTD5tG0wmGKAt91pkY+FiBYNRB4by
1FrWnwfAnyACP96FLaV79vqWFZFjiynSYtU5hPx0E9RcbiCerP1jKauPWzxUuPIkDw5iGaxyYfpa
QP7lBVVNQy6KPx/V6M8XHIUWJiPelke16g+IdTxjZzgK/lgjOvaN9ohH+LiMwO1I4mfeCXP2ZE2t
pw/ajTSG8c6Auvf7hbAdz366ByhTt09uSpakiUABtrPVDwtB0bLIUKZxepxgYa1pEwgWxVKCDyyR
fVPqp9FEZFZzpspVvzXUfQo5oivvp15D5AI0kK3IsN9dLzy1hmGngKxMwTqWoIPQqUfI6hG8x4Nx
qhC1zGV5TdE2NURwBp4GlTWcmV91NbucF4npIv5/grl0HBvNRm7/qKYtb2Zb7xEKlcvwVAzpTaFZ
h1gr7DZXTrgsEKZGgIgaH64XZq3hLOYaGjM71cwPHScTWZ8vXcolOQ7m2eBWq+Qib8NHGi3tziqL
dDeX5h408RuJf4t5un4X4Z/HctTiguZtIwsPnaifZiU+1jkyr98/gG2N/bgGFU2XVVNBWgyeDDbn
s/y/lkJkujH3XxeUPc0/X8m/o33/UZ7zoijjJ2X4i/9qu9bfkI3/N4AZBmNsuW0/3O0NyvETMuMh
KapWOH3p+i8/5TZ/feX33EY2/gB7IcET10zThKv4t+xbVv8QZbTSyvZ8/tR2f89tBBOBBpHT0mTZ
EDXRMMmhvyc3gvUHGauokxEg1laYVWL8k+xG+lYP+dcawW6CEkSVVQ0+qW6iJt/e6z/s0Zltr/Z1
kx+jvpgOVjlofqoLdmkkwl2pcYDNl/EJWjq7sBERCRXJvKvmIpDGHRSd5rqmH7RutGH9JpcpFki0
p/oLhMzJBpCH6UeJwSoNB4Wj0TxYGOTT4iiYVmTHocz+4y1uTBFtIzz8VTrbIMskXL79chSnu3Ws
YSaF6ccpftskeJiluvZELS8OgzHC8UHtBYAywpxalQd9CFqcXEFd4RVKQjWzRwv7X4hDSaIc9Tiu
+2ZMEx/HcLBIlWnnqw4mAx11F7WhLYqtCfCgpj4xr+dOkO77dbATMc/vhIEayhBjO9SYVIGkMdw1
8SR40yCqu35I2r2wmFfEcy0mpgaVW5q8GZL1K8xD0+8tXK4qLfc5mssDA7AWJ+PO7LQGTJg4PtV5
9kHgTgYjCKI+R11ZxN6gpjOCq6V3zV76YC5C45Z+n32qEfJJohzeaot6ifCQnkW5TDxuF8bOcXCk
EWxlxwhgYByUuNAyQ/bLjkTpfUfejXClipwG3BmHYhEIBE7VoDaNYzYIzW6Ysuas5uMjZd7GmyXR
DkXtqeG05PZm+GBoxuym47sfNs313w8Lxq8WIJuN7FqUVEXDnvrzAqxIZNbRBHgoQNf0Btq5+3rE
hpeAdPCqfFwPy1qBtQMZHpIo0VJtMFvSgVMS63GNcUfL+P+zhnExYttU6DrA5UlrFKENjz5J/fRQ
DpNiL1ErAlsKHQppBHNTvB2H8mtSY1eqUzNzO6oQCGoLRL8JeuSqjZ+ESzfrDrBS6WGR+gUkSezn
GDZJW11LEsT7Jcf6yrma5Y7FStAf4d7KPvjO2onTugbcXMh+SnFgB6nUHXJTeRuXhuwwwt4x9Dh1
TbkKQfttFGO9wXiwwoms+jTel3NY+KzNdb/EER3AEhybIbzXWKgb7nnXpFaKJDVHKCgP2e2KRdAS
+nKfc6oWwDoHpc5n1kPlacBSfmxCqKs9pvEtfdmlRoOSHUB1n+t7JJYYlqJK3FspDvhFEq6KSCFg
k57jYEiRZw/2sm5MDInUfeoZwtAzLtOBK5p7+kIGLM7Jp7mssr0I0OUSzdGp61rVjzJ53FSaNDEF
KcOyoL3BXXC34ia/Xa0BsuJc7Iu0rI+ZpiMi1mQ45zPZ00rFB8dggpNS6lUQHgXt0Glcg6r6unah
vG8HdboII/Jc3GaeITXLVcnHNhhUzYu7+cvcxtY575pjnubrMQJKCEEz6jw42eIp3v4He/ZLJa+Z
R7Z2roeuOxnjIt4NenKffvOLKFJsW6UxA3SMlRY4AapJa5YxZq5LErS59j5UkrPUDvPR1Nd7sWX1
ZNgdD2sr7E1rMmxdLapghkZki7Ws7sc8nexoaJGXiuHHbF138zDlb+VpsK0VHPgUS8JtG8+CQ02k
LSIosfq2YktEpFhDyeq9VnaEZZHf9JaBdbkRyWrSEwA8aCc6a0+f+xNsROCuTO3c7Cweqs70Qal1
rMc6Vc6ouYcDV9xMmar5iAbgendzdSu2QuhQlrnoUWu6oyTXXl1Zi6tYkLyjWY9dNUXJjrHZngwr
3audGXoM5zzBFFUu09q4ayrLWHrCR6x8yWmKVLh5wEeRs0iMA1sJRcgGCicWijXIws5GE9sEa6bP
p0gFTQnaBluK1ZT3xUgJJS3DBFX/rJJPi7MT9qp8kIyieJNMiddojekiAawRjsWIuBYRho9pvjcU
qXfLDmX30k2Nq2/DVnG2qBgAAHe0xujLmaKerLqo7HzQTvTT0d1GbHxzSVAhhzouYiVhnlm/0lmz
zNOkqYcW5ihSW7k/SexUvN5GSvEmDb2hhRuqD1VIX9FU71hTipcLTb2bukj0o4gTvhlq90NovkcB
CtkXvCkcOx3x8YxaWtWLfYp/6Jhv/7Ni+FKTrJ9BPWD3oxrVAJ470kJ5LI1yPGmhBNk1b92+iCua
J4z8FBtH0FMsLF17q2Wmp8BeCLjdn5hxzsDlWjT2Y1YvTmwSYHIB6kA5wKPWBroeWRpWQaJ0qj0O
iT2GWbQ3VcLoqGk9H5ZqRd2lmR8X/d4EiKSWsHj6eP46yMuNii2aXE712qqXnLZG+FGu/XTRpAau
yfZGQ4BP22e03NwUJYepdqOXSvUB/P1sgxdt3MQyTZc7zDa2hg+1NZ6ztV5dwDWrZ4rCdCNrd0aJ
8blRn+CE5+cwzgtPHaKPXaIbu7grT6BaBs4HyocFu9GNcmcOZXYKhQZyY8RG7phFR6vElTQlC8r0
oU6fmgZbWGj12q2xCr3NCB7Z7lbsMZmR3RNulqMJ+kavsKkbXQHQVumCRGxue2tSjmaZOgMv53bt
nnJVvUIlX51V6nJ3RN/exPHymMsmkUddzuIYg6MQOIdg03qwkkyE/b6UNiBU5PoqjiMmJp9DQ3mP
cPQypjPYDHN6K8pvmkzzdWkVbSEuZFuWy2CW5dFNmWPgxBm0rCZlytQa84oAwMjKAJkgjaUONUbr
fCWO+10kROcR28fABmQAgeBK4doe480nLLYjrRY5d0ZtpdApW/eZHFm7ImIkKDPRXCJ2eEjFdz3a
AVvQMsZwJEVxbEBe2klFwt4ouhv3TJPQLbAFk7X0djbo1MIqLDfqCm+NhNfuRENxhm4dvBofvwuM
pNhN7YJvVoEUJHdv66o/ZdUcLCTeTFsQeEMMHB+NFi97lJ2FybibABoch9gooLrGuJzS8DLkHuOv
MLxohl1nVLOEbvAnFZZUzzN2hCrBCZ0XqhtBufGjEud2ZYysz20OZNXKNs/uHQcYrIEcZ/k5Jkcd
5SdeiOshK8jHZYOjpFAUyU6RZJkQ946Rg/qh15WHWNYEtzWKA7VoirxgQHRzQsaZNR41SUgqQ4pN
HtcFzP+MIckJcG0KPXMNQJpAF8AVeFyyDGA0o2ltRq9f0MLl57rEAZKWDDMQEskdyyyzlfCm7Ka9
UgLa0GO4bU116kyhCTYg9E5O5PVgjRGEKMUAlpbWw5GcWnBaiXNeFvawKPJO3wuh1fldhL0FUgs2
fHUDlw8FIBSG9h0oYzKuJh4oLQ7z4IuzCXZZSjCfS0voz42a7BoJPwvTEQTqqc14os4j7udBPoL4
VPHnUEqWlDjC6TFPoI4AHk+ccFvlZiIaIAAP1XNncHrRtpCkjxWwjsS6q6R0YZbN1WrkzNX6TiZk
qfe1hiOBiQ0lp02nijn3SEzriONLUyznepEfw7yCgFPaovKltKDSD5KbSPo9gx/OGuw8uwNRk/Va
Zi8qiNBY0PclaFDICxMw6DZxIYVLdjf0R0gmy0FNStwTOO1rkLceL6CTnvZMOin04xoO53kczIsG
TaWRpKtYCp8ZenHWU2KWousH2OwDSSElg0mWGFZBrSnIxoixl5z0mH9+X4bwKDs9ZPtI/V7OIsj8
efi5BFXqF0O/W0OpPMk5XU5QH1F8KyQfFBXy0xgbn6VJhlGRoktdT7UmwhLuurdYigKxyKTdYPIG
TbGGRNEAq7nZKZOO0Q63lkMFgD5qUT70WTkfInOcD/JiHbJZgLgyrEySyBLrpGoBM1TkoG3qYjeu
3YnaROTNRX0Xr8uh6NxCAeOG9ZJTc7xaZE1zu5zUGZwNdtxS2Rha9bID8B45ZhiXJ6UED9elj4a8
kPQUCVyOKPLIym5UiTYZeGqj9vKlLl2J+d52BM7uCBmcaXmnIC2bw9xDKGjyRwl3vg20ujF2Lfhi
h0CyvVKXQ4UZzMYWqbuG1EPL4dCdRt/YsK2LPBnY8SQnvlpbB6Wb8W42Ct47r2HQHEMjO1reI3eh
ajJmCAN+yHWA0lNeegLGFsgmwqdCi06st6SRiKKdHpQt0CyZiUDo38c2TNysLj4IieJqkoUrc8Cv
PzTMJ9KM91kU2YXcqLY+CZ+mOQ4Yw/GV9jUwKnH9IqbK0RqYoYOnqIlLak0SY6iYVTFl/IVpWERg
dbB/n0V96/7/lMWbkkGhQMEdQgb1b13KVdTavAUlcozS9J5BywayW+btIoyscYi1w/uMYQa7pSGU
ddF9zKkwUkVvHvMeWgmHgK7fLZKZAawEi9TaymTPSUwuPJMeRTWvk28/7z+qGv2fdMd/rBj9dwKx
WrxjZOO3daX7L2X2IRt+ZQr6+6v/qi2BB2B7Uz4yaFF/g65+twXJyh/fSsC6yghV81sF/nttSdb+
oKUtGhaGIMPUoQf8XVrir5BiWKYoK5apm5L+j/rmNKl/qj7+7XyQtqrkDxUlbZ1UI2EUwzkNkmNz
6G6Ei7CnrexwAjLP8mH7rXpj3rC1GVvkAVDbLwfpHlekdAlvk5vRC93yvDwt+9CdvcJNLyBLDrLd
Ot0hPWUfmKwDQsXaycuuDnDGHFM3cmaPZNAL7cyRHd3VD2MALnKv2gO/nh3Zr53sLjzIbuPPx9he
7GbfHDtXtQUXbbgTB8J+sVdH2uPmCxa390RfPTBz00+dxRW8aq8f6vvooDiSk910PjWw4Sw5dUCq
5FGnvoluxmoneYrT71VHOE8MWQHqdcrOxr65kQ/kVn5zs5wxOweMRTjkN0kw7muv2NP58DgC7Blk
cahuw6twk98z/OWmOhf75tDvEWvZEp+TBqQrnDXfsENATTsDPtg5vuQm0qqdjlXvMbySFO/mj8UB
gbSbuSnfVvG63ZfA7ZzQe8DobEu+7iQu2ISvus199eq9/u3HUF1pz3dwGl9x1r26q4LOc+lbn+ZD
4jM3wRXsjk82+JxEvckjd3MVvz1yEPDbvf6uPaLS9Sg3OMohOxnu5Bl+Fkj+dC33I1813RW3sbf6
1i0JZRdwUr6lmmEz2OfAiSLz8ejapb84ow3bZZce4kN6IKX5Kh2yK17kT9b7fg+f0qeQuBse7Mie
nH5n2KOrHbrT5OkXGvZeuBvdzK/3okeiuR9Oxm14WU6LA0bBEx3F5oDo6Jf0TjwVn9c3uALogUUc
BRmIxen0BoOmq90oN9a5C7L7+rF0m2D+Cj3VxtvqFHyT5BofySL3qa8Fqct8CTfz0rN61hxmhELL
HBBm7pJ742oELVeD7+UrdsYp41oeEge3hZ844pO6rw/ycXrC3eUsjswPSzr7KeHXiyPu1bviqAQD
pRjCsW3eqHccRHzo/W7i5W7DPhH5s8/DkTfnFSs3JztgFLdGAGiDcTAH1Re85JLdp+f0JB8AFJ2r
o3mXng12QHtiaNChPKjH7vj7tw9vmJ87Df/a60STH/f6ZCQZBW5TPJNyn7GS2pXd+WAYnWZf0Ibk
w7XO6rWOaeMHdAxnsI1TfKL1yiZjrgd/Kjj3GTtncCHJOYk37d4AsPcWt9h9Lu3Shka3i+3QHx2w
uk7t54dlPxyZSeT03ujVTsi/AOfmvDd93R89YsoOU61HZYDt3LmtBwGy2ffetrv5Cydy+QmJCiNf
rfvUVALzEHKHWw/9DPeZsQo78f1woITKN+z2ujvYol3czF7Dr2KeduN2/De4LZUff3DRq9vbHw1u
9qF3lF23x7jG7wEhB9mdyjdq3Gpv7Wljcpk04M3Kh92+eeNKQRrwwzl/fpCUCMeBzstcuCFO7qzO
4KZAodUz3iTb2DVvBj6dbHPw4MPMBCJuGtFH8WYPNxNBa/aqD+kD35/7ygnVDl3dFf3eW7mfOCXd
hP90m3B44Ptxu1F8Ctf8MXRNt+FHWr7yWOzaSe3lI7zF6D6MdvFjd6Qg66j+6ujcOcrfth4UPGcG
GNgTAbrkcVq72bG8GHalo9r/m73zWo7bStv1rcwNwIUcTpG7m93NKIo6QVEUiZwzrn4/kD225d/2
lA/+qtm1d3nskRi60cBa3/rCG2SHrjfPduVKJVf0Jhc/dXt1cJnk6n++Z6MNTzSI/ZhFD7qHHQ37
257t3EYJj82CDh57R+Dx1h56MDZ6XbxJxWcoS1u7kezCjdzosH+cPcYP/nhaw9Tnl3ijKOAG8RPI
AbD0QGFw86rD9tk8AwDhdvRctcmzJxAGUdDcJIf+2O4L1dUD4bo/acNdQyylWLCmF/tdUHid81By
9QIvD6Le+UDC17a43MTb3xOnZu4FWrpcNPXB95s8cPE5/4qO7ImEYhDpGwuWywnl0xDooR4OhJPU
jTwrFE6aO56E2znEkpN1vL+XyvG07xEG9l7yfWFKvuHPXCgpc9DpjnAAGM27yR6ti+9LorpZj2NY
7CvZQZSTJZYc4F95XTBwiwmYDg5eTu9tn7fPyaH2dDpEQRvWYY+2tG8QowzWtxoMqV2w8kTCSfsV
Yuih88Ef8JUkmEOBXbyv1PRiBvJx8oWw88PImU/WoQ+TYN8OAz9SOdDnnY0wDfDXTTij0Qt1hDA5
DG/qWThZN5EnEDtHbqnMkt4/KuIAbsUdxQqDtzBYVTL3cvW4owFb6s58mu/UCwgfnjXaj+fS3e93
w8WoTh5ybru8mp27M09EsSOH4O53XEcVFPv9cBBw9FY+PwKPrICZ5zJfJH6bv7GRaXwdRnZCRCxS
uCqcH1gLJue/GJhn7U1n+4p3a8As2e2c1W1ehQDPTLY7scGrP7ECSFfADBF4ZgdxZpZ0x/3G5Mw2
fIQnveLAwetw3oSRW7mNb/E5Y95bOpie5dYup5BTcJMHnxvrikfle2xD2uj75paIWOP+urzf6kh7
GAJ+FrBTHYWDs+Gjl3Z302ssEnTZuKdYYtmRiwKEJ/lDwm1EV5MdNXIp003imO5koxhq5/fJt/qy
3+r2qHGhBbeB6Mn3USsmlzCD7DEiN2iuZYDJg5u4CvGpDbbTpp+ra3m3vi8hJhb+4BleGixhFxI5
2OpRIPFj1gVFjOlEOuUhAh3k5/iItmvmQ4B162Pll8f8GB9rZKtvgOAnV2BZ5/7cvycc86tvBXTW
nTJAz6R8KnxywZBr8QUbLoIt+iwwO3HnoHVQqTuTztmFPbpIxASNn4a4LfJTpBVuRi6U2oz2SWZa
4pJAYtU6yf6PP9jiN3SHSXYsitHJMe3G4wH563m8LDe6k/mmO3ibZwUM5NwlhFDT8/KyB+fDiw5K
5FiXJlSCzWvJNXKHodpJu0SPABQH/iA+GE+t/kSlrN8YZJwJwAabyQ05EC0/xSF9sVNuC/QcT3+c
CCaH4RQd6ifuLwtFdeUr1qFBdZJvZwFfRzt9Ug/ovJyUL+o381G9TQNuDz+bPcRcjv6SvluX7qTf
lgGkRx9PWExPYo+yNb4TPJpZYRlwRB7LALkbnJFszYsDwWv5nKVjODFfZkzGnwsbbSU3st+GMHcY
WQZ8wW6d3r5dnOEVYTT6byA+b9KbGK8zZ/QxLPQbr+L54zShtiHSYOnB+qJpNvZI/Wf5IRJdjXXC
H+pHftgFkcnjFfZstXA0JDRZySb3sD7sCaT1/blZvCCzm1d1OTEBO8NaxorqJgpxCLJjCllbxg7v
sAWJXzuVm71IrIe3hYcYvc3u7C/eK8BSgkKHTqLJTuQaDcfwsOqzdVZX7zas3YG/re7sjmSheNjY
WC2RaK68BaCr0sxtkkXyYsTIAtmHCsNX8ZWxh4+esDrgk1sjI8rlyG/lgfmQlyDf4y8fq995EW9H
qgwH3F7IG1veoeD1Zd7B5J24CtsCkxQKd7Kv+62/X8bgzUDB7PhbcV9c1jhQ/ZrDDflVjiY0dfl1
NIdDMuiz4bHaCeuxn3nIdrEfwPz7Ej/TEBs4c3hwrF3ndXAUDlou3tk3TcO7M63gsmhL+xzc3xf3
dtycp48sQO7b2W8Xj9lGo4vLAbfEEY2S6zMNR15yOqImZCOvyJn3PaDYdNX4TMhQEZAaHuR+CfgG
ce6wbTgXDeI/3UK3IL6PtnDKHA41smigkrhBcKbmZFJ8Dm46+XNQeQMXO7obF9I4EUF+Twctt3Cw
zvVMv32sCf7WoQiWoOPyNw8yOT/J8essV40PoIZ0gA75Y3vgfnEozV7/CS0kG1Fyx+TszbwpMMPG
WW0O0mAvHIcg2cOwt9/lIrAIyqQFNxOchY+ejFHwG94o8/AUtUlcbH6BCyaR8pODeEwv2YGRr0uT
OPVl+xX9O3fhw0BE85p3agROmJnLE8gq/j7/Bk/2F6X2H8AbprCk5Vo30pkklUwTF07coQPOde8b
eYrHMG3lDEG5nak0D8Ags5qdiSKWkpeYlhMBVQevPfKzPc3d3Dgsbvd8azkg+kdphqwUp4JEEUxm
am/X6Ck6R+fuxrp2B9mbDghRUJqhfsdpQXFMUj0fNYrd/lPxuHpxOBwicuTZ0YnYoMz3CjMsj/25
8KdTF1b8q7sEIS89Dyf9sEfE0Tcf8Hbm2Er86Xl5Xuxbg0OoDPqnzUYW/Jw99O/7MSA97ucbUqIu
DeVQsmuOgP7OOC3228TmLjkP9lBl2Rr/iHuc57QDr0F00MIdQs63gcoTggt+OHMTBuTkmfu5gpfG
SSAaSq551D8kEl8KX7cZCNqZX3HzqIjpLuxHyuY2NzMpKu/vUPI5iF3xFpnb70mrvx9KC/ttdgkT
/Myetkd3i79nN+h+7VmzLX/a3D032PsOstf4PYFsvxGcpYEQ6D6qZt8/DuQ3ksKWMMUT6TlGUBHz
UKk+VsruTMOeq6nBAZCzZ2cyaSL5wiw1GKlsgew/8NEJA5G9edMn4Y72MfEAePYxPcQHFMKDKeRg
DlbipeKxOaizkL0lVzKDhfyn8/c8Eoo5GeKeY1Mt8BlQFnK04WrdNmfxObsrmzAVSfWy88z23oMI
Uhex45QkYY3DjAY7Brdz9zU58+eOUuu0nmL/CXNTB/iODYSaGFHcLbqTHLs9gIQd+x0tRfYsUv6U
gAQYb77uKeJI/rOneIqHy4mKou6x8CC7O3tiuHDjxgNHK7GEwT2XTkQgLSsODUldo9zsRQloBkIq
EWyPYzfRW3GJb2d3ISZl4RSUhBkg1OSzf79bUe/8i936B2bUXI9yrdctird7/pXQsxq4KBAdITYN
dkPF3rkfH0OQslX1/VIPeNaSo+6uHcKjcqC49MrX5HaPIiLF9UCeh1ohgfNTSuk88nEYHHpYTKYh
w9kD/Sg/DyVoT3b2lrLL6LmwC/bsR6GSIK/jKFXoCQ0ndc8GchbMHvFTNgAJRVjfaScphEtAOhUH
aZC+o5ZbGEetd/r37Wv5NIXDKQ/yJxOcY5gG67UJQfA6ee1Mp3uBBSh8Ut2Orw1h9JL4OikLMxMO
9frJfInP8kG6xOmNSeflrF9p37AS5cftnvkvK3Y6Gvg/h/FhOsY3xWm7RH7vq1ctUMB08tP7Cc35
wqPm9GLdL3v3yN+Tt/1M+xhZCa8vhf1GNsJh2nEygS31xONepH/7yPj9/bTffzYiU6fmtUtOOMnr
D9pxvtlXAM//jIENtcJCWT5hzEZ8mMmeM4dSU7XXkGjvCaf4mf4Mi5SQLx7Q79yjFxf3jY4ntTEP
hWqnYtlNFPTf0++Tdcu+4W/5ZaN0Nz3zXjVsThyWgxzIAfWvm7oQYTkgkcmkeBWuFHa8b3Fev8YA
NWxE4/b9lXm1n3g0jOgj1BRucSjSV8k5B2W3uzC65bzUqRjnvRY/4SfMvkn9nDbLTMG3BiON2Z5i
oeRU/Ijpn0LK8FriUkXdSMsmsa1Dxk9hDHiPQ7ZjPBovMXtKtNPP+86kUDoI9Gv3Sn1PBEyOw+ie
Ao0jkjOHxoHlJsfmKaYg/PttxLD+L7bRHwBjZd5oeZGYxjl6l67qET1tbuxeNj0BLnrAo0g+M9xz
93rQ5AbuFZrkV7fCdabLPLxoh/RBu61PdNXutjd0T6/zB4QMXwlJlT3ziCKLn1wj+sd7Eo6/1rF6
mE7NSQqU4/ZR09+MKR0wraLLufrpQae+Gm7oQ1EN0GE6gHgJ6IX4XbheC1J2/bY7GU+g2Kju+gO5
p5cfayJteoOjF52a8ws5JovKFS+MfAnPHtP6g3wrvwzH8oZkjrpQJiUEdEKTs+VmA+Y7WHdm7M5v
cOvbQ+ujenGyrsWBNIlkiPY5sUS5ypf+ZBzoYHl7lMkC62fe9D+a4vwlqveHEc2fz3r+C4G/UAkB
8Vi0N/+a5Hh6BdKZ5r9H/f72az+PZgzzJ8M0ZQlUrbGTpBRC/c+jGb4DeUxF/Mm0EIZCf+1XSqMi
/wQOd1d6hjsBb2Bn/P2C+lWQeVMtAHaibIoGmN9/pPYMHuDPtw6Ge//6fbsW28A5actYCKJyodOi
5ipZe2LQB+psrbakU6n3srOWoLnq6VthiZcuMW8w/QzyVnhcwF+eJcyXHCNHYbWCQjhT5auro5j3
eKZ/UwWcIJBA5Ws95pfVW1sqGH5ImbskWX2jRHSvC+p8I3U6ZrCVgmXk2gFOandX7YK43omNvVky
ZtKxnmFVxZxFtzDG2IiyIiEXz7vPKrNVp25SGPM71WO7aoIR1sk3vUTWk0zIMxvlIWX2qUvP2vIx
9iApNe3zjFCkYyzpswoxUNGi2FvM/hUNYglB/8c6Eb/VorjgJibfSeKG1RdGXvD2H+dlmi8gdKPD
gnUmMNJ9hFqQ7VX0+811+KKN0XaIanwoFHG8LyGeKeYyHC0rodTCg9fuGouontd0xuOs8dCDBrgw
IZTMX0nBy7HG1VhNvKls6fnGo2FnsdK4QNiGw7Ls0NI6ImrgSrRa8xz0RkKh2MVfS4gyB0tex098
GpoIVWOEyCjTveAU3jbwECL/wfJmAqpWJk7JIBHrlZbp/BR9TmqqEkklg8JJo8M615NFefGtQWa2
01fMuDF/+CouPbMaXF9tI1bfwScO16HIUKKUY1800+jU4elwYAfAp8P5y53KpAs0rY2BbQjj/1rA
+cuw9N8bc/6WWH37KhSp8Jakr0Lfj38SevjtX0KP9ZMuQx8kjEkKhAOJPf5L6LF+YnKDXLwIJWQn
FXCg/jIVVpSfMEwi6kDTIW59/9a/Q4/8k4ZSGehsUVJQkkRx8Z+YdH4XaPwNqfDrpEgkuP0+9OSS
BhgXWmyoI5t5EXPkcjtNHE/SJpsPRlaaKOOyqM81WPT0UBnrhhs4oq9RlPX3rYXBLZ5PgnqMt+Jz
NvdftrHtL2W+0jmvyke9m6izlCow1U5z+KBEiEhW7c3EUFgRperYxXN9Kyo1eBOrTIb7qa5hlUFJ
X5zJbI1j3s4yAt9CQRrdre8DzkqurPeP2DV+qZDQwURQxP4OPXFkv8HXJiUMhBUlDWeSVhoWuOM4
spKfIxNR1tLCV0xcdfNYRMkKDVRWHKswKfu2pUYOvNO7UIN6/AYd0XqYsHS+m7hDNK+TuHsX6lXF
LHTpQ64Zgq+inde8eumh/W72lIPltWU1JrUT+/mT2Km6r5tlfpnL2DzhVT58RY+HEgMbGoxNhvmy
ptp8WsSV4rxsV1SIlclTkHi+ikrxLQJVeC+pUur3JSok8jp153Zs36xpI6kDdXdtp66/1LjHHI3I
wPevUjNKy0ajfdjo68FUIuttQ7Q685TZ2h4NJYYsMopa20C17cXLEmeJP2KtgnEUfuRmnjADXgHq
TDvdCwoxsWXZAatxkt9qqVbiLL+OID4FembZROluwmuFyd2GaZZvjlpZBuSNtfTnZcN5ZpnBE5QQ
TrmtABMn7TJqIpUAjsthUravHHKPdRSlqJQJkj0lxWORG+W7MWzvQ6psfjkNtLvRE/CGrq6v6ook
/VJZm1sQIr/KshZ5RjG8R5mE36VaQ0MrGG9NSvY1RkP7zAPFZnKDkCZpkDn12orvMJqtvbkVFhiJ
URzqq1WDgqve8wmGsolXt70WEroUuKr8nBb/L+Rk/xeGSNKYv07LHnCc/5PAyO/8GhhRklBhPKH3
DiHrd4HRREQXyKuhQIL6AS1D3qVCwkKGQYLGCTiGBtu/46K4p2Q68hI6rwbVU/tHcXGndP2Oq/db
XNxTtd+hZXAMXGVzNsygWpPpoM6gF6XJMB2JoENiAo2pk9nrm1JFFz1F9R+vDcPDUbcPq0KCJjVq
3ZM4VaVTNcP8JEi9GsrSoLhKOmlvVY0jrlzGWAoB5Q1yTNKBmVaABuJ28Ng+pgeKNsZaDlx3EQ/j
AUsIwY/LanJrGYjEXNWwpKbpUgr4Yy4KJlvaSr+7WUA0KnoiPnSx1TnlZuiQN0TGTXPLdbfmq5xM
50LF00qdxw2p/flS413nw5FgZFOKX9e+OenzQHMjA8Q3daCFCwPLnHVnxFcQqCEWDL1qOkM6qbeR
vsIblhXk0yfcenTIWnKR9qGSQkiIYu1aRirzeQNJhwgsr6ezq49SC18TZ6oXsZjwh0qxZIsHU+NC
6zOSWpbfGt0b4eNVXjF3wHO09TkHWxfS2iPJDziPonveJDX2CxI9T0U/jn5WDkS9K2K7jmPJBg77
Uq/FtdCEb5o1LEFdIWobd3LpRZoYY1+wLZ6Wz2eA1qWdK6AilAI8uTBm1wbmrF814/3UFp/ylnhp
TVWHdajU+kVeVsHUm6WtY0gLNnaGb5AIDwPaRva46e15W6TJS7fdGL7uG+yrJ2yFHE7y6jCI8osS
lW8Yb/tlJYN6FrUhMPT1HI3yyLPTL3kPcgRwN3gRFUbICG2+xHFZ75KnSJ+9qGpvpUpa/K6cEe+f
AZdv4pDDLJAYGCYlc2FVqe0RtxUnB0+JQZTZQ13QqjNVw+bU8EY8a9Etb9U6IagqPUcQYYwcFei7
HcVqhiRJd7OpEw7QsQo9PSLpL5B0O7YtW8CMN6bqkJhCknxmnUqzBIMstixyI/82RRlDyn5eP/eQ
bGxlWNWDNYwQc1Oo/eAYj/M8iC7SXoxed2T3uvzbg/7/B9q9/iU5++tAe/PaDMlr8Sexll/7Odaa
4k+yJosUsyhByPBU+c6vSahBEStBfFVlyTSgjP87B5V+orzVdRO4kKEYe0D9XawFrairZK3IkpGC
/jNk4v5Kfxpr/8CHnpLIiBIYr0E2VR+ikb41ZYYvQYEBHObYgQRq1kEp5mluUNxcV7TMUS15mJbs
vEnVE5IOL40M6D4hxowoQGCHvFrmKU3mh1ofArVOTxPe3VtcPqnI7NvyfI8bfUBa41DSvlEHf9Ez
/HkzK2i2bZ+d0mcrxTcsYGm5wXKyauFr1WWnWG5IQ2oBQPF9UlR3YzdfJsMI1VUKO31wBBNvkvUZ
8tBJxl5HT3DoVrLYLerh0KTjoYn0OynvM9uYJl8e59IWpBIY+TiRn3TDUyoxhJ1HeyybQ9l3vb1s
kpsNgAi4qnyoT6VpfKCgcZKl+kBf4NMe6TIsADFzdBRt9lXS0SZe4OyR4YzJx6Z3TmcNTq2DOTFo
zqflAd7AtYRx0G+6J+XjdWyFwyhs4YT8ypKC+YYsX2ryjaSDvMF00MiTA8huQJ2cTBbENHDg7WFV
4f2Pn/MerySVEIx+ZSdv3OvILmrrajb5ORERRmrWGcL99qkSsG/XGN90hV+Xi9sW20M6SC1ijBxY
mChggrG5AwQaRdoe06H7akTKDX2LcFTyo9w0odDCgoITKbXloawYRg7pbTVhspe1HjUaFih09IT6
vpZvWE6nBM84KCJHw+odyyBESuS4UzZ4ebnelPF33x2wC6iXmNHDqE4+JhG+WVTh3OJOM0kPq1Fj
sKTpmHw0wMnxqDDVd3EyvHYuAqlUjnOdvizynNhijNRS3d41VvawIiIDKeW+G0HYJtPDYrSvc7ZA
wR6emDJ82vSVjDN67FUwl6vafO7GCmPE+ECjpKu3J3WzPgsiNJ2Y46FX9dGOMvVWK1o4isluBA0n
Y3TG6aFcuwveVzdIwuJqknKrUc9Ql0slqo6SiUcsX+6SNKpts8QzNAHdmg5uLCm3pB80l9r8W1KC
lC3Vyo7SyzpipTJFxktugObfKWyQBNhOrD+9eM1n44iJ+9dY7j/lencxG1hPQ/3aFWBXIuGgZ2hR
bgz1s/061O60onpkJVko5tAeqvo1LlRGS5iD5En+1Bmdo9KDEar4ihKKDfafowL7PyNHhwduyFoG
lgm4UGOQi5RQtTP/NBGz9egxTUCLxFgrC9ILkhNkJaBFWvWui7ogStsY3ZflMS9A9is4ssB6yz7y
ljlvrDxuAq4uEIePZaYdkgzF98rQjjqm1f0ofsgZPeaBAgkjTmfRYy+rxOelVFzRQDZoyW8Vpb7D
8n2wO2U9wrs/TenS2EaJNN6A1WO2CDcDBYo+64/aIJ7Nfr3prfJOEWqWaCzxsOW8cyZlvulWBvnm
hnVqge8vxqtrGZ3GGARxG99mwudmNzKJpFMmGp+0fH1L2k7Dc0x4nQTDTSxxwR7UgtY4agbKSyk1
HObQAWavjokZk5NhjYXQTPw5F8fmZRHWHE+aZA2wK74Tq/kdx0N8TgbTcFK562iXRbkvWfUDxuYK
gi1JGex/q9CodIwEx1Kx5zlYGxiLHCfKLRNEP05E8EAJGN0hSRjijpHo6Fp7mCeSDbnSnrsCWGWk
cWvUqSetWJkMDgMOUgau5p2Qw6teV+BUKEfDc1hSVixOoPm43GdV/qio1nttMTQve6p+um8odG2D
gTQlWWsjo+4TW8LnOppMtBPLZ3OK7srBeiEwvmJf0yCQxtg1SQ0QanH/QQYMmqVBhgohpJdBgL9m
KJu+uyVf0rJLXBD7mSsZOZbVXeZGUzIHlclZssxMRvW+yQ+CPK72ZNFswGytdBQL6koTCbJTyfLX
70f2/+vpi4aOyt/lLoe+eP9X/fGv82v1Q/7y8+/9nLwI6k8KUoc4p2iGJtPC3wXzf85e+Ba9Mwtt
DogVJnYr5m/5i6b+pGLHKFoIc5BB/b59z7eQv+FF+SVR02n//5Nacc9SfuugaaqBpQu1Kso6EDtE
XvXHirFTRnTIhljALrpCG/zZFHKIYTXk3uY/zNj2e/fHt5JENIWQZiTzEr/PEX5XnI6yMORGz1vN
AmizmfhZwPFbLfU2Ru+KHXJK6yzoZrrdS/wpa9WHAk/ZcsH2uWB2bLThHHffrFZ8z6XVTnLk3VQh
bJXt0OX5yWiy20bI3KKvr7og3P/uwd7+fEN+L8BEa/NPrh5nAzRUVE3UILv8eKO2ppyXtBAjRPbw
nDcF6ToukPJU+GrEt6CoWmfkkFavTZrhQty66a4Kkqe3ypbez/KpbYpnEayAMHeXLAeV8UUdF4Fj
LD4oY04pOAiZI5pNmBjbQUPCVscbrhCOqtLcF0Y2OpIIf1cWMrsEO0LPDy7jWq2ODt04xt12rlqJ
UwmnKqNJTjMtOOyuTlmR3bb4mpmV/mWNAEy3yf1aWqd4oruXUyEvGoBfrN9sqUXLNhcQMJiBnw1o
l60oYjsFXOFBqsk/rdYZCuU9qZCI7cXkZFBAWp303qvGaa3nc7cmKyzB+iq3fefmNdx7eO5uZxmv
xprAAqSkZqHdYRsHS0daznG9+pHYH3NRCAQlftE38qOES4HTeGpy4zba4sNQJX7WS7YVA7CdyK0l
BAjKpD9OBNBZqNGEUJGf2qRDifK7ilDXaMg3Aq4nSZLdSZUQWlXhYp14KWYm4CyOakW7rDYRFNBW
l+e8e/0mgdXlp6kC09pHr7nYhEOaeOVI5b6g90D316v7L5OYGNxB8Z2WrV1zrA3ZfVeQV1mLn8aL
NydqUMbJYcG9rrS2S1YU7qgJj5gUu1E53G5ye5EQIUClJdgKALy9fmq32Jsb/dVckrsmru9bbDMF
6VApsIXk9LbJ+UTDTOaHe959ZLV+jARimqTUvakQVq38JVqsm9ykRatKN/FCm1qumbfM23pu55eZ
dm9ZcCRU3eJKGcxDPZZLO5lIr8u8spuxE51JlZ7XCbryhMaHXY/bVy1JHpCBuM/VGYxBiVhOO8EQ
H8z0CdXQS6RoYE7pvzuEl9iX6VmiM7QE5jAWnPPYYcalzFi7HwItGuFjrHjJwzHGEYhm6d6HLdxC
rmtf47wUypxXJnaSkdV+Fw2Cs7XDy9rHb7X2Lc62D0ZeDh33BwQZ1EDdnts1Al8Vz7IzteuLPpih
ZPVggDIxGNMc8pZeWM64AXfYd6hFW9ZuW4khesZ5KiwKvNnqeai0kzVIX3BWFh0rbi7lIMO/dkqr
vZhVisgjC2IhVaetgRVtfTFW/UsUW96mo8PMqQ+EVaajIheZM9b5qZmjz3XCnRDR5dSBq6LX9Fjz
pIeyOMOyjJ1aZpujRfDQ68mnDs02U27eyHGErX/Bbvw2M8rruGYnNZ09COfeKi0urNqLlocYOx4Y
WTparr3iqfMJSRLyuvRTLOXuNLahlkDnNfvPltLCs15np8RjsR6isBSFu0iNPgpZ+JjazTOn4jg2
6ad1M+81I781Mu1VVytgLqAO7FYsFtvMzddBHZFWME6bor4Kcvq2VsWxl8z3bm5DmvWvhurPZCNR
ImMymN+KQ/Nt7egFGfJdVHahFIskXsapMEELaMVz29wVGuowU/5JMA0w50N+VYUvY9E8mAh7d+sQ
xJvqrxUia9vChFA69Oy/bWodEx/3otlhxVF+qik5rL645nkb6lF/O67XYSZDE0bWnSAnfjtQk8Ad
HnpQzXXpxlsSrHN2smbh1piHzwT213FAx3JzpAWsJdfKhOUIX/62x1qyhV9FD/Ve17uDoAs3ZSqA
+xsYDZXZqdqaABG2S6NsX/Ah99aoC5cI1x8jfprq+GiuKL63RKwGNraVPfdfC4Uh87CMnV1Ew7mQ
xqPR5QGk+fdqQJll68ANWoOnRLndruXstJaOag/DYHQxbDPV77rRXGzEDy9QrS9RpJ+aCV60voz2
0hivqyze/PM87rEu+d/f2nL/ZbP/B5hG8F5fXsv3/o8v9d84NP3bWYD9mnSv6Y8p3q+DAE38iURM
JY/i/3Znrl/BGXwHtJ6JIDLoDY0cj3b/v3mzmObRsYAyS7sfXz+FZOOXSQC8WU0lq7M0bc/tRP0f
2elpvMfvcq6986UCD1GQTQQoYjB0/TFrEftJVPLRbF2sbiZbK6vbwkLopL7EUafYk6Yj69TgLikv
iFWkk798nrPsLeu0oI2r5wLJtQRBi1Ks6F6Xr8iakfFMNI+l6dzP5tFYH5YJSDSVLVo0xoV2a1jE
5ZeChA4ZTbecU5AEvkS9mMXYhFSwOsr+LMvRbdnPjiAowWjQrdFGr1Knz4pK+b5hnVaBlyDp+VB3
v9NYczZkw8a+f9alsrFJz4K/z+5+bOH9cpdgvOMlZOzC4H8AgVkp5kYRolmu2ud31YIiwdbndiSo
9t+/j7K/0G/Z9s9vJBs8Eg21PRUd8B8fx7RoBfqNaecK2UuH1Nxc3CZb4rW0/0H2Sanb6otvdB+D
jv50DyauZdCxW8C2K6Q8pXiJo68RDwNAhhdNUH+E56RHwVdBWUf9WltonA1eTfqeo3xgSNPd1PyH
jyD9OFr6+SOoqszKRoZT4xD78SN07ZSWfa20+0TnnJvOKln34xZfgP+8lzodLct8pKvljnqGMFb2
H9ihFDf/8w6qBmgENpVpGtIfHtWMHqxpVCvEIfR8IzX7MKyvqVy/6SvGFBJuBk1tKE5HS4D1TA/F
YkbCryBns0mnPo9Np8vkoy0pXexsUvbS6+CeTZjEvQYgU4ruo5Fkpk+fG/aIrG5OoViT3QUIAVI5
T1e9O5sE/kTdYUgrDbp2pa0ERDoZMzFsu/GqCOphBRhld1iOeH+/gJgI/s/Pz8TR2MOGZmps6R9v
/zjUY5tVKZpre3dVQYchnyqk9Ma5IUdL7k36wZJO80AuD5lQ7U0EzVYLupqyhMyKplxjNcLINu1f
C609t2L+aVvhy8dVgLftoaybs5Vdo5W+YyRmd92E43SRQz5cpKeNWUqVx5zHzdVgsl7RJu1TILiL
dR1k81MmF6HcWL7ZVLSP1AgGznCYxOkqbhW9DZ3JzqJmt2KH+zQyVbY+TY27SodB6j5psXamv33T
CCIMNQg+ZWohFZiqZ3Wy7tJ7a6VLgxNH4uVGjXdkXTkzxHgBob7JAqMoSM+CdT83UZgIw+dlka8w
uaDLbOod4nT3YuqM2vYwzgMiquvtTCIhpIBTWTDaYF1lSh5jpsfdSw2SjEmIVMIpYu4pK4JXtjdT
jj54dCZw+sgRHQbeFWVFr9Kmb6sSiGWBMJGEW0fEzTE2BAEdmFTgKza1uw4dNr9qdRF1SrMYb+u2
PKqSYHed8JJow82KkpqlIjelynedaV7Ssb6oyXhcq+lFWrCfF5JzurahIVWP+B4xP10+pp6HGukv
stk8Vm0ctMq+Qls/GwUvshqvnSQvRi8bgcDj0kMpEaznqigv2jw46lSckko8cV74nTi41sB1TajY
5wDS0j7H37j4ArRww+MYEDnmjt12s8CAQc1WMg7bWHhmzUBt69uDmZoX4GV3a5K9WL1yUmlI9gjJ
sEKCIYKGEN3KMbJpGO0g63KzxFqIPNt5izBT37ACWISFCn+dn1Hk+z/snceWHElyrl+Fh/vo4yE8
xIJ3kVpVlsoSwCYOCiK01vH09/PENAkUehocbsnF9ACFrAzh7uZuZr8w17bgWAiBPg4N4Mom/0T2
s3NSH4O/8Oihj+7G6DBpydoMqy0OWAsDPeoSp3QUP9HDqraZfOxzCm+tvRm0h9F4q+qHqaaTYorn
ypR73+4oEADBQNaa7z7U3avus6CDRaQlIG68NbosFXiMUAJqOVAoROvMB2BdNZtAg7I/GPRP0o+j
89UJ3ds5i79pJuX4ePBwJCnegB0+agaSBqAUh0jgSu1DGWFwpbVEnurQVc9Og7aQzs0vM0oKS9A5
d2Zt76YG+ljl3Y2zs0eVeYvGI1VJb2No3p0+E2jqvDkYKTi5wD2VVnNj1s2dUU33jTHs06R5cphu
gQ1QMSrnczmbD43SsXJ7F4SQUe+qOD6lWvYhnRxAiHG61RxuwffoLGVs2LEAaCm8+ljk4rXFCWsl
AwGVrHU8+u/citqFNQdeXzFg0Yv7O37stG9ygdXmYNbURwu4sH1BRxqlzczJi3Ut0ho5Po/mv+Mf
RGIsDAkCCW/uGyV/rFTs45zxy1C7Qqg7ZfvzNVEfuPpV27k04aGUHJI5mACrKmgACHefovOdoLEj
unbjGCUszDyhm5E4+8hO11RHDLYmKU9YTy1zG80DDOeKwXxqsDmvRpgZgqRNi7IPTiAT5J7SU0/5
PkYbVq4HJN0SxAqbClypFWXLZOIAbuXN59ZC784xn4UXr6OCjbdMz3HUHiZ0qD2AE7GOAri0Twm5
VzRQ8TXqYtdTD1DHG7dG720strkH2R0had8pzYWJ13Hbo8SP5cei851Nmrl7w3kNkJnVR48aB1rV
noSJ1nYHL6QI1scXe27RIDARjlyLID4UvGe0Qax75bmqDYi1WY/A+Rb65B6GqLuJEc5EMn8Vo40H
JPDSu/IQGYD1EwgbYXjvcM4ry+4lr6yd0pBvM3Cb1gPZXdYIRKXNMVrnTtlt0qL57MwYKKD0g5s4
QvCOvQ+IwWhu7wuDRSJLthtWi132SDm9OfGrGYOdwucidnEK0Y1tb5MzEZ8GJJxUIi+oAHaNBJ/R
rWwE8M2iiZYBMoNeO5wyS7vzoqZe2LVzAke3lJO9V62K8sUK4ucCuHATomUmC5LNPZ23hW0+5xmr
/0UX+a4M/XVs0QMxp9syXjeaR1EcvT+jcJJFEllPs5O94sSyq3zkFHxt7Y7zB/r+dsfj+Zx47VBy
yGoPtkeajiI/WKujrxQ0Zbsu7VfPfSzMdt3QLOjFGzUqOjB0sHR4IhXyEEO5zXL/oJUQpIg0nZD7
xnjJm3alw4CXxQdULs61Xz6aI04kWrETg/aInth2a7LcQx95UKNmnCSq9E7qbDqGQL1hgS5IK4rt
oEPtnNKT2RV41UF4Hfx10V9CJ32RObEi4qRo1/KcdPFF2TdQ/2XenyNEUHUit+VQdqU9o1UhiGi5
Cszsg/q7nPPTOGFC42Jt1xnR17Qx7u0gvzMkTSs8BUA9gRXOP1hUQHKlvo66RmftdXNcU/pms2Sx
yvkmRid/0Xd4n6UpcrVt1zWL1g+/hHaxjwvzaeiCowpjyDkeZtO90yL7wcSxqTAk7Sjqz3r4adC0
twIQBueMZaVCQ5haO9cY1yEv2QsddyHi4UEjv89fOHFTa8ofJ4sK37gvUv1LOspNUeuPwdyzG+ME
EbQPmMdsQKvssyo9Fc4N4/DJZY1XufVUTLyNEJUrXqbRDsumqg95+7medfTWEZbQEG+2lrL4lkTi
NgEe3cQMs4sIZQULaDcGXr9sxucizvdZZ9xPotnIptql9jEYrHXTZi9a+GD4Hf3vEFeHcR2V7k7O
0dvkeWt/oCcXhIgmywJakt8CkSGatUt6thxeg0ksLARP9aQG244e77os0R4MHYCQbh6gTeCJXatz
wqJX96lxo2+J/QUf93QTW84zByUDncJqZbgTxSraTYv4oSvY6ezOvUFakzXczZ+bTAMTjhyGliOQ
FvjuAosrga6htswS6ybGbDcse3el00ly9ZFFUFuvwaR9Aqr61mYRjCiwl3vHzO7HTuwK8eSCzCps
52Pk8Ie4RfOeejLi2UFIYzxp0G+tUbucc84m7DGBxRSKk2YdYgC56Kb+C0j/javV26Sb293QtL/p
RvzcjCCNsTwL3SrblZT0cXhSKeEPzQgvjWIzqClUUzH8qhxWDDwlrDY4KlOjvz+0q6Tup6SPS7k0
c4BEA/yT8l3nwFcof7qQKE7Vb2wBuHDQEi9KJEHTZQDH4e+vZv7yZBLta9vEXEvqKut/19FpMscM
kb9FqqjVbSXfuXGzL2QEG5bIivr8Rz2Sz1MT3QwyOxV1sceAZuuNkMKdaUferYENCYPxUYBgxlZg
44bjLuyVt7qxGYJpZ6dijW/vo+yn3VTrT6luPMsC2TcNaEoEPsqPcvyd/BdnKpSa3Vofq9/k63/5
iK7p2YaJn5alcD8/Dl4Z1a1T6kzqAiA3Aaxo9iYQbyP/3Sz5WYmIWaLe5Q8XUjfywyxxzUAbBpsL
OWO2wo9mEbEQ/368fknouAQ9MfpvYJX437uEzu+nIolSF5Fvji8oJZ59+itTEBzIGbDvnl8z82lK
g9/k0WoS/DQnpRA465BIupSYwPj//GChM7pz2fbVSg2826CVCIy4FZDK8ngZIxMU+P/6mP10xXfT
0rZMYUTBUK3SSp6n0TjETXaaErEBxPCbJWD8UiS4Ph3lLkpsAnTYuxpFWISFO45cqwA2NDmUlF1b
rI36zkR3OUvs50KgYVRAaK0boO3uTRc5i77a6u741D+VAco9EUzZCRp/1m2BJqzrwfxNVPiLqSXQ
0zNp/wp8uxR168epBcJHjwbE+1de96KB0PBp///9zPol7qi3YINyo0wgpWUbP1+hE3WdALDgjUfz
nWHCB9CR7zIvw/w5evwfXIq6lipNCFrW7164Fuh5ZwD0X40ApfLt4Mtloj+ndbIe/XH399f6pVin
Huu/rmW9WzDUWZHhH1qAtXGN/VoKlnTaoRD4m7f3V5dBuhCQN3ZkgvD989ubwJbWbSzo4wYIMxTp
BuFX+i/pby7zF9OA+iwqilSQYfgpCMCP0yARYZi6knpO38MurUgN52T99y/sWuR9t9hxBDSF6UoP
pz/5bunp/ZQjOspEAA7wqfb7tSZhGJOFgUXStHSXhBEWVvBFS6SpnOEOZfuP4aD/ztVL1Zp/vQ0b
3zAmiQJD/PyowutozUBZp+QT3lRZuplpIdHF1bzpXpjtp4y9qJvEIcbby2iP3tQcu/F3i+IvAt9P
u+O7wGdottMaLVRBCHWXeUJoWBt3CQ0w71uHyrn/G3P7vxpe7COZk5bS0Hz/6gtbBn0x1hy/2i/W
+KJn/5P58+MF3q08qdfCHOX3C5TNqbN/tw7eWWp83wN/uIL9br2BoAU/rXMF+GBHKCerPofJDRUK
lqdRnOxgvgRmcIOqeIDSr762nZPlU9PW3ipfni0IPotaTJdmml5H9FewjhxRI5biVg8RinRwMJ7u
fzPhXRXa3k81BzFTXrq09V/AGkYpG1uzQu4ZpXa9bhTFcz4NSYsCIJFiShv0/WeLapROmibMJ60o
HLwv8whwHPjWdNdDhHKwJbDpV+cG+ktlvc2xnDHDhzbpH6DknCyAHjSDI5Aa0TELnZsa1LlMxkdA
iOvJw22QU1PpDXe6NG4b0zwHptJ8s6IKISMNZfc5LDhVTbsyFQ9tzeetfN95YNa6/ONoybPXaKd5
ogxVUyiscBpwb3LT2/ooOec+qpmgjGuWkXTRoC9ycK/ga0e45IGDJM747OvOWWredvLEnTSLU2+I
i1prM7fWJvIc5t5NZjk3uhXf1JV8lpr1nHFeawvGt0omZLd0yznZo7htkvDG1PK9npbbykPuia/p
LGNT6YjpA4VpCyZCA0jeKU/MxwcfK8HYCpeRbqykQyZT1B/TTFzc3Nu6k7vVJX59LTA9/r0WX0yU
v2WfbAuV67b344QeRwJIJNBXvZmsIVZ8qrN53dnpxuPhZ8vbW8m4a7PprtWyDaY4eZR/7NPxPvbN
s0YnfrKiF2is37zRf3XIbxeZQvlhTA32IR8+uRlCJI1P6ctaoiuNseh6qLU7I6OeJBt0uzQUV+ew
BTAYI3aXNl/NmjZWRfhnKWhL2RTnJHZPFMm+zG750ra4dCbFTQoYyNCQmLcibMrajwL/oeuXtgX3
Rv+4zI4NZaeWflkekdglWgWaeAo/e12wbeTHaYAN1iFjIyBzBWULXqNJDmFX9LusC8z1NDzbZvXV
Tab7InW175vRv4Tj+9/Y/1W80n9OUWAG1F3zI8JPff47vM+0/uCEBU5P2N9JCPzLd3SfIuCz2WJb
qLx+6QuzHf5JTkAbWXjSA/tHbAIPx67xJxFMqTDDKOXEofrCcBv+FXAf1LF3kRBMH0Zc2P7qmHyh
F63Qhz+eL/oohM4FiAbJqtCuL+SE2D4MTPFRo09niDUEnafcj2+jGQ2tska7P+rihefDzUJD/nVs
jNc8DuKl9PQG0Kx2NorkzR/iNw40aOy2INpiSkzyzcnLtR1NZ3eON3VOPVxUj0Yc3IMw27lxi9oc
HWesfyASlA6KRmVzS9EBOBVlOWTNl44BDUvS0IraSl+GTYcjbiGOkE/HOL8bbIrPIPuRZSlrjDAF
AVz2zQpMdo9VwYD+FHIDfBMXsTNEj2Hbsu2gvxZgyZcKQwDa9y7ZCKeLAaOQXVOAcNdxPfAlPpcN
8Y6VVf8h7v2LXVEotZBr5DmNlq/0xUTxQsexJfZReA35EaOI21PQ30duPS1IbnhHyo+WzsnD9dam
weKN+cCtIiA66quaAYeCGDMgVO8RKKM1BjEgcpaVNW0mE9ndfPgWO3WwFbRb1IPFGW+hD7QXpzc8
Smo1ZAacF+3UzSiqW4+iMQ6j9KNlSmXQF3W5lC5vsdGKcqHYcoHwbiuJLntlcGWpB1/lSGf4ev9u
PdDWAZgVadHb9b0IgPvUluhlIblAxGzvkcUH48KQVSOgR2GVh9FAL0Z/lUNEKyLEYKJzXm3epBZb
a4vqgdtXQPuB0FMAw8ht01dq1+gQGe155y7w9lHm63LG0T3lK8eydFc2RWVaZ8D0wokSUxUNCxyB
HqwuWPc1bi61TOfNOJ2dykCVW42EqLhBxyVBA9n/KkKYEkFAF8Iwhk1iJlgsueZlogAEKcI5NrUB
/S2t97U2atvGAp4vp+IhxfBka7RJQUvwYc7MrRZz76UDtgfy5scAwi0F83yrVTkN+KE2V64egmO3
4t11LoOrPQsAbIkVIqeVqNlb5Wr2zYzZVH+tO35Ds8+u2GP0MuPmDPia5hruGGDproug9cUxGNNd
bNERGA3JKrBZgmat09/TjrXCGSWevHes+T4H/k5jrcFxg6qZiLsG90iG3k5hc1TyYxoGG5jiHLb0
56HwtlnVrtRarci3M9u808qR+nfyRkEOded+Puldtw0nJtgcMwh+pl2KNnpLIpQj2+EIHgK7Gzgf
mX0JkvmRQuZhpC45YzmzEBN6jpZL2qDDVNftmQaaDmlTIFzeDxbimXgYLdKQIOLvUyf9FCS82lRL
3sRsX/KJ30SBs+hUlyjFhaLDQRv46KDwmGCbuB26T+duvjQOvfkw8XDvUiu3RbDJtsUyVWsd+joo
i0WfehdXeGrtP4yMANEAVceRH+DV1SwARZiLuh3PdpMiEd10JtXUnNZa/K2WBgqKVfoN3zuWSzbe
6vbYrK7RqDHbp6zvMNSM0eEtxNesDR905XdieERKnAWbVWMxZ3PUFVHXCVjGfhW/6Yq6CB8toJ9c
HcMOncXCPkc2MVUE4qsmnddMPX6pW9Eyhp5add3X3G69JeCElzzIb64To6MycZ08QIwgjtQsFTV2
ReCXEDtSWvIFKqhYofSRTYyLtJdBl68SRPXWaCrzMOHLqrmEtlwiRO9Y+N22GoLeevY8FtG28Vpj
60UtjhpB82J28Hq1SUMAXALDDXADHtjQ1hklaUfO4zmp/ZPZvBaV2wF/1hApld6hHqV5xB1FTXe3
tT1aNaCYHU9DgKW8S3PcwiNtylYjdieGQYCbCWjXqMaqolw+LaLcMKkKXyJbB1IUjIjriuqINf1b
EPRsRC7vYKwvY2+/UIcMRx6nsU08jZxtlxooJFTBkxFbW8aIRNbgn+PIhhUUfwGICA6YzmrX7a7D
WQag90Dp0bhLrEOTIQtau0cjnEH6si3MOaNWlSOmjVhULlNspyDyvX0P6mpRIy4n6MFdt09Pvddr
VCSmnGEXjZZ1VsHAHbnrauTOrrcOnNSMSwQkaEkudOB/izpg5AVukIPWf56nlGDnlrCUgZ8kSAwq
DmxoIpQpOxDmVvKI6e9GrxHEMpnuwuU+Gm7W9VizUb9oDOeT2UXrIWYqTSoUjHLRsh0sKtO7mLl7
Mf2CdldcnAewKItOD9/0Au6RLAr2ifhNfYRW99t1aVn+8GJjxwc351aIO/XhuOGyltrm8t7eN4G8
YBVDCylCcsdkNpopyF0Jbnxpqx19Nvmrln81YRwiCuNcrt/b0WxYJFn6KDAIKsSDrkI3xAtuWd1U
Slu4TyqUYCE4lUJCvJH22R4wH8PrezT4sLpNHNoX9hzfJQxwPmbHzLQ/2H2GOAYhyhPmuW6my4TV
kPqwevy5dM/w9C86jWFbb05NiMq02tauN5XjIYNUv4a8Ha6WeveoHndsQZ/1MDmXUlMAXHehKGVN
HD3ZPY+Xumxo1xuqgbVKurSc9vF64iauzzgUPKhL9wa3OUz76nwVpOwJ4WysdG160RP1KOo/bQLn
sbAf7dSMlo45fS5qucgsZULsfgr9OQd7V1jrlmRUPW5G+Nuy852yehV0xqd2BA6NpAk5Es6GZVx5
y0lNDYybngYHrq1JoHQSXrAJ0sl0kCwZs/V1mNQL0WhnLqDTn8XEvg5blJOPWm1Je/BtoAwIAr1x
DqHFPdj4cflfICeh6urBN8iQQ7Mi8z4bi1cr47epwXMOwlUNH7G76+B1Ndo9qY+aXM1dXN91Knu4
ibgLqKGZCo4wwAhxNw4QV+zZiiqXE0lkt8frvcyzOloJ680TBBJGyLe4F7WHXe+jjDI0N4Vcc7Bm
Kann7kV5wGVo39f6TuZWsG5N9YLK/Ha0ze+fG1N+oqEPsJ4iBilzi9MEUYeTJt+tdcazKKobpT/U
BcCoagvsSwDCv+TukpCPXB/t+sTZxL42y/4Q5RAAr0NhRcEXZ+7xQmdx44sLtw+2WzEOX8qMnzQ2
h9D4m63Gd5Q6kpdqwXz/E8Z1S4N2WabV2VKOLerBwQ2R9/b6XYm6VqPlDVgYXmbVNM9WiLq7eg6o
XhfPb2+vm3nk+Be97vqlyfGkGqhYqFeNIoy3lCVK6C06I71kFGsVm0oOQWvwgRctKR7RDzv5nfbt
ekGr8U4gWe/m6xK1O5qMYOzDqnibIOA7UYDWYnObCO9rUnevZkIW4fZmoHymAAxwsxlQ05WsP4Oo
QMFVRYfrrA8wQetTdzMUvIo+mzFUKhfXX+DA7C2tuNtrk3wzLfqK1xu5fvD60h31ispQmuu0OxcW
ipFq52d+cnKbytfAkNsuKdE9DKtxMXE015Jkazt9sAXDTRpDLLFCIiMt2E9m8OIKfqhiqAp7Zakd
hRU9xFXO7julb3HHLm2FOf1yA2hZwUET3OWN4S7I4iIc/0wfsgqcz8RjFnleHC7sqMVuJU1PMxWU
I4Ze6L5m1l7WeCzWlB3Mfs5WTTbXh9CiSi0Ur9ItoTWyan0vJfWI6kPgjcohCpfaCZCubyTMiunc
ugHReFYzVI34NS2z56aAE/B9YcUesyIYcHksColWaVys9FR430dBL/tL0GUbtZwblQdh8AUHQwy7
oESXA+PLldG3/H72cP3n63qdfVwz3fxOIOGG9fHeAqJEouZcIs4wKkSGmnvQ8Wrhj7PaBYqMUS/s
u7jp3/yKaDep/C7r5V5FLj1OX7yi3fUZpe1JLq9z2U3kMsW2jcLHTkb+Fz1kYlpjwMGT32jdizr5
qd1lUnnHWHAVj9tmvqyyO7AZ/fK6hq/RoHVRzq6L4MnKBbRfQ1nrKbL0SBMrlYOzDGVEvbEIblJM
ONGpY3MV1LEWQzzc+njNbaqKWldhxeHKN2v0m3s8bWCIVqicrN2ZqD8G/qcSNjsuaTFGEbpxqADD
rBIhv82ee2gpaUYDsz4y+E/d3UVaj6z0Pw666pGcen7y89QArMnvxb4KCZ3OlRgM7fu5OJyY09fR
rBP2mG7Kj+kYrGVIht555y5EEpkcrU4ZbxXCHZIK2RbeUv0hlli38P+Bw0lcQYAq/N3SgpnsT0DJ
dPvS6dgjAZ+5Tu8w5EysyeVYezqnqRvH8p+uS8XvWBq9C0PDC/Z4Jb756tChvtkjc1UDY6mDkDIn
XSQ5qQZLi6N1syDuHvUs32lxVyJoYt395yJLm+diRNjdVZW94EYdCWJv9JZ2YsP/Q3Q27JBo7jnt
DwaxxDBArgDEWbRWQJbPmf+alRo+yB+WLCkLivEhAEP+Uhr6F7DlLatWHEHmI05qYPaYTHfXDVx9
RAu4OX2QySH2yTlUVWMoR+U2ee802iUFfdGROqhIUJXk7iZcITvHBGkeX2BsX695fcDvv0q5pI0q
tNYNU8Gscts4q7syRrxws9Da6A6sq1DlVqXLuvL8FKno+NwP955KidVn2ZPRbXWdvWZygoPoyA6p
NApc7gqLZxJ0dc5QB8/xg5y7j9fv9wmAtDCBey7HvooWouJVfc8nQmM3RaA8hT8NGy0cby3QS3X/
Uqj5Gg5EtbpyOSXru3aakdgeIpQdLGMdsprtlPumYnQqQu1UFAc8sFk9ZoyAMckq2F+CHzpuT7K6
1dVBQb3pOTGjlYkQxaz2XZXacmKFxFQtGg/mHLviNQFuTCWLVtxfz8lQ29t1Cm5tbXPijDTzcx+d
ypLMO/cYRvU/1CIcikw1M+Oa/VbTtNMCOOEeCwbnPu5Ts0vl1UqSjwpOpNbQlKChg5ksgm0ItDs5
RntDgKeR4FWGFupi3F1G0p2XD1XLfhnzZl23OjsYAy46xqA26weUFbfqMVTiltnq7FlSkrkm96oo
UnkRptrllxls5eY68a+Fk2vq9kNB8e57Z+JHeum7rhTgKGAoqAHpngAq4l17MD/gDHCa160x9CTB
TL/pLeubgfEJdYnM+pzQsqaN/70n+H+V3stUfv2Pf/9M6aCtp4evASqkP1Zu8bP/YWRWn9pP/wbZ
KmonRVX6j3/ffpo//dtji0DlL7/0n/VeuukGlGyatf+QVf1Hvdf6Q0nQAPBB+BByhGpv/lnv1f+Q
Hm0yz3G/m+v9UO/V/6A3aFiUaMHyo//1L4nRUHD8ufGlKs6wGdBqZDqhlOOofuQPE6kNTTso66Bb
mjXO27MyfnUzyCSiteob2xuwopzqYZdQiFvJrFQW9KYOZrREXMNYNx0ZjR7G9XpEw+tljDM85GZt
P875C/KzS0RqFTZ2KcNsIWxsOod4b47jLqY4mdrmsSoacxlSA03Tp0xHX2Psoq0DOdLIm2gxSOyz
8j6+66fxRuuTZVnmd21dcXacnhONpAHtpRO276dq7gmelrnKUk/pe0VPuWHf5T6MGKuKTy3cpF01
cvyK6yoDjOQh7tF+6JC5WvSoZlFMwy6gjIoD4JrXQfTeutFJvEqv8SAmQ80AC17flI6slI3zxssa
kL7TU6/NG83bUZwftiFsoaVXOWhSp3aHLak1cmjNZarfNCVJfYdr+An9i01foKhfoN8cbtAPQbcQ
ZVa0FpZjgBOQQJIrxg/KwPYlNDi8nrPAu4nhjrql+4Hb3E4twuXSfwKIrK/yyfanjZm5COljff2h
onB6w54E4a9pB2M1iUQ7mYVUdax6mbT1U1LUlCUiy8k2ftsC/RztGR2OQGefCIroO2blX4oa/z3y
3193kdSFPhcliPsgbJv/d2UGBl8LtQx/+gs2HSzJ++6rWsJNl7Z/ioSqT/53//EfC/t3AUEH0/XP
ez/7+p22g/r491Bgm39Q4ocIgcgzfeZrg+d7KLCUQoNDPDdcmFLftZf/DAXeH45DZxrqH2AZzDH/
KxTA/KOJxOr1UHUA20ar5s/H/scOwhvjBfLC/mJHufKwfmqBC4HIs2oygftAWkI1hn6IBPMoi0TS
nIdnGt0XrYH1/BjQbZ1DzjB2+7UzvREv++5GhkGpjiAVsoAGxgquU6/LfrhpmuYEvjZfziVbUcwR
JGztRQmcbUXv5GTZwLXzGXZHoWtvoqe3VOon1F7gRacubmdDwmqv03/MwX/6YErt6+fevsX+CFLO
gVsOyNFTMJMfHiwVtZckmY55DrIvpLxGc9tOWrhuU79eZXLodm1HmxfA03yUAEzRGRinxSTM4NkC
FDsGRX0A44h5AUeL5RSG+lHIlE3BJ9ehqbp0IhDqg+voW8tPkfEPvXljmBXWmphXL0VAER+64N7t
62xf24qogtyfNtZ3zTFsZxthq7FbRR1ycWlfU+ox5oAyOP2f3yDI9F/ehLQ8nQObDoAPlJLzDsvS
YgFedLz1FfjeahPZRXdjFjbwWSrph9akzJSYZbl047G+tRx3n9tH+knI0rjzjaAlsO5KM1nSNu83
EceitSgje9k25u8sZf4Cj2fDyrMA3sCUBZP2DkuVyLKAG2Bh12GFWMfUkX9G4+whhTZHcNMvkP3g
tHTuofFCyHZujs1iNr2wrfT7XHbjls0Jv6EukmuY/WUTc+yM0oYmX3qJSvKecJyC1Q/r/C8W0K9M
QykFOFo2blYq8+zdAkJawAnRGdJXHjaeSfFZ93NrXdhNv7NFu9U7eyMlU8bRgmjbGSU/OsqkOg8x
4Hnq3bxTSlXpVI+rrkHQvxnwP0XICXP38Dh52c4wc2/fdhbAWb28ReDqQ5OKJ0rj+QWVwfOYw2BY
2MBsvnhsYKnjzce017AL8tPmNnSirR16FE50v4I+Y0KtcwMUG930Nwimvxg8IMtoy3PYuJ4o3iGM
otpRGjQANQDGn8M+cC7WGJ8crTr2WtUdqH9XbovlT22XmyCYeQ9zALxbgtfXzPDcjTivIWq5R0p8
LINL7Q7TjWe2xjrPH0TsfP37YdMViuynuIe0DIRnhXm0HORZidc/hgfZ6lkbDQQpOzRqujM+RniU
JkAJNtBr0aPbmr6JvU2h3YZuEG6NHmkGWRfdcsrD7Bx78tUIc+3oBn+qPP7T0GUYv0LgoHSDNjcN
GMCu8X5OlWncoqEBYnl0NIvmZ/bclzB2cwTx156I7+x+OOUx+nWVSxMzj/t474zWU8Kt3USD0QIJ
SYPd2HsunJaygPgRb2wjK86NMa3KaO5e3BnVtUG6GBKrOpGXQrLJhwbkCcA7a7ZP8HT1oxFzFONQ
dsObRNGi1N2t5fXDNihQ0ukx7vaqk6WJgGEEj5RT7+V88pB2Y3EmG1ypJOZoxpQVSVOje4Cf3/Te
Np5sge2Sa++swLSORctBq7OzpUZAX1Iy6A6md5t1yXgfMOP3A84bi7KxeEw2vAEZtawt7s0kdtip
KErXpfvQZga93ET/NNDiWlFiszeTcPJNmkbfYO16dB1ReeiTUOzKYsh3fh+tgrxJD2h0TUuv9aJX
u6QMOXqEHTMaFfEM38nSoYYdlutQDNhdJCi88mX4+yQ2GWbZPzY9veR439VIIIZThr9mgTGo6433
epvkyyyoYXK4UPvGusW+BPzfJmyMao1cxk2jx3KH9GF4vP6ps5oDXSjnrssa9DD6tU7rcF+NobFy
fWzs+2k7V7LbJNq8L8YepirOOoS8u550WDhNeoo0v32pdB3BwKTxz91mmqjrZWI0Nm5QIcrjQoyE
bJtvmdMoQxSGdQJyCDM5aI5DR3F9QAT9MPSedkhnOm64uAefAulsncYSyzbJunWYUsNdSN0QO7Oi
7FM2on2RkYHvruO+1qMFNzAwn6TU5HHW6o9GPIoVEgI56iNadnDT5DYLXTwch4pidx2Um8fQ14qT
1Hy2FQ+LUt0cdhT5V0YVi1PVwZs1mkfD6swPdE5RQun0Qw5OeQF+IT3ohQaWzObWM5tOqkd77tGO
YOIOGpzfgbLfQSL+d26TgO016PZuou39sE9ffRjCILppLPV94qx6P+8fS6Qct6WBrgx5g+oC1fa6
SWJx69jSvrFDvP1kdz8wi06osxj3RZ/Lm7mCchTTmzIG8ZyaLVK0BbWj0HjUZGHZi1C/F5Uhb9sc
KFiVvBn+F7usIFWohU09itZ6GyOfpHPGr1BjWnqDUeyQO7IP5hCYyzFPIAKiyPT34e+XCOPqKO2A
SLJ017N/rSTk0yz8SLf9VW2cJl84D1YGOMJPrL3bjfOhcNeFYTpI6prjfYXepev09yAH1KFFiI2D
XOWsFXeWM8UXZ2YBi5lQU3rTqZmx7+nnR+G08IHyqfndPvM+cKs7hwZhOJxZURd4f64raz8M1F68
0gOqY10d7DMZ46obGg8cC0YwdWa88mrI3s2M3j/LnJQy1DEab4fNFE3OwprwwgjChsTXdYJjPBlP
ozkhx45SMi6003NEBW2rIfG504wR29Pe6pF0qdZ/Pwa87/dxnvTb0W1JPoyiGuiwd2cH5NtqS4QB
su1hJmFkDyAxausFFGdy8SS9HHTyL9KHLBPM2nNIkrGTVXPJ5Wg8onC/0kMkr0JflofBN/Zz1XxF
TnpRtGm6T1wZnBD2LpDJCbANJIlf2Z3eb+B302MbzBINZWKO6Min8+kU0xk6iwB+d1QZh0KPzl3p
+Ld1Mq76sUKfZu6zg4a6Umv3N7E5YU1nTdinhywh3X8ukH6mS51DJ44LACDU7Vr8O7zR/P9Enddy
47CyRb+IVcwgX5WznMO8sBzBnAGGr79LPqfueVF5NJ6xLJFAo3vvtdUD5VlHS95cWlONqXRO/vCp
7DpF0pyiRPBc8y6DwtwClxNnNX+kkYfXbWjs7tjTgzh041pHpsE/sRP3wKUBoJQAVD108sBAmnDv
/38IgwIUdmAj1uJ5SxVqBaXiVpSnh85kFxg7uGhB7ThrxuG206UA/ukAe4Zcz0aSbx1lQ/rHAnyY
k+5zmBxCrgvhH4iI2NIvb5eeUkQvzqQVdrF9FNp9rtkOd13cn3SVVIhg99wt7iGKTAKSzRHVbchm
ZUxwIwvbpitiDSc7vneqEY7vmKPe8suzqofybHRFea7nY1jH8XlqqvHYo11DkPdN/IC/zWM4B3Qb
YSJ0WeeSAuDeOo9AYDGeM6AM9DmsC2S4Tj1vRcCePmfiM53m+kzD8nlyjfQho/1ajmCfOh/Po1MB
WKNt7O2safqn29h7MNwvxUiZ4aZxPw1m/iyH4JghkF1EpV9vK23rdWiT2JP2f5rjmRwz22GOxZIY
jRguy6HxQb1X1jpHEnWIR6NeiZirNeq+rNb5wJXxnjm7OCn0njc1fjDwNx/bBixDxanMcb2TWRjf
XWNiR4citW2j/AdPL/OgxqgZd9iffjd5YHlnYAmY0i2+a5EBrm2wN+6mekZcAV5NC+fIf9+t0/Dc
5PiNq5gd3GrCy2iZeufWub2e260Gk8/oKOk2daqfe6RVqHG2TBztpbRo4CeDXLkWhIvY2+JI3dcu
bRbXLZoDkrDTCMWOg2TsbMjQeU1DdGuhq5gelTu/dtIrpFFnlbrpP5YhRv6khiTK8rchc/2s18Oy
zlvCVHWl7rk1qsmGC6Wbi65S/1jh9QfAN902xXanGMssSLx4joKiXGfAWo+DFzlLTzf4wAhw75tx
N8TxazSn6hCoifOTFAjk/GTDNXYLJsHVB8x1bBUp4s18H8070eLz9Bh+nUxNsFBkz3prB9kuz6Xc
ybF5isc028g+WnRBXB5dNJiZijBijWEyHkKzcvC74sRtK0EGmbViZb3XFhIBa3DCZTrU/9peHcvJ
/iqV9LAEDs0dcHrNzoc+p2uBz7GEMTVQoYXu1FUce3goY/c3670vzcFqiSXxn+0ACeH0YHKoSz4y
INglFlHuDo69/Cx7Q8SIOlGgvRER4MLWSFkyhxhYkaoQQHgZSXtGQvZRb6LcD5rvKi/h7s3jfLFk
Tnh5ZkdLmUdgkJch4v2+incWoR3QoLXzHImR8L3OpWsWlpBauwqr6tTlzcGsOpwabWcmK9UMvyKC
Zud1Eex5ww7wTeMKn2prO9VusUuKVQMCnCM0fVZOkzvbmNs7o2+czQzte5Ul0SZvqpBIFd7ydMzv
USkiBZLFC4uQfc/IaD8b+atbFfDfqF1W0y0mIellyWi+L07+lOWrtmtuqjOPLVn7xWYWjQH7bNXU
bv3EpNp/SlN1NQarPlAVMKWGdOCXxXiGg9ufmt5F19E9RMnc7Ns/kD3JKJxJgSt2yp4PfVEtlZqG
PdTe5eAb9kP8aOrmcfDH+mAnUOa8Uj97WIgf6rr7MHvpvPB639opodHrDodaKBJISqr5PIryTQ6p
eJW7Hf6e2S0OcCqjg5uQWdxUtflAOo35kJf6lA7lRwEkcocPfoKwcrAbWx6Zy8vj31d23aL9KDwi
sa3MIdtROae/r268Ev6rYE959uG2FamBBnyo2+w8PU3T+F609bQdvKrnmEO3n8DWPMGl7tAcv8o0
R78zgE/KcmWew8I1z40SFcKdZB0yLV1RK0AMYjEBBMAvhnxNEjXfzERs71rZ1XvHsR891XhnqhO5
cwf1OfXCOstjZzrzgPqmzc9szPlZT1G+j0duemXoI5z24SizINy3Wuz7DoJl58lVJ7vrXLXoRmSz
7XMvOqlO//dhnPPo9Pdc1gdEjpqxi17K8NZpliEMNDWLTxZt6D81d3botABFGGkZ6UvcSEiLGtUV
dXENm3QWF2Z4uVT3ydDSybBH65Dk0+3fk8/AUccB424VCwuq0pbOvyCHO8gRukFfGFsPK/4YqCUm
9AIOQavPvl2/aTLBlpaHRC0cJ5f56mRsaYepS9dNZ9iCZJ570THphu6UTp91pK195cx6YeZpylJs
yBP/+6PPWiTKqDhLUjPWJtfcElEPI09f67VM3BH11nOQzPPVslp917DjmBJOghcR5k5G2bmF1CCn
HPpmyLnEEV3P6XK2F8FwcPzZvXSe+89i7T3HyrL2s0fiUhWTUZaPjrn1iY1YN54R7OKOCfMQJqTX
B7A1cah/ZZIuJqkoD2k2ZDu3CL5aCbQMh8oDzbdh52vDWIbgdRfY+8gddpufsGyND6H1U5S08rtC
3kfDw0385q1XBfd11NjbwqVcTTySaWUvs62HQH9/U5MQE/CAcogcPFs1vJ3ZfHEclC1j59a70ZP+
ouo6+9uxmKFHyTvbKm1P0PK4LOdFETuvKTXRY+Tl16Fj4HvjWAnBpy+mfHpyJ/fHiidWpMH+nZV2
jwXBasLiMnHjnahZdxNzELtx/GZYha6h/NOnm91WubS5nGAXmiSbo8jYhZMAbWEx1C+vddv9GuLQ
pqRTB7CEwPsDJHPKhwZSx24aBwQwdctZZ4qB3Ib5Dji1WA71sxOj/I06bxNy8Txarct+7OYgxnUV
sErJgJKSRa201SVKgaE0tZ3vrZLYj2TE+TkkD5IrnXl59DcbcrcxpV6TtqQ1pdo909d8MxXqmGlM
py/Xgy06otRm5I6VqtbxD5T715BbNA/iN82se8mtHd1bo15leYuV1dLqvhtDzqwF6KUiJKiOKRAR
M2NlHXqq8GRyj/nky28FnLyqYutXtP69S17dO1oIsXTFoA8uFm6mV8YWykO4n0xMV1MGwiguK/OZ
MzneI/zXPy0eNLfjdJJq50BO3nOv/P5tZi1e1qOu7nBMpdQKhdgXaGzPM7/Y2s6oPv0ebg1qihOb
UbsfOP3vrTHITzLjfKSBKC2RsbTXyaPf0TZJ8JAEYOxnorFeMqPrF2Heph+uHz20NVwZXLzTowsy
purolwGKOYUiBW9SeP4+kXr4QlP/ZXix2BOhBd+vJKDcKysyWU200K6fevcuxgSOPNV8EX7mbDME
t0ffB2IMH2DjRna9l7IZTg3FO8yppIWaZbTcgJ5+4FxH+322y1Ud0L/xeo+5pMRL0plh/obevEZE
DbMVguJ7SsjGly+d81xI+ZtzbgmnDaFuN8Of81JF8NhoJuz9bIZZOOZqBSTR+g2c5FjZolwRrBWd
DeU9iSr3PuJeS0Cb48hxhc7YlNTqVYds+m4m6cBkE7KMih6QpaLxEbaCXhmGKe4B/dODcyoUUzLJ
iT+YrIvRYV+IacFzFkmqs082z64xUiLqTQ4QjFjcgxP75SFLgKQOgnLPmtw1UnnYF3FObE03dZtR
QNhAsY3ShJZOCjJnJToxMW8hiaZIKlJ544D8+F7B/Kprgl69PqeLMr1QG1IQO09WFJU7reR8Mql1
ltVA2Bpou+iUwI8ZZwI8TLtHgz8HinTqNP1hdSlXU5ihfi6TcW8m1c+QW94ykG2wnJMmIqsjdJdd
1MVUMcVVB1a/FSmjjlZOLGspXu8pdra9csZVF4b9xZMSuW2myKWOAE75qvwK+XU2MmqcZd3W5jIq
RbiuRjEuLX1RtFPuC2bFeCrvCIkQS5lIuFdel/OcKFFBm6dyujELiDfa27b7r0XPAxTGeNSj8k7/
e+C0OW260ckW/3uuEwMFo+j0uulH98TJ7b8P4vYVmgu0vIVpb+pGmifzbpAkeVS37/z76u9B2CX/
RnTDiVGwL2SztruWlLgAqfKqMBvn9PfQBDTljDk6+GnzmPBaV0Ntv1bezZbZVI59Ap/43wc/Mpgh
ud5hZg58IqCJaC0JSwx52VaZhgM9L2TqHAbNXtk4SP8e4jx8SYd5Y9YkW+G4JFP19iCZk2+0BTXC
KrP2aFrV0c9sseubZD7ZERC3FpsVQRRpsS6SIj+O4koeIov+LMHiyb/HYS5oykJN3NiooU9l7xWH
zuUMStb4weYGPHB4hfHcBSzbCEhPpdnvAwKU7+0qpiNm6Ls5KRY9v+3170+xboY7v6TCp4fabP6e
w1k/LlXKZ4/pILywtNWXKiZoJneQFWVNdAlvz/PxA/ejtaiQtK4m6frnxk39szmQOYJUyxX7lJFj
n7Ynz6zia8kp7Rl71GHqp+mO5knxXDjVRzxZ4vz3d6lgl7Qsrzv+/WUUGubS42C9z6kgb7o+ZOuB
NK/5LYPMBWTkJ/Z8/XvIm4GzdsssAR0/m/3t21BlzvRk0XV14r1tTXUdUkNd/74ioXDTdXnJxIHm
D5XgkC4NTW9GWr697SEu35tZIO4j33p2pjE8htznttHXF8tQ2dKPrXQ/DnV5ENXcL9vRp6CDdL4L
NK0vU+WAh0rzsRsb0tetwr7gWCCpx6vbHaD6/K50LEZOlCtvFvRqob3h10QWzEDa/DKYxixwP8in
LieHQ5d+e7LBkh1piXZLObSPVSO8dyO8enHmcf9x8HIal9xz2xoXzN482FPgUbvqGzNK3HP7Sd17
wNZ0uqbXypCRkiZyMEMbtmg2KCu+STHpNiKvxmue5D9sGu1SDRLz4TTGx/88NGLwl+Hox0eAlVFb
eIduyNWm4TYX6oacncsOJxgR9dmUXkb93U1me2YGau/sMSSm1ytAiLXyNRMRcR188ic1uvLVz+sD
qTjVA74t+8kmveTvu8YZaH/vq2eBKWEpxHzIgaxtrYm5GoHge9rd2SKcjqE1DGdmufklA/reqNa8
VsZ0+9Wol30ihhL0nzAw+3QOtrAHrfuCvvl9FgBFk5FSh7/n/vMXTX6Ufdjxoss3vzX6hXCH/Ww6
LT8yWWb6miq7XHdu+4gk4pTe2IFdmL0aIyOVMmF27RW47uJ+PBQI/Ophdj6LuX/xQeajg2KHsDdm
ae5jIPednMOF3TgUFCWh7uQS0rlBO6wt8+D6/t6ifbGHOD1ED4WLWLuU4UNdDs896zIjhMrfYreh
ALWPJaGWVEcEjVSlu5pE+tMO6VuX1qSapO2hsahgguJCR/fiEqREYg+U86xKP2srLVET+FisuBTc
VtkLD/K4NybJxmhN8odLpiywkONF5MiRZBl7XMjW37o56HWIv5fIpI6KvzsvZRCQUFlrZp2QmzDP
QTbKSmtn6/RdZOizuYsXadnuIbK9jUr6q1JOYGA9nSxqupybHAoy3bvubJTq16p7Tjja3SgMfYs0
Bj5XF9176cc7yIgLEYWXqHTerQwxfjNpJLZXJv77cByNb6cLbpTjla8n8enLdomdM16hou33vld+
xrEwAONxajEZSSFMd8RExRGW1ZICsscrGNmrua7Sq9txAaD8fh3itECFmvx0AyBQOoQf6Uy6VCNI
Zs1cxafOhjAT0XplmFesmZPrlT94zWXi7DaZ7DOjKej1Bj72qMz1VnnvWlt4jOkRVb219QorYXWv
rGNexeS22zRd+3i+L3Agr+emvZRN0R2YKdDJFAzZqsBYBtVL7ylkDZw5F/MwE0Q4fVqyBS0IERj2
LHkJEmAm4T9rf5xWKmIoWNx6XME+Gw3yacuR0MgSCypLl73oYu8WzlpdCYWVcSQfiQQ0FoU6OcLJ
LmGrtuVMu2iOQGq6xdWu77DaI8TqEPzDLOGs+88sYEV34pX20OvgGfQznG+3zO8zR+1H33j30XoQ
khB6SLbZ6Sp3ZTO6igvx1RsEHaD7PKHqPQttnVrpv7daG2cjdtjdpnVTVt6i1sk2z/RXopCLoKpZ
ela2rHLnZDIu84Yuot88beY0Qf9PaPVCCxUuWo5igQYU2fsvfZFRRDJMu+nqyzL5ja32G6dyzSth
p8ld+UXDTeFz5ja0VlXhXeWUhgtCPc5GRuo3IbQguz6KJGXTwSCM30DtK9Xv2nR01nhUjEVf9kfH
6Q8DvB0chuObX4Txgo7OOY8FQA7orERPVQk+t+nRCdULbKllO+l38kipBCDF2iTW9u5L4nYXHCII
lWX7GVQ4nhhG3WthbbiCKrKklonB9pvjv0RVLh/swX6oOHwi4SggE0T9MzBYVHw5wOdoWzX2Yx5j
pHQSeB7jNfZSjLJsTlKk/n5wqrMB0HAxS8Z6qvrgZqDzt0kBbEci3BFGcgDytR1AsRBjFy1SZcbL
ekJU16kIS9l0cVySV2jPGVjJ2n+INh5ohCWVe0FsfcRfLOncvivTfuBUZS/txH+pgeivo4oAZvrA
OF9cReEc47Sz0pM3EF9SinlrwphcZs5A/GktvtJQ3HsNE8vclztGBtYaYC2KqORVefqfcur3NCuv
eVHsOpOR6Dh1T3XksmmB0JLh1pvwc9jF/K1nTFVKRz1BWdK67w38IW4FwT9/DAxHL4yG9M6mNq2l
Mq1fhU1wFPeVLz3KDzdd0FGd1wJ8qLnoVFwvS689SaticYy4dKLcBzxc1Y825xGSUeC3EumxGGRm
LOlFv7Qj7xSxDWZnWTitUjwUE6ltcaYvGZfIEs463nz/Lclmf0t/jHwEIuqS0TwVRftLB5nsqhxr
baTg93XNCBN92GapL49eUDx4YEroH1MB1j0tUS/+qRuMVHnhzYuqCR/FpqqTY2Q65AqmDvpLgjQK
AopTCIFjAuuLboPI3CdGR9m+SOaVI+cRsXz4mgMoIKXmMDby2BAx20TtV2DAZVb9gH51HjZdjV5L
FYSrxjwHqUwDQRdzz+F02hAZevHK5yK2IA4bxnkG0WxEySvXRrAoCpgBgT8muyjGdZJi+U4ji30J
H/BQA1/0o5Mx1kCYvJ9skGpFV2Y99LipyPmRa8z3C1qGdpmccbvWyzFS1dLW5qbmBlqR3PCbVDUK
E4ImyBA/95Z6h19tBnjovP7NAPVCy6Vaok9HqCTNnRvb73juUN35O3pL+dJ3DfI76OiwTGF7aLtS
rDAov4YzotFO/sCf/Ec7vj57WMcsJP43w8zW5F1YJv2MX9wAiR1PdATy6LlhDFN1/tOchC9Zl13Q
IiHQ1/rFhsIb+qbGlJU+DVG49m3YBI5GGJJ56XPjoi+ZOMS0oK+Wt55oDtB/bF7b8kbcXNO5PZUG
xHNsGsXILxcR4XJrXmx4+QffB8Maci5iw25rJASa6nORHd3GKZaxqh9lUxSnmBBgsojnJWS/BhBm
BAtqjI4YNgvSyvGBG2a+uqnxh3lvo7xYNY39EJWIQAxzkXYZdDG6vkgbAEKk6XtJu6C6AdhbFw5s
ad8nGc7AZl7VOjpCmbboVzYUKn2j7gbb/TLnFCt+cpdZdN48lBKLBlPpQtZYbN2RgQPuKQLF043n
Dk9wNeiFQuJx2I05rL85c/dYpmgdmRpUjn9phsRaFLW5TzWQCp92F85EoiX9tFW7KKo2rNEdFqTs
05uNb3AMLcSrvtnoQmxsCnl89xz8rRTfRw/xGFY7w5QjcSNn08b7j9RAVt59gPAYYNfvUODf9w3O
ymHmf7Z01VCkUlYxvUijztzl8RFB2U/UUozas41zwv80fftsW429QQFUsSWFCu1K81ppnGlt5uf7
CF6266FQi+UrI8yXbKDPFktMpKP5aiECIqoo2nBIcXCTlw9uA4cT7VZGpue0SkInvgIxHRazj23y
73OVZn+dgXgtGf9mS9ct+ASSkUA/Or1T9J3djvVWapwFJFdnpm0GxdVAbkLYsJvR0p8F6N3OXzEG
uRHOrcUt7qlK4resLa6DGE5JEq3E5N311ngX4slY+H2V0q2SzZEgwYazx8wN/b8/x7pujiOc8E09
1E+D134MFF0b0+uJypF0+4/Vm+gycbBMKVf2iCzdLSd1JK1IHXUn/vuV8PFM8Y6NODS4tsDKR0dp
8kDbZSSuGfv5SI59Uch8QW3N1LQmJdBtjeaQOnZz0DfVKUxbWlGmk9PtaqyD6gLr8PfV30MpRg4B
JBoYzq6AIgtIHTDq0Mbttu+dh7g429K5jces9tJUPl47rJdTEDW7rMqKp2lyD7lgjqd1/JYoBhay
/DTmot50rRU/FMPZ1F1DU9dLn2ZckrC364R1yYJs3kEHrWY9HEkOMG/RlGRw6aI/Nz+ZmDGlNlX1
r9E9A0PDPOkoy9fmlHCpifY5Dydiqr3mEYrWL0b3eVNlOTM3mWxSi5Zl2lXTqaHlu6uSb/CW+d0U
YObRKKFvqh9/qyhg63gmPqy6hS+r57H1r5Hhv0bxRUr3jSE+Jw13euXaOdnWj7Ty9ywz7snGoeTo
zmOK94loaPgwr7HZ/gZp1vPqNYneFbMWtircPpAvfCO67YSbWiQIyfplOfgfyaAvMCTOWOQ/tCGe
3ZRisZcndcv8bmGEYdptN+h1mNfB83aD4osFatlX429d1YrzzCSIZ136hXUrmhyDlKLxzhitcu3C
QbXSe79oj1DkiQT7gS98KNXDjGq4rEhsKDnc5uY26ZyDUQavAMRe651ux184TxTdeU6uur3GG/9S
GUhGlHdXucg/y5iMVU71OLWz/qf8DAbOzWzzv04c0QOGAFA7z2FtP0d9em4E7P8kvGNM9VXCd4gk
EZGqvs5OcKzt+Awn8zWPvG8hsE4N9Q636G+ZzgRsDsVDHzlro2T6kNcIJoty/GLItusqDINYFCkz
CTDnvlhkXnuXWuN9PhNHXKGSirv+aBjFUWfvUe/e6ZL+RNO99qZz7xXyUtFqnu/I7zjwGaCocy+j
O2zqClHXHLLfF+VnRUGvQXITKOqr5pGSMyCcisYS79hvBo5FBtFLIxvCCm5vR6e6FyN4H4KAchmh
giM/kgJ8cNqcPL98OhuR+eQbCSM7wikc5pH9tGikT/nVfVeGcdcO1JtZYWzt8ZbyGZwqI3E29DYZ
3XMyZ5CFQb/uX0FUnM2EMKq25+lS5ut4bA4YUV66qb9W43ul1Toru7tuRMesB/Xcm+kVXcmmCHve
wogr38vbpyAm75CwrWWD7h6ZSLOZi5B04e0kmP0QrCs3Dhpo14SIMspGLDkVm6771oWcGVljZlZM
iR7lG3TbHbKWS184d6gGHoJy/kz9EI2R/5UrRqdtQMq6OnQcIvCYFTuFhdrE9obNmTxXR2zKmTs2
8YI1qaBb1+Sa9keaTs19Vpp3vu3+hIXxaVXuU1ckBFZH+LDn3WhYb25PemBU9a+moY7CbQ4i3Nj5
fKmi7kGUPdnCuyQJvqAsc17C+cgYzEIJnX8nBektFRpK7PfhRlr9P9z597Yhf2raLLDrh5O3zeL+
V9zs1HZUwtBW/0o5EtlQ9h/Qty+CsARgRi9xPZ7S1H8gEflVTW9pYEBLoGkqTJIIJ/cpcBhduH36
bIP5a0mSd5ryHzPP3Zg/UfBvfdHe50N5GDMO9d746aF3m6wXhKu/XUhnZyZGOELv75hINv3sDZ8N
VbiBQqnJYc330GfciaTqTs1vcdtTvkXHeqiKJRZIufLswljG8TuwjxgRAjfs7VnhtAb5SRvwUxX1
O3PVaoIX4JjYiwP2F8tjkFoPwe9Ex3V2UhLpBCzwWTzlgQmGJC3ilTWTXtMPiqYMJaAKyhLT98De
ImM0KQ55za0D2KtchnVyIf5tQjrGEuLb07IJzSOa9M+x8B6HG3M2jBjsJnTxY5+sydlYIW9quIWN
pfazcMFb6GJ1977ZEI4pJUj40CuWPhwHvOiufjcnfco74tfSYi9iAU3fXImserbsTZbYd/OkUULO
p4bdtbMphEnr+3Nr94CVuBUB/pz6IdkNvMPzCPhqesz8+GQVIzIuDaBq+JeA//IzhAAhqSC9v4+q
4FpzG64BFUXZzzTSYU+N7uTVxkFzvEIoeDWL5MWuuleCH1e+NezHqV0CvdjGfrhXyj0H8/AwcFj1
4S6CUUKqRmW36cEi8rG1DMEVoD5w7mso669d9ZxJpp41Ddyb1fWh7UdOrw522hLxhhJws3oP/IHj
nROiPehNpxOs9RCnNc29rgHyXSPa8jn6tmK6Fq33MAvvLiK0uwnjTW8jPgjj7h+Ky6fO+qlL5+RV
nA9UTAMFys3XHFrXoHmSwS4p27uANc3LWnLMiRvURKAAa72PUV2RqbxjLnXxkuEsWkT6qIAwJv2r
dfbhBiEHa7/m4qPPLQP/U9gIqAETUxk67p3bkNWDcwunb/LYB8F7JV7K2vsMIELTQxM9sj0wDd1B
aOM5pBqLbOuCgJghYwQLHyh4Wn0HWUf4anvVE+jEsFo11i0aQQar0knOZcyWpuzwQfr+i5rkEzru
KH+xuvmlul3Cdrog28ZaOshulk7ApxD/TiP638GWxY3LwJv0jDWToOhJ3ntdciQ4OV1Yhr0q26zh
rWS8McVQCdiQQhoHIek0ls/tNPnhj8j0E9ARcIzkVCW4rsVI1U4r6I4RPR3DrcP6UseXsBpeoAdV
oXhpW0uCaaTcysaFrqqnRrvMFfyXwaA5bBItGoXb2CMjKmvutNJPpfARSzsPOix+uY9PU/s7+sF5
6PN/c4SJqlTRLvG0sVCh/WnY9RGr8sgcvd/ZeBqA+1ckauryTWkNtTPeZGbxTrUEVysjKdeL6TlU
/UuLnHHteWwunjhVabgbRhyXrrdRkX7xnPqQGtYBteTJaMZxIVL5mAVr1whXbfs6jeIODDmomaZ7
SfzhgdVsIafoTkyDXvQp7YJpzvY+BFNj4hOwS/mQ9uanmZjHTILL4UfTdlFL5BqEcownJN2MOIuF
F3T5ytJ9v9I7RwpE8reFyrUZk8zxTqaX0gJC6CXmq2vk8cq2GJI6rFAKPhf6OOM9Ei9mFHwYTn1B
FfWZ96zh2LhGPI1ly0kN7RdxC6q5ZT7cG0aFN0bTIZF8RHEKdmyO8jcRd8Dp2nEt+/zaFM53ObJU
TRkajsgen2KESsE0AlUhWAJ8IVmd7dChaoZfp6JfY/a+x/h2KJyNxylUuyGpPkyUEHSybkiz/HMk
0GGcE/LW07he0DihQZAH20FyacIfIIQk6X8dPT319cSrh5rEUpA9DAUyBdunASbUt7x9XxcbAwMT
AfMA810FImnVz/WlDhsSSVS7uP3kxESMbanvQFGzWTO6Oo24pc+Zy3TcuP7c/oiG+hlWFa+PpSYT
v4XifqzNbVz0X3NPLs6ctWT89gR95Ia/iof6i7nesi1d9IJhjiU+a/coLBnzMIcApV9uLaf+LNvA
JHAI7x9SAWfg1wB6Oi7pN5JlgUSo0ITeZupUeZRkVggWKC7KNyR8fBYxW4Z77ZqARqQsfku2UW9m
NQj4Pefo1g+mIEjz/mwV80NRomz13Qd60RS1sBeagjeFYRO4pZA+g+rDLTaDzRCRSaua5zjsD07S
HhmbLgk5OKf4oGDNMaXO0d22BcHFWL1J1V7EXnDWkfhOZ/p6Y/E6ox2IWvitBPvmC7rzDMFBzGoD
AZPZ1L8m4Dm0i5+oU1fS7z/AuHxEdvdsM6o1snRTa/a7HgEeZ/x5nXk5osHxFqvRNWJR97dOAtMa
b/rp/ZbKprBfRAKwoOjNE8v7agz1kz0gdnQyKluj2TMvJzetu8NQdfVFDWjEiLolZoOtJsXFT45Z
y5zDJOVnyXn12Ij46IvwYYrDKy2Xf4rUWPs+bIwvuvffTZF82Wa+DWz3OGl2G1P4/Gz2p6YtibXr
6BiJ3ngr8+zADPdKlrPHDUP7tbBRV1b//JHxYxw1/9IyZL6Fc7G/6SSiu3hkRehrd9fG+kMZsB99
3X2wZRSB+e7b9OyFQcgxUcshKluuIuNHTxhuhvEIRgKBWk14RDwfPPZxbfYvduG9cIQiqmaCMjif
Ve89cTPfV+HzlNvfQ8OOlef9O42Y0VIf8OiQKEW0d9to/olYt/gcOfWya3F7tSzKLi50m+FqIieS
znjrrZtvy5XlFxUu+UBXOlpfA2HK2kHdqwKSqihmDMt+Gu5MR7zpnKkTEZjv84yXxNT3keQdQ2xB
E9VcO4SuLKLUep5MF4Dx/7F1ZkutK1sW/SJFqEs1r+57AwYMvCiADam+SfX6+hri3op6qRcH9uYA
x5YyV64155hok8LkQdOmb0LdXqrJeG5tbEaBfqvmZUIHjL9glMylWb74k39TaefRNehfPEZTcT3g
HqXJulRp/hETVqa5cqFlw0dthUdEbaM53vKmOlgGLfuq+wo59Vs2a5ORddfRco9jZD67qbN2Qkbq
/AbNRpfZ1LcOfw/vWk4AYvKUMZ/wSEtrWAr9IvwIB/c3rdDMdOrm1eLSMaGwmuz6oCr3eaziN7oH
l8lSKy+6MNy9B1l5xWL1UPvVi8DeqsvkGBTuJ/Kn35hjXz3KG5KapdMzanAs+YVf5GWgyEDthxKy
pqiGkz+sUGWdBq37MNOM5cvoDklA6G5gHOqw26SRBlnOpoDQu3ccrudU7w8/UW/dUkKCF8m6jabP
er6SbZsKwlSMzpB2ky1J6m05zvYDMhy0HVjLmADqMk2fgopbsjSIcptsJDXmeV6HpxrQEG0OkSWf
MkgOWLYxxkM5K0rJR+Uau7ENDrFHC1FGRy3d4tsKaVBjcHBC8Lh+v/DbmGUJroxwmdDPSVOELYyL
wdYX+F1t+mKCnM4k+0qU/qITWh0lAcF7AmCdOfX/cstC2CAfcfK/9w0OBemn2iIV+j7DNKnX3EFR
gWeJFJBjZ9frcfLQvJj1JXlG6/uWKZcGf9i/BDrw9XQnixZJgXfyPQyV44SlyrlOyka11q8nzN6d
/9bq96Im5k4LDlmFhFgcSmE9jEI/RbU8DlGD20HbRmVzjLhk2mk1gOLpMWE1houJmMQdGW4ib4T6
0IJ8rcBaem9NnV46UNtltvKz8b1F30+gFgZOz73KpP31FRzr0EQC2t/cJkNYypWWxBJ3cbHTmLua
MbyIIDXUosAf6HbfY5X/ElCBkj3guJz+05MKwaYCxeBP+l7zqMrqevZx+/kJXv9OuOnDrMD3B6Z5
mkE15U9oFGsoN0UEYIfRU7pEZN0Ty2f321jOsLBS/1fl7jVljdYyO+fDmvWYFXkeTvXRa3W38DP3
FS/B0Qhh4CHkZbKfRsTgVDsfmdvCi1Gs1x2z4I646CEquHIa5JaA23VQmX2F56D6ELiatbC7m6Px
L2m7F2CnaH3fGRU+u5TQoynwC8cHJCVbg1lNxrxcK/MP19D+ZZp48Yi2rkMi9xg9oUu/WcMp8you
ZNPboOfa+r3Oremu/TB6KG3nhXhzcrZSQrbAOq3jYWBENDyRY/Jjt/6PeGqk8Wnk6SZoS7Uq+vgu
ZPRs4fKdB+3ecqgREQrtvRHsOLZKLpk3HG3RfhRoYHu9k0sfgMNCWdVzzKDcD4yn2G7+deP0WSnj
Cx/NKjcGXPAOZjzRZdveNvdjjXtCxv1XW+mHLAMxqoy7kes/qMfhHgbJA6Ya6n1m1objvhMwjiw6
IHWJZmouyF7zfwVDNhcYFfaiYKqQuNTVE2x40bX0PFIb8qh3SgDR+Vikl6IqkawP5E7ZJHONJhV6
UrWXsnbIMa1/YVA9J2NwmxykaUIdBqv7pRk2N5DiJw0qppPET0YL0EALOHwZOTFlXbFFmLgfXfvF
s+Ypcf+bG8lvzyhIV/dBx4EVev1ZmD7mjOKGpv9WaM2++c+P4FBXAh3wXxFrtg09S+YpC9qzD42M
b7bWUbuIt1wPn3ScGwuWBFDAuKAw/EJKeUv67KfNJ2o1C+weKnaEOGnBaBlESUZwE3ZGRjUSddGg
UUfxwqBF/1rUdYupKz+b+W+VDFH+Xo0Z5rrmA+TCYkVcOieVtFqwhK4SS91ThAJLViPUtcT9NCla
SFI7wxnjRfhIQj7g+OEQT45smE9XotQi+P6km3Pr1CHwLTCYM1UWl1dtaegKEwIDTF3u3GJ8xUET
wAskb6d9N2RXH8pfTKjyEQwtXEvEeGZ+I75WbCxqbyGmcA9E33sI4ZoldfYz9pWB5VdtzaKj803Z
j5DQU6uhq3XW4fDN1WubU4zUD1UGc1wLtYvsaWDFbobuTK+uo434RPMHwhBS3drbRU/DlgQsuw2y
LRdJt8ac1K0mz74PKjlYgfuHKGQA5vbvuflpZimSbB30J0PEqyG1y5DOumzbfrEZZjCbMOl2Z/k9
c701jbhvbmPJSDnYy0rsRaK1a6XqrzZ5sytzZ9u0XBNbIxughbQ20AJym+Cz8oeTD2ytzMdraqR7
NYqncKiPfovVA5kEFfY+SLwESYfHltOhOnBoVjfdo3LtDx0piT34jBtdt10bZGFBN2fgYA8Tvywy
h72m/k1DRINItRBgjTPgule/iqKlhkz2xS2ZUwFcFWuRaQTlWu3W7OctqTB2rcifVKI9a/Q7XafH
vq2l742lbno4/UZhUS9UmCHwl/t6QksUmodstM8qdF/awfoQ0t4xCFrLLnjvE/VFBuh7G0xXHX55
Xi2V7tIppzuiJJtDqiYYZchSlxh116NpM2ePo27ftdUpp/MbjiOVF6k1jBGmden499hmW9Y0WKao
AjBayasy3XeRJKe6am5KC74zx9k4pdglRIJsxyBEI8Xkuxw4eswd5GXFbdVlyWtKZWaBHDaEUdLY
ZxIXl4rbBK/oWUZPbRg0j1Pj8xel3pt3U2P80845Hz35q0trKtacdJJVNzotzjX3tzcaLnpjF0fy
/vctDnYJur+sz16FpiSYjGXdcynERJBGmXhmtFXXPh2iBJy91QE8BcuxCCeDG67yv2lfFIsK+SIS
COBvPSp4oiT//tyd7Wd3C07rQjlMR4uARhjEZy32PrSyo7wsrn6eX1GDDcuxG2nyZy5rpF612q6m
eW+NenHyIvXfB2N+WhiCsfmETyQwuPV8a0Wa8WSI8qRaRLHFkNWbjmPOKRcIe2RL+ifat+T890DR
J5c00/ztxLjwSi/mYkK9bZe1t0D+TDe/C/sdxhqUGnQbt8nkhYtEoeRNjMrAJFpAgWXFXf29VoWn
uGzEiRPlq/IATZVO2B1MkpKPgpv9ONlOt8My/59nfy/9Pejzd/zft/295tOjWwgFCMKLA3AO8wMx
ddDkiRlkX//f1+j/ytmIJE//32tYTOKlyowat60Qx1q2iJ3GFBnP7OQzOtpxzHz4l79/roxeHAlc
iFaapXmA6uoa7Dgx1L4bgfEco/ry98B8fDAWdQ7MUlldte6xCW+blI5fx0GCbm1iUr+auTjaVr8c
BwTCyPf3FHpo5OcH3c6g9ejIpeZnWg2SO+kivNvzU4uduO348+I2CntOf6CPMyzC9GwmeXbpxJ77
pPrvV+381d/TIPPslU+ayTJEfim3LZMV3FO2BSQcyBTNyPm57Dow4gWauwzwVGwW3qEV40NlubNu
RmtIu3TZkP/zvFQbKjVYnBJvqTHpib4VJr9AyhmEoE1gqiRtx3ZyvHn05FGxcew/xvNDxgxwbyl3
SWesVRucexpOpYyBiB2RZB7ZRrePvWzt5RBQ4KyUFzfR21PE3/dkTgzKKtcgRfPvqVLlxbfK4+xu
S3PDvCgncB+cYXLpe616g4lNLGlwiJoUrNDs6ytMHHIwA3JpYADV17+HIZDTwdbzc1H66tQj99iW
ufvReSkmrNCe1Ok/X/qOtbFdKY9j6UeXZupvFCwpjiSe/b0UR9N/v/K9hghGj4xwU23juLKuePat
699XdVWhTzKxFFe0yIw0dY+RUbmbsE37Tai75r0SNKAQR9fneH46dutMqOjeRLq6UAzNuFdezgc9
2fpZmm+aLtdAaw/fRdgUtO06fZskbvZsd0mzZ7tHxjY/1VKnxDuEMCLxhp3dOvlL1Gr2zYy+afNw
2IOG8OJ678yw3dvfPyOM3vV2nuETJiant2pjQ82sl9r4qUyGobpeTYcAaO+t9UvesGb6RDloUzwa
5tXjlAiHJMY32nnTZx7iOWmaejlEU3LpShfsnB8SzRtPjNlUzwoc+PI4pTkDUfodXcxC6ZVhsne1
Rtxomul7C3fUordCcRvnBwdVvTbkt8kM73R94k1iF8kOh4okBSV0TiQRIoknBpLyiaemqeajK1/B
uZIIO5JoI0o1i0DlrxEW2f7vmUUCw0YKTJ9tgWA4xZzI6C4s1kM6PXm2V+xJqc2OVqiQFmbg3YPJ
J6y4fZa12VwsirmLUefRplUGoVCjWmMSt/ZujkbNlVaEViRgMRk5V2U5wWyOlRo+bd/CPeBycQ6B
MbgHq7POdWa0e8NVQGCwz14e/r6MxhBUy/wifuf2PFhXdD5yV86NP2CtZbXOjGLTEj901ptBPbhY
BlZjgkeWptbCypr+HdVutoNwnyA75ikn37PHf38b6X0dOoinIhXeEsde8Uk+wqw+dv7RcUNtU5fG
M9WItYlyb1pwG7K42aisk6kfPxKdIQgdECCivTj9vZ5zpCSWSRQH6cj6MQK4UuZ5wAjDUI9/Edy+
1TOYKVOLTxr2sJ6Sk5uZ5x7AxSFinvkA/ApfVSNXcUahGiUmfUmQwyddczGGiLRcg3CGbSqFfkiz
utixAGxqmUAdtym9/h4aFLRHx0u4ZeExOFRWZ2c4S3saT39P/LxWLJ9k9AmVxZtx/tF/P1/IyTz6
1lcubLJm/l7q6TxQTQccaRPj4FtDfy0baFG6janZZEIyuiM9vNL77dg7wSr7ywysQap7ZKhy76SB
T/A4bUro2CY0XFlBI7OZhSh8uxZ7QTbIbGchD5N2PHDp+584rD8rG+Uhwkya3voPDotskQ6DXMRF
+f3tY41YmCMNRZI7GAaG5tIZi6d+AM8wRuc6LH9lZqJOHOx3xpIkvmNLrn6cPvgwh8eEwNBFRn9n
gdeQf2SjB01xbzPmXmmS76ckpSSK7deBcgqFz9eY0WzFnH41tbkGYldTusZyVScP+BgfcpfG1pQ7
8D2Kx6xBLT9arGa6zP+lZvbkW1S5PcPrsXv2IiPndFa9GIHzr6wOmQp+MmpmN8s/2CA+RkSshfjO
Hf9TQ9q2GH33Iej2lk9DXR9O+RTsRY3SPBte0JLc+9Z9j/TgnDrVRpAdlERnI/afpjp67NJqwwbN
0KfSv32JuM14YFV1EtZSBesO2K16cPTgVvnnjplZycANBXu2cnOvoLOT3DCArNCO75qE46kI6Wq7
8U2fuxpDAtNSTvFbOgabqpFfTkZnK+0ptiwYBR6U5WWBM2jVANkMdfOjFGRb++XRTiCh5SCC7Th4
kk3z5Mfaqi0UoezqE6jKoXeKTaMD9m6Ku1ZN72ab0BSvh2eh+9sCFB/LwlXZ3JmEO944y1w7kT37
mXFBpomPa1oXVrZhaHP1poPVqJ2f5ZyNa6S6wTliEiBybe2qHC5892AboBam+Ehz6oKzfUX2yxr6
Pdz2l8J6G9NtWlkrOaqjUQaPBEEgO4hfezM8jnyyPfPtJoTXlnmsSUhMyGd9DUN5nVLjFqCzQeaX
vhROeI3anG4F2O+iZ3AdIWol9cb/GSi3klF70Mf8p6L5xzJxkkRST3N3K89XcTtBh5/GT0CdBC3I
ZiV6TBdl8izjeO+DHXInn2aDvlZIDTSteYBySFgDvhaXSYJv0TJPLHKMXb0/F3Gs9pktL5FfYGnq
zI+C3X9RdMJbdOi0C726pVd6qcxe8FlM5ofec6HoCZI8LsR/DaaGZGo2kErHRcb1s0jclGkmEz9J
TI5O96lpyYsYa39r93Iz5OVHUUUDO5d3l0H9gNL3WjrD3R6nZ04qaeldASr+M33jCWTUl5th68L3
4MQUjqUYf2UANHkorppUl/QBYPzrqLp91JaXqB9f2g7A9TTes8z4aARxyTFXCcHDC130j3bWc47s
uw2Xwp597kc65bT0tQ/TBWtncD6McVCsLB0CSNO9WKK1mG2jd48FeDf4fisZc94p0UYbtNXpEtMq
M6RAVntxBKo+WeWciQb9OW5hbvuohGB54OoJ8a50Hb0+s0Tl25ovuU4v0K3MlevTSQ/y+sz2enED
ZRxM3BPbEtjJsg/Kk6EzRXkqJAfwvmKuZqfn2jKeEorszqetSOomekmuqRgm9MjytuhzlreUuqaV
8hEr769bOv+8GJMhA9JIIRWLtfIf3V3zLHF2eMog4ZrBX5dXJ83rbwp/HdbLSDT50s2FtWJ4AyYt
cHeuUd21Mae3xf7DiKlpkZ/RuNXypS1YhdumMBZdmHBrqJdySm9JatFP4byA2SbsV4VJwaoznMDn
3d46b8N4N9pWXj0yr67XFeaNaSToppD7tEm+q8yFBj7YtGjFLcSdehg44AWB1q+iuvqw0vjuiE2e
e29kjKP1iQ/pEP6kpEIsfJNm89wBUZQsEVyJQPueOP+zcdKn723mLZmRrDMnO+l0dLLECzbNG1is
97qufszesdctwjF3ioHpMLBdxJPJ/7atdirKvvrBeChN9e4O7O8yTM62bN5d1ah1IADexwnDD3fY
WAIBfNSTdBKqYVMFTXQpUjBkUetXS6ahIOus24hvGhY6qnfvk1gVdOzN2C+T3j/lyNIxy+1IbAOy
4zMo/usN6H29jD39lPYerYUAeiLT8jVOKOSS4yy+XDU+BgLfZ0krJuEh3KR7mlF4MTZF95sJdjKO
p0E5YvzQMLMFabLMLFAFEHG4E1gXeqOo1068al2PjzjXrHXSoE3LQSRyYxxd8EqWn34igwtRGFpP
cWxDRJ7cM6FUc5OreR6BpmGP5HdV4o7Pa2G5FewhH41hnBufZPIya0zeM5d1r8EEHU7j/u+JikKE
+uwqaKMQ8tH3yXR2kMxLPvogPdRxerQjlgNacs2inLoU9gaSJDI1l4zKdlFVvyOVJBsbRaSjVQC0
0rfaG5dEuv44OvdJnX6NPtIwyCNPlQvNPpl//tSGB4bOdCyNbTB7lgbYWssQS8rCaKd3skOizv4Z
QM1kBW5v0R4HjXHjpDSHblG/heB8AkmEyixDKUko6xkyHAmhZb/ndOrs+fWwddB3Knt48TCaoQR8
COPeP3RxM+wAnO4SlSSHln5QGVXaQ88eaqrUvnhOsk2JgtFEpL5SetmBg2A8NYM7ZkCWS7cHqaHh
imoZ3dw8i8wyIwL/N7/fzJ2KNZdcusGfNZ7SofmuWskN0On22ogQdkdGpk5Jyt1C5xe1gB2/acJg
9l56m0Fn5jNhbgDZMXW7wKuHa2D8GCBnuZgYS2i+9ppA4zjWQXdNIj0/2U2vQekYMZcnASNnJLYh
kPFlwmiKIXLgXDWxaYJLrKsRR267G0NnWiEcOFtDABzKwYTrxzmUqdF3UEQ46a5w0395Ih6ZNREx
kabpqqyDtzp08WK5Zb8tNQKmTFUzb1G7pB2QQItiHmFiAIt/MTPxY7WYHMI6sLfOhN8j9B0ofTYR
XoS/VMsx1umeT7ClmxFX0Gh171GJUZ4mRfoKGWiRz7dZcRCp9VqWbbqNesxOAyxWGlpgjwY3mwvV
EGOHm+wQa+ursdXdVdZVSzJZEUWFOWIVqkd0Gp+ZOepPhlsupviumQVvEVzIOtY/0mmqWBo4ulvF
tFJDfUBNuWA/YUbD0R9LeH50oV8ZYzvtqyqjQT4SplIWhY+qgi2jdZM9E4g7eestx7laPohxrWMc
Gpl27OB7ya2PT46YJcKBi6tBkczQKx1XlT6+qQoPkVV/RXorHp1ZRFUOMuWQSy2TugQ1jlgfmBWP
tDp6cQgwGa7AilLfvvS1xdIASxnJDGyFjjMNGg7r1EEwfMLth+bunAiz/QA3dM1SbccEWHv3Ve+v
dUFJOJHm5uakuVkmuzNeontp+N+2309LqB8bRwEejprmhy1kKU0imAGJL3wVDsspUyAGbYLwyp6y
vPLAzZokVZo0hYT8kFMbrIArD9h3gxNr/YMMNevocARZkSY4rIJx/Omn5CM12/YY+MbZtIWxIgOC
gixw1E0qG9UQ7Fry1wkxA1U5ye5fpMvbAMDL751+7SHGx7ZWr90+6jfGiK5gqDZ+DJwzUmI3FBWo
SUQZ9cD7jqmH3u5LYBUER1cy3iZu/JbX+ltXBx6hSD2rSyyeyJkWO5pjz42gzutaL1zSdWyXodf9
NKkzbLCl8K4KcgkHd+/6VX/IOvnV1pG+7PdxinAjc7/IGD1WXbuL9PAXM/8BlALBRqNOzzsF/6zA
3zsB25vw3fTR1vsYtmU25zS9V+2kP0FL3frIRzr/21Js+X2eIEJ3HhvbCW+orGDl4vhr6hdR+8fQ
rj+i2kVa1l3r3ua7WXhYcvHR1Cmpn4gI09VY4ZuJsRuRnXyz+GayRO0HBcjVyVx9jxw1Xdbk6a2C
pLircbIRE1mk0ji4DzjP49O5k4wa7oAnP4smdrldy6NO0t2SRR+McHILqasvFQKqNNX+mVp4s4W2
bePyzmr1FEaNuepk9hA13cWzZtNqKb6Lida7VTeXNP+XVdVZfPBHShoAC8s0+5XwI+uo8eZwXbrp
WsPgvooVW3HHEAyDj5ujcUD/sGTkGK6nmiIZKe8Lyrhjaro/6Ny7dT6nYroqoIMiQ9D+hX0PsHwz
oXrNdGgxydDz80yQMUWJDauowm7p3z12OfZffPDDnORTwaOY9IU1VtGhbyJJ5iICqIT6LTA1bcfU
UntKEzY9HF/bWDjmTk0D9y/FgtSmYTNhTeU84hTXEOPJ0rFCd21he5rDmAZWGUbOTW6CjIkwZTXI
EfaWXX1Q4U1LTy+HfZinmHyynlreynFae8HTMGYcnOyYMgMq0ptX0LQyGKy3ADq2VlZRcfjHCc5M
GwOHTMrnJNc67HMXYWJh+sBn9FGH47Gvy/ihGOLf2Ki+KtvbtsNADKKJpK3vGLT1mjHC8CKtZYqu
DQOFZ/Ag3qEsDWRx01tptBCuAnjs01Bz8P6sJnAvNCHOSCLfAgczvWKUnWRni0PDwu/pmeWgTJow
+mx0hpwM+YE+6bBGZMFmgobLaVUNdIRqIGxQzFvaMXNUuAVi9WThXl2rYPitiVrj05yW+lSJVeKp
S9NogFS08okSkwGIFh6HRP9Gm4BISzYz0QWmDm7cuuAoSoq3fDf7jPM6xLgFljS3Na4BTSYRef9K
MDOcGZgSyoog+tGsNg2y3vVolO3O7HvBbKj+cGhr7ZTYc0oZt3YaGG9d7G5HuctlVb1zzHKXWpkG
hKdpAfmb9WumxZCVCrd60EYz37JucOsJDPTS+Y1KL167NDAWnUf/os+o4wga9LetX4PJMeI5v4zT
TOo8sxbtuoJzjoxdrH51BDBK7GEtM8Sh6Ce+eCLnXDHzsnzy13Wv3RYtwme2JdZtTd9MZski6ESP
nE57lFaKNl9xdTp/XOMzuxoqvUfs/HuHNWAD5BmXKTMacGOxuc8yq9wwobnLooEKJTvrWQzMD9uw
4eRUWLiRAvFci2E8wDn+Hsai3/d1cy7qbZDL96iNH2VZPwucuDGs9XiID8Ly3sNJvuEZxiArYn5d
r5490fWzx3HRO+givArLXI0OsZPUPSptiQGOoSpHBspBHHsrZP+Y1kcgfThvOTyR0LPBOHYG3bIN
LUNbmTL6Sn2NvLNHMwfeZAahu4JxDNvOI5tD4b7zam/bWE75UOf1ifkNxnjRcXBQiA/mEX0wgUaj
wUeU+lxako+hm4S+pf00bkrDulQW9kE3fBaj90rAlM8MoWbn0edIMIL79G3p9y34Zy5YOY3Jegqo
UNQcbih8H6ObN2f2Ot+yCF5zJzknc4pcUcAyEA2B9dNI7tXKid2HmLYj1nBMaSKY4x+F4rYC7NCg
XI2C9iQwqDQBJ4c6dbfgtdm2yVJc2yE6/MlOLkON2yrxjd00uwFZxcG0fkOLEuAM0EWOWvba8LkG
JrABG7cWgfCFDhkSZQ65THWGGxS+Id0X+IDawYwHtLNR1WzHtHpFrcbU0PAz/AZwZQ2vxanqePuI
VZVDUo7ZYCKtNtGfsmyEMeJk8WrIdRKy5+1LuGG5SwPOs3rTUBypda73M6FtRL6UHwMidR9Szzzo
s80hUWz/wkeTs5cI/HAYH4Xu0Seo1EivkXRQMuhO4J6XmLT1lVeXHDad8NHL4BBbxpQuEeKtiNDI
T7lvpgsG1TnnX/e9rcKV8mdOaTgn9hnRsctuLCIsBRIeDtotXEmzPcf3aPmlJFSzi3ggqrQYCG1j
cbIsrfZYhBwc6IfjS5UPiKN2VvaNqbqUqdqYib5RY/OQ10aFJTHZN7mHuzgXK4J3IoaH7HhtpO5x
uYmzDuWXz/FK84H9MFleej0t6qTSSJ+tUaTXE3DOwTLVpmPGtQhdZgGWKHeGrxWbkcYt1VSAuqVL
pmPbJ/sws2l5eH50MkElhH2wskJixSPJ8LhvjTOZmrfODfnDCdR6x/3kgy3cyjoKV1N7ZZvxD1Kz
dzYpEAvn7iX5ix7X9x6fAJSs11Aaawx6L2nq1Es3AG2Ud+4hS4pyp9Fq9WzuNCpDySgX90OWb5wM
5qzHf1xOFqe9ADaUkIO/icbEoD1sGUCJRhA9ztg+4DCK92ORgaYVAsIqnvWkcN5zX/8tq5y5ddRx
NJr3EO/JFxEIAVe1hGBH3/H0WFOxQWX6KFKbw6bdvworjlZehUglGDwg3GX4PdjmPUtLzqsNWTcz
tyZfhXjCFrYlP5JixF9tlGIzmlHFxQu7VK9nOE5T7e3oHk3ES2Pia90b5GxnrcdwtFQRuyACHcot
evpd7stt7JXoAAIaBDGGenaf3NjQz+Mign9DzjutQtZLK9X0J1Pv/2mxbwJ9kRagDIaxdkAeeRTt
7bEn6NTTtyg7TKZX2QtXCFzlrnaQYZN5XZAmvuLS1DtDO/vYBS/FULooi8XRydUTRj7M9TqHj9E6
KSP+ip050bTWqmUHrZM1pc9XKmqfXJ8DemhEYMjd+iUpkfPVyccoKF4xiZ1y+6MMHoyoeKe1mh+M
zPlx3QzEBqNAil+ux6pbM3UmLcOtVg5vlz653tIzOHGk3kDx0KPfQy5iZTTWUhQ4s8Cd8VelXVDY
2gsMBHtPD9BZALhYpW0NZzIgujYb8wvtdXRCjfNPl+KCKcI4RaVxzkd837GsglVonat+YhiCcGCj
c2Gofu6HW7dax+JSg/Lzx6km2fXQlFa/N9r+q+8z81DjgIhlucqDbkSebIxbfHoGqkKDuHYHRpBT
xwaCTFGv2ATvhZO9mk4uiUowHntzOAmF9yPo5484GGFPjZSB6MFqi/OY07kfqSjxdjAozN1k7Rnp
ozaO58714aXcK9khfA2qBO+9i+xiXnZuZmtQ7MSYXiwz2qV1dWy00NszKEQTiELP87YsA6+ADtea
QpDXtYr7PjS2RkXDzwb+dPC4/suoC9bSGR5CLfnARorvq6++grqhDGFt2JVJ/JrIuOVvZ5WLCO+Z
oJas5VDjWhxwggE3Pw+y2ytXOKt3FevJXhQix0mDDltH+Wn4j2jxnvOqBfOaoP0uVwYV0Qo5aLah
dkfZw4I7OIruI/d8oE8LaUHExK0K/s4Yu90kq5OJnWIhanb2OnTEunKrM5ocMrlxTqaCoREecqYd
PgIkeqFfmZb6J7Q+35MVnYZKfJYRx1tf+NnKbEHItNHQYBNKX8pgbvYgjqRnC9AlORqYlCFwTe8s
HS2ISo3ivCq3He02o0Fy08TJbGGcXhF+TRtmkfu+Gk5Stta28GF3wSLbUUJclPaEofK5w3fxYpUN
DGefq08ExmsaauOy5GKi1cSwH2VO4VrnhqmGb4TZ3q5dmiPwT7zOlRy5xLONqgtdH/o9Vk8cvLPL
3k+bIzcvfcoo/IHnyEik1SBZWvGG+vKqh+FmZFjNvQInpW9Rw7i8LZZrbuCAezulvMdJDe/4MG8T
cxvOtKjmoftoXjlcCoLbzbbrV35P814m4rfxkic/+vFi9TnVcXcLyl2PwGtll8acvl4/0ad7x6t0
HBOa7YOn7XP7woLVbTXGH1RjzDoQwm2g8Q7rv3MAtqvCrz41eAsbCCrHqHTDq8YkmAwNdEiZ/VpK
8YPalJOk6d1HI95MEmyNgsuxr3thPzLqKmicfSMOg+geoPdVBKLDAx274pcmxngIrRwMf1DE1AUA
FPvmNjh2ua7IZ9iJQZtWTgSpKbDwMNi5AT3bUN06VHbGov7UpEWxblqNrHiBk8CGi+HSJpBedQin
6SEOlbZvjJPfwkruvexWuOiYCKHzK09e+yjAm+O4cIkxamYxwt5WxCe/0IMT6RpXGms0Ui0YX4IM
S3wp90Hrrf1ALNQ54gcsy2J4TQLhnzAT1//D1Hk1Na6F2/YXqUphKb06R7CNiS8qoEFZWopL0q+/
Q+xT95wXNqZ302DLS1+Yc0zJUGgsghJ5k8fiphpcRF3dv9Gt8cKgMAu65OZH3l3CvVkMisIkoDDN
63FpuBgppsH6LkNzm00Mscva3KpCPNY5R2JOEzlMeUw1DJNoIjTET7JfJ+NmbLsPFNnlSjndi2Qi
Ap1gJcIGyXgEKa5tSrDJUIIXdeOfNUdfO5Ppsm6auEXqwU8g4uqWwcsDYf3miNRYAx/Fa6NBl4It
CAqqcAGpJ/4jaax42Zs1wWD52kyQxiYlbZgRJAxG2C8ufdGyJcmLVaBpxsrUq3WXGf2ph3rDVWKs
Y0BLaGExisn2oQ00quwWoH2nUbTlfbEymuSlp9pf+uRi77ioWrzJ01OpLNqnoCL7o+puYdEdrdIl
iYPNPmy6lZey3OIJW0Qq5/5XVK806/NYwX8PzWynMNzTy3xa+ZCsYX3m8OaY1Uf5p2cxBs9YuiJx
7inuYmCJARzUHm08CznOuGVTUhPrHoBjxCXtRguY69D2NwBZ7G82eE5jTkdHTTtLSn+bOYValgIa
VhGyHAM8/hZXfrdNv2MfSD1mvXvrog7ESXwye6qrifmDbu3AahmUzRKHqrA/ohz2+zSdonQCKw/u
pFG4cid3OAVhuQfZHu1Ga0Jjp8NCV3o9l6Me50J40jSgH2pkwZTjbFx2qHRi9hVLE3rTInExkkVD
zrubiBo48EjESzZftOuIFPEVJiO1UpJ2OCALtXWz+nuAr4f9l/wGcgJgGXRPbgooXC9DNNbRc2tW
3xHEi1XhxAfWvqQDKwgH7He1xeRl61QpHMut75Nt8VqG2LNtj0ppdCx91YT+bz2EtyaPXiu38db9
VJzr0n9zgiZchgxmG9ngI1Ncc4ZZZltp4xODhpquulpfZ2N2HpmkLlHcc8f3WaoiIFWQard1JSDd
+eql7OQ7kRfVMTW7ce0nlzTWznkGjmYsZLqv+txbouuhgiz5LDBl+uynzVWgL0b6w513mJnxmMEu
McLUzURbzqxpRFGQh6u6j6s9U/Gg0Da5MQZzx8NAFfbcsjeqb3bn86Fh0L43xjyRh+oRp4fQSw6k
fnR85SL4qZZlHT+oHqZBynrQtdvd1CXRWXXubyhIeNVc8cteAIxQFIAk9td4qeipao28Z7KAVtCW
OSrpf2oNxk9lniYdH4qVffXjnPOw7nttBcXmUc7rDhTJT9jlrsOQnPvI3MPGWLp+fhF5Tc2LetWo
zE9tSDaq8+Za4N4W+MD0jeC0a0ghige1I4HpUWsc6N2ZvRLggZdsSHfFlLJyozUOu1eSamHd2ge9
5VdNtU2X3XGSr7VIbAtwEDlCBzilh4bhOtOqQ+I0O8IW9oUXtmvokk56H8j/rb3yPoXexVXuK7E6
L1AF6Wu6Q5ask1FCP2FZSCYEtbM4eF7wkJnVFTz9UR/lvh+ar5SmsEWbRo35DZVQbEu9fnIy5rIm
FqPiNP9/80/Y5tGpcSH546lJ9fifixIucjME9jriZj/96Bz+oWZ8q6R1B4yKhgNKRGeN9wHXU8Oc
vUspUYrpxfaNO3nv1WIsqh+yPXaFMT6hMLzqfvhMKsFDP72lVnXyjOKx0d5ryz85Tn7Ts+LXMg3C
l3rextlSx+gVMF5md5yo6KK549GROOKEvkpQV6PDuw5T8AZqpcVJG3fp37OYzcgzuyG8xznWmNz1
dJNG8FHN+m4OMAvreMezcg7wzxeYJ7TiFT3EiiPlEVo1KMYbVLhdUauDwEEflBiXSAAy/f4rdav9
/HOgbDr7WCAG8kGQqQHaL9+a1mZUVu2irPweyHk2vBJhVAtWAtfeyHp3Ks95Xu7JagL3HT16JQMw
Bytoobw7sNbr4Fnr3oihkeMu1mHdqfA7i+ishbl0hX0MfQdgBLd9mx+2Se0UzAJqBE2XNz8nRI5X
yPbbR8tBhJy6xTWfzBNyuchJnrJQOynhmETzZYyxk0tesbyGyPLgx9llME0ISvjSjRH/QHSoYsba
vERRy6/XdwbAXfWUmbhaZSLuMxJCWcNR++FUOEaOd1G8pTCCpPRqPjx4cELS8vA9eWrVF+qBG82H
O2iHXBbnidlWPEUoYtr3KbcepHfheTmmkfNgFP6lMdV3T7NUTP1RgVpocRZ5s7W7uzk1g147ZOTb
Lx1kUIXgKgkHVEmrig5K6h3Jb/LZ7KeLcEkhs+NNg9kjauW+vGdWdldhs5uE8dKJvZXL33QuK0Zr
lzA0ZeXp+6yWUnsfoVlovMegGM6RNYIgEA+BkevzxnFJac7CU0JsnOfoLMRx+1Jpx6MGWEEOy4o5
9sIqgoIVZMswABVpasKn1vdVgopz2sspwJmQRcuqYQOQBxlZ4+9Txuys8FNC21XPKclbaz/0o3GY
ixCrjN9b+dl1PfowD6EzkBdqaf2bKI4PO0afwgo0TQVheNSekavvutnbmAfVzS5vMJofymTY0O1f
ai075XZ+C1GQtsnKshI2q2F/AzZr19ZWdkCETfs8WgbrdPc1Fuah9/rLYBdXuBYfARI01CgL4ji2
9KQ7GObJwmRcSkLfQheYZtiDJTQjqEscIl9CypP5n/Nc+Y5RvvCtfT0ZW3csL6NW3YVvnWdZK94G
fy89fwEOZ/RAAurNdyfsp1BTZ8tbu/xCtdU81wVzSdEvh6659LVkjZOjHTJJKTWM18yodi2K4q65
sjpb4Q76MFvuy0ER/Mp5vjbkQPHLicqU9rKwrgz6F6ouHkgQvsRasdd4Y4x9exZafAp440FXo0dA
cJGZtzxCEpXBbhbxJq6Nc2qgvIamUnCeuLnPzr/8jlhAMuoPoHnS+EZHqdkvUlmgcOsdlKQzPTPS
rKXX8nQECtMJmRo+E9r5SUh6a5cBKh9ZttD6LhE9cic3IHuhheA5SBWCOn40zzoqHwNpHU8Y1V1m
RM6HRrIXlu46eUcEj4wRPzvyQrYEPM9szebh83PI76cnw1Yl7iPH7pNpG3sPUpdhOivweagRV/Zo
cdZix0itMylx+7wHX6rH57q4lbr363UNnf+QLo1Ip4iibnWybktOy5iYF68eTy3pK3uGb8SqRvWV
MCEM1HVabNP4OWEluI783lw2IttY6ezwMOtyazsWZRdrqd6v3UXHCmk5+dWbF0rsPKSYrWyjfHUS
ltUyQeTElFS9yNy5lYP2CBEvTWkrUrCEi3ocQJa+MfA4974iyohv1HQ/pglvosp5/zOwaVygNVp3
I4hWW0Ky5M5uuGoJlTNw99P4mKpWX0utxuXTma/tZD7qBsgJihe5CfKuWhiKbqHsILc3TfcUGdPn
KOdA7x5TQR5QPw/EVPPfBDCXKtHn6fkGixG3Bq2zkas03tJkEq171m/j0gXwy2ngD3if2pZvr/tY
e4tSuGe2iI4mG4asPhEoiYgku3aO7XD9TlCOJ13tESzxOpgxeTHdhItXZKyv00+jwuCC7BXwQuwK
rD5BfzPN5qYPVrck3NOFwr2xmv6HsfWNRCxtGq2z2T0prpCVtDQm9i3SbosxeDTGC4x74WEsGVOF
7pcCubqIK/jwZgV/3G1s3ORgZst4OHalk7wyRdv2on2u3foI4FsthUUH0sSTweKTsI8y8T4jvEwL
u5tmKW0ZAlirL1mOvZmwXeCrQPLNgq075PqF/upK+6N1jXf6VtCwaVIdvO6SkSW7cGR1GdJIbmRT
Xi1/5qN6kFtzw3/3rP7fTFu96vZeJ6qNOpDJKukDPyausXPQ5g8wh55Ro92KaqL9doLfEUh8Mknw
cZJeckj+keqFd5DMUPT91K7qbQpaHf9ef6pgVM393jaQfrEFwYp0sHVPsbgM7eyN7KBXydDbWAZd
YFVDVIUgQMCCUS+HJC5PedwfghixgGJZs6ixUOHSqs1Dy0u7JieJpWYEgiEJX90Ksq7pwK6GHgX3
dBX4CHMp4Usj/7WN+Kd1gnDriQIMUtffGjsdD6Qq/Cq+0zJpSXluRHIOJ44BoTMFd8gv4b4QfuQl
dzEG2zf2LcWySZp/YZmhH9acbzPRSuRszQOhxPZGVdx560aSeJJeYvqUXUuzsazbUKw1TEgb3Nc5
F5RzaAw3hcOe3rA9nBqaCLab1gO7tvCAFxSacfxra4Lo9g9PM5v9XKvjdwRzXLnrnrr1UOHBXwwJ
Ur+C2fVFjyHzZ0iv2FDcuj/hXKdvjQaem3UIJtrTEMzizkKhfzIz465wlTGXwaPaVhwlXqeRgJCL
tT3qG70P1DpqeOJy6sfGLtaINDsiAEJ6x77ekyhB/1z+Y663hBzz2bROuGrjrKSIZBOGlTnbjGw0
otwCq1PnH7zwwxr0w6Oc/ITw1ADTORbBECkKekGE4haEOXxuxIhxflMKXaom2LpwUcHkP5OHbGzj
fGlnxlUZ8BRbqTawC2DvoDpacxfnXp9P3sLWOPNiJ720+nmooplVaUIIXNqivPtOXRAP5zZbSGEp
FJ0B/zEHMs1p4SxNg8NGGOnGyvri2nSfKU3Lsovqeu1WOLNLhzWRpbQXxP0HyxrsnTDRxhfpN4kL
0SfKuiMH0FyChzrmb2INwo7lDFNd9qzI41ATgeK2DQcVNL8qTKz8EZAMiJ2CMX3gsFJznHhcJ92w
RLe4Qs9WnSLJAUT4+IedOc9eX5wIppYvpt29YCPjWlVectaLnFBEtvHdKMwVw7Ri0blQRmLhPFrs
BbeiRXndVeSMj49jQl53kooQzrpi5od2CFe/PzawxRHvMdo/WV1jbYrwk1uvteoZI7zpWf4m9JI8
ApXvRERy1Gg62TpPzY+qavF9+2vMb/0p2lpRy5YhMt+ctnnNBRvicMzPUgNs1fWlyRIHl3xsJuZW
N4xopcl0U468Hf4seQQQ68k/8h/NpUr9fu3K4KQXRLqMraG9DC6LGaOT7SndS1bRy1y6l64W9xyG
43iLem5ZjeaxDlay2mPfWnedk+4GTWxDQwcTJNjYomq27Qz2xmA/8v2uIYYGOt5nkC5f1ZzBRXA9
I4XWQ3XljE+I0WExhAG33RFMVuZxj0vvUe9dGYC3eXurGjY5YhreEn1E0U9t7bZEgNGuP3JI3yEL
XIPMl+si4+IZx2sqsYQ3Q34BUvQa58QVwRFtcNctwtzltm7CMQrQKDg96r5JPNITnwZRbqSnvYe+
nyzNNIN60g7QfhwaV0eeZS7JuoL33c569kqk7zgKfuZuA53V1kV4GXfeQ4H+ZDEMMfkZ9TkzvS/P
GH4z/c3NG3YfauP4zBD7syoKbok9+IIObBLzqkOnUC8OeDbCAbFNNkv96x41FRGMefBgQ9COrRG8
f3RBpsJ88cONreeaRoE5iPZUzNHpcf6MAu3CxP+U2dVj3Z/alJGRSrI9aC1R7TzVbEh4e5inFxWb
xLG7GZV9zhvO7oDkMLSeU1me529YBcMqcjXCResrY85TVTh4fTFDdK1+nPpwjWLqpfaN39i5Yb96
izUOcQkRkarRfOp17xXhGbsfGcMICGC39egLET3B6c6mq+scsY/dDd3/6nLYjpY4A284J9aE+eTD
H3GOEEHou/qnHiWflWVuRBE8BxEC2BLCLiXkNbHlFyFOqI9k+4Pq6UmrvVWDXmKs6oskCKtigobu
hgVr2X2IKT8Po/NQz/ycVAffgy8p/oF+P7sR5mFVUny1XXPLfe+KESRcrFC0fTNN40rMsx+w/Pkq
ib89fiSzmYN4BpTxymeXP/xLcXRxb61u+ZTtYEEszLo4IVXZo36D9WauOh/fsN/NuBKuz1ZPkxXx
UqAeCrknZ+NGGBpp8KrUrixlAVs4ryHQLT+ZVqBWn2BAPOO3OrHeZ/k23uXYMbLQlo2GFNPRX3UD
84SeTh9a/YPGbznG3U4Y2cvIOCz4MEKGjIVNzxOaCUNAkHaOU3NXEPV7HcEma2POnW7bz3Xm4Jzc
Ons0I4ZTLrcwoyED8mPUvUuR5D9ean93JVbXBAl7kRz7qK+3MJa+VcckLSOK1I5C0gDs5zCXr27M
2k/67PtzcSsb+ydP02cUF29Ftffa9LXE+cP6Vf8sKrnM+uCOds4jGHP6KWXzkEnk/GMZ/sLS3fW+
gJ8ClKL2pmerdUiPuGfcMRa0GyUaTIanDPs9LueqNtho9NcB6afdpjfcgd1qjKNnVXh4NCe0AuNP
Ay0rL0xwylq8C03zselnnA8i7YhupKdqXyCN3DpZ9FymlNQyD56jVPxYsJYNL9h6oPw6HS206LEO
pXF38U2gBTzZQ+l3BGUYOEFq/80Pi3dQX3Ei1yPBYIiaXqMIpcX8vSIoxT51dOlxgCTCGZZqYHUZ
+8HZDv/5Jlsm+w9m5wy7Ec7IGoABeUPmTM/wjUX1Clr+qbMR7Bkg/nOm0i3yIFwAFW841jUBIkGp
0+8VOSdISFsa0yHMqi4aj/IVVPdpyGjj3Rj1usZ9Esspceql9STC6DlHpZLFvNvy1uuWtd+wXONv
humd9sPAvIXooUsoioRAMGpU4RtvkNvQpWfLzgSXAs9A5vg3DRl6rOO7iury6JbpRoO02wvegyDi
HuKsXefNrLS0AcZFCc871bPeMp0A5nqr52WKIdxN76YfkI2XXsS/aAVwTKZpXPc2ZL0uYZUa1p8F
gZxLsgN/O9ffGon5Pqbmmyir5yqNVj2/4NJSmJmyZAvl4oRE2UDSFL9HjNv42RTPmWbuzZC9YKL7
J7rK2xB1SCO0AhqT/TyEBzuJ3wu3+HH16LvNxoPRyMfQVU+rqpnVY1S0OMl4booAfX/XIMZpkV4A
n1ooF39gYwFd84MY7VW042aOJ0yT1xzsOyFQ9sKQImI5wb0SEOnoYGB1Le4AqmVc4bxwrrwwerqE
IQtZ30fBn3Cx9arZ5UX17A/NMnZBkprV7FjyqUt8DcqMZT0k4S4q3VfNz9/jPneZjPKrKp5d1vJG
hcCwM7Q3PaVib4EYiuLHr2dsBXd4bnLPRTViUEQL7NY7R1sbhgYCvDiruHPJXYgZFoDWifThdSrM
V3eorgmjxYp0BT1xGLZU0lho9px3bS25a7zJlDBbZ0T3kqHxMi3jF6ENzRJ8NcGucOHF5rFHxtkn
jD7H8i0mBwbl/cUJbfxjdXiDdYGhgU2Qr9zDKJGVxIrWdNHHzaUMta9o1FmxGBfXni6+nR41Zy3K
/DGRyXlo0sde6WAzio2EFTVa4601QIO03teUIICL4vCQqvqxtumx62w6iRAyQ6fKp1AHjmeuw9L5
N4WdAuWGTTJy6cEa2FbQDNCb3GCBnfvc+fWF+ZAW4sUM+xdPaSeElWvkV2tNyrvNstwU6t4LCF6M
eDPZXmi2ELCp7lO5e6Hy66irm66FO7bT3DK5aituR2TIdiav2MgFHwtWY8d0Ysfro3BmVZpqOfO7
6d4k1V4vazRP/c4sDxz0N7+n4K8blgldfZKJfKxmjFYcQ/FvYECXxHHgz8qeTd/7bRP7o461u19+
pRGSX5HdwrK/RHGwCwbrypx/kw/TCiXP2ra6VdTMnNyGqo4cg+zHqOMf8AghpEn7g83rVpjTmlH3
XRKoLY6ezC8mLqGFgoxk95gh63JckTaIdrj/iTR/dmo5b9Jzj4FbbDxkiYgwD5ldbhV9U4RCf2jk
NZHjY5WXEBdUxG1kGbBOr7SQdQdX83ROGfg7fvIWEdG+yBt9PeGQ4/ppwViydrnxjq8WtgmK0xaH
vByvluMeVcpUryUGoZm8uxjFQ2Y498TRt14knolm+UosgYmof2HRRKEmIAL2mr2jrN6abXXr+OUH
ydEpPP3BoYsz29ny7J9rKCnwlnJS/rT0rQOg0lqIdHlr5TI/ux2xE65LDz6xmPEvqHzRurUVJ5T2
PPbiXpXRc5CwYHWlBTaCF2ro94yjUAe7V50gp2cUPZgmagHmFz0j5BjGH0HLQi+rntyo3UYFsi6O
Nrmy4+5ngmi+04bmJSotcyl7BD12BQevS7Stk8T3qYYe2E0e2UzOtG1U8Gi6Yb0nU25XFRnT+yDL
N2xUb8mIiWpgc0U0TmIda0QWplTGlygNbyFktA/0NlixQhT82Fq1rfqtpYlkFWdVdBdRFz2i0j7/
PfJAHzzlF6bNJ8ue7LMlf1U/hHencVswRWRf/D1sA5zWDRgijq8svLstLo7CJWQRmL0e+2QZC+0J
waZOB2G3h0Q1PKyacVtHwIXb6d0Ju+og/v8HnzNtPeaQATX/LciR7/zvn/39r1hfUYv1c140TIn/
+avhGPPF/33898ddBN5mgFmf4DBgNlzLg217fGDxR+S3+xLUBXc1TYJ8Riknwb3M8Of5/2uDlkYh
Q7pRmUN5+PvgETi2H0jWnWcmDFEjiDEHctnqAw77//nw39eAG6MjUbu/r/996b+/8feYaiBbgTzm
CRk87Pn/94/+vq8Vo6WbSuD6VCODoIpTbEefsgS8Uk3qi2FY/xiib9yyIEthNL2dDggBXqfPMvax
62uk5hWevZ62bNn7Qw86CRuM09YnKDJIsTIWzN53Q+N1rM1EHjO0/UuYxqDKn9yRdzR7y4Q73zwN
pvZIIGoxXRJ7Js3Jqi20a+6F4yqIfMR/5Aes3A7NfdKUzaZj2nojFuNbk+PBUipFdMKUyic47RgT
q3LKI59Vs6atUcomR0Vm6bFNJJI5/nJMHh/zRjJeJmfD+7vGEca5Wo2v5Bj2q3EeNI2sFbcxhrRt
1DVYPifOyZBhTAMJTk40RCY7NzSwxBcZR7NnuKDPTkOd6LgM/ehWKvaz0nWqdejOEtDOiiFEoTl0
Q2g/qV1sRmkiwZu5q2gcxn3WDWrFiAblhY95Y4jzp7jBndNKRlBG42arikPnREUtuGJqszIfQMNi
iDKqt9Q15MklheHkjUQSavQUIclCF8R6xsPAntW1R/etqZiW2a8DeN8LNZS29dHU0RGX3rkoHBr+
BobpHPhMhppoNunAYtuzjPBhaKN/8AvZQophx3VJrl/MsidrW/0C7stfS1zMmKl0oDIMM1aOmRR3
7a0pjDjC9Ii6CW4Xr0hMTBJPwboRkbe0Z5pHPZKNqmz3qLe9s9WIlz1IYQRHP3S9TaXs7MAyZAfS
Iz4mlpmvvJqsb195IckHbLDGBCEYkn7K28zxPhPEGmN74gU7Sd+QL+QN0aFEZbJvCJbQjJxLZaa9
ODmrD5QUgbSzE8xB9EhqNDC2YY2x06nYeZQRb475mbNv7okLu9Va7dybQK7GpoxuXaPZd9dFA9gS
QZXr+iNVWfscBtpCl2s9ZW4yxGyhSxGFmG6wAdRMcagLmxrtDGjWwHDKXWTY+UWT5bP1D6a+djZK
y58WbWrxaSzeHLrKkZG+bbGUIxRH9gtLOs5p8BFem37qbnWVgZAT0kNvOmjL2EwLZAlsOoKySTd5
zdLZnkIKNt1Lbo71l2SS/OauINXZA3tAv06kiTHYT0E5cT+ycgPhAA8nDNvbKJpzg0gmf+pEZl4m
t1///WHSxq9cW+EJju17XEz2p8tmnsvaSdjMMhLNDALmAlaqVybXX4xXeGcRwXxWYRI+k3JQLJ1G
uvu/hyyoNQxVwlmP3JNpPUpy17x0PFaeevCmklBazq4FPqPxI6JQ58wYb72ZvCLT56XxhvFNSbCP
DsFYZkjArWcjfsHPUWfyGvSlflSWfmZe0B9TLemPf5+xBeckQx4t48R6bsjFeU6c15waKZ1MixqL
iFFK139Zz5I5RrfxkLp2SSROZROsZ7n7WtHG1cG4FGZWPP19lwSO3t8jTRILptEOrTUFhEfDd/X0
91nRlNl/n2maJlaui4h+tEtnMzooRC2PrRl414xbcaFeXPp0P1JXLcyTf7NocSQH4xVPNqYLS9/1
Rmme+3kdPJZTznGiEcJuTyXiBwQzuDLuAqYxYCnDeNcGuj8AmjYpGabPIMd/cWqjvnYieq1Lpzpq
NkyWaAazTEn635ekWdsrRQkPzgG18Uq4o3H8+2BbY3EU/dYLFXVAiMbeL7rqEW2c2mkhccJKM+WS
SCzruTBHPgv1+MIEumO5BESFSTYmIOM5ilxG4ZmbbYyEFZE9JPpaRTiHIubS615D5WBnLYTzKapm
zwG78eKk/Da5B14fHbsai1I9v3quS/PcdrRvFrKb5ZAJuG/YSL8xDwRLOvbq6PfZfAO+BlGWnnVb
8dZo3QQzXS12VjOjhxtn3eVIJ5RWILhz+nPuNvo1m6PIZ/txrzv3koSzhdYzs0pJO7W1GKIt7ULo
T82jiVNnV9q8FjEDpDyMr7ownW1NUMfe6p0HIbTh4iT7OB4ubj2Zb11OhRi2Tb/sKgCpmfBD8Cwk
XAs0HRs9YD8f2n22i6Wtv+gWvi22KNOxGoS+bcjQIFjH1jcklOqsIXVN43fXDAoGbEoe4NtrUtXZ
2vZSUpqoFGFQdsGxyTu45L7JICv0o2qD+xBDtR/IbUSN/+qrdpO6VvdkeESGygE779+XkVYTW2wx
JBRV9lqrMdlORR5uqmTibZcQF8T+4aqpbPguGu+/T8L/+5XCMR/yPuivXTtHOwQ4QPDQffX94KDp
RbCyyOfiZyZ/reuiGHYoL6dd1Q/aJWy579e5HL8Qzi7LCWUOOvTfttHqB5FbBzsuxHnw2A32pDEt
K+wRK1VWsOAIJdtiwx5WtQ6APGZ/jsMU5bIAF9PUrPt0y7GgwWTeIci0ai0YUH+WlA/Kl18asGPa
yXnu5DCp9ZjR3p12EKQYMQZOZoJWKWvGncUnFpVNTjjWwbXEhHgDwtySpTIhin2u4/9q213YEag6
P+qjhPDUumQkMNtdh6xWm8DtkfPIqj4ZMZ5T2zt1eG5h81rww9l6T31MrmuurNVkEKTbaxvsJCaW
DW9aQvtA8DPnxU09SwC0iCuvzLt/fjz+Gzstfys9ZjaFFlo3qnSLIzHVzvPMmZFusCk8oa2LQGNC
QgPl1GH/1dlqO84qLNXj6qosdWSDop9zQ+eDXRrnv4eja+E8MkLElFNyagPWHH1ZP9kNjtaRKf3f
I31Cr5WnGkWxHTCiQyyis0kg2jZPD7KNkqW0nHvgVIg9sRDgd4Ph/PcQjkW0ZjMGnI0tUkPSD455
TQLsrefEQU4Dkbr7wQyCLdz6bA6mUWSR6XdoqjO6IK3BYWrNRvo4KkxZResgAfI2gG464T3NN9RR
0hr2wKKIouZFWAa94bGypYSgtl74doAuj+SulertYm9OsljZTuV9IBaHaNM4d9esWkw1Ol4h3052
Pd8V9cMuHpLuJzAtEH+eME+4rl4HVfVHs7ARaE6W9ormf852R5LF8DF8G4DymjrXkRU68orM/wlQ
QvgmgrzaGYNHTTpH1zXc2oEERjpPQ7QjLrK6RezhbgVxLptGBNHq72t/HzC4sG7RRXZI5v8lREiw
F4bHzJ/hXDW7l+nYoycTEQT6INzU1NzVMWzYhtC+0gKzBUWFErbPDqT9cyKwW6nKP1YhIPegyDkS
TcYFxZRPq0w01qUr7JGpJbYW3iUeNzsjFDSnw6sF0n7tMhu9mMAiLqnLKA/L6EIo4f2jKmtfe700
af5j5+x0w0q3gQgMibReOUoZRPJLPARK617QNo7h3I2q8DNqPdasJkVpHTfa3rZweg0hmIwRSck6
0drsNDLzXimX3BzpM7xQ7Go2LbnGG6ic7iXEDslPy7qO4qKyixwEgWccXTURnZt3NQnmQKDZBaDC
7VFA1+iQN4mJRzkYJx3CA8+bX7jxpkVR/BWbUXhux/HXKNzsLGq6WdRAG9tDvZOUyfgUNKiJtTG/
Wh2B1mPu7nHwcQbXbq9z4jD4jRTKvsRiYKZgrDixpW36cCgfWDxMe6ZBT4CJ2gswBAuADLuFqRNv
PqXge6CNj1GQgt5psTc1qmv3futCVujHcUV/RnBy5xY7Y7Lklv75TghnB9S4yNkhG9BnIBeVD3//
FEw0GNluZG3+Ck/T776SDv8EJW52bCu6nrap4jdT5MfO6uXVDRgsN/hudxVyJr0arYvfcDdxc+vI
roYBiwMYs43Ut+6OwQ6dw6dV5MMZNwCJw7m5CTMCRqWlv2itCndpEJzTgf0mGasP8l8OeSlgl32z
KI7ISdcukb2G9Jv+dKCPugRTSaNgYY5u3TxafrRvo1XgEQa4iPVkq7UeKXKE1YQlVifRUSjZbe29
hB0Zoqw9m609wSIflXNipZSvNVJAt8qw13SHz65wyyc5qHKNx7XYD9k8GWEVP1I8mFaGqzwB1qLC
3N551dDDvtDEGisJ/agKrDOdLVlXcO6WmU+MNpj5nRZLWImdMZ5V7WynuhovnXEAoovOmiGO2REn
mlVouf4fdWe228i1ZdtfMfL5hiv6plDnPDAY7EmJFNXlS0CpVEbf9/H1d2zZ5zhTdjlvAfVyAYMw
RSaDjG7vvdacYxbphItHLEygxFChqsfrGA6InEI9XNV1u5r1nug3mRmyKSfC5VxMJ9FlyWXtXhXS
zrKnVRgCyYcUclvqEcVGlDU41qVmX9fIXJs0t5fzNCgbpicU8O3opg5rblGysPIm+Fys2olAACOG
tKjVHsaaKJ5cIzEtahpPcZRoCSKdUgSol2U1JZY35uF41IoEbAQZM4wlhnV2EueYFUyT1bIkNHtG
IZqP45omeHzQ/KFB9CCk+uBPHjW4aGqppkerbVJ0Y/SjKiu1do1hYxCYtZ0T6ZcWOMfx/cGynGQP
KlzfjyxNu44FhI6a0TUd+PMyspulXOCnaTObS5HwoswqD6UZ1Xc151wvdD9FLSFzgN+0ZFSNvRQ7
yAsjW58VqyHvWba1GGXaPB7QdKQrfEeKN1y/EjavnfzuoUkoEXmF3oTPMCOfFQAOLqilyBuqML9q
M0gVNVbn9WSSaFfa1X5S2i+9j/+taBgwM/Ggc+uQ+oSDI5HAEcghltrEbNa0ZEEUOJn8EFmtdaTl
ax9NK83cNuudJXzC+sAipD5IWmZ7oUnYGFlH+WV0aJ3IjCKGuKsWPa6P9898f9BL9TM94JLQEW69
QK4Jwkj3aTxLCNZZmg5jZO7JwVnNSAu8QGqGZd01XHS9PO4xr0IlKdfSYCbHXF0RW/RQa9kDs57o
KheWvbAKDNkDyrjO0aiuz110doZQXRuROuynrNhh5oZuXikWPsB0RlunMbNW7Hkbx6N/hCL6HPTa
CGGpbbaUQKzHUJ2OBGgIEeiMRFTJDxUeCGZO8/n9odQ7k9p1eGoHPToX+LHpLt1GU5fdasYyC0xt
q3XB537SsuP7AyInLAlkiuEBRx1P7M64ymNW0Vgss43Z+g/sxeTALAkkLFOURYEMd5ir/JSkxbgO
IR25s1KGt5Euz1uz5qzrzbPC2f0QIwt2Id3QQ8Ons0pyLA3VCFhZz1qQ73bG5nAvrdGj6Ccsi2iL
yXoMJn0fBehR1WKkvYjM+Kb6UlAIPNYN8eqmBgApMbRgXVpKu+1G0izYpVTSk9ZzWvmuw8m20vxx
WGskXq7KvH7KrCzECVqjkQzjk9FWzCuTha8nwSkY9AeZFCJPGSXKV6NSndAGJbtwWieKpm71nIos
2ol6nUe96hVm8so5lu106sTUkO99iWDYbsTVK/czd0c92ekz6ugm1EyXHDgkGlYVr3G4GjtVVmMP
xEe2BOCm0rx0pietju8hPvbbcZQEN2LA5olzoQP8cjTS+WnUk5I5zdQsfSsjBtMGYID2vcIu2+2p
2ynn2TKc3VCXl6An4lWdRnPtBPYRF81wkEap2RLUg2lO8yWI2dw8S7sPNuhJErfCsy0V0nDOmupe
jSB0pVjrV5bGEDCpiKHxlmCzVEBS5LG2m/qkhPAmjw9t7yx6hutly6TGGxlTbyW9rNwydGjsWvUb
jqzh4psTSoYoKuebZuxW3cyMKU91Voa4KlritTzVtp5N5LE3GMpIO+q8LoZmQv1nB17UWlh1X68i
rNBBGTY7hBWzE20HyKQLWTpCeN9nA7MxdSggGupPko9pFJGXiGSK4RUjZXHRAsjnyslEHqLf3ER1
Snk3KSDlDISf9IV9IR2F0CF637A1VERopuUcCGWnk0cvAmGcFh5m1Lj1dMrzWDlrtDwhMKQHhZQf
rZKUg1EVT8BFo3XQFWskYASp9sqxkht2ETjSM16+G6O56QLA+E0Lw35q+pvAvMlMBLBjrOPS8KGe
oIpsPUnE6YKlkfYK1aQiO7zf1Jy22w/VDM5XzBCqXGQvsF7bgD25a7MpO1jOVzCP8f79ydiVJFDJ
+koeobqyBtxHnM/byGisbZppr72PW6yyFa8z0UPHtB/cwZbCNXPW6ojm11mkGap9EYUb1kqLhAsA
gkKBZZtnSDKGLJ4X0ahFT5LONEmKOcPxZ+SXPg+WTKWlV1128zl3dilY5d9qdZKTO1tz7o8qiC6E
zZB1USFxnEo6WgJ7M6ut+aWGWqZ22mEU8Cct0c5VP3w2KyoLRagHHqVg1C4aRYd4W3SkDpRi5kaG
ukvTcF7afZUvMwTQWBOWfizBUgrHcCUNnMEZgfXdkLs0Dwds6A6izWZrxVPk5Thv4/iQUbk7s/YI
AZxYhYdEgZGNbgyR95NzGIqSNMVWCPWSdjfKc7aXHZR37+MzUdnrwdI0KhY1g2uUjOu2LyEzTsOw
tWwaAo1vlajMzPyJkeOg0c+m+5fuZTGoa3SzXdMiUzlSe22PqogWUYIKQEoNVDO1amwpzN0qcd2d
tFbCmZWWAUs1MiixPzeeY7bkmGZQtUO1x04kLRPKb7siK8Ce3VtzsAbfVd22XRtRks0uI8sqCH+E
F1cJVXQ/T1ZTVmKHDdsJ/VYFIzX2i8Dt+uSxHROqgTXwuAhAZVrQuklxk1Gjxd02ZKjzqBhtg5r5
XcQaFKM8XUmAQTeO1J/pPxfbyA6vQYAau/F9yn6Vvu39CCzWRL1CSrMCm1LYApuq9qiHFWjoyq2t
lvauQ+m46lNbW1ZxHnstCe47xCTYKvpWB4pJlkJnoCcZw/lEkTC+HeiejiprqTEAtgdM56bIx27b
i/GjHfudXdYU2H0b/bAtkxQiDqEdz+aGeKXVnAbtXsle3qcwg3WdB2DS6pityfTZdOZkrawh19Y0
4ZF/+9nXuATWO8nOHYAOSHZWsS2Z3CnWhDVhxqFPC6Xhfkz+op8LIP5mjGzipHDjr8CKh55eOWix
EewsTaVwbgJmvgc9ClZ1r4aHAXIJhsnJYIHgAKQVBW/LYTU0KKl/lPqtKbPc7vD4LlEqTPvpMIal
cytPb1wfEx6M8mhbobmnvIgDzSDUtAUq4dHyw3RFAToAwNJt45rW/3sdMShp1DR596yhFTb9MT+G
KnEcvz0o1rgcW/RCszGdstrptqZjK8fAkV+yAXeGTmscElVrcWQKf6vUIMJUmhM3JStxxluKtgqW
dwA2hFy/T7eYgbXb2ETQYgdEMkcBbRwaI+1WoquzkCJC6+BuozezWCCLYVqzHruqnA6qOZ5ViTRX
tPG1a1WlfqLxqp86DS44Ca9UPuCzrJuZcB8zHarbXFCM5uyC7m08vN/bMNUZmhUtPv3yH//8r/94
Hf8zeCsgPtDXyZt//hfPXwtyJqIgbD88/ee1oJSVvf+bf7/nx3/xz2P0Ssmq+Nb+7bvWb8XpJXtr
Pr5JfJt/fzJb//3bLV/alx+eeDlI1encvdXT5a1B2vv+Lfgd4p3/ry/+8vb+KdepfPvHp9eiy1mv
X96Iysg//f7S9us/PuGleN9Rv+0n8fm/vyh+wD8+bZv65S390z94Q3D9j0+a8atpOg79OVlH5G5o
yqdfhrf3V/Rf4QdAD2QZaBuaoZiffsEA3ob8I+1XbJiGSolQs4xPvzRFJ/6sOr/qouLnwCuxdcOS
tU//+tE/HLw/DuYvOXPdImLG/I9P+qdfyt8OsfhNlsqWNdlwVMXh88gvU3n99eUS5QFvVv5Pbzqc
dBnYtkS+0fOXFifWd3vh9w1+vwFV+8kWxDf4bguFr4eyWSDqb5eTh8h6KXvTcfK6zzDXIve5de07
8kGza7oJj+pGu6b39sla/v2X4Ej97a9kJ3//HXTmPelY8ivLJZKKIzXj5fST36k4f96GrnKoVNXh
WGuO/eM2QiNmaZmhZq+XNL5Xw067KbfKJlwF6+BoeLWnuejPvdhD5vWTn/cXB/GHTYuv9t0ujqJ8
GsFW4kyPYbMVX5vs+vf7T+F0+7gDdRV+oaNzmpiKOH+/3wJeYytIZI7TtIu33MHW/q2+VdbTinDl
RbmGTeLF7k+2+Rcnzg/bFL/6u1+lWVlSg3SZXUBai3EZeJLbLl71xXPpWkv/J1vTxCnw4UKg96LY
imwZlqlp4tt8t7WeRJExlcCCLLH6up87r1oc+S/dqq7qxcsvVBQWjltuZm9YJWuGYheJ7OJlB5vW
/dbtbY9W0eLh73fBX+5101B109K4OmVxWn/3neBdW35sO5M7I3wl8ZQSZIq/5fL3W/nrX/7HVj6c
uHoSJfkQ0rRMa5sI5nUlg3DnSOvbv9+OKu4lf97FtmmruH41Zow//pzaCTHGkEnuUgz0Huz1k+4i
VF1Al1mgUHX7xS012i1F8d3d+Wdn01/vyn9tm87Ej9sGJ20MjsWuVGm7yXsz2DvZy9//PuXvf58i
f7hI7KDL5dnk90GhW4v7nLZh6rrsPfK73Wnzk62Jb/zf701FFt/mu5OjaYmgqTpOWHsdLd4gHK9J
i140m/InN5e/PGxI2GwyD9AmWc6Hm2fc1F1qduy6znvqt+FyW6yrNVNZT+cCIFVzES3JjneR67jM
2hY/uTD/6t6m6bpq0Z91LMX8cNLIlJQHTWHroUZg+Mss/eTsF6P4j/vRUTTNcgzTUWzDcD5eZP4E
2M0OJ8Q2jE39tv0qM6NGQfgkPdDP0g/S2l6Q7+Lm6+Inh1D9029zFENmq6z6ZYNKyYdDWDE7IwWW
GSUKvsW8/ByDxCeV+jU7zSuLP6nuuFjc9p6frjqI+U/Dcvbcnw1cP/0WH+980HKrVONb9MvBQ2r7
TXod0Kqtmocn2UU4ubhctB3ayxf/1Xyi/Lo23ND7+5NZ/dPJ/GFPfLjXw0uqbNDW9L29civs4bmX
nQYPQTI3iG2weO2W8Ml6yesOgMMWX3+y+T9duWLzGkObbui2LRsfNj/ndiMrBZkg1MjW9bY9oOFf
t6H32VncRJ7jUp3fxZfwQnLkNxJUV+lPTvI/X2MfvsCHs1yt8dwGEsZwGrPbfuuvw1t/ray6h/Bq
7soVom63WTYHzgJat8gLWpe26E++xJ9nMB++xIcLHZUqJZuYvUAk8LrcWk/KiuPwefJM94oZfll7
fbNCDYmO9Kcb/9P9GU++bmo201oTdZn5YahTrbbPbVUb3RoKEznHzVdnyODToC39yVXHvPvDFW/J
DPQWP5a7imY7H7cVByGx82NbA2sHkQaWrQyvpJWRmtxl2WIq5eJOaaaCpGbNujeb3oo9qvf0dTtL
0cIVzt2o3SErCw24ZCJV2bDN7Bn18myuLafhEq5JSVyUFpB8ZXwguTDG2jQnxJ/nQT7XXtBR6V0g
RKsVdxxoMvEdbGlVqBbOlWisKL7T1i83QTgnWHvlqtdxTRVg/gP0G6JDmCzohOTHCF/N/TAlzkq1
GnVvYppmLB1mcti0YBg++13ISYuHD2aFH99Rp6UXOI01pEw5tEv6rkJrBgQ5RQmhqjMupIbkT4o5
8O4ubdSbX6YSQ9wyk+hp4LRutG/kqAhqhR2kyhdZKBJdp28yumNNU1zsvu/6bVbHwbyRrRIPWweS
kwQMf0r6haKGhbRyEFCmyDYTm15HJcvKxuoaalwEXfcE28pasywop6LU01I0VErxudYkCLAtNbUc
rsgGqLzmERSBAKgoelBDcY6QtVQ2uQTDQcWJBFTXbF5GS+2WaFwioAYF3Vvguw6N3t5pRz5NgV3e
NjnhOL7dJF+d0keTaA5V8gjn3H+jSU0xRQsyaYk3uc4F3ZLDOCYxLG8VkiKKHjj8d33RJZ426PeJ
FvVo4zJni83TP+CtgQwdS9lj73fGKkx822PJmV1rKtr4ko0CwV0PXq6I0uCQxyTKJ9Fo9a5qm/Gq
a9VdHcaVG6sFdreRS66cEM+b3TlQaLPUVqi7xdgSdmDkN0RamcfI9/HoE/rryuBE+IoE0OhlTZPH
AUWbdsNzM/sawp/kmIbZs6kbE/B7sgPyYNDcqMZ0KnciDW2ENxc19VJH1HnTTPJaJMh1MZmv8cwn
oRaRCUHWnFZatKqEoa/PphKufxPmhJn3DoUQVrjmwuin4VL5VOOcwDEfpIYk1kir63vibwGqVo6k
LmNcmtvUsWF8K3Z93/tGgzgt75ctEN4FHdmCcrwB3JMw12UzkccmjYa8LXKcSZGemxRGVQN4ZZnt
sgESqDlpxAWnSDh6v+CCjRobsgiJD3kxpF4ZV8gybb/y6tmgvdqq7DG9KraaTspwAtP0bJEZ6o6Z
BCS9GQFV+jUhLDXs3Jb0HNz2DlhqmmXnJFVoUufqvCxlKpIDGBvujvAhuz5Sdn5nox3CM73I4J5R
5iHyVB2bgKAbSUG3LxTSi0bK+7uRFu95ln1QIGbJcRcI+ZSyNrgTpV87JSQAY+aYwEQN05um04Oe
tDwZ1wAGcz4DdC1C9FJed62RI3PLc2PVRIq89+Wkvm+1wnDlLGjfbC49ZAABtq+FEVXmoW/IAyfs
BtQVHP7NWBGcVcYjtkxK2k8NJs0LuhRxakvhCWyp6MqaZIbXrdmsTGG0T2KD01cHrAjlmpqWCxtn
PM1BiggwDQiXHtMcVp0V6V9zMnpAhpVM43q5IcamFyXVqJ77Zai0xiorIOKrJhmHpV9D+PVDU7uP
ZlJdNRNbs9XoA922gGmIZJ6AlfTbOmj9R7nGT1tQ6APoMbyN8i4QzGBi5E2cD5k9uJbxJjsvxUyw
nr5PMUu1SGS1loA2yqNlfkGGg253RfQepVX7gWX0eGinTdbf+BaBNf6pG7YTQnMcBnTzrwFXS0pS
X/yqjEi/kYxLa0NXkIzeh9kJpLLsQw0HwngzaS9dE5+1QL2ZzUjBSm/HLnTOOfw2m5lXRWhKBf6i
tA8giBbSZLj9FG1kczr48aHXLRQb+MW4H07VkZMsh8jVmN9g5CNDinGDPfRR/U1WgYamh9m5q/1t
jGWlXabySinWybRu/AV9MeKbcFzr8nEmwonIen+jMKyAJZ6rYdka8Xkw6rXCmWbRB8TEoscuyxj4
AFaKGnuS2rPTrtRqrQdfksYxN4kKxiPulJ6MIZ/aORpCNIXopapnZUjvB1uksBWYJvvxVGbSGXkV
JhvIk7ED2+plRoqVmvsULlguo61OtjbAys7a1MO6Ts9WlZFv8zbYb6H+Itm2OzPo2HQsIkJ29fKt
Gq2bpGv4Jd2COxSWFw1pVzKsKhsHGNy8ldnKqVs437hluj68PJn+qq1d+gKQRXnUu102faMadAvS
gaTPG/DKG0NhNaO95mCMXUe00ITgR6cGTNcMeOC+I+6jT15Ybi0ALoi2BZiguypJ1rOOmoIW10Vv
1gMtP8Uz1PUMyYBbF6tn2/li425OrHMmP7bp50Tb9CVOR4gref4ytq8xavzJPoWDc0EmDkmiWdOj
4Vav7UhCBMRRZ3sDJyxDgr2fSyR0yktdgiTWTpL1mtCQkcMnOciQWH9p+4fK/ApCdSPEHhpzkDBa
a2WO4xPug9xBeL2Q8LpwULyEEEXaEq3itMz73lP1V4ixmJbXUxl7frHy+5MSPJvyRWK2YNtvoIA4
LDNyKlFcr+8GrhRQfaG+qQhz0/BIDCdqwcewK56Z2uFZ+hxCyqHFhEu3enQ6h+I+zAAmXmgxby1E
JUMbnDKz3fr9vjDPwCibtNRtKutZSSpHpy86JT6aCTgT66yGwFVsc2mWFxsI/fBkN3dydB9QYcOs
1mLDF7k1hPe5pD24/tCdoviQFk/B/DCQfhS/ldlrVpPjATBHnW4dSuWIE0moxE+JFavA6djc9CRy
x2DJ9PimToe7GQB9GxQID+r7pO9WdRUenbYuAHCYu3TAud8AJ2sN/Q6u+oqkZczjKUQawWJ2To6v
3OvjTPNltu9DU77Ny+HJ0HsS64zTMHRgKGyHEC0dCgLzVKLo05gqflUQPN1aTzI5eLdFg3nbLmNQ
UL5nYdgdTfuxrdBRK0SWIR/B+b1Es7ZKg9LVNZ0JStUqnp0km7iyb4JWeiRtBSQtdFitnckAU9A7
2cVBckwijJp8PGOnbpEfxSLMU0ZD92DVcTns0K6i+0PvwOx2mojN8mX8No7CfTYj8IcbdxeS7yxN
aD15GhGWXbZuqaoqN3ssUOakEqHWqP46cnAzxIpWbh2mptE93XVDRbjkP/pKhzxTVjBMx4oZZ8T4
yMKYPgRf/NKeUWr7M1NkJUpH+7ZvQNgJ6iWxNfVkdVsp6bOXGKzhiFXfjyxuq0aMckYvEHh7SgWv
bxOrlQVowiEa6KbGsfpYoQi5+pro9/aBn12nyAxSN5EAmCxlbe5JvFAq6TLjNMs2SdrW0YPZ+7Xs
AyHDcoEV3UKR6g4my4slHBGUtpWqt9dI7Yx1qYBjRaYMyum3Vdn/drvl/6dGikphjI7Tf9dIqV+q
H9oo4u2/tVF0+1eTRoVsUa/5bcH+7zaK/auD6Yz1o2wqBmV4VvD/aqNYv2qWLeuypsBWlkW/5LtW
Cm83TQJ+iXMwZUf/n7RSNOtjEVkz6e0Q5aBqFqoQquQfVtBpphP95ss5U0twMbrvc+6OKwnBynG2
O0PCrwJdkJv7BGNUGtH3WOeBWbxn1npyBetGfqJi7y0usJueVL+VrMXaNjBUA3csHNrU6BaSGvse
fX0LsZefb61Wt9bkWlYXBy88HW2mW3SKJ8yobzqGVzC+/X2NmhOHldWuYwMX3Tx1zOwD2WSs6/S7
dipuUqacsx90T61a07vnntQoZngK5ptIU5RdgOtz46DAnaPE98rCjvdqqyMQBZd9IuJ8rUQanoYE
I23ugAYyGg2wv6+JNYUurZRRje8zGOCS5cRf+6yDnygbj2nt7wvyU2g8MydDmBFcFCkMLhrGHw9b
AOHwTpMQDzPdk6jb76zcrL0aIOtL32yTyDE+S9zIlsCX7s0grgVLMj0bXXqnjIm679CmrpH+0KKw
++xciRfN+qsSKiruuk7fqWYh4wcn5yYg6wMSvvlc9OSf60PkQj9UdiGnlZf4ODEsYrW2ZZObmNX0
TW7aaIglTfEQGQ5eDngdJp9ZAk/rSzJH8PUrxmqsg+o2nA0iEBMzAGAMPxv7KK5p1P+0ANvdHw9x
qLa7XkFtQVxotY5C/AcTXx1bvdXsCLiVEVgm+Dvkiqfk+ewYWZ/7OO22SWyjPtAR/+G6cdY5jeqd
nSdf1WgezrMODIWVQrQl6oCGsvib76vfpBCtuqLJzCQIuXEmqIXkct0RtT66eSfBreNjLlip8WLA
o95IJlldY8qkcLCgIAZ2V58w8NwpATFT9FPnxXsfP3X0g8oJJ4zElYfnEtua0OvAVrDdoYgb9jKw
mvcHNYGtlJssYaOY5TWC7fZa2aYP7O3VHpXmOpITNJvWdKeALUT2qp4Nx6jvbV86gUkyb0K97FZO
UQQIu3vnOGgIp6c89lcBhKLjFFswAJJyBWJl2NtB8PsDGGKulwk9bZQOa6XPIoE6nDEC4ps0MFDm
5WMt/JSqcFZ2wmMZC7clBrM7biPSGm+sgu4GTyZ5yLgzhU9zFo5NUl9wpmPitIWbMxe+zlA4PCvh
9ayE6xM5UQ0DCSeogiVUE97QgKqN8Iq2wjUKa1Ja1+gTSgylpUoeoYR+d2pKXNJ2m65NnTGxRoJA
hPuj4QDMIR+dD8KsSghM4cbYVwvhYyXg60DLTt/LwuPaC7crnMclpsjw4AsnLCKXHgAw7tigmnYS
dtle+GYT4aC1hZd2FK5aSfhrqfRMBGY654BS+VIJVCbvMUZGCDDxpMMMS8GM2cKzG4fKHSL6THh5
G+HqbYW/N8Loa6avvfD9DsIBXGIFBkbfr0nwwiTy7hMWjuE0QrpeO7cKVuJQeIpt4S4esBmr2I1l
4Tum0rMchRN5Ep7kgKhAVuQeqoxqmb8bl1OsGrvy/X/rd2tzJ1zOufA7f/dSJBzT788DR3ikMUv/
8af3vyfiHe9/++3DJuG5tvEWb82oLHbvD3Bxe3yUVbPQhHO7Fi7toMK+/f5/XUL806JR9QdFtRxP
SWVc3+J9PXMk0E7zuecEdgdhIjeE9bwQTnKohcyg/nj+/rJqCru5Jd70/sr7gyR86TIG9RmjOu4p
3fvjtfe3dvMzSTeoVaZ5WvfoYe4qNYS0HJGIxEI2uIZ+59ypbpyW8hbpa+COwltvN4wZhtYqO3Zt
cNWKrFxPctAt35/OxrfZcYwj1dIjENAOxkxExvO1L/MjuGfim8UzfPNQNdV1AUYeTb+hw/bF829g
/jeo82BXhQfQAAZIBSFgwoXkJoIagD/0EqCTWtWCKBCCFsjCknI8sAFJUAdI2bRPxNsBAI2uuiAT
9IJRUAErIGeR7JmpeZAFx8AEaNAMkA0iwTiww3ZtCOpBDP5AaFipEGkI8nRcfIKRoAhaAgsNE0+c
O1EGETSFxoKrgK8IL0p4P/fQzWJyHQEwdILEYDXSbQ2agYkAFfnOy0E2QATExC0oDv0G1P6T0FPy
MVAeInAPueA+WMXSAAMBmoQ3AYYgpOaiAIoYAEY0ERETKkVi6CcPCQ05cuyrL1zg9wmwiUwxrwbw
iRYIRQeMYhRUCvrG+xxMhW3oO6zViPlxApSALCLy4hbdRSrqEyElMHU1SptV9mQb8tMYK8gS3crC
qC83J1zdjMlPJqHULk6eGya+Z6W3zgFBvWVIox/MRjO2RDtA0Qe/kYLhiASPA87OmykmLIA6TEHs
GEF3EJmbLBxgHjJQjwqqS3s1kKpZAD86wB+KIICooEBaQcVYDIIPEgEKMQGGAAHFEzCj5xPKWeOc
9tImyMdbdISXFM+OX3xpwI+Ij0F88a1VSQ4RfBKQGV4siCW1YJcAKL5x9JLylr+kUkKVxewuGnAF
oCcK8BPKFVujVq4pUJQU4SAVTe4E6Oj2uBrBKnNcBEnFAqmig1YBtA7AH+NRFW2wRFwQaJ+DZJfH
44uvzgzKRX+b6dcZ4NmCXuzVBOESVOUVszw2p9pzQLxooF5SkC8+6BdC5L6loGAolTeAYVoAMZEg
xWiCGcNVhgcSjEyrelBzvB64jCEoM7g2idLFXc/K8yYCRCMLIk0BmqYDUTODqrF4F8VsFpbTtR2i
m37EVg3SJrDIX072NsCbGfANGWybEhDOABDHJLwHPM4MJscfrJ0lw83Bw/MWgNa0BFHH0HmTOW9g
FD/FDHyUfTZyJ7Ngp/IbNXjrNTKgVGf6NsKAZK1E7tpISJEqjU8E+3FfoeSnUPdrtHcTk+z1jvqc
swdlcEARWCCJUlYjOEGjIAZpyEMNzSGowVP6atNlmjsPo9sBGmomLi0f9FABgsgERaSAJCJC6UkV
jCJH0Iow7Qt2EUJRIsd9cEZgjbDE6Jg0BOso8BmZNME/igUJyQeJlINGAsa3SUAl+YKZFAp6Uhqa
t/mcPmQD4AMC6ARlaRa8JdLERsqIN6ogMRWCyUQ8glsCaaoFrclE5uqDb2oFx2kURCdHsJ1KQXnq
sXYK6lMj+E9jK0hQggm1CMFDqWCiOnBRNtioAnwUrJXnKdhhdrpHkH5P1Me4KMFNJWCnNMGf0gFR
RYJIRWCEAywvetYFrUoFW5XFzF2hWA2CZ1UDtjIAXM2ArnCgPPcW4CsAWJC3SWMGidWDxhoMzngZ
WJYuqFlOCD9LBqQ1ANQqBFmrAbFFAemiCOZWQe6TYHCNgsaVCy4XqSkesK4TSPYc93D2aoPwikB5
xYLpxazazYB8ZSG0L92A+zV1yXE0qosKEMwQZDBmsOD2BC2M0w4QVHKlMus2gicGealzM8EYy4GN
GUDHJuBj+G01mKQwQeyIUqMglBWgymSBLBPsskpQzFRwZgVYs0rG4Q7a0gUHuvMF+axjYSamAwfV
wE0u6Gisiu7qRxzFHBngaeAiIJ8InpoNWM0UhDW8m2Li/jUGvTaOMNgSHRobpgJgoXjMI6adEcC2
SJDbZrV6hETmxSDdahHWnT/LgN7kiD0wCfZbUHKyAYNLgcIZgg7XC06cAzBOBRynUw8Rn1UBlCsF
WY7IgnsJ1NwgmHMR8LkUCF3bQ6MLVfVGA0+XC05dC7CO8AIgPvN6BGQ3A7QLJsh2Joi7CTNbxhqh
Bn1HOYSQUlh42A4MwcbLBCUv6a460DxtHu9nQdEbwOm1YPVm8HqZ4OzpXXWKwvGtFAQ+TNvXAiSf
A5ovIPVqIUfRYxxtoz5+IsTonmyvtz5WL63ULW3B+BvMjPAg494E/pdhTxsFDVARWEDBB6wBBc52
sPbb6uQkxiuqciBe5m31FAb6xhac3JC5pg120Df1wwCGUMFZS7+KxGuGcZ3QecEr5Ea/CFUIhoVg
GaqCauhzZc8UeNOHGeRhYDFRt94AM32mBVQvcC/KHYzQkYvF0YdrGCrsBusE0uBghfJ9BFoRzfRS
qtOlOduPSRx/xdR10aX267xqB/3iKNW2pOG1MOYyXjo1no4QTbyq9pA80Ki1Zblo8DGRFnwwwD5y
X6HXSSqP4EF2gCEp/WJ4hhQJ03opaJZJ9Mr1kS1TkJK2YEv6QCYXluBNdpZ57rrmAkLliySHnQsP
mrByIJVciKmYsHANTiAsqV8dC2P4nPpGSQUycqkafqtgicm4x+faWWrAMBWgmLWgY0ZG+SVIzjlr
ZFYTXG2sfO9LgJozYE1BsyS28XWcq3PQvrDB0xClx2Ewj5kK774M4PeX1zw5yJly7gzW+2pFn3Ju
GVlIZ+egmAHrAumRzpWwbsCWzGIkX3HyxHqq1/RvvqM+aH3oqaG6nwepWIhdrSLYT+L23KbhZrIx
JXch9jK4twBIdUCklWxv1co4WuJ0rqhVRKcObKkDvrROmg1j45htxyLPoZoeDMq7Wqge6r6/Naf7
eSR/XHygVtCY1mrjXlc+6yBTDSu+jUGomqBUVVapE2jVpt9kgrQajjILMeCr/QCFtS12vdCX+4LP
SsstxdXVo1q/tgILAMg1k58csK6Zan8hoOQ4gXstGGronNgnGxBsDhBW4/4RzNEblZ9nxjg4kTQ5
3QqILPjuowxUthF0WU1wZmnhxm4FenYCQWsk0kEFSWuBps3fGbWCVhuCrW0Fv5aotn0M0NYCbNsC
uE0F6dYAeYuLHBMCDFx/ls9tXV9z4Li5Q5u6t1De5Jp8MQDo1oKk22XtZUqWEYDdNLlCaWGpCXi3
FgTe+J3FC5SXzGHovILTS1ARgwHo3hGEbwHRr7fkc69lxg3JPc+MLyVv8Ya2b5eosdadPRFrVwSe
8U4IFqzgSFCD50sOQriv9atfvK8DW1fejcHcHhCtg7ZTo+CxmQh5yMPgOCQxYIi5Vt25yr5Ki3yy
9GUpGMZBlayYVYfLmHFvnQaQjns6QItK0I9DMMho98vVZHSPCoBknCC0ItejL/cHVfOm/8vdmSw3
jmRt9onwGxwztuI8k5KoaQNTKDIwzzOevo9DVamqtO5Fm/WqF6kUR1EMCnC/97vnOClDDgCVJ0lW
9vWIf24jh7bspCfE9G/UJqu3qtf0JeKKSEv0NdaJoy2ZzR7w5gCIs+/WSyhoZz0MggNzE/T3lOlC
FWBhAoA2JAkaoOelk2zoUlKiuxFetCvJ0SJLr41kSaeSKq2Dly5LrXhxAU5bgKdbSaAOQVHXkkkt
CygxkGpb0qoVC271KAnWoWRZT5JqLXTOkxRAz6kkXquSfZ3bULADycP2M8jYQjKyLUnL7sBmJ5Kf
ncdf1BtTegoDbFcQ2yYt4JcC6DaYm+ChkxzuRBK5HeUjMqOMAiZ9a25jVwW9uzPEJpU870iSvXd1
CeWbQEV2oHjxzKk4BgMu6J6hm4FmlCTXhunGKqJmpvihShkpSVcTmY1FAAPSr+JxnWC6KEvo25DH
i766KwSzGNbbDOWNeTsSpDWscl3+qibr/Z6O/QNCA/AXzFkBhIu3alVeEq8ZVo2df4jCQohBiw+J
Imz6AcyYiSaL/jruvpJGn+LBJzV+i5qiVmjq1a6mbVVEWbuurXylKfUqlDR2IbnsFoD2QJLayd0g
wxk6vNDsm3qTZZBW689VK7RjjuSH6WqbUfPB3Jvmi6YI+vUIE0Lw8JXkxAvoSLkkx4+SIV9Jmnwv
ufIGgPlRkuZ9Js9Us6139VsCf5CBf+WvLuyWlM5YK3ri3EhqPRNJR8YzAVfCsxeA7QtJuCeoU65r
Sb2n/WJABoWEr4LEr0HjD5KRb0tafgw2H3lBsVSF+0URiUITaH2sBRl5Mx+RHNR9/pg/ykDgjnHY
aPqGw9qtT06KaanLPsL8bereHzaLoyzBPLqS7d9Kyr8F7r8A+29I/n+b7t2qV5fjp0Yqf61EtfkA
GO3VleYAA4UAVO5pFUqrQFlRpeqkacANcQ4kyAd6aSFwBM156SWA50cBox+wq2bu2pT2AthK8UNg
XA26AeTlYEwB/EB1gPOgkPIDV3THUeoQerd/650pXqQ187wsY9ws/e0bKBRiXApWWe+gRHIqG3UY
c+gW8L7z0UvPNFVHklDeXyAKMTNIR4Mwd4V0NrjIGzIkDqq0ORjS61AieBil6cFG+ZB60Gvd9hpK
F4QlrRAEyt4dNBHiddIcnBEacs0pasCuVgvTCNVFXDZXM+z8dTPqGN1SggG55n0aGmuWJsRMAQSs
YEuBrQKox8H2+3s85Bs0rPCTNRxTTAk+VEDWWW/hFiuxXzB0Buq5/Cr90HiosXzvdQXqtsCfZjE+
gEdpWg4tPg29BW0KQ6cEioxuI0oYuYKfojK6jc6Q+JNWPzrS0OFLV0cHCRlWH4Vqk2S1RF+wT1DB
psk0UyxiWWrpd66PwADPBemgJLtlI8G06qjXzSmWzhBXrfZ2H7wzp0nKEPgyB6+clJF0jQikI21R
vBCMo09sMC8WjC0vu7MYUrPKF1Uo+8xbJ9Jhwv+dASREWcfpg8i0z6punzLpPUFdTe0tZY/QuyDU
JoEfpUaUErXaK+EqTsLTJPeplzbe0/fnd0UDIk0rk49zJUa+UtmoYTo6sLTWhbSzKPHwl46upUXb
kqNv8dO3EplLbXJ4jbtyXLKFyLvg6hYO8bjxpdb3ZfRgSycMv91rk3rRMh5ac6mUzVvap/R1jI5l
hbTKkJh8sKVnxi4YTnYcyLYDTg7Fjx1YOHcyjNkGBHdBiKy5WYSHSCP11q4O1eMUaRxNoGRC7kZ1
w4oKgrW037htzYbS+VNjUEGOkyHJgfO+y1zjxFliC3ppnRrG0gPpoOFbcTvoCoyRo9wZUO9gct/4
qKjofN51a8wfGmfTVhwIGs/9MyYKxVCw/rV6qiB42c6HgruIRslXrwyoZwYTclFzMuL+GvdoAfXH
ycPdlvrnkBCR/D61EZehEgKgePJQCyUFiiGvJ7iAdIj1EXkpuEcWSolyS1z8UCrmS4+qqGX9hbiI
jTFWevMX06RAoBP73KA4ikHUhjiBmNVeW/QSNPoQVqDKUuNDWZLX0PULC/ujfGk2HqGQ38+M9auR
FGeBpacszBu1zYeIP8gm6jmE5OQaQw4OXjIQVcDhpNQUqPQbdQwaGfXWCoxXNbQopJJehIxyGPE9
lcR7a/xPtV7fWVizolgxhn/qDPOJ6tvXhDVKG24ldT0kirveoXki34VJKZ8dbFO6Q7ikNncEMVwb
AyJOKlvKqRgKzqSsCqUiwSADgVVKClLHaGVJtVU+6tsYtgB1dM6w1hVyA55ozto4scBq7svOfqU0
tPZwZpW4syyWV9MIybh7NKRaq42IaGkX+eNqzFsJBi5iYmuOTtBsH0lSPHZS1BXyC8HJZ4OKw4ti
79likkxhiaTg+Cqk7IsU2whiAZxU8Qnd8z0FFDl2o6CdVei7tpc7eSkP07upXGjGuw0dlDgEmjUk
RcDXlLVtM1NdfQDu3XmgD5kP2hj4ySD/w3MYKFB4wL4wMDjLUKAzGyaCDVi32RC6uxQFLTkPb+EK
TmSmcfZ1dk+Yhpj0vyZdtFYnazcQOgnHZceOPOVtSzCrGRjWOmNHVOPFr5stp5Ln/oVW4U7VUYbx
gcpL4tqtuCq0pkrcbZW0YFvLwR9OOWY3WpYrCxuFgfHNxvw2uRjg+n4zGNEWV3uUDYcqxaFXTV9D
plyZwD2reORK56pilTPD/p0d3KrTOGoGxQmUx6ENUjjMcF6YVRVmkMHgA+4kU0VGCayRLsEFVtWV
hveB3A4sjYOG6C5HeBdrbDlKFHhtK3a+dOJJfyH66TMlzr09TUuoBxxRjVMBgcSP+3NaoK3SMGVy
tN74ma8vYwR8PiK+lBA8Wj6G4W+a9PQJq7sE+iRRzJtJrx6ZzJZ+MJfahAG4lNFzBv6dNanTQ4oG
MPC7qxFHX91oXzzTv01mTKxIZ5zZuKVoBFULn6CNWHBAMKgiGmR4mm10efLUAs6VOJl5/xXo5Vmw
xebw/+WO1TZ27ffYLN8SIY4JryngA1f47Slro2tdsA13u18E8ThSqwwbS3/CsB9pu9Vl8siCGFLb
BRnfsuJs7MhU8Mhht8XREYHdCrb8QT5LJWVcrRXbP/gDffqy3Zta8+GF0z5E7xpU7TJS124ACyah
KUtRmj+t5ajaL1GvHuTrsDi0WqwhVfCKRbrwRb820EQKdJE22sgafWSjvLvIJBOkkv30Jv2FwvWx
UolbDv8Ab91WAu9gP3MCQU7ZIalESUANaFqIJjxoPUFF23+yLD76ZSieEcKAqEHno723Q0NdUgad
sybaOK7yxS/aSE9mMSgHqUwUCDSDIj0WmNycaWN0xZNh98YmQAbZSvEmCct+qH/J+7VWDxY0v1GH
PLvGPi3hyWapidZMqjwjWsXtfkLwmUKJcXr7VUX8WTv584gI1KbSR1XUwQ4aoAmFdrOV72LcA0Yr
TJa09aJS2BFW5mZEM9olzwLpqHyFaqvvKXBe2Fi/slRa2m54dApry7a4XoAMQlfasONBaBohNq1T
lHFIUTWdpYhzTlr72TCtg93gkzSmT5ygISfP4qlT4it4P/JF6g7UwUmrCJ4J68kNEIQ0Ir1MnbcE
3zcGsPXj6Fcn+qtRakdLGlor6WoViByku5VulruCA4Y2ELFrErvugpT62g40XFusXXLV+KNKG6zv
4IVNytehg1xWVChXEnj6IrvWqt0sjCrEimpFe+E4D0VbCzboAmKNYLfk51+Nzbh9K6iR4yP1APNC
HzY2tbTXkh7xl1PSf2R9zbTrHDsIo2vTEez2cgeEoTThenF9g8gZ3xVpySXdTKhcmnMn6dDNpE2X
TuHJi66JhmU3l77doi3eHQS8tTTxQsjDlQAisEHSC/ta20/S2xuUGZIysRpsjL4lZ4mFJi2/DBgS
iCkkcggFsE0TflHn7lsv5cA2luAGXXA9+I8NBerJwiNsOZxwC+kW1vPXmgXhMrapK6joh9MSD3Hf
88WUbuIcSXFoYSsugvyrEM9xiJxerwupWWufHATHnjQdj9J5rPf5F6DEjR6VcAEm3pBUGpI7Ap/0
Itiek8icpEU5HKAAx7YPSyMXOJalbblDu0z2hpD1SLJUqhaWnX+spaN5ULE1e1ATFqUOypyDEc2A
FktzlozHuITJ6Jl0oHvx2tODP4Ypu2FW/bwhR38C3Sr0bQ77aatTma6QSKONylcJWulI+qWTr6gE
YDyhnc6lf9rnk7sZCihyhrRTg6nbMv0xHbT4t42+OpIea5+V+CaWbmuaqihlcpoOFmuiFFCMFYgW
RAGnPQB4eYVZUHisp2mjSDOILPh9JNKnbUAiWo0otgk6XAONFAjq7bRSOgYB6lfXZFPuEvthk13Q
d8HYnaPuthXnaFjdQTT9YyXd3kWP5TsupicJXwdNggG8ly5wDSl4Le3gwMiC5SiN4S3qcLKEZ19h
QrOCejOGo1hFebXURmRF7VSsUiZxlmPOaa/Qa9hiXc/23TfBz8P7Y39gccbDYt5HNdMW7SJ28Zu3
iM6FS8gUVAMLFGlB59MpVooWvslViGJgSu9RpmfSnW5PGh0kW13VtYv/lP1Cy0d1PzGSQhcC+3ov
PewljVSrfcG2nS/Z8p2hWGxYHPzRi3bvWYW+TyAr4LyrF7yeEriddcmhm2wg+hwL1hUqQviBWijN
hA70zrhqSNcsE9+LHorCeyY7/5izJ6Sm0ByVcPgdpgJsm3TPT7OFHsDeMi6P1HjdY4monswnM6aU
sE+jgteZ/OJrB8hshVzsVOFbeHBQ3nu56h07M2LcBL9v6jHMEFlsNUKPMQue4IJ4HMZUtcmN+Cnw
4/RoVsc4qJRdOE3XCnLV3oPnwdb1dTKnPYZWfdkmeQ7/+ZFtGVNq6kD3STchbxo2eRWOCw+JF6vU
KdJ822hewca+e3K86UkRLcEj0bQr5vLGfVhUf5xgWvpORZN78LY1LZui79SvMl/EUWLeAJN6nMJT
hnlM3HCh8lpoTbbiU/VXlRov/sji0/fcdVTYwaVTtYOvB1ht3PITLWpE+/utD4xhVY7R2lBMEulC
YmASBTa9cR4dZTfFg/rck0cvPfHuO/WjWZCdHfpIoEfbqjU7IDeqPr3wr9aJH3MPd2kL+7c11H7Z
j9QhSnUATV2f+xrqTYp/1wPUs1BqWmGRAAgSZiD7m5JjDGMwjxAQyVBE3bbk1L4xI/ukpzYIKeL7
dlfg5xkZOdfpOZaJv1RiuJuF115CxzxqZY0blYj+upWAbdeISOnRYBrMwNq3nf/bJtk01v2X0Mzw
6tjRx+ACLeRfaOXqvrFEt7ehaR6zRl0pdUHJPQx3Azu1RVsXT8QrJ/rd4PBEjOeyahXjWoGhK4hh
HIZW/DFqZMW6U+9HFoWxCqhnSCHMmaq9ix1hsQVlvV6E+TvOsWKRqu4dbxnrRa1U0pM5JjtHS89d
PO0VTtgMNuzD0KhflCI69ipCx7Yc39IiZMoicVc1+rIqA4NN3PqzALCyylLr02R37sbxriJx4FGN
Yy1MakKHkJaUvsIP8s6Bzmc67D2xHl9U03z0B6IG6dAAfbMSoIpBe0v1hvWKbvurMtBQ3uUZbB/G
Bxyn/5PqvGMePZM4eeUEEG9KHoVMlgEFv7XP7OMJUjMU0pEq4f+EySKf8TuvXyYK7nbKzQ+C3t3C
pWu/8w0dLn7x5dIROQrN+gS3pbNHTO5wyuJlNgFzy2Dk+fymSyez8ivynIf5Gz5B9F3VwtnUtgAt
ZpGczETGsY3Bb5PF7gLWTgg3yTrbQ8PnpGoRukD85GzICs6CDVym/MnkHTw1sv+3QK+YzKOimGZQ
NvPW/1XlrbJy9JDcvft74l9EdNtErY2bSSCJRgnrbFZfnaAG3gWMDPgjHbgACzHvCE+DjcTLg42T
GdWajmCymIJ+D0hPLNKOj0WmIKp02Ecs9by5G86lr9IXorAsmnLK34Wd1LQfYxbEk3VIa/feFGpM
gaM8NimJfupxT46S/kWClhm2YQwPuLrvysRIbhwK7FucB53+wY7frGky17lLR9DuNPvgut4Rv6eP
P9G7UUXJy4AQnhfezaH9yzCaYEEmlIiIUl0mx1t4XpM9e9pXzCwo2+XywASHAKgxhSbHf7N449y9
Aw5urzVIyFgXBb2oFucB492MmrVAqFttZbnMQdI/e1N1Xd1phR9QVsO0kejp5tVThyc3z4h4sUkr
vfxojv2TEDa5K5Nn8jo+oLmnrajGEisI+YvrOGgeAre5URqARqvQaM6AyG9yMqHbrq7fctNqtnRt
DYplPp8qACdjDzPLLDjxsf/2SjXe1lbGfoAm5WgcO5fERaEBtzB6qTEKP7IuPFFAgpmWDI+mVjNq
lNZEG10o8aX7omr8KK2gCcI/lDRTt29G32bLNs6x1NcW4QomK7rRo/LmjhcmKX8FBZvVUq3OQ22X
4MUyUKktCUe3KCl8Kd3RbBlxq8yC1Wp5EAI8rlEwhychcI0IfzOfcDSZ4LQVX9n1JtvIvIYXFflf
KrKUjWq1+dqNMjo5ZEa8rD2nEEBXYxxTKCXiauSGx9mB5evA9tcsA/8cEBalK3cnM2WtzFB/FP0X
vjkOXnl8pXr8p6rjTR7W066ru1+pSh81KfmrsnNtWFr2JnT6g5FqT75JstKt7a3C4hpmBiS1YkQm
4meA7FmOjxlzqTZlxaqN3kGJ+MvI86olxr26USizR3b/EHQB+Etsaca01twgXejDysFUuowGiV03
mEvTWDwGRWSvIpViQJdtBo2iIKgwX4dfnWrUJXMt+uhrZys6Rl/VoVUOU+luLCIOq2aMfplky5b9
xMokdoed9xZyvHpgvNxmThFwsWl5C8MLhy0r9quiGgg0p2AJ7kpdm+7oAYwdgeg7HH1VfvvGDLcM
Ak97T2grtkftMs6Cbl2mjNOFxmNg5OeEGN7SD89jtlZIxC2KdmQCpOeT3TcKsULs6DpvlKYdVZO+
ZpPzBgzWwAZS7zflKL4qJ3wy5OBe05HnG70/fR6TDGNCeGkN4aup16fQQmjsyKRWHzOGFi+D7Neg
m/bDGFDmofsrWEW5H2NwwHSofUVxSdu01zKWnX3JUQK191S346WrYpOTDOvcWiefZQGi0x3706s4
ziX7mv+/JkWNwUhPyufRB2rrTpF6DdWWPVwj164stxsREMRKWQDXCiHObopGZnvIgGWRMrzb0dA9
eIEIVr4r3F0nitcGpd8hDht9jWOuLwjKsRSoy+pltMfuA/oClix2NE85Q4s5jm8aTm1LKd+jGBg+
TpHr3IWcmi5GZZ/4o3VMynQ4OAmNFyfB410Ki/rFKOmZFGlaVT9Mjepv28HPlwF0hzU9+O4chupd
m5yMsSt5zimAlB5AldHB5I+w6JiGzTsGaKqudcKNlZn6sfTZyrbpySGpbFT10U4ap1nqUZKe2BxR
gEgRMuRyKDDVGDqsXPpGmZNNn1Pv/YZ1PD4OXhtyDoo9msna9OmWMEeJMDBZ3asXzgPKuofvvo0m
MgB1RG2ujzKDNs+/v7gV8WMw+c4DQ/PhKfLTZ6VLi63Sj+FpvopApvHQA7heRaXI+RNTSkC4hotG
eogAzZkhvVeApCNc0z5OMT4V6yj02ldFUF0MQjXbxqJvX9uE+r8bqe7ZYWT+lcZJozV/wVSOL33e
D+c8ZwybPVPzqqhsYgyzp5VO9bworX5n1Epz0EdTYt5zrTnMly15pV9mXNmGnvMwiGLYp6mn7NWS
qS4lbfPXBH5gKrxy07O23WVN/xF6Hbtywww3bRz3qDBFcUuorT3QbW/tVOWkTFYKwTpf8h64LBPS
YtGJNLv57tarSioTuXlPY6siWMPkQz2VS6N8N4IsOGo9C3dyCSc7b92TN+TTTu39k6Ml8VHrXH9f
sCpWmO+gFw6oWf5qajCWh0kUvG++9n0JGXB1mK8fELV8f6fkZrxXpVitF+meoW05ks13hOcjsvFq
uOxclWCm/OJaSbTP/XLTeCZ50cauH8Or6Jv0T16zpHa1XL/blINMM6wXbpzReq8sb++jYF9XeeWs
4FRwymS9X5j3MteyOxRrY+x3nK5Kdgqp81zp+4mi592uxgn13SPpQOM+ZCVFUyHz9OlHW2v6PaTt
1rEmWDBD/9YFwXORskjizMguPzKXuqOmwIG7gJhSaLJcYMijzIsnDWQ2AzWEWzxNbajBWdMT2EdH
BHrDmlJ7Cdkn70kGkEex2mcdlCXHGXtT2p610qYyfsZUCqOUVQn0dS96HvwkvBUDu36D1VYkvzDe
/8TIUnierxKNs/Tqkj2WEVmbtK/NZ1Y+SxgH46oAjcA/2mg9N0zNkVvv7QdXXkyaXjtbuv8030gL
fJ33ZnQ1sneSbfZzpcXOs8uL1FI3v1E9d57BkIAkqHrv2PfsVqMouHkl5aggNBvcCJH37Lphs7IG
Brb1RHefgzRjCNolgZ/z+7WGGdzajN9dmHLiUy+U58ism7MS2Pf5kqNr1WNaOgvYhuucnMltVEhY
D/lvDW79U8c2lPVdcCaQpl3mm4ArLAete0oF+ypbacM7lX3I8Jmh7lrBWGEoNIc3wmXjJG8tKfvm
ELWoarAAKZs2vg+c1BGMYzXK9CC+V66bHqqSfOp8seFtzNTmZA4Fxy01uQ8wp69wefbzJat0h6eW
enJW+e5T7dyZQUtxX36ZMZ+LLmT7Nw5TdR8Va10kqXYLSp850NY821EkCG2mm1ZNm7smynetTTEO
yktlI6m+ZmsfB9us7zZ/IQ+0D5W1JdI72G+6exnbr0Zvm/18EeEfnNmIfwZXqdt71eU0OBUXT4VB
vJYZ//7eDBz884xy7XxxGMYMoKYSbhKsFvehncDQ2cYVw5FYhIU/3q20y9dRk/vrIWrGuxOZeHs9
OVqyVpVOOfnVEPPvz5faMZ9MuCmHRkniG2841wvCQF2ZNrv5uvluiholeEf8fvNzXdEF5bLWemji
fz+d2gb6qjChW/88H8HaatNRSFr8XJcnVY4AjQ7Hz/OVRd0ctCG4/1xF1dc8FSJhC/XvF+wFJCwV
//u1fb9e+XsUU7qYIi+8/Fyl4uypCU4fxzL3McZ0JcYJdIxFf3YKP77MX2KI0hcLCVUUkoX7/uI7
7oVxNSyn3r+u0ln3XqvkOt9emIDJhxoCaQvL9DKGMfN57cQ+HpMvGQiTi7pdJpeJZsYDkyzNZr6j
bTHoRZQO16PiZ7cmN1el07LKkpfmLxlFn8TPtCPbnVcDHAeIEo2x5hQ+UARf/Rc769tUqcVdh71M
f0NNNlRHgS+WjbtzivpSap3xhXLkK0ft8RwnwbRBbG1us5GjnEPJQ66dplNBLRFfApPZ88X5C63M
iUSbjz1L3iUvCFzXCrKEn+v+cT+1iN/9tE63//Ek8vHzM83XJZSY+UCHh388h8KS4RTZlXVsQubk
ufD91H//9PmiUSTarlD4B/zv63/uG0dxsGHMkfLzfz9JNLotC5JetzkENKTv/75ZK6eR3Xiq44sP
4RmzJuae8+3fD2Lo55MoEcK27FSmZv2qjjC4q6a6147RX10ru89X44Ubd37BONV80eSUsmQLpWzn
i4U3fdCf1y9hkxcvpXHRx7R5LZoO9m2bkd+UzzwKFbpb402r+VYlMdoF2Qr/YMo7NzUGIqYFH5Uw
x1Rh8jcsH5Tn6nSA6J4s5gcBI/bXtNXSzfwgxgzZNpP3OZXK1LxqdC8qM23vSI/aa9SI79deNVm/
8wrKCfOD7In5jLbV/d38oMpS3qkHWhc7btKXBpyG/LlxnjsnN6c7NT9GLRncSaICOIJ8saG03uQN
G/n5IuXNPbbU4TEYsuQpq+Lt/MyoC4cD0S3vwci2hP+NnLTLl8U9b0mmJE9NbPBe1Fm3aio9fWry
KnzUvcccYsLTfAdL0zGEBp21nq8rlEK7wCYnSyYfLR8ThRFnNaWutvM96A/3pzDzbql8jvkq/JnI
M4A9AU/iuhD6wyEhK0fWiCeZv9Ra8ZuRZO8wX/JckOXFRMhnvvj9TKlzth3lySgH5wiZmV6V32DH
TQL3M2FuqahqWDyBrjOnGJhoT6b2jmz2Mlqd+zmFJfCH1LNhqfCm2tZA5UU+0nWVXZAp4qVMtYD2
P64IFez0a9OlKAu4Qy0YckjDSTkmYcPuNwlN2Wx3PnsC5XhVymfD6XqG2Yx4HWtt+yEKrLLcPvVU
RbQgw2oXY7pnnUwVXt5AgI6aTR1Fj3xemCl0fFJ48gazufiIcj4cB/q40arqrqIHwlk/e5lv9/NU
fwgsW7nok28fC/yXlDN5jaGYVh08pbfKygsS6nRiNWYbXzxbQ1wnf8uwhMjWVcFZJw0GX6VHriDf
F8p4Zz8OxN3JK7F1Y9dap7WvvLVYGS0tHN9MwpN1TPZN0cfoVMfQSDqbP28yUvovFzdSNEzjO6tf
GgNRXu8dhGo3er8VKWru0VferTab6e7nqr3BDuBvvSKr5T/MUynvELjM7FilpdzGWmT4vyZGsrWE
JHrbLwNSO7/Yf9DDiyv9HCuVd1QQGC6/f3q3jcbU/kx72OPC1UjE2Lw3ZL297x9uUdhESK+9MgSv
r5FkZ7skHJsnTS3BovDUQRb+GvvWeRqczt2OhLA3GPSSVxXM13yHivQL6ClQ9nXZtQfFyOLV0DrF
Zxg/z3fwlTFc8nvTTg8qeujtgAhG/l4jA0jM4NrvHDL0Ve16wx6P0nCz2cgQquOHq5xVyUQ4d9Xy
9Y2eGvF21PL4zrL5+7lTW0cvHvTZoy36YG9AhFkTqgreAeqv5qfI+aEw6HMPAojQEZwV9dL0HO0X
7jvemfhXYQlzOYLLZkMVmBfVYfpmfuRUx1tG8EiTl/20zka1lgei5MmkRP798ly3+PAcl+W1xpw2
o/HxJmK244X/DvNTdLGtMbKmqFc/4kNOHSlnQqpTPkTwe74DRGxlUapuf9KjKTrXBZX9+b1BWvBg
YHL4UFOLeZncN/YYtcqbrpCS+f7FxgyHOA1yCFHmirMu5iMzUwDiy28ZzyfyFUyufsjna8kQB/uo
okT+c6f/+HZ+kGOnxmH+jhqb8IlfkFrRS8vFN/X300XyOec7zc/+fct8+fvpqKwB2mkohdeW5i/n
W/63d/++PRTErcqgGb9/hfme3z99/kH/8RK/f5LrtMU2ctXvlzDf55+v4/vh8zMJ/mqoY0bRnzrB
tf7zOubvctMo9jM94v81QOP/P165Bn3i/4zZAC7w+/O/AefyAf/ilcMYV2GLu8ICmW8DKP8btGH8
D3hGW2WP4zjG9y3/Bm3o/2OglwSL4QDb0LX/Bm0IB3asQ3zOsjShuv83oA0GpCVI4z/htzY8DyEo
e5ua5kLE+wfxOnaaIEPz1jDlVtB3riiGNUXjLms3Ln8RgQtG1fskm4qZiaH7A9uD/parEcd3eQcj
qN4QtEXPeZ5kOzwDw5qTpvVWDWhaYq34ZeiNuTDwTZ5cxYXFZrHfnB9psopVRTu+Jl2fbgy5unZJ
TNCIELfvpzZ7QsGKzVEy8txDzXaSKmz2YA5Gc560sL6MQckCoQ8pQDJg/RA6hX2rdLRGLHOiZa30
6eeododKy8XdH6oO94FnUzTkAYP16ID/ezetlvROlEKg49j+Vnbh9+NYwUcrA/7/noRt+Jy73mMr
n89q6Z5E/dSe1KTjHOrR7iKQST6RQQeNCChsEUOEX17q6/SP5Q3f3wa1dmo4uSxGVvhLNyad+a+H
zI+TX5BToMzL2x0aNZ7q7+vnJyB13h+ipOYt4K7fj/+5Xw+0Y9121Al+HjZ/Nz92/q5hchVzYcDU
S17EG93u1W0V1kyel/Z94FNwyZL+pah1LqVxc3bs+HO+TRhMqU9R/me+zTcoIQGOiBnW5oEqyywS
Yj5dcXmxNrvg2If98H3RnEyoVBrJzoQs4iIyXbGfSkEWtUfU6Ygsf6HPlKGbSZo1UzP5S0c5ZAmJ
L97OtwY9vbcsIqtkyTsHcAUfskHNyK1z0Uu9T88Y1PP8UEeMB9/Ii9t8mxJIDGEUUUMbrMXgJv2Z
hZ+2Tj1zOA/GJNaKG6rnoCFuQn1Zw9wUTWvP1/TzEGGITX1h4pOYem5l1egpQ7cerNw9U6pu154x
KvRqifak5Rhcck5ra+4SXTwQo+shyZILdYOCWkCWXVBa5mslyYpLnqJI8qKxunhwFNaDkTWXgaml
ddq77WVwGf/wIq+/BPRo16njIdNAJMZPU9QLrQnQ3iwVLrmjeCtP4XzuRTAbhsawLmmvOiukVDhB
gs5eKY3tXXJN2kaiHABuB1Nx8JXwSgiDUKWvEdESPr3UyEivQEAF5de+uHIkwDtuOCWW6XEiHqTU
16FkR8lP6+DjafQMhNlfUx+NmWdk03UIsFehjRHXPI1bnq/V+WlE0YY8NYnp49gcjMK+Dg0KWKVu
3GvOy+KnOcrVi4jmMEMf3AaPRiwQs4jY75Ty04bkFlRgJj0qKrfADEYYCCaElb5qLrYIul3tJB/z
JY0S8WX+rrPLYNeH0+9/XD/xZ0dZuiJEKx/+84BeSTNyQiQAfq6b79KwLNhYaN3+eQMtp5Z+vzl+
32D8/bNz1aF+JSLzn4+guKqti4bgE7+YIFwjX8LYRdU6NrR0MV/8+eIpmb82OgUNq7zfzxfd98SK
kpz4jxvmF40NAmpJQeT7587zDW6iBivWBizc/36q+QZVIbdAh7f95w0ijrsl/Xv9+4af98SLqY+Z
Zh6s5qf6uaFEibEQjDH984bUccQiGBOCQf/9lmcGEyKGRpt8fpafN1D3rJTNrFauf55+fqxdQ6Tj
dCj+eUOXVeaDr7cBrrd/fwTmR8R01JkPR/VcETd6EGm412kO3zmoLE3FHl9TMXlbklIBUsJafACL
WygqQ3H1FCpndKbWMjQchv6rXv1f7J3XduNItm1/5f4AzoAJBIBXeoqkvJjmBUNpBG8i4PH1d4JZ
p6s6u7t63Pf7kBikpJRIAgiz91pznT38qPRMEPXgKPmiA4MsYk9+lwprVMEqkhtcbDR4k00hM3kw
22reR14zvBYi+C69ECAgWaWBoHllOY1YNxoxj1Zmf+hRnVKr7J8cnIjftD8CpPZi/TikLN5DqlHF
UpZCcH0ulmrV7aCX4lVHFev2TC6FLXKys4291L6ydG73vcoHpNBR/jDeimTWXJGJ5JGctXztdrj9
cNugvlRLWS1bqnBNjgRzKbhVEc7vCJlNtpTkbt+7HTzqdSZCnIcsVNmvwxTMw32uD55lqe28FPza
pfRnUQM0lvqgvVQ2zaVAqKgU/vmlbil7RvHRuJUVl5+Ml1KjoubYLsXH20/efsihMqmXEuWfXyJh
u17VSynz9utvPzYshU5nKXn++TW1FEStpTR6+7+3v9AuhVO1lFD//H32UmDFxoOfc3klv37fUog1
lpLsn79P3gq2VG6zPpmiNTQh4yKp7WpqvNApHNobdA9uleCmc+VOTbtEhfl2CTp78wZ32tfENdD1
2E19ky9iN2snmgDfwuDmV7c19JYQIpJkUc9eh9wuN43pzpu+kl+bKSqvmTcVa2VNzl23PGX+ROOv
8bqN41xcG19/0szCjKaLZnKZG4m3PeBMjXBW86wYX8y0XgzlLW7MIjxHVMAhrIENFn1zGCrQfkln
XnMZT1chGkHAJp2PIeymKy2c4ZDHBoHE0fzJ1MnwAJVYbB0DSAJaoPmKmWpaUwuo7jpC5q8UgDAv
Dyo5x95iw0XwbwzV3oAR/uwmXfGW9++uzu2rsuigRKN8mQG8nLCyZOu4C+0TTW+sJ0HjXIHhAIlv
NUHQlvFGd858qKO03aZ9w7WejsnWjKXcA39Bse3X2V1URMNVzui1LWQdOIh4aiOWUrZJ5b0e3wfW
tvdDeiakZH7rpSWeKfNhe+J958UMua2tfkyF0q9dz2soJv+OxUm1vr3PwaqtfTlb1VaU9XwNG16X
B5RgT/GkOk0IAYj64GDjXjyZXmBegWt8jpTDCBBp6+q0cD0sW7+2cB82pe4H9A0+8kvDvjrkN2Ld
GX/e3rc/9uouSNEz3r6pcNvJNmZtmlfxzupNcVU5PnmiUrvj7akfurBJM8e+eHUcPXlYVpVK9mZW
h8+DNPpXl78dOKl31bNgOYNSIBxseR2GwoeNXO9khv1XtET5cuY02WTjtMNQ5V3jlnuI3gRY3844
J0LJl15TSi7cJ6FcKEOjungm8ug6r+NLOSTmifYQ2XChZKOeOEezeGhBtd+3QVTcOebwQnD1ynZT
cYnQ6T+4Tyl1hYtPe1Q23g5/q3iRgDnsPnPuamaeRHR6D/r3YNCBJy1THhm/XeqEozzdHt0OlRhd
rFVoVU3D3eNKddepR5m2E3cUxsa9js3vIZ3uDZ51ez1MKjxNQxSd/EXFXeiYP/NC/J97Rr9k4jXJ
9pCP+22corQf6K2uTdo6a/QN3T2ORw/961f0K/iYqUHrxK12+A7659SUD1g1PneqTF7hs+RHHWcv
eDeQAMUx/gojfhT1PLO8BGsYULvV8/wqKLShjix3WpZkFtDqWlN0QT9mwkdyqLESJjw96QxPSq+C
Fahsfx8b9tdoIG5Peea0LUr7yxDVzr6aern35vY+DgYyZYHpMxAeVf2M4WoqJctyyjdlYMOt8oEY
04ZZq1kfu1BtTD+6p0s479LG/6jDigGpHfdKq70TkzIvcmlvQ5i201sWC7F3R1Kt60J9m/GFlVl7
Cbzyxc+m97YEQ61D/wOMHMYcikSBvWX9ggVcBF/REf5wp0vriSdYS2pLS/R9sIvNmGFsMkopNsr1
37XK7uwJHmykRpDCCgi3RuHUoLi063INexQ4RWESJmxvuyJau/o5Bu2zqhsNNLW5OgWNeoulrhUR
iecS7CbQQUAcTbkAVACgtsGrryVVILrWucYH7mPxVAlqnA4v5IjpZW+btJS7xRDuchlWFAWPge0c
bT0ZazdF1Yi1o9kaJm17Wu99QWpsBSwfNpydXvJ+/pHiSlLlS63I7608ZskYaHPW24+1XTwkyBBB
/lAMzEfnVOv5rs7Q4IdsntEP6Y2rrF2bJj/QdZTrbFBvah43SQB+yvSwYSoSTnI+ps1Qzh75iPXe
MfDjLSgGf5VMQ4PHXN/PlcIyv1X0U7MmPQwD8ssqOwYWFsags58ZaQ/5hD4j6uSI8FRvLU9nq6FD
XtLrY9CxwsCOGyDNTe7vQ8XllLsW60qAl05j7WGvMIqbnwDdzTjNvOchaF9cI10XQj32QfZpjFN7
i1f5XnSgjsIUsrBb2ycIFLgD3LssJ9y7t6ttBNyLezECiOiOu8mam13K29vYXKAyIfQTfW6yr+8r
XSLBBM+Im1igWshLKt8RyGe8PLUpgKgHmXl8iUBvX6ZXTwkSlgsi03MPVW+hYftG6N0Mhz5NlH61
gjJDT5I/iL6LsQlTBSlHIJoRZKf1kC3BueRzbxnJPQhDeleQowEaa3omuGEz0a6AI4hgx61/xr3Z
oPkl8byFfnWqYvQMzVjeQctI9sYknuxQ77PAUMe5n531RCrFVQ3jxk10dJaStU9isVwYlfUVFO64
bj057JyhXlzC3OTChYwRVxY+NoOhNp2tZEenlgWnOZ4jf3SgmWEtnob7eZqro8r6t6g0uh0bjYDB
Kt1L2JtfXctItxHvwalZQ3oTiSBru2RzNlWsCGTwxs6GS5GR9akM1vB5Uoj526KxnLvMLBNEpV+M
dpwp89Tq2Ohq5VaNvhv8iTKR2zMcOfap8hYnY32ZAvlixz6RrFJ9OLad34uo8letWapjN7kQ2KgK
hG3mrkDcfc9hl+y92Mo3WQPZxcGJ6btIR3vRnAN1rzLfBpLg9Guv6a3VAUB//AGZmII9GovGd97I
M2xWA25/KskHBmUsqvo8WOSL6irhzPtlf5pL59KJaTrYCgyC536Z87vYfDDFYL0XwPbWsxGyJjbF
hd9lliI7xzHLCtVSoLD5qIyecyJCLkD80jmzaTNenGh6mLDeF5VxDWfaviD/LxZ8o53RO3qD2L+9
hlpj8qH4v5ECe1dpy2PQP7f5XJ0r58foDwtrNvM2wcDV6EbKv+uH9gyaqLwYBY3H3C/vsoToFHQg
b30ePLomOMFmKYVZsXfq4TWva7OUF5dY+tXQjuaBespBDq0gUyCbNoiiknPkfiSZOXzuslbvnYC8
lL4h9KD4bhSueUiaTlNY0OB2ZAlSISKQlXte7fuip5M1zM/wP6DttXLnYv2B2VTtqgZug+tg7wzx
cR1G8NHbIIu+KsOrj+XI4gbK7pqk9ZgzXj2oMa/3bg3tvS/VK6gXfQwbPILzZB0rwOfco3gEw8j5
irLafPDVHNwFzfgg/ch88Ch/AYkajW8pdr1nz6e5Ho9tc6H5759GA192FMz21RL2G8it8oIR2wBD
Zbt77tefCtR9SA/wUVEku4T4TxwzJH04tyODhOiwWsc1iFsrNhatqJz2E5D6x1nEj14/Nvua8PBV
REuce9qOdx2fWmoidKojdHBaGA9+l3AwUbAu627O7LxxOqj6lZ9H27oI4F/4IWsAwp53BBY8R+V0
30YtVvbyZ52hwhqzItnmdZ/vWpMlvwUUz6nluZow/3ciRBQYWJ/JgT015KxslB7lxpAMy4kJ/6ky
hg1oJiyvgNIp9rFbJXEdxa75PgSIpwODvgsa5qVMR+3nncID2BZjbck6JHa4O5Dlx9uL3wJtZpuo
ct/83nrtHvPSq4CLLH3LJXRCu2grNZZpTEIRgaXUcfldjvcj7cpVzYeymsP5XRTBrm/km2O1136S
4dE1yNKeHfJm47a+GKHN4LA8YgXzx6PQWdiAZZNvfn2DwgyMr+Vnbgdow9Up0CGSgn984y8P7QXC
pZXd7X79Fz9Sv/7f7ent7402Pg3Ry89//s1/9zrSKjjrZm4owP7T6/vzZ13Uelus4hiElj9TSyf/
31f6jz9rmxQ6o/D826thtyZ/ZX39/37Mf8mPtQWpY/+5H/NWJu3PH//nlJTRj6r4KwD99h9/9WWs
//GW9FiSZH3hSJsG8P/2ZQzQ6A4RZqbF2tSRju1DTf+jMSPN//GF73mmJSxpWq78k4AuArjptFcC
x/KkLQP3/ylM1vrnLD0X+Dlmb8/F5WN7vrDlbymLZu8kUtbxEjdUfbix0xPP0T4Jh+B7axW6rXe2
X1C8RFiZOIzs7g81spN74Khob3qcIzWT/NVIk28EAHT7v3ygj7/aQ/8URbu0rf7SNlpeH10rh4/N
82Bz0KPi+3/JTMwyCaMorBoGzh45I5PVunDM+8EjznyqJXO704T729PbobKBDarS+KwGArKSREN9
xU+5VvgzNrUigMfWpfNGgKeJihWTC/zLGgt4Nn8tAsRmubsvjB7CSYCXU09ljXwjKI9t7z2wYvwe
DaAMKtkQLifRTcSFM7BzKkxwRgZRR8od9p2bJN+akM2VX1KQF7n4Vi1x31hth9427u2Iya+woVG3
ooyxGhkpmdDIcezAeJQaTwlrDIvd1TRhEGO9DCeV2fVIUu2pgrd29DPWj+ADsgeVLBrj3vqapTL5
ltbsMUrlOSdsrcD+IpdpKkpeyArbGJboT4lEdJpXc3YtAuxKdjx4m7o1rZ2j0ElX3pCcmyEoXtFp
u2u3c0zrj/emWWVi5wl88JHdV0eJ8VHKz9PCNWXTTM2pk8ETcGsyefpgF6jE+GYIm4lB49yR1ocp
gIT5Vh1u56E9xp6zxOjgjvDY3EQZ0PBYOcVrYUbZ67QN+hDxwJSJlYvDZNPLKjnOEnNrNETPlSoH
TkL0jMlmOtBPiQ+yRTXr9/OTEhBBSyvKz3ZVY5MdSjxYQbtFIx3vO/Csj21hjI+jIcuNqaqHwnGd
dVDjt3cABt6x4yM5Y3mayah4WBlt8GD30n6TqQofcI3/etaZxnSOzeLOg/kJ8amo1mAih3VE42QP
J86jcbGBBBOfMrvEoZhhjJ7nt7SZ9V6IEtHtcAoyf75Hn9g83A7ljCd2oJ5J3tSAEY+R5K5uKxz5
nTdeZJc4YDOH6XM+tzbGxixZuy5Aas/CGU/T56kS0/iYpQbwEkh91Tz6FxHm9C0bGHVVYrhHI6p/
thaFBsJXSkKWWAVgLw2TH1ZdHClE+J/TNiu2OsyJ7Aq8F8sWL1kqsof6LpkcfZ5M1Zw5PTgAB+dg
gG4rFLFUPBjIpyMfAQNYb5Jkb3UFpwxU5wnI72sHjPGgPSoJu0FJ5Drp9H3iAfqL+YuBJ1csdOGi
ac1nLRhKEhwlW/QbWPaSESBXSsFnN7ImXfg98CXUUyJaqM9FivnBLS+RMtpHO5yzi8BgDMMORAS4
82d3nJvT7dzlUfpDJm+zSS3SXE5myRdS9OnsORvEorV3cljRNq0wz91yCMrRQLMfio2DIOsUQofb
J2UzbSoPSWHb6fw9RQQG+0S9mmN6SpmPN7Fhmm/jwv7zjTR9ryr1GOVF/O3vB0NnifX9s4XOWMhU
4AQei0mP9HH390Tc0ZTKGRXhMQXL7spu4i/loHZTTf8APKVDAZM1QWVFyVNqZXjXc+dkTj6LRQVu
frLK9Gx2Su1IFz94ie0fSVG1Tqx6qJ0x3zwZWC1w6g7ld66RvSJ9DDaEwrGcmxPaI3EYR1dfkgzD
MNY3ufPZh2zQS5lnu+SCddvwFAVGd/QiemCVlVmrrDacuzaW/vnvPwmmuX/9KMhXDlzPFoJtq//b
tNX3gUuRBVA3lwq7bFLs5v5VAVzZMgAS5V1l7n2nqy9+1i6oBJzUpOWCIA1QiSdDtLlNAiWA3cPt
qQ8DEyysMW6CyIKBzPh5rFXVPpMIcbGjxVxEb+0qwxzRZWVUl9vTkHqmEPZVTi6U0yqBvD/XwSYM
BbNo7KVgvhL4DJXU8U7hBPrHNBqZ8XuxlP9sL9xRPKAoIAvxHGWGuHfc1nkTjImFJsfLF/WX0Jp+
dtBa4rVgL73XDjXQWU7rsaPoBISdQN82FFAq97e7vtWLVymcDp629JOaCqTiA573rA9/qlrRAWA9
nhwN0Omn24Ea7LzrGRYxqnfjzi8HqjjkBX0CWQXJ7aUoIvHhmKzOZWP9wLD/VDXdNiUA8csoRgac
DvzqHJO9OJJicewwBKz7PilPhclqvsQk81ywYVQ+qVmzhXfYTJ9rIlm27dAj4mX+e07TLt/1hoJz
b8XJCUinXDPQxpumF6CKpqiLzoHtwenDEX7NJwaZ3KN5W+SxDfTAwwQ/Z7ABPecR9F3/OrF/f6X1
RoWqaB7MHpRsQyZGjnpt67Vmv9f49nB3gxqwk9jcByb66dtTa5y3GcQ0EDaTsW+13FnOoLC/TEdE
f9HT2H5URmpusVzTyoOTTKLf7TWSN8Ip9vv6EUcYnOPONb/g7gfmN9jpCdgqGN5q+JGJILqggMOt
IQjWIKO19ER0uR3Suv4exuCOoTa0R38s4MjICaKX8on+KNGUIGIIHvsu/OxkEybpVF/NKH4o6jT6
AkzlHiX8mXSkB/DW1SsuqvI0ZIRl1U3z3UBP8zmJ1JMJ2OClKxvkc165dWPEo+3t4ro97xv/wZcm
eZm39+e7owHHjYvQqsVzUZP5InXlPXmUrFBkhKdkOdwesRPs13SJgYcHhreDva2OQeatLRSKoC6h
PbtjBmsMc9jF7fEvYKPq19h2KNq2volDM6i/ANhZtRGbYKUy/cmNDg5t5J/p7N3hEH8Kptp8MAwv
e9AVq9NuJDDv9iF2XMfHKbNsEP3GkrLZ0BGDynzfxQnIR9zzK2pBJZdThV3ajKgjibbNQIwRB2hW
9VG59kORIZCogsp8/HVmskTplSPC7JRG+DDBmhl3PrSTtWGRvmnY4Dhi2zAPc5LgCVSg+5m7I98c
riV4Iu6lNJB3Fiu2kw5L7ynJuJ3Kiebc7alEtPnUZ51aG0lB0hntzI1VpcZdm2XWuUmdYCsXDoyZ
TAy3bjZeLNCwK2m8WV+wsBEoCgwdePqv7KpfwU3/ZsEt2HP8PscsGw7LE2wuKPD8tt6OkHXwj/y2
ubfGZ4PRUxggcGdKkxt6yt9SF580xIPgIUxwBdus9baWUxdbj1l8mzUhU7kS1bMI9QrlgffDvZF2
dHEP4FddGn4zErXmOXRMcINU8L64pjwmjdk9ZYN7uE3adDTLQ2u0ap0n8mvuJkT2ZSbYcygJu54+
wCq/k8vgRmNOk/hAyd8VlXdpgsm7ILr8I9DrP34ozr+ZbTzm3CV92Gb2/X0TYpmxaTtontexZ5vf
pgUwREgZlStvTJ5zE1i8jLrrEIzivpiIaxyTjiXbkI+PdVJvA9oNxC7hDHf4PW+JJGl1wFRwJN2D
goImyq63PkY/lQdag3ohoQQ7JhgkGmWdnvCWynuhKiyzgksw8ov4QH1/cPBHz0HkvOG39pn6tjng
710Ud/1Lno0+w/IwHs1ar/5+7hX/siMD5W1ZwocFKD3Pk78lbzcALlGj8WE09QzYGycgzlUOyQxR
agofp2VAH0PEM1aAS8axy4wKDkAnS+I0y5sRT3krXrQ5wuHDQidwbaH+dt5u3+eCOgxFe2e0jk81
uc/OE0sTz20eh4wEk6QAh2XtM0P2oNc9MmCRRBn3OJzbBlp/6MSP2jTDS43kR7WELqdRWnxPQvno
pmZxdSwfJblDGbtw65McrQJ2FU6axvSz499/TjZb9N/vJA9rHIFTfFDs1X/7nPolWc7y2B64vcQ3
147VOWxBUgMA4T1xcIS7mTu00b1f/zDRup14z9MpBzzypP28QOsW7EM/Xbl+JLdBNzorHSwcCOm2
l8hJcNbU4XHA0HvujbHd/JfX/y/nGTHpUqBwLNchhu0WAP+XnXeYUVWbvAGYMvFQ5ykdKrr5xPzh
F7+I8SHzEmRo3C1vET4W7RhX5defgIioPVzxeQ4elAhINRTBsBL0DfcA9iEaMPV9n2CdZZik3vw8
JKjUy45QtuKtwrJ78Uit/fs38q9DGsxFz2G5jCnH4Vz8tlbslDQgD428kbrZx0sDm5hU/zxrOk8d
8VqreRD6jCXJJznGP5qmbWyEj07Ua8J4nZaWt2xuss+x436RCzAdqgFuzEyA0HcBhEfjG5oLCsgN
rFh46RZkLc92x692ib5VBuRt9YV4wSyv90NNQq6xBD9hMv3WWdzV/tQWR7bzCFmi+Rxxv2yCXn4J
a/ng9j5ekTpKfgms/+OA5v9+bqVvUXGCthlYnget7vdRvppQ+CDmWcNUfe3c6osKw/HYjF3zgASs
hLQBXUSqaBew/v4ox/HOdIr2FODW3tgzdvyubJuHqo/Kux6sHnG/WfPqFhGRXsFxxq77qdKBXLca
ka3RwEDIY+LsFD7YTe957xJJ48lOTVCoIuGOzQZrEzeu94q2w8WRpdydsnHuV8IqDsrSp3CMptOv
pRM86RXNuemuo08OXLt4jYNOv1glBDMoJdfRmuRe29ZHrlit5DkNk3kk62B2VbsZllW8GMcL7ouB
uI94ONUYZp8HDW3jZssvTGCr7ITetJuYq9lPp2ZlAUc4Ant2LkZWe0dmz8Uy7odPqZGFT51m4kP6
fK+bBP46taC3KiVFNtAoFqZgrL9waO6YHThYECTbou9f85QW/fhoLhID7RPim6N/2UzL0xTV538b
jJYT+tetIyec6Uva7BstEETWckH85WYONBoEV8BpSQ3dolJJmn3UmOk2Q9W5ZBT8aGWfA0LJglfk
1gyqhXGErkjBfa6qcG864J+rsCuOkcMrlMDWiznP9pGY9RkVzHtRK++R2ZNEqBBY+t/fwZYp3X95
/UIK1ONmQNqSCH6fgU1rlI2B3gNGc/Q18egsqHhKn5rl4ItgOg7IZ1apXaRPThOkTxrv5pmt3MPt
J25fAmnKFMqiDPokIcujQ6O+HNMOEA4EP9+znGMweN9vzybi4KeyKPZBF9b7ecYUpMRLN8PgnJxH
R38eltOvgxI7EXibO/fB1Q/4yC6ZkaQnL9TpyV0Ot0e3Q+31yVqbQuyESSZuErkbr9THCCp6YnQ9
AZJTdsVDVawKeFsMD+N8cEaaan5reFf2Pj/SwdMfdOPbBFtLngakQOFDpj2byWtK27yEAbHlZ6C/
yNLZuxUBvHn3qBeWYu3M70bJS0/6wHksGmUjpp2TI7mELXWRVnHlsZpL+tR/isr6XsB7eA2sLsTu
SmrEbM1Q4Sj1bWDfqUdjCRlIE7C7mVe8lr00TnyT/WFI1DlnKTzqPDlS4nQ+ZRktODv9SLrkMWL2
+l422WPZwQNJW5iWEbSxosnCZzTZzj4gL8nImxgRM3uBkNBbUPvdKbZI1fAHP7pgSmq3RiDRvrsN
xt6gn76B3QCuIt3PFDNc0pHNdZfp6NXWBk36rk62BaBqspLjbGvWEA6dzqO9K4Mvrg/TeJgW+WuX
bXGBng2yER8oGhZciqc8M+WJLjcBeab30+zFEwWxNbVkgn2kpI8eAEUd5846xBN9yLZ2M6xNLqVo
Fe4QNDRbMoiCT4NnYInsA8WW2GUX16bFQxozxJpjVDxTSIa0UI1kzOWyutzI6iVWhDcbETxJQUSQ
Azh8qieWckNTdOuBe/hNBml0tgsURd3y1A9/trblHi3bStkhjOFw10rrj4ND/hOo8xTRVgmnMutR
43vkyt+eTsvXyLaptjOAK7zpyDx6rQnZBlzp9RAaCTWCQVQP4kxVyUxY8wZgo+6joNX3JAg2vx4h
INJrK8767e273vIji8Zo13b9DHhPXrJQiM8pQUab3nSwAk6OdcCnwVa/RdOEnkE8JYaU69COs0+6
iPOVndYu6PDg0Tf6fFW6trkXXRdeCL1Pqqy5emlHzlFXf5MeOUgqQdjed6k8x4uJsMV9+Y2iHkgv
GA9R3lYbEKHwFhOGEBn7xhUsE9sH/SNEStHJLHqNjDh7bgTz0jDoUwFGZj3VQXJPxf25q9Ve6tzf
hSHwRKvy5i0ba1rn2nvVChaErP342cpc/ZzzWR9GzbLv9jQMsuaZPr0gHd4jIQtsUB3Nz+DorJfb
IdX5lXpvfbk9C6hj7yxDuptEqZcuRDlgRsC7EhNVj2jr4f5GhbkdkFX0S4xldxfUwjvE0JCgPwj1
2o/qLkHbXUJfKzcDqu3zr4ed3VUnr6GWH9f1sVLGkRAHYjKt/s3UrnlUvYYX1A4frlmNm8yozZNg
a34CNmSe6rGcSFQ2XI5hGlD5m8lQxUaJX7cxoLeZJmTlgvxvOvGX2wGl4Ziq/MBi9j0orI3qUjQa
afeIOCP6EhYQ8Zey0sI1Mij0bYj9tO5nlsb3Hbble5rRg5nurNbut72Ky1c0gdVZEwSDfz/xoP5T
M2rr6UUsvRo5SE13WNSnKocvG8Tg0BF/GhstsOnfFLNOqdFR5V34i50wL3SFVJj9Dhj8h5q9dwH8
fxN0WbrCWa5X8xjJtSDswI65QzMjfpumR+VYxqM1GyuYCUd2GOkX2F1BSuW8CLOHbiHoQq3K1yYs
vAoxa5cEQCCW5DlR9c3GrqF8WRWilIUotjLrUq88uPFODOYz4cwFfvisMf9FzZXpzNs0wHPTSMKF
HF2PkU4f+tx8qZPuuxmkh7T1m0MA1h3oao1Wx2+xH2CgWjXOO6S6LaTCeVMIubLh7GyD+UjOwLsz
J4j20ogWgiMosa0pVV7K3EFS7o7v7mTZm5iq+JH+CD3AORT70kUcmIBQWUP29POOcVrVdKf66mee
tnKD/APVm68+BeSrbLsmfiCO4t3MkxzYfnTqWS5ioGJNRheOBwZ11fyNbLR8H7LZASc+npLJeKRq
yOWvqh/tOJp3JkIpZAZAQ6cOiWXrEHckVEDVH6l+4CA7hfY549byMyfZ0v7IVhXWhU1thfPaeaad
xRTZIK+2pjzG7DFYRP469X3OGL8CagNe1RRvJvoaKJjuvBvY927sZptZoX2IKkKK5jZvaeycRtG/
k4VMiKvnfpKTgudviac0bn9yD35ze0AlD4NDPceZdlREEbbR9VuZBsWwIcTgLPOFqjgjUCvRHkQC
c2+Work1SshMfngXt/O5i1R6qUr6OtPkXROD9ldpo9hhQoQV0V+QHxKugJn6jAc2N2HNOW69a8tm
a8U5uj46S00NHl8AYFsbowvdoTy1MnyByuMf+5n5cfopG0z6JHSELrioNtYfVjQQoKn0OcxwSoUe
wUMSyn0dspefA5qW+NxXfetcIf1EG1N0JGYopjYLcWoGEtAMhxNduFWgIKVZNlSewKKo63FGN1A/
9smI/lS0DjqVAcZx1qdf2wZ8Y7CkvgdhvTZiCklheprKN6RR0x3qz/bUuURjVmLmvUlEtJZu1x2N
yTWw0K9B++F7i4kjN59LP0XpnMr3ljSblYkIbs1w79TpXZ8cpASOq+kksX/z2zF5cqqfEAHqrTFj
kFEJlwMNDIYf30rWpW6pOTQxKwjT+Dmm9WsVle9YwDZ1l33owJlBrz2yvzhwh5ULZ766czLvKM3q
M2mRZLRIe+eyMGC8oOVXOe2hlQ71x+cUzhvyqI4fbweM+f03wwduPHMvdm437WfoDyka6tXU6mgX
9bWza7H8rTqCK1faM6pz3jj9sSo/+2QKwFRmxCwXEGGGdCouOiI3SQrilEqURyU0zhrUceHv6OQT
SJ59DEG9SFBbKrFjcpQT3cOGpcOaVDOTgDtF0dA+sALiKuumYWvbJS+O5BE5OReMIvlGmPPdAEsJ
qB/RGpq+u6+tY46wn/l2K+HwbFvP/xzbhBSmtneniujBZmMAY7vGy9YPZJtU066QQUhoS6jWU6aO
I3uo9RCad0LVX+d0DyPU3kKvZLi3X7LA/nA70SFwqj/X5rLSs0ra+ql5iqjWMmhqNnsdLnUZjNug
Cd/sAugbU9UmcRqfAeZOTYT09nUPZrBNqZVWkIoBLdBZtD1vD/BxlaGE81t8LhGlLBrmMXwz1rue
+QHgbBYCiCGfZjULeYD8thlHQWmmmj75qZPBWUShV9UREj/C18PscyOoKWcz43XYnERpIdH1aneb
DUh4nKCRh96hAKY17vRGrg0nnNaktugTFFq0gcZLriE2zZr8ozGlhFABfFirSIG7jZFfNbX6CD14
gR1bpHU5+T9GNfQXjNlHlca7KbVeCNAk4NUpP7IoPZds2RKZonXSIPtqf9MN4SES/hWHIPMQmu11
FiuDWLG2XRPs+uKFs9xYbiW3ha3eKxcESZYMai2geS8b3w0smGJN3mvIWGSiVg5YtNnNNbFi+Qkv
/mYcJiJqpgye65iH5MdVT50aspXt76NCKtZhyc95rAkN12Qh4YMN4YwOD0Fcf7RV+pA26KRjlFVW
mu3y/0vYeS1JimTr+okwwwFH3IbWmRkpq26wkmjlaJ5+f5Btu2fXnNM9bYMFGZVpIcB9rfUrz3jL
W5cg8jl9JycWklXC2CW9z5qSmegetZYpOuQ6r/dO1G7DnoSk79GYXrMcQZ8/Piau9UgN8QKdD1VB
L18la2DbmNnaroMTVOaBBSV4h2P5TUwpDl3mhwjirdCCQ+f672XNe+wjB6f14EdhsvGAy8KCK/BF
FNL+IXPXPsRO+DOqmq2skvZoYCffVDVOuZ5P+LvEixmuvTvgctsGBsssy2CUnfhK7zaZmIz79Uvo
x5cIpD4h976w8KQmXZOwJJS7zVPrNPu4/11HJbFD7XhlvZd3YlSLVaaTNGUwhbKRVR0LUxJdGr3r
ZrUf8Uc4evhydGG+cur4qiL/jOfkRjR7SjXDjnESKDL8IkhkQd2YrbNMfA2hnUB43Ea6js8eAfa8
1wxidV83xFNU3jqqQE/06Bf1JS7tWvFgUAg3Ey+7sX47DtUp84PqcewCA66yIBxDcbHJ8bvBoL4l
7eyAAwsGrFo1Z/d1JvFbj/PTY5XuGMOMBxasfUX0XTXNUoHaIfW8wBjWTzyGD6F5AAdGZ0dYHts1
FRc7jzHQfJabyjbeVJ1+ceZUxH7ItXWMs5cZ11/g4TYr2TYljsjsoy7KBrNvz3HfslxM5go/TDbq
jMQk3zyUCGLXQYxrBAX/F8fqwHlaEpDdkdlAJr5pqUBEHADklpjg+3bEnpD5WwMpOfkBaJAItP/d
EdupxxCuDazjK0UwMhxnwHifGKWUCBno3jeqUfMSWMGF1nOD1gZr7chegdAzh+tpPNCI79pcQqrw
2b5MaTD7qipAZAwqcqS7y+cStqyz5tDVZyH13+R9fuWWxYhRIlOMVLkieYIRWgy0CK0KnZ7r7CyC
GoiyUwYrfpKPKJ3NM/lepjzXkQPv3VUnr6VkDfzJxGzZ3rYlvorMAcNTb1bv0ianM7b55dDo8m2L
lS/mRYxRXPYcvfgRToqYXdqwldM9k1VO+KiUZ0PvfmFLuXHJ9dyO8FA6H1J4ZVuICOSHN1HWOAQK
T75GaLfhRGR4MwRTmf4sJ7HpXMGM1MegXEMSFJl5iSmmEVA5d+YW4gxGLfToQV+2m8xB6O7EX5df
MT0DpcaW0ChcOEXBBKBTuwkt5S4GmgiY2u16p66ZwkMdrjNJlCj5AqDN2MSTj5XOsgf0jbhkkqVa
S5uulrqHkM3frSZyki61PSQyZB7uC8zd4IEl2FnZMGlh2phuQ/abjuVNhZn7c6MrHRB3DnCZT4v5
gOMaX/yxiPTwKZO28TLYDehNbz/888TM+RPGsz1HNwzHlJaL5hP6xv+d92mq81I/cEgSXcDpriRK
ykSf0DZ9floQmhRb1XubbSVeflvEjzHxnfl4AJfn3YniCI00Oqnc7a+aAwnYEzeDhIcda2DxjLEw
8KsGn8sfcLxxQ1mflMkbN2Y8ajmtfPzanSAgec67+GkizpE2vJSF5t3CCbC98EREvskMorezY3be
O4J7Y1WU1QTvztjgVx48S5JQ4PIjuAuJdntmav1UTIp5fKrHR61s7MeEzcfFom+PLQ7y/yGrn26Q
x3SEGjCmRmV9UW3JBQW2Xu5VG1rHocEzD58f41BK7Usl2uHWtuWXEMs+JtT9h1N2BUFW6V8Hh+w4
XGDtwz9/QwBmf4w0pXThr1gwQIHS/nsGP0V20vY6truT8rJ91sanwdTGgxkJWkJfN/d4NExkS8Ti
0cQAmOsWu+Gq0xmDzf4AAH0QMO0ufg1K8iyI5iGCvPYfE3MMriqjqfEbUj0E5pMrINj4GDeee8Cy
zV3XCWkSfZSb9+WRIIEXsHpDqoO3bzLDeCXfRWyyJBA7hzaFenX8miOHUoYePdfLx6ncryksxIVi
shx0aOJns8L9NqwzdrWu9Z56bfzBjmx8IFxb63r8JQ8jAZOALcksS+1IvRF/DNE31UbOuqnI6eoS
QdgbJIe3Fo/zNdxuC91SziAeLuHaVRMoa0n1nuHke9GBoxlYZo9OrmfHmoQqLtw35Rjsp7Z8T3us
sXV3dK/0gYgN8HPmZixw56KRiw1mF3PwIFPt8ARp3jkAZMxUS27ilemHPbaePQEXXavVVz/ZTXHs
H+gHe6RtsANhO+xVaVhHLfINjM/TcQf0kz1NZh9tbKas687JaAb0djxJVOqIqYi0wIWM1I6w22rE
oOWt8X2MVLuOHY3dv8CNfJy9EvIoyh77+ZEG0RHea5BeK4s5WoBu6VCQI/9Q9QwyiegGWbNJwQnb
jBSPnJUeP/rypteCR5S8ZuUduswz153uA+xgkvyQQITSEvXWON5xtCPtbjpYVvYLiyLKrB2wq3iJ
zRBYyg/6Ay29eClRzewMBOCMRoqz5jvWI1hDeejztiH70P0X4FH8Oet3QJfhlIDY2a4By/kPcGoM
GsWcTrdWJTBn6c/hex5JGjoxRX0j3T3MP+2AFfRNMzRMswNZX+k9ktM0VRLagpbSnNgHLqJ/YZ0J
+V9kaVv3MLABSYR9TaPwxysTqWGB3s93gqKbx6s4Oi+Hqq//evT3z2Sn8jXdnLQOoce33shhE7dY
jCI8VU+1CKyd6hBbZ7GW4dUKhmQbWXEz4AOc8AjHN2OQz6b507YrdV9OOqoSXMD9+rCcMgtQJ1OF
+gqqM1osXEvDDVDuefb/OrCAiQc37YuNMkr3YYJEdynDAWe7OrhkTTRPpXHbWEv3SwcScFhoU3nY
+DiTRSnzHy28DwkklROhvdqqdNq3VOvLYDWs9DpkhpgRblvTAn+Qcs24xYhGfLUKb9c33uxTX2Es
UnrAqkOw7gPDPHWj+CCqfK5LBuPQaa3CXO+haoPxnEMA2mue9W3hglF3aE9kk880MbNyyNA0tXYr
euI9rD6jbIxRUPYAGCpCDYkSFGc7DhgLl0wmDfL4Bl2/zE4nJOU46bY22+xFGMGtH5y9xpXlHfDC
Z35SYuTFpLNYATfgnonu9hYTU29vGsz5NAaonyRUN7TWocF4RZ/0RN9nIbBiToNIhHhjvGa9io6B
jjHGQi8lNi86Kll664XJwnig3tsePh4zCKpZuvZUcDWs/aiqPyp7/GrCuj4YbcrHEofReMpErK7L
oUcNvCOEYzYdL+pZ/UEKSYHnIXAkZEX8VX6YRb94o8ZEQcd2u0OosHamFJeArgttrqLsSP03HDMi
PMI5dG64ZNi+A0brZ5iQzjUyq3AXTGm3UTGYjJfSPBeYRW1wWpnnKRrZ5Vmz9fuhfciKwF798x5o
/nmnUznOOgYpLQfjKvNPisTEVdk6Op0lrYU8l6Vx8KxWQ5Lqhc+yTDl4T4oMFEtzimTbweomMakq
bpAYud2Hun5Y6B0obswd/OF51lsFm64q9Q1mvfkNpPYMQvPqDpN77yr7Lem88WuJi8o6HGomK7q+
L8uY4B7d3wE4b8fUgkQmLERiQhi7qJiis+jkeP7nN278CcfyxsETrXkJMSUxK3+UZ/ivJEnd5xk5
OTMMVueC4yfnI/iFPg/wDczngYgKJKzDwFDK5xbwYetmdvE+4vZzDqaCkjceHqtcN+4teKLIRkyk
IwP128yGCiPPuba28fufX7v134ugJ3jtfGmWK/nfH6+913pk2jV9TT9M3wiBIkAU2fC203cNRQBh
GbpEhRi6myTx/ac8Z0dvwj4/WMhr9yKqfYobJzqARDU7pwnD61hXL8sFQL0vuYh7HcN8qZ+WR0Zu
jfvQSwf/uBDSBxwqHzAjv1v1GD2ZCtC0d/KNqhlEuEEG5Vg9hrVXvhFwsYqXT1ejE9cx8Jarrh/l
IfKy36RmZA/58DGifdkCW9dnx2zqM4pneONN0u/++TMz58/kP+F3SayfKZCfksDCtvYnq66z+sge
jSSdCdVBQvKgP51MS39PtKA+6Da0CAzR/KflUeCZchdnho/UH0ckTD3eTKiJN4dyHrFH/9sV/Zec
wCViNObM+xJtuocsbpNia/KcavrOqmv7xTZVvIE82CAanTkMptqJqY1/VrUku84MrZ2BpQXVease
hZ2pa0m0GMFfrQeOayb/snf+P9hQ3gzfW7YLYGzLPwkImAY4gey6BDY07RNZEeu4Y96K8kOQbw1y
jWo22Q2tNOfN3LoKz0v3HhFYK9yqvMsYxR9LAdOFDrpZ0nMw9k3avYyS2x9I+wLBa6P/9s/fof1f
9bqj6+ZMvbfgLXnen9d97MLqzqw+Jb2sg5uFKcrHEDJWHoT84grxFYoEBRMjuDsut8U9LvVViSH8
o+ri4l5YBpO0LKoPppVv7SbPLi5ZHXvp0DaDZiV3hCf2xh47a+t7unYYiW9cL4qEPsFGLRY+c+NM
kDPXFKeUWSQmZ/HzUPnfJPDowHwUQ16zvjh5uEeonG36vhan0LDr++jpL3WQom/PDwZmEl9sl3GS
39bqIesatE1WeR8MlsIIN4P15ypEoOEmSHT53DArXWNUUm4+l6pmsn9A+U8uy8FJGR4NtWq2tTAo
yuZlfKG8REP+ocVtz2A3C8+wicR6TF10Cgl63X/+YsR/sTP5YlyTnFWqelBG+UdVFg1AvpZNNCcZ
NIQsM0V6TTA8Hsb+Bw4i0LWErWhKzR9OP3zt9ZAc1AhLJRgZJhNAGAu4yxalxIvIgTs5xhVZxg4l
gBE1/7Luyz/bcumgCbcJjPKg1sn/ouEQmzGVOT0OYwXuup6veBEiBJMoT8up5eKJ35Plva6jSFws
x/spa6vZ6V05npdDE84zitxBRO/BFi4jkh6SCrNpyXY4EZI4drT0axTz8WPfRURYWOCPTq5dYytw
4LIkv5czVxMeRhgjabyhUT8Yfe3dHDMVT30gjiTRaAjfVggV+gcZ9xZG6kXLumUz5e6VuhLeG63J
4OjWav4YywKgFVW8gFzAaW9brxFqlqvuNlgcacanIPX/y1+bbS7/73rq6FJYCNDonfnvz/U0Z2aR
9VWWrj+r3r7RzioHeJxCNHLomdZJTkLwmqrhmCaTtk2mfvzKB0Mo7VMYpdj8mKGPrG7STuagyy+S
DDlXb5qNJIpzu5Ruody1TMb/utkp2y1/eq8n68u/XL1/0kS5avmmGI8ZnsNm+ufVm9hl7KVuK0E6
UUi3vJAcYsq7dJRadfpYnILBh+1tZ+3JyqP95+uJiUWWnQ5knHDl/1sD9md1wkty4a0CelKbobqc
P/3/IIv5lWk7IWxs+FQpI7SxtW5d3iiyG1EVOVP/ovf1D4LWsdVQjwNUw6upRybh3f2/9YKWof+5
7DoWfZjlofKxhM2cZH7+P15M5/thMA4VM1v6pERX+ELT3PVESjXNLNpSU3dSQXALcMY4jyqxzoFI
7Z2Xhji/pOjhdGaHhEOVmwwR+5bU8vpa5c6hnsmORmbXR8MSX2XTp0RWEpUoC1k/LE+aFsRleqok
R5BfRHRWtd+Zr84ENLGcpth5u05P3JuPnoEqD9XINNO2/dLddab9/lexOtJm2Wze5izKq7qKjiMv
iPmiwFm5SQB/yUWSoqch/S7x9tsax4Dl3wLb9WAfubut+67cKg0qKbr3NYF24Xev7VDrQQPfTykO
NoXU8m0s23k9zsZtWVnhphphn3zKU2kZ3euYtN6DPh+yNjHnhOZ3KasnmWlPRkwa+brx+VzFBMV8
Exjus82Ue1bLIieJoRltC0Wa3KfkIjIS6iVY4ufRTcODXkdXUk2hTaE8kZPZXKDlixfXbu+WpcSN
TFLxAtLAHTtmZwZK7oYizd+E2NbupG8le7ItsQ7oJTY4uNsR4joh5JiFjRORtatqUPI5opduUmU9
ZPoqbwP1KgrkN2CX3gVjCIExC+J9ZTb5iyO1q1uH4QNe7e3ucwY6uSZOfKnmPIaet3HtyDyr0DL3
HaBA7jS/SMe1jr4h3EeE3NGJXZNrjtk2wWwjwsm6gfNhmX19nQJ0sE2QX2q3zC+k8/31KLw0GpH0
JupTHApI0vP0ILgQLTpdh4JSJzIjaIKtPHL7IJAIRH7fLccJy5K7l6DT7GOq6SaP+4MTDtm+9Jqv
IxKCBxJHtU0bSkymmK6eqjysUMSYRwtLInsarjU5RoculDljEk+CoUbGahHAaH6pdq6Xu0dzJBA3
qK0UmxhywDC2CMigc5FC6a7xqpopgB9XZXv2cmz8qy993N4ZPU13fAsVREFkhPOO9HnTzY80a3wa
K52Q0Pk+FFqzwQ20fxu8+GMqC4sczw4xZ6EX10ZVxdVr0AFQmabbNIJ+KCs9p67wDTYhet51FE6Q
5EfZPFbzAbuw06cM2vcjKHJ90l+JK22esPp4i6pnmZDVRiYwNCQvKg3EFiaeaiMB6zaxVmu8sc5I
iAR6YQ6jZhGyYlcJ4y1LR9TCAdMRIi778XE50yVgC7ZDxEUgs53LaliX/m15xDjKPha+/uwSSmcX
vveSQO/dDLIND5O0vxiLqEM9jzVwG1M/Z6vrmXbRk8o897mdntEkEQ0xuzIaTiG+0/WPyaYbiQ0r
zOQxY4p2r03SoC3sYh/cum3JqGSo4F8h99VntFIeWSpNh642IwfTYrx6hCW3r+YOHqNlhpTZCOOl
AF7eWFVDsY/TWbebhFFDcZbDozQ6HYk5QzTmLwGesF+dYBpPkXTGE/g9AMtyTo9ZrPqx/bmoEzKv
1IlfTuRVEXKzSq1O3hjaoQ9MAVxtR9nb2sKTPVLjadG3d4R9L7NhWZG43Olpcx8lsKpKn3LTev18
LkiirwG1xkOeEUxhK2PcpIxqoI5Ectdb8HLm31ODlT0N42M6i+UcRsi7CM0Dr4HTZMzDqxIErqiE
qOEk05trCtkINYh46ZRMn6v81ygzFqaZVdgMP5UfjYREF0QB1rX2w8/BnMfOeyittLsxTqt2/oC2
N57JrCoaxgsej7+E28Iw45bX/IMgFvGx6Ef1VJAV+KC5XLnj/e+faq4RXkuW4uo7aD0p1jmqwbgW
x3yZgCUYjvhWWO5LZh0Hsxi8tfL7Lx7f/Ae93sqhAvnaqucQQOA5kVm0wWVhuOsjtoMRcbs7Xx/j
LbZszLeWErBuiq2RZ9o+t4jtTScSNKeWgJoRc11/Z/te+3nf+QNCXLMcoPrMd2DRobmE1+StgsxD
Ld0Awp3gQl6yymGmUrk0DX6RA1AB+lg9GeXS1WCm8VVdmSsPxV5IPshhbL/mTJnWXu7NemkOzv8+
8izTYpXpEMJjK3olEDbYw2zGQggYHfFLoyws6KLEuIzls+8bwWHQYnx+++RSzIfEYKBhuMS9qQa6
Fzv5C7YyyO87F/bFRLWOoNaOofFCx/vNRI+sQtd9JMjpt9cgU/GDor9AuG63KXbnq+V0eaL2mxeX
JuWAQ5fPWD8UycVFP6zCUcNQFP5qmFHiyEVHDhob7jV32qWjxUVQhu1rTVDmuhRm/fC5/zGW0A//
+aaqpApXXY4Fhk3Reh1YdMjtnh8a7Rv45TadYvOipzJ4iwrvp9sF5vETIGto4Vcuyr6gLcX3+QEG
i0Q/+5I4SBLkVGC3r43COrMhgrPVRlB4NDg9+P+0MiEdrbXepjLLgwn8IqPT0wkUYnRVrFxdh+oS
xwpP6N/K+hn2ffWliTpxiBU3T0cMwaEEUNsiBLx2uTe9OFZoQdmIy2RnVelEEnVhbPXGCLbE/KLv
0hUsgXnBD9t4wJa2hqfiJIeo9dN3w4eMl4wYJWVW696tYnwl33LTalV+srnLEcz9/XD0IKBUuvOh
lQ6ptYHXinOfWfIUICBgpa7r9iCX1azWPTyzatItA02q/YjKAUOiIXtcwJ9aM8cHq/xWxZl4gx45
HceGHX04Ey9SP0qBkhbhTbxNpQUMKAqjZ+kmy3OTN4Q86x008fQ283rscFdbMOHEXB8tWuCEfnjX
JRGOSdg8NWR/DRkxCxJIrFThMzq3eGWGpnexl1KcQl6cM2bqdun5hP3pK7cM+lM6S2TDfjBYEyuq
SUZ9n3Lfv4W/jfPFd9/HLnHPVuBCL9JZypfT1G4gBiT4BG+mFHfnhIkIqaGwFfNUOBtStvNTIJJf
ywjcitq/huGF4QxnPUoZeBriMnvt3Uk32S3FHOE8yd3mrPaGh3EET3Tsjql53frHsmbevJxGyhme
PDF1h5IeUqRp9lEJ/Xc0RPbu8/KAJgIYLtNBwrMlqlK4N5SNz7ASHf9cJcRKThTqIlLypEr4J1hx
X/0IZ7guKMavTaqx4XoYTYe9i2kgutEixXfRzPD0XE57q1eHyLDgCUxB+TwW3XdvUO67QJSVUceR
VcghmQ9j1L23KjSviKriR88PflWhOX4EbKBcxa2xl2U5fjgRA349MuDv86/Q834vjGsYE1FZiWT7
OSTv8iT+StcAu8Fn4wKlto4eI7gdqcHuazA2r+EEU4vuEcq+HVQPcdUfCwYPEDyz5A3dzGw77T01
SDUPkzFnTRZh9OKj4WIxsC+KEdItEF54JQ3nqUrT8qhGtc2sWODy1IhryvzwupzGOd9Fn1bfDEZG
D3nU5vi9lFTLJpPN5XR5gtywT1X/6HaHsScoFq+47AdJzSQKGd+nYfilGHUv0KsqojeX1ukeZ0N1
o0AzV/CRY3w2ZqAe6I/wvdo2QYsKdcBcp1g1o61jBVGbvHKc2quEpHqwlOFVuxW5ne+o4qABKyxC
crJ766kwTtyon/0TVQEh0dZIzKuWFDfEXNbedwyq/LrojpiKYsIYBP21aEsSkgO9v1JXNTiODs4u
EcOPibuMBAJtWieNob4VZCwJ7qjXLkoFBEIDNhKGjRWuIi9hqWWbDBOfw6d9QmZnmzbXOZ2Ls+VZ
2dTTARsZbdc6Lvr9LiWpyBsxHZG+eNMi+2cOh/0mfIW7m+dvrEwNz6oY2oNK4HDMgtizO3c4SNww
PqmT03K2/NwZErNCK84/kX8/dJFLBESz8TuN/i2wPf1kj2RCYls/rrzUCc7LwZkfFXGW2+vlYaRj
3/5///7yNyqv/qX1Pc4cM7SB6rC4lYnmb4bCytkFAXuqBLAJTeXZnyxsZ2ET1baLZ7+TuI8CG4iF
J99MkPC0hpTYyFFPeOkp+r8Br1P6/SwrqnscxnDe6vC7X0icZFtzOwIq7fRZ4xtk5V+H5ZTSsV83
BZnLqeObN2WkT02ma0dQafKCmlI7o2UNtlKQ48rubL4mBRuJReQ2yV7ZlbKsuMWWTdIFJhHbfKpi
YLhWbiGaBLi4muPXxLGP3DvjqyRAlhFPy6ROmLDrsnIVJr79023QyThN8y4RogfZWB0GrHLXC0Iq
9ew10SvvDJXsCR5veFmwV+6CPaRYrn0hxpuKg+mGLdd4s7IGkmDlPc7/z1P70U7MgcxTX3trRf1m
RR7ee0CKVxVk33y0SrDJ7Z+WFf9WSRK+JpD0d01li5PZ7TzHGV6d7tGyovI9xxHlFnbRCx/tVseJ
9ldZ0y7MKOrkGg+2TPQdPnnB0ZFVuwZkrDFk6b0X2ab9NksTBAqzMM8UXnoYxaBDJhhgrdERh1VJ
wxRAcUrKDILEzCPujfKD7LJ438zAZ1rXWF4kobtdYKUJHA5DYjiE8F+zFzMbsGPNRyxCMlgS0SCz
H01PA4FO+rXR5I8yVO9hmtAUeaNFI9kHTKCy6jlAJXtnQyDNver1veu60VfoKQu+tvzYnUywNQ95
vi+7VzMJPvqh1x5gclmvn7gqYUjmETapdXSL6J4j3n/wtD0Tx/yxiNmpU79+hENhnaD4QIgJmM1C
SfLvdugVb0Mfdey1Fj1VlIdfuC38lTY5Bet5463sAhKh6ocEhK/MIS8l9bdw7A9uX+lvOjlbB0x/
q3VQlr8DSeYFDiZQr+dHWLAEu8nX9QeabX5W6nThCXpdXAVYWQFvvtWahxlQ6vyEBzn7wFYGlLCk
OcQFjpxmET6Y8YAcxeloBMZ63XktBWadtqek5Y+5WaBB666Cg5QaK16DI4diRU4DM9wDGPaHVop4
n+BpuZLzYLYRm7az4kuTpuneKspvXKvIsQmnYNSQ7uKhOc0D8LeE9OAVrqndmeU5fDMciGWRifXO
8mzZ6N97QqzIvKYsmct1uK/6JRhECQ0PKm3i0R95WF3uE/40U4VIbBd5nzbeYdRGz+OU4QJkF9kx
wz0eGDWPkEaGZtnt3T7hQ84bfzuWY7wfXdkecvDT14FpnaDl+45+Gl+rfMwedH28Dqgfd0jrpmNR
9Da+mBRtc2ZKPjrt3pis8lo6g7Ud2AqffS90VxC1PsiDLG/ufD2k8/WgzddDOJsdYOCzGkCpPdei
E5z9oYzE0R6b4UI0ZhPTw9UDnmT8ju1lh7+ru6XEy43y3C2mVXWCnq6KMU7AHyjK10abRHiRGPE5
6jrrbhAkfMHT+IWICHD4yFN7LM7otdMcn2+lZHGohuabqj1F3i7BeBZr2p4u/xBCRn1oPawmmWTh
4MtXFre/lJZ0Kxzyg71V1vluKEJIh1qc/sxI88yQskYWcUPInDae52WXCTLFLcFeZi3J5Hn/a8PW
iW1scQS1x5zmvqro96PEfsYF08f9XLxkbNfXNtC6a1FYxFu4F/DW4V3LVXaxbaw4Kl/pbyIVm0a0
b4vHWO1n/cbOofKamXjGW/Le1tJ9ceLuEmVOihm9YAWoxT2s2ic5A/VpNjQ4ZY/bqomal87B4trr
inNHf4tYVQHtFY2GU0xupOTmIA7WZCyvwg6bdZTozb2cfZZ0zTuQYbzvoVBWjIqYc8E8aiSu2Hmc
E3Azn+I8DQepI1z4e2GXw9UzEnyeW9NGnFgU0MMKl2t18rYAsdV1IEd4w9oKPSTtmhXfSb/XVIvc
P2cSJnHo2y3ONl2S/HBQ90syo9fxaHJnIsJf6WiE3Qnq9WKqlKXmz8ztOoZnk34pRdMdp0i9DO0t
LpG14SZ9Y4hbH4NBr06chMtPp5bQw9J+ZSAQg0wTKRF4VnjFO6x8m1h+SajAP7dso21SBrCjx1q+
Cw8c1KrcDr7XgEg7ni5VR8h6ayRik5K8s8OYFZ/4wO8w85sM8x1l/rDuckfbxbaCid7xbkWPOjU2
op+ojdASJtcAqeh9OXAX6BtWzmLnt0SQejfkYv6jiO3tsiV0dpk/1UrHANDScKtnJx8HCDZQgPjr
fVX/UCM0n1rZzcEQzoDgnpgcOETf9Mja4EYMqkllCKmVumc5QNlNKCRbe7uc+iI6DTW8ntbsx+1I
C/Y8DEbwmKXGrgV/eRYSKM/Ryi+1Dondn3185iCwGxBDmpv9dVJwc8Yq9PAkD4drZGfy1CzmdrLv
kivckAoHpdA/Vp6M70Gfp6fPl4VcxOIWL+DHuMSFh7N4veSy3Liq7Naf/D86toTR5nxnZ2OWXGpY
f3qPGGoCU6M0JfXEaZPr50NLS5JrKuAL+D3LbRXBVg+izDhNs7CWpbbdlGPpWscnwVwvXJuTYp5i
KG3b+J560mXdXoG9j+3sS7gcvFhoW8mLX//9swYC0ZXQg50ixH3NcB0QoMPyCVNvQqyMbFQ7yb66
YUFvKGzi6pwNhtowKf9eNmZ4WUwgO6suT6AOeGLOTNpczLGXQ1jtCxely9wtmbGJQCGKq41phvmF
xG1agrnTH0wFd8wKf4OD+FQVPkzKSfgvVq0Z7ToZcctc3u9kuPWWdOVis5w2YkoO2CHicRX6ame2
fbctnRZ7RVWqE8IM1vWxy59KMrpORWyMsEmD7jtd9XZKDPuj9J1618wwWB5KNsO5ue1nptffh9ro
HjMBqX6q9R9pY/m/9PhHHw33mh3q1KpkU7IonyNBBYOB02pyLIBvMWAdPA0j+/NQRAcQ5fCpjtpP
/oSLWvy5qV08m9GHHhGsUZBpOloKMq7mYepywBHtSa9nSD8lpqDmJX+ON+3Eih6XIrOVHzJ10sdG
quahh3nN7kcKxFzrO3YfQ8GYz/96WOLhluAidw3cgmDrUSd8R7QrjOG9E3EpQAdto6frOVlr09KS
IRGelepVvRcwIU7QPZjVzS1uNerIqnotuQB2PYdq9LixL20BNAxgikvp1Fm/gR8QouVteBlawlMS
5X93c0VH2tbjVjmCQLMDvpDGr8pznx1Nn15hCOwLvf21fH015dHdRZpIjAYID9f1k1eyyoYbk5Si
cFVq9tnx6ua7wPlkVQdx+o7Nj8GF4iSnHr/MTewAvcyoQ4Lh46ORGeeuNmgOkJ2tkfTDBXGbDgmf
uwdGoa+q3eK8zH7xqASI0Xi3KTL3CxbVWGEmQfhl8pCjZZVpnX08zp4bj/7SDuonvfTDS9YF74L3
8Ua5DrnESp+WM31aD6SHvREN0MKZxJrITX+Erhf/9FMsDcdEe48IFN1acPQRlsrqBleX3N7oZTEb
7Cvre+SQXhIoZEUJBILzVGEl5IrGv+W+222tUXb3PC0lXNqpe4t1JppNnoNmpGa6RRRXnR0HyHmu
A5f9TMnXqhH9q9D1H1rmzVVDZL5a3bV0n/AwHX9CXR9Y2ivjGQE1k/iqz/e1le9VA0XGShtwMMeb
TT5RWq27qUeYO/9weToQ0r0UjD5W1tTgv/q/ZoTLowJBjOO2UEvJWkl/oqDMtFI79QYbNh3FfMRz
hZnL/FO7D93dVLdvieFX19zS8TkZ2FRsVaMtmU+XJ0bdqIZVbVfVta6kd8KkfLs8+/c/Sfr/IezM
llxFti37RZgBDji8qu9CoeibF2x3Sd+D03z9HaCsynPTyuq8yCRF2N4hCbn7WmvOMRnm1oP21qNr
vY0woY5ajiczx3QEho3nXDF0D3yMe4QO4HF1QjNiPSj3spy6Sz9725d7WfvF9KcFx+kxKCCbors0
qW7utLHEDYMnA6cUFsiAYfxbCgnz2IS04ctB+818BbNcVErYdEmAtdIJz5pnZpd/bkQMuYff+L00
HINMn4F2EDar/jwWZBH00hFre3S65MMMCeEhtnHctC5sx2U1Ib0AuUyBxVwfuqNqomadBlwkYRj/
Xvg0eROLY5SApUQgClrMJohm2YeQCycXUpqwtXYPkEjSrSO68IUe2TEH1nlZ4GHhSHwKyqUe/yGr
gocnp/low8E9KPPUWpm5tlnUv2DX34ohn3gRH6wpp0Bith+pV14ij4W6H+mtD3r3Iyjs9pAUvnmU
nTr2tinXNZXDqUlQ4YYeIwp9bEkob9r6yw3SD472zmZyZo2SNpVPbuds+tmsnw6IQ+Ie6qIc4ofe
8Oof6FL4LlRG8BCz994ISeP43Av/KAAlbxevyUT1sxIOE4y/e7/U8NtOMOfDKiXpHJF7XPpVc449
FNOd38McbaB8laJ/NEac6p5Ea73snUsD3Oxd4Bai+EWQlncuHffcIcJe0UG1z0yXf6YNCVrLoxJU
MmwGq3o0oh8+EurbmHjeGkjOSZ9n4PXol1uYKowNO4YCBhrLn1rBS6z64g/d7b+6sKveWBvjXWXD
FaL93z2QC1EF+SoykYvf/QSTQ5MXNQCnn3kfHduQeXD4qxyJZayPcmGBNnqBBBI5qiBNsp914Iu0
r8f/1An0W4Gdd0R2VVwAGsWHMRLkYRfR2zD03f4+7O5SFZ0LUryy2nknux2nIDYT2NfmOaT6OmLg
ZAZOd+zMykZ3PQNO2JhwTef/zS/YoMeMBnYySwqX52L7F/vksNbtLLw26FLW/ahQgBfhKsGauq35
Z3dBbNuvc7f5iNNmxFPHw2j0kwc75swnmt3YInoAOlXic51tgnQ8refeDNXj/FNXpsFZNJxRmL0b
L4UkqrX1ok+vqcxjPGAmYwRhniJYVRsb1V3iyOTN6+dY1yorjwwnnScYx9Mq9wP/3Qmsg0aewJrg
V3cb1a6WbIWrHnsy6bd9Jz60uUvmzTfLPeWKGI+xSRyH470j3ZieGukkt8oWwUoDSv2l5WG+zVOy
m2gcPZDmDHEOxNuX51veusdgcm6VF73p8LygIBmnReYgkM+jQZPmeGBbExzd4vGmQu3GtEd7J+Tn
ixhU/60mswZYXbcyHaA2nsOXJy3zvwu9yAMe9M+Beuk5anlEalISvzXuOKOPG60/5s7wNEZXt9aj
FePeHj1lwIFiHv4t95RTfXcug6ulXTdJI7g6+nlwyBidSYxMVoh8CacVxwL7UibDEZRCvVmA5qFy
Qdoa+VNr6MaxnWfP9IfBLU75W+cAmUAm8N1XgMJr35j2oxnLh1i2aMyNCZBdnjc7c9ABDVnxYKwh
BBezwejWGfXEl4D1MtCqAm9AMFWXKNfPbkXq6spGs36oY491uayTS95yUaN3PTgq808NhXg1SxGX
n2VIli5l1VxLvxYd9ZA/sSLoKKQQtZzcBiht65LimJLhcWbjfHUNHyTrIo2PXDGtURnOszLZmmjg
s2CrueozDg1WRPenNqbPoD0gXwr7CDwbcFMDijczgz8iGinJKrLG7HIcr3rVIkeIk5KIpSGwjgss
fcRTp7QsPJEDhM6v4DRaa4Z5THS0kUt1Kt2p398vlTtOFhJvRG+BcmdMh2YnJhFs2rgkgonZEGNS
k29ox+AcPMRucd0F0KKe50cC48Tt/ro6+hdPTqA/NQNEWzvEhbLUSTThh/1S1/YOGe/4usJNOE/l
BX29iy9qubGGMV37PucTBvIk7Hkd4rl5buKXr1ox5h/kxzWIHKKM7aEU23AKtKPfxa9pz2VtN/0u
aA1xXobqbkAbJsii6ViWySuBLN9j4FqPRhrTAiF36KYxLqR0bJoDHICMTEAHD3ktnrTcDD8bR6O0
p1qYUoaKs21/kWH5tRety7aFMRFWP0uT9qlFJfjK/OglNcLi6HGm2ovMRxVFc3S/uDUIU17d3+X2
UM4DfTLSdFK68NlzcXySKPx8//HkO1wpLtSVUmorMcnmqMXTPQShldo77nh/T3rHxgryo9OYzm94
Jih1joHnp/vKAM8czFQeCKEV5rVm2mqSUPt+gFINbtxtTfzpRnMr9Is1C3hEsSykSBXvHhlkCd69
Hnd6O9xXvBObCbDVJk704GDkyXsakiJKu8dek6XmEwCJ/bdXjJl60mE1Dee8MpFhuYidrvQx3vW0
yW4lcbhu3o8nmjqIRfqy+jJBi66Wm7Do5PbOAoZ7NNIWu4se0GQBNuTsswpnO+ZY2cZxYbj2BG6R
9rIwCn36F7VbGA+WtmcHKK4E1x9tGoDHO1Y9WdV2QDijT1Cejrh/mT7YuqqfGK8mgcdXeR5rEAM0
QBpzx32CMGMbtVW1qYcBalqBIkhE4bYPfNDjDNTvrZgKCdExrOW1Rfzz6csx3Zah2ty/RCo4xLEV
gvspxUdY0JEtNRe4tW2OLzBd91Y9wSdPAXYsowgd/35UBCFcAZqXWmZ/EAQT/w5TlCgKUL4smRMu
GFIfD9uu5ZrHZI1vAEhac27s0t4EFacIu3Hay3IT6vq3yUiEIznMPBbXpD1GAuldRCAOzU9wl4oh
/pgRU7DIJ/XYGTGr1ix9BgVK1enF1R7LHdO3lG9bZj16nn5j73Selq+W31jsjHn/2Pgbaevhs+z8
uTKbL8g/bhf3v4Mcx4VtaP0T1LYJagFmw/s1FugasdUCRz67p1h3c0siMLP00KQYrCuW61WL7/c8
iVIcotprtjg+MNFSkx3xtDRPGkRMlnseGiW8mgUFHwahcYna7MmHYLpq6t55RxtwpBlPF7giX3kG
IjbUIaTdUaDRvzJBnPHelDWvKcm6PW9NU3uP0sgYoi+qxNRRz13lef/xkA9A2y//Vp8VKU0izrp9
itW1UE58nurqr+UKLZBeMdXoaY3lMUzjOughU5PapRVPVU1IIRjd1j/Go04oEm61hWdIz6s7ZNEz
GwDJAazDTKwFjT4X4JNrwn72htC74YH5RVNm3wfoWqRHQFZcdj9Nxwd2OZ+a+oD9K03xppAjUFxi
lQbPDFd3WiV+tzbIiNgS/0e4liTWpYsYaOa1yag5HUaHvxp3YVQJfJxxhO3UyjLSF2ojXimVvpY5
DVnApvZxcHJF2rjRfagh2zJyTF7DJk9f4Biigkb9ENLmu0un4qQLzvdvRjbbrLsezKFwwaSH8079
9wG1oN9QpZo4ip50EWP2W9VGCA+gHGJ69elL77fhTy2Y7dZKzIwQV50iYcMhIxhLki9KJ8ojZ0OK
ATE6x91/bhY5w/Iw7603bTY+GwGpi0zJZiqWG7x22Hr2UaXY8a3O2YUm26wkfny/4AsnMqeaBv8t
Dltx81o0IbXLigG6H9ttmpvXsYZh1qNBJHDdPcRdEe2Uie9gXpK8MLPXeRSH2xCoKtiBusQwB0UR
3WdZzbbdidJgHiqzVpzLxC/2TZlmX0n1WvsFQWTFkDJsiV4MWWh/BETBhkp7ZeQWwgqEVvTy5yaV
5otYYwJJLGNqATbQVOBCfRJ8a+YeDfGmG7c02DZKcHgBuvtDlLf53kwt7U0p7yluLQPtRF5Q4Ice
2IkmQOMvc2tPGfEIXh/Zt7LQr4NWnyC4q2LvOaH1WvlfZaP0P4Gj/R740K8a0mFOrk21zgmreVvu
EdRDoq+G4Ppom1W/wkauXjqHNai2xqc0c9SLbFki7DS5calqCCIZ0hKe+1mXnnlo57FzaGZPiBzG
411HVqGy4BsfnOFk2quiMsfvKUFiqg+aByChk9fOycl7C9dm40r2g1An4FJqm6SIv0KM4uXad6tP
V9buRcIUqZ0RHJZTFtuY88huaTpZcpKHXscs5AR8IS2bxgsC9vIGcxu9NXWDVATLhqWR7vJZpRXA
vQ8UEb6LZksreH65FwiZ7nqGp2vitb6V0w0PlUvkox8mIAzjkJGoql/8Er3Z2Bis5VoqT6QFmPsx
FZiOcgYVml8YT0UWG0+J+a4lLHbCb819A1Nq3bBbHCOP6J5lAYoG+aOrnXrLNMR5zjzrQU7FLx2r
9WMMQh7Bb8LXJUf0nVjSP7Sd9dJOsXZOQ5UBVOMf1FOv+ARX8Ksgnu03Ttl1mMjwOYJKsmdAfzZR
FR6grVdUeNHNTG1FUE76u55scVWO9UOPG/swUMYiAsSlrnEuBiGaZL8S5R7AXCSfPjl1O4BDxakk
EGnV2HbA9IfGQGtPPwiai9DckWeaDHNAcRVaKzOBibEsvqML4D2P65tBa01ZynxLtSTeNEKTR4bn
GTbVzFoPcB2hDnQlo3AEIJtJePbB6erxhQ70LklQVZlQZi+9nba3iCjmtQ7GeYsyRbxpEalKWfiJ
LZ+cnb68LrU9CzxFVP+i5X/6WU2UGfOfJjP6tJ2kpSy0vasFL0HaJK9pqvPFnIkV96XP6cy3pSVe
pTF0ex9FxdISJ0uIiLt+b+hVd+yi1n13knGLQnz8dgIklojbtKPWCaIUcpcJsG7dnMCtNyb06DOH
qPDV4o0AB3DTAzP5yNLovczi4Wtq6xgoYjy9WG7abNUY7XzVnaSyLSxZ4ttGmUITug2vrJjhtfON
lgLWKfa5XkRrZPzdVfMz9RomCBygyH4OHaIvnc1uo3vTlX3iuRoqWgmYzZ+ywEUdLKXad8KOXlJA
fVQODyb27PXoYfQNcu1rkdXf+wRjWeprllukwV2W7dxxuNJQzHYowEn16VzsBDFB49dpqNaD18qb
Yw3hOh2xG5Je3q0Jrk4fiE+yntJ6+r18FsX/fb5nVAeBJmICEBBNtXh1qbHOUdxXH8roL8Lxf1ht
bl1T3xVX3QTjoRvgvjIbEWPuKDp8XB0bTp3oWvEfK9q76FUw4ghmhREa3c+YEKp1nAElwXrob4fI
Y3UIzQ8tNBjhRLUTXgBYusP4aRP9oFTRH1TbxvvSNDFQIjS7dnSC4jK7VkPUbnurYdOaNwuR0SpF
l42jPTLN46DMH2GKscqs+HqiDMw/PWMzYbL7MOzWukiE4VD92/ydfEh4WbSvcO7kxbOBfHmVpOZw
UkWOcqzMm0vsZ0+x39S3samqi+yyZqMhxCUvPnW3iTfYJ0HhvR4i336HCBjta2nJbek16Bsc58Oo
3PpCs6S5DGaZ7pjOk+jk/VmcK2K2r2RDE624fPwznCgfps6exJd0W9hivFWxeEcDWz7pKfkWpun9
solfO/gBusOlD/JPW0SZGrGw2mWyS/qTg9inRmXQj6RhpKlcPUIHm+cYKUp1GZQfHtCgmEZXg1vv
japVHsBwUa2Bx11nRTYdlpZ8ECO6jdV7EVAORPNpMS1q6zj6Q792C2fYFZNiGQWD8IhBtVubboFr
J0pvWijDL/i/Vp9g/Neav+8k+VY3kuA91truMWz1GgRPR/WH6I2IqZVBA+kpHtsvz53bWx6SzcCP
3cv9VI7adbYoEz8ZVZZY17rd7xzGGLshLNKXhlOqJ4JrOSfc4QwtL6Roc1KdHxrw/A8T0+2NPALj
qPLi3ZoBG4NvIogEeN/t8TrWr8zxGX5mVvFHaM8jm/367se5r0VWxDoXC1+/qDTLNuUU66/CL15l
wqgBacm3dEMOdQldmqpCNKGS8mV5a5DAbRHkHVk7mydFT440gfSd6Z14m8RMRlMdF5wWzTqattuz
WKF5xpX92vDpbKXmuDssmuC0MPpdIqLpLKgrt8UyQUniH8gAJ5ZeRGiL41zRvsrtF621j2mjhkfy
b+wXHO6S+bOOSLoBWNNiXrgVuYXGhu6wzjz/OGbReONYLzetsj2sSi2IV/a7vZQuk35STQ91341P
99GZDwaLTNB6eACyotaoHuo9Zw9nx7l73C4mC+isfz/s2ql7m25L4AeB6M46npg/hLPjPQ7yZAa5
4RXK0EHgYaOvQRLfxXWs7Lw0PYhdpo7kB+ts0fUibarWbhRxGJ07vYitxCrCaHeOBWQckg8ADUJd
aWgHXvsFlaKbPa/bJ9fJNyVqnJQBWBNIfIdW/C3c8MFWo/jNpvuA6x3yQiEuC5rIr8imqif3KmpA
Jnk+wigEcT8SLbQDruI+azrlW2mzOnbBMSuXqjpAeeQKx+Y/LE5WH8ZPOv4bBPa62uYZ6dQaw6f3
+70Y+dKyvBsm+dplUCCeTGvnOeHAv1nK7eXvSDF5buhxTSris6uM3j4zW6uPbVC9FoW+7dGqgvhw
pg2rXfS7nBRQr0r1J0kMBE1PjwVDFZ9m4bnbrGWwu3SpOUFu7u9P51ogNOadx4gDZEPsJqfB8He1
UTXvE0LQo1sPDcdw21xHPQzy2Ky2Dmmmf+qKtHBdvgblWL1aXvobyEbyA0vU736oYAAa/ZfmZCd2
N+IXRtLMGDUykyf/ex3KeAPoMH1SIqSJPXqYdAgp3ueFY790LsEtc+3pJ0P6qFADArcCB2mwZ+1w
Vv/Vz4wcL6ytg9d4oHLj7GYOE0J+Kux710wP8o6LPbJWUvfVR0A1jjzy+c6XcrtbKVzCs50pfaec
5p3L8/qxI73gYMYtSFPo6RoH75fK8+tTQBDGqpolfMtzgfojCwgPjS3f9Sq1dkz63gMsZzjyKvHh
mWTr6aYWX4wFFVIlGTLQCFRohGwP6AtDIUd3x8N9bQF2FD8o1DjPLvX3HljeOShc0qnZrH/1/Zff
BRzsxsnckLDDyRrSYIn2JTMVnVojMV8GSfc+SYmHTFqa8BE87p3t4THQsbVgeKdVPc3vJWTvRxet
ylmVTbjVi978VrFcdV1a7KmGUdrPAg3pgGsdCN89iGWbwE4mikA8j1lBRLivkmNQv4CtE29+ENlM
sZS1wYIk93UQU9VHY3KxXF6rkcvuyap7ZkhW+TClubbxS1zAK8NNx9P9rs+weEu7rl2j8bHqqP6N
Gg1acJXv2zC1QLwxq53XTN0cO2wjV9mV+rVilL/vsS9f7m9gLxH1yxjhZYFO+O4MsklArB1hbQnj
Je07VeN3Dy5WFwePTszxXwL8xNTz7V3nOIXjNdMSZPOeOW7/mSW1TDxAozDJmS1PWTeQNschFbE/
g7uuec5ETOVUut0qhYNwvv9lHuJjf0SCtPhumnDKIYTqauMuzetUB5QLvejQh6lcBfUgLpaVBoeE
Web93lII4XZpOBGXzVPohsbZ5HCJxbrDKY7zDcA7Eq0wHOe2ZXliR1IvPqnfxyAAWh0bGWqLStHK
dYBjT6EffJABlq2omOyfPkI+j930TZX9J/T6BoVOILf/rDvKN5tNNcifk41VRNmd/SyKNF27ScFe
Z4lrFOv6WneYIBUC04KBTKjBhdGuval8FpmAQ2/MJEh/1Mj69MRvMhjbUxYk7SbOmmifirqhf5g0
l5TQOOpssDuRafhr/nHt2mAN5mxNlU9z4awVTvZnvpM3NpaxpD2zJ+XLM//7RxpA+OV3ll+m38XY
FyVaYRA/G0+5cwvClI4mU/EtMs6G5QHCnCi04YK3BWkWTagvLilsvzDPHz03lo/0xEpmGlL7gg3E
Yewf3txyT84Mulhu3eLR1eDaxLQZH+1ZE4VSv7kIw83fUAOGJCip8AGvlH9u8+Lbp14+LzdxZAJM
QQ9EHJZ1VGGJeavyrSNOGHqRLSf3GsnCWyIhNrcOa70GY+VheQhh+NMfgGpsa4fjG6Fr+ZcV++iz
kE+OuuYf01k2gkOzW41Ak96svheX0kTsEddWv087yLPerPhvMvWedpn3XPdRvcn0xj1I1X3EUzmc
EsONaZfo+jNgfGg7NM3NYevMqV50YNMTF2QCIr0OXzQb/QWN2m3Xxs556SZLCeyuwzPO9UgGgYNk
CRaK4AIu1yBPGMabysroR/vfo1Dwg9Asi3VFc2Ov6vIvD4fc96j1WLZJqrvbTDvHCBj20lBDrSY3
sJKrL3RXf/kpf0uf9s96XaYg4zB5YMNM1wX2sSrK3ob5gaZ4evmFoLfj+71/flUvu+FRNPmwwW5V
fWAm3sQzj8BrTWeb1kMKojetad/1m8Cgj4tToAcJBCXMEExWIwfMZpaDdIKE9a/HnVVuX5oMZF+X
PGqd122kaMWtluN6UuH0qxh11otS028yKZqTBgB5B0sZgD6D4cOg96S+NzPAqu4AdBi0pbvyIdXD
ac5XC7ZFxyGX7I/4Q69kBcRKjQ9RlcUfYUSWnmAU5JpthTa2OFVekHyUoLvgi8NrXX7Lr/Kfne/m
+7IHjGx5ANGMeQNZblo/eC25cs5Bov5+qhTtM6gg/5x6E1VmaAVPODGSy/L7iWQ8cPeGtSGXIzSk
7oVsuDW6mo3pm6AS86S/Oo6tEOoodc1cppKce5KNNT/HgfC7r1PIoTVhxznWXubjtO0Smj6MONEd
9lXdr5WD6wjwsHopGjQ8pt3wVRnq3SL9WG7aGTnoChyDcZaMu7z7cZ849qRhr8aydX8DfrboJP+p
YnRevFX9a4UGd9XrZnTQBvQl3nyj9YL8LzugHYNzKsk5MpSj8RhlQh5NepJAkNBy9J2S38kENwYS
6XttDgMNXWVsM9zYJ73yMd1E3ayRk7FE9+c4Z4IG6Rq1vbdeHmLda2q2fhNqsVfvijidzkNKUxD1
ccEQw2m+tLKb+BjiDWfgp8KN+5sX50y5IzoxEJ9JlmQlqs0cUyZ8keV42VhmuI3DYLhYrdlflnvh
8tBhazBV9kT33H42HO3bCtJ96z03lS4oYrhRopzOTnVyGfasK1FQ2yzsOhzTTwl+130dBj3Sr8L4
GtXNnBz3O7YnJi/OUws/+EEy3cdAg/Fn1ddJuFue1MI63I8aot6krEjFRHRe1fG00r0035kiHWAH
NsUps0YsyalHtW89RKUyNuj3mepYYub4zk6xfmBU1KxMRGBfiebKQ0EG6joqnWTvp501bRVW/spi
yWyzzMG0Nmi7sK7EqfH98cExa9yCsZjegXn/MC1N+9NYfEaSxq/dxL9MuqBjkWMtxnH/4RUAJ/rM
exw6Z2ZPzsPswIP9Mchji113ZcyRxYM0SP+eUQhxazNtZZIy1iXVMmP+qyYc9hUV+VdTQp0Tfdyc
RkmmBa2ice2oNj1FjdSJtEq3CY2KF2E1+T4oSeeiWvtpRAl+hI4GW5uN4jSVVnO7d4ZK01mpOcYt
A1yL/Q0kTTs/BP/lbWRaiH0bkNZpmqo6427m3SPJ5YCFVD+QB6LvmsIgpDWiV+07Vn4j+STalg3w
ZCtR9Y8ot492j9+vY4K1L6CL7sc+GI5os5ybPjbRWhlO9RsyqV3nKMu81LuAWiZGYIiKI949d6/n
o3022ufZIP+jHnV/M6EZOBNRTxaoOR0biTRLTxjPQcKJurJnQx3aFzMIHkUuhi92qbF20TXPRTPC
wnr2EuKldwOi64TJC5/vtdL6lal9nk7OZTYCvptFeA670AX1adpvtKiCAscSTrKanpxvrtMekFfe
qXwXGE70kBjmeDThchD/MY57o1PFHRyIPkpc4L8yfJ0/5IBash+C4nFYp0UEe9EiRZE5GadvX200
O6owHajgdbnREczivHxZHkiccHh4DGsXVPN0MQPXLgtl7ILEHFf3YGxa34wUUJFu/9Nta1KvdRTV
qzoWX04diY+6NIqDxlybnZiHgib8OrE9/UwE+sWcSomyFukseyMo3uoYaCNtGevnsikvGdqVPuaE
/I3dXWDYqdlSiF155cye2MUKO46Vf85ZAnTPzU+kqLwnlWc9DmqqDkq2JLcG0l8v03stkfZZxihS
lum96STR2WrCjWcNz4tsEZd6danHxwUWiX9HPBRDdV4eURiRh6Lm+OD7uVaK2gIONAUPIxmdGPqS
YrcY1x2FKBdk0Vemmd/LVDKctaOphvmCkBSMkqWw9l3e0Y2dd+UUW6GTZi81oPBm0suviNSjnZ95
1260vMuo4vgwum5zzA2t2lSmYlRNF6mqyuBDOTokZItUAIhM7jMAwu3ieIpEsOtUWz40aXTTpkEe
Yk2HDO037cZaKMmh4bAJOMVf94cwXuaBe+8D+/eu5Cogb+0Essyws/f3I01hqJel0U0sgbuOvUbd
G91gF3khU0SXna5OL8hmZRK0J0PsqcQnQ13Mi6RNCEgvv8QovC4aEG76t/Ndl/7vxZ9vmKy7e5E2
78rzmVzIGOewZwVAzZESNUZP3Zknj63ZUGukdXCmzYYfS0zaBjrDOnUt7TjMZUaWWibkj0zQTaKn
7RJu9Aj1uDqMrdbtG1kQPJPkt6i18lUpR+uAcejNcefBtNaGRAYSZWMgRK4xo+UR49mxS0trJVqI
EqgD5gl1N/kbSEZlzdQra9yPuxhsjMJ0G1aDs4Kze1xmAEaLqhDnFgIiYyqM7R3Y21sPcwmgFXr5
K3K158Bp/R+G/04h84CsJ/5tm+0P/MHxWyqjYM9gKdrctzRvIrNLNRyzGgrVX3ypbiEuzXf+3VM7
9cVaVbJ+S8ceToNeO38sHJMSP93EfHOTsxfi4WrH+rzcqF7+fU/65gstxmlfUCfYD24YNRevsGmc
e5G3xZyCA6Ts1XvHBXJYyl07KS1CvUlT4W35C8+BcbOKLsb75crz6IiP2Azsi2WCHLAmk4z4qf87
346cQoBhHEHvbwsqB9r5Bvm/yw1CH3+PWbBfZYP/93PLD0aZYppFmLHuwv6blQf9uqzyc5IPwXUp
dguJgtWwMdmCTF5mR4OZ2E9RiuF4FodXaf/eQKJGR+3RVvQccV7u6Z39OsJhqbeERbrnpAAeja/W
+DDT8E9LYsMfqtc1jpJNbk8D7kWsSbGNohHlfk9+ymx19iM7WS//p+hIaGhSMED879tOMT7J80ii
LSAk6N7a6UYYu2GafRezK5ZaAHtN3pjnKhtgW4QZoJEpO+MvAqy43GUlY/Kln4iPEQ8KVgy9mOay
yMMqNx+pi6xhC6uO3AmZOCQWhOMcUSMxdzXDdqCUsSBZ94QozTeNGZ4bvPxnBozw/PZtm++wAdEf
7ITGJ5XCq8TyOGZy15PhcJVh156IfaKvXqnrOD8VhvjzA1bNTTsJ6LM1IBGtvlSRGi/NfKO6dL6x
Cd4udGc72GPNbseAIbfsH5ahFatCZ7cNIuIS9DBgYtJMbDoaX6qFSBrpCH4p625mZqkzIzhmvXND
J0o6f63XaLMS2hkvMHNW0byKYAgLLsgkfgTkgu6WR/88rxkDEYOGXCHRwQ1XunO5NQpya8rERe/L
0EGjb/5rAH4K7lP+UtwJY57BUW6zlWVSH26tmWXPmgyeFmFQ7asGiCInGbQJGWmh9aeO9Ii28a8B
UMnapUt+1fMJqA3fdqGswlwh8Su3gxcgw5k/tTYevRWJn4SSF5n9SKgTQ9N5JGqiklw3CtJvOFtr
tDixGaKtSdPRV33eU1FWInwJpRhRbBgfBRqhVemUmHzxfxHrVbkMqZEXBB0FhzPRjamY1517jzLQ
M/LNkIniYeEfxwaDTa7/I23bOd/JYPw/Q4gLj7XOj0pUZh0LHsQX7ZpL9cAYwX8fqH13euYPSPaj
3aIRd8f6OUhpsiwCQ6fPjzkpbaU3fDa2428IgvkduFp1SmbgDhlntPTGHHiV6xKPZmjZg6Npl5IB
xUslwx+VYbj3R4aOIMPFmk6TjB8mYTQ8IO16Xx4tNwqJnD3BE1weycwgnycnc8qO4Gql6fBUDtVf
Bq3rOCZPkjbIx9K01UmPy5X0HkINQVjFif+b8/C6nNMYM63nhhRX5Aiasap8tOhrGLXdxszpW1qJ
z+CXPEoL/Okpkna3M6GdmdOeU1nKdW1b50p+9QIzzCaeY+pau3foS8JqUzHzBxYsJntZjqJLt5+m
ydWPluV9YC1NsccRusfRs39o3ewT3bp7wn+V7WYc9moYVLB3ZlIu8dz1bWqH+tYp3fxvWQ//pihL
yzXBklvSsnQTyuq/CHnRYJg0MrhYzGrEOx2WsPDRjdboNm+pfIvmmcrEFOBsqpQ44+QzIubrDBjf
ecgzX6wywzv0c57psuiXpGsdMOuJ1fJcp6X7wK6vhQ9JNrDpmC73CmtgvoIO9m7GGkRR3R1aiIgm
UH3Ie7tBZpioTPFh9Vq8NzV1u/fRU7/flBbJ3ZVZ/lRFxmR6HJj3gsCnh48QKZ5vxllBLN1EngBk
/Yee2Hfo4thxw7TS5psj3Thm70b+1MF8oF1bckKcfWltwBiLrpu4ZS3gqkai64+tGxFZyZZCwrrj
i5LBd1bEs+XbEg1YAz3iy3Sqkqgff3xFHbFp+0xsm7DU9y2kmP8/+/H/hbG0XNcW+CRd3TL/jbGk
n1IKE406bNSZO835Z07oKTcsruFDV5jZQWPovVbgolZDP5TPMTv/AdmLRA7VvBadr60X24T0qgO7
inZcvrGxfQZtlRFgiI1NmNJ6jnty0f6mIQfSuuVw0dY5i+rhv7yif6MjbWnoDtehITyB/ubfWdth
PXl+ZPLhmG38xSkR7JFCShM4ZEHqdibXXhIQqZTvleoZPyRkNi7kn3tZgpPg2A9ns4uYZwWi3six
kI8kYfNd1sgbpIi9iMDLYXUa8X9hs5rWnAP+vyDNiDah+wuTYw4U2X8HnpO20Qey1mapstvtGAom
l/9h78x240bWLf0qG3VPH07BATi1L0jmqNSQmiz5hpBsmfMcHJ/+fEzXPrvK1V11GuibBhpVECxr
cCrFZESsf61vWWsBvfXM859/HujT66dmr8gi3hWTSy9QYtK6WyLSkEvxh9U/OdrpQ8QcPEEq4gSR
53d1xwHLRWG+wppgbS9jmbo0I9QEQELh2j0c5toUaDBs/ct8ZbbnY50Z5bWV7o2mKKHP40aGgkwt
jhySA4+p8zujB9/Qy/FuYvu8VtvPXXEaqPLbTVia9RabMXc5cT3puGDdQoYQGZfuGi2B1jdA4Tio
rCuyuMUjalmAweQGtxWZeWAnRK6Xxb+EayF8nMZEM26wL2XnPgq3Q6eIR7m+ccnZMnF+VtL2neKu
7txZObbnNq52TgWwiDJSfTuv51gRk5iZHJK2OfEEs8Gnyr0m3xUYcVnGri5DhmmdNIi1V67gmOMv
o73sL6b0ywS31EMniBFtnHVLf5mBc2RQtiVmLH80SJCkQCTbbwPuN8wYJWc127DxvDb7sFKya27D
+qYey+qxGKuFrrFEeXcWLGYjLWWLbE4KeepjGJe/vcH3p+yVuTgZpVUFsjHbu7oeu51tJvQvAoig
MXmub5fZgBsa1u4hHpa92Zj5bZJGz9ItEQb2hqATpwMp9DJDPgkSQWoyznK2BVUaNFFcvqrY7IFR
UG8p3L58bVrzPnGWW7rhEjLaMCqy1vm4yI7VDA+2HeqtqbXNnoQZYYnlx2BaVKn7cBnIOaFuPfcM
pkGAzdXNuJVrsliWM252Z+Qf1zV9f8l6xI1Jl6GZnvOsj6/g/QbT0GQEdJn3aVYuyHXJZ9Uibjch
/aK9EwR2BIKBE2aw6l0lyjft6jGLKHW/StrBi12jOmjJak0C9OzqTlA21o26lghc3pCBHVPiN1j/
7xkmDjcSTctLkumFCtH8JEFkXKWW9ljl7DKU1MEzR6JqX04WYtk6bquW1VUPWOSAukcMq43kwRTy
Hf24uq0KLKoVM1eaujrYqqt/pC8pt2SLSsdPub2c75QoGc8GvZWjO57Lig3lRpLjmkrKYjtjTh+V
HijLgGp52bP1LGuAmrp7wbOx6XAvGpvEScofk3Tons0R8jF1udjYHVsjQahOwsdrCAdoLc5dXKRX
J47MI8x2Sv5irJ6uO79UyGB/feMV5p9uXsBBWP0N24KHbJrrx3+HyS1dXSktjUNWNIjR65VyDIbF
Sk7VKD8isln7Ctf76fKnKKJvtm16pnMWTk8F+t0r3sCtzaCYjXeOIWBZoMqG7RxcoDG9iB/6CuEC
e+tBaDZDONrergc3310wRBfnvt44TaDpKZEIbdbp31hqTyigb10Ix8fBaF8NcsiBTllYAKPFuoEn
IgNcT9GB0ocHoEjiJS4onlFFd7BdBz+N5vd1Mn8xWy3bCevux5G6xh69LWTOq3CgjubyJ0z0FNPQ
L/rXT6r+Z1w3i7IQ9B0wbtLQC//4pKpWkxetWoHrviBxL7gINVTFVWjThN1b5ntjq+4pbgxq0Fvl
syFmwMJKiKiHv8E4CmCngwqSWrUcv+Zvrs0ezM48D9VdDhrpXIJ28JI6+rs94WWt+uNaZrvu6mS3
XZYy9WeEc61Ql2rURHiyksFuvcYIhnBnoF/d9Abp357yuRopet1k0Uq3tkVwuvnBfi87Oew7V7wS
wDcOtMBh/nQ7ci4YILcXtWoqir/ZClHx89MFbMGJBljGbkS3TMv+eRdLmdMcEhEi5V7V5JYN7DyR
4MUoZLHPsqF4x+BAnPxCGFX6cjPOxQ/MQrWoDrUlfRz5rR4DpxHU0f0ApKjjEFNTRCNdv9oowCMt
20FFOrT7Xak5NohChZ1UuhUryKRoJhpHOoYeOAXa3TqAFL2hakGc0zXcUmD3A6y1mGLcmwgOYcpI
sNfQ4FqtVh+Zze8HUp+bZqKEzmzGkcYJcWXZ0X6OR/ljbwZ7gDSgqcn9BWGopX28NS4RwZpst74s
/XXR69iWVgavMOnYcuqqQ+Gv3pJYLfGL82kNieQbS9rviMjJTWJZ7Q3DhW+y62/nqhjvM6TaDSUb
4kgqb7mVPSsOsXdHWR5Ay2VQPAjoVjxt6Np4nBdWThyDyYNY69ohGso9A+ZHu0+a25hkPWY7i0CH
6QJFQP42PCMBjMhdBHMh8MdtAjvlpSYdkVat85Zr5K6jDq+jG0xaFX4MlYLI15ZfnLl5Cs0nY/XJ
sdp5Wh/zI6/qdwLQ+qDWa4wSIeMH/aPom/vW5RftrPiWGavw31DkNe1PVSaXbbdm22xUsX+pP900
W2nQVtiBka8G23xydXajJjiC8+VPeiR7isaWG9m0KiaHUd0svHulZHV309lM3toUPbqrje6mWd/M
BtHBSdq6f49BDoejFhX3GO/3UMlvOBXSwOtQ3zqv3uVGzRm76fUxUnPKB5E0qP8UTLdh7hJBLe/E
VJQ42fm7RWoDk1/HCcyZkVASy9kfZfbIQ2hPPyShWFeYusRceGP4Ia0G/AzIgLVm2Imm5R5Q01Ex
Y8lZuo0CPFvlsV4npFECAFc32rMtChbV9b3L3w+2ke5yuwXZlHO1Ya90jpeFwB7GvaE21P8mg6CC
tUqaz0Pb+iPi8qavm5hdKgy8WpgNomyVB9jwKp97tXsX6nUa/DiBJNG9gWcMZg7TOnNWnMAt8vHU
TdbtFC320VVKmhZXs0OO8ddzi/RuWGPJHU6BQE5A8C+agH5zAdVmiiYI6MCRvmQT0Aaym/Ho4Kmh
od1ZK7EsuvAu3Vo/4gpWP7bbGTznXh3S1TnIKN4u8xeMMw4/UspBrFhJ0EmExVXgLch6urDUpIrv
83Q+/vUSY/y8xHDbwxtPmAvNAPqI+xNrHzBQCYZ6wpWU97fKAJ41gmrlUSMV3tj6c61F07EFNcw9
0GIBjsSdXg9MGywLAyJnuyebqPOcds7B0mk7vtBy1Fa3cDoeMTNvLy+vOI+y+/W9XBDiG8r6dWna
rbmCJ7JMwUKEOW1jWNmqHYPUuPyI//GHtobun//J+1+rem7x7Mqf3v3nY1Xw/3+uX/Pfn/PHr/jn
dfK1rbrqu/zLz9p9VDdvxUf38yf94Tvzr//26II3+faHdzZEhOV8hq813390fS4vjyL6qNbP/J9+
8B8fl+/yONcfv/7yterpPuC7wZgqf/ntQ4dvv/7Cr/V318L6/X/74PoD/PrLVT++JfJPX/Dx1slf
fzGdTybNdwhqDqXzgnXxl3+MH5ePWJ+EsBm5UexpcVw1uaAgvsn4118M9RNwd9d0qcxzbcMyqJro
KuI0v/6iO584W6w3ObQgC0nL/uVfP/jdj23Dj98YT8Rv7/+j7Iu7iuBR9+svwvqj5MT3XndFpuqw
tTAtHt16Vf9ut1nU8EcaqddUdfXqvqnL6YjdfrtwD9kbUzgex6o1NL+ztPEYd3TJGNwEvHCBjXTV
OdFOJe2+L9n9QPudh6Ot2sPx3+8267xGNdKCoujRXj2VZn/M18/+8X5YcJyJGwuSGB8AG4mO18qy
PxrMd5T+hSOs7c0UhhnT4tmzq92XDNQVKgPALKfJxtXNR7eJKcFehLKpMpCUFu6cxHHjYE4oF5hE
bQIhCuF8g4si+1hPPs7LD1FqGWaz3vGHRxRVEroNvctRjGivOI+zwUvJSKpvVjhGtN8tbUDEkROT
KIuzKOS1OnT7NnJXgyoPrHSd5wnP8Gu/JoRb9TiUgi7ZuuU03tGVTIUJ/UA5gwqJ92KHmZiuQ1Xe
TfAIfUcV1wBi+z3ujnNcNNUhmmfgUAy+fU0Ny6Co76MpUx4VoKtjhn5cdNEzqYXhJmtMahemQNei
4STkEm8HBct6Mer2nYwqb4r7cFdUBHdLjmxdauZXcSsKL4JJiLkrNE9yLQQX0XC0yvGu6wZOm3hl
fD2dubu4S3dbxYe0qId7XeIu5Fi1M0ll4jka5xs9T+3AzvIpsCMjOy8nRq3E8BVyen3aPFQQrDqS
/vZynRO42he9wgrQzctxINTIaXG4jrB+uMtezBPMPxIjpdJjJf3aR/AnHY2iEKUBjwwaLkUzw4rt
wB9gB/Faqk62zwcYQ+OoUJCduX4D2pWzfUv8YsJZ7iKaSrrMpfqMXWrLncT1HYsZZCc45E8G+Zsw
f4ppK2gcLPNNbjDAS5pTvU6om2aA3wGZ3GEycJpt/WWBhL0NW6rnmUJvmDB0QRZTfGEt3WtUkS0c
JXnVRS5E9tF+oBA+Z3XGKVnUoOcuP4k1StY2h3TY3NFqHB4zd6IdHn8xbeN8tZartjdEK21Q2eiU
hDLti3y+VN1q5qh5Qmi3ShTT6trmewpuMZ+tt3t88X7VtKRDBGksqy02Y9VQvTYBPGGOMXnlFCII
zO3aNAQX262dU9maRZBUKiGaSkwbU8PSDVP7WuNFvVPS4a4EjLiFH6/DsdMmcp2DslssXIFTPWac
2/WFaEx9Shb7cUDruhNSQzXJ6KOlZvy2lG51DltT26S5HJgAAlRY0pYqbtyu5F+iD7J6RzQu7Whm
+hBYWo3ObF6LFXB0eVM37sa0u+XG0RYbXA+kP1FY+0F1NSKrNblfM6Vvq9SvCOU+203u7nqz2YCi
qG8nPUA2F6n1tUlDGdCUbhysQRm4jID2Ka4y+TGSludU+rKn4TZdtouacU2CNBp7UlZCi5Ndln9N
QE5AyTQxW48zjQWyfeSwQaHiUjIIdgpmAet1INMIWgooTjeT80YORh9ofcJhR38b6GoONMqgdgso
RVjnLaiUxjwNDm51Ezu4b1s8HJ1oKIxC9S5kHw8gyr6vydBd2YWOEZ4yw5hgbsONCshMtG27aPDM
qCWHZzrQ48p0tygC19O44YqcPSmbsxKZa40kk+9+dtBAOT5Qy2jYkGnxC/Y9kuPAwH+s1ll13mqe
XQl1mwj3A5AVbnttOkduutENFU0oIf2khPp3DgroLUkzndu8TA4savAX1r8DhPGNk4p25DJxGTBg
biSNN5zhBfWH2ipfbbXpjqoSd8ccVCaGI4ue02bpjn2ZKc3e6q2jXkZkg4EIHctWyuOoZX94M+US
70x7b0Ot2BaZHvngzNuNrLX6jh9l28Tcd9S8Jnw21DcEe4Qv8mTkGpo0rK9GGugqdQGaK06DnRjU
D8a00Oq9uUl7jauQFNQ4KSSkqEl8NUk9J5I8rx7F6p6Bv3lkNE6jvPO1MWV+7sE1nXFEN36oUuwi
alu70pr0gW6v/Nwg3we1mz21E/pVp/fiC7O5QXf0N6Mh0MQrZTg6ykCJWZpdh7hNMJBSFEfqj+Ie
dI/7zCGuF4WuINfmXA15KT6nPRO1tfCvN/Q3skvpE9NKZZtE9G7nOBSg7VnqeYlb0HRq7x5KS+7A
BeZ41VdcQbWkV4Nw3Q0XO5eOZCbkdtqxqm67foxv+CkIw2LuGbiBvdTtuIaCb4siMR8yIvj+IFJy
Qp1uHqoOF7KizRYWYflULRX6s6lmH/BYDYeQzDRgK7cUwNPIz8w1Ir08YHSwfVvyr9NQBRJH2LuK
rARrjQ2WKjKRfYVe3qqRfSWRkvjyNnvkC+sNpKgzrAQWBkj+sBRI+F8y/VCXQr+w8T9c3p1V7h55
lPab2SqYcmcKQ/3LHy9vaFTvD+rk7kLVlD47qjpYkmREZ3dFdwoJfGIgL4i+xJLoyqLLU2QMH5UR
mtvLXxV51J+ymtLw1cAULYYpPXMFlg08PvBk7E7CJD+ZZGtZ0sgE1SuwDCedQ2r68tYsp3SfmdPZ
zUk/sSufaAk0kpNaHiJ7Dr+0eXgD3ZIRZ5VxkKTAPie+eAWUdXWMVOnB4Apj2Lek1+kAYoFIqDel
ivUcAj/FkzqDiyiALWQYBD1H0Yfroevuan7zBaH4Q6Ms2U1mxse61c0dcq7KE3iSousCqPSzL4c+
vFK7EcpkuvQB3CFsM/k4bWj+uSPCxIIKABg/6kCSQ96QsbXPk6uCYw8VXt53iYaFNc6FfTuN0bJJ
ykm5Y7eiBHaoWX9zxPpprrNuVi12q8I12K7alnlR+X63WVUzXswLNMdgtR+ubfPAd4szTgh4sGkF
QyuOyNEImkvnJrB1LHd1REoZtWveFnn4xk3ha6X00wlFYF/kcbSB45R4gz0d+VeRgob6JY67L8pc
EgBboaHjWAN4l8Uxtdn3mJZyXdOvtJMdw4gk7kFxKwPGei+OVHqDq/aOPU8UUOar+Yv9shQyhVkN
MPh354v/xbad8MgfNLbLM+FAglNNw7Vt11gPCL/ftrcT0e5EkhjSrUqeBnZ6xBQsNZhc2ofqkNVU
kDjH7+t4lL6X+xHcM/YzSr9CyMi3Ra7cZOzSgmmiykqCavLZZOwVkO+vMRl3nXGdr7QpHdJ5M94l
YI4Ws+93KSlnJh7mPlJ4IWRa9XbZwQjQKUFJzGOrTKR1oDyUh9gs3Y3ugFSXio1k6Tyrap+f+kX9
zjm+3FVOoh8r9KXMwLIzaOIYUZWiUzfxmozgg2IXggQ8Xifpqf9t4s/2kMOcSsohqOJ5uCUburMG
LbmqHWw0ACN7hj8wOzv3DflgE8bSegfpg1Rm1/swg2coAdGgDzlEWHuatRiKM0by2dKzg9eGcldK
x3OFCr3MSU+wXQaP8Va/N+Ya/2xHnmdeXF/RsYR00Ra1Vm4sF1vyDBCbLPMO6NiyharH/DuGh5Yi
QSmK8S5MciTWQDC4LbosgPTAHMaA3GCn7q5iysTJxfKhMjFohVCHvRUwFEysVH8qW6s+WNWUwitt
HpqZLMpK+N1YFTLa2LpQ2Cr8WuHQ3KWVi4qTZZ/D9bl1RLMgsCawC2vA5a2aU4mp6+1DaU+fG6V+
rzOdh1PC4tDrl1ZwT4pMi4cpzMdcSZ/MkMc85sq7Yt6kLnhFDU5BjALpR7YBKC9K8RRMzg2Ax/i6
0NnuhMmrPdvmY2msNOBIv4ry11HNzxgxKf3Q2oM2sOvNbPUhmz8KhVE9oIMMuaO4/uuXxqW89d96
+frKYD7j0DCoaybj38uB93f3iBzPiDGMcR/MUsMPi9nBU+34jnFLMJvxo47T3ydbT4gWMhORxc0g
lx2TOk4LaJ5XYlieFVV6S8ewXfQTafVC3NeU/XhYN0B8HkTHQQCiWtjnh1WdZQEnG2BEj/msEwVg
RbGXMkNf7ebjHJXYjItXguBvuWQX6AIJI6nIUEGfPEu3TnLWDTaDxRXDkMYbMdxj2iFi21ww4Oo3
5CYDHRG+D+qiaUgmJiBeWWZGEIKOsQVBRM+srtOf3coft5n/r/f8rd5DMe1//EtW+ZPec/p4B83/
k0LEV/wQfAzrEzoK/gNyqzoFFQg0vwk+hvikMb+hkVPTHRwVOjf1fwk+5id6pSkj5j90RGuVYX4T
fAzj06rymHgwBBNBm9Lcfz2y/4Hgw3Tmj+YIm0ZQ17ZwtBskCfmo85NO2YaELxMbmiIvC7wBdt1u
+kpYXzVOHB/SnuerlsnGtTBzAiMGVgTS3vvSWu5HjtJBqdTzzdSkLiDThemYZZeYQrroXMFYCzhD
h1dWmcHGViJaigp1CbRR46Bfte0WdsTkmxRz+fqoxDcIGdlG5OwaprmsNg0o/qe8175VCeetuE4z
MNnKbdRAnazMWl4pDaHKNNfNYxUv02ZwVZrLlha8EYZ1qqfbR2b4TJOxnhM1VDLPjSsXKBihD8ts
EKLZ5HvRHAHqVbXXXEv3DNFswFk5oEmoPN8r+m6kRAV3FPerkjWg2buO6q+oZX5ZyFPZhzFShF6C
CdYS2LWeO5MeabT6vSzrF2UK5X1bRhbiLAQSYmjFoZfCDvTZfEidxnnW6iY5YHOyn+lgsIMa0oT0
AJiCMayak0YGCpGreVbLvLgZEgQnxpYrd+eqHcsvZgmpUsGDJrBseSkZhNtizWhktaRuAmh5xZDM
D0kA+YajveBv5ATUTM/OPD8zc3lKBBEAa0Fm0ITFyhAZZNOS5R5i0xQ0oznA6h1vaWY55YW+kZX6
WMdUGWC13TsrntkaqY+qi55TxhozLCL9aTG73qPjC3FBgQ3S48beNBxeaHeFIZiN4Rdy/VdJbX6z
ZJZvROvcV4Xh+NSmyROsSMgCc/ngDGPyVFbilcKbfO84Eijv2IfBWICFFJPzIcA0U1YsRxYohetW
VKEfsxhGShugKl73qT3iPgSHE7ftPlrh52X0BZXonouNOrhwgHpXUJNoKk/x7MIMbdgnIop42KcB
Zbv6VzPLKp/+gjdmH8Q5i4V2PDYnIycRj0iO9KxpjSFmxEI6o/0y1BEK+4LWzkp6YL5S7kSo4hpY
Wkqfs864b2PBDAKxxh/iufGVlRVWmt97nfVBTfPpahw5cZCB6W/rWa99tx7YgheEJjuOQJ5rtwQ8
RracprpJ3dXyZgSjiyZWTL3pM9b5sJg6N1gBPDfV70bXFhu25NTlrmccw41IAkLyLcPm81REb+Wa
UscJnlA7XkybpBhfDH0AX4x3lNOfMp+ryRrXSQkMcgq/IOEb9PZYj53pfm0i66UCB8ScB2ZA3I6z
F03pR8bon2v+waVCl8MOexq9tLGPyxFz2OB2V7EGr4yIqumPVVRtMtxzm9xVbZoenCgAZBEdiyT7
qoZTHLS55R4m3SX6GVecdzT6Ccc5MRHq1o7AGcKuzOq1UdeWOz2y5qspmaIgNMYzBT4B+cPm2Kg9
Mkhuxd5STJ9BmENZdpwtY0xwJqFyrWrJAxGxDPs6fLnJ1umzmrQvbUkutxf1BwoKkV/CZp5Fhalh
ACe2VRSvVlHmfal21N4OPQ1HXbKJtKrENa0oezKE4bUz5BLzQ3Wb1kvpl9H6pNrUw8+FmO7FiHFV
n4kvMjoihTMylHcUNeD7N7uFzge2TMBL35bY4bxGhYjhLK/9irZPNKjBnDss29V9y3BIvprZS5Eu
3+N41D1NHTBaVN/Hov5ulvH7sojbHkoNkZvlNcnQXIs0WOxwkyoFjb/jFkLzMcKjz3YS63ohPUOt
Cr9v8UXgj2O/iq0DgsRra7Z+qcRvbpluaA9BOcqBWUzOhFak90/CbnYDWTCIJJDR7DpWvE61Hlsn
+dZU2peM/ngqNKoVY2husGKHx6Jo8u0MLnXPtu19sOF5QnFhnjopG6hWrTdaY31YZnDeJr8Aj0Gv
sRkpdLjpFu1usEDLjo5+n85YvIYlHE7FbN2Dt8L9kusxRzm2aJlO2FnPgsLJKAQKc0mWwPlaaPOR
WmN8fLp+RNF5WNThi6blcRBSzu7NCbRtSiIfwZ8QOBxRbey+fYWDWuCUJn/atcd01m12w/29wWt9
qLOHaCpeyqR7zAD5BSPOeKbnMqOnqOnBOsSE5SqZ77AODKQhFvLaZfcgLcboWMymmyWfMi+0CbZQ
rHJvT/oD1JgROtvYey3srN7KsHSbjKMHcIQTdWQ6bTV+1wC6TXu4+D2ch0aTD3bDl9Vkd7Z0Db/W
lfOqJEvisZuPfCM1H2MTX4guUfn0Zpm2pj6/xVFJ2rExb7R8eGhNTrlaUz+xX3d9iy4Zz52mkiBg
wg/fqM8KKBtPHysE6c5+16GPNY1dYmyHAuGoKNc2sUnmXpJggIY9alpnC42S+ISHRuYv8rFcc0BF
SwsBZsxlzp/dovrGEsl9afXGpqafmLCwB2nddm5412movH2Ps0M+O+pwXy/qh9Hbrd/nTIUNjCs9
jUqmMmQeQQ84lXp7niNt3sfoD6ZZ2wEtdOd+mui2QCUf+/dqMr6EcnpkN/Yglfk9nMgJcujdpmRz
XWHtWgu/hWeMtvq5pDrgUA61e5cw6eDcjDSQS2vbN8q2IXRppfM25cDQ9ZBqSYaRkX8g6gEkLYxt
v6MZjLQScaWc+u5qmR6tKDlzlHuiYGVPYP1g9DAalfwuokrINjHEhBHdZw6wX2rDoG71t5Fh1zci
Sr+5IwVq+FHdnZPw9FdWTLCBEINnTmoT5AjwgPggS9q4n22RXTsTek9r9k9WbZx0Td2WRKkjkr+9
Q7Aga/fcGvYdbSeTkUFqN8r3ZJ6OsNn8geLpupU3Buy+avXcqVDn+wzpXR7LGPdvZx5NKe4xECEI
KIHaUpSdF9c0Yqw10gEkkiJoFwsjI/zOPWkSeGIGkP+1t4RcL+SJIO9pRYtdGnoTPxSSamVsrayd
hcj2qH4vawrY567aetmwXn+x9RAP1IpnyXm0imejlivRJEhx6NPKdK0s8a6j46otW9+mts4uSKkP
ALnoU41G/Le457H1Tnt1th56LBdjqm1R/3fhnG8VDS5UZm6klu9jKLz1sIoj5jbJECp1jf4Dpa7o
TVE8ueC3asPu7Jri2FvEN8KWbGu97rQEzLJq2E2j+oBCzIneCB+FjpjtuHeKjY4J9GgTNZQaoXR/
X4r4ziwsIovWJiJGwwl8yxEABYbn21RuK2Pmh6kfRZw5GCSdV7qv6MKLhfAaiz0d5uAdIyHO3cuR
BoAFmXcKjLH+aptj74M1avZqSLzZmj6WvLvLZEPyiXt13fUwnUUXhHJt37E2GEp2fTYcau5Apd7c
OtNyxX2n8ZwBqv3YcTNP2XMNSbUzIJHnYYE47jzPRXuMJ3HPsRbUENVcTfhuVq7KP219n5sFjMs4
Php5Rjrdkej/A7dwnuyBRQervaiiJ26xG3XSd3LRjmqpXeNxzreWnny2RX4HaDT3mqLfd3HzdewM
eEmacisxSHoqrTdLN24IjB4SNjZlUrGXi9kigrq6HYlrtFZ6rNg2pNYZIFBQJKeIjoGi4rGYzdMI
+GiatXNYdp/DNtlB6MIfWuI0zmCEBvAIN+NM2XrWv1jABCg4vtwRrVI8u1qzKzN7hUPcR+rnore3
BqOLUOAOrTmqUW4QP3C9cq/Ntt2Uk8jqAPHjCRu+zTVh6aI81In5fZIZXX/h2a5YDqZ7htw7ag8C
egasorxu9QEWRbIye2n1qpi/NoFDAaec7wcWO+iFXq5+sXKNSscZ5edcVS6/GPFBbhUNpgmGtPGX
8qFyKaEMn4AKefAVOKQ0ZPbKDdevX6BbpOG7RdUH+DJik4+zUvpA4T2rVbdDb0CYyE8Jhl3sy8HU
g1lAnGAd83Iluko6cwOA8CoHKU0x3GlgdyhcO4j1amPy6CqsXqI0iCPBkjbk17SrPy/jGLioZh3H
OvAhfrQwPQAwBV+cnfAFeOR3Gbe0mBIYYkohmz2nFY8hRb5mmHmFzYC2rn0r/BY3MH/EcF12lBwD
uPCnfAlifGgV3ho9qnbcYb22vinG7LD0to8Qi4WwXOBHgdgSBORbeXaH75XVvjcXvJhhIAiT3lTG
BibcouJtzV/4jWxmduA5S0MxfHaReCxK71VD+lLPvYWO+pbLRNWjB92BdEnnLeyR89i/TPrTOCRB
NhbewI+kOfoXuAr+mItDISmecyo1EHMZVAXMYSN+bzs9oFvsVVAQmGVit5gUF83VS1IZsFSzrVqr
+4E7qZsajKRloNRDwNTwKMyYC6OJgsLib5oF4mVUaLaf5JaxJT+4rVwWkmHe8YtTfaxBDyqbkETJ
zkwegYg01KfMHJK8MVHvW37sfoTIY5ZbSV1hXzYsbVGQ5NWxMuJgypxzCcmFIqo7jn036WBRB13s
VJkcR85Xs0VAMDZJy9OTZXX2dp40FR4PjByncLkwMn4TtQzaaXphr78XC+MmVnSxG8OccaaynTNo
PVpU+p2ivcsE1p8p97mjByZeLnISQI8oPvKHOnSDIlfHvUhIfpVqFt+KFAqC1BpWvCJhVZqyM51A
KqNW570wIp66ELtuNSi3yMoAwt67nHsnnbEq/n+WmaupZiqajPedrXR+ryzJroqcL6bmIka3HO3V
euCGoOx1lY1GA9SM/UdKe99wDQxkO1mgkrFRWhuTliUs9+Qo/Dkk8eRm5zQFu7qG3mMcmQ01uxKP
hPE0ORp1DZTGpc3BMo2rMrYDS+/3ZrTSOwRz+oYbR5LM3aFTGkq5BjA7CUuRV1Vi2zKgbOldHhv1
2k5bNJQxfWzhTcVx/Ahacj6afXNN5tDxUsnWBvShtjyhJnxDCWKxgm6Nl7tNvteqepi65kghyBU9
B1scSAcUZQDGcfw6MPOc4D85kH/wOO7qON+7ivnu1pGzE0XzhlMIVEJ0TOPkZlD068kmo5d0H2oZ
QxmkbKonbc/hFqpGQrj6Wyiy3TjA8MkovVfaxge79qHPOb9jPWTXUeg19+iZklZJbM0xb2SXYqAx
LWNnA0HhaoW95Mr9Ejq7hhOAnlf7Tus41JePqWq/JlTSY6/TCJYaOU2ebtVd1TLq3qaFdY+qeoSQ
ie2GXJtzyqKPNybVQZDVupx9v9iRflBQfvXEn0cKJFx3NVyMsrxe+2ZuG4p9PutZPRzQ52+0tk1v
rRA3Rp/UxEwqFTqxjYJCvIGoLZrOtjLq3tO0ivvAEueplwpwSGw3pm0vSfg33YQcbYkFWDU5yUiT
YusQEfOFlqpepIOqdEqFLFwvms3cMKZIHV35oY7/31Z0/x/y5q3xif+9VOtXHWa9++Tr2+/teevX
/BBrFUf/JHDRqY6tO6puG2va4oc9DyAMJjwdQ6dhMVCw/y3WatonXUOlXWVUzTGwz/23WCs+ma5j
ILDqeFEs4pz/J1rtz6FCYdmotEIYBgx+VWhiNT3/bpShFEuv5rPLVK2r3JOSbRkjaVf4+E4GRidU
6HlTEwbyEibBDKwIw3DUeIyVLiI+Nl5fWkv+i7vzaG4cWbPoL8ILeLMlQU+K8m6DqJKqYBImkfD4
9XPAmonX/WJMTMSsZlPRUle3KBJAfubec02vvjeX+YWVdm/Uavra9ZGloGEYHX8KS6Ds5TToJ6Zl
13h2tXfv+y9v+H+2q/SMZaL8z5WM47gYGNjpWQ7vMm+Pzqz8r7+HW9U5lV27uLbQ10SxoMoxprDG
3rQfB/O+NFP7GMcGMRyRf2llQdaSwdZraPJ3rGQOSUgIv2QVH50iOFoOumxjNFiSjC4Nipn/ZuJQ
gyRBPqAEEOSkcULPDk4BiUNQ0o1QL70NR3h/KZL5nBHiBX7DOenxE6Y5bvyKIjWjGIPlppx13SO2
JvlolXW5v+5czVxXbSd2fr8kp/U/6RR+s/v/Siw4Y4yvv+3GeWcXrW2SAaVaNQr5OCXT1c+NB8+K
tWvpkM4++RU1s928Q1N6cd4DV3N/aLO2Tw2bHLQ4tnkEgO83EfIg9qmhc8i1cn9agtM9gREbXmqb
vs6JJ5ezb47PgyteCBV4rRJo0kmmb7OOCUbs2qcJ+yJUqcpY4cnBpmkzbdCwBQTTRkB4o9z0dkHK
ocf6jo5+fiZ4IA7tskrWft/zKC82bhOMa3R4i98xF6HrATeJ2JP6FcxrAsoFPUny1vp42yQ6iZUx
uj+WqCKrMpOQ7uKLHt3b+4y/GRvxci7e4BubemgBMiGcCibxSJ/aFjvgeUuoFnp5sk/WngbRhznA
Aq1bGXBDIVVPKoxht7BT56yS0kDjAEEHaH29kom8OjPCEG8aWuoeFQaKtLhIvDRecRbzBkR5f3aH
ZdY2UJRqVIx2BX+zoE0HkpSFskPB0RfYH4YWGih+tRTmINneFP/TNlqaoIaDbbTbeK2RREmOjsFE
t7UgV1cf5BHBs4FqgL+ThCq0/kw8ITdpTBR82bZrbH+hUXTdISXbBMOHg2Cj14uj42C4DKhGRZQe
0WXOZyNAJ6qMor+mk3KRu9WAzSTb7LHYNppQm5Ryakf+Kiy7Vt+y5clCh3oLj0dvhWahtonAZmBD
eONSrn4NJoHpSHFe298ORYIdWPcWY9UpopjtijgD809MjTnpBLiXuS9Ys9PsGQwPj3MCFBIEaF8e
u67QoWbl4TSwXiY0gfyRdgxmmtSh2VjK+Z0aUXKqdZKEPQOQ9UA8gnGcCHC+3NwUSsXeoWw2flFf
IyZlu2myzhyvH4YdXMjWeU0b4yWy2k/XvNMKbZ31RQg/7dlV+YXkDM+aDkN/UnNCg+RA8U4y+yLN
uQZSzK5kJK+JaR1KGPuHtPWXRpbfus6wt5MPTQZvqTXeTRONWNe8xC1mTZm35ToHe1gSqZHpjbu3
cn6wx7utkuFlqIf90M3cBkQTs/Hx0RR55yEKe5x0ox086LRhKnV5cpFtZ4v2AjLjYUyZN3Ic7Mhi
gvU1nVtjiSqxK7BIGFKM0XxbrGkE2TaPDW7PtVGWX17MZHyBxpSvqtAehvGzRhpMrWYhIWiOlQfU
tyQ61oKFiDlAJ9Avw3ViVI9Vku/YqFM6chdidzQOVaJ2+kSqE7Q/bx0V77HFjZuY/ldcfCZyIOeF
QWBmfqRkP+pMnzZIyzM+yXI/B3DgC5eMbBVtIjyaI4bHos72jbA/+0FeC+WGSSPbTaSynQZNeUYR
DTY4a/ee2zyPmtevOtI3kXXhTCPSAZCmOw2syka4UcW8rXL5U4FuT0xaqnHyfg4jDR7H03qQzG9M
3/6pq+HT82B+FNnJUzmzvYrJvHBRc5eOIkJANy9u4tyTOHRnpURIVzVSztRqoNYCJqi7ItrECclJ
GU+hatJuIMJ6r5oWhS76SFvGzzAtH7UCpgWUbNKwljyvRax/yG1obZXvim0m0xbDtb2e7XY85il6
GYpcnLpuO+4Ty1uyKEkeu8XKVzI/VVU78xOH/skj0IhHUBOcRVA2rEbI4i3JHpLTvDH6wlulFb2z
lOQOxcmEByvNk09zsN9bzVBPBPnSiGNk5ledvwWA8xXUjOQphWcAGW3Q9rNnVw+mGOh568jauk1M
QFZnHAucZeRW5CSYyfGAT6bA+Ml0r5DJtZzxBJD2HE4SxyjL6hc+smfpG/fcTNZZRPNhdiaICjHT
81oaD9KHatzxZF9pZW8dY4WenvgT681z4zPVd3q0LNYVHoB81kztDzj/OqrVKXhO4MQSYNyLsCfI
i6mdHK6sawm99SvxGasMqiYO0UvXSwvMRokwOU77TVzK6QqO3tpyDfeXPO/Jl2xxZRkdiuxMkFls
4FB+jEXM00kayc/WrpOVXS1z4Vyfj1BIW2IUYEXMotLIEjTvOr9Qj1itSu5U7RnP7oGV1/w6RZgR
51z370YbjxIhLHLXgKF3FCEVA3NkZTsuXumsvrgFcqi+iu+z1F97UWE8EnvMUGQgzyvKvme6+Qcs
c+ajDk88UBl2gSQKb7z4op6WmKdkZr2YJEe2IY8mE+WNpadD6DEgf/CWykuWUbLxigcbRsSpnAUt
HnOfazEXCn2HvutZvrzqMg61CR69ROI/2n5L7FJCfHfEviVjT78SUM1Y5CS+Oqn6pZRDeihqbu8G
AQ4pQ6CT23HYVmglOV1ZP82FQNTVPy/qSIdxCReqv9Fy4ugjHwR0BTefZndeZzRH29ZH7yp7IuY1
i+903ILQScsOEgBRe09qKvfJHOyzImPIlmucv4BbG/T/ZFS4Yp90yzrQowWz0yL0/QtslxaZDGXH
VH3ogbsdXH+DbcPYOt2043fC12oFB0IpgVE3SHPxRjljdqhJFVUBLJHSJBloGnK15Nj9RFZ7Zs92
iVkl+ZJqMpDfWE7QnfVRHpJydDQIuqb/AhHEpGeV9WQHsktqYAV8twvVBIou+x/fxZCipfT6Ao21
CwMW3u8Gq0y2dlvz0oLh73qClqPsyRBsbxQj7RhOw1pkDM2DaKbjbTzY0PGmM9SdIW1iXBHx9L3+
U9bWb1vUOZwzD8qWnR+4Rp/rpKd0RCehxv65TbO9jbV6xORaKaZtZKLt/Kxh80Zu7qQlTPLQhLBa
9/cx2E3EbU+FzMgeGwnKkFqxjgfraCb+QSPnY23p+jdopG+2rOV6zkS1Qhx+mQzvh3RxIWgoBIAz
C6QGzedsMdLKrmP5q4i6B9hYLvMF7wU60dnPxL6Klc8mZdqyFOWMcbMvr17M9Ib3PJvUuhV82bFF
NiKr19yOCsTX2duoOQ9GM+zVVL9NDTzJJHKwEsU/vMd6WZZOKduMFNxa2Y9Po94eavWKk/ArJUKZ
X3R8pt25NtV05a5tYa9liyWg6e4zsC0rLCDtGr8Be8qUBwQYDMHoJhhRHsDmMVe9fNOxvcIRs5hA
RNmDzK69Xr/OHtaAnJdbsjBjKkF6Iyo9tlEtX6mCnZQ79SswxSvilXd0iZRegmJZZPqDbOIBKV/x
KjOX+qCfTIrE6dG1HVIoeJF9sK2Vs3U0mK1U5EdwnEcqvBQ7jm9z1fBKDNe1jnIRP3viN3Ize20C
wbWxqK/JoBuUhU24+FFpKbMzRuZpObEEPRmG6W7H5XIiPU8eUi/5murcO2AuT3gmPlvTOCPJ5NQv
NJoT1WfzWq/FhcqRo60ztO3YnHVsEQ+kCGIfUb7LiiqyTm3PER0Vyn9rrT7eNFEGw7Oyls3NxvBQ
h4Air88CneaDQRQbJmXUzdJ+z+PKPUyWw1C16ax3oc27oijfQFvIy1D27b10rLfqjDwoessFocCO
DnTo9iWxvsbGpDHxSDoGq1uu27LtSREZEeh59nhHODYrijpiQh+RO1a06coFcv4QzEyuO1FOO10y
pMQKR3wgPcBD7Jf8QTlM788QZzCnX64bARKa4jNi3w7An3038cz2WWw8qf4XYoPmEBjwO5LufvDi
5kmP5vI5eByV+NYNT9wRD6y9eH79bHq4lkCTvcW1Wx2R6PFHkf0q8xIA0ZBmj7FJcQ7P1t47RZc9
3r7XJ1bogxsdcwsmmm1nmIBaPSRKdpnhyjubxnzNAc/abN73U/DmLrnMMaj1C3CVqzc3Dz0ii6ZQ
JkuQ4UOWSIkhPuxiuA20RLP+gWTbWI2I3O9MSl7FIj30kyDaYBKjQU1LmF1Nv8btkB/quQdD12wL
Tb1XpLheBpUUi97qrRZdt8l6SbOBvb0DvebqkJZRFBq9J0MJe3F9q46QVvIgLoR9EmbG6eyMd9NC
Nkq6lL1t86hxGTH34hYnU8B6ouJ10QbtbLALXKNM2uyeUG5wf2TIP2dELRci3bZxcefl7Xg/ERNA
2EIVhQhah/D2n6KeKsOs+40Vht1P/Vg1RbrTPZLrdLO8SMSx21u1ltoEWfOhw0764r4jGlfm7rbp
EiC5orz4DNIY+5X3k6lBnRXjA8/Ocl3PAqXsjcvkIQwhw8IDuJO+injc9SUKVNA9FI+kGK+jym++
MUEyuGugkik7aU6iN1YlV09Z6A+8GcSbNowyrGQkasud0G70ZrHrNdc6kE7ssKWGsaNs/aob5pWR
IpkTI/7paVJXLJDxxfiT+4CWYNfYmgu0Vpb7LsJM4UNv2LgEerDTMd593+RvlKZaA41hD1zj1oeU
8JOI3G8sXiewaNb70q+CBF0cPQRItbyLo0wjSIAxcHrfeDaKgp+SsR+wZ1Jm456IoXto1Pe92RPB
hNdli/R7Slq1u330ZIczvnSQifu1+oYsKrFBiGA3CgPLWJtQSi5btJQnwGxPrMZbU6wEOQqHP5+j
RTFQjJ44MYNOwjbvIH421DxUwjH+P7xjfbqNlXd/+zZG/gbnpvZgkP22DiyuLz/Ax2f0eOeyCFla
mrNplRM7A/QF2sgcl+F/tkXj/HvqF9IYtrR1PGp4KorxzpxhCxdl/UWyxxDqGjPyZ4cKnIC4gLYk
h4doxXXy55prMPscWqpzx7Lx0OntHFIckjna+dDr5dzuh5yNIKUCs6cansSgCLyeJ+ZSRdK/apak
RKjzd4bLVIM5seYZhO1S4N3IJuIpLKP2Ln09HRONjV9ntS24vD6695bWACTAF+NIgyBQeMkWpfMt
swS5H9hDe14+r4PXVxlJubTUdWC9yirxMEbl+54iHXmLeSxF7L9Pudo3rWM8T0E1rA0PXfngaLuo
cHqgDBi4vNut6VUs1RI9whOS2YfbI6FIzOykMKHFbZs/ucXvOgr88+0mx45wVhbuBzJoqBar5r4G
k0ds894CMP4EQo1JNstqcOqFs52GpL+M86jTkrG4DGwW5DxL3APRteyjef1OZBAxmjqbonivRnqe
1EsZldvdk5cE2rlb7p1i5lmWlDyWqjEgaC5KeJ2OIhLXWEJwR+0kI9kw4BTGipj7Zwz28G0rZ1OZ
ln7JGMynWpudR/cpZoHaWxbB5Yi8wZhZjIF4EYUe/Mwb4grGzAlNRwVXHuEF5QCSmkp7ErETbzy9
6Y911G2ASDSsJHK6bUkkYNKd9Gj6Rsmmn2W8ofEAApML/063K7lrDaCfZhM/trWekk7skuBiF/tx
efD6c1iQ73doIvl1e++5zt4aNN+wh+ulO4vwUruk/bEVHWeC3CNspfk4pru+mAB9Gr8T268IEuU3
sLsCZqdW6ry8xjvUfgFLta4uwMl2pM12UP/mTVmaW9aqycY0ZkSJ+YxnZxTPZmUUYKenLmykzAD7
kpDUNeUalW68m42Rna7CcNznZKbD9LkXPRIvVe2RCjNuWJ7bdlKdfD+hXXPamCC3GO1O0GEYziJn
PQN6fjQbnc30TFSZCes4K4it8KlF24WXK22Wn3eYhrIzsl0Dun7GFv2WTVo7NXc1Q7I6/+kXo7xW
U05EY0x68DhMp1q2LKIltgMkokz4lqfEDd8jevvksLs/cAIG53z+nStLPwsnfq/zdsBOnWYnCbJu
Qc+xV6/aFBpMjzpvgNYLdiOiW7Z+3OiQ8cg0Rpnx2SJRvV3ob4iSfAlw6/ZcR7m/wUMx7zhkkCD4
Kfhla0CUstxMtztGo67OBvGoqyjYgY3Od5aevVg688lYlacbasfgHApZZ/pnpwuAw9sCbxsFKXNX
+zCn49URDddB3z2UjSjWdWbunQBEhh65Dkw5VvYdtSkLVNwJVq9lh6KM2T+lwPWAY3QoqXGcuAtA
eABjTn5awirSsOh8U4LCWFHF4e1uLLqec9wdJ9Bc5Z4ZIQKTjBxEHvE//WkkcotUkE0qBvlmesdI
RyZrs5l7Gn5atpVsutJLniPrB/srZAaZ0RyQz3x4g2yOhC1QpiTTHvuiw4OdC5ysOZ5fSLh2fSx/
EghkXPylPO5zRrEB85flLTRnjzxzev8/76jWDewF2qHDmkxJoWXdsIsnP0CAiNFTjk5zvP0i0GST
HTfn1XD75iNpCacUgak2nExYsPLKOGYqZfDC0uBUawze0gXqWnP9c/lV8ohhrSTSFWuFvsQEtlid
tlnESaFZAK2z2T8VyOSJNFEucJGB9jByQISVxXi58UqqYAChXiAJ7cEa7EWMkoIR2S5XnrhqPCse
NakuglFjr6zhrOKlw6e9X2cKOyqXEZ9PiixFNONzcMAUaB1i27ivq7BP/Ogu8XiYMJC5pqbn4SSZ
0R8yplqKl9F2P/5Q1joSCnWZoLRZMtB5JByi2OzuCaqIpYWCL+pcbnTuICcfCDFusulLDL9QKcOw
q6V+D2lspcUBMegSXdF6ivXqMZkIWzOcLtrnuvyMBzK1tZ59f4apqHcZMJPjQ6zIcrAYVQ2LN00u
6U8LDhD0cp9Sx9PylWbXxbHUmc4EHev2yNbKbc4o/hhYVAZgUAkSjaZPOepIwiQBcRHzf9dAoWWk
xMfN9VDeFWojjNo4O075nQeesY08wQgpYVnbNryW5dxAMZfuPOiweTHySTUWHzruaLeHg2er5JUQ
4VBolyo15EOryefCI/JKiUE/6JP0VlIY/JDBKYo1ltmKWTvDZQAxp9JOSQ8Bw3QrPCewOCcWKIvf
ljoPqlzTlneoPPXwdpmXSRzA7aZ41IgOPWgx81Vfk6+3xDsRR9D8RbbXxqn+ynKOdc80z8z4o5eK
uEoecPCNK5o3S8OkZInoneE7E3025VavEFk3C+Iuvi8Y7xPNO34lQ6AdUgIxeMfgd/NUpd6ITUa1
teGcOHcX8FuR7BsHtXnvE+SR2q33kEnBMLFy73rrrQ/QxUSV+I4H1jMNQWDrW4lxS+9yan4YA4D7
2wy11coDNPJ+pw1lQH9seLuukKAfkDqbutVvvKgkEHc4a45TbCGCXwm7WDlRHUNy5dHc1tjshBUX
Z3h1Pdop7HORt6lNr7ngPwNYkUP9INPwCnVxvB+h6OxqQqI3BQlkBH7YF/YJPXPxDEP+ZBAPC4bu
9sqkE9uvwdA8gX2/J1xvJpAUv4WPH74b4vWtVBKBv8tv9OOtvVwr9ie7t/PYzMEJWQRbpmQ6iYBl
yOxJeV/0sBBcq7gfBHuvljCMEhIkPj0yO9pUUmg7bF6KunZ2hamnHKRyx1j5Usztt3Bnb3Wrt4bK
3Xhand6VhTWsYSuFqilPdHrWluDR0O4buByEO65IyOmQnGwdm+m+M+gzW8BJWyFFaRhYJpIMxldX
lyjaUYBvqq6ptkNO5C4sfYYmziaednltqPOtePdYdG9Hf4MbIt45zjSDsyxOqkksusLmt1XN5r6z
vcfUJmK4LnEH2qmDiBECYxmp6OSZxAWmnY94hJDf1mpeGo1xBo8P1qDLvaYZVRKypQQEXrvx7lbD
s8RDelrhOjnjD+4OKkuAn2uoZbF0vlr0y1CvW7XHCc80x3mplt2EEszVzN6rDyiMI8JI4/zgU+wh
FRoPQSG6i63XNrIyboJG9E90+9bBqIcHkjcetDyQH4NDG98n+WqoPXOfZmm14axP9l2mJFFS77cS
NyF1r+6nO0v29boyHW6X5aFVDRmxFWsuG8ut/90z9zdE0l+JOubf7VUQfYyFm4gowLYAz9JE/H3Z
PRP1Qy6K72EPIa15hICuWBs4bvqQuJMT3mrR2AquQid1sxhsCoDlQO6XO+X2GvWlTTM1Fe9G9ldM
I62jO5/QnRaPA2up23b+/1oQ8v8P6eQi2vivdSPX4sff/X3LX/8jGXGCf8Bi9D3w3FjyfB5w/6EY
ccx/sF3EfwobHZ6Cu+gc/t3fZ7r/WDzrePxcR7ew4PwT6GTgF/SsAGQ0flXPc6z/lb8PTvjfxBae
5SE9tT1emsmL8W1n+fd/EY0oHmyjmVIymjOiQC3Jmy2qChZkWHs6RQqfGoEPSqO29w14w03bpC9+
6uAJT40S3GjN5EKzvxWOpR9gV3Ez5fvCscTjrLJxizQVfL5ZnFhi6SEYcmZAJTJt1OsPWXPR7Y+S
sdLPitMfm1h9sKkODjFjU/gVxD3rM6uBNLCBmTEUo0w8VPzEUK8RIutm90ZqyTatmu4yg4BxJHOy
GTw0cJb+TJrlrxi78yUugVg6AYR8rHyrgjrqR8Ikt2jN40I+uavsAs0se4NVgbHi0jUUBrrFQoUy
CUklkBe2UDzy4mQ4miJ/9hTW8boVGkNJvwxVMGtrOVvXSONorbVhM9rmvomzr3Hx3WHtuYysXl+m
JO9IxczvrS5jJZF8k/yG3y764qggbL5lVyVdSjzLJ+erlPetjsU7bsd1y2Iomxqk55gFh3KrRc4D
Vu0Y3BAsj8il7kC9H6ziblzrkomAai077GX3lttIgOoBGoetrZ2YsIO5xLE0Mqimi5g5kT8m4B3n
VjphgBD70LTfBJEZO0D6XWhJ7GcSP8ao2E/rAyRAo4+3aO66sJvZKY3vkYMjJFPnKS1Prpscy8zo
t7MveA1+yXDDI2LcqiLkjSVNdsS5FpP1u55G1EdjFoIRSJG/V/1GI5RqhipNlG5Xn+LM/DQJcdhG
XAQ7MB87ezLiM9j6miGkFQq7DU6OP+JerL1nvI7sX0i19aAElUm57euAKhqZBvnLmaMNoTbIbSnE
RozuQ6zbyNfJWVo3jTCOxL7yLvcgC/QKPJTovhUmpTUfadDRtgbU6MAj0JRGjeWv5jF5xGPf78yg
1FazIT907uEr99C+peA5M4Y8BbplP2BRQ74K9xFQZIACdtn89NExGGvic3XzZI6GfXWiBodORniE
yd5fLX1Zioy2Vta9hxNrJfrgZ1dJukzL+Eo1NO9dRDVNiHm9VRaT9153MTbaiR3m0aj2U57sl8wK
LixcPTgcE1dsNJ3k8EpuLfWW2pa9lTrNkaVr67Ib+v1UzTNm0OSrSqmdrNY/kvmYrYnsYGypESUh
jFebVKpj39kHa/AX67mWvTtRdMlRJ+1cbdvR8eNhqT4GDdUoIeTmtnHNaE0RzrDZELRhbUQEle/o
q9kEKZVFyElKNd7XGDbYyXC+Mg+51ZGtR24mgv2G5uaFKWUvYF9GAakZDuIJJaii4kSJbEW3OoW6
jwHwAdwcOY08KFca8VI7IS3JJeip7chP2wg9OHhk757moto6ZKmskGZp57JFmRFZrnFXNawtqy2v
86XtrWub1hsajoW8Fhgr5tyU1A6AsgJ8UUyhtxbPHak1YFCgOHT5+Gv0orucp9Ylx5Wbjn5wnkXv
MNxP7I0/6M9xhX+xy18LUHbbeujLUEvVYzrwXdWr35qMmWKPJ6W0hsQITYMM4NzT88yLPmtHEogO
4DZ4HU1bP87DnYisiSE0ELlMUmYN6M2J6CGsqZRohSbhrLu2oRBAUpyRnm64gXUM5hwD5hBkO68z
yYEg1nFtUN3t49kJ3akWzCleFu/WIfczSS6wWR0Sz7myHCt4u0rrUZBDncbqo2Tn78jPnm0QVxoL
x2hq0S23OgbQmOY4IxdiZTExA67ewePT5Tkb0HEB96VBwoNhVMOu89s76Q7ulsBkMCGDX5CUM5SX
grii82LDtjRna3lpsvVqyQVi5FTxDINskoDvy2JvQFdF3+t/anrO2nnmpykH545TpE9RXPUX7xVF
ALoux3xyEhyuACfsIwMvM6xGBLPZCCwPKUBJRN3KR+a+N6u5OOLHIlKo9n7VGhY6n/iJkxalP9zk
fwjtMBfUyj/VjZ7lm8Sy+YaJJxGNI4KVvx+4me3mdgkeNRyamOy8GiCMIxi3j7FbX132C6tGx4nl
x8uau/Ha09j8rqdx4OPS1kJk+Z7JeLbOecyziV6+VGYVxvlj7lXpMyYFyZwpZOxd3M1Tn/wPTB1r
ATz+5eXb5kLLdcFWm7x00/KWX+8v9ULsJMVs194i2+MeYkW6cks7x4CcDqvKDB78qv01OcnB8wCr
Ko/VnbVcHmKUKwZ2gZg/0Ht4ee2usWkzSiqjSwFfg5ntqgTOtBqYwnJUsa4zezjiVvJBV3Xi2F9y
PTZEVIag622RtLu/FGz/ie7U/hdEzvKLGYZBDWRYRFgE5r8U4lRqHequKg0H3WBtkf+05MLAImt6
qACMR1DKMFVCDCYuAh3YEgwF7NlBs7A1rOmxM8kMIQWM0DvfCB3X1/dlTghO3eJcXPYcWlJTCs3J
vsQfvq+WqcZY4elPjLXWkrGYR41YmVWrEbIVJCthkZlGAu5FDfHbkjmvMXPIRv13qgxv0422g2GH
/22HzaLL4I44pvEspglVootdi9XQf//+GPq/fvKWYXu2bYKV4HEa/AFF/OWTD9pYacuclZFDmt4T
A+i8juSSxz/6TmHIidyT8lrsYJWOp33DmBflV7YYYtxq+jaTJl0Zmfflt6o9x01l3hd6kaJrx5ZE
Xit6KgwdVMo867EpvXmN+Z0xMLkmrH/YzSJXQxDEDSuOkd8Fn07nRxvN9OnzUCY+Y3Z69UlM+NFm
FXsviuurlrrEhFs5Wxi8TxuM2YQvR0UBSHiyGeb9DpIMf6JW9VhdFQm4pRTbIa2xFCR+va3UJA66
wQvrSdTyPaQpadY7m9EAte210zmyIG27bN+KLHFQUubBatZYDfV6jEYzS8nHIj0HYy2stXLxVMcO
rVtk7tBG9OwLW/+cl3Gz0ftBHRwJx7crAOtMmKyOpCIHG20hKpaJvSuilmez6Q4bZUNW4ik7bBND
DaGvKedijymStKmJ710H/S7Re1xLDIz2cA6xSXaa9ha00XeTLRn2pamHTHblyVvcvgcnMrWjFx8J
+wAXVw6//vtrxjTdf71oTHiYMN3xL8LYCRC6//1xoewC1OrMus53NJYgEaCKpHRIOVGBhnQTsLtN
VbX/87Wyv1zVoQQjIGWnRXUVrWpytvZJwrqzWwItRgVCu+wWCsOgS3WuInRbU32SI5FHHBXuM+hI
nptpP57AwoW6MaVvDdIs8qQ/Oa+NnSsysatqk1SJgp5H749SYum4xUZYUMuvyUHJ9C2LVHGYFUiU
laMn7Z2oBPa8WL3UcdPe5Show7nIojDrb1JZe0J0P6PVjBBqkneonyGVQq8SqLVhWzxWHUr8Nvb8
+4bFATHHE/4+d8Y1unyPjylovXudY/A4jvoz9z8wRF/ILWhLeWCx556KJm7CvAxidl1aS40su1M9
S+TK2HVJHojPLCf79Qy+A/UKuMQUjSeJKky5cBnGJieNbp0dq78n16Dbx2XcnV21Fl5k3cUJ6nhd
Eu0sSxlfEY+Ehs30J3dGjUG8KrcK1ZpraNqGemAm3gO1M2i65mTWGWblKTuaPc6xQnNfNIesY3fM
szOFGoGPlTjevgqU2a78YBZoK/iY+uCaNg0kkhjyKNTS6LG3ujmsVNlv2VOQjpab2d6raT2YyM3n
oM8G6gts5W0/rRV+nNeK82PlttXX1NfzGYD4uDfQ2oVaMjzWJkVRblQhgyd3PWUgDiPeE3yYzh6f
ESol2o51lFpmmM9aDb61h15jd8Dx2R2uiAlHUlJR0SxQ2z9yPdskojJhg1iUzomKD7iWpj0XuogP
KD27g5HHDjCZ1WBM0XNfak885ouTMYmC+V+ub5NJQ9gtKzod0fQrgt1dQhDxwA7m8FqwJW4IthdD
1e/RRZ7K2DHCShrjFVnkD9n2w3fTNNrTGEmekI2XXoxh5mXXwRkmacBpbIiHfijZ85PZ5+BX2LDn
Lw5pp312lJGP7IcEd33ksIvLF9FtUh3zpp7WVbZA4Z35UJuQR4chIYVJci0i4BK+egqGBI2qa6ln
MSefUsNkSoOXHBBtE3roczG3IxK6PCVZHtNz9crJofZse0iYndvyNUiFSdfRR6zBo8voOPrR7RKE
8HNWtHtVRx+Kd+by53sBOv4kSoaDWzaevo/7wD6Gei+nExzJ6ZRUOshD9Oy+fVJCeo+ehWQkMq03
qzSbSzDV5iaqUvY6BhvssFauvndL6zyWyXihbhwvt3/yO6GTTCo+YNC26bbguLRHM79Qb9p3Y1ei
/mBYThnWzJcEcWhi25A4CdDIC+FvVV/i7O3bd3Cu7pdhtE+VrKpXYeFMGI3m+udv+q04THUcrEfx
CX5W/0HOd7lh2qgfs3QqntJy+CwZ8n8mukaGvY7DwlMPxVg0D4PTBhc9mHZxnMeHXC4EHcTSZJvz
Rz0awbkkOrzKvTN/e7hri0A9GYUAjamP2Hy8XO41A4HRvKTxFIEkWKBrW+ayLpX0jC1UuJGx7UDp
I90zOEtwvoFHikmWANPv7u0xx/XLwXGOarPaRu2yqgaus85NL3iLOEs8XclPr63DOe7v/WRqH6Hz
pf/G3nksSQptWfZfek4ZWgx64rhW4aHFBEsVF63hAl/fC6Lei+z3yqqs550Dt8QFTuCIe8/Ze+2b
U7afhj3qb8hIiJJqGJvKSSAAS0q0mY546ujEXyMP0fHytjzwxEYzOUqtjIt2MOrWIco985IOZMlO
o4TC5skbwzV5o95P7IIZycPyQqKb7aGp1Dda6EgovZxXda4n3BxreoPwRa92OY7AEQzskcJ2CaTT
DK7+85P9/HI9YhGMXLLfGHzRGVbaYG3M0y26VaQe29G4gwx76zImcnhtOek4d4/LwwjIAAP6LPf6
+u/y7LJca6W+4Tb4q5iRkGORWvu2M+Ud8hkmqBEuYa4xp8RQ/RIh4sGMKmWtGKa+EV5/6oCHssdo
hdTEyM5EklBH1qxXuuBmhqzZqp1LO7bTBRjLqdYD6zIWWIDrNC3VlV632mEq7PY5xoqhGnm3jnQV
9Aekkrus1YiuSLFesNCRn3myuuioZRUelMby/JIJH/M05mIOGKiuJt/WVlP3QkrnpzQj5sn8Cjtd
og9ywPi+46AYyqC/00T7kRijuHjSFZd8dPN9A9A1xtZ1CucHyILtwXUBYkrTftEQoaByNE42wPWq
lWI/NKjBSyVAgxPkO9POqp3U4vakAWiIuvLsWfFWJyDmOBaViWenFFuqpndBrVcfXsCNu0N1/diW
ibUyUf/4HclG80SYnOVCYDG3oVnVGHCrQhaPAXLyx1FX/1B5cE7LUkYe1EErcEkBKcvPUY5Lb++1
HBRdd63nB4OqzVbVUme1LC4vWHV4Z+O72sWSgIblwWu4TuooAy/dhqaN9+xKR3tqvEd3UMr7CJo8
hEUue+XggDPRFyZfS7+m52YTFT9bEokz+kEZ+a6rFFDHGhfcrevy/pmDMtzM6UxXO8wrOiZZyG09
nrPlE6TGjhseCwDEgJQUyq+UKvaV12cbBOwPTk2gRtK3tKzmBxpc0bYWbHJaEc9pm8/woWfpbgAB
bWQyYTRqf5I0BVcEBqV+VIvyZgeuPHh5jnBqxD8fVJ0khKL/0BMTuXXcjVy+yOFVg3vi4u1LxZ1l
CwMh9qsQ05zVHwbq4y+ugqBcWPWHY4FE95jBgB09yb5Oz1Qjm6RjeC2b4mJZXX6ZCBeg/Kp3PxIk
3dREK0u5ChVnLHycV4K6fMPRsOm5yKhytb5UocOtpff0dSzVCuEvwIx2KPW7sdH+UJ7o3+TgIVs1
67NeU4Ucp/LkcqPnPtmFj8bkuf4Qo9LQGXzea6hmjcaL7yeUtAcrLaliWfbGS85RQSahXSnNqjcm
8UPvIRQrUYnXRsqLTJLu2rhmd0VXSV0CUFITDlCHHWXu3XrZdqppIHuxqt+X3AYOOefsUPSMD4cw
BfBm6UfM2qhOSbF+QcUTHhSP5JQ81ORB6ri4m67zjppVHYIClWijB7c8rgOiHJTqnHsDCVOQdZtA
/BLecOjdpv1ZpNlc8S6dZ31gjxZjUG+5pYKxahPwetRTr5hpml1rSXfbh0xLBi9VgBCF8sfYPSB4
XONGuMm2Mbe1lNzzg60X9jFIHzSndtsHVxWq/85zFNPPTVD2k22Gt5bjYB84ubYP87q8IWAnmpto
mw/VA+rtmYOfCI8cXYWkrzKVb+ZCACPx5jYZdbRJxCzahBvDoNPYN6XanKKk7g8tkK+j2Qz5MegR
GKMVEKcsU3H524Z9koFowGRB9ALy3pOrqQmoB00OAZuJNOHTz6ZRy0Oo1s6Ge23+I1ZvTWkDrKvq
HofdkD30Nr6eihCLNUBV0hfGmgpEbnF+kQ9hH1XCVriouMMeCtzj3MtgYpb/0Md63GBsmSf4ygYm
XPsAMpihaNnsM82w0IRH2jsjUHBJZfoYeml41gN+Iu7z6a4eGvceUujBKML9EBf6Ff3obuyq/rGp
lHRtgfbZFQY/v8bB9dlOoNdk8TmVPXrdXLtnF30EXPo/0HnNWKzafGVCGPkULq0c92rf6MYz3MB9
jAi1EyVWOm0GBoR5/zLApPEBYDPFmVprb6WGtynQYe0jx/w154v5ijLVR8ozL01hhXepAcnM1aH6
TNzNptQq3wKVIrpalM8Zch0C0vK3OB4MDBgBkKQaiXUeqJSHpx4hGS1/ojiacVu2TEypEb8xjnGf
bLi2NKl2ZSzT16bSbkztD2MWjbflQUxyOppygEExueflYSxTFF7csMRA4p0wAwq6GOAWkZ4gG8EV
bblzXYKSK1Ssge2dSIx4yqxIv7c1Uj2UQCkh3NMXwto67eIG5E1SuRY0+WDyXQz/JyoA+8Yd0Wbq
srnDioU4ddp3I9KIoBuda4cWah0PpgMLuJ1OrpDWrQ7nyCSKo3uvUWvsLeKJ34POSD7L6OYcw6Gq
72Jy+XZSyBx/zYAO2SaWIAFTdc4shzRFfJ9qYudnWWrxUeSIusrMnc002FZVoJB3Gsbs1dAF9nut
u53vgIyjDIzZk14M8lkjKH8qxrSZvK3ahvaDAcnvmYzSaHivHWd4LdD4H7POmxF4zh+ziqMjpOvk
TkfhcGjNw4BTkpiD3Hs0oY5sHMuDfaFrQKu03nueSIZKmyl6QjF41DXAEVbEHUPx1OFc9pTzwQ/h
bsizYhdamftilxFTLewjdK6R5stQZ+IzBwPHdpOuTVeutEAVMEm0YUsTPLkH97ii8+WupByGTROV
r0PuFQBfXJAQfVGssfq1txZR887h8niqYwufIatECkZaySjiWzdq0W1yV0GakWiQIriMwxLjpykA
zPSDdkRVq69UewLwoQ9UDyaaApU9veWSP92K8vRFxIBJ5IhJwOb4CMm19fiZRxuaKd4oKoXAizrt
V49iK8f81pdquC5c0ztm80MMX1o1IAOpStadZIfnUHHIcQmtsF+n4IqoDsrsFNRgJlXNBLXnBrCZ
q2h0zlmmMLsrkfhb5X1hxPGtqty95UTxtUiau9hIUaYKQG+UmeOr0Jr4Sg9AHgdQZKCCe8yAKq1O
SSKLH0+WiVaOZgaQ5+GpGrPmTg+0S0lRBt07jasY4dim4hw4iFgSIaEX8OLjjaGp9WOjjd4jnBj+
XmJhZqLJB84995gmqPxiBUqNKMzYnOcbw87tch+kVHi0KlQaDHKnHeSyFiQlaX5plRkvGMDkJqA4
vEsnPHqh8VBEhTusvNreeZC6fcsb613ei0PUK81hydwbstm5xl1rU+eJJG9UZJTRJEgC2+qvvUmd
vqxy42BPdYU3onnOaSs+ZkU8YnxyXocoE5dGKdONaxD3QaliuNkH2ZTarZsflv9Ng5EjLDWiv17I
lCrcVr1NQ3B+nzWq2q0QmGSGwDo5KcdR7YpkL2fhZ9i78RUC/bacBXWdQQvanPWEvQUXFPKAfFBm
zWkJaGbXcai9lKl+3zhD9atGjbRSO3d8dCT3i1YyzQ4S2nFJXFxNJQapPySAmoK8wPEilDdMhe8a
SPo/OjgjAG35KwN/gEjYaKvJ+ZXDhOWWhVExN6GuIDewmaZ64fOIeJxGef0bFtxRlqX9FppeuKFf
MpwZj+beeEt0JH82AX/v5FpgZJVpfAKbWLzgxtyggLQeqCFQ7TfFdRBW9JobLpwUDbhsGhnqtQUA
5XuNsvWMKvzRlDpqgrgtdolj3o3SiBgZWrQOy7b9ZWGdGNSoeSdPCJdwi5qUyQKwvsWBHlfuqjY4
pfLYS5/NgS58MmoTJZsyex7IeRy1JFrnZmvuIqK7sYNTThFWNaJPiosXpqogwND6nYSl1oepRPxV
lK2CxBMhLiVSSXJH+JhMU7seHMapIWkKD57imQ9ICMzEYNqh7OzWA2cJ4xJP1i8jpAUJOJYm3lgB
kTJwiff3A/6odWk1ewO3YUKTl6a/qcBlkNu8J+fBrDqsjorx0RafFHov3URtENMCsVIm+RBcVCaV
9BVkAJlPlM7PUPEO3aFqm1cjmLiljfKXaYKAlyZOs7J+SWBPYHI4DPYkiVcHGuBa4j0LsTQYeqsj
AIOAV52RFtzZwgT2btq/8uRRoDZlZeSFGMwPMGX04Ce7Dj9zDjJHa2jOU39yaBe73iHtxLPWju9E
QkAnrDtmM4yEx0p90Ugp7Xr3LW9eMtVmWpAooR/CSlnekUeU+pDHI+FArAeFCSB5txoHz/INPNt+
a6FbRc1HthaJIyjcKBvRPsqi9o/p/SnQ6xEUa8PQQNxEi4iLcWygAYOzwSQosca9Rd4O4ucsIrmc
2Y69JkjrrsFQQPOwCahSgf8YXWASpX5z2T+kzD9hhMkAMWt/LJSjVuBuTY3vQd2arUUbna3ISVY0
STFHZm9xllOoHCJnnbaPGG+ZZ7+iTKCH7qovsEuvNoUqF3z1Bugs5lfuXLrGLK3tImMrh+wTfNQ+
pqCzJpajrLkUTk4scXiXq1avLmZr/Cyzezt5MWua7LKxh10qNfaLRKYhbfyk0/DQqkhVkzb9aKfs
SlERT0mF8FM0pMVMzqVxXDTaGZSfuinqXSlo/pVWjUQ9E8Hai/IPizM4Hj7kqHV+5VXP0K2oG8UK
vrmBre5pSZAPMtobF9DmCt3ji1Hc0FUA78gdcgby9pxC4IeYB9nZ6yM/whUMIAPPVMAxIoHHxOJe
y7N2mxnOb0h4f6xMVsSE1fdtzQSpiRQH8+e2wXiSIoelGIZrUldSjjx7ugyRna91zl/69DPXQrya
gC/83C4/ZyGm7ia0YGAoQduA66aaAOemxOfCdIFTuEmyEPqyrMijCH6SysaYssYGk07Bh9ZMj7Zm
5rtBTa5WNHgrNBcM7cirEtbwoSXcYIsGirKKARch1FtEIrtHFK5qQe0sA7rhmZOtcTzZmGKNK7xz
jKnIe/IufW17DMF5w8FbDoXPiJDQ3gimqh1T0xQbernvg2rdQaoO18oMoSoqygBWhO1aH18KMlns
WoHNqHU6Xh/yMvXwOEUTuALPIvlRYcgUdEa3qbXhheJBtM2z09ALsWlhgaz6a9hQDyoqgsxqE8a0
U+lrJRUoJBj9+F3V+o6piH1YdoeYFtJKQ4VLisd1UCpQ1+5RSmNAS81lEHIRCIdOgB8XOcEBir0J
FcoRvaieHDn9rmT94jI/xkutIwCjCUN4SbHys7J5KvRW7EUT4aZSVOImbCAOTNmeDU/5wGEHAgW5
1FbWwbHhjMojKlWoA7j9teuGeBOfa2O/VjEBmWYidiM5kiu30w4ZQ0QoxVRqCFXB/wsr3SXAInUB
gpWSboFS7yO1/WXW0A70pgOl5tSvykw5cxynpnnjMQ8Ipm6vkO3hIBhvHBOb+4HyHHs6Jao4Mwhq
00eXSL/wGhnha9QZn51zdMIuWjuDd5lyLryO267ooRPIkhEYSt4aw2WMwGpX5ZsEFajUHRQwKM+J
1OUigRocnkiyV4yuWqWjXLcl53XaQhPsNOMzwSbTRNrPyB10NnQa16+GWRPx6Rraxg7Ht8mZHgki
ca7D/GC2fXxOwCrgx4gYlNNc7melVBzF4V50tJgaziUqaHO61/Q4IIxaCeAQ0MfZfRbMxoo8iZYN
OquYBH0TDTL3Y5obBZMuF9/r2LKSoggo0iT5ribA2jcJ0vAx0u+H0Ro3ZcyPZIoiOunYf0Hv7WFb
bEoX40+hACDT2/ajSItwF+tQ58CV+yJLj1bPnbGniOTXYrjX7OEQjx3SMF1ypbAE5oLwJWscDxr8
8EPUlObd+XY09PaDFAJVs87squsfYx2Te5WCx1PuDZCyvo0SGsQ/x7HNRIlGm7TycyLtYCODBusy
geWIw0iKjv0IQiHOnazF1lWdG4ZhGGOSbVFJajgZCdsT7RKoIPhjaN+vY/QYvjZPMYAOrgLSrRlP
f+pDSXpT310QVHcgj5KjA5RuxQf0VYiVwN6ryXvdqNBOp9JbtSlNgiR7aDiuUG3laEgsMJXwBwJH
TXeV0M1tiPQ24vyWkzzbXY+DQLeoeAFa1IWwcCupu5QC9H7ysO4jmqb10JIY1WEyCUEf2PW4N2o8
lh240KiIOM2BsDNoQ49TcNEfXHrJuLe4mTE/bxV1ILVN/52mlrXuKuBPYhy2NLckXSY12jJ5ao5u
s3Fm6wl8dNSJ+rCLPLKfIRlZuIr8nCr6pmuzd6WbvFWl6ArvhohkuRY/iBMAvaYEypVVWpy7kXJn
ZijktJFbFQVVPbtaL8JOuKfKQT1kTuhXWa5tGpuumm6FZ9qK9FnmnpgVXwqHgYOK9kjkKVGdk/In
na83QkWN1OFGDiLpQoZK7wPJHQiI57jBNObTMjgFRuRdXEM+JYWW7FUtxIeVpK+Trbr7NibazflU
VKpldLlayjqb2KjuuiK+l30mfPIKC58ktzyrgHHogJgjvdgbQfvHsdxypTZQs6Ok+AQF3G8qMHvb
yZx+Gz1aKniBPx0r+CPcTFt1RvUy9sGrM8QEYlfJp+ZterzsvsyR+JX9nwrMWEXp1O+9eFwRVXpy
2/HW46DKCtv1i1HcGUHBtLdQASKbyk+HCwTRFOLJqiSFtFLP/IKe3cppOeisKLqOkDz3stDeMY4N
xE/W1zJUOYzbSF65NVRjtGHSUfmSuYqvh8QVDfnwANk8ecTnJC6twLgJgEh5t7krrwTNzztEZPXN
7OdsTYdSaK574o57G5JXl4qZy3uehDTPlSuD96lhQAL7JjtopqK9YcMNrB2ECPEhydfbQf+3t8ui
MDyEO3b0OoxJfExo9K3NZtIvQiPnaXCLBz3S0sdKqMpZ6hP+pnmbDD1hyOpN8k6OSnoySujWAbk3
aFK9DaMXY89dTvUZwdTnPI7uUioIV3AMF2hsYB1DbIzeIKIDwMfk3e23rVr8UKk+3w9p7e7ammAG
TzbxR4foyDM7AiDy4tOd+22dGuwktb7LsmSp/ddTOOAsmlD04panmn+8a1lanqcv//XB76eoDO7o
hNp/rWt+l0rRCMABa9b7IDt4EgVuKLVdosbeBcpby8EJOXXSRYdso575EBkjzqS+T8kFNAdFhUvX
bIpRneg/Wj0lrERSQYY1rn3A1lKvqqYU9wOqm3t8oOukSN2/nmrCdCcHhwyTcQI0/8+/qbP0XScc
52vTlufnpxxHOpcqwCoB9k3j8ss7/to3vCNPaQstf8/yvE3rcnnqe9X//OAcpLHNXZU0lEMw7+44
tLdcS6Lr8nln3imCqQhjbBrAy58s0fGqTsvol/UmUC0vXhh0oW/+Y/Fr2zS6o8uryzYs61ZVlKTz
Pv16B7VeOl8sfn1+fnVZ/P5j5ncMc6v16wMixtoyL36vMqAlAAfDu0RzfGPdZfUOTVF7D+B0oyhd
e12WVEF4RqahQcGBFMpuR8cQ1kgdqbcM/1gd1veIT8CyuePMtmcxmR+oxJTkhVjoh+bFlJgo6OU1
o2sLw0yjT03oW1M5bJuZNL68p4Qydw9pQqO/Ahtk+cjXCtUIX3VNYf97XR1oxa2JC/XrueU7OSfE
rslU+fXc8mYmRoT7TspsT2U7lgcQQOUuaRuERPNmLd8bBAlqDRcS9vd3FDIbSEocs7+eS6BD7UYa
ff7yseXNY+ICYXDB0n5/hzuFwa4akLtBgAECzigv2gc9bPblc8sXx4qRYXx07dX35yTOt33azUS+
f26v4dX9PghM/euzywtGm6v7KZ49xvPfsDxn6aq557I3fn12ecEtHRpmDnHz39tbxXR+HPotf31H
W6sZTnimxd/fK7WgOmA1Zhj4z++IJ7s/5DpZYsv7lhe0qVcPxDkh7Vx+1wS9BRQumsjf6zLqLjjo
GSjA7+eobsXH2Zn7n/uoJesEoWrw+b1qVU/bI92SP9+f4gQbj7n0fn0/RXQKYBlZ/PzeTswJ7hE7
6Mf3U8ZQhqcpbN+/V1/KOjsVdvD6va6cRsupoyzw/VQ9ElCj2AUM4X8cLpSF9JNqBo/fq28CxznZ
mfnwvfopdJC3B+rXz7P8AHoSkhjgNbfv1Yuqac5ZXdx9ryuH/E/KZ3E1uIr4DIqZpePi4FR+Qjun
PBEidVS8+QZXjsqTWsRgJwhJRhLEiwV2Mr/N0wZeFq8GDLU2qO40kl94tcQ4sKtTr18vr5qEbB25
X9lcb3l1ar3kGir66/IiiZ3xg8YUoNNar6dBSrkm65vH5a161d0Iks6hm/Et9GdgGDSDelpeJJYK
qWBhDPvl1TCiSkX3T3xtQ27kA13oSPGXV+uAGTI1CzrD8zZE5NHfebl6W5Y8u6ofqRSvvrYhYdal
dkryQHij8mRl4+uMy78u65GlhO8cA4NYPlmHIOZLj2Sk5dU+FewCjJ6b5VUNlQegZ3IElkXqZeN5
KtGoLosG89ObzOyvNbm6OT0BePvaBNrv+8nNlK/ty4P4s9Xz5LJ8CcDp3A+JNDssq6n0Mdx4zPgw
9fGXQQmoMRXQ1l0W1TLNjwyOaDrMr/K7TRcZKD+WpTjE4NdE1Xb5Q5ennPLcIjpgpDcZq8pWonVH
y/YDMdSdrRM3PWRMXweP2UCf68xma/0sJaCh2XZ4BjSNVYST5EiHHuJA0oiT6tj2kylibR1Df9gN
RWc/Lf9T2kJbL4vL+5ZPLIvtUDR3WktjVAvtp0pV5RNRYsvCsjLHS8+FY7t3y7vxLvXoC63uNC2r
BmK0Bg9h7ZYPDHQcqUbqaPPmlWmlPR7rOUlgWZwizbkqmnhY1qQoKlIDxOLzeqy+/VKt/3/f39NY
/vnf/+tX0eVtPT78EZw6f6OfgTb/JXn9t2i/+x/tj/rf3v+fxj+NYD9Er45nuw5i8i9MtKX+h2Np
mF3I9ING4Oru36Y/PIIE1mqWS94e8dL/5ETr5n+YeNwNtLSY9cCs6/8voGgiAP8vDb8BzJhv4Z/p
ELdj/qvnTy+ruLM9jrWgAyIa5cT4ojivvR+JWhug2sSROvibeaO0TMAVEawrgecKnJC6gVWa+pDF
5vLCJh3yF3PO/nTz7vbXfvwv5Pjav/sSVUTyNlYDw2KDtX/xGSSTCec8MTFFcRkbx31rhJ9xeCUZ
0/KLwD2gZLtGjvBWGbl5fj8wY8/W//028FP8bXXAGonWff6RTIqluvOvjgDmJpjMaauvK0rl3AGe
YmhqTd/BoggDfGcgbAporqv//lv12QDyl8OCr+Wo8NDS6aZt28a/SqZJaAIDUAbFekxrpodILuJs
2+U2FEBr7UplmyjmOpxjPKOBiAdtZYPzLOMXvTB9Mw5nKNdmiCwfuPUrk8INjsc9IMsP14svkZOB
WrHD/+nXMmcb679uNehzQ8UjgMvVUOed+Zc7YMqHoSWkPl9boKCewBkDVPbER0uOuT/hKLmhkJ/J
ojE9EIAlPmnCZFsFvbYe7TF/5YR47/XY+oPEviBqJ7c0v7Yn1BDI6oV+jLL0MJEQA8njZDTZpXCt
M+FKV2VsdzFxGQhYH7KouCljsSut6Gp7w0qPrI9SLQ+F7W3RjRyISdy6Q73VRyp95VYTBuQR/WDb
WL/G7TS4PiCLbio2IcwoKj2Y3rZDqexbCjhu0x10q9hMFKPNFHZkUZw12fhIsnY2ANxAQZU3GGfT
7JCNE8ebqPsQ//b42UTTNrfFXamPV204FuhlppHJTZlsRsxRQR5C3KjoN+q+8iia8GHw8jOD2ZMh
Auyb3AqjdOulEo4oOGX3DnEXyEw0U67MVyFTWq0qniZtOqD03BhM8hw1f5oC4ukNSkkQlVfwH6cV
ji9i1x7VeniM2gwbl31w2uCjA8jSpLBizGjLlGajmtrOzYDg6MMpU51DJ7XHkophS+Ea1851rNyr
yCxcbOVT6U7wwMefZmBDfc5wezSog0dSGdcNqfSKOCpF6MIMokLc1z4+ngsJ6nSOUtq4Ex66BPDk
cKjIRogI03AEGQnWe9qAs6uDa5On2DG6TePpOxzRD5Y6+V6Kjp0g5TYY95G01j1SONSA+qDv6kZu
EZJEPWVIY6dF43Om9XAdoteqMnZD2D+HVXkh3YwEXudG/aVdm1QXKZwRqjXXWPqheU5Nmja60/4S
erxz6/ojLLpkO3qU3YfeWXtyugcv2ayjCJFxW0T10YYYRxG6fRQM5i1315TK1dWDbaNZpL6IlZNn
W1hAWxvWyCq0tWesuuR+jc8U9u9pP/7qVApzjbgzSahL0uG+BlFK1829SjV7BQHhw7deUx8HEWlR
J7TZV6Z9UawP5nwbYiUoY5sIL1lx8i4zb22I6ZYGQEvILPbW7YRupKr/pCDuZUGFvHlx4/FkoW6y
gR7ZLfWyZBfOiR0M9FFe0gvpNkbk7kuc5xvb5LfrO8VddRYmr7wtzoHtIN53ftAnwI2LrZOmCfoU
KhngYwl1A+wgSmNne92xa4Ktqw2HzpL3SoNBm+q/QHkiMXR2YFrSaI8h9BBRVNaU5NZAXzOqrZtM
e7che4g+W1sNR6DNe1ScAKqBCRmjXFkjIL+5zpQNBzsGZBTTvWG+NV8aJzkcGqBMYdpRWqBtPYzH
oE1vaihPFV1jFZonm+C7pJ27DFCdM24OZp5nXdJQU/S9iTSptdJ12JpcmBA+Nj1TItCdQGayCQVI
1d1DCD3Q1mJEru7n3zej8paL4hBFr1pImb4qUfIRDzo51xjpet32R9ssV+VYvIoUGtNgO3cox/Do
MUm2X1r3t1mA3IzYdOxJrkU7iHrB/BuRA7VNIpK1CgVbEgoyA/5Ls+u7advaydqNh/tgGAC6pudW
2Y2Os9EKRvOgkEoHOpdncPG4BcXMMMT6y2nbji+ypO3bHvTO3EsP24UeP6D1/EwjfsrOMH9Lt7jX
WiqrSdyvUS+OWyPj6BOW+xqYzDRa415tSUnTCqqzUiR/JrXjd8S4JUQl1yDLaZ0RsoKsFZgwU11Y
WnxVrp4ndziGRDZiYNo7pUUWJVp0xKF+54HlKy3lB9XpR6K3biX7DOOtxBop6Coiu7paQ/7pEMa5
QU1yUco7dzYL6eN2MGO0duHdOBnGCmYSrHc1f9TsbTGYu0Skj5pC9GoG3CmjrQPpMjcFbUwoZU58
RDKs0qdPXiNVfy5b/aA6zaZHRyXi/KVRUji4bXolxHYlwgJnR3OPu/WUSNTqVT5H2HdvoZpw4Rd7
nIkflbOGh5IjDQ92CuLMtVsmEapJQK+T28I1bWg4R47qq5Hp+E5ofNQeQHLxRMe7oE/qam9qlh3V
fkQaGmtkL7H32rQBFzf3B+ywRCeOCxHJNoxsfi/FUF+VtOZHdGHdKcD659lzauIF0p56J/oMsvQD
VybOwQJpFzLounhxmvIDzes2kvljniVvlYMdpLeIpaFextk+t4ZsViUSkJ0i1N/p1lSrAvKTN2Jy
G4UNvpx1WIhtV61SfBBO/EGi6Ued/BhFeEwzJH96xt9ADFTDvDugnG9Fd4rX3EMzROGKKl5Rs5tt
ek9uEX8GFY2msUZsEBFwFrTkcuDIH+m5VeGnU1V/mjY9pHNMWaBEn53ekjYGcrKdrGRdwB0gFei9
LpITpeVircsIsZbRqSunzD/I3Bno9gBKLa4IZdK0+EzyjSya0p/3VG4QpjqbUcTQsm8dDus000BA
50QjQVxbZ1b6acS25S+7BbUydnYj2PT0T5RiJAg74PoY6TuwzYLAR7ERExNDzeKvjJCcMsS4Qy8H
qSZSXkjVROySBa+cPT+rwWtIAWWYZtGOjRiqaQoRBU03Ptg9AOXWnPwR7R2pQMlWn3lTSf4r71MA
xmP0aYesqlX40S2HizPAbIbAFnuw5qiEjAXalGRTGfF72tqAy7JvJD2oFDcjWviRU2DVCVg5+dzI
zWFM8jdPNGM1xvJC40pPMeeDoEDQQh56at39rUXKWSS83NWsNO6iz3n/FSUTBNubnjHyvTdZa3GO
oP6MnB3RXvuGZFI8I7+9yEz8LMg+8iC71K5HeKmT3UJneJvDT61B36OxRwyK9rEx7d9m2d/KJj4g
aAKuHz6pxN2vGJdsF1bS4ImLEnxWAxhotco+ssx7jDh3BEBrLJfZhzeyR1xQ9vWg3Ne2+Vl2c+cK
ByAN82dDD/aceLDdoOvRSjxTGmIQ5OGjza81Ejo/I9Ha7AOy3bjY2XUNc8jZmRnyDofDa+zCjAhA
oJFpb29jxMhgxSawkNzrw8yUK2wrPy0gqfjzTQghqAsIzeVgTPTN5LrXVMDQoGSIbsWKUDP3J8uI
fsjSnuFO9bYy2YJSJxzNLB8cKX9o5jPWw8/l/MSj9jTp40pFq4djvKfpSHUGb9Y+61kiHo3hzLwb
oo6H5WjuUTwNIn8Ip/wcItlZ6ThiSSCHvDu0j6pZ3KSWfBY1UhAQS04hTwPRwqvOC+ZDaQW1tl9l
BJlCbXOfWvnbsb18Xc2EIqynj71zP8R1uNaQgh11ByCFxskVnyBccVw72p6zkiuKRgRG6RWHinLH
zgbwYVRAMRWKcJjfOULz4UmzPsyY2xfQVQZgNRmFfQ/8XhTJpgZ2vhJtStCaazx4jVlwUaLop+ji
E1LNWrYmeZSmRxhudgto/flGGQPgG4km0fyi6PSNrtIHsns4MC4XTcJCPhvXRR3vcgXn2Jjm0ydo
0KbK8oeHnsS3GaBX3tgzvGfHGhIxfw4A3wSqpvXpMxhOGJY0cNEoebcInR4DV0dZdaRhsIcetRFC
U9ADYyxU1KUTu5loDwynHcR9OnFG7j45/aw7jTGhFpG6sefTWFrGEe7vTxSZ/BGa1XMYQ73RiPTU
iBwOTNRiWZN8qFCVEQOjxHLV/Ba42adghrpyY+Yp7abHo05MVcpgGVwPCh8O/ihgsK9eUwdBu0fM
WPF/2DuP5ba5cMu+SlfPcQs5DHrQzFEiFSxZE5SDhIMcDvLT9wL997VN/S3VveOeqGyRIkEQOOH7
9l5boF43JPMJSHUcBA73ksLBOifqSCpGF9JThfKDGvERIuYODJ9p65ji/VdcouTei7dAw91tswHq
yUQHRdNyiWsgSobyDLJkIpwPSGuLDiOpzrrCu8XchIJnsB/0yD4R00NgR3pSNaYQ9P5csqR8cMZf
FCUkTz59qXvnIe9TgA81OSzsHtDqfmsLvDnT1FRVTFeqaT6iU7vpvFvU/hIzIhMNVMaTkjKvGHgY
o++6QaWA2yYp+LWHYSWmYg8dFZOA/aAKJipzyF5MG4yxFlPeR3lMPPNbinl3hsyF7GFkPyPDDN4D
FvhIBqnv8Q92BMs0Cd9k5T1MtnS1HuaNCI56bm1Upiv2AuWBOiYDNJeKT/ORG59WRMLZ1RPrAefA
Upbhl8v1kUhee2BYp460KXTx0oNYxCYVvU03J8u3l7L0b6ebFWQJBZnqsQjkTRG5D3qYHAqLOsT0
14YX3sPDlXb0Mn1LNZVGh1nZbNmqIF+YVdox9L5nIXBs8esEI5Z/SaT7MI0O8WA8xMEE2Mlf6IVB
j3OVTakiKuq/hzlIxiZn9I8Lzj6AumUkOF0CFuZ0cuQgb71UnC9n2NJZH2htus3UEmswYp40/qYz
wC10NXwJ/QAMCopOP3m8DLeXv3EK8LoRjMfpWsc5csCOeYo5v8jXf90/Jt+hy9hQNcoD4ndrrrX5
KVHzEwUQOcumAUxyPcX5S9VznNP3QtReD1aCsgDNAWF/Fw6TFXvdl7LJXhRi2WdZ+YJxhsHb3zWT
fbNuils+GJUuROB+puxRfh3DrDjqfvMtTe9ZPaG1dPVxRrzNgZPKthrxB8PPN88IbPSDyBChOosI
/HE8Pgn0NJdPcPkoiYe9ttxkVrRz4inWkiuvsDkMzzN/RjdpyWXRcgmX4zMEke/hyEQxDR+XkUIJ
spfGotplmLsRgL+v/SRN5aVkfWlq9XM+GqcqGLZeHvAU1j0hy6/LDdFZjDXTnZln6XdJfC0WcApo
8cGqOQZD19DntIeELXsGF5DgtwoCcsTiIPXQu+ELM3M+l0mgL3L6vNXmVo4Km2DIRDFnNEfmnVPv
RzvDCpUSSCZHGP+h8aaV6T15OEvPbl6zYXwwBHHCjX0ePW2pUbSo5WEMuduqnIVkUZ4iL3hjfjhB
Mpxpg47frVi6SNGmKRpZ9EtgJYdprai7ytK0pDGzrXRJieCywm3D4W3UcPGk++n+vyyMwmnWDAXH
V37J2+AhVetVYnlPA9kLMy5rmuUssGXQLwsb86jwTJbb1bjJjJYxgLWNYKxMK0afaerr8uglVaI3
C8s8YVznmsvISoM3yijzzk4OahS/BUp7G26nwT7STZQ56De4/SSdiVlUTV+Hwz0wUBeeJTdN0+xy
Xf/ms7RbBC1bk0r+QP1dLhwt3QqCsmPZP4P7XZZa+a2zGLmAo5s+c/TK9cZv7ijPCa4soXfLFq8v
CmS9lS/TmJrz9ZPn8WZU6sm3uFKmMUMt/QdFVV4LTvF0b0x3bZxW+E7lFEVAXYcrwO8lZJb+zq2e
fC63Kk0POHYfptsl8xq8VuF5Glyy0cDgzxLl8sphlJ2mUa+qkpc2ZJKLcdjfQBx71p3sBZSqGheb
XqG57ipfLte35xOpFKAFJnR51YsG7WwBSsNTllbAgDx9g2OTHS6L0TwbfiSYM6cVynT+BZdJjkU+
T62XvtA8puXh1ppSeXPyOoei+m7R7aKcwBiEm9l+pYP8kopgdbnfSUgFV+PkRB+wUyUC5mX6tuIM
Bm2pi5WvYtDrpdxC34Agj1vDTtlP4mY74BClm5mfpvPRy/gNJy6wzhpWjL8ccvHYCfFWqMlLM9VK
cCzdo2g6XyrTY8cIZnf2Psjbx+kEXS6QaTbpgyc/IZGZHhh2qL782XZMpQ3BTCCzuJ2GIaY2z5zv
wU5H8O8zoeSoDVu4e0hC7JlQuapUr7gXmnbG3hIv+n6MV9NjC9pa39hvx1tGlHmGvWWTZP1SsYKp
2e+wRc0FZ9Ul6aZPIDrY4N3hJfd70nwBTAl7C8MimymN/aVCdbxoYo6jgP8gJMdodTjXQGatYb63
CpsmoHkei10Sp8lBIIdDG/HDMwvWIotvndoFxo99wJGuRP6pzI1ptkcjXDOGwsGZRu0an8casTmq
n8ILNwBzEJOJ5FsRK2xzLdLm7bKmhkh6y1JviLIHC7aLGvVcWuQJRQQ4mFUpMBRQnPsalXa5q+so
m0VlU8/7rqtmehOH+9LCI6ExX/Z0/B+Hsny0gr76ISJkRFTE/Kx/VivIXrUEpiM9Eubi9qQrbXwu
8yRZuawPjillYHT/qdhjY8CI0WWvTWMZR0TE9lpk8idoO/MIU9s49jZ+0yQ4Xn6DwWyvdlAdoIoB
PM4yahEfdw40GkTXNXiaBxNVytEdR7Un1ugfNXifjNJQhvilpsosAVmrIrcWpu2vVCgyCKoKRnrm
drwh0arCy+mYXxtRwunVjxa8osvR/P+W4SctQ13la/l/o0LvvzU/w//xv6tv38O/QmYvf/ZP59D6
Dxo/gEFNC1CYapn0IH91Dw36gB68WBVHEawdZ+rs/YMMNfT/0CyD79zTaL7wOA0YmTe1+F//E2So
6jkqhh+LEA8Dauh/pXtoXF1lukMyqwGDytFs08Tsdt3pSZqYXFDypIgpfLF9y9pfADWDVo9bbTTt
jSOxF3UW5c9WwPq2zJwka6nXN9BCRhp3ChBpRZkcqdGysPT9MCoguUN5GgIzPFW5XI2jZ35T9XEa
4wJ4dkSJHPC1zb0OpX6ZDYBHabAco6RRj+w9vsdWb65i4LlL6tT5MgHyjiq3+6TLpV/BjC6f3KIl
6RGdqgJ1nR7/4/7KqzHJS7Jn5mZXKLOBwAiCd5TiNDhBsaqKIFh5GeENcD0w8kXYFiMfsLNGbqEI
p75T8C2TarKlEBytxRhUc9m11cGQdJ5AhQynkG0b5e1q/8cFdvrVOvyTMTx9IX80FKfDdgB2cYVp
dBT1KbP4z8NOWNaPcRgAwjaHo1EX2i4L8RI1SNOBh8NIMFlQQgsJP+lkTnnDf7+vSfuUZqZl0wK3
L+jjP05XjUsQ1Ayi23GAPNn5uExil6xxx2iOUYdg11p+/EH/Dg5mzOPaNiwQbqYBoU69fsNYQ9Di
AIuaQ/zOt62y0Muz0JBxFaaffXJStfefzoJoBTHOpbhtO9cNT6t3I0tG5AWFfi92ajrkRxYjZ19D
3mzGuX3SSf/FnZSrj3jDljD9AGy29sHv9Ocm0tRb1l+AmwwyU4ppy5ES3/rx6Xj/vTuOaTB8aLpj
2fD6/v7egaD5du2DR62LItoiq7eRX+U7Kj09VL4KnXxQ3tBLjz5BHF7rC/geUBXoLP5dWsK24V69
cQtyxvOIRcJLPdPN/snrsuyhNpr0wYGkK4zGPGnu16BQzHtPAynjkPBAMC/Tu5knd+WAEIf9c7y6
/Ldp1eQO3sNDIOcfn59/+QpdZkkGTejLzJoTtPnPG8NDuyFYukBqGGN15lEkPnBnvHqVg1/FKwZ2
Ip56Bimg2CmGQyM7N4qKDUxq8V5DYbdKc1+7q18LK3+QUe1+Mp/rVzoN3QGwaGo6lEUUI9NF/ffx
xabWoxOhMBsYzV7vWETrSUGssSP0pTSzeJZzd62hdyQYXNTXPGSf46vpY6YMhB51IF/M6Qc+XYfC
DGwJx2NZpRG2uk2xDbMNihP00ZSdLEUs2y5dlWCWSO8rqf6nsbMyYxaIFyavzPpP1BUXBcdfwwOX
iIfOgYvEAl6uXX26HFC9Zw8YCdqp89ffd0pAHCH0haCQyyBWt0GsyddGpx4o4pfQSr9kJbg3WMiH
j68D40q7MJ1ni4wdLlQyREDjXa2bdDK1oFm71Nh75g3P2421io+7Ux8YNsXcaAxEyrlysBWrPkQe
BSOZ3AINtA9jpKyIHirWPrxGNrFEViLjee7qbjFgx74xibIz7bHb6oMhFqwOR2SYUXvq/axcyUBJ
lyZL+NQoNxgbeyAj+LZ1O0X7oMEVA8X6yUm/fJSrkw5rHumP4enQ+NyrS36QKiYeZXIOOQgFBy6w
LSX+jW8H496UvnJPeMRr7UH7zothBVvEnHW0RbbCHKuDC8p3rhrC2VZ6emuCadA1/waI9ZaYK/MO
SdNnx2tfyYCmrwYFkEMdYlpwsH75+xYIfSMdmTSov/bjOfdIctDi9g7f+ziLw8K/adsYzgcpHZsB
xoNXxP6efoy21jPIxur43MN/+Jo3hC/qjt2z89C+VQRn3mu+Va7YG63CUDgbORgF+yIbpjcFnUWa
mMUROwiaT1bPt05Q3RZO5ABoqp29jPpim9axeMqBo8yTlm+wd1SsObE7kuozxVdDb1tVyJNXosyI
VjH7DEyFC6wPgsqc+hRQTOxuW0hg4zzDFrDS8DeuhW5/afMWbKBsf6Q4UWe+KKwzksafhaqE9wKg
8DKLvS2pYcW92w1oIbr7IHPtrWqEn1wp15sJpgx1Wkha3jSIM31c3RQys3KAyWz7XBL6yNvCyaG+
QAGm796239uEbRIAiHQfsB+dsypiUTQYt2rh0m0NX5NUse5yhYyaj+/V61EDHZClqYzahFraHJh3
NWoM0m7U3tTElBcEXS3nzRtDZbtjGMacJmy11jW6d/lgbTBdH2m3V2k3vrYhPcywab9/fDhXU+x0
NKynWHLg+OVEXR8N4tkaTFEe4pPU3NVAECCnjJJRtYpGdTvEyo+mtYtPGLzadOr/uIlZ+rO9Y1bA
vAxOnBXI3zeF5ZIIXXiYsAG5BUTLt/glUA4tdS8wHg2l/ZYDgNgIdu744oO9Nz3h48+tXS2Ffx3C
dAC65TE0Xa8tYO9wpfrwmcNvGnXveCjUh84pjdkkhD70RbbUyOBmrxs8ODqCpRZS2ifLy6t9CIdg
mC5qM820QAsRlfD3WZCWU3XRQIKkoXQ/fYOR08ubn3BS+0/WCVfT8PRGFnK8KaTDYkFlXt0JYgih
ulUk3gTEIQxx/AXb0JxWBuHuQA9L1WNZI3/Q07v5+CT/ywe0bc1WLfbz1IARff61POlUBJeMZcoM
6GMEypZPmChANb3pX5+81b98RtdzJ6WqPi2jL3LMP9bqCSX1SBo2KeRGABOyTPuT1VnRNgye1LR9
NvtSP5YyMjcBQN0ZK0v3BkAz2VdTKlOjT+wwkXwXOqHltID7Mz5jWOjwX6oj0juxMP3A2QBhw2CZ
t95BMdM1FhnAc1poTOCweE3u5C431VXgUmuDibkYYAnMMXvUWUkeRdUZu7AM3BsirpaFoWyc2iJU
m3SIWSeNfuELI6b2D1gvD4xtXBc6nMq+2cdpc4pZZ8x7Ak3PpcFQrOsjCY65Mi79oEyepW0ivRAW
KSpu/MNlJXWDF3e8gRwyfvKNXu0ZuJLMiTNtcc+aKlv8qyuJKFtMtZLwgXD0YNDI/uwQEEvF+Uvq
NtGSqLvP1KTvryGCZbg7yJdhF/DuGgpJBYJ5ySJGK9tHp+ke27R5VPn3x9fP+8tnCiOZVnOaZmvu
9QfDrGwWmcBGXGsR+xzNfAjsEhKui/Kw9pdmQL9W5jfobfJPRoF3IzCnlHQVy0En7HBmr24SWt2O
C6h0Srh2l5WnNDOBUPLGtcCMhZ6u7rrGnoGpX378gd/PQ9QBdDRwzI8eLPfr9x0HO4krXeMTDzqa
RgfVnk2XcRMrRbq3696eZQ6WEOyR0SYThBiFlYc1sS+SNctNbdkLefrkkP7lVDAnMgm5WMn52FfT
QpvFik9bK6CXkKW7spgIqG61UxXgZKPt3g1RSNtGLYlqRoZFP8JqIXiWeEByVGOhD3efDOF92Dnn
oarFLk6HcebqYbv5+EDfKZy5BRxuBJfakUFh6vpqSfW+c8Hsk7hl2fG+SWFGBW7XvyopRid4MkBJ
zUVRx8FcxCpwayvtNwx/JXJR/8dSCN+bU76EqOA3e2JP8/kAuuhA3je7NIVG9QjmgAV9w1Nt75iQ
kPTJKuT9fcxpRp+uqSBB+ShXq+g0hcrq4VpEWjk84u7ahpK+aA17kz9DbGV+Mm68v4ttRPDsk0x2
D5Txri5yLYKu2YLJnVAhl7vY5U7+79zF2AvQBky1Aldl4f33hFMXyNltIBFzer+osYLmaQC7iSqi
yo4yWDYwFhaB6sb4YtL4sxmI1/57TQMS3zQ5q3y+9wv9rq7dwNAoqzHL7KaBCrLf7vOP+P6b45oz
KRVpVMIcdkB/f0Qc8qGsS1g9zmSJI2hM8ahI5P6Jxmq2j0T98+Nr/f03R0We/dZUmWU17V6dUgIo
wiqq8XKjAkNWRfzK3Jx0jZ9/smm58/cJZADGC4mgwkTGcv1OtZMOYR65pDYaGcI+3O+X5aDiDLdC
dObq48/1L+/mTtVE28M/Qs3taqxJu7wcfNn7M92C09vAWJGU2ERfuisAHu0nF8e70AwdhjxnUScL
y2Bku4Q3/LE8YYuINV1Ah4kIk0h6VAIprdO5XeB7qzKzOleTLdbPmghQAXa3Pky+J7Z6Y0u/Okg9
p2rgZLdOpDHZOsUPOm0HtU43OZySI53/RZ8M6UrPpH2X17RLPz5X7ydHjphavkcRFHPPtY/EH2Tm
OwNoa71OyiXCJ7yh4QgLruvHrSpIFlCDHuq9YdwltvPpUt14f2GwsCNCVadaab0bPIxyHDThM1i1
UeOvnUH9cVm04UnoYG9160LBaKBW+r0aq+PWFBV3vBl/L5raQFQBcujjs/HuyqEmrGmOST1L1d8X
3eI08obO9hQQD80NJyNcKNS5QMLuHdCin+xi302JbE7g0SAK0rlGLfPqMlVGwKEm70Zc73iimFAz
5XwpsFka8X1ns1QpBuK7P/6A120Cg8IK0gRy3bxpScTa4O8xpikiNIEVpMBBWubXnKjbBZ+aJON8
6Ja4rwUYbiowLmzpH7pEEhZB7RGu90yHsziAcwF4mj0MxDzTLwnO2Ia9xg9XRS/sYwqmmF5w8VmP
4P2GjoOmr8QQfLlUrzc5fWNI1w5KDDCiIP/G7M69B/cKgI4690gnW9h94ayKiCCOGgpSb9zHGiKY
j0/du9GSg/AI7cBtxVTwbhmpRhAu885gSe+n4hj5/RmFWwmV1o0+WYNcd7GmL4k3MzyTi5BIruvN
lc+ePo+mhImxEc22eetrqqmBDYiBHsyYWsqiZ9C5q4m/bQVe/JQCzi5yWrH3ZH2UddtQ5iEXSR/r
HtMv+myhiuxUaPo+4Is6MbSgs0vRIaPxm7K8hhdNKRocGEO+yLLi1o519UYUvrqrKFGZIsM+WwP8
Q3HordinAaqM0C5+fIK1aWXy1yzBZUnHwmVHQPvCmjIH/yx5Aw+vCjMk23eQtbliLS/pPLSLnr0v
6Dht2xeptiK3GtAWSJ8lG1xxykhfymQSn/UhPBUgEj4+Jv2yVr4+qGnb4NG9YYi/vmHg8nWZIhgg
mwpnQla4hP3aL24DRrJya0Sr2XhD+RvGVIiug5KsdihWrGGbk95YZ5N0TCto1E3YINYjOCq/Y7x9
DnGZoXhUVm3kP7V2laKOyLt7Q9WAYURGdkslTZ8ltved1Bz9PCHtgPPMINS0m1QC21LUblPgZnoO
u0D/zlXbbVIkayxM783Sa+56RflW0/5fAAMk38SALViw2C8CIucqq0Q4y3rppuwRSbotHQ4m52IR
tl5xOyCKzkoNKzjxFkU7eDtl9MkY8An1cdPcWIdgcAZZZI+Ockwc0l8qD5ltR39rki599Y02uVHj
UN9EgK8LUR9T4SinHsMkhU+c61lBZVnnFtL9cjYZ9g5G0Ua72lWhLhfVTyw43X707HHnIWnfp4VY
mzJC/GepX9pOeW40LTy3ZRmexz54c5JDG+Uj6E+vWcWodmYYN+PbXCIBHRHZrWDj4qY2InerWsVT
lzbmLu3zjGkE2KxLvPm88uWwsDHaHzSteRSQ5h4UZnnixPF6yyEeHoV0Clqq+rnO6teyR12MYY7E
xQI2jWk4YtboZrATlmLtIi92EB9pOOapVpx0I0e9nuU/06DOt3kJtkKlAHUji/xglHKvOxXgN9si
V4A0kgODcLE0Ev0ItoT8juzZrkYgeJFjHN0iPbmZg3OrjZyVb/j+wSvsm1EzlCMlh1Uc6LgvtFJd
10PgHiM3foiqfNg0sfva1JG9NVvsBDFFjJ4O36zJou4QBTbGD8O67RqTGDanKV+CYfELx65Wpylw
c46R0VgXiWVvpGAvpJJMu9WNvl3kVL6oDfsGUBHjB1ws1PAi50oF3bwvSqTEoMzbWwPrkB+E0IBr
b9y3o4Hkp3G1W8OJvhoeLCgHveK+SoZFq6jB3m3i8ktWYYhj3onKEGQNAU74IZuK0CCTPR8xNjMk
sPFtnMgXK83yWy+232xL5OdaEn+X1bdyaucVmfrmpBOTCbWjae+dpvUJ19PkUWj9vZODdpZN7mwR
aG1a1RnuR1eRS9Cfc7Zp/hGsb7xKRPWiQMXepQVg6qA8GuGeZkOL0pp0CbC+KCITSJQjEO6NYWnx
SfU6eMSd8lmd793KxHPpMlBZpmXKDuF6CpQsXPuocbyZjz4+0Fivl6LUlniDwhmH8dkU9L6EwPtN
+4LJ1K3SnJ+O549Frd+NhWrrLGqlQY3Pa1SqXMQetLgONl6sOktEATjLmPxv+rrHVxZzPVrhl9bC
t5EpGfqS/9ShnH6Nt3/KBN5tjTgc1qgIREwGY9ZMfx+OSxIQAgIm39iC8oAgMN+rMiFjEaleSQrN
1onV54/f8np5xmBLwVEjvJASjqdfNzjzqksqx7eUWVFA6zN9VPzg4IwdSw9z7QMsL3QwuGH/+PHb
Xn/RvC2rQtr2dB2RRVwrWCJXCUer5m1JhWT6cxnwp/W4S9X8LmvvPn6zd9V63s1TdY8GM6sN2p1X
a1A/CfVGChXHR9bkew8V/SHUCPJUm3RYgEfC2Udy8zrHKrnUDUqTihaFn8z719/tdAyGTbV+EmNQ
MLsqWJhV3PiDkf4z7cexJZbkiQML1BQU+qwE2hjL7Scf/LpHcHlTLm7bZrVCie7qggrJb8sJHuCD
KxRX/Qg5aR51SzdvCScd9Lmw4pUaGAbF1yBFmF7sMpkn958cxfWacjoKWrtcuhSc3u+L+yEPCstt
+Oj2GC0Hp8JOy84ExU1F27yK16mnVDdd3qbksbnZKhq68DhBp2bM+Pdd1jWrscHPCKXb/mRjeN1j
430Yb2heTPUIjYLwVXUAG7HvDjnK48uevSrc5kSe17KsmofcdQkBIhLX1NKfMtXyxxCfhYRqTD9J
IMV8UkjyRN+udOePz9j1dvVyUCgiJuKETm/l6npVlEqL4If6KN1dcfQbdAajpQ6PcWlEQApxdod9
v2CJedt5jfHJ7vB6fTq9OWtyqjPmVF27rivExJoRs9HgpeloPecpu7Mg98xPTrxpX7Raf645+YpV
BHOcf7YbiKOu7ghZkcok8pE3ygyGnqjY5Y53Zzt4FeKtr6qvRoyeNMEEd/SM7FUkoPySQP9KfewH
stZvniQfpjUBmg3jAh7Es2G140YijK+IojhOdvjMb42bStlVYnwLkjybavDlyisdiq3sPfHmduqq
EHk304PM2QaTvyGw8m5La/bRU/RXttAsX33hLWJPyzdZT6pCALdtNMlHwmwG2RhBs8tNv0zG8kZj
+3bka521efCTCEC5kelrpKsphm6/mtPC/KHFdbTWRm1RT65MkWVHv+7elKxod9hAn/3QbzZmU+xV
e/haq2NABgcMNEQjgTsxcu0As7tOOCL1yIOdjvs8kbsWHdS+FgR55QiLBHJmxlX7prEqSALPhWq+
VkPxbFm5t60iWD6GEioE51Q3jJZLIsiKZeGS7Gwld3ZHQUk1ItD5ob8ZNXdDsluyahtKMmBScWqg
nNsUvbusuYZuTCJt1cjZ1i3xJWix6llsl/e9akJIAii98TodqZ6incNieMgab1WTIKGR/LbMY9NY
D3jA7DK4k5Xx0x5JMys9eaPL4rGPvKUZDt5m4lriQzCJKCDCgsReNQIypxFFLgFqzEa1xzfWOrCc
sS/M7BFiW4OnYXSJ0EYCmab07pLO2FpH0X0RVgLklp0sqj+b9CNY9zu7UBcOoN0pbTrEuBGTOUVI
FJnOxswpq02vUs8TwmXhqOHEryU8rYLVri+qcN2GCA8Mc4DlMMVt1f4a+wYOMZ1g8RFXEKakJFrX
TfqtTqPnqRK/yrJgnYRg9KXuwEfoDOIYesU7lCJ4Y2OBXjrLv7btEM5jo82XRlB+9XL/yTSzdI1S
dT4EWPyHyhY3DZHXZfdV9015kGJcVBpuuFHyFVn22XG/4floNywkpmyfGdD3Yqap/hvi8VXNfbcY
Sy7IkgipRQv9CTMHmwpiMZd6BpszceBtqHkzs9oWfF1S9Zswy2BWjN0cPpM1L7LbOArl2kEksahD
7UmNaPDkTnuEXZ6sRJbsUJwRuGVgqxm0zZgLuCRGD2/CKlCYG/1Ot5oCa3J5P9hkr1EomHnODIBH
DrqCD8pt+JCwUeyoZ4LpvFfi9oyZ8dbuWMTn3LZhjW/dB6G8NMwjhJ0lHybkJC/IQPG23gCUjc1c
HVuLcaQSVDfF2o4LjFuoRYgYx90vHlHn0JcLe2X+3ex0ggszP5vrYYaBolZu4gjHimspr7oTPypV
NJ5M7mS3isXdkPUnp5CvfmZ39+CgXzrGsYSd63OQdasWn6aiD97ainQOfqyW0L7hi7Y1jZKyK6BA
TgAGJ4nXwK7SokElIIyFVtSvEdGPSJVEv4h9nQA/8bUt8azbObnQtFAh8jRrWdkw8kcAvYkl0pMU
ELzg17/qQsW2Y/jV2Rma53IofggccRi94nZWtVp6hDCSxmTDthZsFNxDJR7IeEPkJtKZrMQ/6Kj1
HHGNS9p3o+7IWbXpH86HprK2HYkps4gzim23nZkdtlKXSIVt20bEQeTKM0hwe94Xhr+NxQgKqGb1
GokvkSWihS5xcrc27ZM2v9dqOCiNndJLyiCFtQmsemJQZ9YwEY7YzKxUfw9I0llVDjvMvMGPVPUP
UjbrQI+6OVURHLWNyjzcrspWfWoJj1jIvrEOox1bhzqpOwYKr90NKW5FhximLihusA9sdLT735nO
D0K6/heLYYvsWPfJSpWNz9JM9V3i3PUOWPNgO7t4KB8I/SLIvs/aRVgZzUylpP01HuFnw1FBtZSU
3WEi6xdS8/atGHHF4YzdBhTsoT77FV9yrUzuLZbVJI2tS4GQypJDuTOmH6VZlEBdoI73KtyT0nSK
u6pgF26EwcPlR1DBJx4Cx9r3sXdTST8OWS7pbwB7/Vtf9yg5iGB/+V+KJuB2pLCFaLKKAceResYo
2x1TMj3M6X+mBXdDCmVUVpXu7F3DcDdhKHvuuCJ4ShNGTFNtko3rROLJy/J21kAvPhLuEjzl2bga
s6C4H+ln3AeIMPW0/SllVmyMWu8O2vTj8q/Olh1poR4pOYHdg2vPzHz1+5FABP3h8pzL7349McFR
t6bH8OWP3/1+zuW1MSrzinVd3Qx53W+uXuby5Kvf5SNhLCOg7MzyFjmuny2LjJrkUH54GdFCOBi1
YjZefv5+6PKvzMlOzRgVG4wtgr1elxJ1mtYVSOUM96Ha6h55FrluHi4/fj3uGu1b2tT+6vK77j8f
1ZKOzniglmuc5NtYLbIfQmUYi0OrPsPUi3fMFtlK0zLvCav2NtLM7IcSBT3OXER3KVqfXccMvXID
T38yymEHRi/74QsJPaDyzbNDLsy286NmZdtJ90Tkyv7yGm4La9gepH8evMLcGvLFdUeMnJ3WWbsE
5PfcHw1g7DiQnh3JvQ1A4Us5MLuYNdFql98LIlpxWKnB5vJfowQSngXm2a56+1wCHr/8GnVIuBnD
lM16OmbPSl2jvCZYvCz7u2h0y6MU5V1XGuJepdtxH/chDcDIC7cCNCvonnA4Etp7qtQ0zue+T37W
ECXe5vLkyCqsY9w2SNv408uLoBGN51XSGqxP2vMEm3jU35yoz18DGAUoYarsHoAtkT8K4crapBYt
GjtYVDa5mWObblwtKF6HNHikwJM+2T3RoEFMIHSP6fPQpppJhGAffLFC8f3ysmIAPhRYwzerTMd5
Q6TZKex1kB6R7q5zx4zvQkeSLQE//aet7y4vH5UEgjnpaN1brQRgo7c1lkNXu2H+pwLdJ+pX05OQ
ajhshtizRCXzRISXz1zeVsfKU4c9qz5CUsK8fkSs8+sTem43J5qi+D56rZxD/tROPsuUjRYr2SaO
Ky6YsgTYWHjygShVWA1VP4sK1oo+YYSPkCM6dBkwUkWkZo++o2iLrJbq+vKo0uNMisIwwGrFk1N8
A2vT8ClGT/91MlPdouIhF3P6W8JWzX1f8VV7qp0+dgazvR8OXy8P1thnToGW7i5/SaGlvWdKwLfL
61x+VO7jMPT+/eXZY9NsWofMv8srmYb+JbUV0hemtynbiJWNj6fj8neklBG4Myr+rw8QOppcyGgQ
m18HUTbmUvRGtbo8OQlltQ7Yyv3zASo32TaJp80vT7Yjqniqb6DznA7LiMP+CIv/Z25nJvpcYiGc
hKCsmagDiGCenv76QQclPaDBLKHPVfhLfj/HigVRHpen//otYOioKuT+8ie/X+HyDJac6cGNdN7g
18NKrqxIMfz2xwv++uflD/941TJFdKfQp4Hxw6GYvce7vnu56aG2t5cweM3t5dHfn+Py3z/+ODSC
apNlfH/TX/1+9PeBXh64/Pj9WbIEIyBYdgJkps9yefKvg/n97N+PdNp400DJ3siaLIhIL7dkYBtH
pyiNY1fazjBrXQQo2AbDtVKQlLyLDORpdXWUnuyrdc2SB6scZC3plN0Avf7//rXqEwIpZZot/3jk
8nCjG2uvrLTdr5coHcPe6lpxcAY50Simt748T5XcBhJPxTzqSISa/X7ty3OUMfjqVRXTwQB7aN0m
SXPQUfD8+q9CgshyLK123qrlDeK+niw5WZ2LqS/OgvoWATeL9AtleaTC4I8ljKALPHl6WhQYZxLV
xaGlEQa4v7TvXNAY+1//JU/yoVQ8IsunP7i8JBj2x8xs+v2vl/RV/YsjqLNf3vTyI8jEc92r6T+v
YXT/h7HzWnIU6dboExGBN7cl71Uq11U3RPX0DN4nJPD0Z4H67+rpY+LcEMIlRhJk7v3t9XXvlMGG
9y3up5XYH4Fmu/v7Uby4/h60pbG/N1lnwQ+/qIefs1Xf/k3/S/zcmDQlbrwJptNfl+mVRoihDzmO
nyeVdqRJiTHvvs6KolUwF0R/IYRNxGn8pPIHCunU3XxK84ZEBQoQCJHc3U9MU3B9Cpys/rkP8SyQ
Dq2b/dauYpG8rxiQ3JfNNwpHLkY+xL+3X21j1kUIYXTN7b3tzpigGXmnbknzkmFsgVAyNmDcdD8/
DPTAbmmSKqH5fGODjCJ2ftm9zfs3KCqSpW4X/WyTETSUP4Txm6/rNhiLYswX25v7cWyrThYYJWmb
r3NrHTwHTEP0sMWmX4FM6fFnCQbt1XxsCv7qRWTV5W/t9kHS4o3SpJv7+eHJLBeDEoQbxn0Qt6cJ
iVHeV0PiMYif2gWXpy1cUVo/55uwN6l97jS6hNM9aKCTIOOVYM/n47Y4cS4KPI/XX+caqD7QdJSU
65/n5hqT0fwEYpsOSeWu1Qv12gq3AeZjtBthrnL47EYogM2Vdfs41pY4a4zy57luEPVmwOZ+QYmw
f9Lhwts2dckLb2K/m/+eZcx/t+pOJpT+YJENnay6SeOCzJ9npy3u+8v/rL3PJp3lnqwJZD/tOlt9
z4sCvonZ/XtePi+KWKS6uHKXHm4ettrVjx6h2hPD0o0SOcxNkzxzorOBG/nclr+vJdBMYeA/wmjD
PQlLv7fbK33zGE8w/and+Sjz/vMiXJB/O/qvHed95q26yQNg2uprUTY1/2vH+3KJsXhBGnYJNWyj
TZYEblSXj43VuWdNxMuvRV7tq+c+/vSciCyDlI/kdORjESgjvkU4uViFdgjT/GW+bA2w5Bm7Kwr4
ASBI6eKwUquCdrnz0xWCGWK4N2b5bj5bd3Dtk8CwYZ6br1WbHBgKrBh+fiuTR8O0xW+zqq/8dqu6
yRFCZ9H9W5XTDtPs3Jof1P/4k4lEB8UCh5L4g6S1vobV6m60yXQCl/ZPlJ7GZEbhT7YU8WRQEU9W
FQC+T9lkXlHgYiEmOwvXxNhinCwu/MnsIptsL0z8L/rJCAN3B0mZEcWB1mST0euAxOjHK0eqWNIn
iIu3cLLVsCaDjXSy2oAYEO/LyX4jhI9oTP4c+mTN0U8mHfOsYm2sZqFPJh7ZZOehNhh71JPFBxKx
I5KF4llO9h/xZAQCOC64xJM5iDXZhBSTYUjoYB2Cw/HPc2onY5FoshjJJ7MRAhM3I8R+JIp7AkQ9
3IIOTueri8nAUgUSfu2CDKcukcS7NsvG5aCWPe68RtKi2+LjPM+Y8ucnQ0/fhC3AT/1aNH+K6moa
t097zLsZjUXVTQhj4N4W2Wrw8F/7zAdI0qQ6IhD7Wn5vZp7/2mOerSpQXmavMqCYD/W1z3y8+1HM
3Ms3cap/fO3859ZfbetKSbCzS/dflzjvVnkxF/91KRkwtoUb4Lj622354/Dz1krrNDugeNuvfX9e
/HTdX6c0r65qB4yr4m5+O8GvTe77ARtNVqbZO/c7NB/zvvncxG/nMA7uQcr9b0t+fXd/nnTZm1Cy
KtOHGPTfT+u3Y+QlCFh36H/8t8v59V3OW+dRbe+K5LXuIvCdQ/Gu1Tq9QLUS1yzOsm03DMPOrlLg
wmZLDxUp8muZK99FO3T/cIGF3Zh/hxGGAGDU9JeowImXMap6yqOm2pc+Ed7eNQWqK40qLb2QHyMg
eFhNEupevIHfZ34acvrbeaa4mS5iHUoM4oNnluYRp1tz1Vb1+Jz39KuD1hA/BKm+bjp4GIavLsa5
3zzC2MtYGdoLhBAX4gyxHMIA3WVeMW/CoOfl5xlPVZ5m8wM3Z2osLB+sVoSj4xAF5nE+sEwib231
sr3NpzWfoLBDAr8cMx5iuKe4tSskPBemELiXTJdIcqTaz5dtjwARu6QzXjKSEg8OyqO/NX+pDlH3
z3TfQHQ7r0OuGssIjsaZ+pNx10s/3RamJq7zzW+8pHgv+uB6v0tmvLThEv2lYJPwkOlO91QbolpH
Ve4dmsD2Dg6JinXn5PKprSmWrqsx+guE4XI+4+l7JWdA1oH3IqUdabWvKZ27TwZc+FKwicaOQGa8
U4d6pdp5foZfGOywgyPaarTlAtFW/+qqTblsO0zBwaNcshrqf1LzjM2TkZeo71Pd6tRiofgWta6M
kYRWJPsEBqPlPfWaV3+mRTyu8JkEj0XnKDEBD2oyqlCQ8hbNOxMm+SCbtdM5yt7mgb3nhfWBcB75
juKG504DZRbnQLSqGnrW0OXvo1O9RzFDfwFm3ZG4hSFaTHdJamQkffUGCkcib5FZ7lUb/dAYQ++O
HSBsll7A4YI+svYb1aB43jdO1ViYp8m2i3dihCdmrG6zNtHwXDP3vWa8hB3t8D9IntA3TfDaakNJ
9njLqwmBTLncaV8k/rPejygQjQhPu5zhaJvWr6pVA8x24P95g711I2rc3U5EvFCSly6Ig5catEuQ
DeVT2Yu/lA6urA/c85SHasOL1igxGsdZoh6KJ+EO1YVCoWEdGEq7Mb1NTf10QE6I6Ou73aX5W95X
2pIKInmuYhy4LB2yBCembLpG2Fec1nB+wkLtw6UAVWv96rmYyCmadLq9MU0IJmnLGriKOXFXjIm3
MthH4rHGaV6CDuxH7sBm6aZFKrgWbeK2mBPBJZ9YLh739VTT81kbE+kl7a5iIr+0EwNGm2gwzsSF
ISkVxc67PfFiRsAxw0SQ0UHJKGVV8gfP41Nb9vGpGsDIahHlR6k7UobgRMmbqtMNkD5hXL08Zm2t
HC1LkRhblj39gWc3JxpnwpB4S6gHX5VJA5OF7tANJFlEbQb8dKrkq0xVlpTcWdsiLry3OokeS6mo
j2FODbqJfNbyiwFDujje9dV4Ik2MokGP4odKSGV4sAmEnlIE7yJX4r2uYjFL6NgFDq7FgMqQDRWJ
873RAqIRlQ6he9TR4ju6ubUbgMuBlWkXnhLKsq18bel0anhFPmV7Hf6NKoVTjxK4oQNdUzi2/x0H
nUWVVFSEWdgFurYwrm7fm1ClMewLQj1/7KJ4q5vhj2rIk3PuxfZynKw6I9VMNkEOMmO+RWUZkE3U
g2KdTTdLKHQ86s5PD2lHXr4oefoSz1+nmLDfqIVcVBBq36kSVx7simQZ0KRsRQku32GLrKRMsscg
88r3sTOrhzCJaiJoJnYzdQUe1Sz2Mb6Lg1EfiXuvejQd6xhV/w7MnbUPkhFQdAm91q/FlaI9d6dj
5PFgCWyWszJ9oz81LuVg7hnWOjfchd8SBr0ffly7C2Lg5dH413Iiod9SUfg7tYSmsMy77hoMdb7P
1YKSuapolqpQsrV06RE2sBaWqoPTTxJb+R62KmrxoL7arX1UAqM/6mowHAF3God2eNH5+168ioAq
3s7OvsqL6EId+6rWjaUSyJVmZdl71eNwORZlvjamWVGOj91IiHLMh2KrGU2zTdou3Y5u4D8qhKmL
EdJwP9TP8yQdnu2RLiF+qM6hjGLjBb0Ej92EKFuVcU/6dd9VxRJ2d7cV5FKXFKwWp3Hsly09w70j
S+NIssltH8bCBYECKdqQWOrZPgahgfFKwQsvnBwCGQIH4m2l0y7qDJ9GXIrNq9EiwdXsfBUZRX/Q
a10eyl6RhyZM3oPC/laSAWptDHZKcnY3XcWkB5Npyc/5mlFHijF0Ge4rO7MfEkhhN/I29AZsKmW7
sXZuuV4+6djCXmRH6GdQ3hMSA5RUGG5QkoNTxK2IwX/acbk2KVtf02kfN40XjOukVNVzh5/RWRrj
dwOB4cI0R+fiNbWyrPOKVHWef5v93Xnuk998q6Z7B8mxXKpaya3KdP0+q+ga4Fn4y1PdfV56PPus
+lqHLppGki5XI1EvYjiUOTD8IQyfyUqXj5kxAszW/BtvjqcZjyyhTd8U/1l1YnEJU70/A9QmTlxd
OFdzp/DYOmi1iNZWCkcLaBU5Lc+C7poGe0Kz5zTMQWOV/ODLujqWeJGjYD3FpGpRPlrdcx9Hz11b
TYWb9ftgvQ2xZX5QA6itKLQRe8svGyTUBg+h0s32SDuNlSC7BJG07dcxT/kVNj3OYZ70cU4xWPQa
hfois2V9GSvoG5DZ9KvfXOjSZZvGLQzErWi0kC5ibiTku6GJDiCvEuzmWTofZja0S7AmynU0tHVr
ifzbUDBEMwIr2VUbrnHESsJ3V4SmrYfcxrmxCHL9RHWNdsIEHW8Ki6SLmWnlQRPGsHRJdH6mZLzb
qnNWjusHq7hHOaZUpbXvUz1aWl4TQa/zbZwusewWGmHG3K9rvlXfXgo0SHvLE8ZDlKo7MRbDugHy
cGoA1d6sHi61Y+j6xY14WGutXATRUH7kJdqapCZXSaj3mZtJLWyYZTuq8pNNLhTz6JNeo+QcMnwb
G9rOahqAX5hw7Iwg+kTQ7T87drmB56AcCLCHZ5f8KRlfrC5rL1ce4xJb2BHryOWQAFrqZU8OyKmL
c2GcxWCZh1m+GrTtofYart2dHm9OmL8QbD8HmH8e/BIjDKknSOXzJCMHJ9eqkQyb1tWzD7ugWM3L
F0qWB+sxhApsFhIlqBBrCf3aDEPgCvVZdcrws+dPTa8u2DYyHI9YrmwbpwdqkAB60htLPZfpQRGN
2OYOvXwngy9YqtaidipAIXDSF7mp52tEBNU+CYtkG1vipjSUnheV1p39VCueI2KlxK6c/pLZJh52
haJixYFGuSiSZBu5ITAMve8Oig6wdABieFTI2FeleYYYu1bFiJg/gAwSx5BBmtjC/rHiVclrsOSB
5QoyZIqP3VSPfAEXesqIeXauq/oDwSYwvLYc10Qw9U8zc76nUXIJEn94iq1Pqff5zfHpKbhh3aw0
bHhvMTy7NY48GnYfAg0MtvG2VNJ9A4ZEugn2DRg1rHrfloeYUPC68KJPt+yKU4bzNY4xsGONMV9K
pVP2pQISdoRsl2OHblokowZ70aI2gZvsNJemLutl04bOMmx7CPW9jAkHGN2mC9C22K4PUrzz1B9u
R4Tbzm0Ay0RtzAl9ogK8WqVC8a6Dt4ubsX/CqQIW/4h2WJaDsQiA8y5rCjEuYRd9Fo1h7joBJ8P0
OgmN1HEXXV0bmwKxUjGE1tFHePcQ1GZ7qgqAv1nUjweczwwezQMGAqEhrn4CDTAJg+LBaQY6V9PT
KY0VYyEqw7cXdEK95RCSsxo1u34Cfn9WZB4QVkkn9SqpM01leKD4+mWgE/jkp9ZKqpn7bPfGmlhD
u9QlCeyBnsoOhliy0uLRex+8/DHXqVV3FHs4odmoHszJfT7W3OBKxeal7DT9Yo6qu4h5qVJyMP5t
58RwHGcAie3zdTRjuhLroKj7U+9T72UU/rjJyiu1q/tcT7cdEuNvQifDPKLiXNeKmRz4onUsgIrd
oPbfY68QV3xN5QlK0Zlvnt44cLUPEkCPqFmHz9BsUXmXp0QN4hPFteZjq2NIPUYuWq861Q9K/W7w
6H3XF4VnQ3KFn7ioJAz70tGTD2JxnHxdnSnY9le69+pLr/yOLQqVik47rFN7wDCDkhXUybynkw7z
KIqqgdCnHQmqVgNiZUbGXleQp1gE9U5IHj+61qte6Y1QHx15wVURIaMMbRQrq0e1UOVudqj2SK6N
Fy/SamIWJDg06jScxLwhgxPuMmHsBvPX2PVdmBorgCQ2AgQT/ZzZ7imLbfe9DBkDTJ9ycFd0SdSp
abhXyyKvuv04rVZAee+/ZhMSPRve/GsPK++9Tx/lt8nXMmxBCupDWmeZxELuJRnXyZNIk+QhbIQr
ol7bvS8ZgGTq1rB9ew/vQ1nGea9cBxmMqyi1nEusdUBc7asZ+gpWEOpWkdRXj7Y45wj8g0LTDhoi
qqVawjKmIpAARa+u2nhsl1oja0awLXqUKB0WYTCwGdS5o6ceq1o3N6kZ7mtq3M45/0V8dACYN80V
5WB3SjvGaG6WtZsYGxaINlNBb6zYr6DiqEbCBzvJxxhPPtRrsSgAPVQIojJIe4eggupr5FP40kJn
n/rn0Bn8Dy3fKZ0RHXXh9A9+Og4rDIEfrbyPt5XrtkfK4fBRnz/OkziqurVFbmxKnoKpntLTZXuk
zo2eRpkG7XGeTxGXpKVhbysqOllh+FBtje7vOqqZLcyM97QkhoRdWkNtXCyOzTSZZ+cJCvtyqaim
WGi9t9E9FQMmOwMvPE2CRvIpbKR4yAK8Yka1HJHXTX0qgHULJ0Fyk9hDK+4L/ayiXFRg5EpJIrTs
ZNgZCepHowTh9hDL3jo5mVxb7ehf8SFalBZjbFGpxgGgg3GYP4nUz9dFjOnhtNxzMvPn8mn2z21/
LdPpAmFdMs0nnnrw3bbc+jn+ovdlX83zUv0/mqlDTj7WZPlw3/n/e/i5/blpT1D/FSnJ7n891T/O
JbemLsi8tVnZ3jINBu3ha5t5xW9XN8//T23fT6HGoFE3YA/8n5f52zHdFIyglJTfl0N+wRvJ+G4q
sXzQzLR6tIqA8VhmD3gPDemH5iskCWvjuyiRn0M9jM8otSRjdqC08656+AOtuvKR5Dk2YKghDwwv
1atMiFPNG4TCOySB8F5b04FZoofmVnG95Nn3yo95A/qp2L0rY/qEZXPDXZTjuheV8kaofTtvoREX
AP4dWpcRex36vojLx8xJvjvF0vZdSs0iKkZz+MfHJC78c4na8352Ad4T6TiG78SJ4rWryXDvhzK/
5Q429HPbVSawiCiSFzMzk61mB8bGykr3RYvwIp3ujduAagmjun8Unt/vzSEzeOHbzvtIx3O+N3rb
jwuFKuBzUjTVKVToIc67xskzD58S56c8WYmqaw9tTAgQmxzrfnCIwDilErJnfMUwjtDodiSd/RTl
0fe5BUOt/s6iQTxpRKJ2GB0a65He/puT8HObvpesDtDBOY5ymcBDh1xWSJ8ZY376jI2mDYIBhWaq
1P7RSmrjDM9N3G8NQIQl0Pj6vQp5gY2NhnEof6lHpCb0d6ddWy98Usq8eaFSL9iGmB1shCXGl772
H+e2CWgSqo5K61GPi2av9IWzSvpxePf9cDlvAeqcm4T17Dkw0YXDAMuWvOkxS4uGb52nQ6MOlG8+
Qpq1V9TaNuT19TKI5IxW0Pt0JowZx9DPaVeHSFUqzDvS0PtUHH1vRHb3mrvI3xq7KDeyT+Jv6PtX
8wZVSc0wHr7OMbK5N2GRGejGBvczsbApMsz42WqJU3huj1pHjtqHLS7zemTa4SpQRXxocE+/4TpA
VnzecSIwUwDpPhohP3IVE/TlvEIvX1K9bT8cPFvWltvJXdrX1XOfhi/zeg+ZKdXrwr7k0agchUak
DBqV99l2UMwC33nDkafZ1JkeItpVtFffU3bzBq7d91DcCvdEHYpzVqMKOe50X/hiLqk/ti9E5Kwt
5iwG/eYme8/oc857eoFol23fRUer6t2j6ypPZeae87LOnrJcwU9+zCER4YW+m2cpgfUPQi9/zHP3
ic2wLK7G7nDfKwmjfeBBeFT1zioWce4/5j69q3JqM1KaeptEsVi0tfHzEK6ChEop6exNWxCjR/iv
G2I5tz4vM/1bW9TRbd7HxFpn1WLSspo3cKiAeWyjv75O2cq3aYowuNaq/sDjQrwVNc+HPk+fJIKC
GyVBxOcz8VaKITrEOdH7eTaLYcdo8Lw386xf0BtNC25qTfL7rc1vbiKyV8UJ7UtjK+9zy12LUpZs
MpjvqUXELeWyEbnczfskQnvJlKq9NhZoIIbT09NLvFHcXJ7yOpco+NiJgo1sY1VmsOaRId5SzcCn
BveKw9xGZVmbIC6Kp8ofultLBHreyaaC4BBkJuT6aSf8BsfVqKkaPw9ONujoa1cCnd68tjYvdETK
V4kX6KXyx495o74lgg5iVF3OsyHs3KUowuF+7r6dvwhq1a9WLeoX2JUP81a6XeS8qBlpRJ+R1Efy
3v+ZUM+qnsa2GU/4KZcrL+M65rXziq/t5k9Dzv+9lQa2Xr8aSLUeGcc83w5Il9M4mcyLfy28f6wU
4nFlqu++dpw4DIS/onMC8+kYTA0mg9cS3pxOqemK6JC1wyrJNKprvnYLsybbamXy/nXm95aIhVor
6ubozv2xi9WaAIXjQdyboVpSe3AxWlviELSsAlIJ2TREzbEp9LWieSc0DNFrLJemnqlH2xvCEyEc
m8636Z9r3kj8BPIFo1/1A9pSwE61v9X6dngzi3hJ3NR56fVgbxQl7iOlAOjeJuNDbQXiMk98WYuL
NDG6rFtU+X+sSBJdWyuNhRH8v/coXKplYs5pMa8g8C4uc1Nmg8PpWBWEBKc95mXzJw08K4aaJt30
f68IybysIA7BDfr3Ci+OqdOIcRD8Y0U1IG8LXb9dfjU/b5LXakvxqUNqcbqsedk8wc8+XVrIXFZ/
rIi7ErPCUtR/rlDqSltQeqCtvlqZPxG149kDV2/9xwq1p8Cj8t3qzxWaQPej1RVjx3/fRApuIXhq
Gvd+WvF1E/2UOh1R2uK+Yl47n/igOozo6kku9O+mEKARLmnQH31tPH9qpgJsYzTGP1fIenKMisLd
HzskqCbIxrT35VFOmVRghQjieAA8ouVNV57Sp48yojA7tUX8KP3ZWEoLH70Yf1aPAdw1L/Ry5TfC
u0qhkAVjKIPxpVvj7pZZV68LxMpjaImDUNKuUrfSrjKMupVn5hhkMi5YSc2S14CYKEcLu6us+Pel
ldJcpT6MbOdW1yA3VI4myytKWI32zOwqMXVbUQmWXOVItlcGSsTREou1BawEvbRxIXD8ixIQLMRD
zrtQ7e6upDDtC2kObzqadckJF3FtgUFdOLYKHjqQS4C9G/Qcf7gEDcUSXuxLSuz6eJ1SaHeRNW9k
/kXi4nUmjrDxUF/yjBSBn0KTkLIp1jLO80saiHIt0zzlaCrlZkofX/LGqddpNYQXql2btWcOyjmt
qnYt7cI7s0m3JmzsnGU6yjU28NZZxk6/9gK0KkEWj6wN9XMganWNrSPhbXPEKt63euomXX0tvVTy
iTy8Ib2I2AwxG+Lpr2ASkAGFPRnfvMD/LlfP/uh8zuscRNLH1OWRPUybgqXBOVBx+8W8Vmu9eEt4
z1zOuwI2a9aydbL1vLZ3PW+pEBvbUM+u7cO0HhdQkM0petod1N6zXxgrUwDVZHDjp1kSRdVDItXx
PstQdSpp89KT11bOS16l/2Ava53mbZMq+mRU2pzndbEjXkUZh5d5naGUtzEs1a1WRMlGpE6+LksU
+WigbJ7kYQMl0fas4cGHf/aAF3u0TjWSXr9vYOT1MimM7oAq5z+bR0rIR4hbO1dxz3M78yQYsBlj
VECKs69wCJ63ux/sPqXo4C+yAu5m3hynY47Fa5dqKqXK+DrK9hQBslhkMso+8QK6lYA4n4so7Pdl
qsarZFpe4RrsJnb8rZmEUFwUdXVe5rxr7S3EI+tT10xnJcHa7BRA6C92AFZx2s82xpiqpSanDMG3
H1UowlSrscNQZiZVv0Z9SalIOI8AY5KuS5fSVL2D5cj2irm2RmmYXn4P4vGxdO3ipXCSbmsJ5GNq
Hg5vXkhfeN6g0+pFOYzDuaDW8kQ1jbXo67z8ng9Q4vKOfI80eljVHtFxuPvPUi2+zXsWNZ5jZdnK
xyBPoQokFc8TN/U/G5wWp6ZLaBlLmXqSzA8vvLKO0CuHojyR96pO86eEsP7RQKT178X32V/Lwoox
nZ0nVN5NywJFp43pU/TrU9OM6HUKj3AEy1OtzjAt/LV23s7iWohCK5uv5ffj/DqbptLbtTEQD4mk
QgP31fNpzJNpQ7/2Kc2i/um3lb8amJdp0FyWitEp96v681yK0RgONkCU+8a3JlcvA4bXj+o0SbWR
9LqdHfM8+ZskbbSuLJPEViWIE6W4SRvoBQI3BXrEqGQJFHJFXIuAoCqCm9EqAlTvwChPCYPbvKwE
kbaMwTuSn1NfQKX0kmGYT4mYFpx6z/hhMYa4klzUt+2YWFhejv6TblU7rMPMTYaeAoFR1CkPfiKX
JUWUSzhSVAf4ybqP8r+8zHP36hj25zzSjV2B73KNIkBNtSO6EsJBpY2+z4oKSYUsPnAFHr1LwWjl
o6NLlNRwOUejkNs2qg5SgdsfJt3wGGA0E4x6f6XeC3CzZd+CSNPJemF4jZ8FwraK7GLaZrgCV2KV
JZXG4xSkQYxRx8ZX2nhj+FWxws0uWbVRibmMqvRPslOGMyjNk9ISUBfDIG+a8Ril2XvfmuFF8bzy
tRVYaw55dJvnonCj/BMOtXlttKF/HN0hvWrV3zF0wlOdhs9ysBS8unCYzgWeoEngae9B1++zfpKd
2UG90xU0pmYVNEsnQGOucnkrggAPoer213kiiHCcqWo9h71VvDuF9YqI4KGkj67HjXVp6E2itHXc
PeaBckUGbNiOfml+0+xxDUDztepROBIFj3x6kX6CCS78kl1SSXvFu3YfkkU8UFJSFBTtdO6qpBzl
QSql/1BoQGGJSZrbxOXVENIXYNBej6AiqCdLK2rmhPEeQg1amhYB1LKaUtjIJah3I8tTusCjLEpC
/0IjfzK0KH5x2mfPtJNzHDpi3+dEh4osOfNu3biJEp5Lz4pvqlK+FDh6HqvoUvVPodNF36giBrTa
7HuLwgBRTGZlNnjvKZKoyRHcszSro+qu8yAu8e2KVWwHL6QLg1Macl2C/N1rwmjq4I4FxFfPo7YU
96Ulo0VlY/VZtcyTBlUw8c9t3fol9f/UrbXt4CzMFgVtwzvZl5F6bBpDYufc9m9Yd60hRSw8Mwj+
NrP0b80bNaDkir3w4iWAwPSYDQ5udCTJd12FD2GFTGzVEvlYzfCpjHgDhTq3ekpCZ0TvMwwuHysh
VpFfdLdpSdry11Ot9j0mKH9SCF09REOrrK3E+pClph7TsjSp5XpQQuQlZVaC2wzosTulRSuh4vIU
xJpbo6rxYpBcVqOh+O4G0n7ooAzsS7d59ZSkODcCEVFT+FQgYzu2lDqhG0NhDN13wU1znGzvhE6z
Me0gPJLXcnd+LtoNdM+HZsp+19Ll6WHX8V7BafngI15a4LDtPNDLaLd1qGfbIKp6sD+EPQaKcT/V
tHod3b6jit0zAMzk8qxj863xgNOVcZvI1Hl3IuXcRHEXPaijv407be+Q53zm918scmBGJGqDdBsZ
rTzmap5ug+kTxUspuV+Z7pQg2ysB+ZEF2mV5VGR5sdRE7PyilQDODGfb1wzm06apqHePJc5tNW6z
bZsvOjOKL2RnQGMgiUAExRHNkX6imshxX/iBt2DQD8KV9JRPmcBGIICjh6AnxH+SYdFAHngJGRqa
bVMejKnaL4Luj60igSTHTd29CbPkoeqyZhv37l9Fl2MZnfAfUetqISZuUS7eZVjttKICmCc+8gSd
5GB53eXeT24vLS/ja1AJbZlhXbL0anwDE+E1u0AtsdprsOGKGnnrymNZ2PE7QkBtq1v0cC10ER9U
ek31hDZjRcclzKbrN2xo7AWCCLGhh/2mkR24VaHzLWsoqaevIhj3Z+pqSJwB3HxhPfspinOtUd80
dVAO0qSCXs+wWzCk8mrX/Ei7xKwXaC3flKG0Xp1If7ccxJ+qN2lJFGNpoevZdEZoPVWTeN/34pPj
UKBFKvXcKua5l5l+9GxlFQ1dQw540E8Dum871D+AYCXrrPXbnS+lWHAbsq0qEyi/ZR5uHU2NqFDo
jGOdWkyy+AZuLTzVABafsubQO033rNXFDsa9sSDzQ2HyaF7miZdVR1fo3qG3o3hNCTdU+zGqrgoD
iKVDfdzOcRh/usU/ShH/aDusa3Nf/w4qzn+08ZtPD6YirKd5EonsDb+Lo46XB3WQqMAEnpUflZY9
C7WNVn2kOzsQwWJlhFGw0WZ8fOY+5nzaGUOV7121i2+mhgQ8NFzjPerUvxgKuN9rmZx71/CR7Rv/
BKGZrUGSmsvJKOfWK9kP1Uar3kxqllTmP5o6HDaZrJ+J2aqorcKTSkn2jo5xuu+nmCQvZm0HnpEq
Oq95MevQWlsl/40wQQ9kqJb+6tvGCe6F8l1xIPWJoI1QEqHufAjKREMCo0VXkBQCmz+UYs24rNxG
p54TCwd9qLO/GpQgAM68b2XcW6upytWtyTj2ik4eQFpYnPY/6lYTO6eNqx010Vsj9JI3Uy8p1wB0
sUL4uRaTEqMLvXiFVggaRKvv9aROT3vLbpqVTooUIRavUjUJznWexEceGzst0VwkuL7zMP+VZGC+
NIOklG+q4CCKCMuN0UHZKJesDd29ncTtMhj86imx4m1a+/qjG/fNMrTo2NJVvkZUQe6Hxm5I8aEP
QsianDq1X7SMNyh5OSsw0r8VxmTymebJrYsioHMiWDmE27YtVVj/xdl5LdeNZOn6VSbqHn3gEmZi
ei62N6RoRYl1g6AoFrxHwj39+cDqmdYG9+E+VREdDKmlUiL9yrV+s3JFt+xj5yEZRf7F1d31uw6p
Qw74Ucs6oG2xdxsAfZWyCtcySQ4h+WnsYf1noW1Cakvf46q0D76BCteYkyX1WhUb6zQVePoJ477M
+2Trl319cBq/2yH53Swyco4LPQzTJ61tvIOmYijbRQV0qKx7RROIR7/7h9RaEotJua35zLWQnb9H
14GinVM734rqixHG+XWgG2tqdx04vDLDQ9EdN52tP6A+5B/h50dbx0c0IA41sozmUN32eIKshhYA
shNK8rVtYe2SCGNNEjzJylAUd4cpDmrdwOMAatkr8NDZbZ06hyaUZLnrNtgpuoKQSB0lWN7ywgtU
9dEB6rieZBYfWnkQtnswHcO/ayxZPBk65hQOiQwOo0FRrOfUtO+xsM7i4HcbdOGyQpdi0w/FBOnV
4QDjiRUVFZAyJwPQU3fdCipzfO1mL1WQlV8jo63wZkaX7f1HYNbaT6HsYoy8GR5hELEq2WacNi8X
Xb+KTCAw73v5/bdtXplrZOaOoJWT59qqVpSXxENQ2IfRRV+oUYpwkSthQmoQDoki+/RbS7a27Srx
VtvhKoGJtFLauiCAVhGDHGzY4d2vvwDrA9So3+JLUMOr4kfSYQ2ckdSHsOaM060s9u+/ytAPFT7p
h8gOHowJ80rlVlmBoARBU2qPVtcdeby4N7EZ3rPM5LrxXKhOqECOuoRHG3n4jDsANKSSRityuPXO
lXm5x8HnJ0Do8N42KcCZui6Ylia85/XrfMGeEnxRurLdSVskbJJNoykqfDGSF3bKXBsNsLiCunsI
Gs1z6nIXKOnVSxutsVNsbpWacW2qWFv5AbzgolIPUVjJ1+FYDWa39yT6h2NraMcYYYytX3kP5gTw
7VBIPoLeX7a6zK8Gb1xkuSUesCHtb0wx7IsBTzS/BhCBQ61+jRhUhQWRYu8pqjSh671Evu6vDW5d
xP4q7VZQ1F3Yvux+1F50k2AeuC1YwcsECaubpny0IPhvCr+oN1I1AcR3IlsNofoYvLtv8FpxVkip
TiqNlneEyaOsOt9Wn6mHkdBy8ydDlsm2i5XrRh/jdQYv6TlK8jUv1+HVLzt9Mfr4e+tegAJNL6It
bsP9og/s+Am70/5gV4QpKRevrqOa2XDIpp0tvusdCT3JeX5FcU2/7vsWlA8I7BF4yFPbDEgAFpCU
Upx4VlpqyH1sAX1DbNxmjtEbCtrmq6y7F4Lq7gZhN3tFHsDZUtBa640S3yMV4z7EXkA2w8/SV3KA
xpf3H+jHyitEzQGqcRkgjlRsa+g1gIUSZTeqDdAw34TlDUpljXBhB86a/08Y3e94XSsk9TwUwRL7
SWlNZRPJJt5R4Cy9Gkzt9MNTbKRxW1WsA7eXDxLzjAokwRcSnlOQpV3bXfStMSvSGIPWrO3CxNwv
8PAmyk3jSDgiFhiplUc3ify9Yju8ZnoxmQW3gvq1Wzbh9yiviNLKHhtmQx82ke42SHeEeP84/vX7
j07Jvtc49Kz1sKrQfyyGb74yHRVmcW26fXwjYs/Y6I1vXzsNlxnBz3hlFk2+lqgDgQR0+lWXecFX
XpXf80bP1l6aiWVXlcVTjdnhyuXSXRSN/jzWXnjjmWN4Y0m/33VD9RJOWOksCuqrwijchd+BuvHz
aFp+wHjSWul2QzbCTevzL3g7RjslAmTit+hZloFmrcqO3TvUd4Z4kAP0Ft0txR03fbLqZWjuINPg
dUIS1GyzW0pAw51V44PiWMDKYsu+RZZmlchGuc80ba3USX4dcYRrarAnugQqx6WzNp1ePwoFbRf4
J8t3qLJaJMreDBlURxAzRpbe301OPYPwUaiqgIMGmhccG9VAzchIue3tMb6SVbZvJBtqBMC5iSdJ
K8/vN9hNQnYzBhDv3YuBgfBDlbZYGxsdnGCusGcoDQE4qmcwWa9+DBNRM2F7ZHDHrjNUVVeKYL/l
GkAAUfTVOneNrwxov0jLHKul9gUUi4fKW2jfTNQqLG/rr2VvjHwoho6pLShZY070xR0gv0EWcL+M
ONRzf0/yq02B21SMdhN14uEWAMI+n6y/pJ6CAp9Q0RTIlnUAbaYwfe0H7ypusFw+Qw756Tegpcu4
IqQ1eUOkUXVfqqq3J7X3pc+6DjUYhGoVOBELk7DhmEL4C7Ua1IDfX+Nj4t2j8r0Z3F752R1lMNzi
8l09IW6NLhpu1Ubrl49K0Hm3Rj4+UL6I1i254S/RsO3zQCI/GnZ3qZqKZ2UcCpwrwfzGalZtsraS
V0gcW6s+olDuPmJl4d6oGBsvEqyf77h9MEfXfJTSssUgOXU6vS3xnrftQ010xdmTDPdGS41VVVKk
nj0daKM9iseyICjBtptDXhmMRR+JfgWazNhKVea3tqe/9kk3fI/0cO/ESQvSLBq+h1goolIZICNp
8eJ4R2eOJshw5DRR7qGo2ZbhWxg08fdYibwNrFAV0UM3X+aiqtGKayHwkTCCBZWJey4N/xbe0NbM
eHD0mnwOvBZ6VvsM0JwXUq78MBEpWLmel2+EDt8lFL9jUmnvNUcVC6mZ6kNFsgbhmX4SmasqRAxL
3O5z2E/YjjRblFR/VmYVfjM6ctRSfsvlpHoWAeaP6kB+c7Te2WZYbKO9p8RLEM7WrlEcPEJgbWwl
bd5nwR3HAGVnt96qWj7e1KX5WBOoYME9/E4a5tjl9sr28vKoCPJIWkhWsOvVb++i3lWAlsJo4Hbe
W/lRCXNrlWiKf+xHXV2Yih9taqr/N13cICfbltOx6rxOEv12UbhvtWMvxuQ1KftgEmEOHtKWo9mt
BogcvnrU5YNt54jaDi3K3NMxy8OahFIpn7tCbW59I/xj1K1V2j8FNvnB1A6au0RA8Zcj7NumQZpI
S+S2xDN17VAJWxdeTP7PSZ37dEiLVdWCcMplnG0QlqBWo5QwJsb2RriRtrOGuOfp7X61ZEktQYpt
rPb6oRjHb3BnoWkjIHP0jfJJ4VZYpg5IitwZlJuodsxD7WjjEv3oVRxb5HaUVizz2nyKwxTwRoRt
tdk9Ocjo/FAa/bqtnFu/KN/j0fDQm9pO2r1/fP9h2BXwJbe4ykRlfjH08K3vygrJcczAge5RoynM
I+7fxe37D41sraErxRfbA7Jk+84G1TzvulLUcusFkBSswlRuPZA+Wwo/Eom/ld4E8rlpkqVbIYmk
PNnqYD244Rg/ZuHBiMeXxg8M7m6DXHQZ3qZlkK+hldS3sd1996URbhpFyiXgpvGGWOtYVpW9SmE+
jYCDbofA6G8770cvpITGwjWkGeCKeAkjSZwzyl1ZbN7zLWFWUe2b6n5KxNEJcyZcaj7iBpUVpdeB
9Gq0q6LxGFrWTYqkBrSTlIpyIvfv0THL4zpujOaYGQ06jPCleETlpLLr8NXqLWuXT6J8A8QiQxY/
UjLIq6opNU4lpVjGqNtUY7hV4EIQwoltiTMzRJ1OXGUG6UjLTrONHVndldltCkGUUak6IjlDtE6q
xFuSq7Xv3SAGN0E5CSg7+St1wEA5weIQw6uUJ1GmHpUo23UW3CphXCMhpCFMZ0dHNNN4z/XOs6rQ
47i3NiOg/A2P6/hKJxHe6WxCCAve2qfHd5IS6DLcjEblsOcb8dhV1rded/t1kXCTpCM0fV+WnNLy
2bf4koRHwN5qkNwiot7ApvR2rai+wBPPHpIBqT69hTuS5cMPgnOYGW55HYclCxZTSWo89UOdB+YL
JQhkYgAooP4SvsG+8KDKqAE6YBNmSHruI2pgsMQIQ0pVT3+ETXWDRmvxRwDMWK88/w4MdrRK42Kt
V0rzkpFOXvIUi25rz8bOq3Ru9fJhdHtIIrVt3pc2BR14fqUivF2uJS9OCkdMAVJ37z/ISda79gJ5
VaItuQfAa26g5AN5U3KCR2kivwLQDSuKpy6DvzW0csLgqdnCjZEAr6v4ZxIYP0IjNK6CECl6u+be
tiuv3DlWMK4ct443rkaxg+gfaSCDbI+ZfW0nAJHt1NqekAt9e08/ZN1QvuK8+9NAg+k5s0t7Af00
XyaeV22jqg6vvTGGmwclojUDe52ihoLmlVxMBeWlqVouZdPOvRJBDXQE+H3tKks1qHRIiFW/QXRL
xz3U6IEvImaH9Yi4DVql2oZkdRa8ABpTwCdwnBZQd1lhUNyEFQkVhK51qTBfvAMc6deHiqzRQpZo
FC28Y52H7iGvG//4/kOgF7KlZhdcF21G3bMZ3OMQFu5Rm35VyxFMXKVlG45zfVH030ZkAg4tGD0u
TcN/THIwy2qKtSY4+v4e5Wt4HmZFPBNLZ+fk8XBEr9hc6VpK3KyAhzEjM7lqnP7Vr2HPeK4Ja5aC
/NiwQBKQ9xR/3KZe44E2wg+y0PcJzRsQMwGEjXgNheMo3R7sfqrd1r0b7a0BxDpgtOBLLJSE7I59
1Et3oMxo5SvH6O0Nzur5uiIQWCoVh6auS+NgEr2WCrs+q9Eu8G3ToEJZ/67L9BjVhv8gIgBs0k6U
9dAElPw9bdgAAhcoasMzJYJF2hOjRjI6WriOMrkUDhEgp0xzH/OW2get9xX4NyuzyGy4hOrPsbOx
FKOsKlQ0QEa1QjoqLSlWRHm/pUtvRmVfFV3DVetrb3WDSGCUZP1OrZdUoFg3oa4huwPjSrWfYz9T
jmhe7VsfQkVfsq0pHLXrNvWnvTg9RwMmTyIo6FTmxqqDN1NtUDHLB9AIsIQuGD98lOHGO9Og1m7q
lrBRuzwVHB/UAV0JkaHMPJ1FXZ2SuA5MRLBdpBeG5k9l4f/z2v+n/5b/S9+8/u//4veveNNW2EA0
s9/+92Oe8r//mv6b//07p//Ff1+Hr1Ve5380n/6t7Vv+5SV9q+d/6eRfpvV/fd3qpXk5+Q1yrGEz
3Mm3arh/q2XSvH8F/Zj+5v/vH/7H2/u/8jgUb//87TWXWTP9a36YZ7/964/2P//5m8mw/68M/PTP
/+vPpu//528wL5K3+V9/e6mbf/6mWNY/cGJxLDzLhG3h2oNSdMci4o801f3HJA2Nb4ppaBanzm//
keVVE0x/Zv9DqEjIU0czNZyvJm/Qmrty+jNh/UMYk3EUzluTz5j47X86fjKB/57QXwXrZ/7Ylqrh
UqYKU8PRC3VzQ8yUqmVe9LIaACHKJf6OK7KnB+6sFaKqC6SElsraXNSr/Kpfdis0NRbtOlvgL7nk
SFq6K21/yZv2VGT94+fMvFXAZmmB0mvjcfhDA1xVAINJSJWQUEb095dJOqPVfypq/j9NMSkMsm3a
6mzrqGnnUYWCIBXm/dCjCAkYYHxWYEoVXz2rtf/4vLmZhv2/2qMh1zUMC6sM/XSrCj21ksyHJR6k
MN4n7eogXlkjtdF4EYjn2Hn0upexf77Q7LkRnWzaXF43aLirk8L8Lw4JUdAavqcWw7HZaK/OQWyc
A0q7d/4h26V77Q+8M6kRHJS9dUEu/2x/f23YOG24QvQIfywajm6Dn8bK2gOa2mbr5i7YXujitEb/
rUNuIbRhsrOIqnShCdV+9yb/tYtGYFRkJKjI9fYSkC2c6usCV27blYtE3QXjsNDVYGEkB51UA05m
2UApgcDbxIqG158YvOUAyevCZ51q91uGbaGjp6kqG53wGqOE0wGQnqFrreJZa5ltDWefqzfGllKU
lyyf1XotxjW1hwtNTmP6y0gwDLpjGJo+HTe6ilvCaZM9OAwnD51m6ydcB0ntwm5EJ6PrrRGdqPSp
zMdb3QAd1DbbdHSPkFRqIu7hYDtKfsFiebbwAGepBh/kYPA8mXvObZKShIerorXeth/8Ui7q2tPL
ZdpXUb03AtnfpYOJhYLex4W8sPRmO9ucpOodx0awgYY5WGeWAMIxCmcQPYowHcJWXpwcC3XsQLcX
3z8f79nCe2/IVTk+bJIlDgoCp8PthEZVazVV6FBk2g/P7CsIhgJpPYAuqA/UKJ5/hXvfpIuOZNt4
4QD7MMAMLUyv6X6wsYyde+IlhRoiUKuLHZS+b4HtYIeBcHHZoSpsfvEH90Jzp6EGFgusLMPCnpaL
TGVUZ0ezabeu2fW6hY1o8zzUTktKM4lu2nHMHsvEKC6t5dn2mdqb7N+09/ZILc0G1y1g+ZlqaO8i
U8EV1+zM1l5YTaB2KyCPJf7ktQX8Km2HDnn0kYQ0YuSrwsO7KbacYLjwPR8WFZ+j4ehisJl1zZo7
zSDir9uBmtooOzhgrayJzJpiSFB6eBV9vqzefeF/3cZT13EpxT5Utxyb4T5dV5qPHJCFENqObOkq
jH4OLXDHpNu4rVgpiB/ih7fWg2Q5EOGV5Mx1XwVN8a1yh5VRkQwis4EDdTrWazulUjBcNN2Y7qr5
B5oGTpKT2Q+OILO5MbBAMpVMUgbsvnkpUEC9TxZd9wh/YZGmPpyT39Xye2+ar6K7T0gkfj5AMwu2
97WIccO/25+txd6I4yLAahJME/qOcE5gmofpZFp18P0vkfg9bg6l1r+AXcUKyTHFRm/TC+e7cW6B
/vIR1uxmRXyZ4n/WkOQobp3h2RWvk8GAMb3YPf9HM5kIi2ZhC2vtFHh7FdbGQhENA24KE9QOGxwz
1KVBFqfS5arDEUEtrCMvzJ0i44Wr+0t8f1cGXiGqw4lCRtKz3oLod3J3n4/mmXMEKx8Hr1oX3yIx
96Evu4AAofLEjpcbLk0gAndCAYIh66rYICwY7lFBTS85er7boc/WkKsRmFg2oYmGMOfpIjfHITQ1
D6V+lFNvTE1F8apYFa5cuWm9QaVg2aTFJlfBNAlQRxh+d6154UibQrxfPgHOi0vsoBNJ45ynY9h7
+gmREukFqk/JPkAz4BEVi6e80+Tt58N7thGLEBMLHbSo7Fk/09xHwztrk72aRvlCilrbGFbqbT9v
ZXY8/dmVX1oxTrsSV2oZ10OfQNwdn4XfvWS6dicV6vuftzO7Bd7b4QBU0RwwUPOYGxLpuWWAogKa
VWZVjaaCMHGXKEJeCbFfABcXsrqwz6a9PJ8kjUeSpjsqUZ4z2+sgBWqLFFyyr2wpH5tQ+LvELKNJ
yc0eSccEJUJEqEzXBZkRLYXAkNtvn3d6vlb/7LXAc9uh6Ag+fprjXyLMMoHUIMep16pjfK0ru7/O
QQssQ4fiUdooxtoFpLeQA8T5lMz0wg/kdxMTkGMYdOa3C18zzeVsRAxVxWBNnSic3EanX6N0CG5E
bY0eA+Ar8kmJ2l1LbiG7BxzsHIdYbvv0yaDQRq6N+jSV4OLCcpt5nYKpcqb7yWHXEN7ym+lQ+WVE
hGW3NZo7mAU6BsGsqg9f1RqqV+tCfYU+i2JGmhdTts66z3A3WLmddDn8hvLSQTILwt6/BBNObKmI
x3jJzr4Ejomaloqd7dWmu8pDa2O2fEfpii2wyVddsh306u7zKZj+zfkMCF4cBublpo4H0mnvq6JN
3AwJmL2K79aS0Oze6ZKbMHD2WF+tKlFeij7ONggGxkJpSQUKPdsECg4vQKyTbA9P8ehFyheAR/ay
82DstbANfdxw/kYPWe+GqXJGgw877aHag7AqA5ntrWT8FqWV9iX3zHs51sVGa+M3u2ndx89bnD8Y
3yeSgIfgXdBBFtVpk7LWRujSLKk27UEZ+W59I6MiWPejol4X1mTqk7ftom+d7tpocZyKWru6//wj
zhyjBrEtUTMXIX2fbS3XrOHm4GCwV+BEbmU36oc2bbNlnEf232lqiqWnHSx0c9bU0FVJFhp9tq9d
k11aQmZCWIsgr+q1C/fcmUMbaCGxNA52HGFz628NFpQ7Gm22J1n63ffqn7B4VpreHoGF/fx8AM8s
VJuEF1GrQPebWTydxN43DWWE5rbvmrZcxwahF5Vh6sY+t3sqMHzpy0FesMk7cwTwFrI5iPAgBfAx
2x1ox4sUh5d8b6ndrWv8MPIC1FQprwbsAYe8e9J9rbtwEZ5ZKb+26c5idH9oSoBUuKUGTvqieejO
EA/uQQI8fz6gZ+aOhxfPeTx93SnFezqgMrP6NkOpfW9U6LPXKIWBjMgPiBRuK6Bbf6dX4Np5dU3P
D2u27X1w0VaMpt4+4OqAGui2C61LSqDSXPR/o2M87yyN3YYSw+zcVrzcqm0PEoM0+icToixyYcI8
YASrrYFcZxeaO7MweVU5LvULlyTcPFOOVmWmFqGV7dHGorhlKbEn1hKaurVs43AERZq4Ubru/a5v
vn3e02n5zW4L8vOTUyEpGW6N2U4fyzLW24KehkH8lHTgk9iryA9Sa1VSjbA7uoKLBcwo/OuH+FQY
sA0IMfxvniGQ6uDrAozAHkeGjWFk91Fi/QRdREkW5e1MU9efd/TcnjAtAgKiXUGjs9UTO2pKUiIr
9kC2MX92SXDZXhQtPOFeGFLz3JBy0NgWy0cIoZ/uCjMUZZNpk6EqMhVLVcIMVvPWubBmzk4cTwRd
JcDgsTtborbdlE6rc64ANJhcicVXOxwRksK+qslZMPXWcoFEZpX84/OBfP+X50uGu1DlDiLFg2Ps
af+YM8sN04EAo4gz+ClWlgB3gCeOaBXEQKCweHaou3gs07u0qykcg0q/rhGpBV/oTnZd4VKYoI/3
nUDUb+OrUnHXGlX4eNVDLhAXzo1zpxTeqKYgmW4YOM+ffm/roXXQaFxmveKFKwq/D1GhfjeK5rZF
vOLzwTk39xa1CkOjNqKazuzkzTpnDKAgTmOTAfltE48ERGRF3Dd/oyFzeuxQF5lyiaedqitcKkoM
svZ9kGDPJyOoNXV8YSWfu7usXxqZne+tkgIFd0HGKRrZHNVUdoOGcmhrIKTmXKcG+iuoEPyNjgms
iKc3FbyA2SUtbUupMCDIKaqQt4zB4Ow7tbK2f6MVLL+4JgkhAcSeDh+kwpGsC0EyXGttGdRKu8dE
T1zoy7k9Oj1HNPapZn8I/yVYakQiCP/rIAoWWqnBVh3Re83DhoLtTzyh1mAdtmql/vzr3bMJ/QUV
NCD+8yWvYmKE2XKX7fWmC3+Gg9ahix87w4X+nTlTXU5vioEC+seHRdjoejWw1fN97Zs79ERfCMHf
xsg5ft6beUptir4B+NtsJxa8w1iezhYaAf4YVUmFB4TbvlLDBxUxiQCbHsBsawSqFFr8Cn+EcOuI
YspYJdGyUAMNkFWLuk+dipseEPaF3X6u/8JlnHVCBMt2ZndKruQIDXhGuQc9b60MSGcrNIjVZYph
1IX9fqmpDwtWlzUzWO67AdVPLY7M70JP0IdzA2Pz+XCfOS+J53iy8oLkET0v1Ex51dDMrGpvK/5b
NDgdVFDezFaVbyZwxYV77FzHSNVooFjZ7dQLTuc2g57KudxVSIeK8GHQ7QFuUFOujAJlvs87duY4
A/5Ozyg4kr+fZ4bDEj5wM9KxztWfPT36agp7a7UeRNFx7YFtQhyxvHD5fExGsEP+9FxXGU5SRaf9
6wwMolQ4c/s0IrmG5TKMVfWraz3ZerVEWnCN9+WPscSXVXW2jnEBg/H/aJ6lqVHkI0KfXdYpGoFx
45sFmGnrVRXDKkdLTE2T79hRLkMNvI+E+hu96e33Bnri5wP+4fybkvAkP/SpxOgKY7Zou1SCFJAo
liPxty4i6xZTnmHrNybw294JF05TFvCQ43vY3MOFdaVPYdZJmELjuoHllsEzFsTCrOd57wqYr3a4
xxg9tY6TLnRft09eYdftIQN05KGNhncmlp6oiERuZm17I8JeOelgvC0aQ+3ML06iZOMhjIcRVz9D
TnVZxFugA4MxB9Rtpis9KIeIAygp7RVpfSW9+XwMPyxa8N24yhO6cMBwUc0u+lwdqIGaXrjXWnIc
aYvpnyK+q4E+Gc9cZWgQxZF7YaOYH4dO1wkqmTNSaLyCTtesG4L66gRtOm02bl0VB9OOo+7C1viw
8+kZTw4KwhRLiCdnrXii4/ILsIqpe0dBuz668x2Y4hisXno5vh8i87VAxoS6L7cHZ83skEnDNpQm
7IB9arm7PNG1RWn0d3CHVjauICT4F44Uz2EFrBfFuT41dmi+Pfct3MXPZ/Nj8MyqNHgcGDC3cGOc
P2JllVq9VtZA1FKqzoiyeZiYIlQwymVdDire751f2fBvvGYjNSXBZ8EcQg+AmM2D2gjDDhmGugCe
DvfYP1oxduuLyHPE13IgwbI0avhEz59/9LTEZqOnm+wh3qYTZGCe4Kuy0ae+IaN9lAawhYC5KWn5
bKKXvgD19egNebH7vMUPVxALgschi0/w1qft0wWom4mMSGRGeyObQOi89nUB23sYr/wmffy8rTOH
FOATg7hCEMto5izIVbTUb1S9Z0YMlMcWiA3pr7mZ9BPn3Znyw86qg0i3kKSw7qKwGPaft39mdLmN
iJ8sEFe4d83arykdW3GdRfuxtdZwkfB/T661oi8XsAs37P30r97vLEEG1yBgI4ny4UpwWltvFAux
9ArarIdJq59id5MPwtoqwEWaxSjz5MIgn5lQjRQ42vKq6k6n8emE9oAwhJ+O8d5LMNRUm/IPLSqP
recmK1htxoVdduZkYR41A+UA0ilwxk5bw5G79UdUyvbwe94mpMlImmeRuoP5NxoSPCNMAeYNnNxs
7lLw75qXa/F+aDvvUA+RedsqY3dU9cK++nyZTN8824SaALjj8DBSp1142ifQMTG55yHeu6qUq9Ka
FJ15oF8Itc+NnOVwUk7AJcR0Zwcld7WkzFlFqBg0qBhAPd9HiZcuGyfs13+9Q5bLgiLDTKV+ngBS
K6cMnI5TBcHqYpvrtr8KLOpCf70VcD4WxYIpFzO/yiIjQSOjtKaTv/A3ahxk68qC7/J5K+eGjUo9
Z5VrsxDmDwFcDeM6QRNh7+Y6ChSDIyAxo8QcjJb914eNeICiFSU2aK4TMvPX4laSh14fOFNMlWAw
VGoKLPUU9+bPOzQt3NlqI6lLAY8iEkfjPGz0fMUuBei/fYq+v7YyolTfiDrwEXqOs95d1kXQOjfY
30ryvhG+cJeu7Pfpn30BhUR2lqlRiPjw5is0hLZLGcZ7pRSopMARb5DrbhSBuDxuPuECGhHJwsoI
63zh+C0FPVJxFURA5Ai2QTocpao2w673fWLucBiTb7KxB39JN6zocRy16B4voy7ZGggWOVDB+ibB
lC1Irwdz6LCLFSgZLHv0dbQlNMHsEgjxzJoh68q7EW4a75H3uu4vVcoiAmVv4hWw90crb9bScWIS
OYh4+1srQ2j18wmd3zITHozwEVSuw8n/IaQzilwxCr1LDtjoeAjPVNau4wG50LIIvXZN2rvW9y7c
bPND/71NHRA4dQ/y9fPDxAo66G9WmhygIntXFJCStepW8B5ENEl0BN0FVN+HMO+9QWM6SyZIKyit
073RtFqKN2mDlYLphzsRiRwnjyCAE+Q+NgbuvzqqXKtGUSahIlVZIhJUfvXiPnrSJ2lhxw4uPELO
jjqZUpPLz8RKbYo9fp1jXl85emvpQa9qlmzcFs5P3w6cO3IdSOzDwi2pz7g4V38+22dHnvS6y7iD
u5yfrQaFb8qiRXooTC/fBVFZ7RsopFeB5wc43Cfd9vP25jHUNPBkV+EfkkzjsTLrZzU4eqtWCjMd
ecCznbbdEpje2KOavgRa9qIU/bBxvNFc6L7hXrgZzzbuUnvmBFZJt83uLPitbopFanLoipFUu5eh
JpwrFQwM23izBVIibeHBilAyjFydxruAoZnv4/e+U2lnhnU+QJ0tuqofY8htcXJQjWaCdHkSCln4
2ETNeGFW54cyLU3JBPCUqLoQMU2r7ZfVZI2ehvB4kRxkJ5vdUEYjNCkXPw4JrNYlctXtpR5NKntD
/ePzCX4PL349jv9smyuOrD+bax6R56SCO5l68SGFn32Nv33DmZyTz9/iWMy+EZo9Tk5myO4tSMIo
iGSicLPAlN0/qmVfBDvEu0J7AXcIMWcTHCwGLa012QcoXfX8+deeHSgiQHbehLyew0HTpKpUNXHj
gxmW8JVMTEzHNkD+m7skupJCzW6ggPaAEQvzwnP9zGpgB1g2zzGXs9acFwAQ6poEO1kNMsRssHKa
4YcYg5Gmobd93s0P0J/3SQHkC9zDpXw+nxR0FB2NrGBygFeW/+4OzbDCLdLYp35XreH+t4e60QQq
KihENjVKdHarK86yKWKVLzOUC6HJmVOHeI63DJUv7uw5ZG308wb2Mn3vYUxjmuc3zjrUrGblkLL4
it+iuvt8AOYx8Z/9/3eDs2PHhH5uD6h7HmSdYxsGv+pQWfHT542cOcO5nqlHuPwgnT5LU0jFQgnI
CKdbzCmvAROV6hKtU/xpEr8cV6MTdrvKbS4s4Q+Ik6lvGsnlCT7tWB+q3S4ccCxRfO6yzooEZpEp
Whkq2idgIs21Y4VXla1VK6w1vAjknjS+D6rv/I0Z5ZGoQgLi0PkAOdFyzDU7rBMPbFvxNSy04nub
+SQc2jZfmHVsXFjRH3ePrdJpgk5i9anOf3rCjTqEvAAnsENWAxZzyS7cZHBNfzRp2f3FkN2EVgMn
A8icA+wE5arTpiINsqpdyfSAoZH7VhWTvI+vk1fJe+NvNGWQ4CYUomcUIk+bGrD37DB8ZCqVoNu6
0NCPeePHGy0JvAv53nMDOOUywGjTvw/gL79trXbAVfwAt1I8uG7Q3piUCheIc/7x+bb4eMbaaHZS
4AZtT5w+f1iJXhsA4uYYHsMtONSVrqwcEJ2KGufA+pBLduthH8XqxQzatN9ObyIaBsGjsk6IOua3
oJqpGjJ9enIwRdXneGejTimQ9Nh0BYLdOU6+i9DFR4rkbLW32ESosghOIxUZ0s+H4OPxw5e4Fg9Y
ALRsVv10XrO2T9W4itJD2xjet9KTGRrrcZ6FF3bh2UmlAiZI4NPzeYnEiseUemWeHnoCyKNat28t
ki4vleJdgvJ9PMF5VIJXhLsHxszSpx7/EmFouBF1zeAwtj0SzLxOMrjbBVjSWEHwECm8zecjeK5n
pjahT6C6TTjJ0/bQ4vKhhYfpYUg757Z10HCs404HkJnEFzIb5yYLoAtAclYsvIDZXTFIPZdmVaYH
dHqLRy1Q8aKItP7CAfbxsmAAeV6BGRJkAubp3WBMY1zL0L0rG1g9dtPX1wh55zcNwJ4lDlZyScBS
X1gf+nQszrcEjyx3YsAAd50naF2/iPzYp9XAAI28BBg71Chzpe5TGFjZt7KP0KAMIxl8zYtEVosO
xFtNygWdlw1yJEm3ClLfkld4B+vqXg9F/uKEaB3cTIWtHgOKjM6gF3WDCMTwf0k7ryXJcWtdPxEj
6M0tmY5VXaZ9dd8wetrQews+/f5YOmerkpk7GS2FJmYmRtIgAQILC2v9BsUYLFr/AC+WDVcfKau6
+APWGwnnxc4gp4Ev9ppvctyd1dnSGwkrPjEg5Ccp0k5uQ/vJNuv+sYtq7dPtTXjRIwMPRK+TzJZL
HjjLOj4PLW2pWUcdSErHMX7I6sbGZYnY03h6qGf2aaLx+iGJQBN4ZoURidcEeDUiP9xkCOVN5rjV
gr2S2bGPqAkbFoR/UFmrizBVzUWyh4PRFU4po+uIHambIwTOYkc1GhiD6FqEFas2+oy5HJqzDuX4
DlyTiU46doIN2oHYkWyAGdVrAWKpIzjLGeKeXv0urvw2WVwi71C6Q+AuTY2J3sRkl1+jpFGfJxyT
n1PELzCwqdLuY0jFsvPUqdWec2fAJ7sa5djYDwpCovRByxLJrVq+mymrJXQDVfNFQ67g0zzGGXxf
LFyBSE5lg4Y34hZ7WUNCOZgW3VS8wBfdqiZGEe32brgWJ0gsFt7F8qJdhySj5+RJ5rwo0sao5kTo
Ab1g4Cy+3x7mykJSjeSaXjiAjLN6y+l2MROrquKuJLe8s0zEXGu5mVxhOe09Vp7aRoy4mNZSoeau
osFA5fAiRHBX9/Viw+g3apX7VSNQJ1j8a27P6jJrheWqwnIFOqxxntYQWxFwZWeJY/qjOmJXV7fm
LpIKfPuKwomOSs4NqUVRs6OCh8IRpoq4XYt5ow50Za40q+g4azRVbDLJ81vFCSkOKVQv/XBohwfJ
EGInQafZCPUXX5Co4Sy8Xp7kdJ/Wj68ZERBqy8jt4cAw7AC1/YoWuzkRNeOxazt1Y2kvbhZAi8AW
l5Y2TyuI4eeTEha02bbuHD9Sp+qjbYrGc7rhQxLk6MWWQrsLQVm4tz/nRY7HmNDvqTfTAmW6yxK8
SQfGwAkbPpnjqyIekZNt4h/CyW0kt5IvIFYLtJo1CRHccYtqf/kFGZgiHv1hBicknw+MU64+QcR1
/KktNPiFEbn1sXSy/vftCS474eziJBcgkOk0IRCOo9h8Po6aO0ZgC3xrgwSnALNAEZ0OXH+MRyP8
27jCUNQklaX8ujzsVpFT09FznfTSBlXTGY9yUpkfGhpVwcYnu9wmtG7ggZJPcaXRBDufUZFn9tSa
E3s/rPJfeumMp0RKUXEboSN+avNsfFLnpG02hr22kFzXMEPJymkurhYyT2d1ppJv+hZamYdFkNib
7H4+WHqyBW6/PHe0PcBzkl4sPar1FZSqo3DmXGdTKuW3AAXhXdENaBNrjea3Fipbf71FFg0M/kPP
/nJmhjqoSmvMDo6x8PZdelYVuq2S9T4bojTcWMZrc1vaSCaTozO75l0Y+Zx1Ad6Ivhy2qMIMYRM/
hZ35bg5lFMrbeKtRuiS9q/2/xC9iNWjBS5p216HLWFuT4xfj9AOEBBKX1ZjgcGBOWOLIjh834SOy
E/PnIUy2FAEuowtd1+XUyWBbTOtV/uNNdAnNQNeaunT8NMDm54hKTPe70wzRuXgXjO2htCrj22iY
1TcMfqu/5Z3wcGX0JZiCBwFCvbqAh0lPYzsjnoJN3w2q3CMflerHIVJpuhfDp9u76DKgMRp0WjoB
r0yJ1bFsMtRBZ51NW2Eh8W3IpRlrR22r2Xll+8DjXIgExE6b1PH88DegEBszziV/chCw7mukaS0I
Ep2N04HA92erzXDl1AMJWQQ8qFAtuJrz8cxgTiheWZIPDb57aBT8WxFFnNTHehiSLbjQZU683OY8
EynaLNDgNV7ICCAi6Jh8+Wiho/rfdtYTguD9HQaaNdXlMMPJPWuewImOeI2NyrtGoQoZisUbe47y
v04y+DU8+xcukUqxahXPyybS4gb4mG9MU4mPhKxDREHP+Pa+uXJG6PMSEbSloEy15XyF515p8wAA
uK8kSnbAeWN6ZwawscCJTe+TULFcey6qQ1XXyen2yFe+rUUixzojH3H5XrbEZAQg3Cwf8+Hivhuk
FD1pNEvDSWpfbg918WVZQYIJiSngBhLv9VoKVcjlFCeOP/6Zn7rBVT9rD7jMJj/KQ/ZD+iX9uj3e
Ouqth1tlF0ilp1jxMZwuPPVB+hrZrv4z+YHgmrZVrVqv4nqo1ffrc5Xy6RgTZdD3peLuA/Rywy7d
2IzXZgRV3OAsLi+K9a1fthAM8pBQiuKicMPfr8uX7fUQV/iNK2odyZYZvR1qte/zQsPso2GoUb2D
Q6xFG1O5eI2vB1h/HWDqs8pzgbmowuuP2kP420Gq90H/ucyn2bjft+az+kJ1hl+sFDEftNrdiSZt
Mv7lSVpPaBWVk9qoUqNmQkZ3l2qP0bzX+o2y7zrrWw+xhJE3V6mTVBPuckyiRozuR4Wf2648dMfb
x+bqMV2gTmRdULZMZbVUHdqQIMcasnLFHf/In6vD63fhT8tg2+f02uF5O95q4bid0zFNW7ITxK6j
O7328+DwX85plQaAC0GIYOSJ02YIiKrgv9HjcfFRxNgAzdESRGVhfVc06b5TkBxsc82rra2q/SsI
/G0etny/tzNdfb9gqipqv3w/3oD9Tq9qsMoOlI14erRhjoVIhVZBf9eXiScp5fvS/l4G6cfGqXdl
kH/E6xUwR+spQ+ZiM05zyCnd0pEPqj1EG8d/65usyqhz31g2cMXXb4LtoehPm99kY4hXBZo3mxl/
SEMbJ7ZZ1CO03qLyqr6btjpbV8PMmyVf4/LVdGR/lXx47Wek7rht0BMJXf46fybMlIetS+eiNLL6
xq9F3DfTwm+30LtlWq9xjasHt3Ltwao87SH4Wm7s62XD3NhQawBIaWAExhuTXKn+WUWWOxTdnmXU
wrtAPqTdRm399YK+HI56JU9cSutrUSDJ6qkedOzfe+e03OE2to8YHDG11wWVfrGktw/u9U3y7xFX
CXVOVSeZl7CdRR8a8yHUvvxHcRsE5f9OSj0PqprS45HTL3E7PWCXmqu/huD3fzeL1WWqm43c4/XG
5eM8lMVOtzve6e//uzHW9ymm5XEb5KzUYqgxy+7UJwhaN//lMMsHe7O9HS3skzZgKvm8BGukwvNh
Y1P/H2f2319kdSEIaZ7tERF8P/3BRTd87I+vqYH+c/5cHv6zLbbwZrjp9EvqTFzizap0hDop+uxo
pwi1I13fuLivbuN/j7Fm6qNHLBPkGSMVTyYmSqoKtv7H7Q1wLcOhtfH/57EGMIiAaijFesfvVC/S
vlc4MdweYJ198gTkdQte1AL9uki/nH96W8GmRtHywedJ5AbtY6Sl7/S0/9k5w5+W4JMa49conD/e
HvW1w/w26DCswZgLuHdhJ8irq1sLR12pe8zvsIgzId1JVfVNzuOg/hHksYHpUF3a4V6aHFF+rOjs
oCY4zaI7CuqBtVfZ9FKVQeTBh0IPIrQfUmf+lWWyNbykrdyMe0BtffLTtAKD3ktTh+HHSC1FdgdI
vvmdDrZTnpp5QrEc9nI2N8JBTFzSvqOc7pedZX63K0vCKg/1HWsnYe2S7zKaqYgzy1gnIOGPdNA+
CoQ+c4lLyGhNmKq/GEnSBDDgpPCbms5D6nVOMz7yb0qzfSSGmVyrmKLgXRlY+R876HBm0AP7k9QK
9Re+LNzH+KPUhi/J0egrYSm6faXTi3yW59JBMxV80G9jGrCTUzX8iN28r/L26IigCI4zKNpptzS4
0k+3v9VF6si3ol+2KIlwepfWyvkWqVFfLmJHGfymb80jNYzwN5p1A7L3KdmKy6RbHF+ynlZ+Bw9m
n5uDrjwnXYm9nhWMFpCxsoiCjcz84k5+LV5QYoYRoQAdXB+/WKfIFY1V73PUK+k+pR8Z3NdaFGCm
noblb30GPbwbjDzhHQUlCv1OQE7ZU5Ar5gaKcYldq92M2C5VDYU2OI3I1VXQQFMIsiYefHzlu52V
d5WrZJP4Odi5tS9gxm608q59EupECnUbaIn0olY3aBcGWWABluSTxHLziMJ7ggNRL+Ou1VKg3CXU
35/1IjC7eytXy/iunMvMkzFtNdVGw6hIl6wt3brLSAKCfsFxQlo2L9tHRoerQtvIs29QWjpYlfNH
rTsa0CKwDsLCx8o+GH37j9aoxu72Dl2/oCg6AO2izkIsA6WzLkbGai2TMauzD6jR8QZjWQA1q7xY
04GTYsLWR91G7F/HZYbkM6PbaBmIp1xUkJShzMyo0ITvzIX5rpGM5Kka8mB/e2LrG2YZhfNkWHQe
bOdCY7fsQ2QipE72I2T/PU2X7Ls8HxeLc2v2bw91bUKUVZdCFUJFFxhRJ7ELoTitjO+7hJCIoRTV
t6IPQenfHufKt1q+lC2bS0/qQnCqkExHQsJe9jU57vwZuYlne8BTZzJhjKXtqCDPV26BuF6bXecH
VIOJgP8U3pkgBtZdxaygTa/H8+z3nZD6fYjGR+MmDiqLrprVKhgr26kll8JS+6cK9XLwhEpU9cDG
a18LKOw9uuvU0XYjbafQG8AO2W7Xt9qHoB+MwyA53Z9BxSt4Rxm5D+A3YCHjWiXOIVjAhbbuU8Q3
bVfqg7F3y6mAl9BXevIF9Mf4cZY65Y8y5U9OZ0F3yCIdDVTd5v+rpPgct8WsfJupAeMFgFjBt7pN
zXfCmtVPDR4vw27ozFFxTQzLKhzIcu05QJ429CZdUp/teWR2kWwPW+2HKzGIk7ZAC+nkLCT61bWA
tk1aDayEX1LfDL3CGWd+fE+R0LPTNpQ8OJJYVOBPnp2cGM0Nr8ae8r2ahilOzhWvd9eqocRsbLAr
YQgyF1ArLipU/tdV14XJ1jpFOvuZNeEYrrXjYxdAmHY1eZr/FE6NfUwazYu62Th393WSbfK2l3C/
3m3L0NDlNCr5a3wAvRg9lWocQyKRQZmoxirFo0iXPjYJrTZfV7LYz8qmHjHF7McjzcXgdxxa2heO
p4KvLEbcPZdramyF6Ct3pga2yV609cAqkfatrnIjBwNiOsLvs4WxEjh18H2OAT65IxzRwG0w2a3d
UbJGad9MdfCNnV+URxHk/d9WV5kJfeJFVuu1zb++wvATxkQmIIIGiXOM7HgXRDh8k8v/uR1wrsRQ
LgX6cZT8aXKu6Q2CMnkBAJeEygjkk5Ma6S4p0ul9UJn2xhtn/XBnSjp5konw/cL7Xq/uEChJrjnt
5A8i095NMujpCg1UTxeTvEOfqfaKetb8eEhfbs/x6sC0Vbl9gRhczLGaC3zC+2ry0+6Hkn2fNIgp
L+3cuC0u3vLWk+Ey22Ga/x7NWD0Z1JKtM+GQ4jv2Dzv6rYwThs4fy3bjw125Kc6GWec4GGkHquCJ
YOkQxobvZSvj0Ri7Vvtd6eWNqLHaJf9P4Jy3FHpMyN9ay/X45gXMWczKunO6oz6aRA6c2HJl/Jla
9pfbX2o1qYVOBdwE8i76ZICktdXaxZY6TGZV4xLvxNajk9rhQcQhVnSKnXswdLqfqlZtSb2tS5Sv
syONQBBAAb1AADifnWSF8RSBsMXDRnlQ8/oPIicgCc3qg4iyL2PSVl4yDdWRnOdekqw9Cgk4SmH6
1Ew7kCM7es0H5B7uofA8OWryrgJLhpNbcFJz/dvGAqnnwRN8AB+Bni5EFVaKdPL8t5Kc4I8WqPkp
SdN7Lu1H+N+NKyviU62h8TkJ2N16Hn6S7UpyHWN4ckqrcO0pfoDQoiLenf6wZx0TJh3hbqXRMLgt
Ox9G+qmz58+NKaPSX38c8Y6+s2oV102Iv4+OY86+WaXBiyM1OhSBYdwHjvGgpvjOBWP1vomN7kPd
0gCKJXs6WFr3peaMuFWRPY5TRrvS+abBx/MSHEw+QJv6GifIrqWiMd2oGr9HyEQ7cf/QqPPHqtR6
187DX10JpVGqh3t5rPc4yGMSCZIHQX3pazbhDVPaiV+oWLYL2O1uQfFYLnK6pyWFIEnrcw+dvtBt
ZnEnzdWpt8dThAOti74U/2vs2Pe3P80qRfzXl0FZAgbTIi9hLXv7zRnBtjnAVqjIF8Mp1whfhu77
7QFemxBvLs7XEcCHkKMtuCUKBOcjgAav7SIz8lMVq8848RZ38zR+IL/4nEbNF122M1dO839sJ34Y
6uID5jlfAyHH+zm1f+oq4PVuUv7ywCIGzmQ1wFSLIjlK9ec/yVFaWRllqz8VcRC/pFjnOXg5k7e7
ioNZ4s6cpGTepf1YbUEsVmEWRhpylxgOkCYDmeHlfT7yGJf1gPdXdsqMxRdMrXEKMrtOLx/kUa57
dL3AoGyEwYsxgakvYGS8fwgT4CvOxzRHy4yaPhCnBmp86k5jZtcnsMhCPipDLtoDvgTWRtPwIiQC
DDB5N/PGMcBzmKvgRJl2qPSxsU+1riJ63JRQWu0/4xTBBZDyTwB1nm9vs3WsX5AIbwdcLSwyd11S
GbV9CvNO+ZVXGBCbHeh1QB3TRp1r+Ve93dDLUCSAwNZNpDAuvmENoTDKzdw+Fa06PM5qpHk6VtJu
ruABCZ67PbQ1xlUTcnAQAXNlKxm+WFsNjKO5cNkWdJe+xiTlU6DOVSihjtNa4SnRZgRhhzHeFVoa
PUsASX8iLBr+HY3ulTLMM/w1FQIFvk6DuBO0PCuAh5qpjfj6i+LkXtBvvY1XOc+/RgGgYvEHxcSL
HlAdWGOWqTLbRuwUUNVp/GWeUCiSHa/uWjRWNqZ15WxAvibHotaEPuQ6EoxjOSXCYFroQnuoD7qT
/MmRBzeRpsPtDXrx1UiK3460TkbyPKaDyEhD9k2TdvXoV/HXwb7PpC2xoIujsBAdFor+UmK4TBwX
bkwZy5Y4GV1ou7gFzvdD69gw09CVvz2p9e1BWNEdNIKhA6DUQmw6Dy1abPbY0LUMZaTZSe6zpyF1
oo2Vu/KNyHNexZaYDn3Z80GMuhljtcTbeOoHLy6KXVAkx0SLT82ob/TNrnwksDtQiDjXHPFXtP2b
27AwENPJbHU8GY6ph0cx1/0vO0rEc+C0SAIUGPyGe3NUs93tdVwL6r2mkAtqCegfRB9zXcuIwGoG
etKNJ1xCVK8OtR6q7hw6btkfglSDZIi5HHzfcO/Y1Vi649RXz+OQKS5xfCDUIUpTxVO18X0vQh2Z
LTAgXBec5WG3JpBanSWnbV3NMHMQjw+0u1430HMYjmM5HGLnezj1p9qRNiqhVzYwm4nqH1hEoC1r
Anevxhgx2sN4qhO1PMh15kDtTNCKKY2w+7yx8lemSJkIjDx4LnN5AJ3vrjZ0onjS9PGEOTEymhWt
2aQqy53o5sZXq0Lx9DiLH4wyN37mPY39GgjmvaK95EPIJVPJ5ng3Nw5gt1zYvHWxRdwZRdocFof0
b7nsxBs33eICt7p/FplXuJLUpnE5WCfT8thmZl4X6ilyXAtonUC3IanF+0ILPw/S+KIOstdWDgXz
FqPO4jD32smGf2TL6aE3ZzeKQheRpX08f7GCX7eX8+Ksol8ExB5OOmB/5NFW974xtFZfmbXgmkje
0WL41VjZ96zIn+R2ax0udskilcQ1DLzBBi6+DgtqhZh9kibzKYO1bntyUWMbSX4JfMwa439uz+vq
YPQluCfoS1BxON8lSaWiWjvq4mRHqkvOStaWJZ2npYW0Ee2uj4R2t8oFr0NnOB8J3GBS9hPZGuJj
fp0JTE5jrwrkjYhz7UPRqKNoC8oP1ORq23dykGgil8QJtY33QCH2RW/zqunDD7OVb2yKi6i6fKk3
Y62mFIdzGQjJFqdQyz6ZufNkWNWvKFK+23H/rko2AWvLbz9P0M7HW30soytnJc9ZQlxHn2gGAiUJ
2wNvik9TG96r9nyqZutdmefv9YJi8e2dsu6JU5JidJiGZIc6RNy1/Uce6KhPyA5bJQ8NChsaAnew
tA5N1OmnLm9A5Dal/GmY+slT9FQ+5gjT+cJOtU2py2WiFwvBA2cRbwOHvJZ7zHKRBJUzi1Mneily
5VaIb61lN+/zqvquGP14H5HeHmDjRu8jqVdOscCbXsBze0olGVHoSBLvHNNsNvb4RZq3LBGnaBGU
4zG0fhLOWoUCBcXU04BL1qFu1Ow+ESGmRSApxafRjOc7U1XTHUD49nT781w9XnQMcJtDNx2m0Pnx
ynmc6cmEDFHatg9z8J5u9tdC2krRr54uXA3IIej1QL46H6WSA7itoSlOErV632zV7tdUVIlrRYva
gxKZG52ri0f2sunombKesEwuGZPUT4QRDZM4JbQPUPDI8uluTpDN3BV6kjwmOhepIyUBDrvVHxG3
T7VwqM5KeuahQSR/LEotfQzhVINfhlu31de9suqLkB55jWrTjLpAkKl1MuXDOJ9SA5VRPRB4Pdv4
nswO9+vtD3xlz6Oxg1wJxDdMHtYl6GTKUNhozflUpzj3uqLvx9KrkjSUdrcHujIn7rlX30YHgP/6
KZ9YZpOkTWqdirqtfNFK3+ZSDQ/aOEQbWdhqSq+ERCIGhlAQQy5J2aM2NpyORFDDjPvPSZ6Vkmew
Cbaw7a+vnTfx4l8DYVAIvoYFvFA+RIfJLNIko5sRBHK6k0Vn/C5HPW72gTS2yF2YU1/vWiyeZTKJ
vu+PxSRKq3QHu0OrNs31QQba3+vFTsF1u9kP2TyPWJEJ504rMsXHhBy2c9DliacgAPNBhPNQuak2
15+kUg8TzwLsgJGzkVo/i6qX85MDZYAkt9TUI91t43M4dWrp4lxU6gfEFMr2Y6lXwb0QWvDX2hfw
QJf3Ll63BHIkw88PsYY9fFXKk/CrILXGgxiUKtmxAEbu9mMe5xsbdxUzXhefEA1WHBmHhRB/Ppyt
IxFuysGE7KQVf6kqM8cxO5mS8CEFHW8gBSk1Wx4Mq5v5dUyYPjCbURmwafKfj9l2orHiFl2IOMxj
t8/To2ZiwJfr8/uqEHgFYqt7+9Rc28sk97CbFpsJLCLPRyziqKt1RzDLvJ3dXGr7O5ka70b56dXo
ZLWTSUQpIAAWpPavLYf3zUNOsdoAPf5OwXls9mSEn4IQjgaW5C1/hTrhxsonOTvlXEG98JZ/0HUg
zaVs18jHOPyYFI84CbkFLmVd/HW22rvY+uOM1he7ejHrivzZb/tnJfprsjNtJoR+eXFRMqW8s3yw
N78b8ZyiFgMawknUWPe9apen0OnbjdD16nqwXp5F25SyPHUP/uZ8GBrA+jQFseJPqZ32mSuquovc
bFKTyev572ZvsKfpM3qr/IMAybRvY63Uhw75ZpSV57J5VKRyrk8Rm1I9IV4gUhe9Mf1D0aU11ACR
Yl5oJwYmCLGlBDqN5Cj51IxD+yVWnWb2Ru4p0s2urzW4+zNkst6elXf0gMp7FSLai9mOQ4Ewndn9
E5uV8scyuvzzIFL1g5WNjcyDJ1ZC6l62OSBB0EXDXaTEdsKVZlSj62ChKrltjmq62wlBV7ofsyI9
mJkkfVVGuyl5OcGe4WKQkWJS22p6UYrRiU6tZGNC4HR6d2QLAwur8ipWULI3x2dJNuLAm2YrKr1S
n4t/msZujGPVUDHYl6PAurUPMKdxbep/g5dXav5dwsul3tE9UltPQ7HgAR3U7E/SqWa2U/Iq/ek4
k/RrXPxtXTtr+v4Ua0b+YpIYxW7bF6nq9hUM7cNgN9gSRVWV7EcRZD+aspS38jLlSgyiWAvyBTVa
jbCwehUUXVQJOjUz/gGNK+T6KaRRMacIj4J50rQHpTjW2Xs1eOg7bCeAiCHg+JDUkxfmhUf363A7
WKyfukt8wkMVUAlVc0S81ppAFD4kx5kD4VtCuydDdR3n2MyKN9fRCX69l4fJMesWw8sfUxrsrfGJ
nPuk1Oaump/C4lMa1ruRd01qbEm/rTOu15+2eIE7i4cyP3AJdG9Oam5qbdaG5eyzVfaSkE59ouxC
e5HfbH8JsBNpqLmjk7l92vyKygQhHuROazAV9LpkbYs1s8pGlp8DOgGzU0rC/KA1m7luTL1yplz3
g7kZvFJKdVyq62eo/y8b3+Q1eV0FD6pCPINR86Wds8aWl3qeovFZ674yyxqdtMluO0+xhlD1NMce
O4AhxfiYa1r8wvMj8JF3Ge6cxEGlasonN1hspAnZ3Ye5zyRENARcT9d0tM+JNdZeX2j6LtPBzJhV
C90UEwLhttncwuYjh+uHMHtJGfNnZejlcZKt1nTbooDxF1D0TsoIK+VJl+tdodbNxzHVuiMX3z/B
pGcHRzMHn1pw8gGFgOAJP7XyHdkQPZhxsMaI04VzqamPkQSWJYx3qG3lT5qGzkolqerJkoWZH0St
znsdqsIuUrvSM1n6L0VpoYmhKtGucsqh87KBOhLUSH0fheZSeRkmz9ZGIFhcxM/xrFnPrBFqYU4Q
A4NtHEP4htnnWCBR46P95zjjC+LXzUtszHQsR9x5VavUU3cuLPXOQSHacyIMhdme5kEWlXjf2Qhh
F8OcHOtaM985AdicuZ4mb47z7h3ArcxDDL9ywc2UcDAt8cWubf1BaYpin8F1qcHS9HQs26h5rkNT
X1yS6VuOIFz3TdUo3ws0XolRsWhbVxnU8Ql8pHTAtilhWqljflClsPIQI8zeTZoI/KZ27KMTRfiL
64Wxj7Rw8MxUayNXr4R4qZUicFWn6J8asx0O4WiIz1Mfd7sst+wD8q6xpzeAfssEeYw0KLFlt81F
9GUIDk0tSZ5TFPIhcZzimKdRss+NvHrMlSCnjzvZJ0BV3bENGvMusArpPqkS5ZEUdvCSQFK9IGil
76bdQ8Utk/mfCBHLgxkrZb2TjE5rD3i41D+IfdGhb6ruSylS5xAm0nNR1yV16KYx/1FnC/VMpaDU
55YK45RypfqaLX4Xkqzxsm2zu1hPDCDeCMJFRymEPFeBBM6BkdpxekyLLEPNd5ARbSe/y3ZBNcza
AaxC9nU2RcmdGUe+1sAhSuTU+TOrTajsJ72LJ1edwgfZKvt9FpX9Ew7W3Zbe8LV4YtNCQOpnAYCu
M4QI2choIuH2zUH9EwV27ZamwR1rbtR6r2SglPbJeFWoKoDO1lkvyj5RbdfAPEdIbLaG+dk9Fn1t
5zqpNRt7un7S57ZN1eNGGLuSiCK+Ar7XBs+Mst0q05KlpNGCmqsO3Pku6w2yhUcQ5+AHqn1Wf50s
nTJu5BbBOz0R3tioJ9uM0dPcLNJcvXPf/JDVCmgMqiLbwQ9p9X1Xn2Yn3pflcFci9b1kNFaPaKOq
HuZMBQWg4Bdt7SK7+DJImmc13yWxyeq4sjQ04BwkuhdYGZ3G86utHuUxAuBo+GqdG9JdFOWT4UUA
KRQvYxNOe9EG1fhbjnT7LsSi+KtktCn40kIao/dKhmTglxzZo4RkyumEaylF/NfyFsDwSJKXRiyb
E9Gr85+oq9yqaRCbvjyN6UdrlJXnyoiqr20mio3ayrWTAG6FRHnBHqIZfD6UqtVWGIhM98sklO+K
MEoOKD0VCBFtyYZd2QlUzakya4DyqYut1r3NC0KaJOt+QkT/pSuJBgw+Nb7mTZNR3Ve+3T4C1yYG
nGWRIeKYX1gAVNmUVYWUGv4omYGLzVe8bxWKgOjmbVk6XB0K+VUg/YiRXvQJp4wcoUfiDphkUEr7
dLLk+K5TZjTzK2vWoo0WyXJkVhkKxHUNKCuNK2ABy0K/yc0kfaTuMOiab9Wp5hxiqbWeBHjc7lgo
cdi95IpIg501d9K4G8zE+vXXC2sjCwSkxkIOHmWE8+EraVRbuVA1v5OE1VB8rsTHkJkfosUt5vZY
V/YMgm4W+R8nATz0aqywG8uaZEn3a8qaLT3DeAx3mWqkkdfHSfxPWluxfLg95pX4AO5syXqRV0Zs
YrVPyxT7Gx1He3+iXXaMKl2npwRa+fYo12ZGz3xR1qf5eCHjPATzUKeUQfzMGMkz0rLz+kgrPTVV
Cw+wZ7O/Pd66cL+k0BhR8dVgLhkL1PP8s0kW1h5AwkzfRD32JJUVwDNSqQ8IlasnM6xJcxCdf8jK
CBkdG7E1OVE0igp2uLv9S67ciSi5AfBDuZukfl0tnVp+ipZKJlDjrvrZYx95VJS++ILlaHDM5S7y
ukTeqglcOaLc8yhaoP1CA29dfnIUaRhLYM++FSNYrTRSdGgzo3nMkmprqCv7Z3k+8MhEwYci26oG
r3PdIdKdWD5MuEa4vZr2P7J2FlvSS9e+6FJs5mgQDJaC8PkXxa7Fzvt4sHy5Zq1dfbCqg9xzp6Yx
7Ox6tCQ3yHkDtBGCgXMbmvuhBUAsh4P1/u8/6aI3s+RS1HXWD+vMHGaKyNxXcTvqXqgP5qlGTcfD
Mur7qNF/GDDEPN0e82KZSd0ApTIekfVSndyZisySRJjexQSJcF+MRYKPbKdNP/6DcYCf049eZLbX
XaZiyJJQl0l3wwnPFaGl+pMy1lt8oItwsMyGsEMhgJLehTwQfrt92qdoWWOXMKK0Vg/Hqscbx9Fw
LLUyOdyAgqgXp5ABacEC6CW6UrJcwU5avcL2cjFoyNC0aXbhIAUObyRtmHbqVOAoPutWc5+pdVr4
aShrL8roaNMuGRPZ78uGymGtylK36wJ1bB9TqZcb8EvRZLtWlVO7COy0+pFTQHs3GE5BTq/mxZNm
FPHPoJPnO0WMie0GXFLvkAydPwq5y5+7cLLmjWhzcVkyT5OyAVFWAeaxxhFbOcyKyI5QSHXi8aEz
E+3ZtFv1BdSg+ZyPVvpbCpqmQG402YKXXNuhPK2MhfVG3WLdVW/NQbJEhJCN2szVY7S0gsNe1BsY
rysTVBZSqvVa1GKw8yiQZYY0S4gY3JWFLb40QM92rYPs+l4Vo9SRcg9BgKU6z3FKlq2+8dC4so0c
CJYAmulzLlvqfPSykEWupXNyl2LqofkRul0SopJG+QwTS5THGH2lzJOasN0IOVcWlxQe72p8I5eU
crV/hz4tgqRW4rtgxPbYhbYTDF4W61Qmbp//azMkxyLXAUOM2NyqpF9jI2VOeRvfNbzTPqB68idQ
p54DE1R0+crHyUjajV7JGi+1cIHo3kJIVFFK45WyWlUhCphKTsOYdZwepMyWfX2K8S40UnmXtnbm
FaPReNMk5v3Q3KMns2uhclNk+CMhl/M5N0p540MvQ54lnctPAgaHEwSLwdP5/ENbOqtdTUZ8R2Fa
VXeNhN7DoR30HKdOAybvxqpf2dXwFElugaItLuXL53+T4+ZU5ppYt6M7Ocsecu6cvTpZyaHpKWEJ
uwofoAYUB9PQN26V5WteTHOR16LGyJ/X+zkPtTagHRrdjVZnH81elo//Q9p57daNLGv4iQgwh1ty
ZUm2JMvxhnBkzmympz8fvYG9vShiEfa5GAPj8bjVze7q6qo/DEUqe7GwEjcVcDWDIrO92A6CXTHI
WwYuq6tMC9medbfxrVjkDsVk2PiTptFFai3by2tJeStK41esNtbG91y5cOgcQa0AcgihfalPbXbm
oEWQBy9K2/tHPCjjfelk8inGG3SvtaXYyKpXx5vl1EySL6RmFzMLU9kPab3EF7OKnDdZE3wpR0Xx
VKlLHvWAyujtU7sWHpw/hltkuy1Cf51mE5c0bCE+VqbI94aKG/vtUV7vUhI8MFpz+1Se05DrXZrE
fe1MtZJcCs2KzJ0uZTSGOrmRBbumUp7EkFL8rRs/+JgKB0Lx7eFfT3LOL3lw8iFncYLFJHGhCoBK
m8lFkzthUEa01cGTnM7cioGvTwUDIcCs8eFm5b3FaRSUOZOc1OcCcru+KAORSaqEdHRkfI9TMEAq
AZheTiIZ/n3S1MnGZn0l+KLPmTRh8bejH12ARfThFZ0ETT1iB5N35SEzw4DCkZIclVGtd9qUGm4g
F7ZLWt8c7FQAtYGkes4xBnKTqTU8n8C+scNWgjT4vBnjg0slJYblxWCGkiLTomeL+cZouXUnp6i7
+TQJjnlgNhejDe1nIRnKG627p5Kr7SWtax8FfL7PmLOoe9R5niVJM9/d3hWvYwg/FxQQoHwUHF+h
zEGW5lB24vgyUlg3vU4dhq8auIefuaLmG7fw2gHgPFMFoLFP8ro4AACaKXXgqXox+jYN9oYIlKck
EUF7Sk0pvusnuzaxSJp42Dp6LD/fnuna/p9vSBIAEgEwzdfHz5i6vqsjlZkmhl4jDmVn+P6mNsC0
fxhIJ0+eZW5Bgy9ygGGYprHGs/PSy0VKL5jw9eIkreg39tTqcpKhzS9jOm/LXC4Xpl8EbU1QjmX7
HFcZlDfH77pd2FRYYte13/7QUBJ1RRGJjTnOi3V98yHqMMsF0x3noC0Xs2/LYgibNr5M2dA9lp1k
uh0N+53Rga2ztWLaR6Xo/2VQ5MihT/1GhSz2jxwC+hK491zMVEHpbJLki6MU4in0y7eFHxR3ctF/
vf0t144HiBdkusGEoB21+JaUO5OxjExueDuv91GbCRd3wfFOifxi//dD4W052zSCUXxVW9WbgnpL
0jFU3aDxVQfauZ4hVU0edhvvuVc06TlC6iiVzjB2hN6XWxQdZj3JpzK8qFUYXOLYb88S2tknZRIv
DhYR3Av8W0MW95BI2JOFZdFswFLWbgljNhqGYQDIY2mDlbS9FqNqEeKm02U6lLs8f6uXdp8fOyy7
jLsSJloPyqvWRrfKdRxn88ppt87QyvfFIQW1XZmINIuZXgeFYBpNvU74vpHtiIcKAck7KcO0rIo7
ZeP7rsQfytkEn5lbMzvuXQ8lOyIoognfL6NujZehtaS9Te92Y5SVoDCXW2VEi2FvoHVxPUqX+HAP
+boX3Qzt90rp2/suy3VPDgzTy4QYXEVN2zs8qazd7f27Mj8KvPhiwGkFI7Ys6xRJUhBBeLYmRgml
tsE/ULzpAivON3bvyjdjILIYuGfUBJfJoVY0vUitMLw4ki5+yTRPdyba5W9B6WzwNddGgsLMinFj
zw2W68UUlU/7zTCDS2IqOSq3PpwUw6+Qut1MQV85ws9H0gZsCNwQcRKi6/VYch60VSBzHhLcladd
7CddLs9ajyI51GYefzTlXjUPyqBm8rElFNanOpGKS9+S1ESJeQcf1utH/SPVS/sLzhZS4MW6jEgT
P3L5k0a+hXqGROKz6zGivBfJKINgsep6ywx45W7gRUQVgwlRsF2ebIEnbzyNbPTJiP1h56Sh8xDZ
fmx7Oi2IR6UMwkerkdpgY+uv5VhUOJEnwjYaos5yY7SYO0RUVkIMn4zqibqilZ+rqUbJpOyGyHzU
2skeXobUpHHphKmeeHmpgUqpNLl4rDMp/ByPifLQSq1UPNRFYIbfbx+Rlf1EtOGpRh2C3GDpDqXE
6ijIw7jA/K7YlXpYTW4vZf2xHlv15a/G+g2951XKs4Y+ExFHvd5PVYSk1WjG8kmq1eytUiuzJwMI
/I9pN229bBbz+s9YNEHYviQ8OJZdj+VAsAvUOJdP/tjfI8iSeEVlfZrAWd+e02JnvRpnEUJ7e7LH
UuPdOdS+6gWjkj0Awpvew/jxdyFvUfByzZaP38qgWEBxOxAIEETSFllHpjXKkAbqdBL4k060/rXh
FIHGejacKX1SAlkK3KjVB2cj21m8gefJ4pVGw4dnEhnBkm+m2c3QD04knyynzh1P9aXxa9P5uuPq
kZT8sIMqe3d7eRd3x+8ROa8EIEohFG4WMw3w7pERHYPBGCn1c2wP+Ze0CYmworpMUx4cAO7Vbqfo
/UZbeW1gXoqUjPDF1Igb1/snEMog202hnIJCecITGS2Bmj/2vQFtHHg4RjwquQklH0eAjR21FPn5
PWeKodANgfrR6Jq/wh+lo7aBd5OYvnJSosIf9oaVJig00XVydmTUQNSkzMjrnZB0Sdl1AuyDqyIL
J3ujlADLaZqsKnflkOVbpKTfl8sfKfb8kxHEuMFRzka5cNn5ip0A/nIM/1etLal2FT3vm8/lECUK
Mk7K7Dcd2ciwJXSMvDGJQrGDxYOTrUjNqsNGc1L9g1bI3eRpaFLF56EO1ScgPOk3jNTHb2GRSFuv
3JUtC4Nq7u3MpiXQba8Xc5pK7kvw1Sdw8P1OCi3gxDkuXpYSuwiwPv31dqWSzMrMOvC0CBe7ZgL4
1akg4k9SXE7mTusVvzvoZkELtsxjY3AbPRt/Nkjuv8C5gp94e/i1ycI6p+oIAxGZrMWF3ebUdBOT
oNeQxvLmUrD31uMqnl3/xszTRsvsvNtDLlKs31tiZhnr0ItpTy5fI0gapbnWE+EkKzcx1iyj0LrY
wLDUjQP5OqCT7HAc5nNBIFheHqZZDINp9NapGH3/SWlT5dAksnbJgnarJ7By9vHshakDiAUd02VV
DHH9GqUiwpxvJc4nTU5y2439CC6nb8XNQ2Xo/U8/betdTm758/Z6vp4m3EIsqJFjwU/rlTIDBfkS
7K/BGwvr0lzL4f8ENNa3PtvWMItHJAUOtabLap3QyTxPWvuYqI47Cf/97dms7I7ZgpF+NYePpsAi
lBWNL3UprZ9TYkZ3jbB/hLjv/v2mvxpjcdPXWQ2MuGAMSwlcxBaMXPLi6JdcHm/PZXXJ2O9Ij5PH
vepwlnMNj968dRpscPmlG+m9l4p+/w+j8Lcw0AyoXt47ZhoCUjZa62T4ON2byRclnJhSu9F0W/0w
bDQbTUBu9OXLz8F6VE+zxjq1XRYee2kEml/lxd89i+bggCIXMAJ1ns0re8wAf8Soc0Y4WKW41L5z
JGm5C+otaMjal+GlTCeAQhpuC4u8UqsVDD9pFpwypUF7aMCCKPTsOuCSzNQcPtLffiISAjACgCR4
6Rn2YjhcPasuxzjwVMfBDyJSedECTcKtgnLo7ZFW4jnds/9NbBHPE7PKlFbxLfjhJqih0ZWRQUJF
T7G26lhr+wFM21yAIcl6FcblKSt0eWBzoyz2VQrs0NVUSCO3p7OStlp/DLLUPRZZWaBfaFkn3ywR
8a2lu2zoP3dckfngZG425Bsasasbg5fN76zFMcxFaBBQd41mkKyTqbzI0XBu8pes2hL4W5/V/wZZ
vACULKRlTHZ2SkX0UVWkxqXf+svACc5Np+wtNdH/56wWsRto/1j1UYiWTgA01tLsnYzidpraxcbd
vrF8y+9FvclJpZSBuiijgtpDwhpdJ/p+e1esbnIgTTMLmqtiyakKOzUeZVCzpLuNheuq4g26fcCn
3XH9bvqHE4VN3pybYfpGk+E6HWzatNNaMGanoHs/ls9K3npl9sGctrb62qT+Nw7QtetxnHDMQr3l
fu1L+Z6KxlNVtHddVe+MuDvdXr+1r/TnUIsnkrBq5JRClTs2umQqfK3wPLtZ3R5kbZPTO+AxNAN6
wStcz4fswPIDiv7EPN1yoRy9b3Uj9KKm/t6Hya5K8/3tAVcXkGwP7YMZu/RK+EzxR5FM3OqqGr6p
J9vDXfaRaP4x8LdoTGsLSHWGeI6gMdzkRZSAoqCLOsjIhfrqYdSjs4PouZJLx9szWlSXf1+Gfw6z
iBPAMJI+UxlGbZJ9Z3+TzIdIvOTCcnP5/Th96PN/2Bgcp9+KH9xVy1JhkdQDmSrletXn5TP2pzwN
j4YpbQ3zu4i1eBbOMr9oQsHFpd46Xy5/PFiF1OQSGGjzlBTN9CgpYe0G0GTOlpVpu7CrKy9NZJuE
qey5Ktth36oh6WCbWnQUs87DhDm4jKU0nsOqy76osRgvgOPUl0L3i8NQmP5D4YzGQR0hPdIEB/GY
mTprlyTh96AbpaeAw/7QmQAVx7xV30Yg+D76cRkcYvTKgWg2yvtCOP0u5vdeIoBwyNljGVs3MYnc
GMlp7qpxPZ4yExZYkRWmp6dacDeKqT7lElqYPhQiLw1N/WEI6vzHZMbxcco6cYx7Y0Iywg67zwr1
kENQlMqT3WqoBBWIfsl9G+yiIsBVPUii4s6vqvJ5EEpNl0oqR+TkpWaHmSZZsVDH9m3WJPpDGUbK
ozVMfg47UsvvDKVxnsVoaUcxWaMKRS1Jn1G9aX5VyRDdt0VPuWdWkBBpm7+RUZh1uQyrs1an+nOn
+gHlA9+QnnSp+Fb7tX4MLNAfwRCnHhSAH1WiFO/QGBwOjjWIhwAxqm9jOEb4JyeSO3Po3dLw2zfD
oGXvUICYAv66OnyL4HF5GiwrQovZtD3ICMVeFWCm8jG195QnApeu6njXSBNSluEkPZCZZfeR0YWf
Uo2Uze1pXCF2aZhfdVMqp4OsivoHovbhu7Zs1Fl40oju+rgrT1oqRacptfxnapPixXBGbS+MgaeR
NnY7VMnkX70RSfpOraaWBmfilMeiy6ZjERrZPW4e2XOvU7Jy4lw89lqrHBPU9H9QcWZtYNqnLpbR
H9B+KvdRRiE09Kvg2NGz9yKyFjdF4foBlc/yyecPv5/iqPeGJmqPPt2EO4pltqcKkZwLo3J2hVE6
+2Fy5L0eqLpXRGV1kkutoeJZKa6M41Dkqlab7gzbr89BUkxvK8haujupKbbOsIVCt0wKgz1oyW5m
h/JHjkDtRgGbtQW2sOv0Xj/KzSh7dPdNj6MZIl5hOj5kaisNd40SVsc6UNG1dPrS8cK4Tw592kUP
nZwgZV7X42MfQJxxQ7UJDmUUZxTYQuM5BPrwAloLicuRgvp9jpp+4log1femMtX3cuWUB0jA84OO
Q4pnjv4h8uvm0ZGy9hSZGtkVjpBoYY5GP37Uani2dZqOrilwifWztHzwtcp8iifD2GcTYvqNmkU7
SUN8oFL0EUxzN51QXSGdLoMgcsuhjEioIml4MNQ+3pmdPHi0cVG6NuvhbCuB8FJJtb5Ooh8/paht
vamBNHoG6M2jVHb6oQS6e19Eg/wpVmszPWl65QRHujntkdkEe9ugcWL5SeVaefahwctgX+J2tzeH
gC+GBM8LW2rYQcAfH4TcxV8SO+7vkAY3dsJR8PdL/ecgabtDmE7lXiDsbHhGxcFzqEx2lF/M2NNq
GX9QPx7eKpRGHvq45HMMldG6tlqxKSPUyQkFU36vTo7yQfaFbbmRj5Z2BTbxlNF2gaUnTQeMaisE
vtRRfarV2Y4CTTzliZji76XC0C9tP7U7qUntpzKUE08xu/w5bgfpk9lSolElX/o2NZTibKjO6EXU
3fABHn5+GfNB+0EXJ3jjN3H7YgklJSDhl3hEBkS9mIWq76VoGt+IopJ6zxBpeRY2OXslZeORCmq0
NzCa/S5Hvv+A0OOHOIymgzPF+FNEufzgG2imZ4Wk3A3BXI6ya1t42aT1u1az4VQLx3YHuigHYpKF
ZSK/5yBz7urIu75oWqjukZetjgm6NDjoycGR7njOXZZ3H4Yw9w+RHWQPoWZJd1prowURROVHo8+y
CzpKKISx3bxQNeOPaZsZ+6Ydqyc5Sfw3TV5ZmZtYWfquy6f0rE2q8piPwvwEpdI+qBiyXFpE3s9J
aRu7PnfSR7MQoyulHe4lPmRLmPKZ6hmFJH1R2zE9ZtjMfxV91H4axkg5wNrR7kM4V4csG3m40Tev
vaRqrL06ZcqZa2P6NZrqdKc63Uwe1YZPCJHHx7Ey/LPCB9kPqdV9sYRvfsRMQ/ulG7UFy7MD+R80
0Fuhe9YHGzK+F8R+8Mbp4wCdjzp831TwhULZrg8S5Z29KFPhDUVof8rG1I8IT0m1pxDqu9HQxnu/
7tvHqdZDL5/0+gXEu/iI4JS/Rxi4+2gNvnmUUqk/Ct2uH3vo90c5QdAjaf34IOXQje/bkQquV+R5
+NJICkcaY5ZLMNnmi06Beq8V7bjvAnBW1tiox6TRgnMfCkx6Vfi0/AlxksYBoxDNCc6+X8BXd7gj
BvQRhXoaSwuXN8mp9gjZBztMWYJd3ZjZbqyIrZUaijstDjTMXyq98DAfMU4aB8ADt9Md81aLjsMo
a2dotUBssanwRidu3SIBMeryrTCaSWGhG4E04qGhWHu96pt9VMvRDiw4f0NmjbsKPp0H1Ut5DgNh
32W5397Fal6ftVYkO4EMutulTriXg1Y++kmWPzS1abhjhbzCVJiwegmoUI+1GikPMwq1/TiI8K0z
liYiLqX94ARxcwljU8MIB1UwVyvr6CxHtvRmyip2x6xQycVQSeFLJXfFtzas9J1WED8wSYjPvT1o
XiQV/g7kunz2zTq4L01BNIU68sXn+v2E2rzumU5bPjTcmLtRAr9YFv240yCC7ye7cfiYxvBBOK30
SwmU+hjhNvNODtAxbCLgDqUR+K7mK0gpI6m6qyIR76Rqyv7+gQvRhe424gIAepZcFznTgrHrav2U
TgbhzvfvEkf/MPpbpgEriT8ZP50lKIrUy43FywlxeuxsOqGf1AI5MOi6VlsfiynbSPxX3k7goLlR
ZroUonuLYQK2XhxrDDMo2pck495pisGr8v6tkOxfVq1uLN/KQwM0EphYysfUjpbacXYvTVU+RIzX
BMlDi+i/ug9ryLQuWE+yrpq6IxybPp8+FLQXs51P12Bjziv1pNldFVDUjAGnu3z9JGhj1EUsv+To
5mBHRQ3Wsmnq7O8fiQh9zgqn0AZA6i1GCZM0JCbb6qkNZIQTKcU9mpFlngzQ5Y8Sbkj/sLJz5xqq
C3AIXlbXs5obXWKYMpUq2Ri9FYjFNWRkedyEBw3xtsEDeWdBm5dCGW9cZJKMe9iG8ta055fi9Xtr
FkCFsID/Ed952f6FTljY8NX1U+YArh/UL4VjvkH89CEjAzHz6mwOFI1vv15fn5XrMRdT10nn68GX
9RMJjhZ52MgH+s7uZbIzRxm1/nx7uNfPf7Yv+BNELAxkcJYEggxgcqPKrX9y8CNwu17fibLaF6Sw
bh1EG8Xw13NjMI4KWnBYWoGRvP6sqTIOpePE0gk09De9RweiLSPtrmic5u/o9IxiAqRRZAQ46e5C
/LgeySkrTW3wxTpNSoDReAX1tXBLvy6NPZo8IK8CKcvDY4A00hag/HUUAvc89+1nPwJAtfOK//FI
B4CZOJZodGrJffQjnySp33dOWjNZbFLoZCtJx3vUMRNzo3a0hPbNs/4P84w+KxiwZRdIZq8YkZlJ
p8no5erk4ClgvQ0qiQJSLg0fzBpHhNDt+w7LnzhDU+ggD1nRujKMI7FxhBffmhsFHJAB3nk2RYdJ
uSjMVZMNYFLBMDas27MeJvtQF7ZXdnW8cWDm2PPHIf09kDpTTWYShk5L73q9sRhoE2lEdk1PNJUK
CKCtfNdLzSbu9RWNcp4ShHQ4LSjIzwt8PRKWWGYalF11BrXoSvXnOEJ7jQcEBadnvum+m3I0LShS
+DlvzHALJPoK48T4OCnpMz0NHUsi3PX4iSEMHASs7NxXEZYrR39Iye1QtXSqoxxbXi1nxzzngWrd
JaP/thTS7MlE0rzlG7AIGvOSwzaCU8UvOkCVxTkucYmAtDDkZxPnRieOJHLG8G1sWe8iw5A2dvXK
YIhcAhlnJ4FXXSr6oHrUzDdFc66TAe6AqwB8tgn9jijOStPkzklvQqndiIsr23dup9EVmimzEIuu
13qoJbT2NL85B7ma3MHjsvZxNBoPJprGG0OtbGDqHeRF1Hxn8M3is+oxCfcUU6Ew28i/t8GPg+zQ
5Y+3A/3KhLi3MR2B3wgB0FyEJbXrukFPjPocU+xr3JzKTQ4PTFcOsRjQIbw92sqcANSCxyMrAg2/
BLDYCMu2/G59BhyT7EsjG/bcnVsawcuAN+8GOBX08Nkc+CAtcad2a4ZGGHT1OVV/jBN6z5YaHQto
HFbyy7bKYzQbhk3aT7v9+ffzw0QC0BuWOtyei1CAwGPjhyITFEaMYK82an9ooYRtrOLaNyPvAlTn
8OVASlxvwqZocGePanFOtf575ccIe/Ec7sBWurenM2+xRQxF5+S/Ay3hNLkUa01nFFSJhPk8Ofob
ZezOY28/T7q+M/sp2BhvZWJgEy2sumYvhVeczDCWxgm9MnHuR6VAKcycei8RYUVNO5j2t+e2Nhaw
MniA4PhJ5xbHq9T9DpMl5qbHosU20XonZ03OW07fQLWvLCJMjBknCBcBKMZ8Jv64+KvWKjvKC905
G6IGeYbunOOCVqR4oRcm+onBFuh1/vyLrzYTwUk0Zgw7DZXrAQUkrFjWVHGeKtmGxKQNcuA2lSiV
HeJb6U9DnqE01VxPrNDS/pxYYtzoSSwy5PkAzmAkNNjBKQLoXyxuZRS0XVOtPY/FGHnow+Bz6KjT
QyVV0qWWk1NXpjolzi1t65VLAcgQEFfEizGSWZ4MOcSxRUqG9qwGffCZS3McXAflKVc0teqZpUie
bu+i5YBsnRnBgZrsnNu96jP6ISiH0MH2bqRQ8IA+RvDQTZ2xc9pI/5yrypau3tp41pwlA+LlybV8
y6oauthpCoUeVn5ygFl9CKe+PmjgeXlxbkxueUTmyaFfR67MYgJN0K43UuqX9pQXAb6VvRbeK63V
U6uP2n1l05e4vY7LDfN7KPTyWETCJwfleqioU7Vm8KmbUJFLXCLDrmk0SuhFgOwjFjHW6L8LESW7
Peqr1O33sGwTVB25Zl9/Pt+JnTKJ5DNs1th1kGsZcQyTA+3ZNL+qTv+k95rvIvz6MCDdCeBy6ym5
usQkSw6TnhVZF6G8s3hNjVmJlL0qg9Ds9C+BWtdH0UJTvj3XZRj6z1Qh+gNem0PDIjkDAWpFnUjl
c1p1QeIaI5xvYUXqz7IWzyhEhYdo1LKNl90yFM2DQkcDRkdWOKf715+V8CPpZtYp5zGlQeCW1DDP
WTNjI1Oac0k7ll6W5fYxzpvhUJHsbIAWl/kG488mGSYkcB5eiB1dj18otJFHheZGA0Pghf5rfyfX
6l+Cd+Zjr8hzpYcH7GwZvYjwcWEZWtVV+MhiM7m3USamvNwOG7f+6lz4fDNdkVeytQjreR1z9iy2
is/PcbJzjFdFWxp/eVvNc2HJKGDNIEii6PWKxXUj5TUy22dIy7rbO5Pq4imjewNKzx6Y/naHZbm6
sTdXTgGDUp2j7EjsXl4XNfyIUEX59aw2Gk3Q+ji2cQ8jF3TI7UOwtoZoECAni0kp/iCLMEMTION1
FipnuahKOCCJU9wP7JAt4tOaMitZjKXiUAH47lWhYbCs2BogsTFQvfPFz2l8TKb3aSjQm/wmpTNS
29rZyY+kcvZaiF17+NbIA5IB7RDo91OouBXCmC2i4rcXYOX+ANRhAI8GLA9YYHExOyhu4clhqGey
/c7VAjN1UU1/16I27mYU5m+P9ioRZzfNpnYwiZFKpKK8OH9CjFpYSxPDwWeumuac5joUN+UhyqxD
rbU/oql3k0T90ujK+fbYazOFnjEzCWdLuWVkTfxRi/LMUc/oWz7UpkojdNRcqawO3Yhd7+3BVq4v
Ksz/HWyp+WpotY2HhamiDF+DO1OjAh5/kSAwVviT/6hZSCvtJb3LqwuvVlDFfz+8YRKC+IeX1TJP
h42Rt0ZWamc5AdMxdFXwUllwAJpeHfC5QdFFGdhKXHRb8owrJxdNHzxLZWzfoKstDlQeCX+wlBLb
X2V45/fs5MBSH81u+HR7hr9rqn8mtewk6jgz/onwMPNTr+PSoNZjnuF8gfhf2fv3TWQhtV2nqvMC
ykVl83ZW25EV1UhDYstsjjuqw+19Vsnaj1pq0dGG/eanfBpcLV1Za+z3diqrXxFRMUkPx1n9JdTK
stgBIKHZbxuhpp9o9tfhLtGLIdhpUtNbR8Ns9EdEZkG18ot9bxI96LZrRfHRL2x52lUxlqpebY44
mdxeg5UbnOCPCCiakxTRXtX0c8SOwqwacfUdmoPIRuncFnaH9hqduDCOiBkAjU+3B105RhpxbD7D
PJZAcl6ve2YVo4FDMjrOif4LEOa+kIIHmrwfp8rZOLErwZmiEe9mNhP50LI0GKOVmeWqOZ7r0Ojv
EgM4OfrI6eHvJwShbq7VQWfA/fZ6Qv0Ql9U0W5/ij67t8Px4J7XGOzV3ZK/owve3B1uJC9qfgy1W
r0yVxEwbfUKpVPSHVFKGs6pF2bFyOuElISiSImrYqhLKw7dHXrKY5qSEoYnwDtgYEMWLSJ9medmi
gzedh6YaH7owHN5MtjZdJn/eunoav8tLcBWqLcp7fQoRU6363u3HznTzTIr3t3+c9YX4308z//c/
HsF+b9IvAcJy7qDNuIlanOumPfbQWUUnDk3ZfvInc2MJ1mITaQV0FTo1mBguQsakcBCLgS+NO6N/
NNPCegCu8pOV2ErN1k4mCmgUPjHAMvFKu57dMIURIk68AuvUvwuH6S6gf20qKD9nffetSZWv/7Ca
MMDIYpAHoEp4PZ5hCMREHTGdpUCK0/uscMrGjZ0CoR+caj5kUxO+U0qAS64hS/rH24OvLutM5rV4
aM9vp+vBiZqZHxo2ksSNPxkvk+2LzzaeDMWnnvx4Ix1dCz8IafIItRiJ+HI9WJKpTqv2PNAqvSvc
Vph7CdmmcdJ/0UH/2/LT7yMDl4UTM7e8fh+pPzZpEUyK0k34u8wYkJ0dtt9nTrKXFcmwsTXXQh2d
NRSEaXy/7oL4/ZBNQP6ns1OU7b5Tan1nWSSkt7/U6raEiTYLjhAKlrF7AgNn+A7SyaFufkur+q4u
ZbfADcJFEuDX5E8bAXwt3ZuxyVRf4KhyU8/PwT8WcIyqwaT6glh7bAhET0vJw+g78JxGBQCEg8vZ
UEF2CSzOov4HWJKtMsLadlGp+c7mILDHlhULEwkDQ27l8YxT9E+jGn9mg/PBz0Dn0Xf5+7elRv8B
5RjaDK91IngNSpnco0xvatH4iBGN/7bCEHFjTddOG7fvbzAG4kXLzLKr1NhGh3gEUCL9DOz8DeZ3
sZtH6pYW1OqF8edIi1y9T0WHlWYxngdT0o+Jk0Y7nmXFPupmKBnWR586qSl3XQfmqDAk+U4B6OCq
fqW6YWGk/3DwoRIh6kIvaVY/vN5KlpjA403Y/Vh6X3qj6E1M4xvsv8MAKbdkjP8hz+FFBH9pJm6S
HlyPNyOREXuShrNulffBxFlUffmlTYo3ne9sdKFXvyn63KRTuEQgTXw9liJpgzqincbj0HfOQ14Z
+xRo5olayVbvd2uoxb3bTKreSzzDzqZV0A5JevmlkgaBsL48br0FVg+fQ8PqNzgCVYPraVlRib6Q
w1hCLu873QCyxUNr1OI3I0Trjdi2NjE+FOeP65bu9uJ7BQCW01ixx3Oi9K3jSVOsfzKMKBndusoG
7R9Go5FEqwXlBArbi2WMp0BN81ofzzGmmp1rh/2k7wYE8jV0zot8y9J3/uuWjx0aqJRfKIewQxYr
WTVSF+IziVDq6B8wj/hCtS7Z0zE5lXL+pAfOcyhtCciuXUl/jqlef70xaZIi7KnA1noEiRPVHZTt
7S2q4NoegaGNxM/M0zaW9et0wlDDrrnPecV+A+D3rIOYxJBPPubFplvxfN28WkaY52iYUaJHX+96
Sn0Sg7AUVMxiJD4vkxRHoFjMGlcjzfL0pqrDN2Wo5p9rv0hfxthUcJsW4ZsOq6avfjNmlzDyUXeA
4HqoWuyR/FTJL0NU5RdUidR3IpQKYMR4l/Aeku6KUuvxyWo0xevzrHzpEbMHm5Mb3ytLir268Jud
HoF9tswKgT3gysouKaX0B+6l3TEJg4pb0Z6+ZZWjPQpZDSKvAoexV7u2c6Ok8B/TSaouaaaO7yLA
ukcfBDkP2qG2DhhZmp+MCGEvwnj0XooV+TAlQ4fEZNTcSQOCn32BlpvjgDRBydqJ3aoblbPWheOH
TvcrV+Z1/dAY2eRSw0yrWQo0f1+PhbQLk0Ta01OCSmfV2BMOvuhcRWp9XJCsr3UctztLzduzbQv9
e6WmWJJrlXI2ptr+mnVat4PvyP+lQLEYAigAt3Oc1Q1F05D8EKjHq7qA5Yx+03WUtTXWHDct+dTb
/Z2WpuS+wt7ScVvLqACvAKwDTAjmY/F4tDPfEth/8YxJUuUxMIZTX1A4l9T0gDuMuo+cStsooa8O
OcubqRYb5tWreFBs3JwCTozp944JBCtJ76QqLQagdk1lnvWpjysv02v10+2VXQkIiDZRtOdCRFl6
mXmIGJmmMCCZS512KD1RzXFOVybfPt4eaO0TImGAmhovfwoNi+Da60o7SpSbz50o32WO/rWw07dq
KQqvtdXd7bHWrg30YCmiUNSYxeyvQwLOurhStzxeFCSVd35fIdDQdIEbBNrGSCsxHI4jz06KYoAB
lnUGJ3FARtrpcE5k038KjbEe96UTjB8hRzo9HJ1ev6AVi1OPWvVttL89z5U15Q1DYY4WICu7LHQn
ZkfaKLIBdLR/FyT2uzzzz5LS3QmRbV2Oaxtl1rzggUHaDcT2ek1BJTq8NJgpItFR6A595JuubFCq
2riFVycFfI+DDqKL03A9kJFrTRNzvHnQJxF2A7meI0n9f6S9x3LkOBOufUWMoDdblqPUUqud2syG
0W4IehL0vPr/oU785+uiGMXoOYvZzEwIBQJIJDJf0zpvdATj3pdmvfPM3hyP1iCFFApFzPB6vApw
5ZiMxXhXaGyRJK+f5Yg06Bw5zaEU3bvbS7b5Gf832rqIIEQY1YXFZzSq4ac7hhDhcOXb2Rcb+59L
Hrtp5DbN17ROIJ0GUvspa+XJST7okTp8nNwkbc/zDPdm5wy8+EiubmACFw/cpWLJLlwVRoya53sr
K14vwk6fzdSGR9B02SyOtTm5Cw1otKJjqHdDcVTs2P4+TU2mHmPsjjvfyGv7UVa2897pYM8l9tw9
a+rkoV3tfnZKFBENJf2dVfMBT8hDqLfD23SYnPrg2ZlVQHxxKGg1xSC/JFppfAOGN36claH8N6sx
p/PR5LXFIccvNTrkIBKlj/hW+XuR45YHd0hL/dvtBX6VjhisLtVywgEFDQpT19vJxjuwirtC3FdI
cr53orw6F7le+YUX2T5PTPcQl8W9jaczWvZcybdHf7Xyy+jcXcvF5bGjV4en0GB+lkkW3bdmKQPV
G6YHgnl2jmwr3NnJG0MtQYykC6oyQJRVQIiEzutxsN27UE/Lx1iE2sdGG4ynpCiGPVvY5W9d7TAD
2KWF9S/QNSD3676AOsl+BtMZ3k1Ep2PGOxXGa29exgL7x8QppsKHHhv/e/tjbkjzcXfgYkN1BUwP
Xb7rtVSQi41khwxmbXQz1DW1hwOaaHAw4bjOuTzVMDe+14vkqyaBoTclukHHFt+Z/gxdlM1GKz6O
eR112qdBaHbhR3FkVUcQPZ1+GEQefZRUBaxDMWIU5zOIFRTw1jI/xZV9T47m9VfkBYXLgcV1T39h
LVzkRHY8FBE61Glrar4RwzHLaSCdzA4XulEo3l1jib1k6lXAwwKI4gltQVp0lGlXO3KwKq3RkaO8
i4aufStUNbl0oTOeby/VxmZEB4qdiBo77+f1ZrSddFAwkFPurB4JJtcu3BNbBbpjZsY72OYXC5zV
ZmQsribKzsvbfrUr4sHqyaBVBcuo2jQvuQ7z7FB0Vqc9ePjIvtfCBC+/JEnkBdWFBkJIj2McqN4m
PUi91rsDSW79edI6/m0Rxj9a2RlfIXbNxjGKoY0cQwgX1qHKHKhMYeZKXFybrH1r5pWZ+Ors9ve1
JdGHk7n5bMx2+0kP2+wJ8dQRSeuFJUnBRQ9hh2Ln51ckA4lfxhHGkcM822/6zEQ+Iyy1UmJynHVP
kxHhvFeh8PK5il1MYRoZmeKESYL+U/Rq/6TQUf7WFYlqHVA4pWO2KIHlB4jn0wdaw5p16OM+Hw8T
tUDqNm1blPRc7PxBWFEPRFo67lPrJkXvZ1UmK3/Ep/NXYTnyeRrq7GeX1/pbbF6LDnKuq32fJRnv
OAwuvGA1rO+qJEM8NRxzCL6h8s3NxHinqtJ+ovAJM+L2Tto8JPCH6GUvqjDr+A1HFTdDmOL3sURm
1LchzRqH0o3aDA+rAcBCqZfmU2gZw7hzj75KRHAuXZ4cL0VNrOxX9QDPixV3SBLlrq5VaziYOfqk
h4kXanrIsoEHpx4WWvTl9nQ3rqsXsTkwIMD4yJavQ5xRRNOUZ2zmKfGk5Tt9BQJKQfvEeldY0nsY
w2KwD01nxf3BBEVc3+ddYonT7V+xESSoXnNhkl1SDvGW//5HSVmYRZ5Rj8nuw4z3s5VlRhCDhd6p
yGkvtYDV0V0Qu9aSw8JGW882LSsFBVeZ3auzUvzGRsY4x6lEL9UIp/dKKNyTixxoYOo8k+uWvelb
TqZAabSS9wlm7khxwJlsU7iW7PjhMCuu/dZsu+EpEnH0kGUC2n+T1d8xOgvfaF5THBcn6wAfQDRH
49EjgckhBs7oDqLbVB3qNtHuraL3zmPnWY9mXPV+IiBeo91TBV7lyTsHyPuJSkSmHyNaQGcVJ/n7
pJyx6naSqjj0rWF/wz9W8QeTCOLFqCR1buz6tMKsi53TA5Sdmx772XUvY1NCvjNa42h7Qn0Th6px
tka7DQxTMX4pcVy867GWfhgkFb5MWuoJazX3YM0htvQ0znkSh+WD7cXuo0iFDZvbmy+oR9biJOU0
BRXX8oms4LdqDOKotUP8iDx59sZtJ3FUpGYFvZf8UttBPRJU5CcPErY/J7VzISg5F8Xuf0VGF5+j
LIImU6J5OQpVua+pvh8ShFs/Fc7UBSFqEWhLQPym22/4UQt1mXBrvPFGqzx7A/isJhsnX4smeS5m
I7xMhlQPYgaOayqVerCUJvQtHAEg15bRWSYQ09HUDY+aNfzOBEGyiyryp3aMj1iR9nf1WDTNxZpG
EDxD4b11tck+aR5esV2ek41E7WA/hbIPf4fd/E3D17b0c8dR7it7lrFf4Fw2+CD043MnxXhE0cUm
sZ3hi3Aop3MvW0wAo949eh4GBVDPvd8xjOlfUD7cRQdi+AK4RRxzRy8RTDB/yYIi0hElg/wHpOLp
YFVj+OzWiv0JZ+j+qGhF2voxBZInUSTxYWjtEFptIS+1lmIijFDccXLbFtCu7u1cxa/PMlkGpfWF
AaWRjq7CWDmZdeeENh5VWYaJsd2OgaYW4efbEePVw5tSECkM1VrChvFKobnIEgOh8DC7l9ZYXQoE
AD66pvys2q1xT6NlOHTkk35UjubO9F4HTAZmfjBNiVbgWK9DVY/LzND0hCp0MLMHZHXSQz9O3bOa
VcpJq0ed0hTNkiIR0yGM43znejKWx9R1CANhzuiL3w3O2y+PsT9CpZ1rEfDENr3v0ErsMXiW+gej
aZHKKAXCm76e5mFJ3REH359qXkT/plbdaD6U1KEn+8ydd7E3V4uo+pAWR9khbg2Xm67yCQmNDLY5
fnGosqsWgmumk7cnsGRR7UP8ns5l0brfxlovq8vyHnxQ5j57LvII5Ua4mOJo14PyZUh7LTqNHfik
u9trvvXpwbUyaVRGyaRXiRf3joUiRJzfy7pS31mVLj/MsZdPuGkrRXZ0kFrEvjocUEGIwpZkO9E6
TO5v/4jX7U8AUOBITQCaW4/rrIqS3I3JSOY6jS9TWjWHpGptIFF1fOg64GH4O6uLGsV81GTsnBoK
zDtvr5d33B+7YCFSknlC6Fmo1daruhPMiYbmSJnfJd5ghkQeq0l8fNMc08/rWuSYn5s2dMM6eRND
0U9Ub+Ge56GXnrCSrz9ZAJCzB70p0r/Err/8MgSegONxk9NdXxUDEL5xisiEnDabNZx6ede13Qdc
Oe/LydkTpVzlai9jLe18ABkU4V5RZBxjwJNWG5I7atazcqxlBb4rdDsoK6NH4ZzLMJMg2euwFzt7
cRXlXoYmjUDvEBI4FPBlr/5xDM2pDG2zTZK7eShM4nIdnu283ZOgXj1rllFAZEGVAW8CDGSNrB56
I21JxdM70dXF71Cm4mGyxxS5u36v0b05FO18qHaYqL5SkUxTWVKSStM7ozHH00iL+BwTQx/oSoud
nHNj2cDA0/OiasDr9lUp2Gla0cSWG1SR8d6pphP9GmxLlPgujquAcLNzWrbGQ86VT0nlmafvaq1s
pW1G2U8o7Blpcx4rwLplaaAANZfJyTS65lhRRDrejhOrbH5ZOqAzBsidxTYL7OT1BkFvMevzVnoB
XNs7TmegtDNYXzP83s6h2AlKe4MtX+CP3Yi+yjy6feMFU1l/6lTzHyG6Jwg7H3kyfrs9r419QpEK
ci/TAqK4Zt0JWD5arLVuIGLQAVwr3udmRKazV+s9XdutdVtKBuju0XB+Raa2eQLKWitdNGeHL0Wi
aT4l4UeRt+8G1Df8XMne357bKql4WTPaBRD7aAGrXDHXn1EgzYKHQeYGqUTjJMAzMGnvajmPNPIS
rbpUQ+vIRUitiI5D3UnvdHv8jW8LLt6kOWLzD+jI6/FDqieTgRJOEAslztAYy3v1PGEd3h/Q0Up2
eDEbIYxejMVRX7C9IGmuRyMb7C3RqGFQu4Z6ULhdv5rObmdrY06uAUSe886N/erJ1c+pHgFcDoMx
cnLlYE2m7p69WO9/QCmJ5M6p25oTxRmQUOg6IyyzOgixKKRbuEMYDFPu/ptM7ORPtgcdfWenbGxN
qt2kuJyFxVZltVNCI66z2umUQKp6fPI0ATzYkrI9GnKeeBjE2sVyknEHLrM96sJBIfmA/Ld86z+O
OfR3roF6UoKp555FwU5GFe2zhO6kyCIXjbF0Hn4atTA+//XGZLr/G3i1MVW3zTwXNYPAEnF/l5iN
Ae3VQY1roLP190NRdaEcgTTFa/uKroosPUr0MChMq/9Wq2VWfbb7dHin4ADh7Czj6825eNsCnYUH
wxW7vl957xpRZvZhIPDkyxc1PSpoJCpVdUir9Od/mBlUXgTWQUC/cnx2q8zLB1VVAhS/zHtROAY9
DAg+fq7Oe6WOrXOw2K9zk3Pxgaa/3ilObgrUSjMlsCnfnLEr1hETcfudz7dx7UC68OAQ0a/jfl1d
rCM8hMosSiVAmE7O5zJUnbtSsWteRNl3NBSH+q+lruEoQoykA0kj8pUmi4r4l4xL3QtCpBLpqySW
X2ed9ti0lOdur9bGXUBDC0w84n5cB2tYSUe8z0ze4QGnq/Grqn8wKuUsFKfzx2r4d+zbRQ/t+fag
a6ricgO5SOyAWV+E/ummXa+bHca1KtuOi7z9MUvE4oV+7IbcV7F18QEIvAtz9xHv8DuYaPeLOM3t
8V+fh4VQS+toYdXzyFktaFVXvGzNOAw0Nwl/ug4uAzPnJz/BOse58vZgW18YABCvaNBkwMJX0Uxy
Zdj25HmBllOgTnrlTHWY9pgRfTTj6SgH90mP/tLZ6eUDQ4xcagbUGV+Vd2e1r6tmqr0gGlEKGFrL
vViDjC/1gFLpf5jf4s9r0Yylzbi6I9QmxjeHinXQFZ37zfKEoeIJmNkfMJomA/QKZTjCWMqerLk2
f98ee2shabfQkKUjAmhm9W1FCHazilwvMHrTOQ2dAAaRoy1NvN4DIWwMxSrSUIAaBZN4jT9WtU6N
bYTqAt7iWUobocESJUo8GyOHFgG+nXO5EXNe5FdsKj+czZfuzB93YJgMA2BRB+EPgVSekrgfei/N
PvfK0J1mJ9F3rqO1A/qyYeBhLwhOEMfk8vr1iazysc3rjMdKNuYiPOAPJx6Jp6htekY2uhdncsKP
3ZjG2ptqhNzi9yir9v4AOso7hQOG8ySM+LX00oWX1SWN8Y/ZhDinZ+YQnvN4oTX1ii4FGK8agwB7
nMGmwuEYhkOjUmo5edKeszeFXuW2D8hK+eCOixJ5jJjh5a93DW4YSwcfWRcIQavjn2T9mCapUIJG
l83RaGr9PoxnHQaWvecjuXFBMRSnQwenwE7Vrj+rPdVyjHojDPRYVA9VjQYRUo+au6cbr21EGcCV
i/4DrRXDWtcjTE/yCDOIqNoQ6+iixpjsZq5F6VMDfeRHmHRgulg4mLBi0fvBFVabQdGO8iJIKHXB
TpqE9qTjKaYcpeF0xiWbooRicg+U8JK009uJ+v9Oj3HrTGlEKA38BhfsGgMzqJpU9NBwA8zIAJ+S
naAG3pknMzH2WLlb52kBSrHq+M8hLnS9EGaRdvW8BETL6cQHC/I49nKm8FU2LdJnibIT9bemBtJM
XUK+Q4RfRcVax7ZPM0svaAE0+agUv4k1VBvImHY280ayDDgBfq6FuQzfcdmBfwQKzRt7zUwcNyjq
6EfvGM9mOHyJMdlNNRq1FULItw/PVk1uYSBBbSYK8j5ezWwYzKlvROIFaR067ys5LV3KIvtQJem9
647aQY6mfk8CMx09Evizakf5fWSrVpAZSR3YVbOnibi19xcoClsffcBXtepaYj6LiVYYyE7qNFBG
uz6nSp889Inj+YqVZoBw5uy36IxyZ5m3zvdir0WuBoMJSfvrr2+Onam1SkiY1rWkPQwwe9JL5qXE
vNuf/fVABA/GMZbePzCN1UB91oTdoHlWoI5p8x7sXfoco1u+M53XuxZjxkWaH5syIuRLVf6PzdRX
sINUHBODPpniS4+p3rnXB/2EeP781/v2eqjVhKgqekqDSyiC8up7F7ovGe5b8LePleZ+lDriqrc/
4OtzsoxngcpEbBFJpSVA/DE1WkjwmFMNXxfb/ZjWYKYwzvqoDd6TWhlPqaXvPGK3FoyCwIu+FnzT
F1L9H+PVSskgUOcDUUn9zqZjcs7D6i/9Xbm2mZWL7g9KbWTvaxqtWiR2XPJyCSbNnAJNK5PHOk6i
M0mF3PmAm3uDEp/GdqfmsBbXEq4ZGbnT40IxqMbB7VLrpKLMdhApxIHba7U11ELrR3ttiWzr4lvU
O6NGnx6rlQ6VITGV0SWzq+/kXH8pWfLy/cDvw5MDVs/cll/yxyqhtql66SJBLkSf+YZshqMWx1/D
Aa/p23PauKGJzoQnwLqUSXkcXw+FvrOiKJ1hBTKa3iIP81RpYK307mjU743mUc+VS9mlb4denGyj
8XPubhWOt4MLX4dcrht/qpziWPU7zK+Nb72wHxdLZhiN1AiufxZ1RyP1JqqPItPDQ+wWEwpcxQCE
p6l2YtjWUAtJiJoANRyC2PVQ6P9aoYlPamC5yXgXa+FvgVrs2XGmvar0xuEjVf/fSKs7qm8GD2Zn
6gahUFxxnOehr8+dVUptZ0pL1LhuUC01Ysr78FsWddrVlKrSKO2oUpCwV5b+N+Roa3Q+QMb+pyr1
vS20OdiLu+pSXHlF6xrsgWwl69wA9kPPrpgmr3vItQwNxN6cI8RTnX4Wwe19u7loPCOBtQEl4RV7
vWie1D1KOBUGQbU+LsW/EcVwOm9dExV/f/toZBRI7FCv5Em3zP+PwxinBmwNOqMBpCfzIASaLXqk
AVEqdwWEtmZFvR3m76LtRQ/veigxI8eGyLyLjL3rfW2s3v7gIFftu+GupdPWqtHF5lalzkGesKp1
4PjgdV2nkeQiNn9wRPSsWP13/IvvdDX6/veLxUVAHAOPxjN1te8r062k2i3TWoomoVk2R/q1ztEq
jb2yxsZ9SirN3bMohfASXH3BKTMT3lYMVbj9Iuff+8IzTk0zvU1wHdg31nmd5LEnaEEuWnAudfbl
yP+xOYShZxOpz9JN65vfJLpRkKlIzs9dmS+y5O59VTjiFMIU2rn4toIJVWFi41IwAlV1PbJl5KYy
NURItYins4y1+QjBqNrZ/FujLFxjWDGQfhnoehSy2jjmMvcCu0EwJ1YluKiIku3tDbI5CvA7Cn54
7gKtuB4l8fqoaVqS9wiJtLMahdURdsK4M8rW3oB2/n9HWUVFfYTT3k3CC0Bufqhr7d1kprHfwT3V
p+a7G1Z76NvNAXlH0oZkf7yqA+kYcUMt4oxZ6RjUWvutktGbuSlnVEQgUFXZ5a8/I40kZKuAwLNW
zuouT11ZYpk+c7+YbfSEPLl1qlorOf+HUZaIQdLPKVtT+EHdpgKbIi/ACaY5tmaRXYRstI+3R9kI
heBs/jfKai5h1mUDJikeUZdSu68b+ZyhU2fKt/0URnvyYhvRkIzu5SJZSDbrzpUmy6ozx5zS9mIB
QfHIvdDfEW9TLIM+xolh7HzDjbCBI/mCYjZhL9lrGd8+l3mBDYUbYIakf4VfkcwHUQjXPkgYtl89
1KQ/KYY+PyVGkqo7Od/mZOmdkfEhEEu5+/q09Rhq68rguUFd4MWTzvoHevc/Bt17riip/f0yLn26
/3+sVYGjp5Uq4EcRj9s+OVSxYh94UP4a7D2jgxet3lXOQ6+APYN8DzWA9TU9DtOglH3t0r7VrKWM
Yqc/JMld6cdekernvgVXixi3FwbmWON0pbtK+ugkMQ5KgLG67hDxZnhr5NVARYxmlJ8ito9JUCTk
19ay0j3b5o2gR5+B5jrtbuAzr7qYaPbN08jVMSShelIKVT1FZv4fnhK89uix0dVbnuirxQ6j2Rx6
lDPJbrmcfKQ3ktgvs6bW/H7Kij1TwI2QB71/yQMXbXsALdd7Czxcv/QRnKDCQ00LsJoDqBtNcfbZ
iG3Ec3FrMb57CoojOydqjQxb3kw6b0AVDc2F9b8OS2FWWnFDYSiQWdP8BnGS3Nf9+CVqTVBJ5uLX
loXRKc0HXM5rs/4osPPeuSy3YtYL4xH5eyor62oeKrpRYehs9qrDNUnJw3ubntKhTv++wQgJkA8M
8hL6Iw/F668swMU3Yzy6gYZpmD/YXMiTNnY7n3RrgwIJpyGF0g2jrbaOh/c8diwgd5JJ9G+tXJQX
LWz+UkLoZd1eNAa4tRDMW9MoxRCN89iRyc/S/Ifu8+cw0x8sUfy8HYi2NuZCz3qBIVH3WAUiWHkK
JAzSpVaLflRp/85tbBrP6aNutNKvvWHn4y2J5joc/Tne6v5K40ofVIfxag17sSkvn2atfDCn6it5
yIM6d6rveM2HItOeb090c9UWRvHS+kKWZpWxRcWoZqXLwAO1l0Os581BE3uavFs7HcWQJf+ky/UK
GtcANAftmGJDMvbpuU8ayCVQYfx0GrTT7flsDUWncCG5Icn5Sl8UG6BBJmDUAnfQLtCkMZNATVVT
hm+3x9laMEivzIeUhoL3KnKZSFYZo8U4gPQNH/eRd3EU3+Vl9RCjszGFxWPSYugkp72e2tbOdDSe
RSAgXhpd14fZLqZJ75scEBcp9vtEuPOAGV8bP4W2I54TqvWnfOFu72QBG/uE9s+LVwa6T696saES
u6MADRVUYTmc3EZCjAP9txMSt3INQJrYQ9BtWmg915ProBLHddLZQWuJ9C1cWNsvVUU+waVqDt5o
ezvjbfQBXBR2FrQMkCeYVsu0/3iQKcA0PXNUrMCjKBH79IHrBBHSOMp9J0ymH6QQZn2SfVpeUOPp
kjc5jVrv2OFGNvmAy1Gurd1Q/S7Lsn++vcM2ryhgibB96L68NmNq8rJw1Van5ZDrd83sHTABtqs2
yGqbF8H84NbWIYK2gs58+un22FsJJ/cjWuV0GKmjr97FMe7xjZixKbeM0PNVEA0kNpKuX78oKnQ/
gTAHiu3srMbG6hs8x1kNerd0ZlZBMCrVIh2b0A4mbGDuix48uBRh/rVHLzhwmmFP+mQjViCk8D/b
8tV4UEFFaMmIUs1cwXHJRPkJ2dUk8LzUvPz1B70aarXPBuS6NVswFPX7wGqNf9MuXRR8Y18T4bFI
TJ8+8U6I2pweby4iLzCRV4CpuBkGhBVjbLhbbEiSJjIuE/bOJ1VL9+RxNoISEsgL1Ic3Aqrrq2go
JUXZrFaiOzz2BC6KxrGuow9pOHwvNZxli/jH7c+5NR55DMkGWDCwTMtO+uPYtpXu1UUyRYhGoGmA
7tyizps8jln7FCcC3+e9rbI5ICkq+jiIB0PLvR7QHZNWLdC/RDvCOI1h2BzyGn6xVB3dz0T8LDXx
6z9MEQdh3N4AY76SVsjxkjSUYuAOqd0OwlNm+bFdyBMQ9OYBjnKK10TTBLcH3TqBAOSR+CL952W1
Ovd2lpsVtiPRnVIqX9Ju/Gnbw6e+re+S+f9xqLW4gtRgVDWqG90VODudjET74ahp+zgabX4aWuPD
7YltnYU/JrZ+xFY0I5q0cFi/svosjPCHkXjvslLfQ6Jt7RPur6W0xw2GA8H1PuGJpBiJ1Bln9kY/
bw1536H195uNIrJj2fbwKlRt/Pf27DagaLQ6qd1zCEGbviIEQPy0syzylABwq3nv5YvPpzKqRy0l
kGKgZSCnj5q9bctfMY45PgIhrT/qYXK5/UO2pg81lRCwGPu9AhBbuizwKDeVIITS8rOt+ulDS+kg
DezEzMHi0EC0jpmihspOo3LjwuJVgOUS1fCX0ur1dx/oLE+4OkZ3ONh8hm31m/v5g+FQ/oFdjqjM
EaLVntDB1mGhWUk9BoAjD8nVWrcwziYDbg9iJNYcX1Jzth/GuhuggTZlMhzdGrme0+0P/PK+WT0U
eMPxDFogVQuzbDVR1QIMJypxpzh1Ovi6ngn1lMctbBNpzonzOGE9hQ+nY1Wqj6XvybST9wOcntB3
2nlq7pC/7HRfQX2xuOTV2MaBqmB7eZzHoSze3/61G6duOQyLZBEnglfu9Y8dqYPrRdkqQaQL6y3I
tJIFqVutum97IBc7QJzlr73+NLw/gYIu8LbVJeQJi4ycT36nyqK/a134t4Mi98y9NubEC2Y52zza
l3bS9ZyscUr7Bn/DO2eiCtZMv8Iwfq6Vbufy3tjQEBepDNApoE+9pi5O0hkSM2Sd4zD/mEfKedAV
6iGVd6bk9MYe2lOrKu9uL9cS3Vcf8IVe4FJj3LBOkaWapb0ixF1heU3+bE1K/9OceZVim9or+UEd
1KY7xlbWOedZy6iGY3cb75nlbMSQpQJOvuIsxfC1PIQjAN2YIM3upgaRAeSnD0mf3kcD7uexkTwa
kboz7e0BYW4BYeeuXeMv1bGLR1iZTNu202Myzs/NVC0Iv3Mb5fax02P1ePtDb40IWGzRDqPF9cqM
BxE8y0n7WAmMofW0gzv2c3nAFKgy/N7O6Rj2o8rhHiySnPPtoTe279J+WjpBCENRVLvevugQK56I
RiVQsGDCQVeL37lGHh1jlvjvYzLtk/9DwFzAfKtkIjNLMVHpVVCCqN7KrP9Rs3nCtvCLCoZhk8aH
Pt/LKtaq9Et9yIRjCCeBiMNdsDqeZWRzt0koCYqWkqWNSj7r90YxRTli8monEf9QkCl2NJRV/V6o
6Hzx7I0vIebq+DCacHCLzMYCm7sryNlwD9Jruwh6Ota7l1lPtPZYQdf8KOu4/kqVsnyCg4frL5B9
rDI6ESHIFxZqXRxEVaBshFSE5oOdVg2/EbWRYFAdC8DiScnbUUqz+H17gTduJfJUG94JtAWLm/h6
ga0kQ1dbKYD49mr227MmXQ+SPhK1b1ANwfd6nuQeD2RjP0O0BnULiwcA35qdBIh2aM2Ehlyf5fD8
TfWDMkrUENHhGbr4osv4019PkhIEuT9lniUpX10sgksg1BDwCYD2I1Inv0yqgp1AP/qh0Hcusc3J
Ee0dmOscnDW6JgqVSXcKOgVhk+t+Hul2gP31iDF0NL3TO6jUQz/u3fMb4Z+iOHA8DUUhagCrs9PA
P2xggXtcznP1rocPfnTcKT/hzmHBpeCRFSaivkhpP9/+shvxAa0cSpEGMJ+lBX+9fVKrchrpAvns
JhSiNUUtD7ORD77hiT0w28Z1czXUKhQZInO1nhstGFTl2SiHL65VPmZ6/qxK9BGS1vTrKW59Lbbv
/ssc2bGLKdnr6oYzUNwdrAzAvaOU/kArxBfj9Kyl3Z65y+bXJFFwifFc5etbPBxIIUoDrmfuqsLH
Kl73ozl6Exl7mImtb0kZkoNPJZdeyWrZ2P74Dw8w98wo/ycs4idPyS6haz0qUfavVslzXllPaRPv
hPits4E2FXfngngBl3y9WygKIutZNGHQJnXqmyC3y87+NHr5uan7d9mU7lzVW8eCgg0KVShC4Dqy
Gg9jNyxkTGiQfUUZXjO6YBLE26iuH2sHj7lce3Qy8+vfbxeaVBSVuTAX27XrSep2PnkRqqZBPM3a
5Atl8oDZx2b1zhCG8fP2YBtJLB+TXs1SjQTRt1pI1B5GgyAaBjZeOUthKg5kk6Y7WcDGJQHgl2O+
JOdk/Kv2hmmO9jABPAmsZJJHWpbqI2by3jE065HyjaLvqPlsnQMUw+m1kji/Jgp61P5BG9Qh6BO3
L3ygFXZxykQT/uZisvZkDbaew+g0w6SDgAYecv0yk1PmFW5hEMTKpJvAmIn2h9pXTeNH6Vx/TUTk
WT7/RyJJQYT4Lq3ZklC2svSfiF76XxPhoC+RcC3iAFRz1oJ4E8s8paUCXKWJqlMuvPCoR331JkkQ
wri9e7bOx1IzguxN+QZY2PVWLQd3mmaq+EFnu2jqWEZWfRyAWbn3Rqi0/anRXaH75eDovwrK9+np
9vBb22rRWVjKxovmyupaboWwR0x+aC9GY3EwS0P4NNeBf2bVsdbG9/9hNEgJ4BbJpYHyX0/WSC1D
YhTGdy1b96Dmw0NSmR/bzvqu4KBye6ytY8lbnxuR40J1bBUDwDynRjJCnBrLqAwKNMYeFBnVO8u3
dUxscLU8CUxg8GsaRBlqUWnbpBpWMU8Ho7RGv3GpjjkSlO3tCW0t1Z9DLT/ljwqqAMOKOjR91CzJ
PkKvexY16I6+9t6hb3y4PdbWtLBkIIshe1pwb9djybZoW7VXnQAlJO99Y0fZpdKi1u/SEvf622Nt
3UhQriG5AaKCr7SaVwTPVZQkVYGW6Ej8JCdtjD+g4XqMJjfzsc7Vdia3deToV1hgPnmlA/W+nhwp
6qzQ7HaCaBqNN3bu2B8B+elPKCi6P6za0D6UxeA9e14XhTtz3VpD3qvLRUGxDSLY9dDzKCw9tKIF
mTN75zpN9KDSnPRQezkSYrGyR5LcWseFz768HjlX7mqqaGcZAINBa+RaX953RWk/Y1dbn91pjHeu
wa18BioV5g/chq9RtMKLYG8ty5h0TVff1VM3jmdECeRPN5wn4beUzM1j44nkVzEBzcAzz/4PUAOo
T2B4UTkgd1vfIhBietVFOQA2YfdWjMqDNdjmoaM7+vfrSB9jKd5yY3m8n67Xsc9G2hnCcANbq56L
sH/ryOpMgeZNIcovt4/HxhKCzFxKs4siJrfE9VA5lkhRNoE54TFBLopSv5/IwqKCKNqdWW0cDBaB
2SwSfniOrsJzS3ErXu6qIItNpfP1sik/TbHVcu6NMvuRjC5+cQ6K6fTAnETsbKCNs0HlYRE3WyCv
rzoZmj6nXqtyNqRIi8eqr+JjheXVIeGC9vOK5+LtD7s1W8DehByIeWj5Lr/nj3haWDyuc2QwA1Sv
funp8LXEaNGfQvWSufEZc7EvulftZFVbc0TC0wa1Ac/+VeHKG8cBDVMAnPSJPnkS8qfdA0lDoy6k
hLEzwa2dw6X0f4SqgT6ubsDRrXHAzdikuWOkb9xudGF3hPXFGwg7t7/l5lCkp+ybxVd1/bqXtVNb
Q8br3sm9+IOhjyNC0N1w79B735nVVqpIr5nGwcLg594wrtdtMtJhRG5+wQEO+DFOqe9G5i/kCu9w
9vMNkzvD085dVEzHObXkHcZwe6y4rWXEP3pJ+ymhICx4/ROiovJKWWkK1ZOyPkZSVw5OlxhvMm2u
7sfcjHbm/JJwruq8LpIrMNpJkEHdrZayNNSwq/JGCbIJwPapl/oYnhYM49ewMCxqX1qNlXVGWfLn
NDd0lYq81fTnDJ2K9KiHY3kutDH3iZitL4twUcod3rtjVDonc46j5qhPSBf6NZ5ow8UoROhSPvBC
6Nd6fS9Co69OEoH6X93stSblBX3GglRrrPJgjfikn3Ujdf/hb1biTDW4fGN6KCaebu+xjTyBlIQi
81LrXpSmrj962rXtZFi8XC38MQ5tJr9po/MQmcYT/Kw3qVl9/Pvx6IBAgneoj1F8vR5Pa0VfWpHC
y1XHXiUT7Zmt8AlhuLdTVSAam5rhzjJvbSuCAsBCDVIpD9frEQ2jUwsM3Ci/dqn8/zg7r926kWwN
PxEB5nDLnURlydk3hO12k8XMYubTn4+aA4xFESI8mMZg2o2e2qywatVaf7gUiq6erDl1L/R/xIc8
Cc2dGd1IkQHjs5tMJnYhU7wer3ehyNqNroDMG36xduONaiV77nMbywa7ALjV0lFC03A1jY6iFroy
8lGtzK+6Si19b4KB79k3pohPdSv23pKbX0URGy1zkN6EiNdfNdaKQueYerkxDtExjafoqJfZnhTS
5mehkcI7kZIbPbPXo9SpjrV7HypXooI05DYxwunKmHw2ElM7STNtAgVI+/P7W3Ijx1pYBkA20JWi
07KE4T+uLGPIktRQWDCn67QHFJztI0K+zWJM06ZfJ1vqZ1RMvuXkWscRTtHOY2dzZkmYl2KHSRdk
tV86Chxo1hrK1Rhm8XmwO+WSD4YRvP+RWw3T5dwBFaHSB9RrdQzww/WqIVOjYMJsUz9DgcuzQ5la
U+s3c1M0B122kXsJ7aQOD0MlrP6iTvy/8Raqo/jclNFQIiDQaupV1cRD42tumCLiihfaP2ZTecPn
nR+8cfsRmxetSPLs5fp7vSxew2VPdcmD1fXFSyLg0N3JxrxYdfDAJSTOUXEay9SPekQ7QrQpXIR3
iw7lRPlQa2InimzOHw0FUPJ0Vt6WblrDGdzZ4E1vOxXMuexDrVU+2EY/LZKLMJtjJ8RZN3+NRhRE
6Y+Bxkde9ee28U5D7h3rco9z/VJwX11fiNAwR7AViW7rErVSN2XjeDHCN4bwB/PJ0+aDnmffrSh/
QofhgAWFFz4W3a80ipEZiQ5ovvwYRXStpnuv6K30YYE9sUywMpa+/OvFqrM0KoUbUnf10itn8s6J
M5+b+EvveR8KG13nGEmR+hPoqBvExnZO0O7oqxMcNXmSNxKKgnAQHZmmgx1Wtxh0PpR5dLBb615U
xaONxrQIo9ti7HbGf7tT6bJTEyV4cNcjDbL6+Ebr7LbhDtXiSD1UalOf47KSB3UK051C82ooage8
xFAmIG3hOnsDcEn0aEqzCZVaRZ+ik1uP4lw6fXm2R+Tr3z+Aq1j8/0N5Sz8L30yaPq+/yvKGSMDo
iAJdut9IBifYy3nua7VxxrvvWjoIWL8/4tbHkcKjDEslfQGYvR4RxyypIOZCiFKF58cTZx+e6kQ9
Xe6l1quk4OXj6MQCFlo0BADrvR7Km5AO1KlcBaGXiMfI6Jubhkh/sXtENQs515f3P21rMjmjVEZe
rCPXW8RsjMKLNYB6uWYE42h+nuvuW4J2tmuEgaXx9nt/vM3vW9SN0NxbyKqrS6VRzKiyc0KRjePb
Ocxbx/cas6YELKdzPde/3x9ujR/+z3yay+VJfxCdFOP1fMZJlLs1UvJB2ujTrV43zrFqWuzHbTP0
YW27z+TDKTDWoVxeStaVGZrDxUzS7FZDhf5IMewviUL/+Um4d6HrCxEel5/XPwlkTT1ZJSgOdFtt
ZJXjT7jZzTuHZHOe/xhklYchchNNZPYMEgHAjGu39V2zvYnK7tGb48f3Z3lzE9ncQaDqYCdZqzjT
mJWRhTWIkGpCfKzXhsdMMy+yME54at1YubGTq299HMWY5YAgJAVz5vUMVg3Pm3D0ogAdWru8lJa9
mK5GZoT6fD7N15k1T3saGFvfSGuEUjYeUIvdwesxNSPERCBFBFAa7nTok/xTm3Rf8Fn+SGb66FZ7
sXvzG5GNI7UFsPemVN+7ZV5NUQ80K3K1FCuFqjlHoWw/jFNykapX7b06t4IclzZwJv6L1szqZCaG
qMxRoj8IENA4zlMqkXWzPkeeE+7EnFVe+3IA6LfwkMbMxib1ez2VFdZUTZfynrZD2xqIpwjo10lZ
HrzOcp8zuD1UEmrtKJV2/JVj5LcTFJaM8o/85D/jL1bcVPRowqwrJQrkD8wdmFp4hCeviLzokI5Z
go+FodzWcaseod5OjwXzvpfsLmd7PTScFIPC20JsW1e/FQm2R0qG9obB+mCi2nXbYoGTnHK1q6HC
dtGTN6nzb5SdgIMasxb+SMppVPy6Squ9BH9ri4Fb5pLhZoMuu8q8I33iiOYiCjy3/Kro5kVr85uo
i3+iMbtjybi15FTAF9DfUtlQ15sLYKMqFIWKRuT+U/QxujhzhvKqcTSn4tYT7SkqSY01J/y73t7L
WvOIIvsBTYDb5SrY1oZZ6XMG06fNZ+iiQncWgfvkkDnJtJOJb00nOFOev8i7WvQVXm/raZgHt3OB
FsPi765EqLinypI/J0cWl1rW1s4p2gpILB6hiBIuufZ6OH3EFC6fo2BEWs4Xs7zL2vLE0x+99nY+
IKW7c6Usx3K9d+l5gWLG72V5cLz+PjudYrU2yLtMHCHzIIf9rp1H1DT2LMk3BlqkLFCZA0EA7X0V
H1rbnGJrRiBX5lKgq68Vxynt5p3l2pg/6mtAdNGweDEke/052CJSOpsH5WqIps+qW14KEX4dUnFS
8+qqy5VoJ/PZOAKvxludthLEkBmHqByLJn7OiuqSVHqANF4Qa/mDwF8wrc3PUzef3r+b1yyl5QS8
Gnf5XX9UEfLZhUCoLCGndOsj9lDRgYfzMW4sxY8N69QbIkiU8p4K7rUatef3h1924WrTLEJOKrc0
yqRvWmBG1UvPSzIR0CAKKVzak586AuRz3jj/w4Iay+VMmwZKzdoczZnrxlDnQgS1mShfegBvBwJZ
eJ0KwN9Fo1sna1CrnfiytYu4x2iqMe6i9/p6dtVBzkUhuzig9fQDPckv4MLOiV7xxlSlP4zdzqnf
XE5EBl445tTD10o5osS0cwqtONCVoglK1Wj8eQwtX1aWe4jUwvCLfOoOJnWjL11SC1Achfv7/UXd
iHSUpbg9OZvInb9Y/f2xpVRdRvYgYBNJXPfqY9bXpuGD2Myqi6B2LdDgdNs9taWNWxvsFA956JxE
IHcVfqSj1s2QgQKe60i96jBnDOzUe3RrCeMuy5STk2jmc+XlYifb3ApHPCB4PQCAR1lrtcSRtKcs
bEUSxHnY4SidV4FluntyoVuf52okYPQ6EODTV6OgH5FEbjonxNXmpja958krbzM1/ReY8D9Knd5k
u7q2Wx/255CryDDXNtx6iPU8pK1B9xuns+6B3MR7hgobMQARkwWY5dFPJGF/fUZM3NGRJp7iwC0A
U1MbutWifj6V+zF2cyQC+tI/peThLf/8j42ZlrOOghynEWXi9ruRyvRfO3R+F3WZ7ASbrZEQlaZv
SqDhUlziwh8jxa6OI3oleV/Jnr0fqXd4Qc64E2Z/B2xZwvfSDCZ9WZIKUtbXA8nGqSX4+gVtr2u3
xlDYvsQ0aCdMb4SxV6OsrtxKVsUoM0YposQ8yDKfD05efdEz47FQY8XXRvvq/Riysflgf9NnoYzD
u3GdvtBQthu0fPNA6dBGdcxEDbLGVv5Od26ZPSD8ENt50TiU71fLpOeOmsSFmQcoUuMC2Yed+qz2
6JT7OLHrexxsqjSsxuq6o2EFhMZYjAwAeL1ercpKsZ2f+CozUqc7YUNrN8xuPFGiH3x3wsgMYaRH
o53qoxPbICRTL/aH0nuM8YlT6N8dIxPmNjaY8aURxgdtjtVboUbfjTbrLu2Ydsc60pIHp64+JH0/
npd/r0uL6yqRPKK6+qu0aF+lbvLDnZt7TdrcgeOdRCs1acIPmOzanxvHmhFOwU7bxwqg87HJm86z
2c/nyKp0n5nEajWVxkFIgQ9QLNS7wuwwgCvxuNQaI/wnGuLALir4F7xQzlVFEbwsVTyT6vBjhJiA
L7rqmk2a+pCz+wto2u9JiGZrG/aNT90r8nVn+Fb2/b+x6z3SdjOBUUntpjD1Y+1492oDDL50ceLM
VeQBcIdrsznFJST5GXpW9smWCS5xGMofvMK61e1E87mTvMPUJrFvR0mxSLw/F11x6Y3os1xUGzw4
BZEOI7Srxt8y7L+RtRRHt1z0ih3l69gQ9brBe0J8C7UK+cVNixtrVp9L1TuJQTkZXS+ue8X71rfq
Z1ctipNedxVgYS/y1dR8nGfndvSmn8h33yZKc4wz60fVe3dlX9C1hpBwsCPXfipQwjjT6OghGTrt
NbGSomJo3c31eCeG9NfUM2lCRKofCy3H+MypDhlEgSt7zoujDSjrIR56xddlePayOegG46MzIkri
xshlCgCbN2yyxLct8TkdlpUo8xurHH6GXfeg1LIJGmV+nMOhu24Vq7vkqdqdtRLGvJ3Y6SGt8+RQ
dp57Nka8AMuwF/jiuUD4J5oZIqq6w+iN36Oqao62xJlsUhPvYrMzLs7suDeJF0+3sk0e1czgOWlW
6k3Tld3dbHnyMPVee7HiUT5YKiTrwgkb35yy4WTW+nzQ9FS9zbCMubZUvKmR1YbTUYoAm7LhPEQw
MkylvPNm/cHI7J8yDH85DbYyeLd+m0QvD0TH2m/SST0reAIPtsBRzSuyG6HGrLM1APACPzANdnMs
egqOo5GaV56b3VloeWitey97/YeHG7GKyAYS47Fov4KAby99i4lgkmrdV6d2nkP4xHBCgK+55kVE
Y/QorBIMfGv1PhD55i7R2+6Kae19DqviK12onfTJ+EcqgPTbyH40cA87u9Kur0BwpVfgfZKj6qbu
ScVo8BBrqGSDdf5qjMbHKB5NTNGS+dGskDhyS8054FP22GTOjZKWT3rWOCe7LzCLzUud7NqcfZF3
uV8a3jd3cvCoi/VLqZRXVDtHHww1386mqHPA7urYDg9ty5/nWTRei6op0Q2sZizCFcVPbRXnCSX6
5ZQJBC9L60/hqNZHu7E/9BjNnopKfKW5jcvuqNA6UbC86+fnPkIQsJGFD6IYdIajXqHRd5rC5LdS
ZheITBWq69I8u6Wi+23GtAC78zNNfYrjghauFh9EnjnouY9XjQpdBJrPFyGmEEBZjkFcUd+IzPrq
peIb6SZGyzVqLMJSLB8TKjhFoXFfdaVynDDUvCsz0D28qrpDCDb+qJZojWKnPvltIr7jYqZyCaRn
kCe/C7v7WFThsSkw5RTlEcXd+mJV7lM3etelY0qS6vq2YmMe60Jz/dLsqoPRcxCdYZF/C7PCH3jm
+FODsW5np9rRmRa11Wg6pEmsn1uh35Ay3HRp/48Z6x9oZqbHzMpSzmyo07ewfle59ZjaTYd5Z+z8
66jKv2WBNy8Akc/v37wb2fuLmwkgWXD6dOhe31GuU4DrcMoiYLHH6KAXJs5d+oDByYnGkEmILPV4
T8J047pn0KXSREUTVMcq11StGif7KCuCSSTjoXDj7EyL19x5Y29+GpV18kyAXlRFXn+aaqYmKj1a
HoQ4jN7F1SJ2QGM4v2bHSmi/YyL2RAE3EsFXN/4qc8q6aQRG4zGkLD8lvfVBq+P7yat+vr9oGwka
/Uvu3kUOnYLPav7yFsMJ0Vl54M3yJKrw2Rj7u9we7/LWPuli3snOXjbBOpExyGAWHUxU09dNijoZ
yMtyPBGVaRqKK2QpWnKaLvyk5eb4UGfYYiqN1K5tFI3/sUQUsoXgMCN4UqTiwSij7OOID1x8nHSe
Owc1KYjVTcctLCaMsvyeKzQ9TIMRtpc04XY/zOlk7RlObC2OC66AD+CZBBL39X4ohB03FXbeQdxa
89FpE/2i5vZ0zNDp39l6m0OR0FJpBCJCx/n1UItAhNu1WDVGbqwdFFFmgRrPHSWAITm+vxe2hlp6
kRhzASsk2Xw9lDWMDg4dfFWqkBPUza+qVL43pbM3extPUpYfOghpCNturclQoNQRS2QtA7dp9LMy
2fHHTiPoRiWcOg8BGu5VgujQRPHOo2fzC6lsmnAVQBl7q7f+kKoNMPE0C7qxc04Zysq+Ij5MyIru
vHu2whI1TQpTQFx4jawChhSyiPSmzoJs1JxjParGva2O7s7nbE4k3EuACEwnw7xesFAoozKEfI5R
6MMlze0PDuhTv3Va66xPorvTwzINalpM39/fKZufhwgVlRqqgG+KClWqQJeZZRbIZHG9sLSnsdD+
hzYC+K3/DrL6OtngeoA1aBaEprCevLLgdIdKfKFDbp88cEM7sWkrFIKLA2HmLLi59SMfzn2lVHGR
BWKwA83ovzhecVNYQ7LcwxGG4u1eAWPrWmHtoO/BMTXeNKxcZXYwWxBZMA3WEIwFCumT60ZHq27r
oyUm8O7vr9vm/v9jwOWf/1Fd0KYmnecpYsO0E/JR6ozQofpg1O2ec8zGQNQXQJwvtS2A4KvbK8ko
PrdOR9QqDI0uU17Ahe677iLCutoDnC8bYXWnvBps9Rh32rJM+6Ehbg0TDxp5g7v6l8ybvtux++Rl
2qVui8AmD/r7Wg1lAKzOaLttuSYq5UgJoM9ozGQ8GWfNuMWJrfHpW5fB+wu39YlYfS03ANELmZ7X
C2fVY5UM1ZxSran0MjBklcyBdPM2u3ZDI/s+663yLetlrz2nE5IJnwYPF6vT+z9iI9xwK1BqA4CF
fsGarhB1/VioYZ9Sng2Vwq9rpfrAnyDrP+vVVeZEyU3kZO1101TOTjzdOCn4xAB4t6EUWJyZ19/v
lKmWjTbfbyBzK/P+k9np95Q0HsK42wEdbA4FGYAmKn40b/rVeZrkEJTHNODtJa4mPSkOKIQBzuxJ
6hMZqf++P6trMNdSS0IwB0grmwjCyToFy6ap1yjHpUEq7WOPm5thT/eiU59aN8RKbvrVwj0/hlgE
inm86yfteecHLPf6+vxQhSYHJHE3tHXZva/G1GwBbgf49XnpPZSG9Is74rjoG5PT/I70UL/t+2QO
DyiX2r9yaYf6oR+UdkEquVnq90I3dnBfGzcMiQ1eExRBmaH11aYUo2FM6JcG+E442Hjp89BehoGr
+i93FuVPilPEqEVwa+k8vN5Zw6iEqsxFGCy8FHEysyq9t6x6buFuyPjGtOEz78z3kmX8Od8MCUcN
HQNkZsEyr2H4eig6pwmb6HoQsvFHdap94Vrnqo0N31PbJx2DokOZqOohSrOfJSWL484vWIfnpeaL
9DfycEuD6Y0npKZbQ41KUXyNZuXvWoufjByLLLX6mMv4bk5lBzjWoYFpXZTaCQxzLI65p19XWnxP
1fp77rl7v2gdW/6/Cg1PFk9Fct1VwgS2tjVhyIdBmry4afXqcGvnkM58c8gwNwHs6F1bMh5/d3mI
IKFtSet+dkhloe862Xchp8TwrWS2bvTedQa/ys1Sv3bsufP8utUr02+ncReIubGUoLfZPPhWG4Tn
1dVTRd6Q5r0SBkbnABIPj703nngtHuOEUmzV9hl+JOpvLcmMc8YLZedaWMeqZdZwA+IR4qIn84b0
mOPbYUatrgRO2xZXo2nQsdfdrv/cKlM7X4Ap53tGOm+GRGKJdycCCkAfAL6ubqJOT6pZ6Wc78Kzh
h60Y07UV9uENulftk2bsEpvfREcwdlCKSaR5ei/X7GqGHSkJ1blm0Z6z+vzgzp35OQLjV6HCqVu/
3NTrlYOscmRzatgn3inq5vbzMMpOnrsuVPccRbh13x5fGrMcH6hD+qLm8zpiCGOap3JgzasX4W+v
cwv7aPRF8kRu1Uu/7WCwINDVlRZCMpr6iEmP+zUehZf6dJJN/RQ5fegepWeBpzB4DhXHLnadz5Ur
i6e8SmzPtwdj/hwrXS+PhVKN/3Ral05HhDEdqllKRj2ubIGgXHKtNBCWK2V36bwsmS5YZVBuDCvI
bqmCquohVCgm+urgEWpqq6vdQ9tpTfIs0GujtDi3CNWGvR19jEr0kM45jpc6kt9a+7Eq1PRGjXoT
v8gw7KQ/DrJ56uPS6K4biTbonaLVYX5Ar8pN/LCa7Cu97UfzptdFLs6xNoN4Eoi3yttQ5En1SO91
+EzvIvoxU3d4ACQwDqgfFd6/aB3XxlKcs66Jm0Z+jFuNZ3zfAuK/4PQ74SlhdR4dpHCaP+J0qPwq
tGEsQRvIZLoahTSxcDfJZ3VFy+9D2QztoQqXip2ai2FESWpWcNdMJZiP3honJKVSa/g5d1LcK0Nc
aT5OBW0w4fpIMTdsRuvs0T+4h66UftNRvOJ1OnTsv1yglXiaayWyjjy4xm/F3HEboi5QWz5FKvS5
rF5JrmejGQq+3sA/1FASL/O1SgcsibVF90Ut7UFjTdIM01h3DhNKpZNlH7BLGJHXbT299r3Z0/nf
XtfcuWplzoc8txLYlFiMf3z/NlhftVCEiGAQ7pBEpZe1hmtZTptmfTuYPBRt7ctkYrPhj0bd7KXp
byIHDyvO7+JrBGSDG/D1uZlbV6gzzoKBjPESVMmsPsB5DW/ySRn9IR7LnbzmzSXHToG9AAaZCIE7
1Oqc6mMF9a413cAqu+JjmlosLcZc1omif7uTGm+NxWCEKA1WzRtGpp6YFTqPtRcYZYg/Vm2g4U3R
c/Hvoz/jv79gW4Mt0ZDKAuiBNwqhXqVgl1DNTjC4SvU0ogH4xWqH2Tn2eWXsCZS/uZiZxQW8Sa6y
ZC3rhrSkzCXtanAB89HpC+i59j2KzAhCp7NIvhsRtlj+RNQgiTFlffX+p67tGhbjCSTEcA1UF8mS
N44bypRIJyGLCfKMMsRpUNwZAcuujb8aVavXR5OyGPUixdKZA6VwLoqbj91hUmQVncjuw9PoNNG/
PDsT2+/d0H7UIorpvha28UIHyuXv93/xm9PED8YfjY3OQ2np47/e5W4Rki4NkRegfFLe61XRfENV
uNjJWre2ALehCUxmAbStJTDCnJenl9luAP6hiv1cm3+SG+VQrCOn3Ol1b+0AWBHgD+Eas+mW3/JH
0aAvNCWKrckNkJtWfyc0Fj6WpjQ/tlZXcYOQJadXzeR0nybhRHsU+Y0PXYp1JOYYmFNNWy7jPwaX
tTIZGb4UQZvIej40U5Q6h64Ke+eSW0Ivd47WCwbwVW4OfBgNXOoxROK3wbCvtciR3uAEiq2kN7rU
6/lnVVj2Y5HQAfDbWsU4LIJHe6VqbWgjnKOStddN5Jm9P1FN9w5V63IJ+XS01DLzU1mMykFXLPVK
2k3fHfNUH9Rbs3bLwDRaxTgmdAM/Ct7V9JilUoMXbL3hIm2Y5eAj2va+84w6QKrGEYdI9HbFLWiT
4YZlIz+qpCIVt4qVf6rzJtcOBaJ2xen9Pf0mcvNWoczNMwl9dtK+pTrxxyLgsVflg114ge0upHMT
PTJyEO1mNmbj4DRecfkfxmPZjUXbFnDPasfFEaRYsNxeIJ0pQjbQyYbouvIMLtdYEo78sk7DvUL7
kkiuVh4ahwoXcAFYvGFF8jKBLdmHXuDgQXxbGYl6bUXQ37QlzFSjpz5M7tTv7LetmUVdjtc3gvJA
pVd3lCiMGV6IRngrY/nYIEr0OKuqOOSJoZ1BNYZ/iZcmnKKO8nKaTfpZ6zqSNmcKjzmiU9G7Ij1Y
4eA8DrWI4oMRTbzkU61NKcsLQSZVWckXtl9o7cSudS1r+Q1ANjVKHQRIbY1Is8au4e3QeUFpp9Gl
F1AcHTMsT7mTatdxVIFXt2t6za5RHAczcnbC2cY6Axfl5c0hp+6ynoJYuJ50eTYATsW0qc6oKh0W
gQHiid1/JKmWQVx4zc5Cr18NL/qUPPhhzfHN2puILVMSIw3G4FU+07Q6Nm3XfHG1HBGzwVMjHRv2
lJsNh3IBX2AAuaLlmXKnDCoCvw0U0ObaGsfR+vT+SVvdVi+/ClwbkEsDudk3hXx0R9KilTDQFK2V
Pgx1Ci7gAnaeqS8Q7j/O1sswi2/oIqnCLbJWUTITPOb7woa9PXnpeCMTtRiPaYa84ik0SvkVsbKB
Rz6Cm53qmzjSe2dReEp0MoSXfBoy5Ky+JKwXABzseR4yzQIFMMGBHG/siI17g2+eASChU/QbMbn0
wDENtfdcsVeHdfkK0lcu96XZslwQr8OgSqAbYk+BjlQ20ZWbJ+LgzKr50INsP3XEp50wuLr7/jMe
D03YtywQcnuvx5tcTLgXIFfQUlB9JmTNRx455ldZo6H01/sA5VQetER4PnJ9KCzUTY16nEXQqB1h
wDSUOYKr48xf/nocAGxYVy4ayiZli9ef5E3ks7kL2ynqWvXO0URy1mt7j3y4MXGMQuEA4T64Geua
QYiyb4cVfHjV5D1YAFGbytdk6lP9MJhOu4fOWwWUl81NhkLxB1MYjTfF6ptwYp5CARA+LnLlqabR
MPnzbNX21Vz/2+ZTfYtucr/nmLYGbL/sDli4lMUX3QUkUV8PKy0ObuRKpN/dGepzdChytDdQaj4r
Sv1bjnUIeqiI/UYpgzQVT+8v5CqI/2d0SHJ0b1F8eCNrgetJjY2AJugk6e7RgA+JLAjJTWI+FIV3
k5tpoE/OUxHtqURvRCyEEpD3W1SgSA9WhwK1BJFSdRKBWmNlmbijd9RNMtD3P29ddvrP95HqUEDU
l5b4aqMmbqTRTalFoNlQRHzMi73sFCmVPQQ6Lwxe/F2aU2Mw+uFfmafWk2LrGS1ls+num2K2xE6r
d/MHEaWXcpiFCqa6VCL/yMEg6LutogMMzgwt9HVECBDhvE8VtVnclA5RW5xzXOr13LhKbKxnrT1G
Ak0ehlhFcagzhHAdA2T+Wu24wtRIuSMzpjlqFtFxEZH55A2tekqK9B9vzOyHIrSMm3Hoc3+c7fpg
1kn9s0UJ8Ltid9FFNTN5N0O8BrmY2PNVmejxs96K7AH1CeXZqWYz8ZOhGH/kjanSmu/wn/Nzikc+
b1znFGV1f0b0N7tGW977OtplhnKM4/RPdtPWt01XtUf+blbPOYnHRYm8+gO/tC/BIg0hio9pNF5x
zQrtQc4JntGJ8wvAI9l50mDQMvTWLcLb3lGGSLU65TD70gZ7jVbEdIwaLoWD2gwpv5PubCcs+alX
a+WitPovt9fsO9QJtIDn8nhJ5/BuxiLycyMy3a/sMb2kmsWfF+hhpShVXxMjdAiRkf1PJEtS2SmU
sW+NUfVBzsbwr6KO/XHKkWM/yEl3Pltdl/gUHjrLb/VR9XHpcW5QNXCu8XBOL6GRUrLxpDxiDEgt
sp7m227I69NQafcqOtS/3ET2FY0zW/8tzWx6jEHefsSbLjrnkzvcaE5WH8lAs6B0tHIx6tLvZmj2
uGU4CE80sgJuLHNkJpT8VptiuPcOGN0Al/gB/WWYlaU/Uof/VZeiwKRwVuVvXUEj+fj+sdwI7MR1
LBDIHZEEWJv3mVMr4MUgA2uBqrx2lb4410ZefgwHAMbvD7V54KzF9GURL2Rul9/yx4FD28HKXQ5y
MJr2TTc55YFvvURNhf5VJH5UmcK8l9euKZ67wb5w+j/s/IKtUGdBIuOmXBj769aUOTZj2U1cyoBp
POVceEZDc6FBrlWdclA5kAJL5eSmU/mpMS1x1rKmpJhbFqp+QCPNMS9u3LjT0c7G5HuhOeoeM2rz
DoI6APyE3iFM+FXXRmj1nCKFDjXK9QItlzWy/d2nWFcfCw8xCl15dnP3nJTV0SzrvwQzvIToPwdf
3bsmT4Om8hwRdA2qXVE4RI9IEbUYZAzxTtqyccWjV0PiR1EAic51iVSkAy9zaYoAIwHy5BFHtEPc
Kc2Hdqiic5SLHF2Dce+K38o3Adc4VN68pd2ymt2Ear2GrKQIRO/9kP2QH+qmP1SJhaJ0Q/P1/e22
cbYAF/x3tNV0gpqqKKkzmt1U47EsSoPXV36vznvyQ6t60su68ZZmqtBYxHhhdY04SVhVsk6SgN6q
kp5TPa7qg50rWPYZUqcKEg9T6lxmxQ2/wucuosv7H7q1mIuf3dIvg2Cz9jqi9NMWig0EHEztQ1ZD
H0i1u2rOj4mJ74RT9jsPzq1rE88Wz1s6dGDeVhObRkWWlrR/gjYraCikqV/Uw+2shj/GtrlXu/ls
lMVNOe0pnW2eTspZ1G05m4gorPaPDIU3u7MqAnfUvqs5Jq553j7lbnzVzKXj20nrYyV1k8fDs1CT
HQLj1uZdnvdoUaAPDnHldfjMldlyVSwPgry2j0k9fWirrmWBkw9uPn96f0W3AiUOBKiQAtjgHbus
+B+h2rAzu83NTgShjQ3kcuHyrDbcJN4LeBtnBOg5yRdli8UcdJWEwflFojBCjabQG4vOrh7eUHo2
bgu37nfmb+OboIoscAyeSg4b5/U34buo9UpWQUaUFPjMNhV3MOjcnTtmY5VQ8VkK7C4PF2P9dgnl
1BD0oOo3toGSj6PfzDbpkyKE79h/iS9dDv6rwVZbAsVAE/5cyidNenpqBkfcJMZsX2rT2cMZby7U
olcLtpnWwbproedhJbUsioLY9hAZzNu2gYhIT4BkaYEl78TOzWlcxK+hIVIoX3NIlZTG4YgRV1Ca
2TMNdAwTp+QKUP6zEf0PqvTIF/53rNWpdiu3mI2KWcyyHBW8DirTrDSnOsl+v3+qNueQqLUkXItX
4ipuDUXjTNjmIBM31PkhtD1JhWXyHijYqT/fH2ojRGJdsECpWTP+s3ptNcJyRT+jKgOnHD3ESWrp
p1QRowkCKWq/T/kcFmdDDPV8LjKIQ3eupXrRzo/Y+N6l10X3jovhbdVA73pMKXAaQI03sj5iQ+H9
LnOzvc7TfPr299+7IL3QWOB0v3FtwKalrwtqzVdzAbOP9hUqGadET+mL1vlQf83wG/ikjkMu/cxu
6CwkdjzuqU9tbVooE0QXeA1vMcplBFV+7qV3JTW1+KcfpwxuijVZlm+Mc9OdDITm9ky0Nsc0gP4v
VOtFuvp1VHMcgWFiPHpXCAedza6/jioM6XCLPtlj9/z+JG+sJ53t/461OihzlOdKofWL/L6qHW1k
LS5pw6PFENqeRu7WVYtKHigVhBwhnq5xQHkeRXqu195V1SZnrxhv2rEI2jQ/CwU7jCZ/UEXypEzD
Odb33kQv53D1LKcwCcbcMsCiAiF8PaezFqm1OzCnHVC2Y6QPxjlM/4+z81puG1nb9RWhCjmcAgRJ
UcFKli2foBzGABo5NcLV7weevfdvQSyx5p+jVbOm1OxGhy+8AXHWJBkkkv/Cu5pmQFCW8AZSmLkO
HWzsA3ZYA7qxkBc6DOeXAmdOakIuUKFtazIjvmsnxOmOZu9RsB1UuBnd2OOWowIjy+LZOiR1Fe9z
yH6Bi/Ljoz2hQPvxtz+7KGskQPJEnehdN6dKjbLSDXxR0I/KWppuVAqDBOTOHNZpFr1MZWbbAPMV
/QEBmZGG1tRMme80ywKtr2nqPHRFlSr7C79rfeO2H4tYcAVBoEJC4/rtx0JNAaWFGKG3SYdu4feu
Eyk7u3JTNxwo8Dy3WVsg/m8MFPQGxc1R9RNlvdYuVG0/dyNoHzOBBcNcpvZSzHHuxPDBCKOI9kl9
NyemNqOod1Zj+grk4KdpKuxTBqIHFaNF8z9eiDMXAZctjRA0cUHObZMAI4sFugs4R/FfoeSldAFK
wWGr2I8yiusLg23mhYIYCSozgrpPdO+Z64/5Kz6M0WnTBxustBGVkFg1bJXynVPDT/OhUOiXUIHr
N/zrG/87HBIW1IMB0yJi/3a4VM9V2cZdfsrr3PNlm7v7TFGm57wd83B91fY6qkHfdP0iTHx7+P4M
jS/W6oZpsqzvYLOtLCpHTfITACWxz9Dx8SF2fo0THGOTuYxvVKShrousyfedYv3o1OSSMNLmw/77
C6gcIc8JG+/d8bclrBojqbJTZ2JVrg/pCYU876CbcQfRS5mCj/fRubWmUcxqr1cOBdvNWgO4MspB
ZCcxjdNrAQDv15Q1ZJKLJkH76MYRLLu9N2Prkv/DuU0FQhwTBkhgq8zh25FH2Q6LmfTi1NXKslti
lDA7Reh8aru5cGucHWq9TbkzaJpsAcOjQpanD444DdEM0Y2LZZ2QA+U19i4MtUmO/3y+FYX+/4bS
385KMTXElRNXnGST/DCAClLWb5Ywz5oFZjaGwI2sxwsJ8ibV+XdMJkZ7EMbIO+3GyqDfmy2A5rAI
GsKaeBTn1uoScPPcxkRonSYXXf7VJ+ftzIQ3QthTZ3EiroH3ntpe5Quj9wIVPNpplnThLlw759aS
i57CEckVhIlNWtq3OUZnccLeVEQV9vbchnkxpMGYlzbdmn70l1m9xBs9t5ig3Th4jAqhc3sgrM6g
D8D5Iyeujn1T1jeTJZOrj4/ducXEGg9MBBufksYa0P91o47YxfVgc8RJ6+v51gQ671foP96lGIiG
EdXAC0t5djyONxUbNDfYnm/Hw921qXC8z05RJsvrztOTW53Cq9eWZiAXof4vbhVSR1LiVUrkHeRJ
yzq3t3sejMJCarhTM4B8+cqnX/L5iMkUPUXp0V+Luv/KZ16fKi6zlQmyloq2Nd/MqISgxZWf8PrF
R6JsUpn5Rp20XfjxFzy3OSGerNLYgF7Ie96uaERs0xlGlp9i2VQos9TfFNly7Hutv+qt0UEMXL/A
Glw/0vZdpFSNjifoReAXmyEVr2nz2aN9gx5L9pA2WhPoSYGSlOzzPaody8GIwUPZWEfuq3S6MPq5
gwF+jSv7D+pj2+KuoshJZ8R0TmggxoHn1CKk1a1cOBhnrmpScw0w7Qpah5f+dllJ9/UCnQ9xQhnB
vFVtHmAv98Zvejknh4+/4JnlpDVJKWBlICC1u4nW0gTFgHqW4jSnhPLJWHR+YuX6rqN8tcuXtLpm
t17XI5izqlUuqXH/kabffE1kmVGuX08IdfFNlDMNyHFHsO5Pc5JC6/eUZXzFQ00BRNRNnRHoqSVO
XhpryTEBmT4jLNZVv+OhzocumMFVGzsSlEbuFHoZmj/G4LB9aIPdU9606Us9mtkvgX+0cYiwOpmh
yJRN6ZtAXGMeWvhSt6SSqbMDtTW/CFWJf8RRbrwWajP/RI1Dj/w6ik24AYRZ9x+v/JmgA6g0oBSH
wggt+M3UPbMdWuLM9CR4zl61wi5pA7GrqJnZvc99IgLCr+TKrPpLPvNnLsJV1YhmI/3Z95iQyEES
IjLRjKkSaXT7vO+yJ2/uB4eOb2QY957eT+bu4+meOTmUrkHFASNEyWcLp8graUk8V9OTNdiDvY8U
sWQ3ulHVl1oQ5yaHvhaC4lTKV2b728ODW5+npvoiTgVw/aPspzlAf6e46gBlhak2XTIiPXdYiQRW
3QgKWZj3vB1PmyicKUYjTnkzNc/tKMerpFHGQ9SjAPPxGp6bGrUIWmUs4xqCvB1qnhBCUuKBB5Oo
YGfkpsRzQSceNxU8UHr9UrRzbmpctCDdQBWuQlhvx1NRl8s8y0pPurqYL+6Ydr96tBc6n45adwmb
sMYU26uAuE2HqYc5x7urYOwWcAhqmp28ASjhTunBpkeeM7wi8jvi5ioi+0FmHsqzcE7mOkD0fPwx
9jDKPl5k7dxOXXtldGxXOtb2TsrmjJ54r2Yn8EfqEIgKf0ueNuU6LvXmVfXK/roT2uiEqjWnz2Xu
TQ9tPmamP3FcP2mj6G9SyrtdgOCQc6EwcmYHkJQZxIG477DLNzugHsp00s0lPi3xTC061rUQFZg2
MFpUhtK+TS6c2jMPPArWsJSogJEybNtcfa0YhlHYuB8Id8Q1YtD79rqVJpAgttvwEmVeFYcx5/iS
BNu5kdFX5UCtDDHwfm/3XoKpUSNJNE+ZnlJTse1kBuwJdwnH8z6ZFuRBc/vQFtiRX3gSz1zMBmxO
PNtWTue7U0ZHuHD62olPqd2VN01lTs9ashp32+m8t7xmDLtMS/3U0KcLq33mvBmgG0lDIZysnMq3
c251GU9dnyYnRapiH8PtCt1OM/eNg9bZhV2unZ0m7RTqNGs+s3UqUJIidsoOYwtFmM4UohI4fRkx
zQhWf8nHVp2qwE7H+pj19RTaKK3dLBha3cZUPq/JrnreLVHsZx6xm5SKfkjR4Dd+00ODz0g8+y66
STzFPRFL03TuPdj2+WRLqz3AUNOOvGqebyRs2KVzQESATQVBO+oeEDB4u8gIJlGYO05t+KDT5YIs
UqkchRVNR2mjNI5LlGEcNe6Mn12VNF8h73ezXyYurM4ECo3iIbWuTcn0lVDO8Wdb9keolaYfGRpP
Tj73+p2r13EddK5b4chiNTr8s8E2rxBhcRAOScfZ8Ql+jCWII7zILc/TrkHO49Zhz8lusDuRHc0a
9FA0GgMKJHOxM1wk3/pWTmGp4WWew1gL2yqWMTzDZbjpWlM+6pPyZJaztbM5RZ/ieUGQiue4e6kl
2Ek/98TyANymhRBtVNzvq/UIyeXim3LQkXvLvogWh4zFcbrUrxtDHnjyeLn5j/ZUDUCVQbwEVNY6
1UmVZvxoNZoZYNjpfbaV9qfTucMVPDZllyNLsS/cqPYNpD3vE7UQODl0CUFXg1CrYTn0UJx6l5jI
WFVOZgfZWNm+NhGUB0WGX0fFSrDmIr5WSpQ2gibL63BqIVPukAMywnEZy/FCEvdnX27eidWSz+AG
RGf23cVQZ1kh0P9KTtaoNE9qa0C7U2n57zyRZLeTrWjXRrKYT+OQ64+G1MsDJeS89pcyLw5lnBk0
kbv2MBg6kWWlxyfp2OgBGI7MD6Wmz0GXqc1enyoVnTGzC2vQ2CiFLPOt8IQR4m40NkHWK7W+qxHX
aJHza9MrE+7U1Vi27j8TymH7MotgZSpFdBxG0B27qKmcKzZe9JRLUd17PW7GTM84IPc93gD906+H
snbuqqIrbzOlp9ydNYpz4pvUD1Jrph1Jqn5TlWLepWPxRS9lHE5ugV5akgqz8+t66U5ubE1BAwP2
BMpLGoTzSRtGiRiCttR1N/Ay1H8kjkoHr1rMO1FU2b5RnezTOKXl9xlzkbDDzfXBMfPmEwxu+bkb
VTsJ8ggR4WCsay9k9Ts4lvpyijo332nAFO+tqYj2nSqGcNEX4zBGlnZJ0fTMa0CBjH4PpV7k4LdB
XYLrmAcWLD31Td5Gvozr5DCOtpoFZac+pWZV+aXiXBKMOBMJUOxZDcNXov279FbLjcXqEys5NQgl
xr6ymJVEzFCbLtVb3mdhBKsowENSWkWTts+6m7Vu4/VsSEDaVunXuvlsRClOyNgRq/ZCJhYXC1qW
XXQYAWn9+vgteD/6Kj5KXYRwh9rWtqglq9rQ5dATVFhGE046tnKU7ZVdr5bqQ0HTKbTMyNtXy9KA
pIRvdOEtOrPMjP+nDEQr8x1EXS0jjIBwKuTBdcdv+IvqQdX084UA88wWAnTKy0TGhUrOti8xthPC
FFoVXQ1Llh1IjeIb1IwX33Ej6FY5Z161Iuvh46XdvOgrWgExLIw5CJ5oUGxLTlBEeL1KrNmi0QrH
CL8RYlwfD4s6+HigTWC4HehPTf+vWhoEmyFGUC6+Gow0DTwUKD3BK1YbKO9H04UQefPB/h2M2gud
ORoU3jZOsafYqlAdwjDBcbJQ1RoVUSXkRT6e0mZb/jsKPUkcy1b0zx8jyr+mpBpTOnSSKYllNHag
wCZ/mGrlJs47Y285YK1Kc1x2qdqoQWTVl5xwtm2Qf8cHukBtAsLJOxVlzRMFMCew8cDU6yrA1bF+
NipNbYPWHnvT95CUQ7hxLpG4tCr053B5MsdvcaSN3oWQ9Nw2WvN0NhEdUZQi3gaGMst4ZLMZdkBP
pxtQEQZzepoddCRNLqz65pj8mTX9JsQJiOzX/uLboYRVql05Q0Qo1aYJPWUgvaya+BZsx3BUbHP4
DFm32H/8qc/Nj/4HIg008gCbbebXtoZeVQJ7l9yOxxc7g9bRy6x+XLx2ePrvQ6H+Y5JUUImwvDUs
/mtX4eLbaEbXKMdaL8W+GeliZ43VsoudS54b5GP8sb9iFRaTGt6qQk9hjYLLtucCUrptpsSjUatF
wjoYiLG+XnfR4E8yjjXfEyJvfNVFyFamMVkcSjjXXeKUCiiqTPtV9FnzddS8eSdaMCSi0ZHMiXAx
GsxxCMYYLckiQ8K3W6LmprAI03rhRMgLaNqvOMd4MXfH/op5DnjueUVKzqYWweLV9re0yV0Q9FNh
XY05Dgh9PcahlmUrTKyuCz/OGMtUAIyZVoyRLH41e7fP7H2rj8s9KZLyySg1+3tHR8Qvayl3njFP
B7ow6s5Lk/TaMLTmn4680J9bxLo8UD/BNDXpTYRX5CsuCT0+9a6JV1kG7rsUWYbq1jSGxVzWp5Km
501WavMO2vP8iaq5h32gJZQfAlvFayyUpqMijO4QZYl3w71qhb03f3XR4Gl9p5jzvem2WVjHwia4
cqZdrmO40Ob9i4VxkW90vbsvpq7caWMqdpqW64lfaahu9QWOf7pVFvlOxLF9g1JrcjAmr+p2IqMZ
Cz/Dvo50p0VWgohuQVQOi8VePhaiJDBaTI/yoj3qzqOVmNEOyRFv8gVEsx36DaYbSAnsv1+MwaeU
21/V7rLc19Gy6sRStET6giRXakt3qKbIU/DYsZVrBZtdQrdCPlamVt5oioY2rJmTgtSDuMs8ocvA
Gkv3uk6aZKc7wsRb2X01U9GFcBaeTD1JD0Vkj7hQJf1jonnl1YQZBQQtp3omqMiPDd7otu/ITg2M
3MWAJra6wqdE0n6LItcJlTm2rwX2fAFb8Meik3MDYZ93AMtvoHzPfmsN+k6ZapSk26QJ83nQrnjk
wBwx2s4wi8jPra49IRqi3wNnyvbj2LT4G82Pjt6k+9Z1FO5023wgX22PfVQuD9EiMrHXnGQ0wmUi
SNjR/aKDGGlIibN5okPaII1j9EKejNGZbkd97O/pOGh+pKHo+8lV1JVR5DWT7SdJol6jNzhf5baa
FIfZmMVyHSPKP+4QhxIvampYT0Kh3kTrX3+S7ZzfjFM//7TcPP+Zmqkk0TLT9rrCoOl5LudGQZeW
dAPpZ7mQKeo0PAJqxd1d3Mf0dVqrtyBroMWrRdXonIY6Ln8LSjaqDxM5sX3gBjJs0Ch58bLZU8JS
dIvr152tLrwwYE92Uosi8Yq2ZXnbG3HLDk4BPF5KqLZ31HoNwg2gGky1w9rWAfRhgZaMrN5xVovi
KTPm8s6GHkNeXhS30C099lmRfmlH85L7y7vbkZHt1R2Xa58yzzYia9Qqn2ZW/NjzYR2/VjQHQZ4i
UQDHl6l3Kcg+NxwGD6SNOrKkPI1vb36Eg9EHUi0MOdq0OEgN91ExGs0+WpDH/viReReNMTOP74fl
HFgquqhvh6rbSp17S0gKFlbjK5pFW0G5Me1qp6nR54/Hevdgr5IGGpVu2J2ey//ejGUOOI/UpTza
Rln+MJZFlYj203mH55/V1pUoKZft0MvqLr1v7583OjagfgkByVn4Gesy/PWWJhiYysZox+MQRfKL
brXTk9UU8cN0qutfPeWEYtpDDsY2oPdVoIIBUhrmnZemSeA2pufXatQ+/ufVoJlkANqC1bei1t/+
pL4cEjxldHkc+0x87uMFtSczkYdmWOrX2ErtV+7L+OXjQc/srBWUjLwFqSkY582gkw6AhO6GhCo6
7lNL33vRGOr28F9jfNrk619H2Yy423Y2G9gyCXrtJJfHWpbBaFf+Qqyk2+C6L2Gdtoop5tqL0zHw
0cl96bNuz4qaC0ohMhkB91H5F2NhKGEWCcM6OMmUzD6FU3mjWNb4pVaK+TO02OqLZjeDSsdX1que
EQA0gbnl9eg0RyQLcKyqBjeOg1ZPK/dCK21d3zdh1rowJtkdypIUMrfHLY+XjqJfL49K0Tg/1Nby
btOoS/9rkPpnFLpv4HqhYGxRQqM7VWlRcdAqSAT+ErWxHwn3oDYy/Hg7nbk9mM7/DLTpyZYUSRWZ
1/KoL3V0EH1p+eU0CX+hMxtWk3GJpXZ2+bgYsRvEQYiI9e2ZyQZLrYcx48zEaXvEw8oOUyO9tHvP
HpK/RtkkFl0xNOrksXyj2f9Up/a2LgXQ0ql4/nj1zo2zOmEyFbq2lG7ezmZZhCHBzsmj240HbdA/
ySwOm3a6UE44t2g8mGiaAO9gO2zuvhJtDQqKszx63aDu1Wwoj65aKBeO/JnLnQ3NYwIYAILcVgI6
mt0cgh6OfS6BtR/Z82vMI7Dv0PHUs/FQlfGFBtO5af094GYvgFexMhgpAzz07hnkXagXl5K9c9sb
eQAmBbYBwN3mwSprJdWp5uFCmKHTsUf0atzHnUg/s9NjhLVyqRb+x3ti0+tYrzNEp6j6ULkn8dhe
0Eol+swrCi4IZ1LKQ6aqC40HbGbwdolTeCp2rMf5PjWmLA1SiKjzhSP9blnpY/HPqo1vYiu6VSBC
dI2nDkH5Y9HVV/ky72fjkprTpSE252ugMwHBdzLY9+kxsatru710Mb0fYhVQJHeGkoX6wtZqusVL
oGShl6PZ5uZNW+ndTeEq6YW1eneAif8d7nETKPoKQttswXnplqZwjeU40KS59mZbeeAEKodyaJQf
H++Ld8eLodjt7I2VpE/P7e1dQcbqgfVplqOF1CWCCzLvfoxV7JH6tNE3xXUaERSQR75+POyZGUIt
AVlnEPcyzXWd/4qbIsXsCjACy9EomuUfJS2mr97SVMhLjMqFUt2lodb//6+hABFZSoubyFG363Tf
pFbxmOHscuU483zJPvt9xWy1A+ZYg02gXML83g62+pvVtWMuxzoXOrpXWdzuMKebkpASS6aSpZrZ
GIi1foiriJfdo/0Vp/ddQw/54xV+D93ns4LFgOQEgng11377U/qmn2BetwbGkt1hbs2dnIvjMv+M
1fguUu8KDFY13I6spd11gxKkzqXn7t0tx4lf+U6wgLi535Wbs0ZgMqMOxjHLfzvK9yrVTtK76dxo
9/FM33/gt+NsTgvkfBhRCxMtMimv84TSAlRp5ZkdnB4/Hur9aXk71OaGaYoK45yFKUHu3dXp4Fv9
P4vEm1QNPe3p47HOTYt7GpHYFevwTjGwVPEdBrVjHFuXpqihjQ9T5f1C++hCgf7cZ/r7Yt7EWnZZ
oZzpzsaxprk6VV97HH+cwgzq4j+zljZPwObQd8qQOXXKSIk6+UulURayAjgcjfz98dJdmtJm63sC
w/NZMJBwr2zxG/0V38J/bJovZgkbyA6x1dtXbf0lf10ujqIm0i4ZqanGJ29I5gDRiN3gqQfTmC0/
pyxSg/iiuUiSfYlZ+P4xejv4ulv/GnzpJ7tDSsM46gqiGlPe5Lt0soz/xfGC8oHpHseILsQGhlLS
/aLYD9TAldlLP6Ug52nxj95F5bjzX+3/D7Rt4CCfLnP0/Ywjupyuj0J+v0dLA3uuGvJkZ1jlhZzp
/HjoG62vn0X/7e3yabIGZjjy7fLevYVRhzGcS0vVhd1lXzhj57/U/wy1fRZizcxxjTOOHUK/aSJ8
Jb7kl7z+iTcZ4LoTAVXB1eNBp5X6djZ2lCjSRpf+iGGEv9RYtGHm17ePFoXHorhp40tv3bvmFAOS
AgIqBY5Hl2SzL7C3QzUpzk2U/Zrrduhqv66WzxrK4bEShZmHbZZnPhQZar3//XSvrDiHkBZZL2dz
uqdci5tFqhgWzfajZsbHiCJhUFf9c+HI7x+PdW5V/x5re77Xni10bmSRhS13U6Uf8Ft6iTVvr43Z
bSqNT4p50c/k3M2PiD6lSBpdKwLs7aecyaLWVqZ1VGRPfljBue7d9snp+v+W6kCYBfzK/qeaApTu
nVxZTtUXlJNiXclpcr6OVTf4RZOodx+v4eac/RnFolK+VodId7ZFmwSrcKFGk32VtxT0qR6hxBIr
8w5yZRoYjpD7j8fbRj5/BkQFEAIpoTMNw81R6JTWa9A8snGgyTrbj8qJdL6YBUwDyKzWdVab7rDv
0F0ag0Ja4Br41ZhboT42Tn6Upq6JWCYZwIWNuzkx//4uoiGkIwnIkOx4+11jVStjHCHtKxru8uSJ
Sd4j2NiFcZYshyQyvvdVnt5YuQpwsnS6C/HE5g76M/qatWCmvvIUthiHsVYXNxtcul29W4MLV5Id
EC3968eLvzkw/3cUutWQaEFSbM1Niqgy0YOq7St7mHN/KfL8gCK6m/lNi/K6Pk2KjzFBHdAKuWQ8
9H6Ca/eUW/BPeobz79vlXRLhVrlwrCtlXKQMx8wwUBaMrEvU3Pf7mTqRgYrNKvRHf3hzPCHVU6xH
ROyqtqd/AE92PqWJ51kxXD9qoH1/vKDa+12DqwZ4YEA/9ArI1t5Oy8oi2ZrA/OliNuXiq509l/c1
cJk2rBb7tWrwx7q3aGL8Guc8/a13OWh9R1lyWlU2cMRggZLbhwIxbYRKKD/RpANWqvujS/vBB0Pt
PnQNeGJ6oQJH0I9/PgeO3/fXw8RPZrm4xlbZFoKIbW3NmztRWU1qXEkLYXmvL69n1OzqjBKHid7U
zTQ69o1S5+YnSyk+93MMtK4qe5/Z9L5rzeJhMPGTNUrbPMjZeUjG/kmLhjIs4iHZg1KWYemOP0Dw
1WHpxYXfWxiuSrBvnxbbk2GsFnjfogJigV+VbuCCLqWMaVAR43ZtIjRKx0kVh1lLsGBRU3WXV/mA
3h+YDrAtVZjBUTx0uv1U2c2p8PD4zUcgwFVDozhFy76a7Z9UM7FNHM3TaJT1HaxJbQd4QPc1xfmU
GQgVC2hBtxW47mDW2tu26V9F3E23InF/tWpxjSiVvp9Nt99Ng1rssez9R0+qyLekl0JHqRusQudv
o0y82ymKvqHx8EMF7g7DuUPBWOZHb5QhBJIpbEzz1Exjva+x96larNmciB6gAvMgRLZ23A1AXgMB
uTQoauUgVfukOriTLmKu9lmtt/eUeee9N+MCmHRVthN8h11ndnGANn8NsEZ8XnRXuSqXcg4n2/6R
SE89mmVZP6O3R/s6Kg84tCKkuBAmYhwdKInMcEdtMoxKkVfvreYZQQHnYV2AvlBuR8/+6Vjd3dJV
V9Sw6aW2MxjMDjtUL3lulgQYpdwLtYeuHXUL7kGZcnTT/HuJL2yeNtHjrGD24FnyKolTnCvd9j5W
7OM4Dl+tebprbLCjU178zgclCWkudr6YtJu8TnZ8Kfdgpmj6mE1qhrk9PThD/5K68Z03JYFGuRs0
gH3lalp0cKCc+12Fb5Q3Wr/Nsr2C5/3dKakyzWp9qFTrGtqwfVvNzWERyl7W5uekyDETLtPGr2Ri
HZvUBdng2lVQ0aHGWTX+hl5GFwwa+IEasLkPdlHeZK34gXWRtsuH4QQa/6Z3ku/utOBGMYinFCEt
7FpEG6ijauxafV7wnKyfF9NRfCjunp8ZeRcO+tTtp8g5Ds2KHobOFTrD4AVSWBPdYAhxKGh/pzpB
9uJ6im/guRraEc1nlJRxlh5s7Gon8UWM3p0YnF95Rct2cLTHwZqvFa/dGThV70tEvlGarX3ZEXT2
bLhjpKbyEUABnjLQ7xXL/Fx4BrBbrdpVk4X9XNzcz9rUHZVmuR4t+Wpn3Wda916gq+1JRWfiWsZa
dBvX5WPfdV+1WX2RzfjFSIEagcM1w8zkRdFopOwmJ0n9yqq9gDYqyOdheE0NeS0X49MwzifFmucD
qOFjrFQnmvBNWNvK3i5A8DkINgVaVn6bh/JRz+v5binkT7uaMzADbrNDwcDbVZE+ro7FmHhXISi3
JaBKCkJQ2Ke0UoSfRKAj8rad9g6GYYCRtXyH3/RXo3R2sessT2ikPEyFcwXl55+87jDChacVNH1U
32YWqJe8KgscXaNbxUyjsItHNsoSf0ki9Rcvzy/FVV6GydGvPCf/nBZSrI3NfN/r2veuwVIrd/Kj
YUou9mW8KrT4jn9hHUZbuTfQCPInnZsjKvP50OqV8dnL7fEWE1/snJf5qmnde1AT+h2lwdusNZ4c
AEFYgciXsVGG3ayI12Kov0fe0vuF47b+aM0H1SrvstlSd4bA/YGL6XeNpTlkYAyswYquruecEWHs
7aWxgxGO5iGr0xutVL50lgs2twJeUseRg5kxnuFZh7d1MzirwbT4ZinNtWXFP8oVbT7iD33w7P62
c+uTanRAQQXAgXh8tLz650o1gsLNM9ZW7c/YFt9nsPQHDM5+GvrqGq57vwdPu4sj0BpTM4dFUrzE
ivO1KO2TJXR9V6X4Zjftrcjsb73pPHfajKqk491jwIYVwCLHz6oNzTgqbNtXRW0FWd5/S+3pCbhT
aPXus2VHTthy//hjaU63mRQvqwXYkftJ31utPdw4QGdvkhEhuK4EoMQlv2KttHRXmfw9gDzurgTy
dChR37h1ZVUGmaM8jaZ+oJSN02+hPTspfWVluurY0X3pxpCD5JMSq3c9oH5vbp94er4O5mRCOnB2
nQtMP9FkgMozYW1bp2FXaWZYtukPU2C/CEqwPzaj+dAsCBRTIQznuniZ0irAG/DgSC9EuQtbWAO0
qywmlFk52s2YFvvejMN0EbU/adoYWp0JIrsXdVB7VHJwjQo6FT852jFd032am+iTneZ3M6AfFFS6
+3L1hJeq/K727uPgcQ2h+VftPTd+bmlN7VrHuh0q73OpmoiopzjLxMJ8TtXqaWqRrnbrPHDU8kU4
SJqXyOaGCozGZFEfloHXLcm82wGUC9+JnSNd7y4pitBelpNVKXcg065kIn5iLfipdYdf0aR/i7Cr
1kv9RzGD91JK5ZBY0RciZzRTvVNUFRqODNZjJMsj/fyT0+M0Pppu4UtTubdiXgXCtde+n8F1pRU2
9M3vKOZW77ENsufomz5yEdQRzf+2OJgDrvELnNpDC97LV4ELUA2+bhygODxwVc1T2zSO5VuN+2Rn
thH0q8pcU2a3gHq+mcVisQv1h6JpX8sUFpYi7IPErXE3ldPR65VrnIfQTlBc/eAB8gDz2nxypfdF
1t49oKvcHxr7qXfwtVCsVGLDzmoCfb9PnCQOojYiS5ewTBr9Icmqfcsz7rtL+33KqyuN9xYu+Y5w
CGOsFGdw/OWz/nNTDQc0aCiqSfOkaPpPve9/li4IyVFRTm6h/MgaHZ6pE/2jq1EMhUKpOSs47qZ6
C2sDvfhrbc4/Yc1G1FU5J5gOBSON7k5xxwI6DKUzvUBiFU0A+ujWP3w110cP5A7viofM8wLepVtg
bBrsbqRdHDD944RUT67Ev12jSpFht+Vt7kWU4WIbzerMvCnNuM78oSswRao95bbuLRbA9PqHWHfj
QOpTFExI6X6SRRftS1X8Ey2TuIEF4SG+V74Qc+X7oVkAGSss7czNGOWSpxn0Q0jedmwFbkMku2Dw
xjm59ko7fQZn+mrVQlChi+fHZpDBUJdQs23xT9yOrY+kR4Y2jCYO5iw1v7XbfN3C38eBz25P9k3N
O42Nry1ulMFaAryhhN8q/WkcqjYYUS47EOjXdBWchFoW2wEr6pvC0fKfc4mOX6Ok8kofXPWHVTbZ
g9Lpcp/G4Oas8akuuVhjjTb0QOR7PS3eXY6gFijKvApH0a00crwc0EkYoEH1Bop9prXTIs06DGn+
0s6xAaNYC5Wmem3x7gozjUIQSAQPQJpCP6mQceDYXNNdpeNNUIEUdrNur6r54yLdHxHgmf0kEp7O
ejXAieUQdjRGwiVW/3EW/bclrAep51aAOaIMxVyoe/TqPZqWIMXGeDlGUOd2toFM8ijV7jSUhR2C
EfqRt+JGRx7Hr0TJ7FbKU2Z51yOS7MQ92s95QVSGQtIVBL5TO2l3GmB/n5x2OMDexT/PKREHMvYx
f7Sxmy/5YL0CI/thNXUR/h/OzmM5bp5p20fEKuawHU7iKNiy5Lhh+XFgzmA8+v+iFv8ncVjD8rt1
KAxAoNHovgPiPv29yIxhb9TldB67/JAX8rmYQjeK2nBfZNL3HNTRLnDUT52VIjAndYR/nbWxxvLU
h1oHKbeQnxEKq0mqog9Tj7PJOP2p7UHs60r5KAr7PymdZDcz0+AEbCt4EfT16QTI+m7sImUXoAC6
A6gRukY1uigCoDhYfwYs+KMM7A/l0BMgBF4mWaQ9FrKeHUoFLxQqei9taX1zStG7ZZUoT2yGyFVL
5ymVkA1FvjR2R1WpXS7gyjMi5ym2S/IuUy1OUi3OUJgBgISXGRv7aKUOHnJaiwZQoRmoQ4tJ3Add
gfgSRJigb5qfNC0f8qls9nUzFlwcSXCc2uEXS+i79SAh5NFr9lFvwHjK8Et35uCXEO+tivS4fhkV
MziEWkGHKsyeZhvZXc/n1SvyJrQzwp2UWPvcaD7KcnGgvkNtNcu9DF0uN20djH0Euu2+r1wGoY8o
WNftAZLFeYQND4VLBGd50jRqEm2MtEjx28kT5awZMyC3Z1cGvLhOqTWUlylr7h2dZ/WOhxJkKbnd
w1JqHrUEDHJTZ8dUa/8kQkdkise0a6QR+bHEllWjhj9y6t0YSb/sIg7prNSnypEejaoh7AVIp+T9
f0M+/Tey2bhY/D+S0yIyVtRns23Mu6SiC5QaZO1a3ZYeLJYD3rDiZ58Ze7nxycdLbwoHtKtl8UQr
Lt6nkWHx7zJnR734k5oAV+9G42dmkTQlWYhqKmaZceGc4lb9Sk1I+aCMKu8uyzjLLTdsIPpzPYkf
WZjLZwuSwRHIGC9uwu/ZypKHvM9+GI2qnGHrsLdTOse90tkviJfUO6mKn0EbZLuwNYMG4qFd751O
/JHSPHQx5zySYdxR8/hptV3NRdMTAMRPlMHVXZXiPJGrziNC4wrWQNajrad3NB8MF2QEb842HLjd
UvnUSJ19JDl/attodDNMF9DyGX6YZiR25JRfrXbY4t290i0WlQwYaa/ASYqlQF/eV2LyoJ7MrJA7
L+aitu/1SSnwvirMMHocbacJPgoLU6I90S6OL+GQFN3RaSqV1yYCT8/I15q0Wmtav49AjWSbx0U9
6vsIJc2HOmvH5ht09kzhrV2LL23jd8VeFpEu7cawyu8SZ5TYkKE0aOIvZOvsR6vkPW+oMFXEqXAG
2zkmQ8NbvdT7PvqM6HUQ7mwVICttlDHUt+pS6kpdx4JIySvPMiBGz3//pvsUDUphpnajeuOU5M5l
Smwrf5JKA+8qQwok+y7vO75b6oeKvqu7wZIeuqiwnlS1SaK7LHDIKRtr1DfKnCvlMlrOkCOhkxkU
A5cfaZo6UFby5OGBohEiEtDxGvh3JXIatwe5dygnqThpYxMcitSvNoZ/VV9ZbBKomaAUbXQBZojP
+2UJAqtS2qCUPdUqYEUqkTDMve4Ew+D2dWS9DK9xxdbKAdZCUrcvndGU1EOVnoIYDonyz6FCA2CX
NYk6HGHgTtVezkOCYGNRB9xZcV5rZBAkQHUfzpWt0kboxS8B4u6UXht/wtavhwNu3tCBgfgLPLTq
2swOvugK/lM96E+aGdWPYR4m/5lKRjPWBhTwncJD5uzFWGeFa0Fzh0uhiDQm5cUCEOvgbPjJM9n/
VjqxgVhq09rk/GacQMvrtXo/NEH5ecwQbHPRGUm+2UPc/0lsPdOJ7U3iIw7gYBLgR0PNUxI4u76P
wetwNfi+cyo6FcmxYarLvQPe/FRWdnsqiqG774yiFz9Hcq2vZK/pVz0ZHOnkdC04cMA+GQzhPFAv
eV3o4y4wwgZRRvoa/YNSmkW9CyLHvhRwa8J9iSc1eo5KHfwzf4+CMBp8gKvmRhjQ2/cfvSXGm+OQ
adij+8UJu5DuIdITbaOWuugLzZVUBIY1ujZoMQI6XjS+ui7qDBKk3otxa0X4YtAS56Q0MJlAb4X9
lvjvSp0brhWUTIrOQHuXYpy8movITIrek8sgsr7Efqz+ruvQN3mrOzwLtAplGO92uVhdiSqKM3co
sMnD72dZxDd0oaVKX+oQtNGocU3J1+5spUtGdyoqHNmMGOnNB/pJ6X/lmIXslrG1knNXJhNSXdB0
d6Ne1XM9IrQPdeB01llMoalcYrlMf8jpVH0cGrvvP7QVRppuDiF5+tg0RvLR96nb3J7NSkcC2WkQ
9w66NSBw5hV+EyKDvGjKJmo0LwiV8FlOKC5hENa3Wwpp100XQt4skIZsgm0x2PtxarSZfXWSNW+Q
A/uxNiT0N5Btfs4pH1lEYEA6ezCgWr+ryy7TNwBWryIoi5D3Ss0Da/rqRrQIuYYo07JvQ8MbdD0J
Pxhm49/jGh2guisXtbFDscq3P0pmrIT36qibX+osFuNdqxZNv8/qjncdtfg2d+UytMj47VA6RqWM
rEtfF42b5vQEnuMI5J3rBGOkfNVqI1MOzBPwdaQpn+SqqP4oPU5WrjqEdc2zScnifTB3pU8GdaGv
8hBm3b6vElhUY2UqHwQuD81Dn7a6tC+bRnmgUogTtoH6Gsyvwf5qdKDeeJbl/lMhyQIqWD5ZmTti
42C4RisV0VFMbTAeTEWq/CdLM+3/BLXjGHQvjend0PB/n27vJ0XjQy5WGiDn3NjUaXBaS7HEjlqO
1AdCeBSrDr7xXccOEdWYT5YRHLhHLlQdzhgbHPPIcnF6dGVZXBweGLd/xkpgAIGPqpo+w/1RR3m/
3eCzDFJv4vMbmPhHWmM67kO8db+W8IB2lRZvQdlWtjc8hrltysyBGiz2lyXXidFojActtHxogzr6
hViWRrOm6jzD7sPvFl0g10zT/nB7pisHGKEzaEFzAw684iLitnrZJ5PWtB5ULbHvfDxxxsmZjv8+
ikGw0zmHlDmWt0ddaMQ8OR4oUgXlLottmX6CtOXFtDYX4imwfdAhfLZFMKqdFGMcKxi8ciqTgle7
AzIjCtEi+ffpgPmjP6rPSkbciu+3R8drUrar2PAsNSsPaVCIi43A1s/bizZfqYujAB2Y0p3CjuCa
WmCo+9DUyyytDFyU6u6p0EXxIcS482w0UvwyggC7OFPbbwAmVm7gGQNFuov2kANz6/3UMlIfFk+G
UiSJbh8o0niWVOtv2PfdxlFfnjEN0iCUebRwENkEo7vY83VUZH3i1AkCUAbPtK5N9ENHote5TZok
EnpUjePeXtHlMZuHpEcLc2DONFCJfD85vYDsndZF5hldW3s4K8Fn14dITh/CAjrPcRoCuz7zaBHd
nWO0+f728Mu1nYdnyoh6gfdH+XaRQ2nQdWliapk3k2ZGN1e1lMJlggPxTjHg024EseX+mYebXwlU
3/A1uJptFalSVVpR4pEqego3CE6Z3QMi1n+TqW93reZswM2UtU9q6mi/AbcBhmHOwf1NNgALLUrS
Oki8MsjMp7RQCleu/OHgoNXmQjb6WXZp4oKLjqiGJ/neD/LxhMyAsx8reoWSCEy3Cqk0JLNVeqe0
1kZ+ubokMEYQbLCx4NMW0U7pYM/K4RR7mqznFDaLnApsdLEytEViJ3iMSmsj3VtdEuT/iHvwYnAM
fr8kHUxqWzKV2GtrKD6VrN2bbQh9eFB+Ddq4oY+7Or03g80/5s3695OGQ7qvxp5JNoJutpfRdd0p
VvHYDd3JLDAGur2jlxF33mKkz2AmrRkK84pTejNgGcXxhGd6gmBzB5FaM6oTGCt6eLeHWTs4LCGP
TcL7fC2/n1cqa8JMJSfGu0ktzrGlNfu8tRyqQWlw/F+GQoGG/UHR5XWLv5lRZgqlN6jYewN6SXsT
H8qDPPkYNzuSubF4Vyiu19XDVwEJAVYR7OT7aYHWhwVWxolHHvTUSGhlNTolurjBHVE+0zvwpqE+
pWnqyp16j1zYyZbzauNXrG1Q0qz//yMWMbEblBLON1FCiwGYpyrVaits2yceocVHLOe2sGtrMRj2
JoRgsihS+sW39OPcNETAAsMkcLu++Wb3wTP0jEPQFueuHk5VZJ1uf9NlweR1nZEdBKLPGw+zyffr
XCSBHwyVFXuUIXr8t9C5obimvpRqke9VI5r2shT+8U31OW/qcIuXtLrAM0dBp46EaOLiUMqKL4uk
M2LPzxvaU8mMlW6Tva5VDxYrfnuq64PNNiwamesVpF7X6whjwTDxeNWGR1oIKew7u9+PqlWeeU06
G+HtCrs1ry2pI3xJgGIm/PL3azsokLiFGsWeKIAFnlHUgpo/9cLMP1FFHrVdOynycPKhHMmfI0tM
BHw08LoHHjPGo2WNSrqT7GhEbsJRghOUme5P7Kf+nYyhmeGGhhAoDGeSjsyAH1XZxoWwElnm+0oh
+0b88gpp2+IKG+NYHyPnSW+8MdL4PDU/m1zbIpau7MF3Ay12ATZiPmoGUuxZlJMQnFU/Gm0JVqJV
HoEffAjSCQWF8ZgYWxyV+QO8zSJfP9CsZk7NRoPEvbiTNUMy+9IvMVEzoIspZr8raM2pTvVL2EW4
w5R+47F8pa05jwjaFioeJRWq3IvjBjudLl+DbZsqqkG7gCbxB9dKSxRKyGdjeLvKZFOunJSoP5hV
lcAyxhjpZ6BXkryrdKzG3VoLfX8/YZupX+Sml/7ePiYr99Z8QubsfQ70S82WovaFmYRa4hla/bmR
KGD7XWZvRNa1vQV4EuEFKiOU0xdX/6CqYwcwOfGa3FIjdzDU/jkeo7SmW5MJfePuXzn5dMhIK3H4
RTR7mU6XTjXz9kinJavbz7JyloK1S4LMoyiHLam21alx5ueLf1ZqWzyAWmE3IKFZv9gKaIF3YbHz
oSNy2P+RgotIJnoNmMKhmsYyArF+H1+KOJvtBhlJD9QfRuo/BU6xJeK+tht4Mc4CaeTnVx5gNep5
cjBmvERUvX5o4jz9nOJNvrEdtHnfL07iTKlEfYPbgEfdHCLepBZ0zhRDpCM3X1PGNoYikv+7KtUp
O1aT08JEtGmU+fgdNq7ofP+cKkNZ781Mieqj4bf0LOXZBsCVcqCkByQIx/K5m3hF7cKxAl9Ug/u8
lyvIcsesKzhtGnquzge/qSF8T7wEziYCKbNiukgzhGD0EggIqq5/6PZHH0zEdX5PsjP8gQtRprRe
rXJLTGItCOI5QiRHTB5i0WLbjHBuecG2sQdg5/cQhNk+Cv0zKkQ/7TbbN112SXL1SWvFBo97Jecg
x+K5+SoKx+X4fuXDMmmFkhDlJeR7d9BHBjfTixOVte9xBFykR/VHifKNu3htWyFzBYwegTOYK4s4
2Ft1ULEPsJZr5JfUCL4YRbnlarI6Bn0PtKl51wJ+fz+z3Or1vsu1wOtaGpG0SGwXadNi45ZfO+5Q
mrFJt1AsQAT7/ShtI9fCkMcAVoPifBRjGoLilIbhwUxjffr3ZJ/DAfwc5JxMo3QxJQqkZMqCEy+J
ogGlZv9CPAhevCI2Lqq13TgTJ+dLitzEWOwKlK6NNJuS1OMoAB/jXArjP0sMPzSSqF3p8EwT4/As
YoCBt6+flTtZx+8SfW+4tNyUi5y7NQTuQobCOzkzv8rNdMkicJ6V9LuhnEueM2obsWftA9ItJON2
IEhd6akKPW3RgWJNs8H/TQgqcHhGgdguttpES3rwa7ymamWgKoKNkrPs4AhFGaGLSoknWv1omp2b
NdlRxuRLaNI3wMAvmlMdBZ2LKt56T63dgLOAKOVaICFwcd7v0rCzG0TSBLuUzoobBeCbzBxLcAMC
4x1JiXr6969ozLUVHQoOWfBiPCMaLWlUMN4EnJsgfmNYBSIeGQVOPkVXAO/0xVOm+221MfDaobd0
/COpY8CzcRYXSRPwx0aPF6ejFcVdgpTZQUd/7HB7emt75v9GoV31fjm7uG9I1BnFGMp+Z0fRd8b9
4pOxb5yG1YGoxlDb5nK8ylDrCYDDVAvpPIzOl9AGnd1iRH2fT99vT2h12d6Ms/heeZTrhWU3KEzH
k30yh7jzsr7wN47aWlSBtwfzH54iFYtF+AoA2g6+hIwjIs+5q/aj+az01XSSW6PYYY1ZHqsQZkKF
XMExokj5+/Yk1w4BlD1aKAaSPlciuiZKCrAvke0sZXD1mRkdtKThBmppl6TF//B6smaPCTpz6mxi
9n6LoIpCC0hVpbMSNwh3JjJaZ3XO21YCOf3v8yJhgFdGKY1yifZ+KDluCiHFXEG9lt2XfvUnR2Ac
QNi5KpWft4dai85IyMqoeyHjcQWCsVun9gdE385RLVs78GXDjz6VswdVkeqXOcs4qvBHNrbN2uaE
+EDbwl5rKSASKRdKCw1YhfcEQm2wsCIMthqZa7vDBoOtzWRF5KwWFw+4/cloxjrwghFWTZx236c6
9BCl1l21qzbKwWvrSJ2HvJpSGi2ZxWC+Uw6DULLAq0V+sCeUzM1afXEy/b4aOAtaoeUbi7h6+7wd
cg41b1JsGcENJTAZUo8a9RgGYbxX6U+DkWmrY53KvIKTiC6uVn7tEJs/Tlmlb3BB16IZNUoeRywz
5NZ5Vd78BOw0EBw2jNDTSnjJba/59FKbCy4XW7b2r/XBxYOC3hOVE9twyGCWyiaIEVJOMRmKKrN6
zBvffoIHgL6jP4DR6Hk2P42Jj3EY7DIBhBA9yHRn56PznzE67bc+0JuPIpkbxooWCNuzkBD42GMx
jTyCQo/aNf0GqQmBWM5v1az5d5EYZge0JvqiDz0CCnZv7FNFnV7itBYXHxHfH3Fi9yc9sKWXJnGe
gt4wP0fIsB8bM6NnrKS0WVi56BOeRG2Fia1VPzZK3vyowsz+lbdp6MlqF8/sm9p0M4Hw5i6l9V+7
oupbICEK/rao40bWb19Jgi9TZCqhpwhJNmEE+MW9pIXdh0aaYEioTPW3GQTFg183XQ0EMurAmo+9
QEeeuucBtGn4M5oa7a9DsSr1bEv01aNU6eYP4FwtIt2ALp7KMJyKfdDj4cebrBPRUfZRV+ERNW68
GFaOJw8Fk8hN7YTSwCLPBt0LXm6yQq/uK4vnieE/GHVa4wXbd0eyjS1B6ZUTSuJLr5QB6YosacSd
SZM9lMB6S7TiADnyhDBRTY0n5xSG/n9GionoP8fWdyMuZlgMeDoNZseIap+4WmX/5Qq9TFoZ79Rk
+Dum3afbA76i4ZaHhM7BnPmSlF7JNOYgNzH7lAMP2VXVFW380rTVA6KVL5ZQQXOl+wY7Yx6r+1jJ
DnlobFxc84yuxucdQy2MK5mS0/t4EIbVEEwyhxRc6ORhxzG66G8FZ7SI9D1K+9lehzhz0mNd3m9M
feVOAaEH640eICWUZbszTGbH9rmNoFqYxOHcIOXJfUpbMN8hPadXl2KKjPQTWGbnRe6naDooeMrZ
GCsW3UvLmUl2dV5zN0AvB9EzwQz5Vxc7yjtICTmoOlAnBFy+uNbpjkXd4PepFwFDdqWyBPgtqnbj
G6zEZCB188OARAVBgMWui1IlVwOnSb0mCpNPoGOsnYS67sGyQ3NjqJUjNQMQaGsDzSRbWaREpir5
ZY+GH69XYImpllPeHkYvpFEVQBjbwTB4vv2Z1yYHemP2GKPkdlXLjBytzOWOEY10UJ8Vvq6Bo4ie
jnBigmFjsJUINeOD//9giztdd1oxIXRAqJRVuCLGDr5yebDrOIFvKb7enpk6f/3F2QH2ANOepyQZ
hDX/mjd3qZlOQg+he1M0B/N06NMpjekjd0rgBjW81x2bFKMN6Fm8trAk+UV/d8x2EmhirK05dugp
Qn/9MDKhBCEEs6h2jtlUNugTx8oeIhkDDXMCPYU7h/ldapvip9r7ZXsUVaBq90ABrS07xevPRalx
3ocapMPrWkocSEKftCjzQmswcteMoV24PRrUBRjVAur67TVciX+zXABZJQQ7Blz6J8ctHqKQR2Ov
R2kb3ge+NOndZE73tuTcT/BqZROeAWh8UAn1xa63oD/XO+b9+IvHqsBUCJYCjQ+1Th+nIJd3iHz+
qFWHsnh6vD3ZtbEQGkYflyIuQL1FrI1ghofEwtirLMj67miNZnv22wFM7DgV/dd2JDfceANdH3hu
7LmGQ7GK22VZ1ZXA45spyu8e9E6DBKkz2GKZV8AH2FWt+NbDNbw9S/bL1bkgcpvk7xolYyRcF+ei
NWN5sDGl9roRjkeRBd0BqVz8bgJdv4/KMHmRM709gk8u7kqrGx7z0khcB0eVx2mUbKzfJ4x8rLIC
208M3GVUnPYkmqWrtfoXJ1dApE5k56Ui6WcDA6VPKJyoH6wqiC6V6pA3l2bDizZsD6jXE24yGDph
YIjDoGvtwcfRcSZp9iBRsW/5OtW1BWMmScZd5wixEw2Eht7IkwPYQ/lYNoV+iPtc+wOqyn5WMaR8
BGsvPUpN2p0yB2j7gADyWRemchRoxLzwToS706FMEI9ysK/7vNvL7Yh5NFn5Tml0CFI02w5k5/Xf
TkEHBApl7DJs/mT5Np5VCntlDxjc/ixyaXoYbaN8saO2+zjp8PqHsdARx8Q2EU2B8SUY4V2H8Sgd
NdHizSNJxkmVumew3fU+H6qPpMEDOgtWfygL8zMi8uWcQKfu4BvZB4YjU07U6lluWnHU6X6fh2TQ
XYOUwUPBQ/tm+6kMBhlv80xP0I4HsnZ20qjk+9bpIWkMY69mFd3CUdZcXRXwu6VJ/WDrUn7U1Uo6
SXT5Yjfo4qbeOaUuIN5O5cbhujITIwoDynSACQJRZCEXuy6zNCdJcyX1KkkHlho07R+uQISCESDE
o6joBuiBQrSTfJ8Lv4LyHyPxvRuxoSxOthT08SEtg7Y7ydHk5G7eit7Z572T8TpEarg4oOKRGceu
j/VgIwquHVKEGAGqEBSAfC/SDN9ArMmk3+gZvvXN99vnMQ1+K/RbaYnvsy7a6MWtxHgCrkwfDvEk
ksv579/cW+hEJ/jZ9TR783RvaHDm5NZU99DSy43osxbx3o60+CZxXBT0dRlpNKveQ2MjuguLOHgs
K1g4O1gxP27HntWZkbAxK3CPxjLCQn6YhtDIiTw2rI0CON1uqo3opESSc7491EqQwzbWmsW2UfPB
Iff9Io7Q+VDcoEie9yjWuqMvo8Zh1zp3eOFkOHMrSdnbx7DJi1+hkuvjc2f1gbFRxFi7P5FGQnea
9B2bmOWMi3LK2g4IPjzhJvyQj1JxTvoIdq1jRaeomTDnsiPlYAcR7+5cksg+CHER0O2NsL+y9HRB
seSlZ81TZvlDwtHsexmHaU/BIOy3NWbdSZMa86nraV/fXvqVXQVYhko6RXyZOuYiiSV5aTB7C1LP
7CfpiQMFH9TWhkOXmOGnPnLijU7M9RsJtCk4Mo3EiCttCUKG9hENvMu5Nc3iUQxOjD0dojU1Timl
hJ4NajQ7QV11Y5orKwoOFFQOJUWweUsUgC3BD6qssPMqP4e2iXJBnsA3Dvs02ZjgyoLOAlv0Qzgz
Km2Y93sZRGqiO11FjjX4UAHC7jn3seBonOZHImnH219vZTWpHvDWJUWwHFNdRJ+sqJVuqP3WsyZl
T+vsh4V6tas0s5qPjhxql+auJKEcdXvYtdUEoEcLnRo77YI5Br8JeoYSUNuA9sew5YF88t7vSg1z
SLneOAgrVT7iApQd/MwAYUMXeD+SqYyQuyyj9fCxa/e2GIZDGwzTY+dH33BGmXMPpYYHSlY97XUj
ISMbeDps7J45/rx/nMy/gialQxHOpgX0/leUMziipUrk1Y6Vn8yxT+8aIxSn26u6tnMAIbE5eQBd
I+cnp5tSMfAx/aj8LJeq28ptvUPI9E5Pne+3x1qdkUUuq6mkslflpwqboRDJzdbLUC45NLWcH2tL
sj/dHmXlLmYe/zfK4kEwaX7TT8o0rxtiGNT5vrJx1F1kYecMQEohfcyyLRDe6tRgdBDD+S5XLseN
NqRNUMm4Ypr9cOwcPfccdYz//WPRg8e/EKjfTJBcpBlObrVgK/hYiR6WuxrRED2kOyg9yErYb5yC
lVNOlZD2hKaDKCEde7/9sFHCLgqyk6cM9n1itfvWDz/4SvAQKumnMc09n77F7S+3sogO8D1YAWQ3
lr3Er6edWSlan3EV+oXkyaFVHIIhszfO1cqOdxSZ7gQVFN7+y1GGGoNoXy7Y8S0a6olfDs+mZPof
88l8Ulrd34iWa5OCQ4syOJ+N9vEimISCT5M5cetJUYyoZ2PheBSQzt9eupVNDyJ+3hgISZAVzr/i
TXDMpqBxKihkXqokrqw2M7VP3hm9fcm7dI/kVbCxPVayJwbkM/EmpdKwvAQEFvdRqwim1WnZHnW6
cS/JA8IvEPXP5dhHe2Wg9mgHs01Tl9QbydvqR0QnHHoyrQmUwt/PF6x/O+QNhKYm8A+y35zUdIwu
na/s4KxudbVWPyGgQ6IWCBUqHe8HM6vWtnMzbD0ja610h7ROqxyqSteGjWz7+opTUV+cwyPB+Lpa
idK3LEmyws1q41ZYqZJ2pxmJclG6cctx/npODIXQBcEK10M0tN7PKerKMpb7rvW0MM0/4QBX7xqz
LZ9ub8vVCZEryHwl9Zp31pYIjlVZ2aL+Vul/m2rUu0tkJfaj0Sr+ljnnymCAoOZXA2Ab8svFnrAo
xwSBmBoPU7vyUgO1fkbwCJkGEQr9z+2JXe8/4tSbsRanOlXRoosbxuqmEWpHZX7FtM0dQkVGs9fZ
CCFLjyRALzOG2GSzz8mAaS02YBCagFiR4ONjWU+WWrl+8yFtvRAZrMoODyNhDKqiU/duEpUuJ+Mu
yZGwgA7vJOS5t6e+sszAzVDoJzfhClo2dSw5LHDtNSevVBC0iCLxuUeA/8jLYSvGrIxEXwXYBjnf
3EGag96boDbALqlhi42IVgz6Hu1EUvZgCM+GTjr9z5OabeIJJPSRGW3+3m+G8hWUe5NMHb0ak9W7
Np4p+FXmIzWpFRuX+HWoJoZQdqYPDzqL18H7odBsUUQwoFyFMM8piazvrY+qB61eNF26v1hC9xuJ
88pR55lF9YSO35xRLvaqLfmtolfGSHciE25XjxlfDW2A2yu4ciKQcGT9APKxUZcUzElNukxxaiiY
GI/fq7EqTjLGn5fRylTs9vKt076yjABdaWZCXZyR4POs33yxKmVAvMhHoAa1himl9qctfQpxltYf
4ky3LqjrerenuLKQDEmDh2YmBarlpaMME7rqTjF66Mz9UkWJBbaQs42b7TrvoqnzZpDF10KCfigL
lsvLAv1XMznjHWpNpkcwH/bIdDX3JRqmZzlInm9PbvX7sUU4BoBtkLV+v55Brfl0adXBy3Tpi1Xh
Hlk14SEs0SAeIvPz7cFeiXDvHzfMEsg1YvQyELNl69DqJ2cYSmfwDKkRR9nxk4+xjp3nKHXSi9mF
ZrgzihSxNiM3H9BWMx6SWV8xrLT+KVcCcG9pVJzSzA+pFVeCimqg3acFYnchBqR3mgibBr9LC9J5
ZSV32Hf2RwuVuLuymfX3RVBZ/Q4yi3/09UxOd1Sd/Qc4VKjpDOboKVmnXDJqJB9Vv1depAGpQLeS
sOPbqOStvDVBHLHcvGnJs0FPvl92uc3qKZPNwePbfs2jAy6eEKN2WhjfIytx39QFVww47kjakjxY
ia5U9oC/U7XEmOCVZvHmABldZXS1n/YeGQnATS0cj4YeiUNXS1sv6rW9hbABeQagwhln/36Spllm
osryHv3yMQZuIV8qAhUilzBTQYlvxLu1yPB2tMWShoT3RJtVNxI/vUOQ8556/fdRGPjAli+gGX/d
3strkzOhJs3ZIQd3WVyCRy9xT02dJ6V4K5fWaTLFx9bXvyB22fwPU6MtQ4GZ1BcE8/xb3nwzvyo6
w6mrwavRYPWNODoUvYy4V41OTzUX6itD+/LP02OPzJi4GQxK6Hs/ZNnAYgWx0nsqwJFZ/lrEn0a/
co4oY4z7jvfN8faA1/tyznNgUNO758Qt8ws8cR2TLK7yggwNVSoR8S7Xq78Y2m4s5nU4nweiasY3
A0KvLxdTkaYulhgoismaaLS1D/D44o31W5/O/40y79Y3nwyti0Q4+NZ5ZhbqxyjJk5I+S6N/FlGK
xsT/sHZcUMYMDZirc+8Hm5IQuEOL5pxdai+VrXx3UqtwWyf+fXucq7CFfAa7HeP2mfEI93AxUJHn
vZrJfXiRMbkCxIhB1EvYDSlCSEgWqG5dhjLqqVKk/DVV3w/A9xZYJjlF1/1j6fP1l9AeVcCDq/S7
tfdT9ttGpCg4hhdf17JTqdWCdFzkHj3p5jGrRLARsZfR5XU8mAMzdpPLa1k+GCny+E46Mh7OyUe1
zJ5qiVg2tnbv2QmuwIhYRxuYv9Uxke/gwPNx8QF/P8c+lFA+k5zgUsRYKiSOMRztnkawgrDL/WAN
8V1mKlt2KGuDKgSZ+ZWIbv5SR0h1UCyOx5yOrC5Pv+s4Cv8mRilR9jS1YBaLH6edhVPqlpPk8sDM
Cww7A/4SbQjq2YsDIzdD61PB4DWPBKG0x4ErSfdwF6OHtqrDrSrrVf/ldTgIw5hlAsolILxfW6vR
K2F1IdOU1NqL8kI6JTZOpXZtdTs/EN2BRa/PyMy/8Jb6D+dB4eqd025EvWUwev0Zs1UJQC428vJA
1dwwml1JkCZSKfxtNIF+HO3M38hgV88tCAV6LrBRuUQWi9sDzk2SJoouTqhPAbLqcvPkTEV4yKdp
osWsVX+N0Ame01ruHrsuLA/QuMRGijsH1rfJ3zxXDajazLQHtbasp/hN3Fkd7hkXpaJYCvcHndok
pqtV4yL/0tM0vx2trg0U6CXyrpvL27PV8NK4Q6sCGRMfSFhjjszhLh8n/SmoRfAHYb0k2cF4HO/N
JrSsx9yEJJyIMD4g3gGewBxH8V+s8drfIWqNRKqqU73bK8AaUHSUKxWnArN1ECrORzRZDR8BJSxe
h2AjsF8fRoMHI1It7AybRHE+NG9uEVh3GEj1Am43j2VSUS2pPygTJtd2mIhHlJbC+0YLwi1f7+uz
SIKOWAFgbiDdV4EnTQozyqU0vZBBls85smNuaNYC9zv9nzVvGAc222t5gwLYsnoTQcPECbWJL/nk
BHdlNeaHMIyGT7e3wvUxoz7EE5WXBzO66l0lchMQSfXo0jj1eNa6Ajmi3NiqJqyNAmWOR7BOi/Oq
kC2kGaHnUJD0816765CodtOsGp9vz+X6GBmU72SAXogOMKfFWR6laKx6jT1hp3Z4h/1WfUZYJ053
yig/p9VmHWFtM3DPKpTN2YjXqIN4MCNaJ9EFGdvqhBKSdPIlhIZlnHYOt6e2tt05qzxLTC72q+qy
XiYViHEpukxInwLu6IP8yW+G/pui4nvk1j0OMriXRMOwvz3wSoCcDxpW9jYqvmiqLNIJdADK0gJA
dClSHOFSbEwwWQJ2JPEmY8FJE59iEKAfs0zAbo2TLcWTlfuINiangO9Jl+dqle0iamx6r9Gl/H+c
ncdy3Ejarq8IEfBmi3KsIimKlMSmtEHIwnuPq/+f1DkLFYAoBGd6MQt1KwtpP/OaGq+/fTlUzoey
q4N7GLaSq7K230PeLAQYCFbdZsDBY1/po/NtCKkYnG5Phwjjrm9qIkm4ZwYNX3oLcwZAKeWWkZOn
n60m9g56XD8XRSUheN+ZblWG4bcGud5DqBjZ4yB7wcY7sdD7ofOPnBLoNxo1yLPMyX6VhQ5k1Eo2
/CKvPoYlmDsy93HXZZDEqhQvFd8pYgFGQhoc+d9DFgeoYw8BuEelHfZWWUS7YhjHD9D2+rsaxNj7
72VRR4etTYl7CccFPNYUWtfaZ4NA4r6LSh8Bc8xk8nqSECV25KNfFvLGqqwcfJXUiAicVgFtiVnw
HfqDWtr+YJ8LWaseRgOvhCjq0bA29X5XDd6W2fLKaRQBL+cCrQFSpVn4CbzKrHgTvbOXO/6DY4QK
SvlqfLQD1Tr2aA3uc4Ppvb31NIFZmO09rFdpnREsCFlE8av+efIEZa+JWsc7K22UP4F6Tuu9ZiaU
20sDGQBDykyg7ompQtpIRv8tqWz9S5nZXbfDOGUifJraDzJwvho/kDBEKbvJdXPnx7JpwMjGEumY
ZpFfvup1Uv22tGpCOa4wcuM0lTjPekapObT4J++HPBj2VzlLbOEklxyCRMdWacSKg2KV+V4sOXue
nJcIjQoIkOu5QBqIcZTzMbm/IPja3aWtVl2Gqpwey6RsNrBHKxc6Q5FSEHWqxsJNzdRyhzhPks6R
avonPJnHr2k6+PejXW9VNVe2kAhbRAmIBjb36/ViWpUTWFOiSWd1iKJ9X6ARmbI2T2pdv6A2E7ol
nYaNs7l2TLi2bKpqgH+QRLseU0a93Zd4o89F7xf1qZE08znsi+CEIGEodL0RON0YcuXhF5bxdNTI
KIRF3fWQRawB1q0V6Zy3MahnrR3Ux1H34vcKVrFJBIAKwiIVPIpOs7NRIFMOjqKSziNOdG5LBILb
R5E6D7IKGeD2QVx5AxDs48mnL0IgOE8+Af8VcBsy6SwpNgrpk2cBkofrVuv7ui+1T2YRJX/QRZ/+
a40xS9GW0EFi3v4NK0tJq1mkRnAmIbbP5lX2q9pplYkEGH7dJTSxh1JN8k89TexdN5VbJcS1dbTA
jAkKI83ROdBCiazUcVLWcTKt7LtUTRE4yySOthT71sYRUAdKa/QUFmF9jCx1n9WWd/b9Utl72JA9
ZXCiN1Zw5ZwDfyNONKkd8KTO3gvobmZGNCqdm75QzqYtNfdSC+HGwrF+Y6EW4jxiZ/IxVJVNwfia
r1QR4kBbQo0/B55vvIQ87tyasYaJRmPhfkThUvfSPRLakXNv1XgGPBS+1H1Lldr/gtS60h2VAbMv
t1QilCFhg6DsfXsvrcwGWlA814CEyIPnZ6d1Mi9ukLS4TIpfXcB1BieMIhpIo1K38YatDsXbRdcW
dhjYjOvrQHHgaPdp5l98UMgf2qYAxR1I3slOVWlj4tcuWHCz3OOYpvNgzi7YqkvCJB9aLlg5SY+D
0XUfBn1SL5Wvewdwc+k+aXR1A6+wOJboIBAW4Ez4/96q2Q2LCotUSIYXY2Th5N+yUjZ+6tCMI1wc
20LaJ4VZ/bq9eIsDI0Y0QY+BEtcIusSM/xMUIME8FnXmx5dqLMuI8DctfDeKy7fbw4jZuoo9ZsOI
D/9nmCpUM60fveiSSkUK0UNGHXUf4JyBo18ehP/5RQ8PKHNidB27MtfL4+3x1z4TThJkK4FOXrC8
OguzIiVRokul4mAF0TS1PtIwC7cwv4tdw3cyAukcQEdg0LNd06IODZ5UiS+WKuxBLFTQCJmNQ2SN
uegUfwP4tXX+1jaNgI6KijtpxfyNND1uoSKrY0rHWBWluja6WJpXaAM7xoM2+ub+9lyurSV8MqQK
uM/pt8/eyrzEeC21Czap3EgPplY27lQoITCeIPmEnRTGOX064dcCBOb2yIuXU7Ay6dXo9l9F1vlm
TbsR+xycki4lPs+ZCykK99GRUk62Q1vPQ64hziXEGMva+ZwkivPddzJjo1y9uIJMwdpjvoWAngpk
43one7UfBpUZR5cozrWPFTv4uczGYO9Nkb5xsa5sWpIS8kWw7JTH5wByqldaGzUUi9RBq35WsW2O
bglBZ8syfuWTGAewvC1ggkjcXH8StArJK60wuVgjiPmkl6xjR2npXs2G5HR7BdWVzcrVxltBKkK2
NZfQjEw9cNJJiy+ZA0AW0Sq7T+llFKg4stW6j0FrNV/kPgq+CYeSByeNnO+FF3c/ernQH52iwiIp
L6QBiNxE431nGPgy7mQkvj87XVh90nvUQGFJ9drXTGnb+ERbpf7dl7oT7hsnlIghjaiL97QDzY9+
j+fHxqKtnA4iA1g3PNoCczY7HYM6BlVcSBkYM4Mcyawb45Mc2OozXi1GsS/kCu1uodLmCydV68vt
+V3bMmA3HFCzxKiLDAQz46bxsLW6GGWOVp9UvKHEv8WQXrnkHAG5oR1GYgVN93q/5LGHR1JFZbEy
feo5Hfm6m2bdd41PvC80J/0kpdqvjQ9bmVfOMC8xWFPawvN6Pmr5XU5pK7qUlDL/qHrtPGthO3zQ
2gTz1E5J7QdMmoqvUW9Mz56O7GybCeMPrgG/c6Wxs8Zd3YQltqN57WE0CveOC4Oy1c++62oMhirM
cFzuGOVUTioK01XfZ/sah5uvBhLJ2FqVPkawInS+16PCgcFWq2P6kEPt61ytGUGM1Z7TdK5aRg6M
taLvv3uRNTluakvJl1qOSnAU7H3ACLH2VmgB+TYH33jFJcJ4MJD/u6BM1NmnRLG8BvkL2o8utjy6
uR8iOSAKaCgdk62H2rhxLv+GkbMH2mHT0n4EvA4refZwaQo+aHjHI63cVuVnOaZ34kpa233qsno8
IF0HKDVSzOopdSrA34ZXe58CQyuwgFWy16FSgVxZ0Me2sFbLvUZcwkODaKGQ3vpb3fsncNAAY1fC
tuyCEW0Ruixs8buXA7U9jEnde26doTw+ZFgcb7w1K5cie03AyQTSi9j2epMnZuCNSc9+w2BJe6B0
2O9C3ImxUp22DMpX7kQwHBAxuBhV+tezoXy4/V5dEJxkQvzTVSpomzuaweFzL1fFdymPq41Cxdph
ohUIiwaJMZSPZnEmDuRxqAxKeJE7jG1SYKsHNA10HJ0174g/Zb9D5xB/tbr/ffsYr82qSQWBt4ur
EbjZ9ayio5kguBVEl7zwtX1BRxjsly3vAnnoNmLptaGIFnioiG5xTBB//s/OoaeMXYY8UfftxhL7
CfpU8djLbgW7eKNlvjaUzYvB2REdijn4ykGoBSZnG18ASIVf1C6ZTqjiGd+iod5KS1aHAshBSYRQ
b9EJsaMJzfuxjC9hm3Uf1BSdUsfE81EecuXz+9eK1ID0k1apvqhTaGWnIAnEV2lyjvkcYE6KIrUx
QH+Vx2BLbXOZ6BJYOSKzozsOBXOOA3AmE6kYEdxNnenh1GYgSbxXM9/AxxnTQUzcBqf6IUVN/jNW
Le97NxXYISr2xx5zs5GGp5QN7mBFve1aLMdWBWM58QJ0LUrSYPooSc0OaSGPbT/IdnBJuqo66ZPd
7YfCHt8I6oMN2sbanUeQCYeSGHtp6tZFduilThteYj/ed236XIRmg0tPlJxCA1e5IIm3iqTLKwjY
IE08ugIkg5Arrg/LkIY+y02Xxunr32MUBPuShjM2tBBjPofVsEWvWI7HaMCD6QihNUXAdD2e4wXJ
ULZVdFEDoU9XA2sfdtXUENtmYR29VNkkB8f372fqBgKjD1N7oRqrIFk8hdkQXaBspx9kmc4y1jr5
SS/beCMIXG4WPk+w6shXeFPnEVJVtjK+ODLBSisrDy0GR/sMobwDr8AWbHftKheqZzjBwK+D6XM9
k2lF4wwCcXSx0l7/kXpqcvLMqnblsRg/j0P3K2y16DThBr0xncvOHrxWwXcwoDRRbZsL57VKGaEF
XUYXWy+KHwh/jITmemBGH9rJQV7OkQMHCEJVTQeU5rJPQ1zE/2XyhCPPexeWHwKrin9E4WSOx5b8
uJOMYWRhG0c6pG3VHPTQMo9BO9mH20MtZ5uhhKid2LxCh+l6thtHjkF4sG+NzvzRS2l91MdCv+DG
axzwtrQw9gvHQw+t8O79A1OcVoRQN4s9LwPGqey3dC6DS2VLxge0LSLV7XFkkY8KzvM/UkeaHoDC
lY9JBRVkYzsvTytBmLiXRQOebsPsdkh12+8kD3xJE8swJLDT+dKP0k+ntqq7DqDL6fa3Lk8POah4
R0UaRA1oNpw5NJJXN3Fw0eIGLxI8fDF0zLCgJrDemNa1LwMFBnmNcyrkQK7Xc6JlbhHz+OAxFGnX
Rw528FNb3Gtw5HeKVWYbh2ZZwaDkTyjLRAok2OLe0yTL0zLgEq1GQUiXfP+ujGUZR+CwvARgDPY4
SGmHoYuzg1aXzuv7ZxakEnuYOFMQEa8/V8FaN3e0kuEH3/NwpK+GT0FS9QCyy/p8e6xlKiqazBCH
hJzVss0Ra22KPo4KmmKKgif0DZTXVivyjQVc2yvgJdE4Ej5Si4erCYHw+sLc1KZq+OiQLHV7Wh5g
+Qo6ktLGTbN2/JHN1A3km+mEzYs/bMesTTVwKClFoLs+Lf4AiQ52vhILwxFo2kgIdjuywy0Uw+pn
kiTAb+GVJm6/XrjGajsd1hKgOs2zTsmQlXdZUFSXpkcd8f3rRmuR0jcwJUEdvR4qGeVB8/WI6CPP
tT+6E1BUdNIx3IJDUsnib7rOOSHhoGspcJg0ped44YIjoDkY/MBxNJN72WxqCba0oX8LMipsri97
xpOV1oO2b1D/0l1I//1eZh5ecGXD6q2wk+e0n8Zkp3oR0kyYImtn1aciN8ap8aCHQfI1CkLFc2Pg
z5WrkZ4+Zr7v7LEsaJ/UNu9fMers833dtPnzqKRD6KapBZQY1beXIY8qnBpj+az4YY9MDdISk5uX
wZg9Jg1cHCSu9fwVeFlcH8JU1b+XVin/bniO7z200rVdHEyavqtpkZ5Vs5ds/oNauU8NP0PNJ/Hl
nT7YU+jKZtUdMfzDaLTTgcYdLM/J1LtYMhtt57TVJO+jToE5P6g+uPQc+w6Hy5CSh4tET3zfFpXA
rKtek+yqsZXeqiGkcqCnvX+BbN+/gS+1T03b5MXeHjFdcy0t0j/hBDKGOAtayYNky3Hv4p2LJ/Tk
xdKnEuPCxg28svuI9wO6Pb7W9aGb+bn1X8i7+oY3kfciKZP5C8me9jc4JjSwKx1vR8wwm+kwTH7q
HyQ5CtMdnsAxDqjoq39Qo7R/8vJBf6zsiL+2GCbN3ylDg9sJt62R3jm5Bk6oxa9dwWQqaEoCwo7Z
7yxtQJzaSNF5nfQW3w+MOK0PidOr46kquuGnZvamv2vaOPljDHb6va9z/6XFpgvmfTE9t0qoBe4E
hPIUB5lh7Aa5SxTg1UOGYzf6Gb/HNDRxm60tVBTHJjG+ali8PiZl1D+0mRCjazIVT+de7tt7QHzl
F0NN1I+yBsX03vOiADHphHyzCpCgdZM6J/mTfXgih9YIUQnq8yFv6a10jXpwghx7L1spxj9hGief
MA+too2DvPa20dEG60MuAdZodpDVEVJALOOKblMpJYnqNfl+mDLrucwdrmJN3d++OBb2SKSJQiEN
1Dgy1LA5Z0G9XuVs3F6NsLkj/DMsX37wqTS4zpT6z0ptqhcPT5U7Z4pbF+nKchdFxq9BH1Q3Sn1v
46peeWmBKgAZJIAAajVHW2tl5HX6RJHSDPDj9dRiODat5j9IiUndue6mrHxqyeWivRxW/bSzrKHe
cDFYyeMowwoKGP8Tul/XN2mG2tQAFTG8NFk1HlMvjw8m5vInJzAcoObNGxzr5L2hmoASKnRHqZAS
lM/Z8VIpRTzqEFqGoXtF8KvD7Nx4GKRoh6RkuTHHix0mBsP7V6jOoF292GF+IFdjUgxnFDnDHbVN
/T/FjJQjYN5mVymV9+n2DlsbDxgf1XUqBOhazTZY48t1FoW+UKLQCtRD9OBj3mR2c5dSumx3qoUS
/8amXkKdweqjd0k2DqhHMBWvF9EgUwXKBH3QieTQ/BM2aBt80Lm8g2dUmKX+kDdxpJ4btfZQIygz
5VmO2uiPkfbWEYN4A1XHGE1x11fCQKNHVin+nSFLlnyJiqh5QyHM+9k5dfxQt5KpPptOD0ri3dMm
KJ0K3R1E2zmj15/Q0xKcgk4az5bfTVhBd+ndgC37vZbG6s+sMvq32+MtghWmDCVzIXdnkNzPsdVa
oGoda8V4lf171EwMru38sVPsn+8eR1xswmSY9hVl4uvvwgCqwCU8HbBCTcK91xj1qbajwZXtJN+o
8P2tPl3FKvQcFMZRETtcYakMSpmqyaSx1ScZLY0Sxnx8Kkazy07pWBYpDwsx8GFqnMm5xFU2GJ86
Re0cTMrx3NhJtKXGL4PsxPE+Jupy6J3oA9JQyE8Dnsta3d4ZvTYYG6nUyokRqGmwaFTxaEjPdm9V
9LYxdtJwHpXM+d5ToKeOpGZ3dTtqL1RHt7jsS7Qt8wSeCKCPcBlaiJs2HXV6abL6M7mNpxwrs09/
Gb30Xe4q03GNSvezU6JnpnMwxqb6Bh6z0A9qWEjPZEZG/v32DlnE6yRaVCh4itiQ1Hxmn5/IiSVl
XtGcnYGuDYqG+l0xaLlP37GQH3NZH0vuqanj9u/i9586OOmid4vWC2W12e2f1s5YNq1Vn1Un/uOr
yb5RisnF/lt21RFi9fu/lH4wETvO6NzHs7OARrPheWNfnyH1l+Y+KFL5lx+08XegbbaLmE75oGW0
Tw8WRtdboN2VXSZ4ILBfMRIRsrbXB7Fq+kFroqQ5906ggJ7z3qq62wdDMLix7GxwtxZ5JWtKAksG
CwgATPssrLGlqaxlM6jPtRpET8qYVTurGpzD++eT/BWRGWoDeILNCgMj+lO5PaT1uSn0YUcZUyHI
VI0DBerxpI/wmRonlo+OJBcvt0de/T7hb0eJgKd8vpK4AdqhUbT1OdNK5eQRbZ/TzNoysF7EJswi
St1g5AhN8LaffV+U5DEtO04GcJgONa6YMwLod9eOUoqbZfOWZM24sXLLAFHUPWip8XFC2XZ+GwV+
GGqJzVASUEsH51ijVGgyZfZXrfawkpOinF4QLz/1Ug1kQHNSR5YbJEusPFhW2yImXPokjLdnfOW9
IoBBdhsyENDB+VpnOeLLWhHwsxwa6BijpX5/niyU+XFK0yN742JYW2AGA2xOd4p3eXYpRZodyKrE
aUmzMDh4ransJqMuNiZ77UzioElpi6YFgj6zM+nncpJPY8YoefzqJFLoaqXz5Kjf1EDaUuvcGOtv
pfifVpslddFo5WlzNrXghXCpg74VHr1M+5jg+HH8H1YLfg6HX8As5ijkLBs6c9JM7KAjLZBdxQMM
tFfsqZt2cabIWxYVK98GcExog4P2Wer61GNMbVQcFGwnpy+cKeMoa318P8iy9lFO1C2DsOVm5GgI
zxSCTbA/86AG367ebiJnPLfKWABqAUDgP5a6mv3sh6Hd6DQtP44dTznrL3QM/+f5ViSKJXwNJqTI
46ccAWB3CKa977dPQ6JvRIUroQEJGckhnHegO4vWJZjfPjJjwkLVh831RfeQxMlIDgdJyMI0WL9b
kWK9VPY4/nLGJnb2UZUHPyW7wajQivi/jTdzZap5RnAUE/nqUn16KFR8/FJ1Ooe6nR749zwgifZ0
mIy02xhqGYioKuwjHmcYCNwxs0dLDdRxSBtZPhsILh5o58G5sjCzNRw4kSCjh72colCVqtWW95S2
MjQpMJhZk74Xwqzq9ePsd3aqT6VjnmkgNh7CtnL/KauCqXfVPFHTneXhHrgLhlj/HQRBf9CVQLMP
4YBkzzHRve5raPRF89haRam5qtPVzv2YprJ0Mnq8d/ehnCHmPEbdQH1taNw2d+J+T4Qoxx91j2oL
IitKFaJo1rbpt0md8BLvWzXQdnIxRvLJ1oe8eYiBkQwXRsYIzJ8MHanNwFHvQicMVYhJDuBqGRjY
pcxpb7hq6MtflNYZt4TJVnYEN7NwtiKdwMdydmlCAuraluQaxeQSgdEww3exlqo8csdu2Oo9iL/s
OqVQeWvg43CzrPTXDQ4Jr9tonntDTo914U2PqGyMfG6EIDMqLNhNmd3ezBvlxQ+rfCN5X/lWwidc
0NiT1CjntWw1FBhKNUQJJ8NfPZHNye2MpvrUldaWMsrKlwodXJ47+ikE4+Ia+ud9ABmJ8F2iW+cE
G9svXiDLn3GjqVIwBUhAugi/qU9GJhfUZYq0vvOd0H69/Wis/QJyN0phQIiQ/pz9Aqft6CL1gX02
CxxU9kx9+Rv4Kk5DveSrF6UfnDv6NarsWl1bUmPFZlLZQI4uQy7cTOiyYyzNRFAPup4FiX00qkVo
n23DG15UxsSqB0j3xwmmyYSif+Y9O4YH/vr2t69c8oxLEEDvQOBmxQXxz+wnZZeOA5AJDMMbjAR9
X0rqXaQiRQ/7MYyfi1Exf9wechniCGMsQPPQoRDunzcMO6pepHoM6dud8jHKrfaR/abu/odRxGKi
8SdoLLMJrfPQGjPkgs80e6encTScZzyPtug6q9MHVIk9QXN5gZAvizDqHCxIz2DEQI63ug5dMsjv
xzZ4Gspoy/p0ORzxhKIhEMFtTQYgpvaf1eowWDImBS4ikuz9vcQt9cFQpu9kzOFdC/Xh/N45FMOZ
FArZ3dxGszmsihHcY9rZeDBa+aMSj7qr0bc/3h5l+QbxO4XoKQgTcG5zmZ1YaoNo8Nn6UiE8fXR8
0ghu+p2ph+m+tdHemXj6d2qJ9O/tkZc7UYwMNV3hBdTxDb2eziE3PGOQOPhhqSmuafrKvYXs1Jfb
oyzvUjrWdObAlrAVFyz4QMUJGC1G3o2p1OSDLCU69riyXWaoHCSEL+8fjsiXq4x3FCHDWfJmqADz
NCd0KHypzT6jCfvaGFZvuQ75wManrSwdFyapsEAeCA7S9QTao2bVdl0aZ8lojeRo29boUU7x20+O
A4N8P1p9V7pJGTfmMZec1tn41sX4FK14Ium3Eg+zc2bFS0r2jUG/J6DzKcHHt8fuOEBaeR6oNdxJ
PYs6GaMPvUmLNzbtYuuIkXmFqTVzZS8KOGWGmEWkkW0SB+SfIymXJ9fQ7Czb+MLFiWccFKhEm4Iy
EUT56xnWjMQfvMgLLlEgOCNl4p3abKI75GnJWfNou71z9zAeCEJ65RTuwbLMjgSgGDWJxgGoL4ql
r3BteAT1yXkqg2rLGnhtCqHJwZUTXIkFcMSxurwdzBxYWWwR6jVy+1LG2paH7eL0Id0MrxmRCwFP
oddyPYGdVTWyWoIRVjW68k2Ck3Y1xOlDw4Hd2BPLJIa0E68oCLfoQRHTzAL5tmwmufflDFkZeC8t
QvQnjt5b5kfWf8UoT9ASVO0Ux+pwqISvAEh5a+91VryxiItggt8htLw4lyjOcrtdf3Na+xDiqyq9
yM6k7KxOgZdv+t0xb4TsnOkM+3z0+5fbO2dtUFHP5DrgLuCeux40T9Pcqq0yvaS9HO8kVQncaARw
EQSKtsuLLjrQLEr3G4OK0uVVnMynUqbie9lGSwEHvMDppGrAoz2pkKOjXUZIUpVdG751dWc+SL1n
/GqD0H5R096w9kVsTB9DvQjjPVoMZnDsPQ12ko320udq6vNPaOKYv2tV9stDKPXOh8iQ7oe2JP9U
Kj9/66Z4ALGmJI5yGfpEp1dpevKIIFWhINJgeZWPCiy08p3mDA6CcVZhV4cgbSrVtUvD+ELdtySZ
zuMvsZMbKNz0qo9BY+XEP82mT6QjPK26dxU40zWHXNWeVS2MwQmwff19mYd2uDNTb7Iee6Wx/D9p
rti//Ekdf6X0kS9G2/Z/YqUp3yYrG/w9hlnBS4ybTrT3er9N3DQfaPHnjVUcuVOr0q1qyYjcSJf7
X9QUx2Zv9W31Wymi6QFeWvZfWpSJvc9V0NG+W/WF/6t1FLzmMxu1zI+WElvVc0zKTrJuKZ13GtMY
uVwVpMHGpl656+kb8NZARcLoYZ5+9bFcUf2csotN1udrTXaflggamfWknqYwdmG2Rjtn+Hp7g61c
UozG6827DaRvXlBWvTSWbLVjVFLKSzAmNmq/un33P4wCZZUrg88DyXN9dsyQXmE9NdnFnxpF2acK
Dk+uzcPWbETFK7chN5MqyjqwV6hpXg8U0++JoDpmFzmT9Gzv6b5yglfQBsc4Lvyt07kymkjtSCS5
FZaCRo48xEEQ+/klRldQcqEh6siJWDWWpEi/OFuRz8pa0WdG7FdQ75aBltWD0elqLb0goyq9IRnd
jPumbZ0tzbS1cQBbCSaM4F7PS8IIUgSO1drpxTcC/U5ObPNuCn1lo0a7LIijAcka4f1sI5xoL/Kk
blKUpIjTCwWNYa/GY/dqq4X3ocKE3XTbUJ3qu2KKnOlOBZxdw11z8h+lbZB51MiOuREl5o3tsxKN
CCVqLlweFvC9s32aRhP6daacEPXU+T51zNIdwT/tbIhPrlyXW5oZSxgxcyB2KpkiUfpCIEgJGz2V
ej25aIFCMAfT+rNc1s1BIk39gTeWEUA6ACyj4iyLWg3YokhNzS+3T+faNv73R4j98E/WJVlGaE+e
CdXS8fSLhO/AXd4YMriROtpAhayFEAKuCDASDRbSBfHe/TOWjRBKY006N4GBrdguKvL6UqNHeCmI
pH8GXoflXq+qILim2PC+qqXTSW5sDAakMhmx3S0I5XKvi2BQMGRkALcLU/C87+NYSeDkpKVn7MbQ
Ch40XNo2Ss3Lu12MIvyQ0GESHqfXX63VecKVZyPhhXg2UsJjob12k9n1O89o2oOWlcXPMldgfnje
1ruy9oWoAuOtSopObW8WIBpVWgVoWIaXhHJETy0vk8pjW1Vderq9jVYH4gnh2gD2s5B38yU7sn0N
RQ2EknRE+NQhP0xtbWyVdNYmU0CyKUuAwFm0kGpNAzJgJWBro7Fu3FTDng1Uuv+5JaXZa2X8BszJ
A4iqgTi7/YnLkyKK2KK5D0IMp8NZPqYGdtRqCUx+VElg0ldh5bwMvhpPLgzdeMtbZOV2AFrEq8nF
gITXoh1iIdSv1VMBk0LRTkmuNP0+oucl70ZMCdRjreVStTORYL9TYwuZRUdu0t2UFlvaN2ufzQbW
yfABVChzdfQKpFgfS1NwsXrDu0jNUD6ZwzQdmzyZNi6I1aGA2nMvgt6jvnV9UiTgITChEEQFeWt9
p6hRvehRrR1GGu+H24u5Or3Q2WGSkaEtm+no9ZVT0JLj+kIxal+FsXHfJHnzWyfwCvZNU+WHrhyR
X2xUu5QJV4W0L0/S8PP2L1k7OaI6CcsdYPzierBDMyt0vQou4JT6r2VECyqIy3cD1nhhIDIQhpHC
ob4jpv6fq7dtYjUkm+ASCnjYDrnZ/KFBWe2KvvqkRpof7m9/1cpSCtANVie8bsuGNwJNxuCNcniJ
YB2+RLJRnkBGyA8pV/rGu/23j3OdJv01jOXuoaWA2tXsYE7B0Pl1yCVnFcUYUGSzrJfOq3PHtUoL
yEea95W/S5M2fTWrAIP3ode651Eaium1JdwCzjya8g+IJiGGS9h7JneNBpHFre0QEK9T1op5pErU
/FIULNpJawrPcMu6r0w3nHg/3VypNTpJZdNDbSDWhpZtdMXDSAKRHT1TLs6a5UnTSz/aVbYvRqRA
XcloAmnjFl4U+0UcIUQ4CBThBsyL/XUSKh02lfFlrFTEnPQJAHiS/Zyc0Nujgta7AXXQO4iUxKtd
HmwsxDKAYh3+f8kKM29b/Pk/ewzsazikFXqDna5Q3JSz+uDYU32wjCHDMdPrNtoKq+NRWiFtEiWy
eQypT7LWSOhvXPJUUt98Axm1wlCzD+hVjgel0bfYVssiAN9HyErlEbcIcvPZ98l9b5YmD3nfDu3O
Dv3+1E79+NlxquYli41oX9faVgdp7SARHxOXcpJECfl60NIqLHnSo+RiSu3wXwBZ2W0mWz9GgYST
9e1Duzah4h5SoX7DNphPqGnqfVH7A2NZzSvGHs7jWEXl0bfb8NQSx2zdwWvfBtVciIwDZ1xqYwWO
ZGkpYromCuavY5GNr20eJ/7OqCT/g6nGCJ2asdMl3L5oER3kYEof88Awi0Oh5MG3Dk0nQPZSUA9n
afTzBzuX2ve6l/HkC0UL1K4Q7wDYOVsAMH151BeReQYtY9xppfE6KP5Dreg9TTy0MlsFmT8vrzcu
0MVmo+jDsrO9UUoU2ujX694Uhq+0ZaudC7hmrpWDZy418wWwfX9RIuprJDDqxvWxWA8KawSJ4DXJ
SMh1ZmNOtt+31qir5zZDmjpovMzNFDN5bqhyPd3easv3l7G4CuFIoQxOsXmWrIdwGKq68OVzK3cZ
6gaD8ylqYJb4rSG7CFvYH9JACg/0g4K9KYfOHfjK9L3wJ36DgRIlYj4gXBeN4KHtY0PHxe3sBDWP
APvoUiALv4s92JS3v3fxyjMUcY1AjNONBA1yvZzIElGJIM3DnMPx4Wx3g+Tsx9g0tvhSaxNLQAPa
Ak0bxCPmTDdvSFCaSnz9PNRV6/Ye2lYJbJV9nNU23QrujxQ+Opnl8CPvkmY/6MFWrWJxjxAl4/xC
FxR7J/6y+UUZyo1NBcQ4q7il7tIIsFJdyKqbt1p/AgCoP9+e3JV9C1pR4FgEY3/RqIwkm5Za2Bng
yiT6aOmUJQ/KOFn/0cTQft8ea+Vc0lAW5tKkdEB6ZguZ2ZkRRmaun32kUcJTkE8AMltFbR8KzTfz
Q9RJSn0wPL/cCsSXW0gI55J/ELISWs1DODT/YNvFpnb2s3S4H0ynurT91B9vf99yLhlFvN50zMDp
zb/PCTspjONQRxHWop0ATFSP3TzL44Foyog2KpDLnfKXP00LlqgfmM7scqVl0AJ6yrjlwIS/FrJv
74qo1iknd+rHUpqSjWO4SB9hMjBRRDngbwC5zsaD9plGvqyq9A/zYE91q3TNUdePRqr/iPyGJ0YK
nL1KQrm7Pa3LbcPAjAdAGYUHEHLX51+KY6dUh0Q7t00b3mEc3x5Dvx5dzQuHb4VsljS8KabfHnRl
x9AoJQyknIVM+RyIjZOiUVZmJp+jJKwzQKbVWOymqJq2kImLuBMwstB9pZInHB7m/Cev9OK0Lzv5
PLbhDubbTim6g6SgMgTO3gBwNWgXS9qKN1fmVFQqqatw6ilhz64ZUwmtRtV85WwMxAxTlpqXsDSL
p0YZ4l/0ZaU7EtetyuXKDroaVPz5P0FuG3eqwNxDjZws7+IYRWTvckCsVOjCYMJhHiRT5UZtrbhJ
Q3/zfHtJ59/MQwmilQjNRtOPpoM4UP8MH/0fZ+exXLfRtesrQhVymCLswBwkpgmKFCWgEbuRgas/
z/5G9jZLrP94YA9kEQTQ6F7rXW8gKNNpfAbgqzaHY350A+BmvYkXHz5t+k09eP5azy929oBb5AyL
nRXBsXZlCFAYact20Rk/Tlfq9bvM9MNCfMdt+WID4ug6+cNCoOGwPP1S/7hDm8a8wBl8Iye+xe2j
MEfnEqtfb4vbtPsOg/3ibUJMQjHGuj0NN0+/zD8uZpZicnN8Jo/WMvvJGkz7utC6VzsT7m4tCmgv
62o8Dwsaq7+/xy82PsoeiCFsRshjzociGQc0H+VmHOupITzDKGoko35xIbDDjV3z2wzeL6/HegFX
ORX356LA1J0Nf+6X7eh76RZjMbMe+srLdmiU6xhDmfWbpfPF9eCugfAzn/6iNyubuYKj3DtHWSj3
se3a/s2tLHtMKjl7bwiY+vKbgvm/6DLTJSzFYRRi2ECzdPZpzHaTqW0b7aOabP9icHWyLM3WjOEC
OokqmiL0Auldl92Is/CyrvFmn3xeUtf9v79b5iYUJBR6J1rM2V4v/BTrWnBuiCMe88+gbupgj/Fn
dmJsBPiJy76zm/3fF9R3G8PZvjRvy+LlFd9qJsYfJmzRcE3tqAi0wyiLeAisbx73+dly2hs4RRmX
UG3Cnz5/2tk2a4vf4ue/SgbF/XTw/eWbuu78nihiTwkb7AHwi2h+z7aCHG/Ptla1TYpzpofZIPuo
Mqvhti2VE5qF805w43dm8V9sP/jegneCmDNoO8+9qtUyTBpxuUcG/nYXllaT/9azpW0jr7dG/5un
+MVnwtVOreVJGvKf/YfwM38cZq6WFYSTLUup7hfMRONU1d2x0cEd/75KvroePAa8ivGCJTvnbEff
UnYyrxgsSG+9duMIdPF2a1q3rpvnd9JS/u+/X++rN3g6rGyLxXIaQvx7f3X9dJgUY+FjBhHkIHs3
vRi2tf4ZLMYY56sJIpXp3+EK50vz1PtQw/2Pdwtaf04Sa1KTIMaRvVUfNX2KFo/tLTrZSPz6+82x
WZ+fkP9rs+AwgYvjwcEk/d/31w+BX6JyNU+furTDYpmXaMb+8o5Um5YgiayAKSO0g4nzJ1JIp3z0
AKxi5Sm0PdXMAGOE/W0bU4tpUKrvFMP+2LUnFWvY/2H0gLu95hlp5EFkveX3G/fL7F6ug6aF9Anq
FUCzDVv2oMjSqyXiyczvVto8lJqDrfBarzIsdB69XzXQGrTSP9a9IAiSwinmg/NCycQ8qketxXis
EA9tXQXRSt7Bp2fK8W4zSSvxC02Pak/P4qIp77zK+ABIxvEo64zI8PsiSitLfHiLLB99zDDl2KJr
DwYZz7Z8a/ROj5xRW66hWXBHPYJwsazeXVFP2w9/EVdBOq5huviEQHTTddvKa2bQ7b4xC0xEdQmi
ig3isQzMp00YWaQ52dNWu3rip524XkZfuxkaYFrkYv3l5As/YsxWFpHfru8ucuVwDboyHu1x/XTI
i04yxDPh2qRO3GZecYSVvx2HNLXfBlvbLtbFeNQ8cFNp1E+NJklsmtOoLVonqQr9uii37D2tRi0Z
00UdRMtrDba0+6yJsbsoiOf5aczedFsW6W+vaJu3nqSIUGEpFo2ehqzKM1N1AwGmj9KxWn/jblS+
ZKm9xYbQXxSn9OXSG9nF6CvruvYx6tqC8lV004rft+hJoIZKdgptRmkgEVnvhJZ1OxzTiteimn9v
0nxqc1+/MdjHElbmk4VreNQYk9rNZGldaZ0sjt3ge8+G32RXKJQ/lAYFBltvEO02v9lEL6K1nNKL
xrRvLNSTFCdZm2gE8N2t+F3tPErq0Vkf+76rjsOSHYIsDWLlZvOt5/TmtazU3bISFd96KC7C/0Er
RVX96pv2Z+p7Yt+uFQYIee3vpkwTO8/O1QWH8D3dXvXnZAp88Aenfl3GEldQMszLZNrq9b52g+ZT
5OmD1WXNEYRGHqy2UWHrBk9DCkOhTOd0l4EuXNWz7xYg3xafEYkrB/yY95ptzAfemXkB5ehFb1T9
Rxf+3cAA/LOls71qja48zBuS3Titlvw4DBMJoxAR6oMt2iYc3OAUOGo1IXYj6smaZRvmnJBRYMun
asyeWcfNleYytwuXtLtqBZZuqLTLXWal0xGa4EelBY8qTa0LEgzfS3IM76rRmR6lrKuksLrnNhuA
odLgffEchetL6j/WfEehZYk8NGfUu5VvpV2YztWn1sxr2Oj8qwywTBImH3DWdBaJJQE5NhYVe74s
3b2ate2gj8alZnjSiSaV6+99ZxS46Igsak3/V9qStx0OvOFLgp/ae1Eay7W+rNgyFcr/kWcjMchO
bYnQwwEkyjM6HukhOvOMguCG3DtolYdrjVCpuBZF89PcxjGGCfMEW0FeTJktog03mRD36OIhs5cH
n5F3NHWBcxH4lfy51sPdNOtNaAfTgI23eKtFcFKD5EsM367aFYP8QzSzFnbkURae/W6Y8q0zRuxc
yHL8uaKM2ym9WO56JL8JGvMm4Z70i6n1DjMWipFWtUFEhAcKg4k1cLtoTXATbCfTXkSg15U7lxVZ
bpWKC1yNWG++GdolRodF0+RXyvS83ZgZv8nwg+KjMOSBTsUcZ5rEQ+kMwVXZW0UW2qDWB1Fk6a7L
/N8wnFreNkaGsz+JFzf1X6WgjNCFs0XOqo/7dMy9OlxW94kB8sl61uliUm3FzebabbykxnRMV7gu
M9b0RQxVTRSh23sVvgquHdOsFC9zMY4nS57yqhz0Tl4GTnE5mqYG9Q864korGpULvuT5ENhsPjPe
84RCe5flsFX3c120H6vDXIpMU1yZQbvaUAb5mvHtNn5FFLI2/GFClsqwdPu0jdLc6mMnG6yksdMl
MuzJjfpFwQ6sRjzPS4y649UuOy3EeWUUYa6XHc48mtvuJOqQG1fLrChTJbOyCoLA1FX+/SrgMK2E
MyTNUmuJNgzissrK/sAYc402ToDYr9f5isn/elFYfROZfYCES+dQ2kT6R9rB8DhMAgMjQDOODYiH
ml06P0bNrCIpqi2UrvI+R2XXSeoIO2w2MUWNuXCozaSrhFuBxC4c6tSPS5OfOsix/klPpEWeZq+v
lt7nF5QPjgrVuPgvqaxrLILdrPndrGOB3VChikvud7w8RZeP/NTFuGo7F2kP5NyZjdu1fmwlM8jO
ylIGGIX5Koin/uM0hhm3Y2vfkJS9JsxCMDOciiYUQW3ttdVdXtY02547Z7V2DVakWdi7s/lC3WQ+
ep1j3M5p/WoWBNxWmnbf2o33QdpFHS/lYMbF2CBxwj85Eq2u3dU9cm6ET2649e2vHj+Ruxpc/nnZ
ynlnNtpdTi7oTvlL8budTq5FOCW0YAtL8+5slFGiaqo8nCt+/KAZVZJWTnBUqzm9VvhzJSJdRGx1
7hUs69MAf3mbq1qEjomuwhb67wzp4wEefQouVDDHsP0ruUrnSpO99nBypdpjUX7ZBYUL30mZiSVn
466jwYoV1V5Mfke+K+YtOy5YokKWEh995xuxQ6hwXHfrtVdlPxzlmDshrYe2XMeEErpLVtHjBenN
sUVOfXgSH8epVeK7aW7lTg2sV3erzHvXE0GSkgcRdTnSTEnQBpRa59Uu8dYXhTftiDQvEBLr/t5q
6jEUbQ89M3fALBkd+H257vRpHqLWkOV1bnvvslyqRJ8E9K1hxqcpz62DshZCT4N58G+mk11HvWpN
rBOJjD3mpvY1nBMophydFZ5XUecOTG1tZ+KIW/N7U1v6Xbt17a6pWu8aSel7MAsPIZVu7srRfTBV
dq2L/C7Lya1K+1nGwzL8sKYO8yhvqWKDgXWElS2uU2VhHcvR/1hJXY0XzVB7J19mtnprizUw7whX
mzqktlDUAuUQBgb3ofntzlFMEjS9evDL8secFdcWSZLJKCqL/XwwDx1I5m02aunRLM27GiXUzgq0
Z9Xoh3qtzAMGpDdz7liRtKq9n0p1P6TSSlxt4gcAs4TladE6zng5KsSxY+oWUTuXRzBFdq5Bf0Sz
Q3ye6vuf4CbTXnX9I1BKB2fWhRnj+P1FNzfWfhhk/jg5qR37i2kcVrO+VHbXxYESRdINhvFn6vLy
eqqnz6F265DdSz/qEqg7IwKBNAV/ipTimpyIfth05gf+dnroTkYAnRh73gU4ieC8+lRADyrxMMMd
oqnX9EOu2Dz6sUjGmdPCHMoPz5M9q85xUlhstZ7IslziyRU/+15zI35mE6VEHSctoQ7Rxt8gUCr/
IxfKmXle71RqrNjnkOA38b+GfCHyghOgBKBqrMuxKk0n8kdX3tBGcAjVDUn0ZUCB0jfJOLlNNNtC
HQzZ5QkhOJ/OvJQhRP6dMxfzS60070FW3Xg564MVEkKQPWiWaK7JhPRJAtfzLIJX0oWB057ikCEl
O2tP0KldpI/BavJ3jK0MdlWl8Lcq7eqdM9zc96aankpvymJXEOqckXYWrl1T3AyDA/0iNR9SJcZY
Vf3pD7sHAh66FzrB55GKCWWi7aON9K/sds7u9GHAncFo7LDlmCChbWAUMa4flraYVyr3u6NdbKDb
+TjeW/jHJR226g9SdCKZ89KGopG5iVSnOmrubntj6GPdb7y4RBu8dzr1ZpK6gA+amI40q0+kJJiR
U3Cj8yTS0FoHL+Hxlhe9P++dos9ucZuj8cH4HesbWR2qaqk5A5zlsBTUb9IvVQLKQzPmNdfFOr2y
us2wNAp5cNL1RznmLUHAGNnZa/DRq7I7Fv027pHXrH9I8ZgeHasadjUKu6NrquoG4AAYUvrqWSv6
coo29qTfrp3xVyjK6EFccmgX7xneG1YdW/co6JXirCOhTq3WGmeqJd3RK3D0KF0RIuu/2PyuCOGL
UQ8O+fDWFIZ2h7oJ7zaPU3va8jxk3Zs/65ljNev1Ec9pRtFW2lYRGWRaqPB3StQyaUlb8aT6Ru10
f5QPhV3PkE/I0zL8lq44o7KrTH2E0Okeg7J2b+EotnFLtDjya0m2E5jHx6iVzZVXFL846MtE4ab2
UbXQd1bXL+MAGfzVOq7+zeq06S12oeNBZJSG5Ub4CiWhFSQtGZ+hPrZT1JbTs2ENTpRv2nZfczrs
JdoNct8x8sbEbo1JwHvphuLRKrMRRt3mYYRnD9Hod32cEbkWakEOk2MMOP4HDWm+izbAmtujo9Y0
RPhpJKLNvcht8cdYS0EZY1XlNRrXlkqiXC6o3W/QFRp7MxuHqCSBL6ymPL9scZeM+OgEToomUKBn
QQJCO3JZ9O14k4rKu+zz9RpBLoto1cxDLoUewziTBzkAFZQ5f2teCycqNQH+L+7qQGVRLr0hUqO9
Jrrq3XBSBEK59cJpSbsW46H4xof8yoboXLqlwSduKD1Gb/7bWvSrYTau5p4V7jTsUWWw1qdfmEsv
yy+OLCcekLUwktPBFQN16c6Z+GiX+sUmkCq0lfmn3DxxgX1XGVZtYe4Gc/ijweWt0naNZLVtVw5U
33AhhTrcVPMj69bLYSnuM5mp0IJQSW3iflK5wk2tuyUhSnH4cHLd35kZTdMkzDEqxsG/aDmqQ5kG
TymGFxfdUOWX2I79lNqY7cd6vvby3Az10tBCTAWrKOhrdcg0M79bBBnyhi60K2Dxa8iFxlU6bmtk
lZ4dZzL9NOcuIMAh1W+pt6qYYnd7C2oo30bJEjTxErlVE3krjccusfrUT2mbP4qia8JRY8jr9/Qr
wfDcNdltuQ5O7DpdhZl3ZtiXshoKvG4bOKoOfeTkyV/D4P1YuunG8QoMAiY4hfnkuMw/6z9Uvi5l
F3scgqKFQmGt7VBOotjPRrtyO8tHhev7Uvj70mhkNG/msz82+OWa5pM0mtvS8Kb9bM9VNGXmk6aR
j2gaw/ShpdV9WxTEaOAnc9GnvozcUbuc2EF/zob7ttnzveqnCwe3UXAo3BlMaC0/IDdpoW4qL8rc
1UpyQjLimUjlUGvWdtd1jBS7TsPd2s525golZWEI+OiI3KRR8LYEM5u974/6NXwp+wBfdjpABLSu
2mEoo2LCb2PUFw1ciCN2qsmKGplvk6rZvDK7lQnPTl7RQqY4iRk+/W/fFyF94kOgFsKjZXfQGs2I
VvLO95LghRNn82g3dKclJ0DUYHCayGXYoqY38tsCoTizXv3OGKcrJ2/K2EiFimSH0bIjMnw+q7yJ
W5tyuZEBHMF1oaSjpwViIepEWW95YaXHTaMoa2vZ7nqnf4AwCvvXHN6VrZ2K47pff2YNArjZyg5u
7bx32ZwjDTFVmC0be+ck6yacRDVjK7q+LUb9aZnFa6CogdighoM5D8Xe9MRxC6ptR9yHF3tl3oUz
RqlxkPv1rhndj9GsAKgolZIiwPcPJCB/SfvV+p1WJl+JGIuw9oKDJls3XPrlF7Pbe5Vudz7sD1xq
3Ej4hdjN3Vy9G0Y/YhwOTcPU2CE9U5OMvGY0dUJbd3ImnV7V7vNojo+m3lk7uq31aOdmBWdyeBYE
pUYjiXSXTtqKK+xAaU6tE3o2Sz2eHWPn4ItGN5kdRZVNB4u2Aw+p+bcmcGX3sm44NFbP8Vl19Qfs
umqn5zozctvoI9UPr6dG+BoiJ14Qmb5ccSi/2+nKpsEeQzPm3+POCwI0tsNdIF0vrAVdro1/00Gm
2EZ0aW7vdTPr9qbf8dHM9gVBMlQca/qbAGq6Ws2b96RQrpGy5XYpMYq9UeX2HID4HNZ6G7Hq6NbQ
mGi6aeLMGJORhWaaDrkqvdumbC7JCUCjwDoLXYmFR+7ZVlggTkpm7Hd3eTu5R6/pdoOX99E84L4/
a2W8DkF/1bnWG4Y6XlKZjdhhrwhrRGsP5WLIEE+mPmSCdYl/5YBlqC1iPSjeGqMtoqFJhwhwFhSz
r/VLsS0y1K1+iAO7nGK1buWxsAdQrNx4GYzR2puT7hFbLC3+t0Dd5WngJ7nnNPvRN43r3u3tx8UO
3jUvK0+0IG5wDFTIwmDtT1N5geBwTprB3q5lQ/5oZlXuRWfP7uuy4uEwAU4kJI7UN95MhUSngZmM
I+4rq3lxjWwkk6K/sqv6Ct5em/g99GZf9+IBYRrQ9PRnCqo5FL6qY9IdVOJKcnG7CsfOeRvcMLer
7pHYKiItRdECpleABXUh78tas24wtAPqQTAVkyQ8R3ZbF2RTtE9FM3sH6QHY9RgHTGFfUaAEYvAi
2h9zJ8eguK8qJmVRNfQ63+L8a15bwLOgEuNN1RLr5CyTdZkWbhcPzDfooErJl+6I2Ngal9DSmrSj
cpyikcdPW106B8POqpCZ4iOyzebRJ0XnBp9nKksdZHQoRGKuOkeRrat9U+eUKqPbRiwffDJRdEc5
v18CG8aN4Qoj2+wM9mFiEW3EDNm2x6xj+oBNmyap3WXXbu9rXKwRh9Tr+2uzdefDlNXBU7X67f1U
Ffa1A6rFU0sftwzRYmHnVwMnbmxX030Ps/BSmstnrfefzbJuOzTuVD5LzyE6S/Oi7oeKYpAeWW87
LWrrvmEI15WfS7awqfWSsYTysiWyxtlA0JkNJw4kcZSuWT+qVt27Of0QjHO2I2vL9g7iIu7ffxNB
yQFCgAS/rl0CUopyS/3EqaajS0udkKeU7TwmNpd6Y3ObXvDK6pUPYtuCpLK29icDOY8DLrCbjnVG
rFk3LsOjVzv3WBh9Fk3/YHh8+ymDDRScg3cD0/mdZJ70wMDWvxhl2+yLft2uKZP1B5kvK4iEjxeR
bVwOkFwj6KpPvZV+pk1h3tbpYD2izgTD1L1NHe0+z3eyLa86vTcgCgrvfrWgjQdzN4Win5twmbfm
qixUCh6If3+RMjTsDVwQVWDRumaLccp+TtkdAVOXBZbyUhfvmm6Ol+0w6m+ZQG1fy6XbodWpdq3h
9FezWlSisk4Pdey2j87cvnGETXEzqC62TgbUdpOOh7kj4lTiR3b0m21NwOQo8hiNlEY3QJN1/USv
OYSh7mFonZp5zGCAVyiMmzot18OkIJIEKHzoUF0Vm2Klz5snuVN4L95rU1mG5TxOx9acp8PYWvPO
B6OPs360fgQF2Nvicy6ZXflWMZbazUbp7ApkbYfckPqPZi3eM62GRyutYmdv4MlOkd/709ZHsue+
lzbfDUsVXGtLm0V+l7phHYhyn7mUFmAe0E/kwomi5daOLt2J53r1YOc7xlvpr9fm2qhTq0ozjr9P
OE1dE4k5P5Vw0k2mlDON27jjKeCYunpetGTyFtuP62bmzzfGWjEf5OOqSGXp1ICxgjccrQFr+36c
vDgo1gA/b7sKDa/6IwzxZkxrFzVBJxGAM/ECTf7cKBRDWA/1tcFBHgFWtkSvtToVyZyF9ZSrvdvX
6cGa0PYVpyCEom5AZqw+gK3v2vtZWNke6fKzpo+PfkUla+PQx3hdbxLdok3pYRcCDXu/Kn94b8tB
3CyWO0Yglmx/VBf0eP2wtxikeSd5vNED8tjDYy38Nh6MPr3hwZMaOANcNONsXVotaI85yuyiW0we
Q9t7fB39tN+mkpoIgPCxXLXLUtSvUyZ+B4oT29V/rNtY0cQ2LwVuJhEGnODyKKvhA3SJow3ZbrD9
EnNrxjDB4r2kdX7y/97kfWV06s70m5fZAF2U5vCj79Nh73uoganT/mCOxLszaLzhFbhvXlMTmGVx
6A30pLACpxMt2fnISdF6zVyh79AGLTHjS+tAYE8a+22/RVr6nVnMf/WqTE5PHgtMzbHJ+o9AmwrZ
EQLUHscdvIT3MMBMjzD4TM+iqQraKpZrrasQ68aq3eGK6zmRoao1jTddN2/60R2muJ1t+/9Oo8bM
4qQqJECHqtg/45pAi19y9GDQ0Rha2jtrGOd6t0qBDUKWZpKUa2e8you5e5RqtoZoI9aqOci8t79j
NP3Pn+dfMhzMST0dmiNBbicO6dms31JdPfVOZxxx0Pfy0MWsQIuqJsAwqCX3w9bL51y3jbi03B+q
ccubHILnCwL9IEaWr12XWfVkMUS3U22hSE7T7TfuXcOxCirriUKKge2ydWEuZjdR+OOvEWcsg5LJ
QaZLeTZaaVxiICh2je/XJd279OlQ+DXeXKwx3NBFa6Ai3Aq2e6fIMoCOzt1+je5WfIx1O92hYSzW
xGZKB+M1BQQLR/qzC7kFfCc00T+sKjMBL2afCu3vVIJzXsY5m+bs2QlryeU2qeAY7NYSXOeqqRIG
ZX+/yH8W8flVzjhCayByd1xkcOQMkrtxrz3XiYvkNdJf0uftVvv85non4dU/V8T59c7YEbUAMmk1
OEImg5xbuUMNGiyIqsNhr31+e7Vz2sfZ1c5lYJjUrHqZNsGR6o3AiFD/abMUQ+uaC4KVa2GakF/5
nSD1nOFyuiofHzIx/HLIPj17c8NUCKcyIWTafZnIonu3B3XD8rtiVcZrFfxfJQsnPpkDM4Ohh4M9
0dkjtRsrJ8orgBLFUOajZgioxfTyw62WwaXY/f0F/i/q+58vEFtj+Nkn9xG+aAOpxL/pLZmhNIhE
PWTwrKmC14zmUyVam0oHE+sRfi8dX9M+ybWd+sjK19GkzHAaQPETDzpexLrsNjdFjgUjQ/zsMrH5
hw1TKvtgaYN/p8gsediQ06l3dlSHMtUbSPBymm7MI7rADMcxEWQUoPrq1sfUXLeX1u/di5Oqw9yl
Tt5b73+/5/8wQqEOwuA1MEjhKcM7+/cta/xIZ9FBK01H02+BdScUKu7kURe32t62rInCLuvUr14T
YEF/vzjT6bNP5mQkbSMHZf88KbDOCfGWVkh3rkb/mM5e/zCmeSrCQd/qux7HpzkGshbhVi/WPi+b
fLnEk50Oa/GUFo9bSbC4sK+6nA5MVjX7Pj7ngD4Os73R/T0zIY7xjZBDuFJ3HhmwbCEkDqbZtXOK
2xt+ps0SxGW2nGAoSz0hXE/JXV6MF48JQRV6Agcjd5JeUvSnrRXq5+0sAbsWGw6g3PD1GIRJsLnL
SHFMlUnsS1Uf9C1VUdWmmObo/dQBsVWMEhqoTdR3eWLmeRM64woD1siH2Ncy7yBEKajIR5LfZznH
iCfZr1psGXrN6xNJ30MxAO5NqIsC3UslZDIBBDynAScBtVZKOggqdEWIC8hJG6gc/mCtrjNeyQ5b
wOCwuNx+wdF0t8jloUZYcTEs/hrPnhZcTe60JFOuL4lsN++idkhgdUekqzx/766ktY5zq9J+eqTa
7tcAiLfvNHmvdev7KmZnJ6qaxpEBP31SqbyjZm1bLGaGywVWPonMrSdG3EGytvl2mBDUk5LQg/cH
TfDTPEULe9XgvW6t87lCd4nWxXoT2FNE+Nw4iVZoKySvwPkQeR4cC9dsGUraeST9gZmNo9E0sc7U
RReMN410uz/Y+ILrYMbURxkcnjhl4vAxLVv9ZrUgrKPrqBi5pn9sp8a/sCilwx7nM+ZdZFRvelNF
CPCK+zxXTKKk1G/G1CherbnqsC8I6j1Eu+lQZ155nHywsyCz80dl9sYV0Yrq0vexmsSiuO32m9uk
kTOQEDSmuklD597xddG9wcmqm9GcQr0x08eqrqZL5gOf21JhybNq+0WO+r5zRx/SAD0kEzpD7fxa
OtDjZJ8gqF0exrn7YefTeuFIHYeqptb5dpRHvdxszmvTShkXtXpeXSgeGTE5Rdq9BsuY750BWoIw
Gi/5++d8fiLxkLFCcBg3ITtBBX12NmjY7UnbXIOjroi9AciW2U8Ph5XvMiXPzyCuA6n7JN0LUEH9
R0KeZ16XaWDWF9ZsqHXn21juxgbci+dqLbJgpxfOWMfwDqzv6pb/sGV1lEhkLDj4xX9h9e8W80x2
8Yq7qLk5+w61IDtHt7BrF943ZOAvHqaF7spGkoTKmf/+e2N2OqvLRaV5x6HW7aSQMMECqIbfnK9f
PMp/XeVs+6diN/1iwDURZ6901wwlbobEN55CfZrlo9j0MfYlgNvfF8oXj5HxL3o5mPmu/5/AIpCT
ZRp6yJn0jyONtyx30DWqR1860zc3+NWloFKT0HnyjoPD/e/HqGBvQWe1neNUMtkJ8NvhE2pNF/pa
3X5TcH5xlp7U7h5hoNDhdc/897Vce23NIGO6oZZ2OTRAfrGz5nm0ZdnVKNiRTJZlD2vt7u+P87ya
5ntAfHDSdMCtxlfn9Of/UHWUnsHwHGvUo4NrXeT5G2AdMVfFMZD6KU9LN75JXP7igjxSHEl0agbm
sae1+48LqmwgIn1xtGMrG9nGDNbzP65y6IKyvIXVpZlW/Y34/Yv3yCWRPbogygx4Tn/+j0tOtbIc
fOY1BGXTdumSMEAaKWRdNCv6N3qGL14jV7EwsYFOR8d/1mPCiClE3vrasTSc4ooD1LkZ2dPjaU0N
iDkw4VYsvg4EAhbx31/kFzfJ12ABBeMTRaTO2WLNCth61mr4R3Qdw63t1r+qJatuLU/zXv4/rgQF
jfIa4SPClX8/zoVooMZkwHKscCe/INI1fXDUgluPk3/3sX+xWLCeRprLP8AJ527I02AEqT5jtW1s
K4j7CldkJCeo6z9mPJgySJ0abcvfb++LzZNAaz5sNEfYGJ7z8Bt9ytc284PjiZ21w8rGfw1cWbz9
/SpfvS5UWw5205gHWOcZn6sX1DX2XCls/xbme9W7GenNKc6D3pZbQ/L3q311T3hnMSzAw5vVcbYs
x37yN8xMfIJfUo0ATDFdpO24Hv5+la/e1j+vcvZpD5BcpwrXh2OeOnBYzSKrINxjaoboRSjjaQCs
Cv7vyx5pMWJfMB3yzM5Ffqmw/x9l57HcupIu3SdCBLyZArSiKIny2hPEliu4QgEFj6e/i//ov6c7
uuPOzmQfSSRQJr/MlehNQnNs9EvMCrXbRughVp9g+Zz//ue/jwrWf/N+kyikV8xzQKP4/yR75rR7
ZbJkufT72k28LiqgZDvThHFddFQSpqY7UzC1qDuzzq3TULd2ydDRBrMk/DnpHSID9nB1wFnNd6r9
xybw9laGhjdhJ0mm3McD25RZMhfiXfrixq7lY9n080aXlozNZlovWltn5cn6fjQdHDxT8ZuOzGPp
Uf5ry/LbK6U8TN74Y3UlyjpZT+JcUjrj7ULlI03ASMra8STdy3hQu2TOR0YPEb+MlfiNHK4slzRK
0sLCcK5G/eIumfgTlIsKk7Qvxn3VUAUQOUO0FxQH6s3q2PWemicusQJ8t25D+8F2tHNqbUI5aohe
F80oygWWnnQKK0EUDIhQi6soEFgeYca5G6OUTRlrb8qXRMxT/0cTED6YOjOPU930b0TUEaFSbAbM
rvN6uMM2tt6kGFsRgTwMaJ0jjr2w9X0uhbfR/aL3Zs7AU4d1+D6YTfjCqy65kQ0GdncvfeqwwMRD
UeT7tF/+Mvv/UTCY9202bkO/Qqyt8323Lt2DQSz4rw3+rIuxHEX48rgz5R1rXdrb/t/KkU4c1F1R
JnqK+pts7ErQrnWxJ+EiHyTXm5hzrznvwdz2DD+m5bgKr/hbWP26H6ilRQqpADfkGEf6xV0OS814
Ql7nmbZx6/PuJn619gxCbSa2kYlXy8EzuuUMlG8ri2hMPHaFBJEQ5uIUiKI7w9aRH1R4tYeBNtDD
ohmFaYzWcQ5dLeaL/OjqusKaJKfo1kXhfMp0Ko9mqMaNmQbuH0aPIfMwwiDoz94We6px5lrkxT23
nG1jRulWdkq9EytpDr5S82vYCPvgmwyjK8+Drzt17XGcW5D1a2ct90XKCIhJo/kaGEb3WKsxeJrb
5WKkg9rPHm7ysOsiGKelGY9R/bbYXX/rZIZxComR3PUcmBLtZZIh4Mg4IOzrxMSRmWBm9l8Mw3O/
O98ZxxiHX/1Zlcrduxl/7Bb/MWIofbtZvW1DEh5bXXOFXvuq3EL/LSl2TNf0J80898bBs/Xs4AjQ
yWQY9h1BLf+bK3X5wL+rT+0a4vvxywJkUTWO06thimDE7e2ZNxi4NAOE2d+YwYAVvrRHd8s9IHha
swZieuqWx5wmewSJoRSbWq7zIXcW/0+OhnJetbncufZo7PgJtKp02AfHNCj/cAW7GE0Q3MzWFJ28
FTcQ217665t18LdudT7FZa/JInDbIc5h1r+ske5Ts+Y0SY7ZuOn88WNOp/DW69Vw1g6WuL7D5Gph
v3texRJs3KLmuhOJYoOga4KX7e5te2DQ1tX6rmZPvh0wgMQy9d1TBXD6aPeBv7G6DAtjpEK4GKJs
E1/M83PBzZb7I0kjMqv9xpN2/WFNaXkwctmz5BCs8YsQlYR38s5TxkOVmd7fMpvkefR6k943E+nB
mAsX6dPB481JJplrF9MAbRA5kwuvp+iFDZ87VnpsMPztgravj1TnVj/rWEgVu0sgP+pVskCY0IfH
biZ8sTLg8mLXHFNO0KmPmThjFsHfFmABKLFlrsXwKdRS7P22dmIvd/x9KfimqLnNm13oSE44aSle
5WRnl6Vbu31okGKf58LDMVDlt3SA6T1Nulelx1jKm7SoAvremWR2OPMfraxiDe4sUp+NbzjxInLj
TohK1kngdmNOycpMvMGxDbzYORL9j3A6gY/K8JnsWRWDX5xUESsT+aIbUCTgjGSUsuJUhX6atFnt
7cEy+Tv6FqHGVDDRGmBb5QFfabsXLm8kcJnuGV+XY27E0PCkeqyMpwWy6C6kApQNwP5dmsX65tLF
K2YhbcHSwWr0g8qv7pdOlzdEBcdkUW1NfW0RHazCq97GqXW/J8Swm1S4I5a4BkXEafEKxCRO0Sbd
ec0+p0WYZy50jMqpeHB/K2+YEnO1o0M9m+2j4pfZyEzZ56XUdravy6HwdxiQ163HknDdv6bJTljc
6n1tLPWL4UtxX/EGy3ga3YjUezR9hW1fHquOlJ/2sFrrdQnuZQ7dP2693N75Il39ZGlo8LGscjiL
isYZuNAcLFPXDztGmWFIVDBgYgstxLqa2RGhdIs3aUyLr3mk86TA9nOwpvE9MqU6N9KoXksvr2Kc
D8OrUXg45602b++K2pve6wgG+Jgu6HO5/qNHf95DvVo30fWAolp6W5YuA/WsEIMBnB6xoH7jp8Ey
z4gmzuqsIwWtL8I1hg0mUR6FFAuW0pmBzdHKNuwwOsZYtBKHbe441O6BEgGtQRnDeP9HiuV7cNhr
U0yQ0O4GFU8q+otr4W42sFPXY9nGHiiKgeCcrcxfaZtyXy6M/j0fU+Kcymi7Fs6feaGtnDnPqGAt
D+m5yfmmlW2rO9c0dBZDh+vdjdn7bC4SQ9HofXU4nZMaOP2Z23yWyJEgzFw0wyFzWusmzOZPv1jf
Wxc/DKLZZakKey8C8YH9fNqgA5l7MpBqO/Ws+WXqMULtMIKctPAsPAGoVVYLWn1hI/kyZ1DfVPFZ
Oyqcce4RKWm3oiQkg2F45/eFg5zoUwtg1dlm7DKXm4prbJQm4rSG3YgnMPgF63f9LGD5gvBP9DDO
LGA4T/CyEIOI6oemzC+9n3axjQDcuJ3/zF6zHKI+La8IG4rxVCeSRhV71Ts30gkYpxfC/pEcO57D
xZ1uuzorYXa74rbAK16jLKujZVJKanJGFPB6N4vy8TjKaNkMWAGqdFkePcOZbstM8ZaPNN+03Z/A
7M29ieUjEZmtt2ipgEq8VW/8qXdjiNufDgkrDP6iwdtposY7w13rzjWuq+J5Cocn3mW1N4YKdLgu
9k3E5N03bP3kS9xgmR+uhKojM9twj83eB08/BujnSTfRa226mJ4thX+MmQvODoa6G2eQgm0wJMgw
pfoKT3rTsrzJi6Y8eLTnVFjjq8fUqPSDEQzwBmdk8LRrBapxN+4WB5Os7rO/FTGgQ8MjvtWgEhLu
hXbMU8520nKu6pWByGTg7TCyCyI6XTh6TexZt28C8Z2ApPhausiMB859sVdOhGttLy5D4v2gwUlB
pZ67R1yUNNxOH8bi1Lt2mgjJdhVG8ToiwyUtLFKLnx95K4ujqg0cLrD5N9iccaRZhrmhFPxWDfpO
rjlSrjGSKhX9ieSW4mgZtLdlZRuoyh3AWmmpWx/8J2E/2yemMmEny1lts9kmgmfT4eSqNiIi1YUn
t3WcXZRCARSzWHHA4s/IAxvXKCODW91l6clqe+OMaZDZbDSEB2Yy+dac3Qe0cMgMfBtYs6hTZb4w
/NreehfVo3XPDOTBmxy4e3NBC96grK2FpTcBsXlvNAZBxNrf1myc71wM29jmGo5zxPN367D0p2oO
u0TlqnyC91ttBodYIWKZtXFp8MZe4+AxDYxPx58utRDvljb2mSaSkbXdy1hOxq6ayQdcu57LbgHb
DAOhfK57FpCKEdcruYwxETWky6nMcMpGOV8eZGMOei77KLPv0+isdmy5LkEnjMBxoCFjNfns3rh5
PzL7Wl9C2iDLOGgqDz0HY7cILH9T2Gl+GDvt3S+4saCF9Otv20QTn4VgB+BEF4jsJ7yWqUX29dQo
KCAcmIcndpleNNLVrdR1nxiWdncsq/PTUnn4aOm0x/a6AupMv1tF1IJ063jK0NhuMVC3b5ABcK/6
63y/+pweQsN5ZDh5MMr1qHqz28oq/9uneXhuev+S6oaDwlhg9xl45g3IcZRflDvbxB3ftdiLqxGn
5xDkpyAS4Ay9V2MJXzNLhLsqn378yqyBbwY6mbOU9F7Q39Mi3O9K2JLxxC6etBVfWFDXVKQtGkNS
kFaxP7PeQ2s55W09nFwGZ7b2grgyoBCpNMSJ3gePLn5ghkbF5xos7UlRYIilu6yfGtUzMjb66Tn3
O4cJGik7LskY0CI86rTjeoe1HNV7RkKxZwTEoxWcPV12zz7OrFk5KYeZ5cnQJHgMb5bEIJtsepp6
uzz6HA420SxPValpW/B/3Mx4adzlUVHWxKpdbvrF4WKMY6n+dSqHQELdzgdV5o++tPeVQ9Bkxal+
16aTtc3M4Q8zUY41dgW3qqnKjZZiSFQlm8SNNCmPsL9IzUGKNm6duEH+IlpyUUY7Oy12tOmxGK1b
LvFiF1GDAs6naJJgDXHFlXbEDhKS9gjGF6k9HTNPvPdL+701jBvfrh/8otn5kTa3lgDwNNsGjS2g
GbcqmH9E2FUbB8onl6rLigyw8+rKvXN71tQs5JqgcMvkefBbhY3/UWVYP51GPJQID4lsOvsUjKCv
l8HMYsfnCuuutCAyAHYsPlL6yVSKu9SdiGchBoQt/Qw19ksCTuzf0YsRhu+eDouEMTyg3kocHOG8
rOTuEq6d94FZvFlGU3Df1QKjKHbqzLSWp4nL6WGdqukmg62+oyEj2KlldO6BH4rErrLutJIL23QE
gj6J7naHZiHvGvrY8DIRqhdChsFtlWc34eS5T2NLQmFhlp0YuEl2jafdk+uoP6t06yQr2zBeneqk
MjIaPYf20Rz5jCvzq6ml3BnL/GQRgtuuq4nsQgCeJ0MdiqAdu92y+MGDsbjdgdzzvtHpndLtr7NU
97Vn+odw8V6pyVU/q+VoJG5EEK8x+Gwya4l4Nm1ib1OYaDbjuB+yh0Hb7tvMjb+P19WvTrVBME5j
HiPGY2y0xk1rG+tOWu10yDOcwJ2xfg56xE3P4XUzddcGlAhvbSNYf0mfOQnK+ETXC7y4EpJuYruc
ZbgPPuHqFafSUjNctfA5H50/sg6vu1b/FQjv0celSuhuPyhJyLCU1VOfDf1NkzY7p8E12kpHX4zJ
L1+4xv5dRMg4OK2CeAzbZxozrThyqnrfQD+I1SjnPQl8HOQmvgQuztybOrC3FnOcvdnM43kQzKdZ
n4tYwwqefVYPA2YoE4nq//1HWLWvOUdoYwi/8zk4Y+X6YOT0tChrSPAKu/HcVo/9bGGT8wbrPmx1
Wp5Cn6O2jhxZbTDc6kTOxcri63X22csj67WBdMCQtMlfs5rQXd0Sg54D96TW2X+cSo+0sMnu4njQ
/EqCdTxZ0fMaBtNOulyf1tTzyJkuAAIwNW2YTL0OQnt7YQdLzCT2xpJe8U7Ea18N4020pA8NR9PH
yUwvggWVd8i4z1C008x39sBfWE9kfXDFVO6x818icBy4aIu3BW/btnf8GxfXQyqKW3scPkJFhGqq
vGMm8Dx7Ck+/W62XMaOnxaZTxQnLdrOI6iIK4d3yeVG+Qqpuw7bmJkykZ+zzS7spl9x6WTxOCFgM
8XCDLtj1ggtQVONt7P1luY1aUl1Ru3iIudpFS8jCRwsjAPyGHIrCDKY/meYF0UKkB10Yj3hzLf6w
8p0mzWnX1lyy0VGNZOqjp2AMQmKS2fyMiJcTBFEvbYXM1AR4NTNbKpyxbpjFyk7Fxs0K4hLtWv6S
/TB2Rs4pAz/nrmv1Dw7tlfVr/hLM7s6GnPotDY3szG1OGNFlvMOiIQ+ByD/rKs2OE9OhvWontU1H
/76dWpuIcfNgq6KL6bXw0MUZfzd2V8X4WTz+fvuBBFp9W3Qm+BUApDHZFqCrXugnxeK/FX1hxV7A
KX5OPZzenEkdpkxhUR1B0hCQG/BVRr1zKnoADKYubrNx1jcCuuMWnSXEmwsuIo9UCkck/HFa/wMG
KSeSety2lc/JhkCYSCt106F8Em5mffQrcA1OdquiEAmfQHE823jDWmPAfJo9aXAp4UBKxrPK7ybq
uJVkRt0DygirjYC9sAlE5+zrHLOX8sYFhQCRE47Ii5dOH1bevVV8NUle4MSSWWE+epCkmHkAVbBy
oL6xIfvHKPMeVyM1NhzzyaQb1mdYiBL6xxBtAH3Ox7Brq23ehh+VHXB7MaenYVjwY1vTlLRT/0Nw
OE3qqhB3DFq+COI16GVkmEGi7HANP8jZFPsskm9WXX1alVcmVCHzc/mqNn4jrO2SmXwFK9sOVwDt
V2SHcJ9uaZGYfzwr/zFS64mr93VHcuW8S1fr2zF4/v1pbW+UaJ6HElS/1oHPobmoYpo78htCkHXC
x1Ht8INzOmi6H8fIPyAXFwff7fiNCtd4sJbxW4W1ubPEej9yEsF8Ia17jkgdWmfxrfKGG30UrHfk
ev6uy9DeBb31ZnF4ochsgkaIBYdh5LR1NDgiBmvvVUkMNFP9xh2tbhfOvRHP6/Qj6f7Uygq2Wdcw
1cDddZrXlkuxlR+qLoccCxF6vKXB98JNO4uSNShFEFtwjR4QndZtWhQePtP5qxpdUrWYlzcy4GMc
7TLJ0qE8A02/awr5uXAp4choHIp8gkvBmePbD5a3sHMfTFudW4N4m/Kfu0jxlHHzILGRhncoCni/
DClfPSm9WwzTD460rPtSptbJ0sNTK73qgsUUM3cOTD1oQ/AyLZd0j3klwWJe9abOQi7pxqWm2BT/
evRZafTlBOF6hgnvPS0mBb5Fb75n5cw9OzSoZbWbi7wSMfLsSj3hA4VsMB2GDn5njXKFflLs8pbt
RNnSvah2pEzYJxC4BvPe6ES57cJrsSQWn12fOSzUdFIlSrvV1iKejZmZ+FJUzdaxmSN9WGfzzrFG
JhEWbAcv+GIE+ZCuNZVYuoHN01Xmg2e0oGFCAq9liyHKz0dqXMMIHIkei4PMXH07IhwkrrbcR2Nw
OUipENZCWNNPVpUOoUpX7UWfmlup1k88GvNVOCHROmB7TmhMEvf8RUChwqq4Wy1ajNyhr45TgeOV
dkouFQsZrJgQQLjlLZkJT41NuOsZGvzpc/cnbOxDCTP8cemvhVKSTPZ24mt78pBHP4cg/G5wNsJc
mqybLmoDDjlCA3uhDyz1wURxOBwsPZ6uoIdErw2Mp3p4n1qPmse1tjaisB/L64/VQai4Qy2CNeS6
9KfegzVlf8NyAcVRm6Z3C02i3XYcyJGo6HIOk9aQ8OIU0P4ud8mSd0jzEeCJuM7JdDqtIn+FK2/+
qCXU4LgxRis2s75k8ICI2BZwqAeZt2+ZEZ7LvNpLwo4HeADTNhs472smhDEUiX6PGei3j+QTt14e
/Q4CDU9kfG2lSnIbVx32DlartDlMjv0DKTSKWaQfc3M+rDCCDjy087F1qvzRIRjVgTLa9J43/9He
yGbheGdZLriV5GogDxf1HQ2berfyAW/SAAeXEJ7NtW/0485Z+Sb7+d2hT3Fnr+TBW1OtCbtReAzT
KUpCN3stlMuddF2dMUbvfLc7te4K4hgI+vyfdkojO8bD5AvaMfrhZAhTw5+BaVWPQE1QXR8F38wt
9af+RU3eAxLzxPxtRhdfyum2Lp3wOFmm/VZqihQSOyqKfQ6g8sAMxUwsQx5aZRqx7dQhm7tCpOby
myCoeonTyPAdCr3LCsTRAlMo2axymVkKg+LMDCmKW5g9X55HHDNty2LXZlW2XzX+NwzfmtO/JKJo
5cbOW8e/bZ7NW7vhMTJM198OAeItnCFsqu3j7C73iA81bGxPkfkX6lP0NTaf1OouuSffCE19+LNQ
x8kZNLnh6NJE6TtYVNJLadbqbVmhy0VGD28yyyGItF19466MUQhdEFN02zkeTSS/KOq+KzamPbEI
brm5x8dhzcHXGFZXY+GEq62bLlSoggXLhq2ll+rBX8IJ036gd4asT9r1/N98kREbQMX13pPWFyWT
MFKCodlZPaykoGj/kqxaUFT8Oua+1xzV1X63mGlHMIHcK9RxJlhONPyZwBrEmnjfln7DcGPK0EXG
r0/LUvx0pvfZhHJOMp9ijWLiUqCi56wO1mO5ogyVnAz2unBZMjPnWuwenigr/J0K8xsXdvtczcxw
Bs9DfLM9d1NY0XLQPbFE062GfRSO5b6xCXbIIFDky/r8KSw5A3DaJ91j1C9R1RxdXfzWlRnswRXZ
j2Pr2MkcUdktJO6CziLL6mGHzVPfOIxmipUC4fuuXDUDYt/yLrXDBT7V5nNlz6i/GC+Ybi4E9RpR
sgbX3gaA0RVrLW4NN9rgB9V7lbZcqGFwbyewppvF5C9ZmZJKK2/3+AD6LRtvfvTS7m6JrleJil+l
DMsgXszgz5StIGcGHWwDl9dAEC1KCHWhbFd+fenrbIUx65Oc52J471hqvRsER4tMcRoxAEAfSzd/
jozI4XbfevsOweoGrkr+UHbIqfYQ2SeTwDdtrJ38hgbxjv1q4oEndaN0fd/l8itFe4ck224qt3gW
XvOdhQIQYFAYH0gZy85XZn/2M+XfZz2kKlTjz1D6d7mBa90d3f3YWlBPXCv9zbJUnpyMBVo6qiK1
3UQ04rjdHdQSl9LE4jlfiwu7LWFJzL5xFnUHZ/FumrIGlxNeY35wmeNVVf3ZkiRV62oVh8Izwo0B
5Tahkvibbb2Jx5E+EiT9Q9mZI3AzJDNtzp98mCSE2hbmC9OzFIh/vM7pg1gA9U4jSHmjfjYUxmBc
v4SbJhh7plbvU15/15M1JpNTfmZN/96U03nGTxE77rje2IVk3sjsqcByg+oOzsiO+hC/67KdQykT
vzXfgI7O26ifPxpDXdxm+lGwnZN17V8bj6QvxiCoT66UiF8o3D0S3Zxjrgb3c5pb5aOY2zRZaqFI
5jLGvNJbrGeoQD40wlQXb3l5FUSKQK/bdRpKdeVlA+kq8biip++G1bXg9RUVN6n61dJz9DxH2HGd
srtbdf+yZoL8YGHhBMiM8oCp4QGE3LTrKvdY9kB2S1ipgHxU8yqmpd/XLZd7Fq5oSybsYa6z5zwL
jeXY9GFNlA7G0mKh6eLL/hwAUhCSrQOS3irdmn4zbPucds7VS78as2Vur9N8N1gWzgH6LzZ465xj
3gNwcDNgk1y5aassQHrVVzifhic3ROZTBOwxpkX0MA6LscmzdkrgAcm4FMU3cNejluotXZTcFQbC
dWqn3QHzM6+70hPG8vQ1BQ1/UxvjclvU0d4yFGcgQSNJO3t7s5PozpyUFE8sbyoDBApGL9ZwvUo1
2ddk63oX+eM9i/BNkw1vZmQPSNZhB1QsgG3oGD5x1s7fmwBWNkXnpZugXW8zy0j3QY+TO7A4Fbpk
pl9rVVwGs8rI9hX9tpNFkIxNhnAkshaB2bEhAC6va+AOlwZ5jYMlMsvgkE/P6kuTFUEMN6w6Zky7
E1Y26wCVqb2JhoWBOZdKO28/q4bqMvimZWI6qPOYvYuN7pb5xllnvcHKVcULs6r7YIU5F9GtQ5Z6
NbcDUjlJxKatYjz5IS4Kk6tpZL/DaMZennP4JLcJqMxmz3CsH9Yynw0LSRb1OkuMnAu5IfMXmDLi
O4PFxumXMZvlpOn/3VKFb9EBmWpzRKUV73977YS7Ft5QL8GxcFbOxW0KxJXBYF04caRKGl3yyJir
/2Ji/DfeNHobQpsql4CqgX+anFxX0awALehoN7P4qv2UwlxK9+q/Ux1Z7v/5h1HYwlfkQr+miemf
KOp8Kn2/X7r06Ja029gdmBAlQHPhB/9vrRD2P0NWrulea5D5YVjhQtP6h3MRA3YO9AeUzrBymtoI
k7imdqoFAPSaBjmCakEznseYoUjmiutsUjlI23HD1PyzNNoVlURFP6sReudyEcWDigroPAgsbbnN
Sou8syynmYSqO/Av8ckH7s9/8aBdjcD/O2fk8jBYV6ewf+2D+ccT0WZlv1AZlh7LShvOtkij7tcv
nP4XRKF5StnxXuuwQRRtHBwREInWCpmdXwoLQUjXcDzwpP03V/2/PjHMOEysmpjOI5KG/4hakVPv
4LAV6ZHUAXM0UwpCnv7KhZDT++t//gT+1XbOzwqvTbxUt1Bicv1d/j83by4c4LjkIY+zwNGE255E
jFMsG9mKbFvMDrEH5PPtf/6h//oHepTSkDTCuYyr/p94bVmJYAgDeGsg8yrS3063G3vT2YiqMI7/
+Uf9q1cTo7KNJgUrAXP5P38UYoPkHMBKkpZjzwDctreAv7v/4nK9urv/zZPkXr30Hpg6aiH+8STR
nGuUJh6rY92tHHsidWYugi7f2I+IR7Bd1v7cNPYRif3D8KazLosHyxrHDd68V7fTW7wsAI84USq7
PnYofn0RXryQBVKHt1FnbG2Z3hpmC50XckNYWT+wy74G23jKQPLM1vI7ZJr5SB+dqgk/Nt3AQAHR
VsGOLYxl4qW6Qo/Ku47BKfufxSaClDvSlccGGUGtHZ/VMMIFrTpghGJHW9N+LOChiqh5taJyPzaY
ZMbGnZJoaBkaMv/UdWVxOoWrWdbzyfeGJ7eejhowBHbLV5qTfqKG607oSmdTg/tNdXgOzNbecJ57
A92y7d3qvhhzrie29ZgL717U7pvZmK9z4ZyHptpHRUBOwJMniMXjxumI8cn0gTjizoQ8Aqj9Hu/o
b+ARmuiYTnCEibbSHWCrsfGrqiBBZHvUDQrz3pc5VyZ26jSXHVoLB4aJqA5csxFgl7jlf3SGe+oT
7soO7RWTyMx9HsZ3Tf6LJW47yv4XWucFpO8P6fq9OVG7V4nhHNbLt6r5pFJE2jIr79oouOVu98Pp
KWQ61H9MAymx1J4eUg9uhSOCrSOHfTb3Q2LAzreiKweUzGK7HoeZvXfW57Lod7lFBC4dt74n5g2c
tInP+ZpUZkpFjN++NFN1WNr+WS/tmwzHu9rKho1RBD96DoOk6JcxKQr7gyL09zmfvsoh/PXQaDjo
VH+hgjiJ7tajVa97iWVoCZenynzlpr11R+dTIKRYBiEwxSAknsv802nTzyZTd2JCs+26E6B/Js0r
yqdVnejYxXR1JWCQmz/nfXFvwdGmfapIILPuMjF+4q7cT0V6V5T1hSE/dqCq2oP4OKD/3CkuAXE9
FYfRSMsdkVovyetim2u3jfEB75sGZAQtC+T5CWgd2bDDbQ2hkdnBAZzVg2EJk6ZyHW7G0uX8iNtX
QM/ioA3Ww76A5AmSkhwGWL78M0r70xIgWFijkzHbcR6wW/1d8xzagR29UwidEeejV5tYxT4b013r
tDtXj3vksE2ugk/MypyBeA2U0jxQnLKDJntpELFuZDSfqDm6lYVPn/A63Tgu1kIKmTFK4TqRfr5f
7fV71XRSeJHmQZRnI/DxK1vAxUE1kKQDlElcncHqICRKnrEjhf5MG0D7bNvzSRXeQxiAYfDRGrzC
eKJ2i+fc0AfDIwm3iikJBUxeUA5l252w5f2RqnmI1vY2Gzyk5/Ej7xnrOv6HBTgc4cOMnZkLUSPd
Z9h+qC0hzFgbQEnf3YBtxDnlVl+1glXeF3/4bs7KKN+KKDivEUPfufeex8nY4jnsYz1NQGtxUGr4
N000XHQp7pZueShCXJwsCxuUxoQU7cYvwHS31epjJnNewNZwZpi8u9rxqy9HLvdAJh45BA8xRaXH
wGnOxmJ9qaGiZyd4LIR+6Ey9Yphub4pSfDHYODNvLuPRmfKN3+YXVdtvxmp+5owZ8jrbDhm2BqML
mtit5mkrxlZs0tKxY7KVV9fgBE0KwCxqUDFtNDIo4QjUaUHzbFzO2U3Z8XbLIXtvPMy7M35zIHfx
hAcWyp99rl3n7FkSF2jLQ+plywcwz9tCqCdRWzy1HuY2Fyh6s1DRwxTxNNAluGW0e2ME9rSV8IO2
me2cRbRS6aX3rnI59NjrJ2alA3j4InaBLS6mu7M1cONgYdHFsu6o7IWF5T5NedEGko8Zv0rY32dE
8dLO+ZNCy+VaR9Vd4/axl/ovtQuYekSYFu6nnNMPPQZ/eA22vKtpUsCLg+WXBS9hjw7vdV60Dafx
LE1jSvx0BJi2coa7JlK9CdS3UBetkHWyauEr7y6Zaun5rG//h7LzWq4UyaLoFxEBmdjX6428l14I
ucIm3n/9LPqp6kohxbzNdFc1F0jSnLP32o3BzCHj6BAYw2MW6puwzy5F11Fj5el4NjMT+MIImUlx
3Wh89TVnYY+nJzLkOqNsiusa0qwuwoyyp3xoYtWsHT9ehIQRHFqhQko/Zr5JHOujxwELemJnG1A9
XSOnySDUjTBCc9FB0rfj+pbOiIfqU0PXbuLZiAQInHx4t6vcpwqCrrDn+IcM47xzQ8Q/GVyVttLe
8IqirMm3vmoRPoDk9UX+6je+WLU+90OnAtxvoy5BwLxEeQp2Thuo43L08pB+cThPHlCh4DfTnbXh
VsvIL3flwB6ybRmB3TheyqSn9ZR554UeXXqNusuH/Kry6NSlaNtQ/++qynrzjOrSJ+x52SJqoHO4
bsFkc263z3raRR1VHETEivpRfNHXSJXdYNIXmhzAoU/uxvLqVVXUF97QrAuDSmWCqHerUIePZrjl
LDQs2ONedvNv4pu6oSe/Jx5iZwfj2i/tIzqiZSHIi3erZF/BXztCxVQsWPpe89LbLDaTpW86Z9RN
ngLa6pZtamuvA3GMrhRcU8jmAoHE2JlPNqtfDox3IbrysWxsNPgF/RwUA+aiB/6cBd6LZG1hwgFK
01g3rODdkmrIPtOmu1AvH508t3ZWppDa1w9VBngmDJ6aIgL6VF1MJZqmvjCdo4miK8JanfE4KQrb
a8cIz8MqP+8kWEuzugmDYBfQ3nZZ8sa23Uf4LsaWM0DXXPQyetTM5sri9QJspk0ozLMs8o6OJY9o
y89iu551LTUH6GYbVNTVPYjIqvE3fBSHxktfsyI4Ywd1GKdqCcB4mypgmRXV1bhvripFd5Qp7sMf
GjB6hrFuYCeVFrIGpOrGosvZ7ddNtGjHygAtWiIh5xy/tiYHzfg0Jst07kg0KUg6fSYkS39H9tjj
UJnqbGhi7aLT6qsyMV36R9Mbg3xntKogRcB6t1A9ikB9QDza2Ga9HTtie1zvNeUsLiPAjxpu8Vso
69GaOIZbKiKHghq/0SfFMpNiE/t04joFXKmQN5hVxVJPtOPY5eBFE7Ij6gQtt2K8t2GvL1hJDzD3
oPOVVramF2+em7I8Jml+tPg71Ae7t3DIdi2MZ6dD5KT5LnrrwE3PpKbuC6m2Ue1iL5ho9cLQqzfG
ULxGjSw2jaZfRbG87I1QWyqhnetxeDk4s0bQre8aaV4HcGk11d7lrrMzFAUH1C7eChHMhyaaS41a
zTJoqMgZvbGNFDJAoz/GZv8h0onTpnfEWA2zz7cvyqo6k85AN87TXwdU8Nyq+QJFGkGKrpOPrpJt
X03vTakuqTXTCILyG8yNZsqBuYSTXMv4UwR6BwyuuvJ9LOUevVDNzhQ8xWgLluyM0gTEEAvWZxpd
JEnL62pJVcjMM7rDq14WH+kUXY6MYeq+1qEuc1ZRn8J5Amu40aqDAGAfEjlB+AP6araeKGsbjPIU
rhZhZ6h1M4EgmJqLrij5jCu5N2caItvmZz9sLwPVUe+xiw11R+qb00QtuRQ7YSZby+13Waa9tm3z
ioSZdqn5h0iE+1rQ+qpi71hE8kJ01B6TQPeXwyTvKI0iowvCDeTPnQGReKWAGuRds9cZrYgj8R5m
dCiJyP4EOfEOrmjvRsoAaR7QX0IWKc2LPCe7z6vgzNd1s3egdmmYd3UMasmQHBEQc9Iy+xfKOFee
xga7GdvnKeq3FYEnpjui19PEuEINnS7Zjrxjm7ljCFiH3LYg8Hprq4hv47H9VFThMzQ9i1AIuY7a
mgDBMl1h7OKI0BFX0cFt3iBpu9d6YolN60PUwK84w79VWp5twDQma2j065we5CYXLasHxQoRIokY
3UVhlmz34Xlh5aYg4v6pcAsSSfoihbgEEMyDKrpDD58h6KzLmOiwkB6HDuL+Nq+cmyzgVElcHOXf
9gUt07atKriXZYn8VLuB/yxQC5bXfgrcxJ8c0N/tI9IJDkrFDKtMjjGF0851mWYFZ8wmIlaBdIt2
Bay3W9DsOqfj9pKWcBuq8jKlrIh2GuXOaN6HuvWQT8D5CNHGUxyls6wClE7V62/0BgOoDvlZ10/P
yBW3ziSuzD4+RkF5QNcNyG2aXrEns4XSI3JxJiQdE6EDG5Y4ENzC9DdGbgZ7x2gIE6lx9JE1FJwV
Hd2n2NppPZulgJLWwq3yvZbKdTtR9FbwZjDVpW91F37QwWsRtzJTNpJOX5bXaBoTueyFu076chtb
4zYyww9Dz88d272sHDUukQRQthfWC56bhyTCn1MW7AxNHZPIMD8caAKvtnS2Crz3skycjR+1AOry
8caB9bWsXTr4cd5/oltnR1DPvTaXtkHMf7vq2UBGYjy6GXp+Q7BBqYHeWUkKoyN6GSN/CWVlTzoE
rFn1ga9KLcsuus8dToJuG943Q3Kv8uCNDZq/bgfvCAX7GPaU5UEqLCJkGmE1niHghb1Oo2sU9nmP
NB/Bkz8sQNt020o5/kMQaBvsh6BH6eCaU7RK2noXalTodY+cD9dvV1QSn/0p0Wg4tluB0HuRxuNm
0sOLMXI4rLoeOHd31ZfVhRlZxbIc7De/rvnkIvM9Y73WK3ErHCiUfe18lBMAuqK84vR4Scdvb3XZ
Z+7r5FKKgmPs9ESoGUPUuS7nMKJZemMmxo3PLLTwM3HuVgOaMT2gGVBoRzMrz/F6uihvzQx9J/LM
En11rU93gN6mhT1kh6F0250k2IBkIqqNuRxu6zFqcGMlr6kzg7l0Tvl1oM5tbE2rIU12dVheu1AO
NxMxywOKMbQQwZNnao9BZm09LzpLU6RHqneWigBNNGpLQgRuvbK/ruPsJdCSZ12iK57KGkmSv7Gt
8dDU3cLQ6rVA7xyDxGTtht2tBm0v55KMkz56enpn2da5WVnMinJXaQOMsDa5qFq4JGXGEEqod9dt
i+BSXtLo+ixC/TrzNfJEMNE1jnYMk3GbEG7/miLB31RlegsPk7pNYl1zIITnS8ndbp2d0xFImjhA
r1lu4zV29csqrg5jbxzGoNtPRd/S/mr1Zdeype+QI4/mTUllDEHMMxTuhzhx9oU73TZ5f0im9j4c
8mPqIjzH4GGT32DvImCFSzfObh0TqW9TRY+2blPAHfb40bZ1wxZdxyTkh4oCQcPuxy9y6lPVeDCp
PhQBQih7sAEvM+zYszn31txlEXm7dbzh2tWjHaSdaVWaxZPZIyutxbqO+Y+jWtTS9qwn1GzS+60a
CLuqA2aUwsJEGTcfqQkyjQVHUm5fVKbYWgKk38DubJHm2iMRdAckkxXjTvJJuGg3i4riBEweyQwT
vURJcCvpkU3wpREcD8s28K4mj7kF4TZxaqZHHRbxfNgMl7B2Pq0W9JDn8QjRwoG1WzNhs+wLiDJN
135Q3n1ISYfm68Maowf5lZ5DQIpbXy0rXXuabZ/lRGWQuSyk1eRtwyZ7s1T8IUVzMQGJXWDIPRIs
Py+S4hZG972p9G2YIkkILHMXVcaLQ/0A9JJFNAe8JoSEtBiDWzLN7jH/hmiJ2y2bqmNRlUxbAqjV
lCGbMpjQmCStKgq2WRs9GqLcCM5dyzAykk0Vukdd5vdGnL64HR2nivV6wumB+7PZ9Ba9xIkSyHpE
eYSMpIPMlFswos3lwIFa8/I3zwr+JIlWrOOy2KY2VmxkkMhmgoLdhK/wZjDh9yCnSGsjkIEe3ULl
XrYzAIcvMg+ardt4q3QaWIqtZ+K5bpsWptOoK2SqPsvdFJX7LKifvGBoN3GUY90NmjP61/ygIT3j
BQ+oZzj12GF6W/bpobTDvagNuOfVBkdovpoclOZup6OB8o6NqjeZVAf+PvmyhoANK3e1aOhLTc7N
SN7LXuZUp8qWHgEagAeOZ8/m+CcbIuayiSnXyt/KaTDXDTuJhV5O4dItnYeiK3aGNRB0gmwkiMFc
4fdlN3IVhvnGhtHfu/Y2BQK8QCsGeDcnFMUDWHvsUQ0bWXSoci/aDqYmtv5ogFka1d2UDqhXsl2i
oSWg132pzI5glYC6AfIsMgoQqc8uIbK61w46/zqfV5v+OBTjdT/EK8RB58w31dJB3zul0zYhxkw6
rQF7Vb/QYvWHc8cbBsiH0vD2MKB2yGsTkp8SgsUccOs+OWb9ASGcsUEbitVeY9NmOv25O1E5oLV8
0Wrl21QF1KyaFy8MwmUS80eIcHqNsUQyWsiiiZhYl1pofya5Q+ubPSqas/qpq4oHNNnDqs9GNKmZ
tWkM9+ikmn8M40FxkkVY3uf9gjxW6FpdQzwa0t4lMQk7EVV7TCLnMK7OC7dd21NyTmgD4xci0aKJ
gvuSvdYinTIa15iLEq2ltZq9QnUG9Y0K2i7PMid8DoW+mhjpdu7uSF2+oNDzIHtxKa1up9eEqMLz
WuO4ov6F2MkaCw5iVEgWPRuAJWXEZGm6+VIpP1hT/GE2HPob7HV/PKfYaZ2H1Nv5DCznOiIcMnUB
lCvxZAXo/RCC3k+jRkhHpz8YlO+hN72FPn1xKrCvACfe0MJepUQRTl4YUfxMCcYKMLmy/eQEYDC7
FIP+WAv/YaQKbojuPuumctk72XnhdwRcBNUlNTf+KQ3qiUMEhcbqsfainSerNRYxzh5Gs+1N3lQw
nGvgztathG/ccExB2X5HSmSPL9a/QVmm9vXsZTJytaxxbi5Hf2pXWUJboykZx1MaWlSU+qu6A2eJ
QKespnNPRBciGT6xH+yBGz1ixbrJ2VaxDdk0MQJo5P347wtazNgrMcs3S7MdvU3U+59CFMgmatyJ
rtS2hlQfYqw/Lb94QvbCFq40bo2QCDxUWPzVbvKWhtVekRSyNyeMnRNrQZE793j8CUHjJnUmWWjU
cIdFucfRRSFBQQeo7YnKUlJumId2Xk/IE1X/A5kxFM1lfOG0jBqb/OuJs8MiKKrLMfe2mAAc/Bnq
Ng4IUVJRAx+PuTC3Sm3jq/To2FQ07BY/hjLLO6nlG71jkYIdhoeocliz2vI96afVaMfvnT/xr8b6
ow/UTdw6wyKL6c05zbgnyuCDwuIBexJF5664LvLqHs0rPVUqwcXk3s1HxhiM1a52/jtBbBvMpQ0p
T4Ty9et+So+T7tFKqsl/Mp09i1VyPmXFhcT4u+Cz6DkPpBvMKT4PhjfnA6qDE01kwmh4FESV2jYN
34lBnyjs73JRftYtdC+ts2+quVc7RmGxJ3DkUGndi4FIqPWs6wZ0BooScxkp8sKRAL6aUVVtAidb
Z175VGHKN2rzOOiQCCodOxxUIYRQtfVQ1dqHMfKhZNNzozeALwLjJs7baZ3TXC7iadt7PZKbCScl
5b9X6U77MHL3VRFuER08EXj4B5IDpW2A3PpknlmRTVSHx8gVWN0AdaA5pFxnNd1rUIotue0b30vW
Kh5I6YjGi86z/uQ+SqYANiKJUG9Vgv3dtaYDrQC2OVa2AXwDhHw606mJeYibYBe49drWMf3oRYpg
TeKP6J9SY7gj71SxeWK2kF1/56icapjy72B939dtdWlIdlum+Zm47ZvB6g8BheYGrr4VUo/nCQlc
JxVSZiKbzPrgSP9c2o2DctO+a0hv2WiDftda3hl8ytuYNF9LM9eFss5j4T2T8fQy1vGF6fVvqorO
fL2id+SMHzEy4lUwTlcppggUeFt9yraan13DbrhmOboTZc0jM4e9EhOSTHSVdupwrmcG7nBsLd2x
Ia2oXMlGLWHHU8Wuoi3mx7UMKE212U1f9X9ikxg/d2QvM0WPhdVfTXl7iRP0nSo8ifX9ABadP1Al
agG7xSbtMb1tm5q9jH0eO9oKIsxKA1yYKvfBdYqtnea33lwhLwWl0Yw8tSlOh0Xu3Ja2+iiJTBBV
eQjbkZJER80JMAHmPzo1dbAy4v56wPfbNyUxhXb0i8zEmOlQX1QFiAoccGB0n+UJIMiPNKi+tvJh
qMBdiagA/wmj9rYZ2IHYMUkZHYGyZ2PKWTIUNcKHFs63YA/8C6T5C0JIElBimDORTNBp108oVn7a
557gHHVIMpasJokIPlF8z0LnkOr3fXXzc7P92+tZLiQOchs9xz0RE4Q2GRCU+klPdQwTub7EnEw7
ph0eh6LXXtnskv708yW/IIS4RalL5BLSpcl/qq7JwEInFaZjHM0Oqu4CcU3DP5iBn/5bNGJjJGMF
P7lbic+fr/yl4T9fmbB32v3oSPnf/yoniDyfYOen6qBTZHqoic0C6j44V0OoEFoyU7dHqKXdeVW2
JIzqYc22++df8EXbMP8Cx+V5u4ZhfRGvwNloOD/F6uASY7WViZZgbGzM7c9X+e4+CYf3wLC5RBFY
J/cp/IqKH57Pg+eV767B/1uY3Vjf15Yu37zBwsxut4FNDsow6VvNy5pfoFTf3SYMXolYxKZUKk5G
cTo4yEVwThzk2BnvRurgQUWN09T/ryqFx2lTVaSqizAN7ty/LzQmjLdDqsjXgpVki3Y9v1FldS+n
1v8FE/hF/8KVgKfbKG9QYdpyvuO/RDckM1SIwM3okBa6ONLApbaGfKReTypIHn9+fcYXidN8MWEA
KrMRhJnOycVk6+N8GNvoYE+s56Vf9BQn/Tq7wDTT3BAAku86fiTuwx45SFtXbERJF1t6QBQWpDzF
/68iZ/49Fsh4oPYCVc48ifx98y4HD9ePMEKS4L01S5hfwKSi659v+9tHbNsm2eh8owiA/r1KziZi
lihH8F2ktikJzXrsS8M9gAX2m1/moG+mPeh2NiA4G/2iexr77hJK1Cs3TA42zvldYyQZnt46PmDn
KFZJzgb553v75oMA0IbICPQqhGzjZKAOqbL0QEuTQ+iJ6qYBBnesVBX88jnMT+ifRYw6iXA85lSk
CWA0T66iJr2Ja0wPB8KJjnUcsvEmEpfosExPl5acijcmIPHL4PjmtUHQlEjRHMdj4TphrQZd4nde
4MUH13XHw4AxaObCZcEnqHMvWv38HL+7Qy4EN5K7E8zj/46RWAxhOmAFONQRdFVyqpJnmWCNiaJJ
rVEWG6th8D9/vuZ3Y4X3xsRtmy4T2skNUnQMq8we4kOfyGcr0vwzQnHVRViJdDeQcfXLDuDLUEGI
xtrkCGi5jmucrshg4H1DjT5SULooT4FyA84zRJCnvzxKIb5ZJqTpsgZ7BJ7OCrh/H6ZTl47y6yY+
hJOtGStyhNcq8h+sGnUPu/Mlog5MsG6hp2eGgNuzBgdLUa2l4rCqfELtVxQ/0SG2YTPd+Rwjxy3+
6PIiIRUOYe4QR5+xJTIUB+PA+trBUH4vA6m9GR0WcHxjqU/70qnvwnbIn43EsODYKd1UuIC9GHhC
aaGISgrboxqEPYSavQW6Gi95od1Olov6xWodCQDb46iA+AcoAntVUDzLMMvR5IDBQq3dxzFJvtoo
p7u+y4ZPqjDIP/IE9vymaK2kxUNLi2PWn8dkStlWcp0mTb1jF+TiJwYT/jRgb+Ms6ntCUbVuiMW1
3Za+RVEqB7C4lngHjVX3HRk3xIHeDgf7IgPRkdDVCMfzxhUFnj5SG6k69kmsrRxQIvXVoBoCZgya
t6STN8VIqhj6Cge9uPL2PcEzyDqIbQTz0+TeeTyZ7lKPUc+zYcOaKTH8UoNWhZx5brHzZoRx856D
GneXVcIKzA7f6q4jsx+1JWvG9FhpKcxQZdrtTVjhOXHpFek0X9r6HnUzFWDN7QtCVqR8DsfetZaY
iK1sGUdj+zLmemluE1gY2iIfYoeUm4yTzSKzpftscbKOl/0YWe/MnRYJi9Lc6YiUjjES471DzOI9
4Hg3XCVpEdHxlZNGZpfQN01X99M6coyRet7YT5i6UenKxWAn7YYyjC+WeMmyR09K3FONUmRj6WPn
PhmpYca059ruRW87MANu6oiLLkaXtKl6EtuWs1W3odrStnMyTt095qqv/5ipPhhLhTqaBXywPPqf
dlKfDwLxDUWmkAGDwzodNngADaq2kaFKuro1dnt9NOpo23DNHAOY7z52WtRcupPWP2ONsZeNMAZi
alNK+VFS0Jno2e2hLcS5jeQl3/k02z9l3DjZsi21+qgPFIoWhj2ZRFvZA0qvLp2umGxRgzhNT6G7
VV1xnJhjKMjZdnXlBZ3+3PZGcaY8CTLGLGt1nwq8hktDxCW7EYHGZWNjXKBJrUwzWpSG5r3myKCO
Igm4CQrOWY/ipkRNn9lt8U57DSed3zjjQ4kwCbOF61M74GRGkF2MIf6pbI2yv5kSc8AZHFn63qMf
Uuxk6gzvDCvEnk6gnE/yxqx4RYCdnUMsAPOCTiTr6kWrwv5DR2J3E1OfzLYi0im4TYTSovxpzWgf
N0Lik8VkYS0rp2gxT45D82FOpXcb4dXG/RKlmLeGIsX5EtgBNKBK1OJ1cLPoTiHpTMhsMmKTGGyj
fjYFE8QMHBuutEEO/nVD1jnptYMiu0niYwNDmuP4XNQl9u5fZtXvVkPWCgmql62ieZq5MZpjATrC
iA+aWbnXcSnAvMH3Kp6Dykbq+/PK9OVi81Ih2JTBjjfn/f6/Ezg/oaihHquDFUKNxkwY5hryCNP4
Q1Ex09c/X+3LcsHVbAHwGHQOuuz/5NR/7QJr1HWAZqm5YwEgSa1ogwBjlCQapiMmOENJtmwt2C6p
q0+YBJ3+l7v9bmFkrSLxgsgNKl0nd1vxRQQQ2Tg3GlLf16Q83SsOWtuf7/LLas9dOijrZyQ4GUnu
/BT+uktH85VT6IU6yLQrt1Q/QToy96EVGZozjBkEC/58QfndW+RIyH6fy85w4n+vGGApKON8VAfH
qLszp3D0y1Ib7PfJj9sM3Zfm1ces8/p6iQ6onpmEnnVGMrRlkgIu1XVthybtQpaSWbvZPSP/0uLt
wOh4sNo4umo6FPULW8pwzoSIaJ0ZQ4UgQBvD6b4MVXiBMEE1qDJ7bi5uiECSWri1B7qVqYivK22y
yyWxtRAuXSrwa7upw3fsp/X1qFLv7OfH8c1bBojMe2Ovpdtf3rIlYt+wO87o5GD1+nooNUBOZq4b
bz9f55un7hozfZoyBFFdp1WIIJgoSdZaeghNIvkoBQyr3I2yx6QArvvzpb4WlxhTrgkniywCqeve
ya61IgAllMW8i7HI8E01gXssxC6Qogxdo3pT1DsNelWazYiLqp6EuSG4YGPb//Jwv7lphyMCMQuc
QzwkYv8OtZIaW+obljqoPKsCnJOYr5kpCawdvDGtfvlgv2zWuW2Pgprg0GgYPOV/r+b0kN5torEO
rWskK8fTsVQ0pM84UWotrWGg8S4z45eLfnOLrs5ZdT5mfZMyUSctxNoxzQ4s/jHCZLZLIKSwPzJT
Opv//8W6TEUcuoSuI0Y5eZ4ESIbe6LXqAG2SLkiAtsQlwAYwlgkxLCnf/KFHSVpi5WswEdgL3PBz
c4sN2C+/5JtnTVHLsHRHJ4nI+m+v/9e0hRVjtOyaN+tTTL6Np/YZ/wEttJKmt44psEkaytqesDaj
V+Daz6eez2pgFQy9yNwVmZUeVRyDKoALvcmtkAQfI69/eTlfSn9gRBl1LvWaGSF+yujvVU8xPTV4
XoVXoJ4yUf2nTbvjeNGtCWyyVpGUHpyKMvllXf7u+QiWZR1vEafH05iHMhF9IGwm2dLNhwvA3zR/
PN/GqpWYG31U3UMti1+mmG+WEkqcFKhmxxQL9Pyb/nonisVf07uSIkOVW39CQAbxcsJee+/BMrib
KiP81dT0xeDHAzZNnJpkIJhw9U8u2ZlmU/u6TA+tNSw9u0QkGdvJ+dA0zWNcogm2+Fv4GYJ+NWoM
1KrCZfTzULS+2Sf88xtOTIZ2ZiaeQ4HlALQjvLJC2QPEIXN9z6MIUKj6ptqC3dWvATzmF2jo5aVB
OWwC3GebCQVhN6O/pPvZu6ny5KbNLZjETtcP6adIEBGuh74nSnoaIdpg+TUJKO5V/j7kKVlQgWfe
qA6eDqe1TpCEFUgyZyOUcmsmjcqkKy46B7CVV37OJEYwtGIojiTSFNH1NGbxwcvAPRw6fFjqBQJb
uadAK/s9Nm/PXgYcBM45KMJDkkFYXbqBj1bKl8zr4E4IKtzUjhR7s/TTlwbvAobZVCMnVrRt9tJZ
CHvo2M0WkNaYGg8ck1EgZm9ysp/ApusvJklwHH97M7iBb1Osf3k1DLh/6kOMjtnrRl3RdjG2nkxX
5JWlcBMCyqVs1hYBJ4Edxod+41h1d/fzpb770i1qCsJBOY6o8mSz1nRJNwyZiA/6UE7L2B3CTaxq
z1jAXjD2NqFo26wuz8ywbH7JV/luAeDsL+fiHh/C6Q7cBfeNmIJ6VFQJe+ekUUBmYSjdLR9qYv8y
oX33ibMHtz2XYs1crP33ExcpTvkI0PZB+LT+ggjZUOWlH3gB1abl+PX481P97t7YSrCWutKwjFPr
p2NMkaOD4j84Y0OivJ9qtDI6AYjPDn+ZML+9FNMWe2Adh+RpxTJrSBOXPnfW55O9Ay6c3rVQMZZm
4m7//5vingSJOOyRvhS8hoHTTVQFdGU6tz8rnQEa0+C4RFQDav/5UsZ38yNTHAcIFz+rq5/U8uy0
y0aEA8mhHRHnJrRnr4kiiPFmyu6o9+ERHRw6m1RakHBgsaTlVD39/BvmXc8/HyEebJfDIXtby5hb
Uf8OmaqVIUxj391H4xjgb7XI00DMMdq/PdevbQSuRKnZoLpnWlSfTwanxG1RcmJw93AAYm+DSiC5
VgL7NIUh7HeLoJRuC10vCF69gB0c0krPeEeNNYuz5v7kMkI51vzyDr65f7Bxc5OT/b34kn9EqHqd
IgZw9qE1UMJoh6ktloISYPnLuBLi65M28PbODT++Cja8/z7pdkQhq/e1t9cUixDJCYN3jsyvftLT
dOiu8i4SVwX21kdB4gKeCNOdvMXUi+DZlYkCaIYseR8nVW6s8ihqNei0nvmQh21xb2gh1OnBhZm0
Zp+F7JXjcYS2QDeIKkn1Cmnwz8Pmy0yjM2rxIBpMU/OHMj/WvzYTmpQVEFfyWJkcxk3EDErayMxw
QVTZW2O9+/ly370lTOa8Hl6TR7f238v1VVsOQg/9PQBy72wMpY+ESfSMiZ+v82WdkCanItgHs7Uc
R/vJO5JFyEwGSxDtCUy1AB33YJL1B3ArXqmqrwE9lXr00SGSQTID8v/95+t/meZ4rDYzD102nR7i
6RgppAHSx2OMOMmczqgQ8jdGHLKlmMTq50t92RfNl5p7lbpFhcg93ZvhYA6onnKpsYiyO7fBLLht
WmF1qGYCoO8aKfVIS6u8uAYMSFMjJ4Ty8+ffMH/yJ5OPwRacRo3hcsennIKiwYtMQh/iyGpK12Fj
nU3tcLEfdKvYTuQ+/DKKjO+GEQ/VZl4nRJPL/juMDN4aSmsmO/JtPKzsRrnS1IhBpFNi5QwzFa/y
NkQrAy813/yoewqsEcXWPfHwV1anmb9VW7573+SOMBnS0TS+nEBSIL9WBM957w5wHuE3ZxsF4XKZ
VYn45ea/uXfWTYo6puDL/XqpoAgCk47ZXklLK+h30KtY9vAyil8muq/1BY6gdGApHVE3QcVxMtG7
c+IaZE+51wWe3lVNJRwKaJaAIU7MMaHInKZGJM6ikvyeVZVDSVx5if5KYiwx7G3+WxH061xl6Uzu
qA9oYs0Mh3/fejkUsWhI+duPdeNthyod7+jFgnmNDeNcL7vhl9Pv15fK9SisOBD7LPbXJ0sqen4z
8WGs7sGYRwst7MfjFEL9oZ5tb/7fD4hLwb/QGdNSfCkbIeCeSI7onD1qwOpq0Ktk06XN9GqCYGY/
gYksINT48eeLfvc8WcEI7vvvPk+/WhJJhdG6tbO34jLZqkoM19VAFHeVRzjUzSb4Jffxu+uBWGDz
zOadCtnJV4sECZMF5vs9PZabNDAASOee/ohfUriLsXSK1c/393VWspBeyZny4+rUjE4Wm5KvMoNW
7O7tOuzvy6jO9C27XO2+5iD5J6QimKwDw45/+W6+uyzXRNxAscjkrPLvMLVqfBskAjj7RnASt8q2
4HMpyPGoegekuVvsg9YL1z/f69dVgL20QVnAdenyWqfd5ByYP723+V0SMKE7tVoOOArXHGZNgnzr
izQosDgC1ku0VPvl2t/eMIhFDivuNyI3rZuMHi2AQ3gb84CHxpxipF3srVoau6aEPJIN1W83/HUa
pI3NWUyndk996nQXaqDX7lNUubuWpZaddmsQAtJYjvil7vDtdZjaZyEbz/e/5Lq/Nkg+2q5yghCy
M420A13STL5c4cD67X6cL1+HZFKTnmUhWLfZwp/MNpUyJj2lU3aAKYz5yTeqhojzxi+uAwQ5d94Y
iXqltDJPN2AkcM/bo8DwS8ZdvDczSGkbna6QvTQ7P3/HJBHfRmGNug+DLg3xIRmMc7sZsz/T1AUv
jVRgRycgZq+ON/UWe8tp3COrGlaGPSZ3tdX0717JWXFNEJYmITWgASWcJCF+RR863975+B514Meh
I9cQX+n7pZbWakt2kxQoMSSjzYKIShqvrF0ayuZEZVbojQ70NYELRcyyrJKlgp93HlXdiK/fp3IQ
y6TErWHl/cXkp/UbBBn+UD8avOiGkk9s0g307bRwl647bJ0mSQJ8fDJ5SQAig2eYCikXYRl6EBpG
tDjLgCWyWrckJJBHoFIiqlQQmveV3U03escLXTSjIg8DasocBcP23COMBtxKH0TZua1NQIt7f4I5
osqZpYr+FGzCz5/v1xOkpJyHggcpz1xEP90wyiD2palMf09PsVk1/ShXKd3QO/iT151ew/MTzMxS
s8Q2R7txNHRcwf//b+BUDvTItmiQfCnjZzYCqdQlw9kbsAjEFLw3deeQs6g308qu425TRaJcN0j+
9xqCyoeCkJZffsSXNVdyuIQIhTBdItk6/QoGIl6wfiLVJx5tuigGXFYyS+JbR8c1+/P9fpky50dO
eX0uoSL7cU4+OICRYZCk6AgCGltrUiHMdZQTC2EY8OMVFuYj5etoHee6vk2n3v/lTv+Thf6zaf4f
Z+e13LaytdsnQhVyuCXAKEoiZQVbNyjJthAaqZHRT38G1tW27LLrP7WvdloUQQDdPec3x+Dz17fm
mpPx9N/ilBnhEubBVqet7QFbSq3Ofsyy9mubJCeNmbAmomNYfZnMNrE2TVNbDWeIkp69ZtXGS5X3
9hUUh0w2UJeRuMxeFiMc8ROGqWD9szuLAammm3SyXcadhgkMn9dZzyI24EdWbNn0f6y3f/jtuHnY
khKhMi2idr8ufOMA2tHgnXKUbNxvOXssXztrdPZNpS//WHJ+eytz7dgv8ciw3P1eA1eM91IinNC8
+pp2mPqmvRnhYop//EZ/+hhkstD6OFrZv5mqQYrCyEiIb7MDy7/aqBks2mlxU/zjc/5wXP0vUstF
o+/OOv7rlavSrK8W9kZHNizJAe8jpDvGok6jPyxne1E5Yyd5u82HFf3/96fgT18RbjO34PrEcXz5
9NHjnNojOaBj69gMq6vEXr6R1vb+9Tl/+opcQtOiTbMWadZNxP+so3BN2J1kc3Cs14ax0t3VElbY
klsdOyYQHGM/m70WGqhg/+Gp/m1/ws0S0I716JZ47FI+Pegi9ief2QoUO7abfqePUEIlnssq8n3a
eK2tWTcttfZ/vF7+8DSQntc5OJFiZFf2qSaYeh0xpxh23+ga8FycLL5I5eoRYaj/c2CDasf/ftSn
L6gFs+nFzH0e+1WfZc4142kxvAd7RSn8/XbhEeOH+vTaIlwPjHCFS/Lq+PRD0nmEnydQEriDieMt
V81OLkuzGweaguw8F+pZGCQnGYtzQBTI3ORC5oy7WoN+68IV7PZBOsEFN6R9cIsKQwdTMNhviyWi
aFfcLV5c74e1NbpRWgnOyukRK+yxvxATrFOTpJYNQK6rx+XWg1T6XrH7eQPYqJ77NFueE3yj71m8
lE8cE4eDcHKBlVHvGQTptSV4m3qGfdcZrKzaJJph/KDtqV87Jo4YWlu8MG0KPeII1vyQwoB23OGe
c1uoKWG9JO1JX5baZnS7t2+pu5TfZii+dyPbsBvbbkc6PK138mDEge1hMGDl81nNsbGpDRSFUx26
IC6qLYy8jBm51k++qJjerZ/ZwyEelXrvZ4dRxmYI2guqzRmGWL28lblt7BOhMVE5u/kPs5mYdukt
8WzbMeOSuFduEpJaNzabr31HfmcfOCUOXZ9+/zxJXUeR0vFDwew3L8Pglw/8lXq+q3pNJTsvjTOY
b11MDKqgOHLXGLn7o0cU+DCVTnxpEwSkY6kFXzoTGFc5J84TSFYJeMr3XkhbdAekEPkNW2j75GqJ
2UADVOYPexy8j6pLAndTol96ZJZ92Hf0wZJ/5A/+8A6j9kRO2KMOxpv68y2pNGPJ/Ck5VZ4ELDwM
LiPGnlWp6O83/58eac4cPNGsOwyufFrgpkmpwDJUQqPLRwGBoTgk22QcvQ4oxP/xo9ZP4WS+FrN1
XszraeF/XpdBFuTtPObm0UK+ab6SgVv8N2ha/RnJgHP5+4f9dvTgYxybGRYi8iaP9qcPy8eJCpox
kH4K0uIeb4RAKA1epbNlcYeSI/vH6v3bC5l2zPpzUQmmyfUbitPDHcytuUAEo0nyLa+MFfhAdheK
S3kiqAzDo0n/zy9JcvImMVvqRzhwCCj/ekVHMN4D2z3a5nOmneA+gvzTkyXyxT8rAL9dz/8+Kljr
gSQn2KH8+lGtKLiceG5PQi7ZNhCIScZAW3ZUvrPQ0sd/FfF/W1v5PMop/xXrOAx/XsPHPM3GCjXZ
Kc/htitKLztlw2im9kygudPOQkd5hT3Ze/77jfPbg7d+8Dpu5bhst0zj043DXH5AvJjJACtxoaIF
qrraxVI//N8/hegW/2KGjvPBp+VtGc1VWUU63yezRjcptc44M6t/fJffHm6+C99iHTlYQ3r/1Zz/
54lDuEFywvTTUxwsydFf6OGbXtZ+0TSwMH//QsxPfF5E+TBqtGQqWEXXNNOvdwgAfrMdUUKczAEa
wCaX5hIO1dQxbdnZMzPxetKzPWFPf0gdARxp8ukeuO7UVPs8XwmilWYIbWsRadcZZXSbbwsW9+ui
V9VBGVJj4pp+AA+YldzU7YK+ySMT8KgsN7uPl5QcjssIK0kNKgkRVFPO49VQdi9ashhf/GIcyKmP
3R4FD8KzydPxscjAAUw5dfccY3tADjZzoFJqJny3loSfnqv8jt1ffp4nfArGNJSgm9rMfZ6haT2n
vGAUWPc+zde0SPdBerV/Yl1DopTaE1J4Ul3fGIrGDILcPd+rwBU/exdsGNrqpDrKXs5fPa+UE3/Q
CqNAxCqqMMsy7bsjSoNdSNBlq/hS40WyZI8m/8DHBa3bHklXwPS9JcUxiH3zZZpNAHOzmauoV4UL
LQq5yKFs6hg7bqAzTq4snQBb5b2KwZy/6vQ3YHB41LfNmv9RbI/5UabufFuZnjrVWRvjqJj1nTOP
dWQjkOt4g41g86bZfkSqCBp9LstXtyu0YWcsGrqv2TWIKrn4oKNSNVKPpjITP5zFG8+aL+AaMNg2
5YzuO8lbvIzuStxDn8JkRM7fUzd72bcjBGPsTnrRjlz/2AK5yYFzD/qT15oxW36E/BJO40rholxm
gz7Lqr2B1ubI7PJ4TRe9wHHs6phpx8QY9T3aeIe8J3iVIjRlNz1PwxB/UFgRzo2fOfWjPrvpU90I
cVPW9UThRml7XRPLJTaS5RkVuP+ovN67j+EoHeMZU+mmV/5wWiCWnYlKzcfRY86MMmZe7Th2EQYn
4ltUGz+2K9C3SzHAXcdmkVwIPevFBlwjIxeQHkrwQLNwMXwJzNTAuFYrUCe0U20Iv2cCADY3PVP7
0hPZ/zKk7MYQDritH5a1BjtnXIavsKE9sTWZ6AP+NlnBuVfd8BTkFjQIgfARViW7iyMwbqWA8VEE
2xQVo+baTBQ+YRTjqhPrP7rj5HShiSrs4hUjAoWuSd9wYYzA9rzmHknGEqaWOx1Zi4ApdfNcfC07
md3S0gGB2Ptd/xIYg3YvgtTotoY3D+W+7qV1lZ0fkyMvCjgGfWoZ/BapNt65BoN5UZwBcbHiWRoX
GSxY1q100qOhQK0C8jRJb1prAr0MM9/YuyU8Ql4SSp3mSWP3LG3n65hhtkbKXaa4QkZ8TYFmlS/I
qBprYybIrDEyNFsOiVWxwbVUt1dKTYyyV3FJ5GgibvpoIne8qQMwv5QdnPk0DgMiqqZ3OjPs+lZ+
rztNHEvX1HC0V6P81td6HZzRvHMjMlhZeADFm859sKt8PskWB3ro2rH6iRlH37ZaUvLqYDYo3xjB
qC2h3ZrVIXYF0GqnnSvAJ4Z7m6b6DDVR4TLpTCsGZkOu6hBkqfs66uW41wa32+sQgMN85ToKTkWh
oEjCfZUHTwmznNz1i8j3Q5e538vR696G3pGwmhFVm1i6buMYkzpRZklfK2/TJ1yO+R2gRY6rWq6u
rW0XX0arLt9nqjhXf6wxzg8qf5+wudx1KMeAI8wmKMkYQrCtRLVecGW/WLG1AC0CD7XJ2C6XIEPn
5rvdDGgnSnPZD31j/4SY7CE79UsE34II2YnaI6OakyeHk1GZ9XeL3O+5R/J8nMjt4fxD2JsIa9g5
Xi7uh0yWp9QHiACglbfrDGA2Le0SRXKZGvvKgP03wKbadYyKNSslo3vFmYOORLNH1LK4tjf9zD28
Yb7IPY1OOjyz14m3KhtVHJL4dB4Mp2UYQmPyhA4HYBsILWPvQ3vgTFeKHJZdIINDM7kOBU17Ow3v
dvzcOXe5VoJISL2gPjQBGSNUwHnKucTVWjsUpfCYr5mTNDlKH+sweg8HfYts+/FJ4zB61xvS3cb6
YN/Fjp0cIPO3527BeJhgMd+tMyOXLBH6g9eWTPm3NfxtMRG/gVgqTz3xuW1f1dSobbsWXmi4jRHO
9urG84CBo2Jzkf916RIgMx3rU21X8xaM63DvOL3c11SiEUQWAZITZ7kOTZOcpm7Iz5wSVcEDpKtn
+D7DXZo7PPV1EpOGFG4Xib4W4Fw6IkCB0YlzPvjppauTto4SfiIairoNTK1yFvOdtwjKZKhrB5/Q
/RHUJC4XPPGQBzW3/Fca6/eNIwGJteVIUYR08+eKXdraVVGXHsEvTqV7M3E98NQdKOVZm/xoZl79
Bkcpwkab9fbve6Dfy58cbFjo2W2RDV2b+L9ugVI9LlTTtOzHXcb0Q9fs9VMxmBa6+LWmoNnKhmjs
J/dxwTFpfQ9r1g/FkMXDKNtVF5PB6DAcdd+mhcl5T2VFsWGGQ9w0rcVZ3u4sUqFu00XQFuS6QCim
8XxnmE9DG/vJ7u/fZ93q/lIW4ev4RPXWAheb1c8hSBeE8krsESedMYjn3iriazNZj0vnKx4Z4fxj
C/n7bnXtonKiMTm0rcvGr1evrhy76HVDnBy8YGf6HA54L7ffQ+qJ//HN/qs+fv5qdG0ZNWCQ5PcQ
+DQbHiachbH7GeJoXLbpN2hmxb6yWQB4+qGLqfG7zzvquaeIubGzLjg5DjXtkpzyNq6Gf5z3f08m
cLGJflB9WpOY3mdZh+elzFBmqjh1yDNVRK7F2zpL8kOlnQrJXqWXglrDwe8n96h6oe/rwcLAEDAJ
+vdffb1JP18aat0cKH3u49/69rGOmMjs5uLUQI3dF15W7gTI7ChvIES7SWzBlUKPXY6T/U4j2P/H
x//p+SUHo4N8YHLK/xynkgbzw5IzO8F3pNEOeefbsYGIk+sQ2223es1Q57GdAcr09+/9p9uPjyNt
iGCGuY9PD68JsdjJBCdORs7NCDc5UmhYKreYhK1/BG9/LziuTxbVRotfmzrn55eUILnpw9cUJ6zP
+UnV8P4Y/W2WC8zjaTtQ99vSxQPRFEMnUwLcdeqN6T+yC3+60hx16RfZPg/B576UVFoh63woEKi2
LajuqtviM9ZAtaH2ZXTXCXPRxJHlTO0/iiV/utQrg4IJOcKWpP5/fdITf+BwjU3n1GblchST3x7G
uk/uVT96h7//qn+4m40VYWJylc3f6zI5SvOYAlFBZLYSm6otBza5JaxyL0VAsaRBlLnVycvoJxlB
/a8Rmz9cYsZ56NBzMqa783kQD4SDmEClFSdhjVnEav1kdYINCerZDfjTGupnpb1ktdt///vX/sMV
NnAk0eZZ257m5/JhMnFyLQoyyV0xtTvawJw3Kg3qEavEP27mP11hACZMVQIbYGLq02t7mJeWvT0c
Hs5c2RmnoB7pCzQs2c3P1KORNlYw9REPLlEDEfX/4/ddETGUFlmoyA3+eitpdFPphXbi1BSIYnof
kVjCzpDhWqPBZeYNZ9fjAFDlWnvsFEC6v1/nPz3JHLCYFsCKsyIdzF8/32i6knfogI+jMjQ7LE0H
DlGlJ8lHgPAJZL4T919V24xny54UxsMlawaK1EWd7v/+p/xeuIIV5LP3+e+Oo4P4618SaPVi0RxN
TuWclefAq8ZhQ2UU8eLfP8dgGI9/1KclgpWKYAwTa1xz/9OX1h01AL/PmdJjFAOdw2AdvaosdkUf
5DvludgfhwbcSlm6UZ612gFbEEFK6b4tunhxa7TiuVRvCBGu/mB2oWtIDgvtYIYqa5ed1gA9TWad
0kQ6xacarV+YI7M5c0HPOhkrHYjplknoBwfpNY0Mewixn/H/ZniCo3CWvs608rU++Kmb3uO0si5Z
7L8x4D1tiGeBwOw0uTXnwd1WjX5Uq2PIDAZxUE29vFIuEe9srDDHI3MYS4P3hmSzSs8N5WjqPuhz
CvCbKextYjLyPnZjG5qdzfeAaB9ROrhbxHLlhhjDYSxeXGkpijDWsZ/mZ5FneBt6aR+LMtE2yney
22AxYPKKAGJv48kQ/cBHMs2HRhsoPDgQ1VPgh34Ds9zx+5c6bTgXDNm4dRzjMObFExpoA7qBfNaA
yrGZwYue2gmnmK7g1DEzZE9x4K6Bv2yK7KHppjiynfZYlXEMeJnBe3bF/F8S894rTeBtkBVCyuQr
/9S6czvnBKvwpcGxGtVWrp1yD7kmted547viZWnnb4uV2m+FRq2jihd5b5tyOMbU309WXe8coohg
1MnDBcuMrgaM1X4OXHRAYDRCt0Fw7vdUVqZAVBGYb4RKyyLuGFRaSNIMzkYC8d5oRo0pIUBCLZry
cWEi527051tLsxJI1H0WmUNz9e2movVmvVK90zck8pedHgxJNKUYzoGkvaOCMvcM6S/kHy24c4iJ
w9ZZMDWRMwpLA1wFA0Fd5An/e2oQl5iVd1lrYSACKsRFnE9PhqhRv6BlhNjcyrCIWTFztsRRltRl
pBWLubUn+OiThtaN0W+ZgXF3ERqWXvDeupTmprm9VzMvKQb69uxm7tPOuiLZYM5gcc0IOj206dnL
wXrk70OpXlGFwy1ytQtDFv5Ba9Mv1YwglSLLRbAzhCxh7yWoDhiAox0WntbeJLAPkZGUYreOwmxb
x1tusK/v+e+gfQRA7XwBJBhyB5FXz36yR3jkbqoZXLb5zY31maGH9AoKJD2jVEGigYKl3RWW4cKg
WPjyHYdOpuvwb9Wuf25FcFcb5DTo+++kqA+l7tw4Lcfs3gruEjHPoT3Z1Bl7a96kPnb0eskx5amF
005uvAU0E910uuILYES0+fAYr98HXjGHzeTrUV8b6FlHaHaD738IkiQbGKpmGI/6K6WVlEG9oD/O
Wm+A0/SKbVCUXWRpyfclxb5NlZE7SGuYaci1DQeyH4GfWREcVQsDnGuEbWNnOy3RLgyCvMsYabby
3zVZBQe9rX4YrmQukB1C5vEb2VlahY7nfKHKeoMK0H7JLOCtkiGcj3Es71CdAOHMmkdcaf0mxc0F
G8L5yhwi9dp8+toVsx76VlJsO82c37s0sUGR5/w5JQzKpnZf1FT3ISiPZTuNKqQV/BXlzTZxSb6z
jbtfVWk6fMJ7yOj1JZHDvWjn12FO4lDvi+nOiNtnK22v7ghwa1NxBq/AtwIaNVM3CGXgDpu+j6tD
gN5sW+rkaVAXx0Rwsg8zN4ZiN9teec5lHuZu2WwTqGuXdE07zq3oNkZrf0XGmoUdmq6XKgGmnrLe
U0omSQ2/AsKWk8HOdi35sVSUuyid56jMDHnrS4PIaJXfzVXRHsim1Mgs0CkPQKQ3ASnp0CwrLaoH
hxJM7AHmsN1l2Cn0IaE+5fZdOhtu2Ol1HlkVb3oepovjgWTj6r1Uvvd1JQAwiTQIqhSJ/q5rWDFK
ggSnXkLpVjEiOH00nIhJPt5GQHxHba4jQjnFjVhsf5Pmhb2VXdJCQR/9nTSRE3ZTcqnn6hHaLbq5
FCduxpsaIAi6hsWZ9moAAz82lXeXFfMcpTldDm/UIZCN0zsJ0hFPG1yOhTOsJlQeZp1+LWZCZn0b
u3uC7yxg2WTtR1tfLmz6i7AGoXSrGkGrIc+iyRc9ReBZ7BfTuDU19QMAC0UZdBSGL7p7T/bjtZbq
p9c0FRV34Jxpt64xsjB2vrIZHQ+6I79I/TCAnOVhb6cI9pRLZJCZgQnisiEFpPFSuNuELCyjlirN
o3H0Fiqa7FaNuUbzxnxoOPSLDWN54lwClH8Ng0R+2X+tJsvAC2zzyh1T7cEQZrk3RsgXmdSvOgTc
SlbuuS5ScyMsSs9Kg/myMa12uJct6R8yY+1jIxJE5PyTHpy07rYMoDYhKf5x20wSB4Xo+p1O/WRv
l9kdN/73Bn9BaMQGCxTxy3wk+Ew/AI2KMBBA9AUs4ZhZUQ3QAJtsyY2bq2/GqP3UPCfdGtAjN75f
ODybeKqgaH41x7I6OFmNKLJsvTBQ5lVTFdzY3h5IWdQY84YUH/NcpPcDjP9QcG0gv/ehjmzEi/X4
ZqiJdvQGDjs67cR+lEaQ39dw5DktP6T6GePvDnUtuVVOLX/UPhCS2LOno0W14TZW9ry2CQC8aM3Z
s4phGxOBhh4u22hRw09bgtNpBjncDBY8Rl2+QIN+zTRX7LvWpOgMkGE7jKi9uOlpoZUevkV6KCDe
5U8H4RQT7M4jifX+moCyp/raYFlZGU2GOWcsSRm50aARW72JP6Tjqf0wpjgpEKJsMDqjhC5LvBdx
dRZlR3PNNc6GRc95SVHgOVVnRWwYlw2VYHE2g7jEkJyKPfG94hqbyg8LJFIXPBL4XhTA77ElSlHH
r4VQxkk58JmHdHhzSliaacLgsz+CeR6qLkztlCvdsUDlOKDYOgKiIt20EHJN/V3WmDQytPFGgcG8
gsZNdwvOZVDr4n2NIYZkVJZtYyo77AZY2bGXYp5L66eYJtWBIaRrV7odBvoCUQx2A04wp8JGQr4m
LXksjJ+phgLKa3q4UpOI4qWh3adK8MQECzz3SZso9PIDNA+JTW/IDuL4vnN5X2JY8UMm1MpzCjTi
kI7wtae0fJBJUdDh8mOwUXE7PmUSZtBkGo/2mN4bQ/A9nfLzIOXaeRbVZfbZ3kwmpg7hJPVupHu9
q+R0mXMS+EJ6P30LQnbngmtPOnEsTEPboyDywzgY7TNdZpYjpNWQlmr5zY35uRE3fAtGNmOczvFX
JC712CZtMKg4+W1h2V8F7YiIsmIS2r3LyA/TFKEVk5P2kU5u1yJouCytuTGUhW/O5wGMkT9cZTWp
A8itKJt4qBQe+Jvem3/QycefM3zTej3e4ZrRNpJGbjgm2CXqTG8ihOzXzix+MMn+lOZms1nY/D/n
Ossg9hNwWUzdRXZCxo0aTXNDd6PmhAFwurULNoSmP5AJKKeNVyEb6JiyCYN+gmSNnx1HKfeNPjpT
2JntTdljhRDBlySw8mjwM43bQdjHem0X4ZF8SbqJYCyjMWPVXBjErTYQ/mU4Yn729P52yswJStE0
2OcpTxKcj/6yMliXl6zNY24dOGSxoDUzlZ2/N2qQOLTjpmtMU3OrA1DEw+KO27zkGeqsedjHiDel
zBSn5cp6kGPcnmeG+xHqTD22uvw1Zkmgfj3yyJXOniUTXXcGuNg/JUF2r+V84ZY0etj6cuUT6/2p
wZZJiKs/jMto3aGBvCkdq3xwdM1+d3iU0E8t6jWfjWre2KMzRpXPIUbUmbqDIFOFqzmz27TLgm3P
cu7Gukw2s1sPnH/Y6QZubByFWaePsdsPnDMc7ah1It3NfVvgO0y/Oc3wpCt32sZkD6K5rqkjVcmC
VQ/puRvE44UGUL1byp7mGBFCOtVGd5ScM7dGabwVSX42C189aOA2jkFavgeK1vwyNsF2lCN0aBrX
6AXHtHwqp9Q4tv0MnY56m1y9cwqMl5ovszV/rwwrf6NpsxBFy+vtXBQDj7NX7PuMMZKhqG4tXeO0
hQFqLqwD43Xcaa2VbDzaLQypwhwnxrOrjDi/WUSMxaTKp+ReaF56zTmAFGC2OMX7HEqtgE1c4BeP
bTeiNDVuzMb4kmarWy9xhzsjmRd+ee8qy47Zd7cn1UgulOr0G/IY70DpgM6UzMfQdmKOnA2HBHeM
5S6f5BnyDZK1Ke4OS+ME4eRIK8r19LVbEYPMejGuO6GfZuoJDDqzQV8G2sgnf1z8PdYgYtaAADk5
YbJJ0N9sJpODj6AAzJJeNGHQjHQvl1dantmGma0n0+3OlWAvNyL1PSUmFw0q/Ecb18cgz4Ld1Ay3
sfTqZ0Auj4nsPuIkO09DQiZSk29J737z7eV2aeIbZQWXeMJn1MRTwpFJ0TaoTOSNdZCs79kscwZ6
mBbna0vT1auPLOKD/0H51jU5Tx5Rse7cGEUwnmyNqYco4Klqtlpnju9GPTvGJtfp/r0JR7rF0WYy
Hh1Ynzn8gKqdv+tGZ343vUmUJFB67Eksxgws2d9NfXmb4vSiJcBmAkfZ0WQ57/y0zbaotPbsW5J5
gax5kQL7Zm+q8lAPNOQGJYxz75gccHX/B3zyA4XkQ6H7Pd0twzm0cc66VMUfs1d/wejJgtS/D8yu
rz2/7xTHIqQ8HLYhw26Vg0gFr0W7L/KYl1Aez1vRsG1WLORwbDX4biKm9y7EoUJKx7Svcc/sBhq+
eP4CPpxbpSu/LaX5Bniu/Mkh72fR5d3Vdzpv20l2gcQq5cao/evST9rO64urWYp600ruadoPLBHW
FzfWVjZ9vjHlIrcenU4rZVUaeRltSETM11hRPSi0FtGNmea7KTHeKzEF28ZA9qES1UTLJO9pF8iN
1kjtQHO+iRzVWndxBfs2ABGCmKA82OjrwiJl12SQoj2mC7z0AJTuNtWtPqQBfZ1GAxx9WYbpRENf
FuMDrP2vsaqNnTfGr1bBos/9W91bZv+OAfNZU+KqEveuTVK8Y6lpRa3fY9Gs5id/9h90YyyPttUh
kGjSe+iV8e3iLJfK8U/zjEdYCYRdyBMQG/W6ezQN/6w5nA5hdFAVsqfgpGP13ZRONmw9qnhghRdx
bRSmwxoRWwWzPhJ+8uDmZDlqPT8mTo2d17Mv1TA/90sS7Pw2P2O8isOuG60b1XcB8rjpe5F0zIJI
fQxbdKsDZ3uw+B52hGzeqCqI+JkwSLrVEVv0WeWVT9laznuMuzF0lCTb17GL2SdzOPiDA98yGXek
JiC2PX69A9TuV2Gbd+ko+w37xCfizv0mm6fse+2ia+sZl9l2BmQXSHjaNmN0fJO6LTquxXzUSiwn
xlokb5Vbhk5hX+B/8x/ZOoNbVfaN12fBwSGbtsKbXHzU6p5R5DddeuOBFu/NUDhfLZH9oEay+rzk
g49B7FDpGkpoxBKstjUz6xl6Ob/r0p9TsJzMzvtJmdy8Vqrpnw0/brddpUAsrMq6Vil5IGjenWfM
RIdRNveyJtQxNMMlk8tFYzO4a3SEWzLoeEMtwZWnb47aDIWrZUBf7iE6btIy9yNWHPYDvps6HCyh
XhwQfiAoIRicb8p2QI4zDk/1wGylLpGnjHANms58KciNbgtKJpuuNS4gKR6tzC63PsrbG0/p5TFT
+Y1S1l2l6RzJtZzYhIs60eHPYD6M4ltKjEolwxJZs2o5MbXrIFRebX2IoP/VMS4NQQ929tO4bOZx
jE+5IOmimvyHWyTqIJbsIXeDj7pJXDSvI84MARfNadK7nuMkP6npHVpjYuwLTdZVUoEI+4yTH3ui
alNZTrVvlLe8UMpDncNWfx8MFQJtKy92Rix6Kh+6+6UoYv3EzCVgzgBvmWYWX5bCooutnO8UgGQI
aYS9T5DfptKnwB7wQM6NVgHIaqZzxzAHRC+v3g5uC0ZmrqqdkQ3Pip0AzGFxjxXaBGXmtqtTLmHf
Z9Z7YS7HIftvf6ZutdT8BgboxvC0Fy+R013hTMTbKZtvhPStbazN+KsF26ze92+dpmojGqnBg/Ds
d1U43wYraHZzFpTHWl9tgNJMgfK1ccQe40MV9aXU9Z+2Mm+VX7MqBvpt7hIRTCh2HLWmrXeF6BJ+
k+Hod/yqbrFqQbxuHRI3H8B7mGFD0o9EhRfcTgyR71U9PrCfehbTOG9HCpehJ/VD5zofQVkTflrW
gm6eaHtFzGgPx7+580rqDeWEmlvO6kqy7K0uSdX3Y/FhzewlvJKqnc2EAKulurjBEEfamp6b3QG7
GjvcREz3HcqFaNT8i1xdHo7g5u9VM7xISVWjZWO0p/z5kejzF+FwAiyqOohEh2bEV+awEWYapabi
3mwBFxuNfHB6U0QUyl/1zKAvZc3Jq+WJYt+SDiQxSO1ZpPWqdRgbTvhNeSyYVEL61zwptGOhXAN3
fTa2/EcBDFo/HncGAyFbzMP2FkQmK0Z937rjISnym9mkhLdoD4xSSVi8bIeqxu9Q7pqPXT+a+IiI
M+dAciPdGclyQqYNpbZku6YgxaeWgqPKMKgj4fGJWSJCVe7AK5m96Y10cGzTiONk74rybPnNKkbK
WN1yNlTUkjV9aziUy12KKYGqW0KYy2OzgIEFzmh/d+fGRxpVtLeMk300U9IdZD4fPbNpIo44x6aM
HZTl4/PC/AWeE198xIGhtnLITU65mYxyEefbxg0YDW39R2sR/TanL7Xt4za58tZMQr/nYDSX8amE
qrid5/ayBMULeOD8e0fDbmMVebIzp4V2iCQRJJ2z1o/vepMc4SeBgJDVfVAnzxoQulNCUiDMXCfe
5otzlyycampNRXGe55Ej2x0wykvnLSVPgVdEdRK8aE32c2QckToNbDPsGY+0edMb4INsDmuYrzXD
pFsl4d4QHipf22WusUYF86MrYo+ySlmurZRU0K0GUca/152oMmdWdRNL4Dx0UKH9+QN2ULcfAnrn
Oj83WtlttTTqqPMW3kBKuk8M/20U9r7rcFzLHnrOOp2pVG6Q0jIeJy9BYC1kgtuT4NaIWTTkQEqV
o9Sf1WCR6SR8cNOU5lPl0GFIcJVsJ5JWt20XvCQ6mxtW3Etrx6yJS/wMqZjQYTm+djM1EN6MFzoU
1w6qdZTkvOHqxD1rgHZClyYMAJuCQpo7d9YXu1ZH2mpUZtwXj6PfSXUIi9O0D91pbF8nIVjMnPQh
KcSyXbyKkKDufbEZGd8M/IVbyXgLBb/WpcNi/D/Ozmw3bmTLol8UAOfhlTmnRsuWLOuF8CBzJoNj
kPz6Xqx+6FJmQolq1EXhAmWYSTIYwzl7r41PvfF3LulLX6bRYJDOg39nZzGjWuXlAztAssVH1yBv
rNY2gyAOjqShWyVZFCyD1Huw//lKt3BtwiciQKiuXxy4VlSQxAwHKv4CS8ILRG1t6Hm/ZaFGwuTQ
/ZD2fHAokZOXVz4aAKmJtu6m90jaiyTSIKdQ6XWKAHjcCUBI29YKH8I2p3Sd+Eiqs9FbghDNdgN+
mgSpJcB1nnMkuVPifK0oLOQrJ2XnKovR2o4yexk8o7sR9NtCCYQnDbXo3ut5eXHOTF4Mj6UmX+bS
/EZH9bUVGmK4si/3A16NLEp/xEa6ykc6yeAylnjc8QD5xn/0feRpReTvmoh5sqeIzfMI35NKe49o
K0CiJRUUYaggk5CcFrkBI91RtYqzfQP1eC1M791hTYrCIQxgY1PzSkY2b6SQ10SsiS4FgUwt2tbD
H4Ohf52SvHlwUTwHBK17N6IbH5nd86OIeybvFOwBG3pB0LBB/HBo/skTw1lHFghDH+gdKXn1Qxc6
PzpfgBFX7SvkC0oIA2cMM8mfUrciq0m79yxLHPI5ZIDE0rhVTvlbK0CzN57LwiuFtTW7IXlKJqIg
Q8t77Un0bFqOd+bcfC1shohKqB8N/ntn+YdIb5ZMVKLzClOQFYrHmZVhum1L/Wdfh08KOWMSifvW
6LdGZrobb6bMNccCGX6e3MHNfs6b6Guts2/CW/zGOTJdjOU3edK+WBwiHASnGweurSFpVXRN8U7h
OduFvvypiWrnerLYjbV1RWBwbq1BJ4MHFzuIbdjAtD42tuepIrMYOeXBSpX/e8D2uw8Fnwn1rPBA
4FJzq89l++3zLvcFAQURGmBCoQ3jaT71u0jDHF0rzeIj6XPNHm79t7gz1HeyyowrVs5LV+JMARFP
Mx04a0uz/V8mjZIdnrScND7WeZQjlNcZMZ2TROsSffPXz+/qQuN+ESb6+JNw5iPq+3itJNcbVSG/
PxaYHGn5QO6gYJY1BQU8M4uemK7DlGUs0UjOJjY2PzjNmGtX7vjSr1i4TuyZbJ2omJM71vEpEoyd
JsfWbPONkct5l9djfdPmZr1VqTdTgUG8FxBtlq46Q6Trz5/CpSeOvMxHLQHcEZzzx6cgC6/PqTyR
UCOkBssBxfk8GJKCdC6uyFMuSChRsf3fpU5EGTE1HaKp4+To1zK/ddPZh7aL1SXMe+1LDXfxyvUu
3ZoDtIRtFaywM0KgFja62dcRPdTa1XY6cQ/7EpMYEa0p/fz//hgRayL6QWGF9OXkNTpFNeujLKMj
HIrwJ4Pua47r5mkcx+LKC7swA1jgSlwSb0xEVNqJxGgg7TQ3CYE5ZjDjV7FO0FYzh+Wmoqeyzsro
V53V15DMy5s50biAYIE6BUMO98+pMRKDUIiUnqg/wByaGVCyyuhP2jCgrjzGC0PEdhc6PR1tzuKn
7Gc8Mqz3elccu2kGRw/ItQmg7NJkkLPtD2tNppZ5RcNz6eaYcHiUMLDQ05+oprrZjMBDtTCQRzBf
1BI0DezzODkvnw+RCy/Ohi8Dj2LBAJzxIEgPZRsdlcURr7G+SkqSkWeYjgdCqFDcJGzLFh3e988v
ekmTxbQNUBWUob1oLD9+32HXJu6MAgB2N7ZP6ioiaCtz+GK4NDpiP/Q3Zduz/xjMmRxUmvSUEeP/
/lZxwujIaMFh2DyBj78BXZCSc50Uxz4lJ47UagcDjRmxLge5BeN4CDVK8VdufLmxkzFLhw0bngFF
jq3m6cSWUVXUI5kfVUFcrsCEsk7y6mlpj+PeDn/htJp3Aqbbo+hbqtbj9KMfw/m/Dy48qYAXF2H1
ouX+eOsVI2ss5nlJcPLLx4ie3W2F+fjKVS7MdKyZiCpNDEewK09eckdddowGleMFUs16qBSRkWOc
4o1nE/T5cz37QlGj4yjgiWL8tnmnH29oaiqvpPFOyFjNXpcgWCw9jzpNxd6yr2hyz+7q5FInC7Rq
KTwC506Opoqfof9vw7K78fAZfX5HZysw0Sga4modiRhoHvvkjjBIZOGYivjomZN7Y8VxvXbyUd5j
29aefGCe90U15m80hHGGFBwZPr/88td/GKfcJR5iNN48TvSFJx8HctmCFcyKjimEOLKK8rQjuVoa
+TP1zOa+oXZlBkoLrwGp/jHvnlwYxSIeILwhmFRPXcVum6c1Za74WACTdTd5J/19W5tat+9rdylq
4JjNgnwK0+OAcOmVql/x15+0/qf0GrDFZdimKjAEqXNL1sUynRQk9qwNX1x5RMuLPvulUD5RD6NF
t07fUNk1xBVZ2F3HlpziyDWnFyXaNMhQKGBlsdItG73XNp27KxEMZ0sDQ8P0fUK8WJSIEDkZGm7p
SofGZXSMTC28sxK8cgwA9eXzEXBhnDMvG+wbWFk9Ng8fP6kRi+qM8ZG9Q4HiZQSLtUvAL+4SLQyv
OCsuXwoGGcJYvuJTk/wU6UVvJGl07CgEbiAvTd8ooWYreKr6lX3KpWfnOIvQfDGV4CL4eFcOwvZ2
iBtxQOHa/PS9riQWyY8S68rcd/792PQzseagieIh/sNd+9eRQUY6Ge0DyVdWYdS7nENoxNBc9HiN
NJEiAO/G+HQtQlL/562cDsrlnGIB8cYe556MjTkdqEtbnMQK1jbKt561lPCbKlrZ5KCidXCtic/D
TlT/Rc/rjpD0rKzezGSm60oYi0Z/a/LyXx2G95BT9JC4tL5w+a0o46MU7Xv90fAkbZfUxgq9Tnow
f25qmo995OX9igao960mz+6ZDpx+39KMAJYOUqRhCU/d5xFxI42aLlRf0OPqfyO7AY4bJ9K/M5EL
kQ3rZ/JVqE7+7qIu+VYTwka30OvS72LSkO34tmj7QDe64r1NXYo9TW/TJueElpZUsYfUWg95jm7S
6wusESNM3BdCIpjCalKymbKSlEyyvlrqXFNnNEsSPEKbzqLMqvcdWLfaEPVLVjTe4zDU0NuauSte
sr4i3aOHTa6QVNIgAHMD/SZQwO7KdadhAMRQt6hcMcSnGD0p09GaGjV5qyvsd0EFSFEGOWlL/aHu
myG9xe1LR48Qw8REx5yh7606H50KszJ+Q9HBs8FJFvX7fnBxqUEZohYOgB9vfDeXttpHEV1YcPCd
98pCUWBayDX11toCgR+lSu249KvLFSJ39xeGEe6YcxDvswnF0K2aqSCWHHvbYGw9kNEpO7CZXkGZ
jxxGRjdWB8pf4lGTZjEeosyjoKLr4fDHpvDtrHJPmvEhx73y0BKp3q+wToRzkA0IWhAyxY9pHEEA
VmPWkk83dPNfgocUXAEJIRsec/fn8+nq0mzMQVX3mBb1BX/08cMu594zBn+IjnlqjZuQWs67kbT9
z2Y26LBkWk0dZdQT69cw1caVa1/YfZi+BXXTIHpQO6sP5FaelNito6PAefva5ClJXL0RVV+Urdqn
QoFEvLL26Bdvl2UZ+a4LXer0gB4WkRPzrceYKlIt2RVGZX4fvFDdRujRbxFP0m7PXP3Om/hDDwSs
kf8wDTk6cFc9huByCDuP6cPXposguy30MqGgGmvPA0UsTGMCTd7nL4iz7dmCyZbBWU5qbPqBW568
otaqZYf30zv4c1ihUChRwE0xGaVJ5lHtAyGtE+ZG1vtPumXlXQIFcOMmtXsQQ2Md56IYhsCYXfe5
zwqEd3Zj/qq6bvyKBbal9B/NQA4qVI9VyfsIWr9s7/jPbrgAncZd1EZTT7N4cLcAwPQwaDoK0ku7
tj2ik7QfatOIV2FOlzYU9Ie9htB4RxnNsUZe+TSZ/fS9KCtUgzEupG/47e6lTRlukIO3TCJm4HgR
FInIbe/GTM1BElM49VWGMn3BUZFLB4Kz3GkphaNY9PJrlrtR+YL4Lp4OtD+c5jbkA7beO6WqZpW3
cwo6EvjGj0obmPlsUjbivR17PRSKMEyIuiwmfL1lm3gr6DnyR+i6yYvEZ0FO3YDVf92CGtu0oRn7
K16uDu92Qr9njkP/Bo2WAPPBDI8m9GSDMvvY/JSyIECyMsI1TRbr4JUUesoerTo1fO0xlaOHsx7T
m2MlSzhp4q/hVHq3g+ma246M+fuEpA5Q7kWxj41ejzajaf6eAaGRAD/LR7v10UAqtx8fa6/v9rbS
IlTBiziUzv1P6kgNGurZXdn1NL75rJ90fLpxA2nM3MEPiWjipEV1ID5TZzmN9eKBHuL0XuSJ4iyO
t91Cza2jCB3tJN1YEVNO0EDfSjZzZms30k7NzcwG8dboq8nm73XdvYbT9BG4g83Y6unWRGH7q5rq
eqfbcryTQ2HtrWma7vVRTXqAtNT6LYcwQ2SZxQhRyoj2qt8nX3WCsW6VXSVXzhvnO4mlvOH9A4O1
QPucfDUcbKLG7tjtqdj/WTsIthhKcuNXnv1Vc6o3rzGvRST/4+M92UVAqcTp6qJ9tPBtfZxM3ZhT
SU4R7FiDMngahbmNcoUhY8bfrrpSEczMRv1vHwkE4mldTv2DIITBOLRxLXGmI+bawjegu6fHbvqe
+HV8l+sRKzmBgkpdmVls42xiwSQM1gZSD4JPqJoff65shnBopciOI5Z4WotlQ6JnaFdavOlLT7/N
ahNtiyod9x7hurolrK1XAeaP/uuoU7UCm1GZ2q3TEwJ5Qy/LmPEUgZ1Qqkhf8tLNf4NP7fxgKikP
BHS5U6QAtJAiThh+mgVJl2h7rR/iMdCSST8MFUGhpJQWkxVw1CGNDbJDQX8TYJiJQNKxfknyasKb
ETHj3jE7PbkJs8X4EIch8vWp8MPHUor+xUn4vjZIBVt/TbPdfZGD3f5R0oHmN/q60raDE/v1tkKo
NZIZToSwGszx0E7kIzMdWe8mmDzS2LrcarfXJvTzx+7hGYBsRf2EveZJdREa5tBaKM6OsiX/+VmG
8bB35axNa5JWp991puXfYtMGhGAoiF7ZMKN/NKnaB34cpTekAKcmOIg5ahCodnAJPv995x8OmE7w
TfyPNedsVBDx6s8Jm9TjxHAIYHvRm7eg3ME+8IJcocoYLHktp+TCUQagurdACjk6n7E7K8mcNk2C
QoSpyVWa6haKAvU3lUpdOQWa/7QCTr5SWh8LuV1buHCnRfKaVikIEi85Zp0PvkU1ztoTOY4Xjs/B
5KTuGk4EgmBUptAgCv+rKLvhQeb4iYRmVSuTJOZj4gzi4NkDciGFdQsThFpXWovtK/VcJl0aybq0
bxuVfTMzK/42RAiF8K/p6z6k+x+pZqQ1kOT8qbig3KvM20xa9jai3Lihxybx/VQPSPiLwG1QJ4TG
+ORG7XSTTCjtBkHDT7buGIxEJAZzW/iBSIQ8ED6U389dNB7HyPnlZmJ8Ezk+RM4YL2aKEBVdaXUj
Q/laUcf4oxkouxxrdHa0SujLiKjcS9QQOLXax3qgaIvGZudVSm75rNhlaLW3bBK1e+auKTB0mdyZ
TU44LvTAe6Po8NCVLp1vLXK3Y7ygXOK51lYmlvBVHQ8RAjwbWnGGKD9dYFi6Keq7JPXYDzjuw6QJ
/U4Y5YtoCWHU/R/NgFrGisYemytTQM4vfQU2He2ccpE6JTzvdrHruc0UPrAKjCu2Fv5e86dXvp0v
8ZwhcBC4klDiFgeMTsZXGEDhavLZyMTazHw0eeV9rWXuXpSpxjGzcr/PrQ3vVCGZ5+SSlM8YLfpv
ZkzZim34qm7iMli4M1nA0Rydaa+9YqoxDinH8Y2cxy9+7ya7qEDeLVoPmE2bao+5q93UuG3sVUwu
c8LX5Jj3tecPW9FOxYoYTn3dtSmSdJn13i9eXLdB7I8S1G6rb0LmemAiHTo2rnVXKgMxc5Z6u9rE
VBg3/iOe/j7Q8r67TTp9vG3m1t+Yyq8DS7FLquq+h8BT/iYOzVhbnvTuM6G127mdx/2cChwznfxV
FKYRNGZp/1Cz56AYxQ3IulGuUy9vjqEEKT2gJXj1MRq9wRlUqBZ0sa7jWpHENor4CQVpc7tMYjdu
JdQWEvtjueh+qH3pe6V4ZdFg/DFKUa8rspsPFvqHTZNJ3KJVpR8nvUSSSRkSS0Kus0O0RwQBo7Ye
OtPeewPeVKNMCCRNU2/laJhu8JC+pkP+3hroAwxPtQe3aQzoeaHbHvDpx2vTQVzex3GyNk3OWanU
wrWE9fkXSYy1cjFTH5sZk6ntiHLrwbm9q8dSsPw0yWaCJrxJsqREbaprBJ3Kr8Cf5AqMgrMhKw7m
omj0P6kl3S+RLOHUNqWxZsh+6SYn3+izZRztaEhu/bR97zr+WvqRXlCUKTenY4VMdAx3mY6hbyxM
tdHddJexY2iCUXlsjvP5zZ65y7rHPuPILl35yn/J5eDfpi2inCrL/upumRxYtcojsw8bzj6xbmVU
VvdTuxDGWvXTa8t3uxzepGt1B9LpdOoG/LGvbhP9ck0opSV5maydEz8vIk825/i+nZoWbURKLcMu
JgXFzsa9BYt+4zNI6XRM7Yoioc2pdzpAIeaTRs31mBf9ixa26tag2bsdTbvbkir/QzNktUmm9Ea6
er0RHp4T3iUVRpqyq7ilL8szZ3NZF4ppwJl+RIPNVoIjxhvMsPQugTW2J7Iu3idFYqynMje3VVxo
dyCs5UpVFqKUohhXQxn/6bwmSgOO8oSNhngazSSsN41WIjzLmjo5uFWX/JUYdNl99NSw9Pw3JcE3
s3HnO7ph9XY2UAKYZT0xgxba76LJjy6Klz2UrBgl+1ztrBy635jbxbq1Ej9I4FKu8sESyOSnZJ95
8ltWejBYNfLe29qRi8iMNpvXxjs7muuA/zOtQ4B+Gws8ZNDYwyNSrnLR6CDXyLshwIH6mEZSPX2+
sp+ft9lvoTIA6UzOIX3Uj/u9pCtigxajOJSh5WzruEcn0Yl7Bkn9FzSLea2Ner6TYGvpLCBn3YWH
cVpwtT1p2J3epUcDfuhdHDKwM2eSq7BN+gdc0Omh48Sw+/wmLzQAaL8DO0HaYFGyPOmehFWeNbbw
k6Mow5BXlLWL2rXGKc/CPct4byizHoKZVOS/mnDwoLilr65UNs63MzYnV+550XXwFk921vNk6XqJ
AulAADjLtSBochJ6/Th4Zrj5/H4vXIozh81Jx7BAZ3vLf/9XxRQdVjeIsPQPTphY6zGPxK3ZDs5a
lCRDfH4p62zjusTmkauxdOC9s+NNoUZSWHLlHzBeQaWfoECb+OLLSf0/7gkWq+07ukf//bSJ26iQ
ScuDxj1liPhMxKLU+Br8r/EQX6mhnxeEbItlmrzcJdDnf9mf/3p88WBr6VRl4cEmwPw2VkZ1609u
saE+xLEiFtjZqJqsskpDl/X54zzv5uKSQ//DlpZ2H6Kvk1HitmOcecIVB6dz4Fz5UiJfjzD1V0X9
OOqLWLZLRkzeUmJ1HFNX7Slpmu+f/4zzr3SZFXxqmNj+Fk3AxwFkuPAh7RjF12hiRKomjZsvmj9D
32j73pjMY0Hp7/nzay6D8uMW/OM1Tz5SleVAAHi6By3L6tewBY6JhZojYSMpwn5+rYv3x+vlK1kq
nKedsaa1UB74I7NeOSuU25j48jjGI2vM5KjnmARMMwuvzEKXbhAatAvEiRdsnPZL0kT4aOcM9ACl
rDH9EeI+cZx7GEOpXRnB+sVrYSKzHW8hwpxWHeinmtJsO3Fwc+UcBgH2XBSAFgOYmYMWmMOSOdyl
kfmqaR2qfRX6mMk0pTU3U2EWW6oDj5mlvhKCrp7oil2Dx13+fQB04NbR+zwd5jTrizgVIfEPdqgj
7seyVMEoe1lOsP/9bL0oEuCmMvOD2TolrdVYZyJb5rhQ7BBxKJ3W3ejqv726i9YiHnLsCaG2MfoG
W1htr12qT/eNbrsYUZppPeCPXhFH3l7pCV4aghxukflR7160cB8/MX8uBn9RSBwoIzprRzhP0knC
rdmYYks1WdtkXVRcmV0uTGwks6AV0SCeQZ87Wey7YcbCwIHqQNop4n9XFYcCofZNN2Mb1Aiw/AtD
BUk+bekrIrhL2wz0PswnLiIq76wHLtuxGH0mlFYg/MWqOROuTRCAnCOiWqTSrnzgl65Hv4QGPtsN
3Ti9HoDS0vVGIGK0xIrXnOz3J4pCEfboQeAclnpFxODnc8qFlRAm+iL90QmDcU7VhuxnMvRhGm3+
uAunjW/1ebihcnwthO3CwPG5I530TfQEZ59OiUEacwUdEmAExrMLwn+VQkoNyrhujnqIc1DvZXHl
5i6tSx+uutz9v9ZEu44KjAj0hESYQc7JOQe7Wlx86ek4L1rrYeWP5pCtiPRyN7Vo3mM/qq/8iAtP
2GffpC1VGg5qpw3Z2IsNRpGOMC532olzKGuTShPn9fMXeWHsUONiYaCxTdv5dL6galE0VsNlGpUi
YPIWQTWdNrFackdpRunelQteui+GDexyAiHZIC6T5b+erStsAa+a6Cji7du7luL8Qy9q+/D5bZmX
LgPtj7Y08jtMfCcLbIxo2ssMLTxobPhhUnVK/20OWtTvMDjD8YpSp3l2sOjQ/E3T7I+r5wb9CFV+
V/TEfvdGiFkzQxLeBSqyxA5MI5AXxaIRrjoOPNYW3PPieqPaH288C/sAkVyTInpqNsedNEvx0vSp
/oVyL341TkxfSlA0gVH11mtOJMiPOMOFGEQ6q5Wvkb0RdLj/LSZpp9Q2nz+N84fBMYD9MYGNyHLY
73185sQdIyPAhEQvzPNfjEzX+200hO01Xtw5e5NwXppRCHGMpbl4utLB05qGMCEwt6fnDlQ4VGSU
MWeNOUBkjpRBZ1PovO0JvhA7bL1LQJHC4bXy9NDFEjTk43ck+nVFiaMBrfX5YzifTHgACCugnjk8
iNPeJ+fsajQF0ijQNOGtE+f1jizj+mlESBmIyMO3mprFlbSKC4s/GasYU9AtsB6dXlQbYKv6PYIO
knuoAREXkQV9PmQ34egZ3z6/wYvXYr0h1ZU8x7M5o567UFA3Dw/spPsjRmj9Pq2HdO9bk7zygZ0P
KeSl7JUNzWR6OtMj2mWYKV1wwIvGZNp2WOo2HmXzKzd0fpalP0CBmo0k3fmz3cxEv2IGxhYeRJ1U
D7hr6xUMU/m9GYRxE8YlHuURu4I75ROl6U5d2UKcDxgujy6ZhYf8cCwDH7+bzs0GrxgI1FJtJKik
0OCu5S8+cJfWM4IIKAjXUkDP88rNRYuI6pEDLbzS05qBLjU7mjQmLotC4B76pIv1f54DUQzthgJl
unEn/y3UIUb50pBHOSZ7J0mfQ6PMnv7rcFo0SOBKOen6rENnO6jRNmvRxsdxML42XSfeYhJ2gsjO
hisfyfmDRlrFd0mk5LLenerNy3IYzGhA2267dF51LK1rnZ45kMCW/KQ6xQnV6tek5+dLH1tkwlqR
mLKLOR9c6GRMmfkI1SYT4Ytsug1d4xdD4uRNbX+8dkxZRsvHM99yICIlcBGakM15Mpoie04yXiBt
F88Q97bRz/vGyPwNe7Uc81WfbohoBwwBXvtea1KByhf4S1M4cvv5e71045CfWYE9NhgM8I/DOgdf
1dckBh7TCoZnhSN7F+mWEzRkeQZdao8Pn1/vfFpC3kL5i/oCHzOrw8frQRWgStZaMf2m+tUyKv1L
3li4tKBKXNl5X7rSsnNjq8g/POWPV2pQCfZmQiu9GF2x0dq636XsXp89o7kGIz+fALkbwlyNpdLG
7HTycTQIx4ZqaBN81UP13gHa0WlEmOF/F9RyHfQ6vCaeHjKYj7fUccIp8hFHC+gutbdKI9+nbDxu
KQVBKPQscJUz/ejP39il75Gcx2X3yVURsH+8qJernGq7GcPKSLzN7HRIr2KX7hDYrBs8+902nRPn
8PlFLw1LxgcdV93lDKud3Ok8unSrBz8+aqNyHjI4L0VQa5O2J56Lc6vlZlfG5YVXiER5KT4haV+k
RR/vEuRGmCokjsdCdOURgG2zjU0yaf/zbS1KX3KOqa6x+Ti5La+fG+VSfTh6Hk2ZwIX1n+6Zx5W+
DlEJpZTW7Ky98iwvfAiov3l7S6WSTcfyrP+1y4aTP7U6Csij28TvhV8WP5NKQn1IOvPK1H3xSnzd
YPn58M4mk8ZBugy5iWygMne2w+ipOy0csvUsAJZ+/iT/2aeezKDMIawS+E1s8yxuVWX4rGd4Ckfd
yFtim/1pQRcKpyuCYfQHeCTukD55dpp/1eM2+pooC3DjXGY0s4tB+zWpynuvqjn9lvDsahJa4lCj
IxuPW6Nx9a+8xflNVDrJnDJNzT+As9pqVViu6lezYwGsr2xDAMRz9Fz81sPEd9cWq3kPj9Ie1Urr
c8fb4xQtfjeWB4eoHWWAIMZp1iOqVuDAQ4qbqRmarIMTiZ+D9l4W26sOyiDaz6Sk7W6mkXppYqve
DtrQsXHWsvmm8PRyWH/+OC/UzWCU25z7gBxrNmvTx0HCjjcdcAZ5hzzLOnNTcg/TCo+ehT4FApy9
VMcMHnNYa11gpOgGgjlke7LXPDltZeovDK25dP4OtagQxzhYcry2SK4ltV4QJy+FnKXEwaRknJVy
Bhcni5cBJW7rrvzR2lq9A4+VaYE7yOmPrmwDQW0EfCMoCxGCcGM7824NnbgVc+3c1K5MXQBqsfkr
0jJQLPRC/mEmFMnedw3xC+lOrr/OOVpQIkXpfV0ZuOwpeJQnI5clgvnbZCJw2VB9fNTWANE7NX3Q
9zmWREjseN/TYdf4PW1t4ucwqUMo7+v4Nc99sc40at/rxp9eqgTVn8WGiA6x9U6Ycrc2GqlWDiyH
F6JdQxrhVu8uHWKoQ3N8NKNWW5vZaGzDaOH4Ai/Yg4zT9rrRPsDUTYEHFvF9Etv6RkPUF01d9ZCl
059ExT8rFf7pF3oOffF2W07CgsHQPaAJ9NaRmGDg9vbdHIoq8AVDuM4ztXBJnkIBdcKYQbfqhfs9
s0grBaDT7Byzp/snCdS1qxAACjm/u9aVCEw4vjyMsoAFU6T+Q+qNzboDKENx1pLRN68g+i5QVUUq
d+ul+8L1xPMkNFMEotRI1HaHZqPK2NqQmCO+60QcTcQIu7DIst409g169K95WuZfm8nvH2HZafe1
Gfd7p6l+VFQl3gla4ZuGVLFyVTm9JSbKvKiw6/3YGXLbeFq0yVp4ET4a0TskzM5D5Rne1p9rc5uF
hf1LlYW7Ea4+bRGIGjvQVRKoDrLJkqbos0jbnrc4Feze9bz/avuFtxmMzPtOeoqi4+ZM4J5S+GEE
cKysvi3XWmXN2wJc3Qp7Rn4PwfKByT3fOLXn3M4FKNLJtKY/4LK8NSUJB3okFrXVXNHBg7QU8RPK
ZDuRdLmLZWkHhQGp1FmSPQcdj/mQhdAHq2J4nkYbfPhY4piQ4/wqsxb4G81a608RafrRsGp707cN
+J40E7cQV/u7qu5EHPRofujSRKjVKFuglO3SYmPavQF3l7awptX5Y+5VDnS1KQLwU2X8xaC63XVX
omUzG0988dPaOyh9Hr43fovyHmrQtM4WSdycZ6SCeNY/CLMUhbFW1l/cudFvSU1N95PFv4Ct+T96
2y93fVjoz26G4hy0rrbKnS4SmxB50d/GStDrd26rHgQJqweHbMM7ctfrB3i6fCTGpOjgu8ng/EZ4
4sg1hzCWYt9Adz/gkQHs0hgrMAxQBFWY08DP2+8AkvOfnSBVFbVN+TymhdrMRjiuMel3a/qt/MVA
YkEmRYnc9RA99kqocq9J1scVcfW/sNSPQcWEfJwAzt+ODtVwiowgusGoj7dDnJaQ3YoKkKpBQ3GV
maDPkzb130u4s3c66rOjPUfPhEXd+JMnA7C9PpnE+rRDxwy1o+8hyIk4Agrmxdt2CL8ntZ8/+nmJ
CAQ3yTF2wufWApda0tpjEGMumDFhFDNlrDKEgWwzdyNJAYUCVsPcaE2iAw/sOeMTO7+FC7qnXeAG
Zqy9tVm5sBw6d6tgmG36ufxZ9mn3qFosU6AP9lbXyqAy/TLoutnekIJ4b01GcdukXAiSAwrZRFeH
OpL4B8Iu27Pb5BH2w4D2056B6tA4/hmp8j5LK2ZAParvvbz17/POeFIR5hC/9X+aDmpcHcsbukvC
c+Oqz3cZka40nPsvTu/8/HzFPF+IltLWUmZfZnLyPU72cqNCnTY2VJCUesMc9neJDQ4s0WzBtRCf
srLjlAAl1X9rEA+tzDx6wovu79L+i42MUhPmGsqwtYvmCLGL6Q37RNrMTMAzr4h/zytx/FLKM5pn
4iUCC3Cy4KiirHU2mRmZimG2I9gwO8zeUG76bpwPhjEtvpbm3aqiNz3LAf7Owt0apgIFMlnazplz
c/f5szt3HvCLbE73aKw5DpqnByYAybJ1WtI3YflqyXryrfh5MBvj1Y1U9DuH8BYFfe2V9XNTo+Xf
1o3RfK+VjtkgM71yWg090raNpZXR26yZ1Q929LkI3JpkSTIoEvBm1RhP15y3Z4eE5Wd7rscxAR83
hYKPK7cbQ/nNTUTzNaPu3oxk/a0qq2tZJmfNKq5ChIltU4mnFX1a7cfGiayIsMljAol7HeexCshg
zjYwhhN8qUZ2Q9sPdWaij+L58xdz6QbxieMZpe5CketkpCS5KHVv1MmqAYOzmSIYw6E1DFcOJOzR
l0Pjhz0Qmx+EBuT6LIV//fQg1De5MNw68g+jBrd8I6sqte/UPOpbEPALTM0X+oa8gyEJVA/UVola
IgIrp/IQF050D6G6dvdTsnArNdXka+YxfQfsZNqWvp9t68QsD6Nk48KNWE8dXF14i0Wd/xJoN38k
mWhftLlynkJjGsufBSKl9NhVIapHN3Uwj9l+/VYkpFzTnh2LH4Inc59SAqDuX/a9Fki00AWW2ohO
qdZGnbfy7NEW28hL9MdZ81tKklI8TmE/rAy0IuThtbWRsaAU+lOLC/cb/jW0k/1s6Ed9FpW1QmBW
GMHgpe620+Z0ZC405tum6coNfZLsLSPv7DnNutDeQ/6pnmZaGI9Op6cPdWdaRzU78ZNDx28njVrq
BzZYzk+ZViImVSMOn7LEbI44a8SdNTXOwZZ4AUBG/w9HZ9LdKA5G0V/EOYwCtp7tzEOlkmw4VUmK
GSEQCPHr+7o3tajuTsc2lr7hvfsyTnIduBCHVn85sLLtJq5sHQzPqd+WKDoLvMIioVZqqhITPaPt
cdwhoCjKQwJAWQJC8tv4oTFeDP1n9djl+rw0ADiBeRjyzKWcsddYRGdenf4TuA+JDz0MdoJYex+6
sA+wXuJtS8eXyVT9gXCX8WdWQh2R1eLm87KufyphOr/2cjbBljQhZlNJDG4cQegyhzhEOhu9zAkq
sW1I3eLuAwKTzUsvOucvTrq5f3WCFegZ8TCr3DYhTPwd7yYS1QbcZ7iv2T7/tV6xtFdCMmGYqUlg
4w39zIc5+cMLA7TR3E2hckA10f+632lvIsI/AalcLUiYUmssFL60Xds122DgHENsW8EIgm/c/JZr
EUBi7Mb4dq0tjHUTitZ7ijoqRyhi8bTFFAkpAAlQC+2KIDuOuHh61KMDdYsYk2JvE1+BC62qOdrM
UTVeyEbN4RBnrmg3/uB1gu0KKGYnaOy8JZwRGC3RJ5B3UbQkN3O/hvFGsHy6xGRM5ACs++YzRAP3
LzD1+lisk1ppdevpPYItTTeHI+ZSjphoxngVr2zzg3aLj6Q/BGTvUfGtjP03fbnARw+M7J+Q7csX
aRccLowbEm+TRS0NVqLVcglHbb7CfEiLbZGsw3xu+2sg6jgzuThCTajfkYOLN58NWHfnhb1/Wua8
vm25YH95qonmTc78f9hOIWD2bRqr9QV47HBrZK5+xW7tv+dL3x/pHZziqMRY5Xuo58HHqvt0FyVZ
8KsIciAfGNNijAJzdKomP7yBSY70nDNP7AtkP6ehLvwvqwdvePRh6ZWbbPKQpfdkCw1XvXv0FKyq
Bmq/DupTmkaJTRfNPg5UzETYSvs33SXFHWr1aqcjEH1+0UW/RmGSQyPSAVcJo/pp9PFGqpV4HLJ8
SPMN3X6/FhQ7RV+O+8Zj8GvjOr4X1ylKAEEOuYxqdkNb5+/lPL4NQ6/t1mtnuZd+QSgDzhSEydK8
0eHpvUL/vRmtBKY+M+2YgrU5qDSVzwMdD539QsyOj3qajI5sm2KehRqT3CQdDqdAg/gvJxW6u2Ke
qi8IPvNeakOq4err6bUnGvYYAWbHCz943o8/aHOGPZHcB23aHlh6uqecapqaOr/q8RHB02NqQd6I
9Y0uNhBcqhNeW1w8ZvSTcwRAkn49cxxnI8nsOUNH8qjLpeQSqNYag2qZEUFIdiqgNSjD4kIDHx3C
UaZPiBvnX21L4YzaG3X4DFzsFxvHyN9FphBqm7Zl8hivLd+EWizC2UGPjoAkTs1j0ViGbjPDzZx5
kYNzNQkq+1IG145fTvgQYM9o50azmXwnQqFxNywPuhPzIQjUYFODb2GdK7Eavdw3t6m+9SLj3+oO
AEgFZzDYWNQ3bJsT43y6aevdBUj3T2QPe9ecIU6/ZjZE6uax0ywbembeKTzB2T1b0eI81TPmS47w
HalmQ8x7Q+bugGC8wN4jOy6eITPtbskUDZoiLKBkQsC5Ts/tmy/bO87jslb2xluFuNiWTqAqgrX9
By2/+Yii2v2JcHsWmyURar5p+Bv5uGS2syeP01Vs6zzQX7Kr6e+YbLF9Jf/Kb3arIOT7q0xLsJpl
PqloEwKEMVxdQPmJcKHDvsxuzIQCkDFuOJN2EZ44XSblrmfno0+xMcuyJ9e3qp+ZyLn/2GswBkO2
3OMjiXsv2icBIdJ7QFVoysnnIDLFdPWAHmEZIvc8LlAfdgTKEQES5iGjPy2C6tUMcwtLNZR8aUPH
tx9lqSb/sRL+ouD1YWk5ggXshnuX58XZoCSpHjynXF9Z3rnNAbydHwMVJlTsOGcTUp029S59Kjr1
mgb4v2hH4OiUOp0czChi/B7aOF6Bwdae3dmCL+BWkN9q9roa5+A3PGO/uuvCodNq4wpi0Q65wEO0
AzcxJhAHmdPsW01xvNelY+1tpGb7ZSrJbKeDpcJLM8EP8TID9goQsA9j1pU5xRAp5SnNz5xemL9n
v5kYuh9ZDfL4MGR5ldx3w7KQSYEMIr7FrHZVi+QkdQCQg3u3xdblDhs5z0wCgMtO36RKVGga1xFA
tCkG/8ICsBrPHEFZcLZTsPzWfkdP6MkBo+Yyue13oFNXkt6SzKQnFzS62xgq4Z8Z9bI4mlLmehsU
zuzvtdH57wktf88xagtLn50xIiGZfiY0G7QBeCemG+MeELf7VM5Tr7emzNWwqSZUEBuSQhds+4gv
8PXmZTVgXM8jOLhhZo/SqeEGk0oe8ZAIRz3GEMGJFKoTkilYZV4w+MCZvAqJ/riTDL+bKVmhPiL7
Jv86GsQbcxMk8f/bg9rcYnftAtu0G7GW8FBjAhS+aXAT/rq45h0FmWbSVbth+ygkzFGcKdoXGC98
dAutdRmBxFFiii1e/PiZVI/w4A5aPCIGAlBkEt7qaimzXZHnBh5LrBp10/BBFFsnl+avE5L/s5kq
I5/dMiMMDfn/ulmjOnkiSBZV0+D7eIxsqeWRTzg+u6Hrn0Ya8t+hDfM9ETK9v8mLVb72ngpONaBv
xlnSFjGI0QSqsQwiSb1XQ0ji/yPHT/Qtgdq70TR+pEnX0rY2JH+qVjbPY+Bb51YOGt2LLkXFBG/l
jSQVgPjqDaAcdSAzrT5DkiLOg49Z+XuWiM5TAcL3pnVCUsfKsruRiTfc5fyYFZ2/rN/KdCkl56LP
9Rsr/21tTPZUYXd9w9uvX32awtcp9kgzw6TQ7LVDbAaZYjnPuUxBPmBhdvqjdGOUfEMA+wLgdVv0
25aomZcOWuiZ8pagI1YB5ilFF8YDQIIScwe4yNcYgEqc6sW0xUZgUThSEWS/Z5CT2yKu9a/UGfK3
ghy7m1SL9cYUpi64DId5PkR5sMKWr33zE6B0YPITynrajsXUcwotXnRe43mxu2qG5bBNy6BfOSVG
SexXq/wNQHgGc1QSTEDpvjy5U3M7l8R798G0r4XLa1vCoTk7dTfgWbYu2p/Wz9JNpIuB0U+i8kee
m2XcBNognVGkRJ0wly+/gc6Jm9IN4ZWx1YC1mptFbnhwMw53xEzHctLRHfIxfeL3Dq/I5hK/Mobx
B9J+9VX0yxACrwplTkw4x2FpqxD/dlaCCnPGfOHo4GgKtrJu08e1F8PT4mQAhq9F6iP2du+ZImEc
YfamYpcqnwjOJB1+p2UoP/Lcbf6MVUAbQWEXnzBM+nB+zTrdTvzxSBdB3AkrEu45x4tZYq64iY8s
Nud0I1LGXpuKhd0vZJ09lvwSog8o8rI9z6QhPST9iD7aNLF5qTj4cYflA1A1aBE0NsHkkkjR6zx7
8aIOWmiIin7Bb2gHtYENtj7xnW+brUV18ZY6zhXKuzAVBl268mpUOCYXfxDJzTTWmpilUmFidHrG
hpven5d/gw3m8aacKvWNQaV2jljCOmCKJv6p5tC/vq82DkCZtJKkrCpd/7ZD5r3xNquTmbr0ki86
eTTM9s8ok/Fj+PmckrmSyOEb1rMddwV24eo0rgoC7yi9lj5T5O6zyeZo2q8jOUs49/yaFiQhR5rT
0iuqRzVlwZ+h5XITWD2SXZn2078E4Ou0UZaq1yyrWnc6xAGunMI5Fc7VupiZdH5Jy6mkTi/dZ5zk
6t7XkfpOAHyv+z7Q4iVwvCLbL+Dg/7Iocx4liR8P1RLl8T5gAkyfbG1qNnNTxvdLY2KzDZYifnJE
DI40XiHCbj0Q/b8z15YPxFD01O4rcAPEDQwAqnEIb/Pc0RKFS+DfVGS2HccUKN7WeFdPZVi3Cw9d
vkbPQbrkN3kM1lj5IssJ/HIFSTkl3ZJdTEjDURN+R57t+F17a35gLOtvw2Iq7wZBBVZHCvehM9W3
zRVMHgSTiGClFv7IWQdlAOpOfc3Fqq4pholljlk0zreLXvq1WX2n29IY9edGONG9QoR+P+OfPfeC
RoissZF1IT+JEHWVSrQHoi6Gd+txoretJz7mhaan6ia+3xKG0L7rqvVZc5ZHm6YR5R1RRchPqiGL
ztpG/htE/PKdipYiouji9t/gYXXeNN7qGjA6rQQb5a23KA/qn1EAyd96cPigeXcJEkRFonu9IULO
v40xzD0g3DJnnXnOA3I9Om539ka5Z8V0xXFSm5UHctzIqyurSDFOAHXd7ro1BYDD1CC3P1MRUBV3
9BjOoUmW90ZRrcpUzM6eeXBUP6+Kb9exAwsUU1h6mXu7MAJv0JDqcchplWN4IxubOZ0P06WP9YUM
JU/vZiwHCxHd64TZL2wZbUHKqUdw0Q0o5JiWy+xnGakeU3HKvsJzS8KDgpLh/MUAd3d2aaCbcZtR
OnXPczcUQGqpmi0GsimwR9g5fXOcQHM8s9Bjdwr5frQ7b6GE20p6Rflr6J2q3o8AncQeqYeSBDOT
urHFv9i7eyGzdaWdb0W8D4clsbdSFtETm6Qh3QyGpfLOuEGtb9IhWVL+DCMq5jQnppBR3Sx3DRXS
nZi195W5fvWXsD6X9Vl8vbKTpqHsSeCWXF813rjWiZs3nkGTbQ0Xg6Do9t1PpmJd/I+x5ATnnOhX
fSHcL/f2QGUHsR0Y5RMGgM+BeiVsILVXdpwyMER9r455vwJgNzyW/wKlC/WM0RMe2/9fvwKU0Rdc
a4SpGJjSALei4b6HfVFgibUqTTbwN1Z7gZHmhttskQTWJWF7TTMhHVNsnTYy3iXpl4Vwu9kpRiIj
GJMR51qYjntdIGze+L0jg2Nh5pY+IAGS/CuVZWZeiF6U859Ua803OpuIbgaNlzE/SfMpPcRVv35P
2BXSI9t91lhFgMHqrpYOqHtnmgayIqsAhnyfJuqTIyeCYd8QuQEzeJLxWV/xUXuMHETkltoxV5iz
iettMyiCT+rIAyqO5k0MW7KSPCTcqOm6u4I76hMup/diOxH120JUMtjj3M6JEcsrdm/MT8u7sijC
7i5pZfdvBjk2bK4qL+L+ROlia05KvJkQJaS6OEp6VHy8anHDwsafP2dB3OkaTXY8kZhZDndmYtqA
z3fsl0PNCjF/RKlcPg8VOFnabyj7L54pIdnkQU9glFe0pLVDQ15+0xKuwW5dcGzQqKlpPiBBUN6+
uI4stuso2vaA4CVpd70T0STkRGkVZxcBjaWXIPPumuOVcW40YftaFb6Wp2SaRnMzuek1t4qhljjo
gEefGAVpoTxRjwz71WQgW9wpb3CTW79pbxv0DmQK5u6cQhFYHHugkm+KJ0pINz87KWEC+1CqrCTS
IErkjedOyXs7q0jfrhkxeRvRR3O3k3GUza8zOqf2RYJyIVTFww92h9khlSyrVub7Xily0kKWuadN
shZgGD6tmfqma5fPltFyhjfdOixoqzDXJzdvu/AmvO48qW5X416chpjRLbqAKsDq3I4kSOqJuNQ8
I/UL2/LKhF0nNW5knzCpC/qSzD1OSzmKW0/P+lvzUQaH2Keeu6cwZQzZ95QVlxqSdHouE9MRtoqY
YrqwBXerPaCAkUEdtw/BBTxjXBFJa6GgEKucY691dfuLsBT53DtA3o+h7Mw7do1W3tdMIEkJTvIK
NpYWUHo2E6GaMBI6oRuADMUQHwiT6qLjqlMeQg+EGSQMbPjrBYE6CTOgHxlYOcXCxj6WLEacUC0R
ayflVFDtLZgFP8tihmp5SuCldlOm0o6KWecmmcc3UmVR0nGJIps/Jm4xjLsBkXSw6+okcHZVY/Wb
9fsp3lrjtwkOQcoj4lagle/zLrui6m3NBpHvK/NNW822+ZtVwkpoqY5Ik7dhaS3xZnM/RMpsunVu
oj9JNXndT6DDNbohpissbrnLls9uMYRteFUWBKe2ySe7N0vUv/lLlBJ2Sn2CpS30nfIUDTJRR5U6
9iWeqgkze2XAI5Q6I0iaNVs9vzJb6oJT4U1qPM/UEelpFpTOH7CCeAooNsRuJmvrM21H7YOYkkv2
OGC2JXqxHNbgLo8T15hfLlwoQ/yqqAxcNO7UtCDg1ElW2Yot0LuiYiMeJy2olbiC9j6vYf+nT+UI
+L31aLiQOPCkAdpI3gu+KiGj6zZxGQW6kGBWXfkeS81ZpicpkR9uXDst8wkzeX4NuHOLA3Idr32J
KmYsN+iCOoaM1OvZl8v/MyHzJ60EwB1H++nIkZ3NUzbSgcU6PwSk/qp9SH8fH9FUw6xvSay3Hy3/
aX+uvXQeQcDBiNqwdBjZRyRVW5KR46/zfOpWxwz7ipgZfYwl4VmbEa4fBnBvqpAFk6iWb0vmKxlE
ANSMRPOZUb8I0yE1YT7jkOkgHRIMxbLUbFbqivnvlsArU4qt66ncaQnyU5W7Bxqngw9iUhciXlKn
dTb9Uun1O3SWRJ4CdW2LZ9Ao0wV8zbrQaxcjT9vc8RVvF8WnTqVNkoqWZVAfGF+V2RNjfCjT7pRW
b2E9Eeq7hgpRB4YI0HtI6p2T2/miPbYReHO+MTXF/REgUVn8NpmOhkcucTHe1QAnF74lQTefy4B1
I0+xb6ClbbrZduE/iE9+uava0a3v59y30Z86H3ICC8e1TPeM/dZxr71FkdnAe8fLSJtwJbSnCp2v
LG+wt+61ywj3Ipey1bc5hO/lpmh6y6Yd6eQ/x3q8bLIjAyu2qPxZdnieX7/OGdL/s1Cc4XSU3CKb
JSctl5Frw4P0GcWe++NZZ1aXEKvCuM9dJbODW4zi03FKhTbXQCLhu1rp5tplRj1tF0KfHe0NXasg
qo0FRtYomCSmB9BdxbTDJJ/UA0SvdVbBNkZsSS5DF/qCA3t1R/1TNyGWtxwg/bJ1S7oLwqRdSB4l
2SRfg+3ZKumeT+e4sFIgF2JegvLWa+XcX3AUGHvNHSjuOWOX4bhkRI6cGQsS+tvZoE/2ZZr28yHs
3VwcBFp44vWSTBNBltbeT1mu1CVJzk76wKA6eSCOvq6Qsi/xdGRD0A0fmQv6++grD6SPKtYrFY7k
+V1e4rU+VSRLqw+KQzotYvKCTP6ak9LQ76tKEe9Qo1k/RQurxpsam2F0a4I81XcZamH94pMJ1bzC
BZiJfS1y54Fncn7k0rwO1fXYkDCaFFW9K4eeVN5BjmSmaWx81R4IIXG4Kiqcnx76HnvghN4ZB38w
CEmsedQSqm5JkgI0P/PkbdKaOceZiYhedp5nnGXP2gXw6sxtVG5TCFZINww4FHJEQHHsHJcg9v2U
ZmNwsVxY8aNve6QjwDrCr8znRxBQRDe7TxA5wj8hgbLYjav25pMdIzncWw2VdM9jjnS1a1Ts3DhZ
2TQ3i4hqc/SZarU8wiolA82dScabk2HpGJHBDgUkCVhGgwFaoOw27apv+o42bJ8MbTjfdmr1un1b
Rk3G8ImkWOhrk2jpy1ZcV0UxSWe39C6SuaTCXrxXhJvUNzaFM85wJVtydGRBtezzhNSrvcVBwBQo
5iNiWNuFf0hRH8MtSFEn3/cepMIt0AzT7GKHF/bXpCZPtmC+ZANrpzZq5/o0xtt4DvpmnyHvMp9M
J5uK0Kg4NSSdraAMaMpqu61XOZIvQrAbUyJkV28L0zeERUjOBJk6Sd/dSp5StVtbESBDEte4FJak
QDGEeYyH4JfvXx9i8qoIQUomAd7G7Rnu70CkxeV3udJS/YuBIZV/rWDwhXJHe537VPdy6HZNQmHA
6GcNanE39MplX0PGePzk9RJVWk/0D5N0HQfX4W27wikk/sMcZeIg9Skbtnwbf4pvsiqxw1+vYuK7
iTpo+JQpATJEv219uDJtHmQEtlzJyKLuovqsmS+7h4xfGcVANRbv/VwEamfSifMTvJb/M7Wl+EZo
1BbkLrUklCc91+NOj7aRRxkoUmDqwNXpgYIs7ncMWkJ163qVR25W2U7NW8p6RZ5l3+n3AEWJ/cBN
RQNk6zESd3OIeusYuJCSD9Ltyjel/zd2x2z/CQO2HCYMccF5JeHROleZHPNHC6FozsE0ka3VZi8L
Xx7aNs1G5m5FX7ecVLfa4tKUbo/fD9+UtvvY67uMsPY8iF9NjZqOtHg3dz7kzLFIrDOKt4dwTiJw
ATYjeX5r8njleWD2HbPg6XryYSgRAvmLOr91PvwFHWAn5uqVijB+ZW3LImXEUNuyNnDakN3jGpV3
EztgMmeCJEuPDdVxtWmUy5VF+AwrmzETrJDC0t6pcQW+r9wo+Fo0XfG2JkQIzGGZwhYRFB/+Y9tm
4Q+qtPkP5tWo2s/CC/rNJCicnxhKLvUHVxkO7DkMGZVJyZF/IIu8bw9ZacVwmod+NJ9oRmXBMHMl
ytGnBCJeCoJr/xooWWU3zLUbfRfGavGvQC5MPF+4x+bkVBdKlQehuSwPMBzD9p8TTzYhdLusI9pW
txsNC0nqDOP/XVAIceoQ2HqfrQ264yVhsrbVTPIyYgoD8ZmMLknyNceyujcQO8k3YT7YnKiY2n6n
Ei6PfTuNgTqhgavMQTUwjepIsMQuc6QPm9kJRXcZRhmRwytEPpyMn/1WWa+ockfV/ENLwfTaW4T+
gS8JcVdid872Tkoa3wMXggtcJJbZdxmX2Bjr0hreJx9v8H7EoBzfOD4hTShcn5XSefdoHA0RLG7D
oHhBhTH2O5PFHF99QC4XDXKMWlYzmb/qafNoPOsUBYw3ILq7K8nOYEAY9dSSMpqhJ6NLIyGZ9ZlP
phWqArOD3yHA6YSzRS00huS9OYme99CEI9QBri5epqiKSyJmifzaloVfs9sZJ1cRHejlNFhMsaIt
ymv5Q4R5TR1cZOsjDZTQO5qptnhBb00HsBDKaMlwEe3fCu8S6RzJ6vrbzCIiRMPcBx8KThCx865d
sFPinyYusitJLHK8qwPXb3JSAqvSvPl6ZaPmt138MHIEcwaRa03wlmi6X5ANJpTwapEdi0COr02e
Vjbm3zZwsKq+D99RAcm7JqzSp0kqlwhRCswt9zxJ364z15/eVCRoIpcYemefyLfCd5dTUo6MCSOR
zcsuTLCpUq8n2Uuv29jbECeW/Cl7dF08uP01x2/pqMRZ6ab6XrCGemDbBj2aFHZ+FbZ/MIOk076s
rQk+6w6lRCsheLKtFLq7k3DE0C1PDVLWIagLlPWMlJ4mX+f1EaoMeytWUvXBCYC5bjzR5Ex9WHA8
OiHpAIMZkmE3Tl6FtKTRdryFTOe8JyTKnN2xmf8w0ubTsHXivEdVzuPiILnYutGIPiOw3Iy73kVD
dYzqyHlNSMohWNIacRUeR38Wp3epGTpyoaJGmg9SC92buZHOFTEdC/dcdmQTbQeMYaBxsU7cZ0kl
b30dw7hl5lV+pRkc903F7Osd+VAOYosBCe8bL28m4o1Ye+C3huGA5LZuPLDlfI5l+VUiLbG7mctB
bOIJq+yGgOm13nYTZNwqjJ0rr2pB/jqES3yUeaBeS27OfxxawdvkcJ6gUR74537P1bJ1pkFe56GW
VYmePYWqbK3S8QI2NF63pR2ae/yT3u88r7B4B0ViWQQyxfyyFqoo5yzuczJiqWqWcU6HnYqpOrZG
i/A5v3513dHpnLs+CtboZL2xei67Hjm139Hwad0k9+lCwjQRivkzj2J59YRoAb5Fq/ZOji5MdJhF
zxJhUHehhoqI4V5TsHcEnRHhZ91079V9+uC6ZbDcX40kw3YMBdxxZjt4RhDjHCvkxk8L8/ELB5Z/
QuPETwl1i9KC0xvRh0NHMPLQmQUNWOCSrS5qHo2VA2EhbnCx584viocyWTJSxNV1+g2wSaHzZVjK
ZmAmKtEnJnONssc+RvVz8lQ9HMuYdpQIsL7+6PjVu21ShwOJRvX8pYN0/OtFdhSQiPtV3yW+RImk
Zm8BqN6NIiX5knd4r2yZvfmr4Dd24dM9ETlOZc0hxdC60OaWka5xr3Po6E8XruFtG4/TR+NL1NGR
jRnm9SMKckLJJC1GEj5SDjY/WcCIciOqKDtlXbbAsGJKjwJl7O0nO7g0PrfMFi9ymILPigXVF6oU
ZAmrYliCqjor81sSbXs6XKB+5bFXCahNlvLcuE3pFc/rOri/TFQh0untBCxvYrAiqZt1t2wngBr5
0TdxcKmrZX5QNso/pz5ISJhfFvfkIIJzD9Hgsp1pYKvD5lNtOZ70GCM3x7bnPwZT1TwMadb+4NKu
DtZbbU5UTihoofsuPsQdU1e6Zv/atg3aOU3svZ41Oesu9Dt4iC71w13iRC6hM5V2duWagK3t695+
SDF5N8vsWvZYJvIw1BOasiYg3+sxU6ygl/q16UAqX/tOXk64hJA1UbOt1H2q/8xZTxPdSpM+8eeY
/RmM9F8SZNfroY4Bl6BdT0ZN01HH+ZXOm90i6sop7OOpP2UmTJ7sOgyntFymH380fXRw4n9Y4oJi
Z4xI7g3OhHeyIoN9Mxb2fYjC7HlUwu5J5JA3pg/FrbIdb7cd6/i3qVrq6qGuvhyGyfo6xGMXV49c
D9vWZ+pRZgFrIrYbF/5QPwnO3cNMwgo3jyN6ZzcIf/xLDBGNNvWezy4f3ebVipJ+dRzxVEfx8GMi
BWtxWVuygnk/PzoK5nGHfDWpjytXDdjhQnr3eUNLewrXogCV7tXt1hgAbhuRF/ltA43zeRX9+oxl
rV6PcH3qX0Y00X3rrf7v1J2RkFiVj4fQxikKjEV7x2r0kYgmkzc9Wp7x+din1q8vQDPUSgYWMvbT
XAVAJdu8YT42owu5gVbIwUxwIumg2KEe8m7x7uZUra8YC4ZbN9Nyh83Q/ZMWQ3XJQ4yMhJ4EBZHC
1bSA8k2s7NBtoTLacpyK4Ti7RNlOcIHPQyfM33kYk/Isw5h/BNa8BATUl8xPeU60wJOJwejgiGKN
dklOaYlVJSUUfYzL7q/bCDbyc+cQ4WAxQjJt5cZBIdiGxcGKVvA0la7YiMUbfneoSvIdZ5R0Trbz
pxa86pg427EkJ/OSS7JciTLugprAn3lCZwn4cEBZgvbyVzbY6Y5vKe4tH8kQ6E9mY3+nLM/eYNB7
L0LPklEXaPbklg9quS3GMf1solHfjC5myaNQQxpv40XDZE25WcoD7hz/VyHDBrvLGogttW+MsJfD
rN8Voa+LXe9njXdAeZjFexFdJ5BOlgQ53ePc1PAqbSzuZTPo6DsmbaskZ5rT66E0LXu/MpVXeDVo
2q84H31UBpzqyEtGprrKC6f1plBi5+U2e6FPzPfzyM9HPtrgfJpiwwIN1cEprbV7VOSxbdfQ/J2K
SOlNr2TH/LoWzMsaPoutP3qsxuzAfDHLxxr5CFML2uNBc0UiBYw2Dr6bl2xC5BRakj8X9sRgHDkD
yw4cIgWSylEJVutLUszc6+4Y3Tl01XtT1t528RNz6BEi/64YZd7jZY2Qmrr1OXaT5tBybx1qKz8I
4PAubdr43yxkvWPTefk79LXkNJkReyCXG1ayqMax5sVrQYy54wc8YrnzyVOO4d/oNTuhdFZH0h8x
SiUCaYpO+2fsQtd32xHLj+9EU8O+x5bMVpOleumVqexVrzRNv3wobhGnqi6iDRCa8eTUTMd5cIc9
zTQbvXJBvuFVxe/QKdIHfxYlX4gc8ygoF0bciAyFv/MYF27I6pU/hH08FRHjPixTK1Wv10/VThLB
AZNiTM7EcKvtXOto2zJKf3VMVLzNY9a/euuSku/hxk9jH1f34RAy0yvlonaldfs/ad51T3bgYQCY
L787WsIG3eCSXQY20ulmJpJ1s9Rr+0YGd/IXk9r60FYEnOJpVX+yhJVUywgfhjjXMGEe6aL+eCpL
yLNc9D+0EzJjuLA2bLL7+OiPKMIL3foc/EHtoi0kJudmKHOCBBXBmw2oQYj4yRV8676HqyOeGmpi
uR2T0adUkPZfs4beAc00twYmsjzemF6n+0I7GBKpbO6awa1uNRvtV82BdGBisx4WOeQHyDrfpQnK
s5sRNLphp8cEgaF3TMazM529JZjy3TyN0akE03teJpYWY7O2+Nr99ZgPnqRxc4fsAwvajATWndSf
ge0NsbQeJG0GnEh+2Y3siqrE/YENM9jnEsnfhqWu/SeUqbdxEbYfSxSLL91WiAAZiW9IP53u8A7l
m8gr8vc8XOQljsb6hrMvQ/Uni7NMiWhw2VHhRQiGNzpn2oYMxWpHCFpx8vGi/FN8PpyCKyG+6prg
UNXevgEcfp5kFH6ybna+1kUUB41O5Xf+H0nnsSQnsoXhJyICEr8tKO+72mpDSN0S3pOYfPr71dzd
zGikaFVB5jm/5a7e+pkrfxvDYJ55w6JdvoBJxPB469ZS+smIFPyayMa/Ud80r8o2h9DH2hpSCPER
e6X58BZsolNmfug9GiJb9e3XVPvaH95IahcIOmrOXPn5rmnmHDabi5bJsKQCayl851N47iK3beJT
JJTI+St/JufxTGo1xKRjvZqZ1HtOQb7PzeC3CADr5dBkWsrMQQoB07nYNeNcviI36jcOmOimAbm4
a3UsA3NSxs6o4Iq27ThkIXIoAZvvxfC7rNoq3rpkWJnH0hgtgNCpp/jATrd9NdH9Do3nBW3e4OmT
ckLKVmcUtAYymmXod1G/g2DSt6XVNwebUXPbkWz7azEImC6xObykmrIfDbG0x7bRDH5Vw6sxOZ/a
2Gtx2AwkJcBSNw+VdJMeJFlMuKSlvJCUbmcb2cl3NE8eUbmamt4lGusbSKMTGOCikv+76hXq96S5
9y4aBhx71Utk+gQVAY+I0Bkr5wOjf/Jvwu6GLzQ1+mJF+jYzNkb0+p81t9rZ7tjiVt0ID6umekSg
3EfRj0vuNhwhSxhLY5QV33S/G+/5Qme3FRGcVERmna/o8OEiiYa4u8jaaB8wZv0/eGzqQBd6mCGT
vO5jicroNLe2eJuEkClYfA3REWtIDmqB4MO1l51kXw2fV/cljuNv5dRumCdLd10cmpqBnPWgNydz
1VeVMYZLik5tU1YTmENu5vQg65mdBHTmuq/tPJYozZrslsyDF8PCzQ5zq1iYZoEztxiXPbL+wG0a
NqC4OsjBR6AmEU9f9Kyb1lbi//EK3YNBI6EFV0HRwecKdK/2WFzh6+DYRGF5L1Kz1IdP5foq5zfi
/YmLnU9+OLNnMf5QdYTgvZKPVte7MDHt9KFlUXMy/Hm5gor1gVWW77EwvOMCpLRB5HMAsSdnnNjn
c41YIsyWqQj4Obtzm6vkSABMh6YCPSiKz47icmvOWZpUeeeCSK71089fwOOdyjTV100lYm6gVnFb
OVN9hdmcL1NkyjcFinUwGgT9VgqjeMU6m9pP724Ur5zEAlDPTWf9RKly5PzZcMv4p2HVt08dX6N1
rwoQ9+Rytt/VPC6XSXOdDQLFbt8r03idE82Hb/DGo96K8RpT/PnVk34CmFM4EXBfm7wRaj+s1cKc
xXPkZOtYMsRkjdPun/LHsOOyu7tdrjboMIFnCmf2PgwjQ6abVbbZrzoXyh2MJ7M+iIYliByrIesp
VoWdl83f7Ep35cVtYA75aZkbFUo4P9RyqTqVhPedfbEMXA2lFrilMHYmgQoyiAszKCFeUZNguPYi
wvo9MCHEjK3x3LMPRHT3p8pJh9CTXbPVjKk7g0OSms1tgO9F/6tbA/VgiLkDNQ3toWfL2Vu6lIHD
FHse6hjxNKLkyqvOZitfIxL2jnbe+WcUIUgWXdHtSyp2ApUTO/ZU+hyWydYZBlG/avyuddOa+bZq
S3mKPK3fDNqMLjQCE08deLYEynxVDeW9Nd05hBv7wPj44LBDE6l4gk3X7u6doAB+lJ5EXqGHfjqd
hcvZhjDs0yudh2rdrWcb3xW3Q+g8m7XqxfuMBfhxLrOXmFymO2XJ44bhnOOs8ts7MOTTHjwlYYyw
gLag4WvOKm6/xAgyf7BCQ39aCDDYBwIFyRJ2RU+lueUl0HU6UWwSvuCn0WdzbcXuKTWqa/1Mwva5
oxnFekkOQUfsUhPpxYtuD1VgYqa9TJ32zzC8GINJlQdoIvR1hyd7zwsznxAa+hxkNbnpcfOlLzB9
TceDEI8tZ0DjvWiinj/7cag2ukQpR/xoGthzIknejIbQcWUXjI44mVn9w81ENz2xQEFVyu+5Nq3Q
HQ36yMz0haFzCflpx6OxPPlUzMosX2pPweLFhUM+OaQAUK4zLNtZZNUuA3HH+1W/9qMq1iar47bv
u50h7c++d0ZA4/w0L038fJPLO7n+T36gHLVt4SPIAl1HaOxR8OZowqKCTm9u3QQhE5mReZh1mVCH
1shrpKavtnV5Azq0e4E2+zz9TdKHCPMQyVscCizTLO0IZP9NpXqDXvp2q07eYkBRdEa9XMNx4nnu
4k/pJK9GY3QvgDu43UwqBLBsUR2+9bK8/FeW6bXkb0nZhIU7Ix2j3QQ89WYrF589wQv0c2R00bxQ
zTsD3CukErpLKBrZ2agzZh9DO7DuKl3YyR0UX2skcslJJpGLj6GY3hMsL2vZWcues+R3mWhfnERj
6ALPhkvRe0dzxLJDcLi9cjv/d9/IeZe1NG5lCXRHkjE9W0BZr5OV/wPPK3fk06IB5FO8OmZZ3mjj
hNmxrW46slHRfDMYrMVV+ou8WuOMNuBmmpNNG53tbNwCCpsqUdZ9ttBj2Y0oGnK8JqHdoTF6LukP
IpcIHSXV+BPSC1iHa0NxViXxkzEeX7rRItbfsX56zT6R6v1LjPotmShWKLnIr5o/fsucMomuMnYF
ShJUdFJhu5T/sDj64BI0ntGwyidE8TbMILWIo2yLTcS2simX4ZdmPY2eqvymmAK/g2qil2rBmojZ
Yfn2K//H0Nw/1mQzldqm4GSZC/HidfymWIcpB9e2keVSa2TAZAZx7HfnPgMsYrAG3Cu9dI2e8rds
DdIB3EtteOqoBhhk7uF+Vzd2zLdIom9DfV0AsvLW2Gh/8pxuBrcY+hn4xOdcoMFNIwRkpefP722Y
8Al2yT1DrgtOBQjK1Qwv28QbGw1/UNXqA5/rp7XUMoDK/OwEekwKSX/14/LPtsxX+jaJnrBtWKEF
y/tMu8hemEW/M7WEzcgcyZ2tkmZXpMm+NJGCOlr0FM93Q9DI4pM701h3Yvb4UObU3vax7e6R942X
uTe7W8UMH1bkrK9a6EQO2tg80xDGolo5FVkdkY3K0Bchupl0PTbFKxVtV1/yLlGIQPRANSqkVt3w
JR1yNhrZ3J25yH+aNDulaS02mrAvTmshk1yAAGMC7fAFjCfbkNMKOdbTHIL7MhGjFmiOkzw6QbhX
qT+Y5f74nvkLMvjdFE6zJTaVPhbSgMIenQuMYF1+l148vJi5Gb0WrdkfAbuuC6qvEBg45o+zh/1S
opPFq8ltNZUNHoUIQ6SNDJUAXLTdfFyPuDE+UGATWYS+5FkzKZwfEDt3k0YzfHaR2vtC1/KVV/zf
JWhRgUcEk8WGPcZ7t/OcfW+L+A30QHwIE9+IFWnuS0kC0pG6lSEsxZhvCOIn7oL+jNlXmIbMbG2b
Xb9VfUzU/NRWKSKyKtsjYi8CjeIuWl7yamuLDvpknuQeBMG5EeqSo0SuIQ5bQHXz6blNAd8gzj8S
oT4QaDB9tDxJGt6dje1MyTXKZ+1hy+zDrNO9ppR3zNB5fXauhwdIhwDKlLZDaf/D1DsFLbUYVc/i
2Y7pzmhcWoEIB2BMdLKjG9WHKIm/rbxYs+rIkxan6N7nbJepflrRPusfU63F3zNOwsqCqDPdberl
f4tiPJZ5p9+ZVcEEdYV0u3DGX0YLvIzovtlEBYqn1aLGatuP+t3Rl+lcSYQNJhV/QVZzLAkS0s5I
YPsDBznlULxwIf7I5i5g7rfjNOIC7s0MUoO/2Ij5a9sR03gaS7MOB43UCyLzID3zztliHLsmUfdB
r+oSDkXbr5VVTWXQztl5wT+BoHvMxKHRl1d0R+96adgbNGzTemrKbLu4rCa+brlrvxtJ9yA9pKEL
wSXHF3lEUNZsB9n01PPQgbmBNouPSY78W0/YklphV6u59O81ie2rusU83+WLt61iPlQLMdc2wXi7
xqetY1n2v/EZ/zTTqIDTpgPnDYdugzfFKBIqetRX3dP73rkcQ+A4cO+xSM9g1jBgiOABcYnpdB0M
7pUpPkDiCb4q9e6UZRHPeTz/xangXobRVeA8RhOWrf9q5c698vU7wcTv2WBr67jsMbQIiYEDiAYx
2gbtOmBXhJrTTfMPryj1u507nzD3dZD4T1dOSkRvKSFIInspgA2cX42MXky3MLbDbOPDsSM/VNL1
A5TyCWKnWoOH88gBUkQzZtUsX1BL39MOMYo7dVY4FWAudeeBNCwMUq5uXpjxLG6l+cFM9z5X6Xm2
h2srot0MvLCKnkwI5Y6C7SVZ2DVUGniOOCpXvCdl/60PLKZxVP1gVHKONnagY+U+nabt0K9AtVvO
i6HeNKn2l/AM8CxLnvqllbcJfQ6PR04BDZa6x4xWgnl2Go5AnOUhMlsbBs94kiD6yG5LXImuGf8M
NrY19STJb/yL4L+Qp/uO7D3+rsN3VcQnfh5itIRGiZJg4YsyRpQ+Mz5UZhvUB6F/KVlbOKMzxDVI
BBl/RLKbu+gTG+GP4TYydCJC9vnsZnxs+dkh+x/l/0HV/rXqxl8k39VBnHXNHrYY2fTkifcOuCxM
sJufVOxfEd5cooRVYZZSBFyfqNVN6xqTUE2GD7wHiKITVIKX0kzuZoVv0LLHF5bjF6NtXyYjP3mt
92aYRUEpljWsbGSFvN6DFiR5Oh0QhBAzXEFE9rwscrVYaE1gOYY8iAAlTqXduK81m+w6WsjqGTWc
wLkfDVtEuTN6pp42ItEhlS+Rk9KvxeFSJN6AxGbod1OMWN5K8+RW23N7rWStNm7sZAExBBjjrFGt
cc4sAeVCDpjrc8T0EexEoNN7C0L7wGUq9zVyux+S87udxEnK/oEj2URa+zcpo4Onkd2APbne0GFw
WvKy3CKTe3eAbjh5qvmEwBkSMRPRQc7ZpxnXDiFB/TWm+BtgxNU3mWVEHKoV5U+p1Qelof9gJxh2
GFz9r6ksrkvSdu8zeOjGsb0r8wkbCxdgEo4zRL/ms4w1CcCvP87UcHFzv5pjm67r0cK7LzMH9ckg
zug0i1CLy292z5guxMRit46HPf6qZo+Ozl0DPpE1XqN6wnB8K3sn3onKXliYU+9iaIjIEqQg69lz
h0DJ6RG1AF19h9Mlj5VEddGaYZcgNcpnkvLss12WL/FiT2GnuSc/1TgUIxDjp8xu1ZppxVqZkCTc
9aempv2V2+HNkPqZXsGXOEnrjeBBXCM/TUM9HZe3wtMYDBq0/FiPcMiNGUl+xvRHzBSEZfbwX/J3
CcFiEhdipQEegO+k1wgZzKqHq+kem8dM7VVGuxfj0sQ9P53cKREHrvBbLsld73G3rbwkdneOp/Kd
lmEeISUsi38DLdWv5lOK5z8LD8WUxSen1Yo9J5WD+XWOAgRhFMe7oxd2cZHuoWyNo/L96DCNUcLi
6dNobzFc1lbONe/6RHWlxnJsYTQ+kY38yzOAE6QDAy3fXIjCHI1N0iAqQYbDcZ70f+ZpEXcC0I2V
K6ji0nJxG/uFVIyqXWOJfkNGYBzlLJ54/CS+IF3gaSPV7ZJycndmMXh36lpfKtdM/zqxJzZFZRmB
IUc+TtT/+2zJPnpNU2+lBb9KzNmDJUUhK6kJAkqyrMUhPZGPOzV7l6JyyrrmMwT230jLLuyMrDgV
jhqHrzrU3ZooGVOUN2sUA7+Q/EbZ1B7HuorwdBKVAp0kr8pCckQ0BGLoLr1gmEJoMhkysC27X7s1
2vg+IXkvJ1iEgTNyV4vGn2aIcXjEVkPaRUcImeVN9rngsXz4c/0vEoN58+36l6/LW0MX22p0NDpC
5STCfsmae7kgfiPyz+MgdqmEFYpS0DK9p47cLwiXzrbGpY5CiyRZvJMcQ91frylfsGTbKz9V1tO4
+Y2sewEgTuMAkfTVTfAh6t34SKTF3Jrjrus1SM4UlXQoaku7aG7X3VK+/k607kc/Ooz0Vb02Eplt
1WKTBGBIdHWNWvexzpLblusIaDAYDPEJI+avdeK595Mmh1fItWI12SOImTvh5xqdq1226gvlyLVL
ZoVdk7m1zEvc6M+tIl4qEnZoWL1LdPNBNdMNnpbxjCifwvMSSjGwok5b9Szx1MaR/rEylvlP1iQ5
YBAXs1UhwkR2s7hvGrziNssFkSqe/WaaI66yRdwQePv7Hv8CsX7ayNvduN9x7ts7wOTp7orinrpk
7Sf9dm6YQ5e0WS7t5J5tq75w/AG89raLvU/S6cQIlWWaIqhuZGSrxg+7XlhfCRrpQdZJcXsWq9ek
0+B7OdGk/JUl1h/Kg4mM8xuTVyPlVMSoY92tTqo3ORnt2SwSOoUKbzt3jCOzH72RjfSHdo73Je7P
/jL8rVPQsf+SW8pUfkQNtpGY3eCr1TE4VI76xCr3mAa3DckVYKxdknyzPFE4IlLgWJ/A/lNVRQNn
u/E6MFR6oe9yZEpxJbsC1c5wsKVX0WMRfaXAhXfRmeV2xrlxGSeQg+TZMuF0JHXY4G4bR9K72TlQ
ofaARsP3pjMi9A9vcO5Sc/aZkeNUyh6Gpa0zfKnwhGhPyaE4KZH9szs0t4uOGpZUf7XCYTkHFL8c
icGpbn6d8NDk7UmgMtqpiCtiBfCCSi0hI4a/gwFFaT+mNEoCqfjpetUf/DQnotVs/iaiHraZ3qi9
oRMEUrF6wfUvvzWcj7gyh/nQdko/ulryRcj/suqfpDKyhgmnXPZlSx2IwjVe+H1Z6PsyfrMWDAdt
0rxoVk5m1CStW2V6QDooLWvZ/k3L6pY33dVuGYMZhQkJAT+OTmbhGzMRVVr8G/2hs8lyNz9zWxQb
ongGZF2x2lpS+FvSXvsbOnK5KcY0K0MBEI0nT7nqls6V+WBr6/bEb5eB9XR/FplwKaowjqwvhzGv
fiLM6lfP875bErTXVH9RV+O59clYivNiESLkDV19qp3m98has0Ks+pY+DfIov6KQCgCuaN1CvyIX
N1C29t7T0anctAB+SN7iGKwNa53Em5rX66eja2XAlQTQgy9DWx2TvibyQUTkok5n4j0oJEzlFCSL
/6Yz9wXOMj289KmRILT92fGsGMJbZ5c6vFAjQyRmDk0Py7G8OMPQrPVId38wTsoXLAb5GbsqGXTJ
bFGGGts+mtemOM+isb40a6pY3SfZnEuR5KRhucknu53axI1ub6vhyf7Oc4N01HH8NzZDc82+kK0b
FA6kFbkLW1fruedeuJjJ+ZrJL8jz7suNaB9HX2RiS+2rIEoiuS/8dtnUcW/usWDy38ZWbBZF73lf
m/Uliob04dFhugHj8/dO51UI7olXHHKoZIeMJABNrowTYmPk4XazfKdL1VyeEOttWNxqI22XyuUm
jgkHa9DPTIjmzjpB8edMVfMOl4od4h7SNtiCgeX4iJNpq7j7NH1VTFnurXVizJ8z9kDremGRK8DF
wsqjNsTJ49/3ybbQUdytPawE4As4tgxu/FNPQsfKs1n++gaEAk1A1YX6AEZogNqvG10IQp24xBBg
ZiuoP++lRxuwQauW3IqIylwZyyRUoNhcdq0WWGR4blUxMpdolhckcHhB2aaEew6gSw482GZwHJwU
s+k6JPlFJsFucUTfb4mKRCor2/JvoOiCQUNPeFXnWfN3Pqoo8m2yBVyBAI2qr/tgqjBpu5Mjd0Ag
4ymxlvm1FA0NSvkcn6Rw9IObNt+eousxKEytOWGckW9OPlTX3i80ErMWd8/VX7zao67uWPd4Y5VV
iix4Xg79Pm377joR67AjCEruBEPDXh+R7ZlEgYNfkezJO0epMOnNzU46xvj6fLpoKx8irpaFuNJW
8x5GPVsYCLJ5eBNoMb9jvSddGBb/xxoxQJFmXGztZeGjTVNW/oTEmcBuouVYWtlyr7D38nrCJ73N
M6ggRWr6jUm/3xaoHdg4CAFybNP8HKSdfqhpqV9nsMGLvtTWjlSSYYNEon2fZGtRyjAVBw2ZdB9Q
K+b96FrfgSxbeLRw///Ca1CdBdKPlfSWT2sY9aOs0yeb3naXiI1mVfsWcQg6TWBm2ueHbAB5IZJu
+ollBdg9IFmaaWHXdDiyMfnbJJHFGjpDqdBRTsvw0Db6hWuy2MaYYoO5A5LjkqUbZKwQF6EEOiCr
0lbxMOiXhrznVT67oME57xXEDblGbd+ewXrqC9m0zZtbldETwZywgozeEVer+kVE2njuvUj7wEfR
YdNtWhkaZBzVaxYBjwI/mJ+AeJfmOmO42tHmmm8yWNejTOL+NmpkwjqsxOso94ezgYb6q0Oac/El
zU6r3hHxewsbi5RDfaN0VBtkumJHTne1RxfMSUnczSVu7WUrl3bayFIfD81iNhuY4ZowHprjpiYj
1wL697CQ8YJSM9betQK3/mpGzXpxrIX4MIqdNhTEYtJpqT9yYmO8e5Vj7vpZ+Du397hpI3DNkFSK
qVrpcxS9Pv0Yf1VNIIGrlMHAYOFnHAQ0Ku1n1iZBu5GacLWEILYYzBIFNCa1Le7H9AG3pwCsyFAU
iBTIUCXjNFlXWExfSZazyHjV5gecvfpwY4/ymLHAB+pJvIO4lpsbpKV/afCtrhMDFQRSgv5U66P9
ruigJmm3LvtzRHjXftTL+iHdPilD20rVp0xS8zRzO7LqleozdyN3OxfK3niVK5+OrfRglgMvfm0u
a89lnWMoMcPn4Rd0sWteycIBHC849J26Ar12BJlZDApa+2kWnX1SeEi8VYLjij1sKLLPBRbzwBiV
E3lSFp+unk5XD1SMFIhy/KP3JRBebTnTA165eBcWYHnYEYy0VvQZrBxDEMFsJKQsrTICXshQTtgZ
V4bbm6vGkjqSoHZE4GwBpKwMEbf4ntVTCOWmOiGVorW2aEENEhQwwvbVM33NTfH4k2xz1PXpeYUC
cRFpieITYRgastSxvnQ7nTeYkgbstcDI6zol/gO0wON+xrT/BaXN2eG3hX7X43lkyzenv5aTtRvY
FhLk/HawQwrUs99olWjQVD4/AjyQ/68kOfRaJAXqHOzfd62nwhxJD4emhtQQQM7Ik43Uh25N5FYU
xGS5/XkSEq+Or0B3lN4UAKJxWxMCj+EhrBA6receQwNKBXKBCZxr0RIVTbbxacr6vai8ODW+AcG3
uM0FkWRHoXGUzXuV2NmhKGw4WUL4+hNyVtgo4khXukWn6mqC9D7GTWxeOwxOax25P6ERbrXPPPo5
V3KOvicfXcpEkfEFg2Z6NQbXDXl6wCqNZToSEmEA14GXLAIHGuK3XhBcwZQaEuixQFv6ZG9I+BOc
EUl7YJP48YlkCxfpIUpSfvbqWJbH+IggYjHN5pTwzK4NdEk/dTUyqwxa297tgprjTk9bLioRhyjs
0A8JTKLvOKaXm/QMVW4a2ZOQZToKRQcZvfTCG8+MZTNR/o9mzMRiCmuRR32I1R/ROgnP8WB9WylO
3pXwG+PUiJkkDAcnvK3L6LccrebdL5fxwyoJUhubFv3DjLDep6NpnaaaCTRCHjjNQvU+6xD4641h
HYxl+aNpmb6t8DgHpO5GgQCGAbxJtLXLqf4X+BiUmNyq7TJo1lPBYQU8OMkF+04Cy2i4+3TobkiL
+y87sX7IbGRFwnrNhhgVD9Y0GGLbmMNFueUBVoJ2vonFsJEaZQgJS0ny1F/EqaxC9OUSF3DKsjDZ
Sl7zitu1NDWuPYOnYuQdQSyC+AnTCUy2X8zNrdJUwtclvhljzGua+TR2xoBqIYyXhrD8P5NUQ1j2
suC6pxH+6SjzB8xfZlaU+8qatSMSVoGUyO6KnUZiCDmS9D/TRU6MULGkw6W2wMtGl0MgKIZK2mEl
IncTiyrZJsCGu468cCtgZaK4u5/V5mmTcLZkbVmPlHBY5ipYeErmnZUg25az1CcWWs3Nw7VNfDyw
t2WxwhGS/aHv1fmskejvumaufrnegGiNAjrmHzThZWjSNXOg7GE5jJg6o1Wk9xY6YH8Ih6zoH0iO
Bk4rBWi6GlzLkaAcBebTYU7XRV5/MFYkYZbFKb40VM98LVOLg49xym907zEiHKQPlIm8ibxhCgHy
hteMEMZ9Qvd2SDRlf8S3BEDWWt3er4b5qpT1maY9fWkUbG31dlBBbC8qDnJyI7lmx2bXegN4oSjb
05IgiajlhBJoJCNg5ERF6Ya2j8NR+Pt8XHryguie+1NrnvxlNZXPIyZs8l9QDtp/8Rs0CBHgoKDa
VCBrCaTNCcQ23ntw7QVtHFV6FMnoPnAyZeBhepmg+hqafWO142c/l9wW1cR4zrQ5qQsOjvEqa7CD
pSy7XcVnTNY6mR8GKpRXbeyWk67N5T16wjuK9ZMfny8bxt2V52TueaEMcZtaui7moqj2XubTQhwD
Dl2APwEImXGOnRMVF1eZ3qlDLHcQi3q6qPNUfDhlOz+qol+Oo3L9c1bGzpmjyjrF8GCXhbZqAjDm
yvhXkkQvTJsOEps4/pR4i49JEhSzYd0yQjC76piPkRsRRoNyeoWPqfo9W4kucI31RkhytkHbCmRK
45aopTX07PhQiuKC9MSqggyr7Ce4YMFW0sttghDkm2Tc6je4jvbI4PX+aQbqG0x8XFo2o5zhulhu
yAb/zETl3ypu73VjT+MJqSaYRR2jkfSiaQezvVwYqiijx7qAxIfSpZM5zVdyPUiolAmm+M4mss+q
8uoDPbt18pA7PxMhVJ8e6GxV5HK1WZVsXIDndjWyaV88DKxr6KX4iTC3nRlUuhVvC9SUsEpdZ9wq
vWV35skGCZqNcVWS1QeaZrik4ZplNf7y6qJYa0JRVUEaTNAiYySvIFIWUWOe99pUQA7DwBA16PX8
Ql5DhxJLqyl3GMoGG07h3BwY1FOvCXwAhBx/RV0s3kgEMLYaCvy1ZT8teiYekY2lkxwWR7G+8/pp
2HRyHj4Jqs6RXkTqqHf/kdBJuvYXskw6Ndubwly+5zT+w1cEkeEm7qlNDHwoC3r9puyLT2e07Uet
29CQZpxtJxBkrquyu1ZABwjD4mw3o3q0VgsJlgdsjAkhPHm1R6CAtSq1P7Uli8OYsWydkO/4Q2Yh
Ao9oEO96LKxAiyEnMbENjlhTcuC9NEbWvjRd2ZGI6deBlmUN3g3ConpBxC2Dz7j8EQm2rdw0FKFM
grikvoheRYz9vDWl8Tsxjb+DiOuXohyMnTWbHRlrsbHHAJS/kEPAOF6k7c0iu3gnCNz+bMuufwrw
RHzoYYJWGqnjcVDg1MSxTloEUVPNXpIaw8ff0UYToxbbzfowtxuThI/tDNv2NImqm0xd40JG9LhH
87s8lin2NjJL9GRtTIoNZSl97ESjUXGgClc0rxLC60ZoUfepyRSOUi5NvSOzwNsMKD03FYKDtR/X
xlaSqkV4xURohCggaI3lmWCFxBG/nvEyGgN8YuJWf8oGd6dRae8lOpNN7YnsaLiGPHC+YG5JkKxO
o6E+IDW6g7SLrkCiYUE/YL4G72RayiO0j1r5Th+a9nvUHfc9psjlyx+Zq505L4+FpnUXv5y7eJ/H
jbsyJgevllWrrg2mDK2tb6PGwqHe8v6m9o+nEv2vKobkZhljzLIV0e1G7dE+ZTK68l47qwJr+3bK
pHeiuVftIo6fK2dXvR+qVIfULXrxqbfQcCtrpkWyhBxAOyjiD22q3C1EOkYJHjryesnV7FeFb34l
0lXNvhodaxt5ORbTMtJ3DjPlvCVgEkn+jA6mtCJYxjYZv9CCiN2SzgqzcG2Mh6EZxd9UZMltaRtv
56TYaQmydg9Y1rsFmbN01o4b/XPKpQrsSdf+8e6w1RdTWydB68Njs2OjDIsBlQ5FY+un2KR2K3S6
2T3Pg4ZuithuY+/aM1OSb8+/qz5P94S840yZAVlO1pxm657rBgEyZxlqQGvczIYch32l9KLcYICM
520pJ7jGMYnovHT5MR+90X/XTkucMFLbQ6tNw81pjPoT0WcXRj3qDnN0XAwNfvk6EioD0uCDcGEh
J1UYXH9V1VVDMqiFiSDGBz/XAw21tFsR/eEYs//FVx3v2EeeiejFE3vq7qjK0vIgNK+6zThwz2Xu
iAvXHvL8fEChRyiVP70iSKl2Ni0cPyBO43s8K6hy3Bd5DdNdZoD5KaZdhvm5vMEykDpYz3l1mA2j
JzJbs/NfZGtSIQ0NgGUK7upcOLlH4A9h13coIu3puWKDnHRBuqw91N07/VFsK7Ipi/dZB2rrdDlC
Xrv1dhg5zEn3if+NaHbPvVFFW4eDNOhMqZ3pjlX+GosZ7yk062qCCTexGonfhSa1uxX7sbpqhR9R
2xOVJnHt0rhPNJ+FVVYuz1Qoqzi6FlxfDzRwcKKlhnvpI8qDijbS1lRU9XC1i3n8H0fntdw4DgXR
L2IVmMFXicrBtpz9wpqxx8w5Afz6Pdr33RrbEgncvt2nKb0iEMcr+D0pOTig58b7Nk6dD/AQQG6s
Zj6Ax0mfknkKzhMbv/MsupqVR6WPctEE2iFFHsa5Tv5xD8r3KApjWFepc0UYSp9s0Zlbs89l2PRI
YGK527tdFQ/bOO3VQSGZ4LX0dUSKI5v3/dwvLNMzf20yut9NaIq/H5NXITcFsJ4ripP/4rpu+arr
oVtQm0R0xryW7nuH+qIySeRKdrBgw8aTfzVC7EnUqAye51g7rORVqB1ucysJEICQhChYUsTdNDzS
QpI9o/bnuDNT83mpAvUaw30+w2MDys3qk3oeqko5PNAY4PA58tqbY34qeHOtRdazvBOsH57Y62fv
TSOMN8wXcOlB4+419K+nJehqhjC8zQ8eV/MXwyz0e5+R6Wpjv9y3szKfjSAoV2SDSfMlFbQoZLf4
lva9vTcMjKaAsXDfVlxY2VtyrPhiPCCicOQhtDA1LCQskxLagT/DFckVXTQMDBuX3FLIsdD8Umwz
vpMzNVnESQzd/DR7K+O+k1l9j/Y8Mhz4NaFHAAhhEMfVFYcqjAqMy2svdk715Ncgwt1Zrry0xw3l
sSqJidfm9i41g2E3tiQ1iY96YdRhhKhordpkJt6CDub4EZsA9JCRhLGbRdUOB28VrBfNSw2L/dBd
lnFY9qmmX0R7qj/IwfX3I+QuK8RZQko+m1VhU6ZQZH8s9JNDPuPESAVdQtIa0QOVyUCIbZkAQAO4
uHGHjni36l6sJrEf+caoHXfcCK00QaDhvXkZuXcAZfGKb0hA8Y8DUvJktVX+ST8Dbw/d8uDQbTDR
RSITmzBzVoddacd6Q6kgPOTatbMH19flBWJK+5gyLnxEuu+wVUzL8ttVmVzxAut3TuPlZ24rzaNE
Ib7a1rysg9j3V22nmLug2h29xC1CJyH4ZQ4qXk/E3fEGDvrJ5/29xp5rnJVYhocSiezSt13MCg1U
9lFpsAienz8SRc75eiruEAJGdFilrrqNXsQGyUKtu5KIJOXcVN2JSg8SRrTfbKJKRE8dUN21m9jc
RiXJsjIUVcWqU9UKj2QB2B+BIDjXRXDF0xHcq97Jy5MsBORsu/7kbljs3TnAhmN8DkaR7JTdth+e
Es1Ow/I8lsJI30aysYBDktJ6TiksXQ9OTOOJEfgnYrU8hj6HxnebVp/azfwvNiDkScqS5H0SpyhM
7JGtYRMZTgQxJ797YufuRTRWt4ctJ7gMI4nmXpQdgWtD1bIwa6+ENRCcVjbWK75BhffqMTqzmosA
3YCpGX7JeaCpEUSiwlhE7+RmgzD2ZFKSNtHTLgYQvKHSGStMN0btM1ddDojIsGG6gMLgTdmky7Wb
zS9IepMgkWKDKC+0qW4NE71YeYM3HF2h2U3UaaEeawcWLwK/lQGI96sYirdHpAIE19VsO3yG4Flc
IgVpy5UGrBlXtrgsj1Bgpg0TW0DgoVUbXof4ZIzOfsImzLLk/iJfRdDvQCz3tELywSMPcZAqazdi
BtywPW3XDdlp4rNQFEnd3CGp0QLsMOkTMog+ZuenPC+z0wKgdwdvwrhk7pyGtHuQ0WqUc9UVLXp2
UkTvc+1CERi6yt6amIG2BOz5U2Wa7UwxoPJKiHDPBUWPV2tZIqKEbR0gJMbszeeg/OCjqfjuJfau
yVS9n42YdXSXexi3WIXiOUopBdCg3NfAzYttACXuxF68CWlMczcmtxb2AEYHsiFzIb/cx06DpYLr
4XiNGKxDACZWKN1i2A9zbm4DaIffrTLbF167cq0KWrIA+jUPnZVyxZ3d6Ex6I+XF3UZnj+AiuDNl
/zjmmP5RLmxDp83Mn95PrA3lyw9CizdQbO2x6wyMNZPRftlThXeHFjsYHLGD7jU4v9Yw3TJGwLB3
qvtxAdNqNocERoAfvxo1yRZzLuGN4HzfG8pdntxEy7DmXF3X5BHZKPndYVkqjf8XQbf2Kp+R1c6+
U7MomByLOqRxY7moBvYamafixM8vw7HQ0Rmanz5YHRp1rIhrLGI0/xU8iPZmrJvysTAtwKGzTpt/
nnKdfW1imUqH0bnYpHrXzTIXHxxb8W8ez/2uX+rixxTSPsuuY9k+++ahTqfh3qeiL3KxuBEltGU+
s3QCPKpUq746avrW44xT2NWNqDZwsMwDjfcphR9oQnQH1eoNFhfePWu2J5ZyOaOraTGfchcHnKf7
trktcZI89nkL4a3pskdeNx4r7HTamsInOpbVnvkjG8z2vp9bhwFl8+jPFIAL3ngnjQ0CFKMccfxN
PqFjK95aFvANhAFnuGQZ3y/uHiBbB3PeKbNIH9kveDs6U61XG+slklM/6KutxmoFsOyuWBIdHh3z
b9d5+lijN+04QoioaiRzY4rca26DqIE85VhATKP7fW0ZD2PXZTfI5MPBS8t021kghx0nroHT57BU
Gsd2NoaqnUcPQ/DT0Bj+O1xSsXfTvGn5S8GSdFSQngUVEKeuUKwDhvQepoEwoKlJiWYC5o4XWjkl
lCE0QYOoRj49VRliV7OMKrz7d7cV20lmZMoGAI1xzMAQIJqWB2rvT6XFAq2xD5YGZadpfLtJrsbP
ZoSTDOhtA1lLxIhz08tsefVrY4vfsrtzrYZ7wgPVLFsrW5v72XOrzUC95gvaax828wIk1KexpEsc
gi2kkfj8/RgvZaHsw9TlBM4JDHIDK9zmC8nqnZWOvU0IMYRRNnJvN3Hn71sOPRSYAY8Uh9PFixcT
R4yVRo9OYbZ7r+ndd9gJxr6J2JexRB+uRiuLvdUHLDhamZ1a/JJ/83YBXOKwX6E8I473OE7lK4Jl
/oPG5pyzfmaxJqc7FA1TpTdb7XvN7mGHvfKXrD5O8HgmAFq4yEgTW6FDZ7gTm3q0ANbmwx+aw+p9
6UbjKsmTCOf64h/ZQ/Aug025kjM0sNaITJZSA6oh6eZkZw+t8T50abIz6XdZe3Or8rXd49FUIgLT
4LDDQpkIXqlKn9eKroEJEVNbxjZVzsSFv1jCSvf+NyTI7m89EBMVc0rVFiNs+2M1DtRb6MSYKCv/
EjHpgK0Oul9DMTX2ZUGdR6l1aJAPgYE3FLvKsKHS2NCqD6IHSb2bhxF6zxCBkcUHKNn2ThQO144i
ykO3a3UQoOr2S5VOdBgByQglZ+uzM/fTFoKBIFc8D/dcLH16FZ93CLu/fowY4C6dXFBJqr/jVHpn
ZXq8Zl2WcVUg3ZVNbvg0tLp8KZy7ozNygpM9ufkjD9gj9/wRfOLskbgCqc7UksH2KPynJYvzC47W
7imTCXIZwb0NiyD7et8TrOl9ATNHymRNwzgPqWssH4Sv5i+22RVtPUstmHsGEHd0CfxJvGGy19Lx
0oNMyASxpdJ07kwFgYGu7b6zmllnNXaV2OD2VLfAc/Bg+ooVOanHjQYfwdI1Sdu1J30+lKFq9lpK
+1Gxf8arpdwppNyHAL2p3yvISusKZhAGcGYp8ovjxvZ82Lx6LPWvYxdkx6q7/0Qm8qYDtlz2MqNl
pi5y6jy7j97CewCHEn08a/Za5u+d38UurAagyc9LE4dDxwP35GkvXEtw62hrjlc1xgbSt/0LOaN9
wK5zN7RVGnNRrq5qShoYwaQfAStIr90yA82P3H0xp2mhD6xf5+fC5J6oCy0/q9xRmwzr0pOfLhPH
iTPuIGcWIjSLpbtM7r0FW7DJ4SbKp2mbek96C/pSFzs0RUSauUBieO6081BJPcJJIe4LAN3bDUtO
nQYYAUKNmv0AR37zEmEYDH1rKDfsJg3sJVwL8mGxbl3h579ZUdG+1HmOzyycJ1hmc2KlXA+9PV+G
aB15IACkhcUA8lXQdaucTrufgd12jKZd4Mz3SKOTW/PYoykszSt/pluCFFn0RhAv56pnNtanO482
/Xql/qkTp9vSVvPJLv3bQYiAJlTN1GxIVZ+HPMZBSarwufIaeuoTECxG23lc9mOQDKMNLy4SLfZ1
LoMsn5KTrMn9FwsBPIb87J1QhftWFrysSyEcdK+E/fbdEDdZj+1s1ydi1u2DmCtxa5RRc09Jy52f
4iO0PJsHmK18sMHm7exx3Q9c7/Iaqzalt9jpMwcmjR7jU68TQpHEasSTE/UauZRkBoyyAc/ngAXE
LJhqRmoxN0k2jm85u/OLQeP1DYWWSDbFzXBkhBkOArrOiLjrcoLWzT5LB+HSO8H+QUXDd4SqCxbf
qR7HLhqSDXsqzHYwOyglMTjJOeLzZVMtzXLFRY9dCAdvfLAmPZwy6gGhuMPCgXDhfy+S69aqoIEH
QD9B/V2gAoOnHYjFajH57w0egudM9f3e1Wa84xADtJib5sMocxHiFMAtLL1ftxntTY1qzSBrmQFG
kaR65wxKdj7h12+85/phgmRw6Gvp7JGKAALLxR9EOLe4ulaNCY0AqBGpF5bhuFPxWBByKPz2XwAP
77n17erU5I5BPN78HDMz+dZLGTwnus3XjWsVePsq/mQj1i2/toBZsGMN9uRnshs2jPJnKuJky0Jt
/NJOFJzTzrdZ+LWWofdgYPFBByZYphWUcuh8w3i3VNnBC9Nu9mMRd/rK89F+xQNCGC2hwfNjdEf7
m1kmcFZRwvs76BuHiQnb1gvF3AqAcsI0uwH9nT8aS+0voSiN5GvqKfFohYnP29YCxrDFlWvatBSQ
PMm8dt+D3C2fMgTBK3yi5e4adRhMIUsf4gFObzN36WH0B+sLNL5/CrjmUGxcCf1hU1m2pTKp3puR
ZbxypuoWcx+BRjuGadUmVoCEJycClmV2We7RPLMf+6NrZMaam36BfkbgzJz6W1Dl8y7CaXAY5l6/
j2mbshTRTv/QdW26s2lHpGPBbs2NzVMyrv1Bx9umpn/QT6V4KYYmBkwM8x0tHV6Eb/j/tCvyLyuq
fk1kt5DlTnRYgDitEU8+YcXAgqitnVsbmMvoZ/qAxXye8uJ1mPS/YZB/Wbn+WbIoJzY9nXWm1asl
RHX06f76Z0yBe9QjZo8gVxBBI7662oqe7ciz1iZ3dQZUtenkYG3HIcOuxrjub11HnBMBrroW6ozr
8UUa/KxIhtaGbligT4S/w9Yqc2YUq9gljanxx94hX1bVnIPc+0KL3ei+1qsOy2arzWsqoDVxFK8o
fPoicZPv/Xp6w3wz3sqIhzAtuKb6oklWg2O9cNE6N3b0t1XKehqIGW51Y2kMUP65U6lNRg4rhcnL
fzXm9M0FmfPN4TOHVW/z171DwZRm7YIFO99ChiGiEbHMsYoIDaRFXNSOXsNzOfu++QtuOt+MJjUn
wDhKcKF8noT3r4Xs0BpoIhLwjoiHfnSUOh39tnnQ2nu3B58FWaLvlooRWAxDbWL+b6kCB4UTa1sV
AJMAf8bwh9gFDzQzkWIbcRMysSDhGhcDUKvsxxOX7W/D57bsJ4aHizvVqyLPgTbl/atMRc0DEJmH
JiOXbrQJ8eRF0LoUdNxqnAdXzc6VQFJ50EHPtOOnI++y0qayC3MZ1Kf5ULOOlX10a4HKAMIdHjCP
HdJgfBMRlDOrJcpV5D7fWtglp6IB1mKmOC8T4djHuV38y+gOQxi5HqY9CRGcWbbEpj6Sl4Jl+kBm
zjwWOHXCe9p/wwvBv/BojQ/8vfAf6rm9JAscgtkfPnUTdJu0ImidOymoQrgqj04J1pDt0bDJynve
J04w9ZXMr5nAKZ1Ornkg1h8cRtnR4WIshA4mT5+hA1gbNklvbcxbrhXs86ogQ3fUrAZaxwdtXFJK
hAvOXyG7E4Uxmx3X1oM31tCT84NT9tvWsc8zYjdYmwAA1YCRK3bbYDtV7tHwICDJNtrJUrA9xWNC
cJqQO/1ue9KlgocJXTCYs54Bgr+cDx/8ICUbIwPyNgoJGGJQCj+As5JtXWb/anR7fP4DoTDyr9TT
ROYxFeCRPSzDh8Jq4WlwSnGHjV9y2dzjOV7GhdrmzVuiVdmTf/F7bzmyt6f3SulzHjkLNR2gTcZ7
qriLtrq/cxLpgIdS8DKr5iJMoLngFAhx/n+sERWReGKVJ9SqKo2bX9YORsTFWI0IjqucPNWT5bav
QD3OnEnrKWVvMMNzDVN7fnY5NtcLHou9Pd37bzL92diGeEvHUaIlp/fPVX/OUvwkk/Vj3mvLs3bo
drQHlFtqsf4Yyo5Q6r17rrWYj2OMuEu85BcqJK/qwVUb4h/GVi30nkQt4qs/AsuM77b1dOkHovlE
EgzDd1nbzNbJTnJWpkH3F2havrYSWomUSw9GRoiV7es+4Y5xKRbjMWucOaQB9BGZd5eq9I3URok5
Ktj2jJI84nm3zRaq1miGJ0B8D7TWzWVWyMeCch2WpTG5C/PXN80u9Kr0ajHwr2A/oFON/lZyVjcJ
79AS2zJs5rhXv0QLHx3McvtpHMSqopMpEQzcRakhapu2c4wTfy8FOzJa8bhxE6EiaWn8UMZJWq7/
8MYciqhpk0qoXyN/7E8j6JiVqpw+5DIJfp2mUDzgOyrSzu2MJT3nNHiy7+ftIn/NxoP9YebdejYs
GcKeZHh0GM/BSnz1Lln1tlHmjqZdhRPdrNgalZ+BFSWPykPXV3n8YgwKskGU7trC2BsB1uQlQ1Iq
HH0pGgluogPqHaePqkZ59+0LB+KD7TBQMO9jpwIPYf92jQ62TmFTPCKxuxdLcKpNM4yGhsKwXl4T
Ep7rCWfZJvWjZ9xpL839ES95exLccmkLLseHmuIAti5S7GgAmFfFfTjBna03Q0CWr1X3fVGtHVJH
ZIPnrOHHt5Jz2SVXMVEbicOE+ZdSEL/FYSSpr6Oj+Ek4xTc+7GuR3CsiBdWIkQ82g65hnuoabL7V
0l03up858KfKYYeRVxA8KltQGUbnEYUVQahrw13XXnIagyTaRswsRGtRnZYU7mDGDVUDIBxVebJQ
RVgvgJSZ5sI59s5yro3iNAr7YiWuwrdnfk1+lG/w13dhbpKXEmk6cYjO1/vznFl0sulIMNoB2id2
+GRGaiuF/owS+KIt/35oGVjCkJfO+KIXNJ/kpepKbHoUvXbEzPjnvQcbeRxfEYdpMnegAXyr3iYA
SXi8c7WOCsS2uZKvY+MLPhEat3RO8Led4lOsA3fXzuWJivBPz3V/liD3icwWybZP9J8RfvSxMnN5
RF9Dk3AQoysDtHxmPQTQQf4JMjk74mdQkT0wZm2c91fk3Q8vjn5ApFYb3+xeYBT8hSz9z63EgW/e
s5DVsymyGUbGKO5kHFzwImGCr6S7Njp46abBql22AswTaVy59RcmZRa7h5GFyx1FdixmdR59eU5z
4Edd6v/lfZvtyHPOmxoPBmbreby3/t36wmOfSbPRdpIaQT+oji7SDU8Mmktvo2mvCr4LbhJ05Izb
B9AlpIHN+ok6qDOaBQm68c6FrONXv+5wa3QQ7YPYw0Yy+CAF8UjuqZ+GmGD2H31pnxObCiFW1IpG
p3jjQvUpsDCErMSP3HwwjVNjsQZDR8iR+TFsk/rNTOb/38ePtjGfeS1+msi15EJZZBPTD5CV5gG5
iyK5ofBNpn7hr92pG8MR3ltolP5B9+Ytw3FREKW2FQFGJxvwA98L7pBn94tA20gyxurS4s7e3iBj
B+tihqtTFMV2rAvmM+hVoR0EV1aONB4lGS0oZszKoOSW1A2Yhl2W1WlnHUhJ91fcJ4ivI/f+EUP0
zWgnXraGU0Kk1SGiwgsBrgv0Y2/VNO4fqvLOPMhf96010VB07ATzpXZksesYzFdOIz+7YuKG0tN3
c0JzZ6MZk/vytJ73wIyMLZolVEuJG4QLQ+GsMcaqG5lFa01GGcpYvKATTi0vETU+u37SHMthAASZ
EAGQTf/s6PSLel0gaWl+aPLM31gD4ETm+AfLkvfUi/UwK+Ni5R7FCkGQX4tRMYynbfCF7fnOTkhu
Zom9j5aUd0cQMQRDlu3lzJrEze3qQxBApgjFSbdpCgYh7kd7lcjkX+cEN3QpZO97STnpuMhOyRb7
LJAwd3xYjVmGGTQCfBdEpbGE0d7ppvro8HTCtzDfbMVvPhU0Buu0eEnb4kKqHoaqJj2cq+mAkeZQ
G8t36zvNepRMbEM2fAZtMj+asnJo4Cyatd0SUWhs50fMA0aPDgJ0R03IiusrlKdleU5kfzERYzFI
Eu+VKNVopmfpUx2n0qICpRt9LyPJLjlxG6uKelmTcL7aRWmdZofkWR4lL2OFg4rWk1NP5DvMpPm7
ZCZ8KFX+oS5VAyN0q7Mo9INWPGeQXYiAB/FXNsDoy2KJqtu4khU7yZh6xAWwmFXyUKqgO9ocHAfb
qt+wu9l7FMNNl2S7gs1BGFezuTHqrD1yBR/fZG1fRtjhG69tK5ZR3vAEkLDZmVEQ74CgxdskKUp+
+wwUT+MHoRkZRwNWE+Mykj1o1ouweWTFfU6v/f4HGxEvE1O8GYHHTSKu+kdt9+ex8L9wWUfrvFze
64CeMxqpEsPCbVQ9Jl1c7gZOwjU3egWOuniBOoENt/4o7p1aVL+AnHHLauvXeXZS2E74tUl8EBN7
SILpRVmMZ3Pu3nxiKhtBsn9ldhU2S7/8JxfAB+TbX6EtjmHZmw+GWfNa0vnPYjev7dJFBx84Pm+O
/ISdkG4D7PphjPXiCBXtxOu1v/SN2/2Fj2fvTd34FSAIjYFZJLQGkjbb97irWCNZD6VZ76ok9zas
k+oPeojFpvJQabEGR+shyE6AN+A5EKDbFrH4U7MHIbVoPFqkhZVPytJ08MMAUCdzRSO0l2OdKd3g
2JsGgCr9h6eGp490peszchZTvUXioF2z9p46a363o+rNG7Mj/9yeHMcnwH2Ko9wadMp4piL2Ka7d
TwVRckGUd6H3GqK8WaO4uYvzPlqWtZmTZNqPlRUyiSbr+/GUAhjELYsXJX8DZ3XhggOqPgMGAJ7M
JQjCTVJyASSzXqjYgdPvpSSxMr6sybTx3fjBCpiAJr3FcnUHY7sS66YHwjxJQAzWvQpVPv2pHcGx
7iq56ft7E2KLP9MrUOBkvRtx+q9BqpbbPjKfTdv7ILuOjjWTy5/w6a7NuV6T/ntXjbxKy/wOjNpb
46K4GVLfLO5O+ei+ejPWbUzY36Dp/DCBms9n07xVafIl/f42mBTSSMWAj9umn9WWE8ilOVbNK/xn
WOVhvWP+DFaZacZrlbQfuO/BKpX5t3Wn22RLDOdx6DfTwql/D43Nsg/WYLIEFYwOkSXtjEe7cQ9R
775OE3GM3HaLNRr2h8HI8+j5zk/rw8CwyP64BjqsrdWZ7pqBB6D7E9fZTRLQ2Cg0DKylMT7+6Azt
Kbk6wCvuoeAvDKwYw4v5X2UUIS8dWtlmE0d8kewXpf421XKUsWTKyRpi0C4pgbTwDyrvv2kK+ZC1
EutaJdGFmcBC0xnfvMr+EzRFyCG/yc07Ddtkk59ih7Z89ymwBnsfs7VhtsRePZdZEmqv/dQY4ajc
1sfUYbsbTGRptNO4uKXtazV2pwX1PnRG9wZO4Kek26/Bm2DDRGSNsiafUdBEZ9H3ZzunMuvYNHN1
HZzpze77m08/XMhPUZ7aHFpHpiMa4tV4ipX70jEWYiX829b3Rb2seaZ7vodmy0YQAjdBiJG7iNnb
125xv3ocw2QHyBCyxnpr03Ze80ST5cmHbxU4z9obTi0xd77t45tP6m92+tfUjv+mJsmrfFRXWtcv
XDww7ZPnn4sKFnRdcQfEEc10Bkd5+YgDOEba54tfuRw+Tv+JNszAQ5n3QuvAquc9uPMcHH5DzXfX
v2cb++Czrdl+mMnEBnAgnd469Xs5Q0nOFtZd0WgwdeZvjkcDSVWLT1uIt4l6s1XSdycCaHfDApZB
G/vQyGs6XFLMaKOZtvsi6IMNy84H/GgvbrscCc+fB3tS0A3JOPh1w7nX9m9FpjnE8ubKnPScxQFb
s7w0n1BTyhC0ywmfHhCiqv2k7Bu6fnZrcVJSR0xtMBr7flDNQ1Lzo3LJw2A/Vac01pcgdZ9JRbIf
JyQOT8V7tCxeZ9nE0+X3g1xbgTmjFzKaDU31kaT46JhInosiexXCeLCG5q4MDbvGIWHi9HAdcsGp
3g+QJt3hi2jmI71KdPGk4jsL7J3iW0TnywC7OHuiMeedRqXHHvfbqoniae076YO2rKsS6bbvk3yP
z/5i5hzKSSp5oGaOq8SsX2batBPZvhBFWy/UMCGcJhgEgK+MFiwn34h2MegmPCbUcqIt4ZlvT1x4
r7ZTY0uyiU6optkMUtMmytO0kdLNaMbiTZA1nz4Apk7oRwb765AON0GJ9xlSx59xaNgBVvj2K/pv
dc2vShWlwRSGmkZV0opytqPVJXSEuayQpM5JPbsy4sqHBxSU/C1JWNgP+GcG21/5bFnWHWUSBMSQ
JXK2NlRvcRgBTptQv0K6dX4Ku8v2c2DxVdJgQUvf+izz5YVWds56gwt+J9Ujm/hyHdcdFq2I/nIp
uuc2lZCLuBSlkuI2awG60vTdW+dl1DMjlCRFkl/6nm1Y4TivIP0IRSfuk9unf4aOaallOueOORqH
LjaTSxdzYXZJ/mwHNZAQ7B/jfmFIKGbN/5f+kfH8t0/NixHY54lCLuKNycMyzy4+ThvnuFYHDFWf
GTj7MOvZsg0x7eXZ4CGlKHUWi8asqesvlWJwJdJC1JQtx5bKww5nXpNTfhnRLWmmeajn3AkpHnnq
M3l2m/4Mnfsd0AWn3VBVvIn4eA09c1KgNJ+hicHBTf6vm8ZMb8ApCktrBlIj2TdpYEsDndWkxBOw
r7CA/i/InR37r2s5AcHQSRxEyr7Ok6CmsaA+lwPgPDCTE06nylwvjZh24Bi+7ksN22q2DAPOAzEW
iWQ7vULlb1eloBAvvWc3UvwQLE/Qx+oq+a789LnWyc+yTOOjOcZfw8jTR6rllNMjzSLZhtqqMGpO
RB9kkNI8wgZqZZmTt05aV+7HugoDmXGjyjHjzHSdkjHfla19mwPoN9403SCWcLVK4WfAcVnnsaAP
vEasEBkUoXZ+se9ZobQPXl27f8VH+Hu3ou8DZ+qIUEInHxpIV4Byj0Oq2VE14l9qg9RiXTBvvKh8
6/35Hhb6tPFwh9g/373C+ivo4aNIHmPNXKN/Vmzd3Y7Osknwn/BLuR1YyL7AHs/rbwU//9mZmDkq
v3DPveh+HASLE3d03P4KMT2R8rlc9B+/Ti6qzCi4EtH41+KfXSUJ4y3bbUpvFvFRU/by4smcRCmx
M2qZ0zXhj7v/3+1+QQCdMQkPq1REX3wFblV33981AO+y2r/ltEE1go1GZutT5i3jG8PcNe3ZZ+vl
gcvdjM2FlpMecw5lIwfIEO9N5fgP6ThFp4H9ynPmNeWJrDngKdpRoeR09J7FHhuEwoeIQXDOvo5s
VH6TfJj/wibtNjkxfex2LoUPBHzXC4EC9O+AVkOa0h9EquSvy6RE8DRvsMbhBZ35OZwhBg6Hz31F
Qs7/mHRjXpaBaALHWMm+CXlpY1OuEVLtdPWQli49ps8nafGizWA+rEyLOwfAFqr7EOZJC381TnBv
iukQnktP7pbItNYKcsvGNXuaplJiCzKNXwefW0FtZsuZpXYUxjbr2pqzxWVOou/BZUaW1opiORp1
sMjCuLGgJsdsogF421eoWJ9t4vzrQWRIEIKwYsZmiyn2C++gt54VbzVTmVdimmFbIGNS/nGhuJ4B
RgoM1THCw1B3KPa+/EQCyk+gAfAVGZ1zj1Wn4ixEuQEkhHvR9XdTANocneKlb+hNSxaLWqhu39TN
C0aWcZW7gXNmS0PtEyUzBVXgw7IbIar8a+IJaAfFBphJ8pvpZe9iGtInIPxfnjW9z6r821POTQq3
8fammTdsxhryCjldzJ7+U9XuaWl7bvvem07po4bkzrvPFRvUm25XFOKbiPnDgCi0tiTmBtLcP4R1
94QL1RViGH+gxN3mPX8l0+ICUlOv6bTNq1a+uRkj77VzkBe4zfaHyUH4T2sG+oCesbttfu/K/Kv1
rEdrQYvmr/eteqEe+A/PiHysewhhrrS0n6hkK46wvdsXms0Ce2tYBeUYbd2osL1vpC3AMGz4XciA
pt3AUZnoT9RLdYdqjFvX8CFLguKscgzrfqlvvTB/CFMRwgMFzFFWfJJ8955tnoa1hQ+hJT+0atQQ
7wbhHRH/+9FSxZ5FE5FT7hxEQ0kVzwH97BWcpharUP8VeH7R8moweAeTcArLQGEXtV1rorairLfz
0v6ChKLuw38JKvtJAAYJcY6Hc0crXkc1W9V2iGVxVHJkJx0oSqJyvCz71ZCqE9bfaw1PvG+sfA3B
wgi6ZZ13VvwL08p5tYIOMSuh0OexocjSDYuiA4fWut60mhsGr7Ianm0o0UB6tp6vTw5FAWtqrH48
Zb9Vzd36A6iAhT5fbPC16WpWCtnJEbYrNzJxIGFniN6aHlHu635il2euyKBdEe5iFOpMbtgcByFi
xXJuwfAfBlc4yJTShzVgQU514aAOAhtzX/KD1VH0zMbtHOjyujBjL2P1gJnsxgvxEGOcR/0r5c7O
8RIQqRQu7aqNJYl+N/FOUBN6ppGvDTFk/MfZmSzHjWRZ9FfKal2wBuBwuKOtuxcxMQbOM7WBkZSE
eZ7x9X2QvUlRNMqq06o2OQgRCMDd33v3njtuQoqXrZUFL6RE0yqMyOno50uJkBSjC/nh5ah5NBXD
OqNK0GuhGsxjgwiXpP7GePkiU4hKIhTZ+8DnqW8xce1kZh2yitUz9H6SDQsxsz55utw3JnjfQiGw
SwKld25UyUPuoOuIBZvHGPibGZ0xdSmhtUU3lkhz7PM5YckLS6hjblmzqLVgJDFHVOuknI1zv7bv
srTZdaX+7kCZVEXzrfMGrICojNfdNHyfJCeJvIQIRlRWRqip2bXHrugPikiitZfY02OVqp9+PWFh
tMMnDIDnQmEQMFi0ySkMEBviKkJ+/nPu0nfRMStP6eQuxjwsRZgsVwgwvH3ZWtWLa0K1RWuCrGmb
WzXTdwaZBB4YnUMYCo1eJBZOnQ8vWecXCnXlolij1ARw0Doe0v4IldqrU7iLba+1knELDqolzMuz
0ltSHiUQFyXniyqs+nhjxUX3NOnFUjQRvBQx64zi/LaLs2FfziVwp2504+dM4mw9NlXAFt3GcVg8
NJPqt6wkRkjCmYvoogVrFe8Mc+yOfhw1FwNFMwD47mEOx3MAGA/MsXeo7qlcE+uJ5HHMP73/4o2s
wbNL1dPZ+RnijFeEqdfYK/a0zC8I2h1fmG1yJvDdkiOovk/x3FMAoD50wKR6+XRqQ8fftUXM4xrl
rwmmINgpJhQImGjnEVXNc0ww2R7zcbjGutSDsIPozo3TR1gi5dFhfYe3STQpor5gwqUWFsN7z8rI
DjUzydApTcGCpjzaiqrU3oYc0PB+1k59SiWR2+siIaoTcbUxb1NYHA+DodMbSIwMR0hYHi800s67
3AYKte+yPrsnQAmGNfFIL+QIO1e2rpJHBGe0/lUwp+NOoMf4wZZrjrtwsJSmj5Em137I6I7d1SfX
AgYRDcthxLLSQuQxnchjV+6JPI1jWiqmEFO9J0qpzh411Yu/FsKodznN+nFDljCNRCXwwLdVTa1X
SVlaCAcrEuVYO/sdlEcDoFbjgiFo+01YUvXHOi+edOAa+xQc37sZF9XJqTNAPcz9i/OSWL1tVeJJ
WgLrkrtu9uxgjZFy+J4hzNeIFnR7RPOJOpyH86wGDrPV2JeOEtXbS1QEWbLydVYPG8eeW+hZvLXJ
HcfiUW39YabIcBbBZUUW2k2ZlhEQw9yMiXj2eJ9JwGlRazeSQwWt6eGZPnl6lTXoPFQg1KVj2N1b
ihTs2h/pkgdNhsBHLEGD+F3ybyBIkw1Ka340DWDVwFv5AHkiOGMizzriR7QMiyY580BgnYGpdu9N
Mwy3jNiKu1mF0dmMSucQE/d7BJox7GVYOS+BQ0AX89KZTh7zhxoFQ9cm3hpbfQRIGj7bi03D8g53
A8tmhSlrje+iuxntvt8ADKKh4HhFZZNM67LpBq1IOYbCfhfHamrkCKK4kVsdSdVt5oxcUShZZfBm
IcA98qvVYhdDO7odI9xBI2MTZ132TsiMHYIKJ0CRTRd+H4Y8+RwU3pVwZm/Tmyo7EF5ZXiPF9Xce
XnzOQ2N32QbS/ZbWHSmZhWPv+wrGWmsUoCRbQ5PX1jvRYr8iBM6WkaJvAlyJ/mlwGMED7hFOz9ci
myF0tPGgr2rT7veEa4YXcBbb17Ttplc8lt0DP0l0jf6PvlIROYjGErfFBRfJgNRMwsbcC3JYAbTR
GdYknYIhijfkD0TX5IukewgP0BpwFpjjBXmISbitMWrd6Czpv4HHlGgOQzxrGzo3nNLpyPQJY914
vJdTYiU3omaAeFEJ4jgxkdIak8Z7XEGuMyr3OqEdQOuId7HU8iRzznSOj7yhzYYz5ub6YBfODwRV
gOaZVRYWBIDKWuIEB1ZTe7wMIDswauJgnU7JLXwNNEX6MNXJ96QtzjIrgNgq5DoygstaczQK/DBb
G5VzH4GqQTYtXqWnXwoJGN9T1tECDLI2QOgACkveDExuq6aFXU3XjCGSqmayK9BAkJHkbICCGkcW
L/p/nr7oB286hKTKUG+xnMRuxp/PRCFfk9l1Iwp/oqYW8QANu3ZpA0djiRTKOreDpiEKDnJmZBj9
UU8K/ljHUwASjQjVq1SUb5wQOByBv6KuMoHL+7s4GAJMb7279UzjurCU8ximwUMAUSCsGLdVlbwv
GOZspDQeIO7cmINrrC2bcxoUNFQFtVqPvnAPoeuR9lkCn5MixwPXlqjPEWUyQADhp0Rw3wxmtWHf
HPZChyAml5zTHiqKGqdpxQ5HfEwa3JZeSTNuYmrAyidgmHJibiIJgA2sMbOuhohUNZwa0x73nRmE
IMJMe5tgaEIWw4EmY58tDPa73g5vXJeUyxT0Uqj0z8W+jtuGBN8mcWgnMQCw7UacXF2hzbJxSILp
mbw1rePqrMvNR6mBoWAXOe8acEOIXG7/opNozjVR5L6AVKfpQiYmYqSMmAyO/6VJwy3uHKD3RDtV
C8AEg8ods8x3nCuSOSrY+8oklaWOybUCiIucRqZETPrdMQzlAyf9nykTjmPAa7uGdvHa5tQNY5t8
77C5c+jWN4q0It5dTm8yHZxVt3DuVd+FOyZJIKP8+mEir33tFM3PXho7D/jsys6Zsnoc2rZyQAQW
JNa3DoohRUFS7KHfDtugXry3BmIaX3o/kza4oHIldLmtbuzc7ddSaaZ/kSYvcMaaiPLtWbusXCWJ
zNsyy7/r0KTSKMecP6AGla/0vO/AZzV0Bh2BTlnkzs9uTGC2wAeedXvrRcGzp4JrMGUd2yaxhIGN
O8siy2utJnvaiLI/lWnw0y6scFNV1WE507vYL/GZ8iCXhnxIvPqhjb2TirPn3hxPtax3YzC9xUgU
0P1RYMw5yuDciCm+snldNcgUNUkz+MICWKzSZGBIkRM7eO7SuIU0wRLgyujG7blRtE0BgoQkOCgi
ewHGD+9mF10VZn2TV5pksig/T8boLO6Nchf3w7e0WSJXZbgktDePTWK8N1b8gy4v0U0G1iWpRuKr
Ju3DfA9OAlZs48Xy6DAqp4aer+ieon5gOxkDsAS1a13KmB5LP/WPaTPsGoItZhTS5Ko0O8sAw2aC
a1gXrQVeO/H2EHEZFpbpS9r4z36Uvy1nc05HD4YMnwVJABs3LB/M0nzDzPg8Vva5nbGshgbIRMvK
Xkdvus9GQild75F5RrDpQtgNhHp5yBvqXd2LY42mkID5k0WCkjG3u7wEbwR588KmQt6R9FkxPAxe
uF/7kETwVenU0VZbCjyY7E6pM2DMqYqDg/cL9Fe8GjtrHzOyLDPrTY0oZOrFG0/gNoc5kFcrUfXn
2TI1cTN5GhHLbcDtyJVNuYjUe1cX4wUCQpoAMMY3kmHxWveQVcsmhBg70bsk8ZMTByrSVp51aV5u
Je8NKw9yNqJ5jIOktW9krbECZ4MriY7CDfPqV1IN403I7AzrBdCD2qy2iWiuTYcohLxOGZLUD8Lo
HjQmLewUDvtDhbLISaivyAjiaKptZ0sy2bHs6542z1BvYZeyPmS2c/IReOLOq6/iLnKAuVE/SoEi
oVNVvYM69pOWOOkDnX1iiiNXvGB3WRj1F1iaztqqv6S59xCP6EDtpL3TiQHSyeC9DnCkAbT6OSVL
M8VsFLNTjqCASvMevo9WpHhE2CsE1euZF9Q/OPLEq6SKH/Uidui5AV5RHmrGnTtRVPvFXXGgUo+O
dheT1oe0QKTNBY1+BrEiuovAleCEzGgSTMylfWNdyeEpDFjccCO+mLVt/BCxPpKz099FWdWfAhcH
m1dk3xN81PxLqaLpX95QJzxqrIBbx3aTTU6k5wqqR7RBHY44xTjpUjMDjMAduN6uNUkWKthDobss
4kQG9mWS3ZklwlwdWZd11BQrrxvfmXFTU88juruW8APwCkXJTK1R2Lzm4KfjVpdLoORZZSC50eaM
9oGX2qq6O4jwDH+BDggB1Ir+xUlW5l2hOaN0PaMCf4TjXhntbsqzuyyyvo2+PoiMLsrUpY9kwM2P
lq+btSWnpzC3SeOLJ8SOxG0FXf3Tp2fiO3ZDZg2kr2Fm6e1NYnsBC6A9mMpLU3rrkU4K+4vFsWQW
NPphAu/sIr5I3PCd9vt+KvN0rdPpOQkDaCrUBhF7ayaYLliI0GEDuCA25RGXAqLlnLuQimwHbw7U
qR6MXWdVLX9IdpLM0V+StNgFhYe3YpAnaIWAOWlBxrGbHGHTb2uBdtka4hqbb622KjR/8n9rrQhu
p3LhrkR9jDiDAapfpw/k2V8biLqGBUEl+JtSo6Ks5/rGiKc7K2qu8BqRfhxPATa38ORF7jk5uC99
ZiItbicemug9UNZdGUuoFKl9jez9DGRtvvSHgw2N9pOjYnSL6vtInCCAR8Rnlmmxh1dkKJA+sy8l
CmlrbiR+/tEljpjdDwkoBj/QQ8ZknyNNKbc4oB9sCnDojDG2gBFIMsvHpi/MjROxV8AqY9Uu1NIe
s38SyspxJPZRV5f+qmbiuPi8k6fE6rYyMhd5UnHeY2iIEEkuvpl91sJZCICjgAvvkRCQhQLsgEcl
XZtu+aBNDwBW3Ocb0vqIXx28t4GHLcrQpaHYlCjQMtXLNda5y8whrkFlebxrmMZTsNS7dPCvSqE4
r8R4curIOsdIdwfcjk9ST+aG0/HjYA8/IKSOqyYkLxrt+ZGcjqOR1+EhCPo7abhnoeOhbCuLS+rP
JX0hBayisAQPFdEB7Pvstme06TEamO1lH7ZMYWP5c1beESUWCzvEsoNbgCQhP/o2wwZLQuNIimRs
DFs/pZ+U2dSrvglgK2BE2IFebJJkZzAoonxu4EOZr3nPkVZm4RUO75fGKC5H13tqZEMsDPbPvLLP
LLe8QCGQbT022qmStITL9lijB1kPhfM2tOOrioozWACYM03jHHPrTwxwt/0UPiKUvYLo9uKU9SuK
dF6B1K2ZpGXEFNj2niHVlhEv776Jv17P82tYcayi9flqNgsGJUI0wCbxLWiGMxjo5CD5yWWGqQJR
qHole+Ee5BRnFOj1dkqOi8uNUmZqrsvJ6ugHAgOfmhCe15werEaiS5M/stS5JFbDoEEdb8TQfS9j
puvRsv7q6J6y8JIW+VvYTkjfY8vexKm3TJXc65qZAZyV+ArIOf3XtPc30kaq2XvFfReOAPDImkEb
Nx0BwGPEHWu5lrV9RC/N2NKTPZ7X5aDahBeFymJgHNwLzORnoiygiyu4hb29KSyswkkXnfLAu21K
BSWS3ssY6ufJruTSxjpMfr0Y8tQ6cuIL3/Bu7HmaF6PInfTq+9CIjogr811ZRgmdZSu2VzVACZq+
2XzKugS7R0ZLrojzN8RvsAJDwmVkk6PzRHQeh9aVj7xjFZE2gCGieUCdmzH14bTYR8mFAyc/LVkv
cuodZuv1DcGVmPBLXK12SKUio4cAoBXkl5HHfUFzhoqiKhDY1CFt1rK5H7kZmzqu6L+0xXSe5vlj
nNXXESTtzaAtAOMmCvtY7ysPrGfmY7eck+oHZqjv7MLob3LzW1jUFHeMxCAJO08T/P9N7fg+JnJ+
TSfm6ZcT8g8V1mLP/AhjkGmhbnGoDbWRe/uG/2KFTg0/rMqGDZPocaVdeWcyM3nsfZtpJL5LGqYF
f1Dx3nF6Q3ht0k60C3XW1mm+ccYMZUBwIyj41mYxHsXQEvysucPcM4Q1ZYpIykKROBQPuAidbS7U
Y9T338cBJCrJaW9dCcm1GbytM5Nkk9o2UkRgvp0kwiQ3roT0biR2021iOjTc0+zHFLs27ay6nZ8C
9Ksnu6AoYgrStiVju0WXQS+qOTWzUt+kMvNdnFsC6A3SfUaKASMOIEhYQ7zMV5S5kcabLOpssNZR
XKmLmIyUUzZCvaC5ZuISgSlpE3TpUvWup6LH8FAY/AGrLigT+1l7xKYwlWoTOmeTTZ/PTV1r03ex
r+Fd5MSEA/MsvrMFtxdJb3C4pl1Fgs8YSCHodZjpD1o+VPmIhhcbmR6WrEVt7zNS1Gi7lY2hGF4N
EEXMGL7pLmyF8HbBXHp4R9DtA8GsYrpWgfSC49xytt7aJIGfk2g6+NDJWvJtEbP54S7HagG4DTnj
NxAB+atb2Aj+ynIg0wigGCF20O0eShMJgYA7UqIqheuxLsvAe1XK904tj3ewzoCAXUj6G82aGC6K
6dAv0IdryCzf5oTc35VBB+GhxSh9y9VBLRAneqUtL/kRcJ5Ekec1J42JnOSAVC7mccjpSJrywUho
1WuOsCS5uPE5ydz1z1INmJJrqv7sWDnSeQAbEFxmgqRjTLMhUnKLxhsyXBUwFKdP9tyVNi8Gz6cH
+tgMmZWzSM2nuFUEQGJKp280c2p9ptOMmSuyWeX1qLLowWqFASMsEQT2pn0M6WYU0MpJbKBjOcYl
dTA0APGtD8AEEI1Op3XRk9/WmVyMZaxFO7y4hOAiaGckF+MfstrUfuy6LvBWM2/aiQRwazcZVfVW
a9YixteU0/bQuM+z5XnvHsboa5Q4HeYWq5fji3QyYjLrWNNLbvJJ7JVhRWrfui5Tk8wTJSYEw4wJ
qMhj6vwyrdpvXkbHu6HvuS45GmwzU6srvw6N8CwiROTOzUZ9nepQDquZYAPKalCUs84pNhqm0LBE
GQXcVrqHhIWuVS5NJkQVKzhpZFQ4iHFv+E0kNQ1P7RFJEPP9XJWUn/gQw/beDWTmIZFIWnfdd0EV
b0l0pURvA4JTi5GWU4gucgsyKt4b2s7TbTZOSXjWWSkbKp1f9aijLv2h1YikqslUzD8zRYoIJIfv
tzIievUnOg3WM1EN9vhKaAMnejp+ojoDJkPiNh1CFZ9B3Q9NlnUSwlZW2Zpi7UOBaVgBVSvWdi7z
lmxIS0WrjtTuVx0r4601kJRu6clghS7GhjXUCCsk+FUiu/OsQGspoXSe+VlJX0w5U+AfxzpkZeh9
vznzyzl5Mji4nCcDvDaKYryWiCVKtDoBuQxOQ4GPEj2FK5ROZKgSMZuRfGDnxnoZpOyyfpiOM9SR
YKP7FlDVXwmnrUAHipNcbau6MbahLZp9JHptb6mdZrLAHAIhfaiK4BCrJ4bDDQ4SunJUmMF8b3t4
omAEZd6aTOkRTYzloqal24I2ewQ7wrtT6IpRoaIThfhE55ugUZ11GGewbqggSNFEX4hbGeYuahXY
vZ1dkpgggnJj1Z11Oc2t9ZODBPyFJtOGc5wJ8sItDE8ELb5G85yRZHoNPBnUOZ7htN/2fQuKlxxw
Uv/crHtSmA12Jaym419BXZre+kNMeot/IcypH0h9t5NzFSFf3TSuZqGcBZ+8MKayZlg7k/SLdKG5
GYQMyP2ILZQREj3uNsogNF1qyHPZCntcBlqway8IbUcuhFrgm1nCnh6ZIi/S8cbfpRlDUUzK/Ajr
rpPL2hAnjDLdkkaCFQ9zd5aFhEYPaCEyStWJw/AAtMO5MOqum1G/eql3/S9+PJI+7SA8uhxIl0BJ
r/meTfVgrFGjjk9Oi3LsX2TMhzFDvOBYd/g0hhwVvO2TQZHlEyT40H01+u6cToiJ9cWAXhPzWBpN
5JyFaXuIDfqUdazsB7ILlzxHJzqhLZTnth3bDDLL2nDQh6TNM1YxtQvBL+yiqkeTDnTtsa4KpFE+
VIM9aabRW+SEVHy9Z8R7pyzQkWZGQZHr0Sa5rkebnz0i5e7yX1ZP69HureKAV6YN0DbA3iTsYk7v
2j5uu1XdVEB1bN7Jis4xVhmVmcJau73b9Y///Md//M9/vY//GfworosUwn3+j7zLrosob5v//qf6
5z/K//u7h+///U/4c65gr+d/nmUJTS+Hf/7+ehvlAf+y9a+66xu8EoY+ALdltgAGatPlfQjeRFh3
OTSqzdjzwH99UfnZRW0qfEL5IB/a9q8XpTHjhzIcvUM4RUGIrHek3BN+gdsTKXsnz76+nPP75TzX
sRAQmogllbX88799x7RymIykkXuYsWrDLC395sUjufIP38r95DKex7dxhclW7IlfL1NZY2/MCH+J
zpYgSRzrtmOJedLwf7ZxbcSnr7+VZf52PcfkZ3MdUzvCpPT99XqDO6rOIAmWPL+WTAlJKNDYDuOh
z5sUYJXln7ol/g9oVXFmy0UWXC/H1a8/hf7kQ3C+dywbhbkrxYfnR/opETWtGRx9zOYhGtE0eW6T
WbyprKszOjhplW5aq2B7SUfLzjf//uWFLV1HcBtdT36454WXgF4mbOLo5kN0y2bd2pQ5IwWnZMRR
s1UuiM/+6ALIOHx96d+fKseUaFz+urLiR/j19lMYzWFmZNx+kktmHF9iJgAXgKO3/fpC1vJD/vqO
ciW0jhYdBcblzocfOrazGhu7bRxG6hok5yrBYpFhDXnywOxdsiEppkGNrvDRdwHDys6ZrGmLPNWl
PzK5+R8+0Ge/uVQsHZ5nAVv4uGaQcUQ2URIFx74wbio4lpsSZ/oeH+Pb7At7o+rSvs17gk6+vhG/
LxvcB1pOjsdFySX48KwJaknfRO52qDyzvMLgPZ+7URLcMnKK7/79S7kmVBpLgWMRH99legv8mgbP
VSgSNi3Lb69rz0YoW3nWH97jz+6maztSCenw1Vzv1+eomrw2jloZHBtDlA7dKwsYPtLjkgy4ZY4B
rSVVTCAx2iOOw2P09Tf95DEWlmsKfCzo9+THN2gwBaKOqguOKKuWRj+4tPiMdE1DrL++0Kff010e
X9sEWPrxQn3i95VEQ8boQDU4IvIISTQNFmEWGNqc8r0yp2zdlELvv77w7+syl3RYmE2lHeWJ5YP9
bfnviqmbisHwDz4a3iNA0PaJH1WdWoveSsEb+/z19ay/XoAPL6zl0HpVnm1J07Q+XHHIao9/2vqH
PIone6ccqsbN5OM9YPrVJmgrieJ4jCjXSd+1sV6vMZpxDIVtvySz0GmARUcyVr9qcCViFhH4hzYQ
ZQlCkeTkfS86eZUw2rlIpN2Wa1ZXlH8jwvtVLCS8nJ62Srga60FfQybBVFfF0aMxVFbIibpGDg0m
iCDUKrKo+7KoToArc1+QQ5iVtSnczL2SPnXKhv6b97xsdw8mhaZeTk4c5YLK7YFFEAA7ngduahI/
hPN3gmuEcQHEdL41yyzCAJDm3lOKOPJaOQQhVPGIJmuGnOKurGIgomRiIt6sQ9l2e3oPlL0tXsiX
FPLmHX47rHK6Nix6jJFjvgAcksahqxKIItgWmhvQzUj2Q9uBoGMTo5U8a/oU/mZwuJmQUaL5Vtc5
RT8thxIFRTYzY6WCkkR5GQ1sdcdmvrDO+rbtNi2SgZsBlezerJPxnRhn50KhfgpoSrkAiaA79rhj
+ZO8vczwGG+NvID1V+U9JV3ORjwT9xBA17eH8Ztpz9FNbHgxWrCCBIZ1O8n+PgmNmpSpgCZRBhr8
LmUKXR8iYNkgd+1M3vskRO2zpNFXFEwIXGCXMmBOOMN/93EoYh+g709aJgU5Wgnid+5UzRgGbXnp
3SLdB8JdZADq7yEDQUHREcGI64Fx4Rv9eG7618/5stx+fMqVA5Rg2Qcs9CAf3isaG0w6k+g4l368
AUcSErTdMAutnXmrCB/azipSx68v+skewPLBA0cLzbR5m3+9aKjNoo8cHYFsMaS/dttspG3rKPUq
w5Y8zq+v9slX5GoKvbSUNFftD2vzZJraBncW4fh2MWUbYTPQXpmoYIo+aXAV6AaQmkj6Pywhn13X
cjmPe1yZ2e6HbzkR0IuIOomPYUmZiU0EHzB1bLn36qTEXm8Q47h1ifv8w3Hqk6WSbq2SVKhaSO7y
r3d3iOY6gTgaHlWMEGscMplCrcfCtPZi4Im0D+b459e3+LNjrC1sSg9XcoCT5rJB/W15lgBfzY40
xGMp43wd6hwVTM4xvXYm2NltQjcb6cgmqEkAi0EqMu1p+7uvP8RnT5VwOEeabMH69z3YCPDpo2E8
Am+p97IEVYlPO1qGYsYfHqnlkfnw1tjCFRbePfYHS304xNhJyBNVVdGRUJTc2acGZ8xznnZ1Ls0s
ewCb0zxra2B6ns8auH9ReekfTq6fPV2c3DywYjZnyo/nqMhx+yJGnnZsnbqH0aHvYxsDPIaBNxux
274kCucPp4xlx/v4rT2LOayDoG7ZhH/9kZW18BkEURNW44YHgRZlFRv9OwwnoqPTBUZTkG0lHN/8
w4U/+WXZnni4XKVZrOwPi1Tk12idIuoT2aDKh3E7PQd23q/1oPubrx+iT14egavXYTs3NceND4tF
6vd9GQC+OFKELP4LxoVFzpk8KtwnUdKP/Ppynx3cOF7Yfx2GHSqwX28pwrnJjVNO4QJHwYRePmYl
rEKNu+brC33yxHI65N2QVDmedD7cQteReq4tyg8V0EWhU7yElwbxeTbpt6l3BTmxKtrmI2SZOi+i
P7wvn91VG8Gs6QkClVCi/fo1CaHhHgqYT4iR1KG0NdaGQuinES7gmZMZUfbvf11HWpxPLY/uhGcu
H+hv6xHzn2buClcegrhG0Y59F5EajE5Ij2rqu58QVttwb5L5URyDONPwktO67i++vumffG0pCTvT
eGpYJz7edFl4qnKtippP9e+0a+GQdbigDXLpTzZF3dnXl/vkNZH8RVVlmjao3Q/PruxNy+zm0jgY
qSEuhsEsjklYhneCfLTd15f6ZCngSprfzFOu5XysHpeEZpFwwjtE6E+fhgYVgyAE6NRQAW8W0dZL
W+BYM5m5/uGX/fRLKpvaQ9MEYnP99Zdtpkh1Yp6NQ0k88L4fYmtLcKC5yamUt/+PL4keWQtqAJpC
H96ZWGaSVMLJOLgSq3PWe/NFXbXNpm5j+1D5DQSj0qFtH2P0//rKn31JJS02MmlZ/JgfrixEFPV2
u+SrDXo4woFo18CxSeVWXXf79aX+apz9uqqDqnMok1nYNU2YD0vQiJTPys2cwxjm6dnN220Jtcsw
ZzbSxNn62rggnf2udpNTF7lHINPdxgx6rIDYEUJx9YePs2wiHz/OUuVRrmvX++3UVJZTYKdkaB8N
Q9yOmjmUZ287/GVJQzqtQvUDgI7EiLw5m/Cz4g6RUCqC+mku4of/z2fhx7c8Vk7LVR82PGQI5LiF
GVN0EG5nTZTdgo5I15FpYceFzetSN5GHmCerZjRQCyKCnWv53KJly+PxD2uoZf9+Z6iALf4y6ZR5
9vJO/m1NI4CQb56O4TGprEX/jR4N4Z8H8jUwhBed0Vzqb/qJ2F2Fgm8FXT5+EIpCBt2j81IQbJb+
6SMtz8aHH4ujLXUZFBJ6pR8bh7Y3B7a0OHLJOJ2/O2MdPTvBGADHmTAL+daip5gGAVkssAxxmfS9
/Ea2SIIPzW+SP2zdn90gB8EZfUQ2VMtyPuwyBpYzVNeNcSj8CstXnX5DeAS3unVP2D/0pYvvnFTx
yrj3Vd9cFPEgETBI6IwGtLivnx35+9rPnqqE4OdikfrtIMERuLM7yZmF9nlyFQxifAvo4D+JnMSP
M4dMdYQVcy6GXY3Bjpq24HSwuNjhIGWJoGQguKZn7GIl+KRJZNKXMvecdyw+6W3LkQhwRNhZSP2V
NQKIS+Oq2WDwYKSVGG72ZiXJXJ7XCFZbmramb1HIGckj7akQk0jc4SqXgSpXvQOvftv4pKtj4cr9
iz6dxSMZsAHY9makvq+mkcfc4MR1T0BpdEn4zCjIhFHWe2kBHUKSALMLiVFFl6MKeoZS1KzA04wM
+NwqQAhIjHWASAn2m0H6kxg1ATIJLznTYGRZGSFnNuGOsmfIuSoD8kJsE7PUH3aOz1Y61lS6dJbF
Yvdbr70noChskQyhDkDmR0YhSV0G1oJuDTRkM+IW9Zfnk7INOzQab1eZwA5oC5Pvda8a7w9nP/v3
IzzTE4Ha5K+ySeoPqzzlFOltwFiPuCV4NxqQENiXsdGUqXXhGdUIuCe9dLEfE0qUrSXEY9+v9gYR
vqvSdc/bNLrtex8DpSkXT0J7XqfDGdnOFtNaAJlBimYWmui+d4qQATDqfEUSmxM8fv2sW58867x3
ihVgOTY7H9fJibFBiuOK9iPalTQXp8CxGTOW1i7jLdhGcGxCWb3gbOnWmjbedVU7h4BSHUgLBiSs
MlEMw16QnPeHT/b7+dqVRM5pV8OYESziv66ZDDZU6dqlT1JYYrN/Op3RYETAh/IclvwnK184eCUR
awTFTpcDSLrW9ToE0el01yLjJIiVt9FYkWJExqJrVgyuv/6Mv908xsks6crTnkmf4mO5boXUsvCM
1SHAnHPfd90IY9oQdyKxyytRwzP7+nq/nS2W6zHv0JzDbeV+PFsw1raRmU36wNz3DklQ/Q1Cq7u3
c9M4fH2l327+ciU6/IojsKCV+uGoRq5PbQUsjwfwfIKeZdXMm9l2KmP79XX+asX+sg1xIVrSwuWk
T2aC++FFcmllTn1qeodcd12zRkXrogtNaksAThvEdnIaWBaTVYJ/EFi49xmtvpShUhR/I8sWY13O
WOKhICxxPkt7WcD3qVQ10dam482pq4pPJniTH19/7k9+CbZxR3OA5hZx5Pn14YxwP/T1lOlDjZN6
k1VoguoxM8HBFe0fdupPL+UJuQyf2Bk/9qJwCZZYPk19KIbAeUhJdQE/2fTng+88ff2lft+FqfJM
x4LjsXSgflvVyBoZYNml+tC6tLLNCOdAiURmaxl0oAKQHcfeccR1jpL+WEM63xfaLQnc4BcyJITL
rz/OJ18cYC8Lk8UKsHQ5f73Hbl6JbKSnAQjNmk4TotL9jJ91Pcoq/dNi81tRxGNIvWcKVi7FGfDD
71k5RBpYqIoOvszJciqcqf7RQO94tY24PQ/oW5BoKjFb+WEzv2cj6Lab2W7TewgNBqTmsGhuhINJ
Gx9BiOs396Ok2nQAT47t0A53U2YWt1/fnk9eUaW9pZ/DKY7Z77I4/e1MafqOX5HEKhbHAXOHvAhv
Ye396SrWJ7+CZ0qWYQdlmkmP7tfLZPzgUeJT+nO68S6HYgHONlOVkd8VA3BfDbUqzt06RaQbcEzw
U7ekRUsjibY/Sq45L5KrYmqR6ft8HWoPWvt/WoeXJ+HXRYRyEsuyjcPBEd7Hnt5sulPn0itkEUEV
R7CW2VzDbEZL7uOURAAaaveKpKDoJUIqXq2w7gbvX/8aDF5/O1GrpaG4jLqWokOaH86wKaMJxZhA
HJI5K0+2msV01wNCrbdM2FD/B4pgVTRotkJxscSpOUQOcD/IzePeROVhxgDyZhpz9vy/nJ1Zj9vI
tqX/SuO88zQZDE7APfdBoqhZOSqd9guRtrM4T8GZv74/ZZ17ccs2yt0NFBKW5cpMSWRE7L3X+paD
J8s5tVOaig2JqijBia+4xqISaQOfU4KIkKgViWq4jPjD3A38jvkFozYxQCjVmo3ldHPgjLP5fSpt
hcssIbVxm6uSWHiJl5STpsrQi5JwQyLdLAiiDOzegQ8BTtvV1okiuvRoY4Iedw5JbI8taePHeh4i
B7SV6EBb4mhAfW+bhyGMQ9s3QdzekGsOtEujQwBZ28n0nJFFHa6VkYxPE6BbAr7nhvRro1cNWJF4
KIPFm438wIkymtfKRq+7al03zV+ZuS0vmhDxvo5mQ26bnAR7v6sjPTxq1Ht3nBLN09A1FjYIffIq
eB0zKZNDKtt+BSMI8IJlm+23qbhJGRtO9IAqx+Kb2bcIfPE/yhcdievZCZfyGpuklaCgGBh2zVH9
jjtLe4JYFbVrqFa6fuH+wiEDZ3H2VThAhSuH6JaEZJrrGObBLrSp6aDOGzWBz54XbnMdKx2jMHuD
2SQOpqIKp30CBA5gVoRNYNOaM1AvI08HMBJEE9uBhzX+u0yXHlX5XF6kIIRQEQ7zUg0SGK7j6ri0
5oIjWQdPF79Ory97SH3h59BpK36E7tk7dMEJmadNFlRjOHzVm6k/9rmtuWizmhRpskEzEY9FBsjD
ZpnyfBSxpVgDOJRkzxYMOQYEkckpmSeFqBY3R3ZOeyLbWnx+b54VOq8WCaQIQwddvSJTM3jdllU9
Q3x2MAjhNKm3iQOZiLRcTdG2ayfP7k6oQePk1C90SDbdIvXAqB0P/tMt9ulG8rThk1it+eRYXPoK
oe/7gigZ+jF5ITd9o6XvnXlpry1Tx11sSe3cuHr0mMU4B4jncDpf6okzBjE8uyCbE8CN3MOvptal
ju86ZftMjlqBGtJgin+vZSRqEWGzwOsvSuU7umjFLk/IsQoAXJoXDfGtn6SdLi4hY1IS5G/ah0fI
j0DfFwrnLMDAna2LrsqCPnWXMShlBqPMWWxvN8yNA4zGLU9CEVtlhUsuPpNGE22x7JTHxnZGWAFp
di/0ROYrPh5r6/ZRFuCvJT50rDuExM7Y6V9T+EUQ3rrSemwITrlAEcRagz4i/MzJCgE1VDj5lXxV
F3ji0HlfyTIGJRw7xP80lKIabB0cULAGSGqsUj5vs76RXfV5yj65U4JDA8hec68nWHIlJt5NrLLu
PZc3NKEN8aHZ9XYtoMDZarN4enu2mNbgzmIQTITmvFxCQ6+e46SozhaHrpWZ6M1lmSSZYL3CwFxO
41ysvFKryXHM8+FQTcJ9iMl1u4QsNWc9G+e7SGrqBNMdeX7jyT+6tqzq1xTXXrwhq8o7YcRpJj6v
0r0T8SD2rqOUzU1d2d+gJ7EmSiPZAkBS527KY7rGWAtXTjZhopRg0Q4WCvAbQc8kDHKaQNBMt+zJ
mBUUbf2kP5kYAlEJh0kriK8x1KtFVmh4B1wHwQSTeJFgbcvLbeNAf4L6MsWvIqny/aSVWoAGFMSI
J6ZHgnEW2Kke4FWhR+5m7vT+OjicTVemloTABLMRN3VGDZXot2JvhBy4suWoTkkS1y85sHPsVrrd
+gzX2/VQTXSgKXQ6Tt9dm541LM1qa4UsSn7vLv2DCVD4ziGZchsXc3oEewP5K42FHw+jA8yzIG0t
gQ8YEE+Zn1ruPpy3roXVDO3k98XJvtXsUaAOCVAOCNohKatLYKCtOki6uGEKYU5rx4urh2Ixna9t
pkMPVa1Vr3q6BmtRDTjiXa0lD7lZhh30NuPQ8LYZxObGvU77j6Q6L+aQtDGR526L0ItvYM2J3J8U
CtmTnoQ3HtNINi4qgqmStEutWyygKUn7iNnD29Dk/a1rzfpEqoTa0tGaAx32LIFIOcfByeEajFrr
vR8GuUU0DO6VsXgGtHP2DuMk0jN2hWalj9DQd11mZT4IOPEcR5ob0KtdTtR36bPezmKDUhbDaW13
qQ+t2nxhLujtHJcIwChPa7hk05i/4x3Fm6thkd5xiJb7kIzR6q7UUHDCvpET0X0MwmI/Uzoq/lQN
y8kpoGmvW8wmsd+nzHVP3WijDhsd59tMht9ndNgYKlUe+ZoZAhIewnwhsCZWd+iLBzhksSdfi6hu
94vq2H7snJh6THbppmo96l3UEbQyo0JfdkiqhsdOpx5ylJkercwWd3OPeXujQxLy07jlT2ZsfzFJ
ZNtwCkkN1JJemz4n1mJ/xg+wcNBdEhO1tpwHZBDQT7962Qxki6NAeCGfKVzZgBXfTSCAGizVrNoD
b755Vcm4FukkikcLdTwOa5Y8TB+Gwhlm9iE/QfSBAYEYJQ6v+AsdXPPe6In54qpE5o8wg/crgPiX
5tvEi82r5UaUfrRAp62h3GEH2xDugGZbANrMDDW07NRAe6DUWTuKlqvITXUcgknPtnZnR85w0HNN
4AuKEB4ZKJm/OVkTpqeZJN/PHUYQbwXGDAi+4y2bZCDSeM5S+Wi7rUZqWJnt4Llbm2Ik0BnSgQSz
nneb0XW+02iQD5meuKjtbT1cN27CZU/Wa3YOxyxl5WI8QMvbkDnW3kR7N2jpyWAgsTFoO2x60Enw
iXkNqM8/btlImN1YT41AiwfnnVtk6cjh0rMgTllppD44D7FtNjht0fp/C/kkYLtnNf5XW7cXf1iS
ljQTzbWhfQ0zu+MtXam1RoLW6gLbrWjlQENZQIwj7rI4t2aOtqdRoYnfUw4cNM1ob5IU9ohJhvbi
2JhwrwdrcHdzr4dBL8hixCWYHsKe2xx4oWacU+5WAgMdJzlkeiMwxGp1GYyxHJMt/uBm0ycx0leN
dJkLiMhZBRG6Akj8qXNpC83pnkQ+kl1tLyVXKahbwGqAR14ypvS635Zp5zJvJOr7XrVD9ky0xC1b
KmpJafNMAqNbN9xPUF2vYYF73oamtk0tfo9W7/rPJojmHJdp1zyakTB2nFOTgJusyXaaCkP7oEzR
pXuTzMxzUeQlNC1ZbM2Yi3TtaSH9L4M3Ytvmena1qyw5tga8QBh2MgpSkamtZnkWqy+4IMLA8NQV
9ST5yNHz3SFBkuR+k1bLgp5V5IN51ViFQOcm9Jr4vndt1etnd5L1NdTdyca0nOTNupHVsCFjx4QU
wHEW0I6DepZcM5/yzIFhr6s9UCNAiKNZKmgSmBjw8HgpF0+a3MeogIOmzInU4ITLQRho/3UiAWJb
k0wMX0HeggTzCBKw0Lr4bVHNANyM/gmANkvdS1Jsv9XLgiaO9Brbd4ZlOFezUG+V27ZBlU8OUbVG
mmwr0GctjjH2Enfs8xPRpyZGDCPv72FyEl1aG263RZ1MqaLTZ76DCESWX+8IwxeZk9wTwm6cpY5F
gEyZgrwOJEtkAvbzV8Q+pPgulr2dwHVzs4ycZqPY4Bw1kms+RpDvRRIB3UT1RV1e7o3K7HBr21XN
ayuqL8kipxNzGLVutd5lgKusXVeH2nUovPlLko0DJ9u68akc21NoEq1S917xZfSWzHdYfAIHKxxl
WjgHRuhML4j2YLCDatC3Zu7pJzGgAKMtjp+K8sDaZfzAJ4anpDqLPH9oiabE1DZwf+E0lAf6dure
UGYPOMaWiNZiY2+4cbfVCIbcThGgllGfSMcYQuyxs7S/hbeUXHsJh4sXL+oYM5f1W+ElvpaUFtHu
4Mwmy6wOGFYUmRhD/5VdV4AaSc0jGZhkwYg0fXccjvD1YgGJ5dTs2049+JmVIPlP1fKax30fLCVW
G6ZBztUIR34NPKk+7tNlw5yDeEaLYTeyMmCdqxQr1KXpBxIe7ZYyyA2rr+x8uNxLV3WPBAZnxqET
nUdOWmEENP3mQ9pFItqoHCNyAG7MBMdMfy92HAsiggJ+APoNkB3Gu5PJ9XgyswaktYMQp3fMJcDo
SsO8G6E108Cd1V27hOl9OppNuy7huq8m6H2bRQKXW7loJCqfOVW9zbIYhmmmxU/g9+Ul82pw9Fqu
qFg7I+2edE7ymxI+wCvH75emnw2O0cCf1ktrVF8a68PTDjKRvXtKt1EEFq3D7eSP+vLgjnO8s3Te
V7OxcrAytGDXi6F5+UpEZiRZsumqQlAF6BAOXPFFBK9PQPX0a5eAD4yd1qdCoWLYeiHh8HZmUXRi
TxkOkhLkjvOr+VqAG9ykc1H6fYEJygD3uB8HjflgVgsjqD1GMdgdmmONQM73ktKEm9pU+bupVTmF
2TK9OipNH4GEDGvbVNmLZLy/inSRkzCcN/uwmGmdKq2H8OaUMCnxO1Xal6bRopfMI3bN9yqXXkEz
V4W2kWBwH/HAcnloU/LWsgpzgu5TnTgHLbtziRJ+YM8CmAMZfQ1wHyNQ7s5PSGcIChRO8UXLhbcr
cpsYs0ZNzmNNBhOVHsHfZd04W9ILCr9cKFIt1iuAsZYijKhLDnXPOcrJzOEumoA8agSF7Lq2BpzX
1eZGS5AvoYwZLkDOpgMIFN2vZm/8ChW0PDFAEG/NhJF8Sc3oCtLZjCGFjONmjlBAwFjLAHlhLlpH
NDp2YQrSOxBennx3u2FgVXNxG7lVrwGZJwhEtK111E0BqrxkthP3TnRSNtC5lUjN/KHBZ7jCqy4C
T2fDYwtpj53dJ4HJIuHj7aYQThHOXA0tsvacg+SjF+bGs6npY7CgJLgOqtJh0bE1xmuCFss1M0ZI
t6UnRuLoC95KzR5whhnOQNTUwlRJ98a7wXVJL6WaqoIEpwa0FaLDUOnYUKCthry8pn6sxtrwlWgw
avLRmjutIXOOySnsPDBboBfmeUpOlS7Co+6opfZFbwxs4qGzR46YnOidTNucVf7CYROBbwplCNri
eCmsJt7HJraSqIdbgT5xsnZ2p6vyCKjY2qSWqv028cCUj3YMbXgkeTWlfU3Nw1C5G43+vulZjIsk
yTZGETtHdnUDpzqsvyctnxRYxUTbVSqxgyj0nDvASsOW601hDsa4d2MnhhG8M3LXwlRigMWbcGE9
WL4L6AxvDDLmaM1GWO0YY0a7cdZ4j4yBNKeozFpi4ftuo+Pce6PQ78+25tD8NnoYYK4bBbIE9k+H
wj5wrWvfNKJo1imTmcAiMH7bm6Z5NqXmbsJ6GP3EMBtmD3b3B4Iiqs9SwGxt0NqcrVu9nYcuaZ6K
A6QmiN3A2dUcMZvqRxQ4HqMNaDrYYqsRK21ZvZfIBXyEH8s5Mix5qBQJwU5lqSs7S3t26ni8a+mx
7sUQkqAm+L3qEUxqJ/r0WpI8cM5gzXypXZWepRsRLwuEJOhcLb94bWFuapewQpD+MGHyFhTggCmb
ts0QDCiqGLXJyTcXI98kXMAXs41SuYp7YPRrQv4ctgMdrrDKq7MYEHkvKVAGTkshmKrFwnLppfcz
Ffzx1iol8MGkKdLPOaAzqjftqsGsemVJdz+JYWrPoqIxqSwBvQimiHVN00yebZJNOOBEcvkejm3/
GSSmuTWi3DxU4ZLdLzDlAj12obsBJ897MARtCB7V6sU5Um16knkFlR8ptrbpM2oxP3aMCGu9+Q1Y
tHaIWj1mRMzxBcSvtobvNzwLrMm5X3LKvDpZmrxPkddRtnniPDKOTlfJTQOnAwn9oulcjAW+wEe9
Npf7OZXhLtMKljbocQakmtuAKssM70vR5xHHrHY4G5273LIjF0wlSyrOSpnFY6sYeLM8z0zdi6Y8
S60s3iw4uwzcPGA6MzycIKZRy/Lhwe/pOtt6TERuwBirkg2hJeHLkiR4bgkYXNelzaYNvoThck1X
QcZhR7JBvLhQYfrliOdiiNda4kJAM8r0WDf6dElVHfnWIJ1vELTkFi0sQEkp0j1xPuIxmarpAhuz
8Qt7so+NSTjmquOMfQGmY1VAWlx5VBVhplpv0D/pG6J2Qd7CHiuRT285QfMRJawxAA3zHMoGEsM3
g0Soc4K9aQOXHiZuXdvvOFrZ1zAu2ZsybZoApCDRC5094mdWwgsEBm5KaQJmOclMejClWfM22F79
NCca5TG8woFMZ85RS27RZBsLEgjczm3uUMkP3w2NskGRqAHnPTWx9fbsMm0Ne6eG3HjBmw7KqTdz
wK0iMSLm9AoLW6uD8C4lUEr0Hc3FtGZT0jHvOStTUzgPUBJp0PYc5Zes5V2VKuopzgbtiQ42WK3I
iWwF4CBPb4s20ZG2arzXKBvla7qURR3YZhr266mlgU9DdaJUKaP4lHLzFCub8vsFglEb05WkmQFU
oL4Mkeh2WqirLZEIy10fR94dXV1tqxwoOzoUros1yfxdceh8K0bSMXPZt69qbpp79KU0afBGsrqG
tvWAugFEMtcla3eoAsmg9dEua2sz0T4612Ai/KX06IczkN5YORu0ZfTtJc3a9MGZu+iLrWvcZHa6
DGBQbvjF0hu1b1E6DwRZJ0TH2QPud8XCdIiKLjrFlaHRJXEJ8ptjU50lnVFC0zHCFKtIEJMgF7M/
E+kHosxmZG8Bp67n13notGMfzbc8uRoikT2MPbw+QtYzrzVfI1V1D4PsucSIgI6bNSlI2jb1ejs5
QrrwwGvpYPbyJM6IQzCSmGj3eiBLvq0l+c95D0cwYiR4Tdtx9jOA8sGCFonUT6bLm1KnuCNiDOey
kXpddSkaOV1zL5zIXDLjN8B8RF9mieA8GZIWuDcdlTyWqUvPwiXqrITDobpLI2hv36QWQd0p84Vm
ZHOvYfZ/CCu3uE/nMTnDxKwOZd5O6tDSEzcO8xiD9ykcqNlDwWESqPdy503p9FaSptX+Rrb4i2ki
vSqD+RkjYAfB71/HfCq3SiXgdOxnKCybijLsUaOi/c1I17h9m79O6hCD31z4+BcFSqAfpokQSZOO
/Z05a5J7m2Xhroq8vTGM+4lwu25BSaNFi0eZSvYlYu90mxGLQSK3pLKSHJT/fmr38+CQ+bJh8rIt
w/nZ0VjTb5w6Wzl7rR8AMXNW1EgFshM8V542v0PobL9kzmh/oSjvv6c1Lc3fvO+/GDwz4caMTC9I
Z8j6w5C7cSpEdUtvUfotl8JzXdoqmC/ovrI8sDK8VaHdA78ctd/YHn9SMDHr59rUHdw1OgKbHz/w
rofNAk5pr0W5d8i01jvVYz4HnWNHwZyoz702jeu/f7t/9pp8/FDebPQeaAx+tEybec5hkbVxT3qk
goSuWPB8x5JmdpSRzAmEVByqB7rZLRQsWEQ01I8zwOP5N7/JL5Q7nkuqoyGRFng/mSFZLmt7gAe1
d+nwrWDUASYcoeiEmlUgeCKo7+9f+a+m6FI6mD4wz9rkCP719sLyMmpaHtn7JLReW29EvlGoGQxn
E/7mc/3lT3KZh3sC9bz9o8g6y50psWtp7ZfB5KVhGIqeNDpLewJytOY398+vfphl3MQi3u0S+hiJ
/w8NghR9o7cFn+dIenFdh8O+JwRiPZSL+s198ov1CWkGWlUdgz9i+B8WDjceOe1g+kQN5uVinSeK
+hWUNyDkv/+kfnVfcPaQN50hnvEflSBhRaQ7jBJrH/eZQdDOrF3KsQDMOUPjgqZD325ke/77H/qr
99FBxoHwhFbxTyZgCuGmlRF1IYnN8hvNHmbCVEwFI0pJMNJv3kvjV8ueI7kUMRwgY/zRDURAwmQv
MpT7aqmtk1JqBC+fYn1Et3431hxxVlraF0+95QLMIusy3zq1m9Truqma+1hkKP6QfHSbHCL4VYKM
6VaZMZYPeb+0+y5ty7Mbwc75/3iTHFza7MZcBj/qgbQo8jRhlPZ+KuN+IzPLpK9YjwEiov9n0wvr
lIun8iaOhu3wo0eipeQWRcfyoBFOL5ua7IwxIq0A2F4wDKb9mw/k502A5R/7HfpLyKZkDf6wOozE
xJggy/Yxdyu9oDpcT7Ni8mJzzt7P+hL6Ye1iD4Y49Zsf/fN9xRLIK+Xlcgfzvv71R9cx+J6c4fve
pf57KucivbqKSMK//+h+8QLxQwjm0TdVxk8+Thr0biXRve5n2mxbIWa5B6kjfKNw2OtCpfuExMud
DX74d9qgn1d6XiB3Moa/myvjx4NNtKSZpwNG2tM/KgJ2HaZLFhQ58s4hvROYURS7jxf7v//CdGk/
GC/fKCMViJTuh4f/uX2vLm/Fe/sft//rv//VX/+f/3yuCv778Z/85f/g+/775/pv3dtfHmxKgtfm
h/5dzY/vN9f8f1Fnbv/y//bJ//X+8V2e5/r9X//4VvUlGMPH94jT+T/+/dQNU4Oy6n983rfv/+8n
b6/xX/944j14++nfv9MH/Nc/pPinCfdF6sRNCp0LjKVvfL89Y1r/dDh0GS6aOw/fk8elWaJeiHnK
+SfuJAOjEIuixCPJ9cQ05OMpvh9uTFfHRnGTo+FH+6/Xff/nQfPPj+LX9J3bBvKXE6kDtIQbD5/Q
bS3Epuz+cAMUdtoyLwwRwEx39dKY+2ZxEcwg6lCmQkSuQfKnDUcqWt2eZZNHT9gAHlRmnO3ItJ+A
V2gErIH19AZJWLRyX7iSIX0zcggqtukXnOf05Xtq2rBzt6GZOi9UZ9+GLCVnXaPI87IUIm87PtMz
CB9tOs5lX8GHbqOHtozNs554xQpTsPUil/oG1OqBK98eMtBm1kOysZ9k/R0xYlQWBlbEtoCzkCHN
ekF2+E6hPl8+ntQ6zwe+xrkr0WwfcVn7TKtjXRfSeIFAONxZU/XqRsp4KXRZH2cnufEt+eI2+MOY
CXi32W6yGVuxvChGvRuiF41tx9H9RbdqyGeJ4x5EznBYF+q5zNR3C3nXZQr7+cXT7ICEOetRE8ty
jbpThY/o4jrLW5JE+YMwq7Osu/GlpmdwpukHHuDPhzNCGFqVa5Ixna2yBVE/+gKbP6y6Tc/ncAe1
98W+/V4LEvHtx+v26BkweUHOXtV6tqbHWhxH4T41WCvuu2kWL5b3ZtDFuyqvlo+pVW/ZzxDAG8Y6
9JbkFFLGrXox6i/13FSHWrroIm6vUyEn2grmuBvwdONd3Rqfpi7T/Txexl0E3Ju4HLiaJE7J48fr
nqV4GRms35U9zDOmkESYO/p6GMaQ8NvxC6VBfO29pxoOx4vFBOHRBWP48Qg4O4mMthdtcHh86ojn
fKnAzJzq2/QPcwixuoNjHvTYhNtxe4jx7gu4ncUfK6cEHNXmL1Ox1Oj+8nZjjEXxwuTOg7abiSAZ
rfwlLMj9yKBnAv/eOmhXrk2aFZuE3K06coI57ebrErrzxvRgj+udvc1Da74iIqFGEAZBv7d/4eaE
Y2q2fY+Q1NrUpIldJZOAracQARW2xRGBzskWtLXpfzxkEIDqpUluQ5yu8GvL6q9pE/f7xKFbb8/F
cK1pQB1y9At/PrS96op6VwsGvWLH0Ivu2k7SOc03aljfLd1VSPojIus+fzxaqnKrydZAU+RcjKQD
gGpO4qEpyB+AK3flgDf6eAFjWo/foFSU17Z+cfTWeyoQRNljPT+VcBuunpoOdI1ggH88Sts3owi7
s0U7veuza6kRI4leA/X37WExFTenPjOKOXWyaw23dDNqsdzMI5nAYPquXZhxqZWu6xeKoTUbnrH3
Qk+tP54VhWhPnTM9gS326TrG16jOzTunS8mxYo7bZ9P05Jnf/3zKm7oHReJzj30bImb7aIIMf06V
dzUzs7t8PKpH4lx7ytpDgVf5oYq9rZHQz8sNbhUHjPizDc85iF1upgTY5jNgg35fSA2oQ9fHD5Ft
bqvMJrJG3qIQPM99DpeqfmBGGSDJcJ8bkbnP0vhcjdxZIGyD1IVcYJPqCEtWXOLboxn7G/i4aTp8
PNlFrEOdx1UF5sYPE8t6Bj1ib4sFAGPNc1Pm5s+4otJLJIan4fbo46+6mbxSNSYPxtJkUMiZlpuh
k+2FJrJndFAOdhVvm+ozhLqlGJ5zfskk47U7LJbuYpvdus8OHGz1J5gO/fPYwSAOC3ckbkw9FQ1M
Q2omy78RGLZKOczYEtT96EuSdV4OD6pEItOFr4D8+nUydCtOZ5LEiC+1NTZbD1AbzH9PXrPh0XTD
5RkHuryW0ZEZuvvc42B4gFy/d+LNrCVczvg7roJ+oprwwhIxPaKgAU+dQpeMp+LcEd27HnT9EC+G
ySH7lprZeMUfyeNUlt3jpLnZaqzUNqS/eBg9nbnp7Uuc64mfjmPKfNgqDlWbkN19+9NNbBzVVnYw
4rk5zpmDaOH2J4N1+s8/9fi39roBNPX29+Csxj0cFd8ReQbed/SpxuODmw3ZKauSc++My77spccU
IDz3dUK2dD/GJyk/6yNEw8opiL9I26OcnGs/GuN9lO/TZC4fijwkaBuojF/otXH8+NI3lk7LLFnX
aFlWJEI2D33bjnslSSxtdDe7oub6Ejl5uQeKgQSua+/S2ak+ZUytaPLzNufdPB0GVHYreJcg3bET
dkfr9mWsREdKosVffjxubi9NG5atZY01iapusiuGqvtUV8STEZJM/iAZ5XcIXt5Ri3vpmH0KU927
DDnpQrkx9p+SRC9ZzOkQZknYfyLAccqKgWjyhulUkmPoTNO7ochPg0p0gl5vnfewIjq3muS8KfLY
gvc9J2dajclZIWHcoZl7/virNJWMQQXj5iocGP389xd34Jxc1kYMZzgh80s0WpDSbLibbGStMRkG
zAL0N6r/0MfvlRyxLsyP+ALe00Esb2bXwr0hyG0bocfFRwihSKta1PAkl5xBUXqdz5ywPZGTmLmy
OCdsBMRDnbTQuFlUJ/IzPHz5K4OM0jO4mQAgV3vs6yoRKPeQgNmNuJrkA7PgtmYg9LzyycFFG00U
JP1jIp/HSH9tRmILJDHv7qzpfjwO03Eiy/zkZfGRcWG+HuLGu2b9Y8ZnucIb0l9H4ozW0pjWrp1G
z3EZIjSHwfYFkc9Ligzb0qT2fQlcG51j3XTyiMbt06hCj5XMjjf4VYaVw5vxuapm6quym09u5dXr
ZCR9uG5bdVfRwMBrl+6QcA0B+5F+b7dspHjJmmeoftkaPNf4ySAbL16+NXTs3yyKYFe2Gyj0xdvC
QkGwiDXfdWKky5MBcjXIDqOiIiVXrxPzG7dUn0VvjNpIzI3pxc8MW8gG/JqLj0DfnUeYcFLKbp2P
/dle+g0jo2egm9E6XkowNClqbIV4crTaZaPp6HDqsU42xBl3vkjtLa48HVxJKLYoyNMBJCGmnBP0
wXrNmk16RPI1N+cyQHSYw7IE3GB4TGLbW7wXsVHboh39kpSsjZbT4DCaQ64h+EKy+yry6TGXAl0L
MxjHnFbMk6qt3RTBXGt/2E1HKt2QP9JuJMQl+iNKputsD8eutz/ZSi8RUBXjSjrF3awk71LO7FIF
GgmNlv1QZlm1EmJ6mmPnW0w234qpQrT2hvzsLi2D2LJgVl3yaWmL+2kcLP0OSysoLfTNFgnHToVf
p19UQkTuUm5veULxnNc7SXiAQ3fVHxWmUESf7r0YoDBbWFlDjgJQjNYxUuDAHWW9nvochQWsdCQY
b+PIOYADiNr3RTGslogMmz4mF4AItpQzRpxd9NuXjz9N4KUYgkD9G1KODqmnZUxMVXahJs0ubShH
X3cH5lKpag9OwYbH9PGQSgLRkzm8dyi2jywhwTCFgaZF7daxc0AshuYTVUYKQZoaD3IcP7ETGH7T
E+0tU+4uDEfdqu5kevrzS1l/qjMyKtJIVKjiun9/+XjIpFusWIUjMrmz6jAVRUSYY+4SlRTuZmOR
G7PBn4KeCPfpQtZdOscXSQZRsSwF2F9dx0sAEHzOibjQvy0OuoF6KF8XARa2Uq56ZMQxTQoVpuh7
NJT2csAn0feYR3TbOo24MM8oBVAPMVdA0hYhtO2KwWetoNuKKRkhxYPqA6eX83mKF/h7diV3ESPK
lZq9OBgcne+7sOW2o5LHLEyeTVi9e6fofJf0GzTLqOiZ4BisRMnBw6vGGEs7CyYwZFCTX7CIE/ym
DgGAmR8kTR1hN2dB75I9FNyyTaLoRsIemiqy4ZaEJlxhiBXI2uIQzpc0tt4YFzkHLxsv6KKaRycj
1sQ6hkY2b6Lmo1Vty7sszdhsuhJ2CePwkNQtd4rVQ8Zev59mA3M9F+rKnilloyGYzZq01QG/rdMa
xkm6bJtSzqlPUOxAq4LCrhiZJVcLAu28K7hCSR/dktC5l8tIgJYLeY6gxiFEfBS2KrrPWYqT2aOx
1zYCC2QXvlgdccEEw9zD7D3wfdl+lxL+LNHn6IRGzmVxy/bPjhDrM2TjcLwIqzSxITtO0Jo3QcKC
soDMCPJYBQPOYanOzmCUdw1T9MAyyJPJc3GIFofoqUX4pgPwN4mcb705GMelWKzNkADijgtBoVWQ
OeXpxgHDC1rI0osZoIbywN6UHlU4vSAbNgJzqVHq5ASWQ+WuNsbtMA1yYmcZMNzybqsv0WfAHk+J
hqzPSEj5WsZOouMQhF7VIoTnMOdHM7nd/bPmoHMCqx0u4TkZJutIi/U0g7s/itSryfhDcpcx0z7U
lQJ2jh4kDHtjjTokvBCa/mqoKCHrpfJOQBssyPykKyPH7HZEHV4yBuNrt9THTQrFGdMAkrQcqF3i
RgODxpVe3GXF4h0/voQTFGin0ocACL53iWmWrFGmYZRYQmqwEYMRipCDUef2OSQceQuK4Su55q9u
P2R7CE3cxT3sM53Ewjvdiz8nWkgWLq5NJNnmuCkNo/0/1J3XktxImqVfZV4AbdDicgMRCIRMncnM
G1hSOQCHduinny+qemeLnN6uncu1NqNVdZHMEIDjF+d8B4cBCUcBGYSspFPIG/yitVMMwizZExG9
Xd2+P4q6VGFrIFqGQWEcK7vWIgaq134wLcBXVtIfgyz2bLofWSgmCj587kD4RDwNCH6q/ko7UB1c
Pv8L+Vso93VSsGRDEDmRjxtsudVjqSXPJQ/mXTCL+ZBoHtc2GndnUW5Y1WYKY1600WTOz6hgBD7+
xrvn4Xq1Wvs8T8NwGCwbiXvnfx3b8tr4Ca0LwsTN1Jd4DWb56GpzlLmyO3qVd6FEXO8bzL5tptVn
I7BwHvQpI5XlyPIFYkSbiGjSCXFCXptaNgP9cfAJuO2vKwXM3m6JPOcqhZebXrWb4asdZYz8LXIn
QRmJPo9ppQsmmnsGmjO6LG6c/UBSrG/OzqGlKAoVMW3T7cz0mwdpNMHZCWqGuFkdUb63lzRbqYZN
8UQblT+tbReiDvLvU8iRNCzMbGo6SuYYjdm/oDcn2o7ObU9A9XWeIDr4+e0l5IeW3nxDLHUejekN
fIt2YQ8Uj1inpe929uS4kfeQZ65x5zT2kwkl5yR1/2PWVhkaWTUipkjb06rXF0Mq977Q8dcoecPi
HI2BxlcQGD41szwCJj83i9nEadHV0VCRNLwYm4JN6aFGjot0j2eF/5QsknWApDLUprRCrc7aCcW5
fq795GkFY7TTFlo1PvycHAXSemSSE8fRpCfDAtKd5w14SlPc5xT8FyBwlCTgqHnap9sp7aZrM+cc
4k0O5mHUz2SCwydEqa+IDTN6oml9R57NlNy3TM03/9koLoT0oo/02qM20SBhfcT2UTWxcIrj0Afd
VQD2YJ/sD9Et9vSkyrugDYKjNyTGvrbLh67Q7Hs1zBfEG2aoGyQVEGIf98wQCNF035fU/OwL5nrY
XTOekNNPpJ3TzhqbH742I8VHN9bmiPGw64WCoVdjexsaAC9UBeJ/veiOxNK9QWkyYs9wvhn5sCce
m5Otyt7LWb8now75Q5n3+Ilr4+pV4lLmU3cl7uqMNfWBkv+5F9rXMe2LzWSQX4IA8JFxWAxjtNnO
CP53s619dhmFZscd1Tp5xqWf+k8dBPtYovjbFKXmnsqO3FaHpJGwzBMNEH12dVqNZKjFv9Zz9c9f
HrG6rbELSShc/NJ/tEVjPCj7ftY5cpjEEPCGZfWK64Q7BL3YwfJtctPkLmVrv8kFsFOSRF9IVz+Y
pTwb3Xxwmy++8j85doxwQc+AI+Ae7WL/ifYiafvitbWIzsu0u7wK9nBEl20zuC9VnfwwzBNtTBHN
Bhmtjqdeyn7FjwRSLuob6iNkE6ZE3W8J34twSe27Xd6b2pe+2mmzm+1vbh+VzVGJVe3JGBBa135D
PLuufua1+Yq6sDg0RsxENCAJDHNnS5xpedMQShjtmdDLDTwfDB/4TyKnocPojPzMdTRpFXOtwMFO
VWGEWdRTHRBfow9K3zHL4psixGrjB8NLA5RiM07iA+TsFGuSUCVNjy2nJoTHNT/WhHQ/5NSYqk18
aoiTNBPYKVlXZJOt0yntKTfbARNpiWKiaElYEm3NQKM3ODutc2O18ARnJxJ5+tJLuI5mwqNJ4zDf
ZZbsQx5E49A0od7gZR26ArtJ9aSSbOFnLPrtdW7M0jOjabQxLmR7FRA0s5TTe0muAk4FDlRkG6b9
4AbTBUXniZHocAjW0Dezl3VuGQHLGnHQOtx4sMyg3MIrNo1nbxPslscWifuGi84/al5D9KxBLaDx
aU8DKgTQuG+3vIc1ebXW0dvrRf9FBIsV4u/Ltyv5nGhpxX42Gawu9RZ32LuV5t9QVBH/Yep3K1mA
6L7PjIDzJMFOU+puyLiN8CRz+CHwxxDue3I0x4wJ13lq/baKRDBHvtV8qMZ5zDXUN5oRPLWV/WPS
OOrLnjRdO8cqO6Ao9H2aVJ8/nRnmj9xlMm5N5zT18NQVPvFZ3XJ0O9851IM4qZtfZ621/aRXQ6Rx
3YdjZnzRk75GXImV3imK0LAEneRNFO2jPhEUbCX6tY3MCjOSYu13ZB9/TEv7fegdwgm62d4AG9p4
bf9uD+5NPFXY2z7jpqszsU0pCDYkLKIf7Npb6CEyihll/AofsFktHHdu9ZAaRgMnnxGSslP0gHFn
jISgVUmPYal+q+CW4TRYv8lkvuoDw2/AVaTqorzqy66K3dzJQ6aWNApZaOCM3aZpcc8mkfwrtzyu
XgMu0AwOHEY63bQPuLszI9PteMoEWtixxoBzsh5cOw6g8dYjcdrrAkbIlKBrMagYSbeelb6Eglyj
tz1oRYjV8hQUpE9oCNYv3Zge9IzAWlVxonZBi0NPeW8zaNqQuk7sGV8+6aU5Htyudq9MEfBLm2O3
czVSyuYieZBp7KfphaucPBPFAUwaHWmhhjFQCmHZFRah36PzOLZwkaWRF/CcKK9zTcZIw+onl6BK
skNu2Xm1dU5wE2xXbRS7xCzuGtF9TnlgxbdOamirU1Y0+cOg+T/wq3vHZPS+dRmKxb5I5p3w2yVk
ZTSzqt8CmVhZUDYdRiHAxv2YrtslI3xF8TtVw/XeV5XPT3oswOZtSym5rRsI3iSwR5WAkmUyotzo
atg3vuTZZcKrNQP1aXvd62zy33ttIP/JSk3MfGQT17eYadLJYEz56T4obTyN3meFFRQ0QeOcJqt7
wzf1Qgh9QGIyIERbjg9rgR9lVPVhdMkFah3sndmdwgdCfTSn12rxrvXC97g0hEGDT/ZlH1BJVfsh
JUJNozHf6IEa954kplomEv8XFkBpc0a2fGnI3Xsj4pNHJZfVTKLM4j7VHtMg+FEvkjPCRJUnloXS
VqnX7Huu0PxNlVZuXXdA0ItJI7RXyNwmVLzYXmT7hG42br0hlGKp35caL0PV9c7F59m4pgwAiRau
mR447Yl5DGNmXd9k7VDudRHY+wmiw6ZE9a5JP2CIebvXAEFrjSlOfjyiaYQzh4J51lUayfKZ5r0m
6WjupiDKE6vBlYofqKt5JvRLcAqmat0MGO82dI71udBwMeAyhA3hYrN7aqbuiXkzygvkLUdW6geV
u/OuTIhzkgwa8mm+9817w6LJxhEbRL6vyLsfSjdKkNRyng8lu/Rbbh7szpjJwg+Rdk3EQyea13q9
uq6KYDn5KFSNYo8UgqGLXcEVd+IF2GaKgA8amOjIftepZnoarF7O9cld5Td84UvoMxiyhFtFSozE
pBXDI/UiKG1bfZBcf+8RK/dSaMq8Tmbw3vaSkDLNM3fCtshwHvDO6tMTQAV3v2gi6rPB2SjNt54K
1MsPzLPDtVrewA+k4arhWG07/ceEfpuqZripdCEhmN7OsHbOwsy4YpJwRR69w8bTMrZn0Vo3uAjJ
G+PCtyJ08uQy9jhAVc5dW/lv2WfOWnLj6B7spJ4L3bS7L/WQk0OECq62erB8DX4UdPuboE1Ivc0g
Bi4iFSEKxXMyI1rGqBgTLeRtZtrioXgXt31ZmyUPHnaiS6UHtP9KK0Lpr5+w4MGAATPSGAzRGo6x
Jwcr8iZxMewgsjNUf8NoPjITILg58bHro1U1suVInTnvLMFFRaT997GAtJan07mnqPOt6dI6i4eX
rst3icoehS2tcBlarLdetbPkvGyavH9DdntqS7VS+5MIkdasqtOW96O85txbC9e1SyOUg9fGi753
MERfpCQiGYS54jJmkWwyMzU1/R4bCejr71UDkrBbzuzumU+41anhbNpQg3bc2JhPiCb+MLz8ZxWQ
qJfW5uNCZFjkyP7s8KPCOV/bxwpSeTzdRnuD0W1oaN/R3FO8kswTGqbaZpPcmhZ4BU9NDJzGF6Mg
urDI/I1OVxjlt+Q1n+ahErGeOYRgdYgmq547agJ0f7uP4oo40YocWJYK7hH0RNz14604rcVBb4gR
tysPavoCwEMLFMFEjfFCAlZ+At/JXHw9oxiGkxFouMCqCkZp7iDSzjYasUd7wsE5rVIwDAxgfeqO
wn3vEGxT608IS0SAiJsXxJlGbTu7xsZPtkTQATMcKg/BSxoHlMQb62azdYmU2ilXNkxV9Z+FRimb
SFPsLaFzSIqNY2cHOD/txuGbXztVsMWxrI3HPcrumAXEyrtCLrENzKBjdYvP3NerdVcKAvmsESHz
2O5zWzGLV9W95FTScJ97Jm2WsC/gvcpjQKxx37VEfDueF7cm/IaAEerQ8MzEvXbc6SZ4jb7Sc84W
/ZFl3RRbRf7eUVCSQkapQReBqXDFa2C1ychtq/p9xbY9JK+UhgV7nj16X2e9jYlGZx+6ItRO5xVa
n4QRSqApLeOcPEsCxoLWfSjG7Dq19ePU2tPeJd8bcqIg0BioPsYLnKMEgdcY5ButftBZEl5bMKKb
JhgOPqLwHTp+AAzimhYpEd6QH8JgNccz6lPWN0vx3DWm+Qw3cW8b9RYmevMR4DYBBroN6AmZmxuE
TDJ4GjMzlOxo70xfA+tAS00IuQCCZBEXDtsEXCMkYGBQB6yRXuy1mo4nf30uVTvsmGffzbq7HWxe
mjeU/hZ3/8uwmnghPPyunWftmLYd6j4XZzh7ZsS8Pt3Oa3OB/vElbXjCEmsVVhn8jsEGWVubA3QE
sb6UZZtHsDNeSHStt2nrfA4UgmHSB8+OtLnd1x7te+US09cd8SfeVYUnKeibbWWkydZl4i867nyL
qFKjD9pzoM13gvmgSr31cVzmcFqEvGNwsRH+qG4D8ytTrOfVp8JOpuJtWajrjFboBzZGl7bnPbmL
s8fYQZC2J1faNmfeNVYXBW33MRoMNfwyIL5zUpe8gIgkzPJVT8aaOTaRGt1aHfWVZrfVPblVbf6M
l7y8zab6u9njJqV2B7p5adfyfnirquCS9ZYTz0PzkRY4JVMxPwZBpdDMJzuRk0PWEW9FIkN6e8SV
7tFmbe2aR9xeXkhkFz2B+2b1aM00jLyhY2XWzYAe2rj3xArwrHRqF4+sNmxbL2OUlPqH1ISqGwhG
NVqrGVudTNSBCWnm519y23qeUKLQ/ABZgboEPbkJ7E3lpPem1iT3JKNh+4/hLSRf8V94THsqbe8y
hOMQoVtNJ4e9auPj1jD0SCuak+9WB6IWlo9cY2IlvpZycS9Tq995+UQKJvFxG6t0p3MgQKZYeo7T
bCYiF02wEfcs73aGr70D81YR6NdQX117a7oWKAeGb+S/OGd2+rEZgGkaqOQ2I6nV/DcNfZ6DBLxd
1GYI9G+er16FQ0uvpfUM8siH3WsyRGLXS0m0vrNwEMfZKH4SGmYxc26eZtTHkD/QfSyNehtaKL8M
5p6hu4gbU+qLGORT40FWXabz4jDU9BbSutc1wbLYc4e4zg9EYT8tGskpMY/GnFwMBtvnPh9eyEis
YzH3O7iq1tnrBgvpqtCOLp59jDZhUBv1C9hCBknlU2GI59Wuhl3f2CwhWvmEWfIttXXWP3a1Hrox
N/YLBJOMLe0e02W5HfMgvS3SOMEzLfii0Q1QUsaMp/Wfw2Lf3Argkwv+IR1aQEzqtVZksHZDAazk
Ecsu3eeuKnWwWNhCSBThg3OgLHFQnKZk1U9cWiwFgzJqW3lsHP8zqfheJvT/jPirbRKQUeowSmEY
/4Cdxjbs79CBP7QAJx4enMr1qMlJXG0T/6eqenZfcvmEbPRUyv7CWDWqy/arPbssHI3J3s8vARlr
pE7e0lSJUGm6dp92+rwnDpfxmf+TPL41Wn1x7RNoXGt3SNyaKSJz17Bj1gwLJThlCy0pRJTmES77
ISGa5l0EaG7XniJ/dPcjD6N9UZnvjacv4NFr3Jaa+VGaq78f2gAAgsmOKNAfOlzb9JZZudVShs9D
nhth61bVYZqqyDIJWmrX9dkp5Cnpuclq4a4RDu57sM0Ak28aOZBLT+UMCoP0q+w5b4Ivme7eMXge
yYZ06mi1fX3rK+/i4rZhN8wl5Q1XjpUlHPvECUUu/HtY+uPOrSTm614/DtXknFP7yS47bMY+O7CJ
OF7gTclpKmuTEwhPUJvq3yaZz6xV7WPmiSgdOgi5q+bsvVztsFuiSmdic/rjFyyw7p//1CPEPySi
pnPN4tQeyHvmKjMgjBwdzTw4XWU/UapF3k2MkLb9JXhCRFXeGU5uX242KZMqWQWipJdeu+v/XKT6
r/WnvwhW/590rJfsG9OT+mf//4WUFZnpfwU0/jcp60uV9T++/8f/6j6//seO4KXP/of6VdnKH/9T
2eq4/7CAy/vezUCCgci1/rey1TH+QfCxgXgVKiF+lpsL6p/KVtP9B5hTaDr8SS5HItz+S9lqmv9w
cQzTkgSG7SHON/8nytbfuI0e2lmk5K7r6aQTwtt3b7rXv1gzXISvjZfjW/Nz8o8qu73krdVvtADn
n52MMY85/3Ylb+axfJM2Dw8QE+pR9IKOfOzHKDXbhwL92J/q6F/E0X8NvPwtTe/PF2Y7DuAk2JXw
cX/jVpaEuTp1Aq/PsQpcuIBUY4OQ2HujWO+I9nzUHP9Nt60Tie7p2XLko9YK+29MMr8aIP75GvhM
cD/8EUz222toa5OIa4a+26pkNdOXANmotcEJ7AH5fl3ZiR3YtDhbZVby8Jfr6Z8S5L++/3/1o/Hl
OJiasBeA2vr1exk65drgMfjRLW7UZRCsDZxx2S+dw2p1OY1DraE1Hh68oM3+5m3fLry/2O9u7xsJ
Jj4kh74ycIkT+fWHd63WKC83G3qCcMyX9n0Oym3nOCJyu1KLDH+k+YBksFW8xE2Dufwc3BgLgSBV
EPD2v/8ofuPN/vlyXNNCdY1/KDB/j/qAkGkBfxub7aQbfozE4uo0+XIIWmVcsqoGOdDvRcWUfnPz
5/ZEkWwC5YRTgzbh37+U//6tBDb6UcvBKODb+u8hSGMiJXnQjtoWyvBCl13Vpik7+qDUptqS8rD2
trfVreHFdJO/c//8alH442OwfWJgff6HHN67fWt/uVVrLxgXRhrY2O1FY8VqfZ1cpR8CUl4iHkPD
n0f///UO/NXh9MePA+YKYoW7EEOa+9sVmAjTb6qbk7EW7GbEVKsIAfQ30uteqYbPiQjavwkN+w3f
/uePxOTIsRb4noXr9td3eGPR5eU8DluYMEu8mvQRXRrITW5Vd4ny4Z1b8pEoG7mD7cMEhiqEFfG+
xE9P4rUMTQBQf5NWYf6LT933/0jO4BvnRf12LxR1ajUrh8wWe6C376GLn6bW5JcS2gG0HD/Om3kv
HcEh1coHSm7IrhTEBgDLx3KBzQnvx7/H3tyEGBzExi80/TRj2KKBpMtSOYzLAgRDPD7CWAcKPHmV
sXMHNWwdfvu/v4D/8Gv+H2ctHzGiX502n2k6Jz9V/a8fcWc6rdu2fbelC6Z/82QsU9A81kCCQ+X4
1rYz5s/SnK23NF0/guYd2EC2H/wiPWS9GxdITHR6pNfCueEIjPLTb1mR9Z5P6z54dy123guehOCI
HdBjdeV0B1N3XgNke7FJXvdG1MTUd5rIWC61Ysdq2r9YyeTsOlze//7NGt4foZG/vl1cJTfbBklB
3K7mb3T4sk1sfyTFe1uMKj8wTEdl5uc6c1HybqkNndd5ZqgA6nqNZ+aEoYPaIKxSG4jMJnUVIkUO
6A00nutqODOIEOsd60UXG35+9XudGPEpCDiIzZKvf0K2NiRPVc7Oo7K1r3mNyNYGoRgiYriratcP
p3nZBv1yD0vmNAU5YkzMaah74S9lyw/hokLWVMJEcgfM4qc/oxojouRttNpXGzXbxneSH3YRfF1p
aUIa8+8ZC/8IJNO4W4L2pz8piTJS8G0k/Y/crNkb6zks2t7eMGucvbKGaMV03qyLB2tVd2k7j7u6
kmx1AgK/Npi/kWyTyhM7Y/Xml+BxpevLWE+W5zJQwcUb9JOETALrddkN+eLzMVbsLJjpLLY+bVPd
YZVHYOiqsp9kP0pkrI6zrSc+xam4JCp9LtYxi5IhPys2elu36Q3onYCqXNitNUX3pnhn4FtdB/Hc
ti1SD5Q3fa/dEc+D+9+8gVC7DHWhTGg553aliQy03aosWFp+/b4mZrvrlw77J1t3V5Z7yX51ny8F
PLeaTDEyd2eljlXtZZG5uGgOrSUyLSI1HQMkZ90532m1+bJlfyShqNz2hnQ2Tou+exIQrLV62S14
C0LNMEjS1NW+goQWF/mwk6PVHEdziFcn57JmcebQc8buYOw7m8Ts3gY5NQIayFokpioPpvNklGVY
PEMqtKPE94r9qsmDAkYfVkD71GQhPynrR/6eq7/CgFGKq86Q716cOdX3MvdpwfRcbYBnHYPRhTJY
TReezjYiP+1nma1bR4mGsQ65gNSV7O/9be1I1DFJI3Z2OZYIxic0SBlJKj2T8MZsz5Yoe/R98NXY
4CWGcBm1ltFM5hayUzfZzSTdz6Lstgg69nCM2D9nbOS6Kpy6x8CaXbAj409tmZ+mdjzZDHO2xeo/
+ikRR/UInU2562fZ5UnsFvK1crKH0jaXXZp0A/P79cA+66HTNZtpNChaXJbHOrjJ3PlCbRTJ+yEZ
WXUGdMR+A9syg86z1nXMWMQSdXaqcwYJ0+IsO9DTsbXkrGQ0i/WRqvd2mvs0iaifpduEqCh4oFbe
GNZzugEVicOrn+W5wVZpk5Batzi9tZodeOGCxChy80mKLkfExLTx9pdUS5vGXY5ZIoDxFQdS45Y3
tL0Cp3Xu4X9cu9svgAWfllH/4glyWrzJHO6g/lWoTNsFAWGfGV8LUE5wc342eFHCocm9TblMW5hE
0PJmGTM6nVgNrd52Qiswm5AUC+J+DNaGu9wL9is6lNAoLXQWZh2Eo4cRVK8CnOvBxU9hS40engbr
Z53JN0ZTF8kR09QCTWsBSXjMso51MnZL86HC0dAxmE0rNYC2dIuNZUCPgx/e4F5r3oa1siOuoHXj
Ju03tCSFXHvuPILAApe8WUjqcEfhA1nsa6uUzy8YDHikGdR7L9AinXlhDy9w2zOyIRoUqeutd88E
W+bV2oxdckReC1ZJMXnDVPE5O8HL1GiskBqHiFcBhlqA9onNcXiO6jRH1AFqEs18aUUQYs6t279C
wP3uleqZ6Z2+YXWyw5JMuscgsHKYzNQ1ZrohGogZYspxwcrNlXw1SwEL12kAzbJ69gFZx2Pbh72n
oX0JeN5XiprXJrCjaVce7AkU3+42emANOwpupvaEUSyPim581QYwfoUm8YQEfATWMLBnKnPEW13Y
G4O5BV1lwy5qN6MwXnuEDpMuFYoQVE+Iy7ItcZ6YrOt3dki7EhboYjqn3oeRvICFDGvWdsMIWG51
qjenbrTQbIIH8o6u+Wwz47WqbcvLCy2bsXjKI6JVzYnIn3fljwTU3kZSJhau1Jk/Ml2FUgbL1s3m
AKqwvHLoVXtTrU/lmnx0ypdbV7FQSPpvncfuCWsHU3RWjQVLIOK9Zaj1Ordq+Qy6JNlUkrdaJOup
dpufjqWpMBNvYnXSjbVAn10ytwLhYVySseEQv6F758IDArv6xx5DTaZRWTu4dKTsmfCvLRya/Ic5
JN8bV/XR2D1YS4DVbEUBxuZh0Wd/m5Iw7E3euAEzCvw8GM4oayS8cO5gb713e+9VJQQnZ7Tau65D
ztveTD3EtI7IxUhmWIr+ZRKsneT8USTAYbPqQ5Qi4aTsGMSLnh2swkUjyhGhlOc7nDfeReuMk9PW
iIPXZNrNcF+AvTJSktYW1NjjMDFjw0EGaJgl46jc+cbj8TaOfK3LB6u3vjZJffGZsKN5m6DGQ9P0
iE3KMNFoThHPc/lzGDIrwgULjlkh+G6QvOl+ve5ar4sloUJYYF+XNuNYREPPpyv7p5mg+W1WAnLM
yi/KS5CDZsz1kWydwd3A1jcKGxKSH9kmkGZh/PBztIizNTx7K+6dxrxvFmrtgWi4ZWLd3jElhw9e
3OU9fzEiYpySEtifPMp+jmcuHAPfq8pJjCpgE2kr4tbK1MPK4udYwQ9o6T9mDxFCyWR5NG80R58j
x+najTkx/JznwAl1JCsEnHN22nypVaPdcRafywqgNpBTwFc5uhmHTMvOeTWD5MviOXdzq7/efoc0
Z8W2W/fCNNDfHSN7UeVx5C14c9WhEHQUf7SG9rQMIeE/I7CxdSavzNmJ2/Oom54QFH1zBJGcgNHu
xMjzz3jy1MzKtzTQa9b5O5tRcDMSO2C3VAdpZ08IB15nNK1eMastm/pvTJqnTeYMb8kxGLQDSMmv
c8Z+AqHYslESpuMwnWfHBx8ibZbjZXJp7J9cJB9BoHebNDfBI4gpWmxbYzua8xnXwAQcFRMonmyz
YX6we9bJ3HzCZom46mmw5ZH4zWOBrLGL5fHBcydQL1Dsu5saoruACw3iKXCvppX7pz9+6X3/RbER
3P/xb4r4SA4JgVe4QY/vprl+VMJgDSwxAkxCEvxWr0cO55trRLQiamnRN4tbGOd+Vc8MT7RzlSH5
FwudWn8rBZHOYmB19qJmNO5UsQmV/zC7JhhBO+fg89xntrFDOPjonPIgJiF1vms3+uRMZ1yXlDni
C9XQT3TK2cElNSe2IIOj2zRH1OesYxcBVvVmv9t6gBt3CSX4Jem998xPuU/XXN/llpfgObDWq6ON
+46CdVuOFD9p5ZTMi/G1gmwgIIytJgL2XT6BtirNSYu89E5o2WfgS+/UaZBqi9b70YvOP7GWua1A
GyfOMR1uVgrAnZzDZtZYdeSuua3MzD6ufuFFWu49JUMxnv3Xmc3YxS2zJ+Us7lO7zjlGMsSiPE0/
nNJH9tLHdm5Y91Za2TDyAWC3TRZ6ZZNGXYkuceKWWt3ynKMqvmiqrC5BZzEFdyc3Gv3+mhv1hBh1
2mW5j5gdOLkY8ffJaTjYkp8mGV+CHEWGXfdIT4ai9PfNzQlAyyDiemL1DnBBSymjpDbVOwY/7n1l
tXd2ysXdjRooZix8e9BtItLEAxK4HwhovfOAEekZPR+abEDrFTLDPXY4/TypjIpa8P/res0SqmYd
nPJIPpkif6CN6MOuLNRDXyZnQvWecXLOBLP303OnpqgQ0/TpFulJx7hQ1bb/1e56GNJskkQi/bel
d5BSOJyTCJPjckmTa7DEFeBXXIW+v8M+A3w6hd9GMPTJIK8OuX/hhmaW9mcTeOFoHoeF1fKMnzq2
6KJCxZG0nzngHVElMGm6D1ChOrKC8sWsaXTkOL0LwzoFbtZumiZ/zw2sGMpFYwkjl4wFAJhEDrCj
zPtmJ4cCqL6T2TtXgSJDR3IjoPLom5qTJsb3RBUnckt6uheefjrbxArjwIYct58S9KpqkF5q3Mww
MVk5TssEYMZg3qgv4hUuM2LPaWvph3LWjBhd9IL1d7maCa7yVdOLA6E3iFhrdlKiVP7DuAZuqFp6
e6uUzgMj0oFnSPKp3MS/Ux0WyqBxh4MwTdo40/HQMF+1ehjjaXBxAS5kMRQzgMOuk9lhaqv9nKTi
2KZGwTyUJwjJt8vWQ/sUlstqHbnkMSG5xkFZtkTDJBWiffyDfRIM3x1sq6aBNoQdBiVGOnIyck49
5lTEkZvOxgl3pnOaBMoGz2XnL6wsvXcbckBwybiPHrvccJLseGeLdF1Xb5qtNnjI7bpuPyaWsZuq
/LY0ow0E9iZ5a5nx3OLwbjwIuYajGoBlcnoEqcd2b9aPYGqwpo0i+LBoPbCgfBaBeEDDgurFLYY4
g4/4jjF205FI9FbXd6ou+2NJXAX1ktE/03vuytXHNO2IO4chdqi7rnZuEVBwE1IOjWAhIePflcPY
nEvXtO8hl45tidYXW/fDSrb4rui9TcsD/AX9wu24lGfN7TRIwHoddqtzaVvH2qoG2R7SKmTD/Kxo
CJQVLzLS1HeGFt3ZnrOjrkb30Cu3DnPCpmh78d8uo2+jH3Wmh3rJL/5QFbt2RGQzy968rBoPWoeV
/5lJlYVQCMWPySLyfl3V07DQKWVJRSOb5SdZI0lvJGm1Wc+3aUO7Nzr5yOeXPuCkS/D+rkNUgDK/
DLP+PffW9HEhBCQsvSB7QTIFcLUYPhsYBYxD9AUXEJztfkmeynH+RsncoPQxgmhCVBrsiGs53Nbf
28W0yZTBsX0ZS4W/Z5R4+glvO9pWh3CiJlOzLVu1SXwVDQ6g/D6T5TeHhMtWzOUef4q3rwS+dQIg
uA1qnsWmnlNZIJncBYPsoptE725KkFv1RCZ45C3dL256XtKeSqGrrBctzXHbpM5Ww1C+mcB5f7oZ
pTd2w3vVu/I2dcij29+1Ewwot+Zs2HcFG0AKGrfctchtiV6qrya6tmNpJkgyM5kfZNsdCTAZdgNB
kGGS3tpjZy5i/loX/bJn7eHsMOWU/bCbsukRzp2IlaVp50WU31gYYZHKxztytCYTm3Vq90ea3K91
zZhn+MOW6P4nc+ex5LaybdsfengBkwASXXpbJMvIdRCSSoL3Hl9/B1D7niqVzpbi9V6HQQuCIEzm
WnOOaXd7k03OSaYTtJAHPbmmI5oooj7i3UA7IWoafxkN0tg5QV5sJg7tEjoCDh8l1jg/Sgchqd7v
rFS7zwppP0UBCkWjdZlLDPklLkzrQOvWP43G18wbs002xOHab6W5gQLgLDWV8VXZajsFCfYuB3t5
ZbQFcDukgAM+pFwKAgkX2QTpjTy9X0I84jBsfYYidUopUbQ1Z1L0ckpm3tBNY2lNAIYl0Bt2fouy
UzYGjlKRm/uaM+CxUPQODUZhrlSuMFuIbt+Yl5f80761kQCzN3mjtFQ8pnG/C5uzKldB3DxWuk0/
22vNT0RXqBvHGZ/QXNdHW6vrI7LhYZ+bLbhUeyJvktv8RFNuV2TsIlVjeBfPp0AYME7foPWkqpkZ
8ee6GJ/LNvEWZOJqa9Ba3RUuWHcNRsTeXRg+OsGeNr96jwyw3sVmiV/CbFoKEU23BoftXB29vnfL
mMsXvP81Ehd/mWfgIZy+EEB1F4zHwuvYf+lr/UmPyArwtfxbaDfR2R5R+jKPdoHGnySC9bBPwzsk
FskEdCn4DSH6yF5F8jwkxcX2UHEYzdRGd7t+o3XKNs0pXRSGGp3me6Tc3WqLXqDnjsnZwgWGJ5m+
cyKFy/TTGTdd2REYYnvBsbXdlTEdA7WJhif9WMho6eA3x3ULfn+sCgNpRjhpZql4miquScNJSQoc
HBwSCDlzdnKu5MG+CRA4EYWwyfqPvVacymboLmPlV5QP9HIjS6jJVuMoWHc4mwcYt48lurJTlhgo
XUyNmps2rE3wQEwSI48yqIfcRiTqUR8SdyEjCZbG9L/lXhedAmoZhuKgVTfT6HOrYFO0Uus5ioet
zuhkDFN/30qXAXYpcfYozBxl/Zgx7O6J2V1bBV4UfZAVPnC0iHLKfYlcRbsagXUbpAxOoxZW7MLY
8l3nkE36VEQ/GOwt5wJGPl/gasv25hBSDtFFv5d1gykBoQkyOM5NuV2U96oXLtrB9x9F++hx9F/h
Moe3gVSXRQfD/Umh/2GNxrMUslr3xqRUq7AoydFnqkk/axWgEN6AeSo+wD/IQq87tLCRt4hg7wXX
vEeflkuDvnTtBExRIMBiDCPFJ851e6GNlfnQdMYOxJ1/smVsLRRAyNc2sJxFC9Ebp76yycmnhm3A
FMYW/EQdGjGWckZXzuAQidU+9URJnMKmBmhSZ09KkTOE0sZub2nIPXhuQ6IIjcakuLW+9sykOl7g
RfRpPYpJn/sxNaxTEuGwhufmbTDjjAByVO+YRppA/o4JDpnOMgv6ZluMjrJ1qlOq1sZjpppUEarU
PcRxRBFPs/1jO9bBMWGyyM7jI5GpxMeSWWDrKh/sGM9w0tXAeAoxXgQeXLfEEVoRUyXjvr26jqjJ
wUPmL7o2PrawdI+9X1zUwEkPGYjeu7GSEHir+p6MsK0f29pai1Nm5WmPY9co0NOh3V0OoGB3bh3C
bRtHa0NmB6JnuL77NvA/OCkJRDEzWvaOAC7E0CiXoW9J7gMRdGNk+0GAgdEjakCJ61bYJlCQeUxs
WbzHYeOTNFDpyr4c6Q8Cl4ZPpazqGgN9/7UeEmWrytrci6InRwz01apHIw9CthMHvHhyi2P3K3Kk
aKW0ZndV2q7ehjIKj1lcXREYslf2mGjAzR2YpXqXUe+++3ETHxk9Dth9vPSmU2dqi2sQWJ+swO2o
3Ahq+CmaMILh9mQwf247xgjwRclCEfyXBiTCXZ5ZA8kSSX0pUipVImutTTPlRILApVlGbuakw0ZO
E7ZIuvhUkST+Fv2/WDEvu00cs5UYC8okSBmnSS+xODRAoHGvM4Qa/EcB9kSdisTYHPRjKz1/T70r
RNdjaGiQYRFj+acvnl6N7LmrU65Tod5s4V1dFMtwj2Ppf62Y3W2RV0+aPMwiLUgc+PVxspSNWl5r
aX3NgGTtpBM3W5NB47olW6GbLhTKSGGZEah755sPrn1upO8cWrNZOb41nuebqf6zCXOzIDBD3LyC
1Nu+6MK9Uxv7ntof3gch88N8A7upQG6IoT1TRbulRXGtmqH9qTIWoXUSfK9L1GCNnXYPloaPtvQs
5wj3xIHSXRcM2ez2wfUVne5GFHw32QyEC3Y/Cc24lk6UfVZLHRuu0Opr17nk50UhUYJ91931II9X
tiXsD1mqfBuHgO+klyNtk3oP9dWGTsiTOUYp6vtKPY+6im/VRR1l1HV9c0fE2DmlmC8Q/I/zGleW
v2XSJr7qnfSXou+a+zYK8EUkTXjsAw8zdoC6Drzn8CjwQC5SUNTPJc27+eOG4T4xp/A/SfISVwy6
20tiCHuHwE/uAg6ey/zC/BbP9z8001aqRgrBEKSeqXLj6S3K8RHfv1hLkQsm3HyxIVuU9xzu9/Nq
zSto+uF23kpDhXNLz7ovdqLVy06K+jb/xCSoisP8s/2sS9dEyOlPBBFDWbUq8aOM1vMaT9vNmTbg
IBpjRVhtf9cMw7CPQ1CDllrU13njRzZGlOl/TaMPTOWBhiBjRQg83VDGOnGCQfLOlL8/9dONPfTP
Sc5g2i+necD8xvmF14/M93C0uGswM3Rxp2XNC3hZ1vzu1wW+vMzVYhzk8XVJ87033zG/jSQoG6V6
FVG8nVZrfnJezfney9uzUaEEUdoPrwt7fcv7nxPacuc2drX/r2s1/eCXT1DHDFcxnXOaRP+7KXKg
ZazDtJXmr58XEVVtfNCUfP3u+Tcr+GatY/2LkTrp9v1qvXm3gbl1naNA/+fX/uefefOe11+KQCWM
o4Ihx7R9Xp9/tza2jwlDr8xq/fpz3mzs189VFtJyXY8/vj4133v/f9ZJMq7+TyisWKQki+Dlav3D
bMYtaMNx8l8ndhY8iu4+ae0MRRNpmVFJVaRWYETND30yEMqh73Zd9TOrbAbIFMwXgFvMk8nMe5Fo
anGJq3Y8eD5F1qyF2vDnhr6YNCe/tvMRhSAFmjCQuJ6dd+oFjg8N8gVJDgXd5UXupSNWigRNZ4rj
PwNI8aWf7o1FvTZJKjh+K82gPPRwCBOEzw99iv+nsnT7MKRImGQsH6HtJhQeDqX3Se8LbeswdS0i
KmNYdzHL+hiRM/1RGdTmjlZUvoknb0rg0Bmw0M76GhRszSPfGBuOs/SrKtz4aUcyq2kxF8oRYZs2
rVb4huETjs9nwtcONtPpTxBa7pKYUvmftxDEy/cbyFAdy7CMOVt43oBvNEKIsIMxiTxyIIcKfkRv
D+v519AFIDhFAPMhh5TLFLCFvwhljN/0QiBbDYF2TKgCtYV4J5QRce0J2yprKi0h1pvB/2GO6sVg
zH0kUevcpYR01tKzQLXXdCoHJV0iSGayVyGL8GwqU7UZO1uE8HjJckusM8sej6afaxRA+/HO8xEG
6To95yyRu8QqgFrSWaAlZt0NWvdkkfq1CAtKX4rCNI9kUCgXRUSEZpzsqWdFRwYrHH2yTzapRLCL
X038TXGi/7794eSiOZlEYijVpv/nzfa3HDrUliSFrdSMljzcBwIdsDmIQmwAhRAxBK94YZst8EDZ
VJs0oDFbYQ/aoGr7G7N3xg//erQY6DodoZsWzFJkNr+uTCVtWHERw6mw16qtCOJ7N06LKwbQ6mMy
STbHaRAqG+BFeab8cPU82pu+96XlfLIIkMrHXUwlCg7korWJ9/vzrvqbsIrRma6hMER6yv5qTvvT
m0012CLAxwVNjAyavRXrCL40dtII0syqddL0b0fGb6JGvg8lG3hf4XDln2Cxb78PQFXWRy6qKjzi
F6T7e6cf7RvZw80tJQd06c/TCTI0wA8G9LNTXAGtUdFv12hmG/iFTFjfu1baHwK1pps1MpA0tOJs
rzLigM+MorCepO7ezxq6L65pbLlkfkprcr2maJy12VnwncCrH4YRzoEpu0lT5p27hhFh7pPJIbS1
zy506wJIKK6IPhiZOJUCF2VS9+6l0637uoz7fasxDuhGAmzRi+Hz6SHGmZVTEJU6yYqS4FRbWfA5
rTYS2S9Rxom3Z0qYL0DJFFsxeHeFHSuLItDDXTWq+WcbRoXje8NV67tT0Obpg1BLGppQmI2Ie7VG
mpyrP9lW3xGSrDcP1qT4otPSPlgCd1daus2JSjvNUeElZD0hdYFXeUOLtq5p7x9Hm6YFhKz+L3/r
hBh+d8YTQgCm5k/VkAy+P+NRVVXGzq9xY9Dl2VigolYtWa40MyCtRClTIVViJHHyahtrJkEstP+X
TVusqpE2EPNMfIy6jbMx8MGZ4zPZuFGWXmtT+N8NUJQpFZO09ttr17fO9s+HgP776VoIThNw5JmB
O5Y5/bg3xwA1NsziWtCtBh/7FYRd5KThfV0L9aRhFVsoqizRZFTPWM3QZrW2Rmvzm5EDb1ygiV0M
0A/WTV1M9ppi7eW5to8TfGxeDmGViI5oXyJU2oX+czpI5VTJTkFr1kBEGeNyrcteRxvVVH85C+r/
5VCD4207mCwnAbP97mcRy1pYaMJRrxThRStkeZKQBCMQb+hWnnupYbqIDcocQfnk+Xgo7ehHhm/5
UtrJ3k5qlb05wv8trHGpdEhyAih3hVMAZnK+OA2jHThF3wqdiPP5D/mHjX19OTm+g3C/e/gvuO1f
7A7/6mT45V3/Zor4/5HcbSGM/He7w+cfyY9fSd/T+//xNwhcDJahokrG8Y/CEtHuC7kbpjfHpara
tD4Mk/gSrj//+Bs05/+qqo7ngXMFCgXLwi7xD7lb41M68nMH5rdJ0InQ/p/8DdOo4+01EMEu6n1T
Ih/XyKxx3kn4UcAORmqhT7AGEMAENjVT8rq3RTIcnD1ET/4UozedQInphLOFsfkvR4P2/kI3rQKy
V5WBmdTINn83aHUrYHLzKsgqQE8EU5sRY0Mnxo7uDa3cBtT1F3Sf6kMQQ/+AEXmHTjPA4l0DwU9T
ZR26cu8AcNoEmv2Xq/D7M9D7leOPeHsGKkjt6tuwJYWeoEs0m158cOySHFXSIld52CJytM3mNhIh
+GYP+udIe2tw+M1kwMna0gzTAGUtNM15n3Xi6S7JnE4Iu6clo0OHKoOTtI22FixejPjdVUQwI7J+
uIM5yqEvnwfFDD6miQvQloDPl0P/X+Xu+jQa+nVPwdqoo3kh0IOByfuIHbeopJ9QkaK0XhTHNA/v
B9gGSzPFfyEUfQpzjobjiPErQvx1hj9RMoEqVkOh/jTpoHyMi3BRqWq3VEF0UI9HEd6Qgjrqwkdn
hXyCOBljn9hKtDKysF93tmFcSWL7W3jSpGl+/0OkirWIzesYQOt//UsZccoW+7Kz4DsfO5mG6zwK
WuqAgDh12p07R6vg+lQ0fsPJTdmnyOmsv81EfnNtTP+vZE5ApILOOcB8d+RhjvFailsOsp76WKuZ
cdUZAIeIIXexAUOObq7dh/Getn6wqRJKrOQ7p57212Hw+xECKzIZrzgNYZwS/Lu/bo/YojthJRqk
99x6qJw8OpMO2yJbppmgOJF7xuN5auLh44g+krCYcNh2oQccimbkw593+jkn49f/ZnJTUBfjYi+4
Qr7bKA1COeiTjkSzxDFfjDgYJAynvO+LS0qq0ZLMn49pUBqM0ZVmA9FW3aSl9iMyuHJXY9Mtul4b
QPZ4yZZGe8rsjoXZFCa/jTne0PAvR4X5+1EhLHoOTGcIgWLy/e7k1eRWGnZIhoBL0VhCKKAehWFe
OiwRC1F0/ako2k+5UedHBjr5sb06NbKQsVD2ppMrN6+neN4EfXLNaRVsTb2G0JOAr2pFe2/6enWh
pTEDqmnFUckIQ99GykVVnmhkeZ3UQG3YE9UrAGjmjszP/YhKPS8h62dOYR/7uj4N6kTqjasRWHJC
LQaAw0Ydux84au1TlcC6UjxSVQU1W38SOnR6eyhM/SrKLNjRxoRh3f0Yezc9sDHDSxwFCpI/Al+V
prPgDxTxX7bqb3WMaaiKxYWdEbcLV7r3u0EMSxrWkAU0mr988ikLgJQblJPo3aB3IpHJYzSltObA
FtD1TboT1UD71GJOPaW6/0Tc64GptbmRlm0tZKUqK1Ck5BK6bX8bhruC3tg2CEd7DxUKa4Z6hByt
/KQZ4mpE9nlICDb+oHwAc/e5aRWTE0V4VPXkY6IQbZd73sZt6/Ggm0m1H2nPBM9mKbMnsy/HjUf2
2kpiqT9gSTjlYfXhz0fJbz4gNo+mk3KGwYeKMXFzvx6x+Pl1yFaFRXvFvPhtXd1V9eQ1T4GOO600
Hody/O5UcJCY5rARYR/CeRHAuwv7RkPLRttqGfs/r9VvXhLWSmdyD97W0rmivw8WynVix5Cu47+D
r3yxWweqDvjlJk9dSJKaDo2IJOAx/wyRS/1atnDkgt7YeIPmnaFLfZb2kB5ajR3ajO4UOchlRAYC
aUFwswK7I85d0VWG/KU8oZNDdqBOqa/9UeYogfWu/eyZA3ATVxp3jhv0YCQJc0w8kPAK/SGnLUfS
hcsnHHmmF1gAK8q/+AKnQd7bKwsRR2iALNUSbAJV/OYLJAIl6wrH4KIIIu1ESjSzQ2DYoZXjU5gZ
O+pzqzTOMVbibVUbwa4DSRzQbfPFnsmwdTRCgO5Tt5zjMTS8HYWR/kpuvH92iZyE0mec68L2qP0A
zrEDqFYaCaPgY/M7dCYXNyVUffS11fy5QaRftETIQ1ipX6w0uNZhoB31TvuBr5yE1Ub39yEVf7R6
1QcTUsFK01MHGAJdrcoZ3UPJTEOmRnVs2wqXmTcuo0aki65oAF+G3n2RiPYQsysscjH0V+rpJDwR
83RMhhQyeqruckLnFq0Zy03SKp/+vMP9ZoGddjgwgBrGR6FR7Xx3GJDtXBZNb0DWC5PnMHCyg4ve
haAtWW5Dwjl3SeCIC3JqfdsNzG/rrsYnAEroL2PE/3I8cgngXDUVa3Qupu8GiQG745QDwp6PMK8X
ANbc4VMwyaxRGJkL1J/xntYmiMAi19GyRTvLN36O5mA+mkapkmWg/+UM+n60Nu2KmKp16jnUHInk
eXdRD1rZCEXL6iX4J4Rkmf414QKydIOyv7YNfo+4EeqWYrG9EMiNQVEFCHmrCR5BUvIxcJy7krjo
rQZNbd8ygMGdhIi8znV8H3YebJUOOEOZVPa26N1bmJDLO0Q3sEBYZf78P+tCTOf7X4YFjJHw4+kc
XKRd/lbEcM24VUuo14vBsdIbLXwMCNWAH0sfDxRu7OVgjT1gGOoUQx57W9Tf+TZoanM1VEaCehGm
ZWK3n0y/NM6ZHVkbozui7LJLJNg5Krl7pg+bNlayS61Q9RKiVk5Bl6+sJj/rdCnv4jHfJWEL/ctX
bpbf9ovSaW52YIYIraL8HkAoQcOyoVmXoYiYYkbGUNkNBQnqtOVRv8YxpV+BTNfNnw0XkYi0/UnZ
mZkrcm7bU+i1SHtNrvEm3VzL76xPYyfu6X6FP1EF5/7XoRLyu1UFAeeXEiOcqZybwk8fB53aW0P3
PlIiOMKDdWA3M/HieDgj1Kw8O1BjlgwA9wrRby+/t1lIdpw9gVMFUGOEKkEyDDjWM2tZlEZ1Lu1P
etl6G68gQRqG1V0Xli3UwXxcWbA3rhk5e5jhxLJSNP9SFLiEcvjYuNGrENjdpcjjH42fFPSaSSyw
NPUDp8YFvZ/7GrHgJ78BTC2CO69HXp1ZUbyv8uFD3gG7bMiMAM6rPbiUFB19JShpn31B3dqhsb0q
c4zDETFohxC321CF6aNlZeG60x41V4RXmHjlLrU0zLCNZp3siipgQMORCiVVxb7FVmZU5jPM1IqW
NnmoZSvxGfTi6GYrgzrukua/fw01BQBSQjHRymA2se6u1bHtAGitsn6Xten3TPYVSUopadEdDd2w
mCReaXCLnSG4YaKsgYy1W4Oe7U4aefZBdTCykRloHkhT3aOgSa5cLYE09ir4ohZ26wiRk0Qh4qgC
tVPPQAF/1GGp7Jy6Z9fXvfY+wXhzH1bIX7SJ4J35gMp9pb3rM1HeAU/VRXCeb+wRN1YjnefMCZUl
ApOMimmFr66Or6UmvB9UYs82R+Iyzqr0MlE8O2BWnxMarg3kbyMO3A9RqgUnn5k3uldlUSML+Rwr
yROxZyFM6tph99k7Bn0e5hbNoVPd9GSDFNrkhpnC6pafJfnTfNb2v6GOXnX1CW5Ci4oTp2DUiu86
iXZHWxHUvyZyYp4Hp0LPhpXiRf2qLvdGWIt9qEYIgTsd8bLlgKeZqtKSs5DrIigtLIzszqiKgzsq
JOT43ZESCwYZlZCPETTIAenlTWHGefShcJtqaW2qGgC6p1qQRjxFnooyQY2aF0c6Q+2mq328IpnW
HFomDfsw7QAE99mdV3ZMvQViXc4S1TrpEBBZRFxthl6jU1b4yLJUjB2y88DG4u9zTAOCzbRmRkQt
eYzKbj3UhX4ore6+sgv8HooKCtXDKCuQNkLoHg6OPpgLsGqoTRppHnLnWa85SsmbGBfEOUZ3wTh9
kS83DrLco9403cbJYNvXo/zSiUDZMTWAGWmjqrN7Afp6WgHRDwYS9xgLDq75JT4CsSpo8aCUx0RZ
kAQ0BI1+7xe3MbA+hmS1ndhDggeKvdkepVhZUCS3zDJ/7FyjPoZBenb7+kn18/G7bRafYVd6T9G4
7DQ3u3acnKta6e8Zotf4MJMe9oBnnJ284IYprOoTEUzNOd4MqVTOJaPsc1xI/1BE8VWoNcCbRlYw
PRHigkMbsFe2Osp/bkiRxmkTYk/S/Ba7I2pwFH817pxmHO0dbQ2a/Hlzl0MjXpQB58hAqP5DZGfE
OIVMr2yxHDNfnpI2PESiCe5M40duhtUBEbuzxsOSfAaZt45qQ37TYTku1SrKTyFeIsS4OkaNsjhy
nKv7iJCEfaffArvxTwXWKbIVeueeOBVvck1Qz0jbbyTcIHF5kGXR/sQHL2IFUi1u5W0huSjVaN4g
3PrXOKydB8tvrKOJQA8Z8TfC0I2bp23zkUOjT3NnTVmi5mSXn2MnZoSn/0haNFgA1JAZJt5w3xbl
N8q94alTueg1Hvk1iSYwdWHs0A3XWFZoS5Hfyfg0mtDu8tQcj2HfOMtUDte8joI7W5QRPDNEnBZ4
vWOgmyA1OqR6SPKzsyuGaqd71nMMUf/Yk2W0cHy0HygT7VVjqfG97gRrrrNQnGKhnLNchufBdc9d
G/VnDX8eCg5lkbLLLVwSUTYI19ZM/cwjJCF9AVuY+BSN4BPVzx5UAmmxXMp+beq9xItlycVIWim0
YSR6TjjlO2nXvMLnlU2HX0oME87y6vsgvS9j3Bp4llCjPaIsUlaZfMhzMmj76TzSEYsAi+9B9pEJ
OkTZyQbP1Bh8tYpg3OupguEmlTdphFiY01F9iMZLowogaXkWbjB6F+uGltGmTmH9ZV0cPhLBDgA3
WjWqae9N9vSFgrJ50/tArRO9gAfmMVr2uhDyF4G+Sy4unBt7UnhyA1F4pQfVvQzFLo83pWWkz7EZ
foFRvtTZCe4rg5BCVZcfwypwjprQvnPK+uEVIsBpUERbWYwfyXt0N3YayI1LMHHRY75Vmth9rBX1
MXEfShOzTUMW96l2kEYFMOQyq0KoHJCBAZGB5BazyVaZUFddPur4YSuP3g/u7Z6YrUWe4rZncJVy
UjYnu13lbFstQ+PYZjuzxvjJHtfTQsv1x9JaE/wsTo2XPAYls/fWj9DQCEbdXGP6tZq7ZFLFdXGJ
nCk5VHFtMFnKJIUIi49IOr6Uek0HarTzO1P14PaRObIABmxDRci5jA8dXULfpts4IlAendpedi3x
KzV/kDDQAavkBXHGgc6baWKR5D/Yxc1tFQz+TthhCbK/QjMYKevCN4ZPZcnkuPfT4lya1QbAV3mf
ICbzujq5iaSzt5HG4eNY/QoTrfcYRhltsFGvULso2oKwynDnWbZ+9RAutrb36LU2g4c4uAfBKXIv
v2QtfUNSY/xlAv5wmVMN/BwW4Ni7utjVjN128/lJ6RieAAScSo0pgxsa4ffzjd2m6464cxy2ZANo
hGrrwH1Nf2krZb+eA6TsLBErTREfaEX/8PQKkPTYcNouibdrsRuGsdM/kC/ZP0Bp3voYeq5haKIx
CCSDqkqe7bKj9UR8FTNJWz93UbKvXI+IyKkuopkdbHE9OdN+IyGxx5JIF1yuirg6q5NmF07kLWtw
PyMdLJe63Yz3Tg+svI7J8aiJHDibRpOA7o7HTULM2kG6EBG0Oj0qBLZcrIiYCxUX4OfY8Jeh2lX4
Kw0TiX0TPJWDQqJnjv3b6D0AmbUub8OBVoSxd23YoGipmOjLL56Xtw+Nj1fE1zOfprL5WXH4F2q3
vW9Gz/ikYZZHsY7ceUzbJcUT5aGIZQaIfdD3g4XSViHKJsQoaXIeWuRaOZk4bHMrMuscKmO/j3VT
PWt9K7ZWI54RrdtnY7rpaApsc9X+FIU7F9LoUTE90JvkuPQjA5yFxvBkXZk5pl+Ep3FbwvxQ80K5
ADj2iW5SsW4ROxXkfnuJ/nMDmxPPqJPl1CuJmSvpEb7exG6zDTMkCYXaFou+Vt3NAA3pnNZadfYh
DRj8LZZiPcVaI49aXUXHwS2+DFWsX6c7GCccdNYRdlKiEh6V1M33yOeZI6IIZsRoWFxs8uFI4g5n
SBsPRsDeuirKSJzosVa+atysKVKJxCm57gvTuVFV+gDNusNdFqVwAjqs+zTf8ef4lNJcG6OHin5h
InVwqY4C60vhNksGNQinm/BTWw/6qcBetXcDbZvIwF9kRcgpKXh2QkJJ3dVQb7AoLaJiaE5tDIuW
DRk8eeHkCRfVXWMQCdTCt78vBlr4Mrhn40syz1S5ZSfKr6JGQdsQNTU/6lUyeGxSA/jLLPIJMiYU
NRBwctcWVbviHNLuJAInaXwFXZMvfIPsPMUtinUP/dhoqmQf1bH5UI06ZxsZFJBA5XBEHwYkwmPz
mJr3YLkueIM+/Qlppj8E1TDc1CZZ240p7po6H2/QqkNwKXlPudBZp86IM4nxeovh3zNWqWwvdewl
F6UCYlARyrD3Ldw6cAQvZY8tpDRU66p0CgXcNDnUtgMBiD24sczmrOB9OefOgHq3bEieyQJQF3W6
G6VsT2WhoTZFJVy2pXbu8xXA3Y3SG+oGqKS9tGswio6DO5FSZngE5uoSEmh+SCB7QR+q1x5+CGYx
IYwFxhsrJ6IW31ZeQ0Eg+Jo3anZXCjKE0rq4TsICoKTmhYFyduuES9fM+c5QT31iQrUKUSTtu14N
jwjNQmCLFBn6YSSycxRMKUrTWQklS3c9zZolqC9/xfDRO2ktPsAS4fmhDBj+JTYjt3psE3gbsVy7
mBHwo4FENfSyeEhHEyl+Y2bfFAb3utbYGyPLyLMNXLLfeuO7zm6BG9P1Pg7ZD8gbZEXZtndycele
GarhXHFC/0DJtFy1Io03mjrE6yGyxodY15SLL/LtkPxUW9leC6OzbnpWD/s6wHuP2hoCLxL9VhGE
C8pa38mCukEhsuiGOXbYjxJIAtItUsvqUk4/u3uIsN3aLUsuenOtgSq4myc8PqXngxLku94yoEJ7
9d4A/8iFk7mfKIBgO7V5g8AB700LP0llMn9m1HvGpmSSX5YM6up0PEs34RCxqmSNUZeMAqUhGi1I
kvuSMPur0v9Q4ac/gnW3Hp366HmkN8wPPN27V2mu3mmabz1WFEEXem4Nh/mhXevOalCHcDs/bDQQ
ttHoVqt5YZZqNscwqyARTIvNbUte0H2faAJZj/MHSv4w2oIvD/TavWv6jL7HvCbIVpk6oSN+WY0m
01acpJvt/HC+Z3qhtpoX9vK+6RNe0WWHMdY7igelRZRH4u+tUj91qa4vMY5B3GhJqxto3KDHoXhM
h+wLHFXEdiUa9MaR+P1wJGqx8mjkg/KIK2QT+UV3m5/qXeVrHrXjeX5EHcWH5Rqnh/khZnPccJ4o
t/NDvHcwG/SBSsy0tEBqFmcPA6TptNwGMN6Zg+nn/KIqE+UaDNFufm1+CncDVQ9QyNOH+wnBK5zi
+vLunJrsYEPvnx/aPm0R3VbL/fwwaaFYdzGM3nlhhcNFv/KzdjW/modQYbmSkh4yrQbg8fjOSoaP
84/VCAO+j8161Wo15yMRhtQ+CpJdp3Vw4dKTJZBe5kcW8x9GLpjL5uW49dQZMtJ+N78a0bHcBEGt
rOdX4T3zgi6wlk1L0qselmumNi/rwCQovRhF8/LjTAJZHgAPv7z28n5oL10hw/t5YYGif1RrJ7qb
X/NVhZ9iW9rh5ffE5G4UbSJe/gO7VEEVG2X5sh7YPKs9/1/7sh4xYXAnLUN+Pn8WE1d5pUb+8m8C
yFIfbaZeul7chVZmrLNI18+vN0rC3NYl+4JRK2Hc/3lxfn5+2Bthvhtj95M/TYNfn59fnB9Wyqgv
pUsacl9YeGjevcdV0lPR4F6dn5+X8vo9wCy0g1vp29en5DTTfn1YEXi9lkzNl+289NcFzMsr8b7T
LyyGlyW8eU9shOUZk/Xris73cM7LAdO29LegYpPF6ze9rrfl1AUwV+qTapXtOqu/w8qenBQ4scwn
mzo5waHhJg7xFcwv+V7E68jzliFt6OXre+Z78838lvnNrw/ne2Xt31m+SSFzWsj81PuvI9yXbzKM
UOzLZiLQ/7oKr4t+s4qhVRggQmJv+fLkf/vq13WfFykG/6seBMqE2fnfn/e67Pktr1/dpl51HJ3r
/Mzru96swZtf0RUxsyuI6Lg6/7PoN69rsm/WXhSCmakybB8CxpVqJU9VzhgzgIR19N06QQopyBjP
cMLPr2aMllY+xIzt/BAtOzSDGPv//OZoZIZSTINyZ4r2tsi+25ODmy3nNxsdsahFApV9flWvtfYO
hMKH+aNhN4Q3Jah382tDFrsPbfs0f26+6f+HvfPobZ5N9/tXCbLngJ0ikGRxs6lYki3LtqyN8LhR
7L1++vzodzJnJjkHQTZBFsEz49dFoljucpV/mQnikgJyzXKSQ5JuIQopj38dae7f4bbGh98jtTY0
bAUVwN1fh9LYtzS7l/9+AchGuCqkrAAUVYajuiV5ddqh+Lb8yBYsB1lnKn9dQKVM/Ua6sab9/rWP
bPAqS7k+66v9aA7N+VYAZgH4OD3dRw1hDmhq67wx5UdtrJHpmYgjRnJzibrltzFJ32lpNS/DoBDL
q/W0Q9Gl3stVf3Mpaphvt1J7+n2p3tRbdJvnd5PaA1ook3JgUrZbUIa2398y47kPxxql6LH4jjoY
ckb2ZeL8jP9Sm5xsAvnApK+wyYwhebT1++yUXTX9USbT/T2+0t/+lGEavlphr6M6VIYPYROvHkxE
Mzy9q7M3lLjPv4enGLnOZ7u42osVyJ1W7BENoXBrJkj/1Zg4PqMKgo/JcoW3z3iJ1eayfdLKXFsn
mZE4jZwlhdNMzZEoRd/DvA+fo9SGhbK6oZQyd3GB74jxWCQ6dZ9SCp9xaoo2CbUg1Bt4MR2F+/Pq
lp/wIqv2GeKop1reWwvbHpm//ILpiUyJAugB6J3sUoE/nnRCqVqRtSersJ9+f23qTbjGP1D1fn8c
Qlq/VT3cD+FKlV56Tafez7tVrbMwUQXyiXCeQSw8aLcz9iqzXeobC92YJ5tdDpalnn+2UrmzzHR4
G29x56/sfLXBXEZ/ku4ELzmWbJ96RYk2tNW3cWXCCDeRbU/DcX4Kk3D86xgqWtWqkttvcmnkPptM
sk0x1niKZH2i8ccxUrobTShXwWiXKy9pDORzuzG7QS9ufiykT8LnRqbcq8J8p3tjFHSu8ANZF1b+
aMQlHor/+MLGgmpIX1AB+/2lRDrz92+pHBabgghanbN0W6I/Rg40PNx6O4JVU1bLV7NZ/LbgNs1F
O667tj78vub3C8n28PD73e/L1IzOMEIW2ms2x3Pw+67fP/x1qH/7+fctMRRo/25CnPznz/u3Q7YN
JoJa1n/dMSCUwRQ/y3lYPpc5HGtSk7d+JUf7W170wrbi+5shd4zZ1IYeUZXhWxw1o4tw52rdqNYu
USZrXjj5s1PIc/kEWY9uS4upy/LTOMTJRs5zTEFQUbYEDYJwhwfcY3brbkcwIj+GArEvsAvrEGk0
CcIKnfVoqRD8fslRZDKlvjy17S8fxo78Wi+r7WS1wJ7rO767yWrog6zV4flaVBsnisViuM+Gczdp
mMVVh6vJvbF3dZ8KtuLhQRoW2t2M2puSmvJ7XGsdoKUcwFVKJLwYZZeTaW0jFc6kwqRyVDB3eiat
8Yd/gxoFKj7ub68AcB6yVWt+DGa8LrL8gK1q80GZY93Ty0RqpB1wF64ALY7kqBggT28ydrgTTgeb
EkewIkXbpsXfSq3Hc9k1Auqt5JVybPnKbaf3YeSbE4pPs4FAltpDlcuR2nJ6E6vhtqGhIT8j6iPR
TIOYkcD5c5P7aw7Qf5fe54bKB/XpfmTiWYV0GXryRTvTwg0rGMA78vOlkLXoxA+CHMXYWPkK0c2O
ilAnb5OxXImVJbdOl1cydFQ0sVY4P+CDWp2RAJHXeSIXgQEuDhmRvXTjcFF3D9e4cXyupu4S6jdk
0EiaPBa+75ZAEi+Ke/ZozePktLUpBWosQ4KGqhRKrFcyOv1N/57e1MnVIAC7SZVaG7Vsv+s7yXjZ
9Zux2PZWmgTZCHd2rugNG+hPOiB/8SKq29oDwomLdo3SoNp+DXeUv/s6voSoit575dpF3fCsjeX3
VPSPjaqHp1BOvTnTp8fbjGSCIX1rdtb62WQfMq5zDRM1d7RBrdwXlCfhja9IM6j9vWgoNKXgKIW5
yl66WxZoI+YfDfXsO3cUbs3WXnQNLeTGxjK6QMPxVB3mrHTDRVKjTj7gJTewHFVFcozRkIvi6Vnn
sSPZ4kp6caZCIDv1qKF5jnoMtF+WCjmI9epZMbpSjNmwlQ3gV6Y2JtiQQzu+pfKaSs1h6GJ87dV4
q/4q4ETdXonbFUasZBYhRUKUcetAWR2ocRsYi6GtRL3TVZt4ZCnHNwczmg4n5ZDxBtQfdz/PMBAI
HmyIxDbSAG4uGYBrzFvoJnPsl6b1oyuLTTFukCUQ5Zkpt9ala6rrMP9JtZWJ5nWMmk3bNw+l1b6r
Nbow7BKTRtxicZ2anmfBqri9qWH1njDSUPXEhkVSqve5bHKEGM3vXleonv/jC/3DF8TAUg/9UMgT
qgU6M740Hfb1bRoHU2lQ6lPhD+RGlyHnYQd04k0P/B1Mow4QXsSKk5QFxbTm9qxr0ADDOyE1lV78
Hqt6TUEf7yQ9LUSqJQH4OlRadVMiZZTdMu/DbT1QrgrB4jlYsWJcOLwqx1HSN7fUkAin7960UgKd
NJbDRU6JH7oAtaI4d0vBMGdEPi2HhOZUMnxjq0EXTsM5WI9KT8kOGkS9dRquPDUh5IvqQ5/TbM1k
GYGi8DSuVh95omsQFbhV5cp8qPMVPLPhbEjKE2oruYOvmynTFdDPBNDP7Z3GlTGXKz+R8XJUFw9M
XcYSlXbu/Q69Bvii6DqC865Cw0crrLWsLOK6FrXfCQu+2Hyq2G0FoW/p3XTVS/BvNQbrFuQpRGjT
wEGzmcpLJevfdnbpjTqQM/OQ6hOJlFYBA7vf3hmXDVIlzdbI5l2rER8xN/wI3TCBoTG4UOpP4OOC
e1GFD009vKMxvVNrdGrx2rzc8rLfZnL7k/bpfqSAIe4KVo1pFgdYZHzWGoMSvE3mrZAbRrNp3RXh
lxnxMoQx94ZeHMasWnn6DR55pTLsVW0qicuCerRikZQ4os71auU2FuoyaIp/5+P0wkzEz8KSISWF
ubVp0RChdMrcjdBsdg0Y4gGTA5e2G7akfT78oNxldal2UFW+lcN9k86bOCzmdTdblx7DFk0e0VCY
msPYJ38ArX9mofoepWgso4b5neVIIKGPcve61fitQgqvoj+hJJ0iXIVSOtIEpzCzlXZE5zhyojaz
g46euCGN8YYF/dzUkM7T+F7h+JbitJjN2kOnqV9Q24aduiqal7omLDNj82MO5ZVA3gJiqcXQzAeV
lZOe4+1D03Yg5VRUjSasrLIG58U7TnctzqRniU7HDbm2w23MDkqhmtStlz5hZ0xsCj+Y9GjpAYRo
tFOLEmMRLST+HAyR9yC4zUw9rJI7jUmjubFjqLe9FtHNQYhsrMp5X2aIphlzjO4Poe2M+WtIGHGw
EhUdFtXES6oq/vKZXHVj5WKS2aOlgxOEnKwutU6TsbD1n9WtDKo00bwIodjd6q6zJrfFcbLZXgFf
o7tUNBstTG1yMM3YGdlzRUD65mmI/mzkqnDRqMTn3h6vd5yh0e6JtLUUY4WjWhNwhUZ6LlGElvLU
cCqdkuGsWm+DPdDxbdtDkaTtc9/lhVDN6djravsozRO5SEqYrhgGHSs5RRg1xZxvgesNNEkONCj1
e5G+wrS0PdNO3muoWOKuKgYWtkUUVJmC/KdksGLG2kMzpN9otWg+q3GJVeLsNHzjWlFkBQCWrl3Y
pqSIkNpUGRNzvY+nR6MekRONVvp2FWPjbbddcKtWG9kmy2pD3GG6NtI3utY79H6jXdTgmJCQxum3
e+7qVoZCJRvItrF7uvzK8GiiiviYD/dvJEQLVw4rYttcPnYRQOUaJSPJSMIX7a7+qEN8NlQ0EQ19
QNpbL48WqjbHuW0oX0Rj/VzIq96nM+HVRX/byZAwvKpSKlfjlm+ktJu8VduiP2vFgS5LVSBl+af8
phECHQr4GBAhWgU0BFqBIfXuzT2iV61W0bSvkXsBpV16Wb5S8fZBFOwXbwFEOd1jHp+Gk2+p9nRE
VPRG47y5Bas0+7H61ZHabvmWwN7158bOnHmVg1CarAQgUxmTXrGI6uNM25q1BNng0pmtDDHmtnbH
EXWZFljALork9zL5HqFCen3y2cjj/KlDM7bV3pf6XHlftbiSJ8rDsKqU82BXwz7pgUxrO72y7891
LQkpTcJdofdIq2k4mTCjbdQA1ZPUR8kJ9M4dGcXk5ofGmB/hKE2054f7rgJ3k3eu1dJL11bnokO6
Vsrm7axbX3M/5A9hXIZAxJaQook/065f4QI3P+qK7sUrVRGsB5U79Cg9tO3tobZoOjT9NKDirIVv
iU5cWQL34GUzwcmMUlV00+SgM8ZuXevYQxWjTWHys66zZKf0SHxbak/14CZngVJNSPGhJLqZ8yh2
DSms6C9jVjoNA62WSd5Ek/Qw6CjZh9Zeb5ryVCDtnNR4zIWLtQdlBPgghfl4LydiUjoYmyRUeswL
IQ83SoKgth3ZfE7S+vC/te2kh2uUYg9aPGbnZEk/9Cw6DgCnEbWLRkJyVNGsHstw5PjQBKIhtKOr
D3ANbWSnA/Di10PcP/Z4V2+1CtCR0TzXRC5XGpSmuzJ63W1W/Xnu7/dNWxdPdjdMB0hRLEpg+NZ3
JXayW2we+7E9rpSueYbwiANxX+41RXqVskLbzuM40tYCvBjN6IzlQ3ss7lhAhjY6TKodI0SWRw83
ZRg2I1JPnoUDxxaF8DUqba0bJ8jYjqux9qSW7ntWMmWA031Woxytw75bCvM1dmxDjF2AedsOqxnT
XtNAqs34nCvE01pbbk7ACOHboEykD/SRGhMt7ER6bpFN9Azb2ANyUrx5ApEwm4uqqjx/hoTddEZp
vmTWoogUNd1zVjJ2wxZOq949/34xTZTCEx+xj9iLEcLbpi0LrympD0pTHvpCR3ZNw9e+uqORMqBD
pN4fWzDcKPonR5BHqL5Y4MjxXqwef78gWUkmOWgAEPiL001LYq11qrnNtMTNOqX206nGaaBE935A
Fd0DyM390rSnGHHgu5iQjnNGp8gsA6l99HIBkEXJGPQj5mbt8mVKMs2JklXo1Zlxe6rM46gmkdvq
Cc68k9K93AwEzRF3vnsGmEXMiMIXXdYxf04L+aW2ilMbZ94UzcormuW7qsZaCy/Fe9Bkqvry+2MI
JJA4BG1WU9LDdyIhfD+rF5IOY99qEuqmcerIEpkZ1qWLeFRfnCUpzfweXSJqFa/5UIdfkZvE2eCj
7nzbFU1zgYvh9K3drHu52I32nTSyVh5bNMSO6DbGBq30iPLoYZjQQVesoUCTSHvtpfazmYcoaGka
RdQ4t0b00Q4YFwwjUJwBa6NsokzaggewQM2QXJrWfhxNPFC6leRqaq8hZTCN62bs8ONpaPlArglk
iY2/sSI1mAG1iDC0wQp0k3UYm+MNjuayfRY+A+QjTu94eeqjFEg5eRRrWQhW96bgwg79adZvO9sg
QqKg8mzGKwtBrU7dYAqVPeQ1YCc7jNR1kyYoiC4+y3YkFX6l5JJjjUQwbVmDVRqlzZgsmtMpLtPI
npdBnaY2PnbF/w71DfnzX4DSwL5NLG4s1ZIhzuiK+T8h0fOw0vIWPITzC3JM8vYVPczUT3U73KuZ
jp0e+7/3e1mrKd1N2lzsgOsoB1W/IJiESMnY3nx77sqdaqM4QV9w//slQqzRmiOcdivtYYKmjrP1
7diuam7zgqesbxVCxUVsBnMPNoyg19orGVWB6U5ZQens9tTDGGpmFtxyGj96kLjs2ziFR5MW5ENp
iiI35CfQSv5QGn8GKRwvZDEjFhF4YsRHqCA5IIV4ESSzp+ExrCMXgvUVS9Lbxu6IDaMIe4M0VPFn
Z3CLacT+gCfcb37RT+kyn/W4wcQL6RP3BvsC1ORs02FX8Ia4afumqptj9jMrTjjoF5zzwG9qXRQY
WvJGucH6Cws/tGnusKwVGJKP53rS403f6xhlpBT8rLQdH8OSmCNM5GtR9Pqfgp67ghSbhhZeo15w
RAB1PAu5rVHTXunle1NKYqz16EQBofYHfG4X7Je1lRD7RsU+Ag8OUB2A16aj/iA6mYigM+L2iicq
jEuSjeaL2vLKmbPFgIttqW2H3JkmYNe2jEuFbc7e0NoqGMb2ozTQ2M8RL+0WEj1GmbtEU5xiQOlA
BU4vUP+oibNSw0/wjHfu0D9AHlz7jLV8oQKkGh1jpgfuIKrqxrSkkeuoVwJ+hEZdc37MdfuDCyxd
HeMHOu694VWrWiX+ym4QG7VXgrxvikr1tlTzaZHdN1EHkj+RdMtcvUlkv0gHgDTARAnu0guTeDxF
BWIRcnaeLGO4NHW9YYmKF/mZ2zJrHTXknCROtMTcI512NsXEuiXVLPqDlSXVc9jbd1TkdaN5TDsq
+XVSB79nnIHbf8DazakZS0tJ4vYkoz7yEEnGsy0l4EY1o3DufZUFSPB+/cbNVdoi0C+BzehfRo7m
/xIl7oTNmo2NqGHMI0dS3gt5RE14YQMsSohRAxY0rB5ooBDtypQr6/tbnfbTtY8ZL7dx2tSjqW87
WY0uaiUtMK4H6V53j010U/Z3VfJogpyBU92frRFBy0IHrDhIEAaHOvVJEsqnFKsR+Cb33NJeWI8/
5V08D3zAwP6uLaSNpG7K94ku2y5HfPAwAsOPcu20krQcxhW2uaiASF6k2Oj1kWAmt/m2U1Ppz83G
XeKX1fH/pQTOU/n9X//zJ/lqW0+n75Bm+D9bH2JWZyAB8B+LCQRF+if/T+vvKKSO+u+88y9ZAc34
28o2dTyboPiYMlIA/0NWgL8g/YQyxkqG0w+VAH7z32UFNO1vjNeVAmRA11aoDfGmv8sKaNgmWpax
MJEVoOkKhKL/9l/+hRz+lw5E+F08/sXM+Rfy+i+J+p8YO/CyICDZ+IIZFkRF65fd/k/KHfZE1Abo
VHakPqZ6b0SBOWmmmGvwOGU57u8y7D/Uspy67barLiUx7dS91oEdTAkZarnRmUmgdy31ZZXNr7dx
RWlQ19AokAg+lDuSzWYrykF9gLQBgB/zWnS9HbObD/fuBuacoleugfLI41L3EtOiFNU2D9GUge+/
TbAxrG2b5IGiF8dwbBj+8laS291EjQdyP+Uq1DebWgVrHuZPoH/3mNFfVmql+vYQkRMU7VM74obd
Nr5VyWgi2uXd8OvGmLcSrBDW1TJ6B2o7+2lqFQ/6HFLSmleQvUuErSXRYxPURuGqdpR0RGgPJH3r
oeSZJ7/5xhug7Oo5oUNbUtse06d4NFd+G7bNJtOHGoOy3Lghdql3mQ+V5NvSSeXH2Lwjl1zYdLrY
ONsI+oXUz5RrivpcqwW+10WsIXoy1Itpx+jlVatvcTIk59ZpJo1YEx3jIf5FmtEW65QvGufUBcqn
OMfTHJSP7RappTp9Qh7WgShb63KsB10TtUGk52crnyLkk3GbA9fZ03iBaNwgeYgqWlk9D0pxgTpg
Iy2mnJt+wRHYoeKmktQ6UyE9Z/FSkUvhktHUwhBMe69zKa2djjZ2ME9TCoNoa0ZAtorapCBwa7GC
g38VmGbzBx1S0hsF+Pwggz2e+51kr1K/UdXkOAw1NYkZh5Khk4B+ht24vjfovJEfVcTh+VYy47sX
5nCp8ePOnFbBW/KOva4/4QO1s/Usf2pMq3suQeueFfjxI4WPMkpQtx3cmXysSwE/9tXq5ndlNNCN
GhyjQNpab6f5sUa0jfTP1qEASh//d1fS/wf1VhTZRBbBJrr9j9fJc5d//KdNw2L59S/L5L+99+8C
LMbfoImaYLZkTVUROvjHSmkYCLBQVsCQA16hgQneP1ZK1fwb7EnNtE1FY/nSF6rv31fK5U+absoy
oTZvN1Hv+T9ZKVmb/zVmR/fFNGCyspIjaCH/L6J9jZ72eXzrdHenuAAqhX+++GLvHq/XRpwwaRGj
OwWV96WB0cbJ0nkCqv0IzcA3BMYKAsEW/uG76mHN9UpbEsFb87rOA/zMxOgb7k/sILjnvA7e4J3N
4HLBgM4zg/tGWgPhdy1XE7SgRe+/Gm4m4jOQUD91Qvcrd6jBitY1ndHv1jevd3GAE2gSi9B/vVTi
PLuSiMQHGCAx8NrQfXp9sjh//wi90EuEJp5i5/ll13GYayJef0ZvexCqeD0cJnEBCu2wkLgcafYr
R3f2R9UpuJZr6458lCIAyjudt0dnzDU9vEcEnQmHo70a4qnjNHa2e5nWCAAHbiOuTxe+TdzdZU8v
lhdf90hEOufj8VsRn++crRhFcNpsNpX4WG2Ni3Yxn+ZP0v3yku2UTeg4sahFLCaxRjRVXPbnzdUS
T8/u02XvTsI5iOdMXF4zTnt/vDuXiy3cY8RJXrhB7nEnOwp/8mF5iuvxcXO1xZHHV3DDKnH98GWn
Wl67T9Yzv6AdyhOjIiYeZawUPziG6uwjUXHB/oUCnDjDVRK8/fIBOJ93+KE42YKjjn4mjh/7i388
7o5nOiP8Wx/9zfnKI7kWYn+kwyrwMwmO+GWJic+Fuc3AmCWR0dClZ6sJ+6xspN39QX7ifD/lwLzW
F+oyJP5HWRHTsVxTzR9jR3+kv6a/Q+Xq1+0OylFAncdDANix/UJw+ZvrvClE5+wuu4qzvjvnUHyf
ZnH+kD3ZQyUEXpjX+9XOOHsHbyXeUocPcTgvr/DSUkimN7sdKY+DbQCWYNJIbrZONPHnq3Ne77mf
8vgjt36nQP7V2m7JaG/EvKZ6IsIAufOv1QYbKocyAw92uTe2OAefvacFs2i90p+Dyk14ceJ43/Tc
3dkFDM59fvzEJcwZBXew4Uk9lqIUh0cYEyJ3toe3c+Vsemo15WHwAY2tCZ4Dc7N6tD1abx5gOgG+
xpXfyRJzH1MJP/RCcfd7gYEfR432tid5tmN75+UX52CTOVlQ7Ps1Ani8/rtwqIq4Z/wKxSlm+DIo
gmwDTdfDS9BRj9LrzVcfo735vhie5aJ5OaPrsWnE2XQ2oRCmAE/gbOAeCgcFNtGyVjiZczq14hu9
Uo73HXo3l5fOggdkif0lEqfNMegFCwcT/bUQseNeP87HZWLg9ySWU+Rc0ccXd/e7cd96sdEdPpLH
HHOLI+eTniVDcb8Muf2RAcmkCiTn7SES1+WWIMfhnUzn0+SEPoNH7vf51DhYrXH/q+C42zOsTycA
umLP4iaJ5TvdPSWc1Dsi0M7jN9YHy4efvvnhkfPhLq3cz09iIu8R0xZxCrnSx1y8FdwpJFadG08j
dmfe9Ljc/b8ufRSnXgR/MAR0cqd2Ht4+T8t4yX/feeItInPeQudFcWrxiEEP8x7AgTi04iYecC8W
hhcQSzhR8J6K0fmDTvumcnsnF7c1+tnxR9Z7Y77ub4ygmKvjNhwvNCwF92QUR/43uF7NwWpx6Dlh
rLF2DJR+h8bqm+pxPz8GpgGLJf1acb0cuXuUQpzBNcVj8lLs53V6jNYR6xfCg8xmVoSGpXYZeDzY
xkW0kEedObeAJarhahi+qfi2gjedj6PM4yhby6MFLV60gD/w/7daBJFzfjR5Qc4i/HbgFtMhFhF3
5l1yf34eJl9z3t/eMN5cVsvlFi7PgMHhKE7nYmHlZD5OhD7+BC5Gg47lbmM++917+GZ16vlc8fyz
+3KY5TfxBphFfCj8+m12Hih2CMlFcZAVjcDUeSZCE5+Di7YPN15zPt8fgm8u7dFbztSrndh5dXbP
jnAGcXgLxJ/QWT++vW3vYvR08YfDi/dcWFwguuje3VtjCOh8Nd7Xrvbd6+6r5JM68aUK2b+Lnx1k
H35BTMrSw05EtY7BnzqauG/UQA9ep9fJg0O8Z0kM6Katb87Pa/qCK8qwfi7F++FlEl+Hz1Z0buf+
2f787JZVGdwOK8nX1yCe10+D+yb7taOxcVaeK22WS424U193VpT35yeaaiINEPZzU073pXzJg9xT
Qme8ah79Qkb7SryAdXBzng6sQRfPN/EFJsLhYiHjeWxtRNPCeRCHw27rPYhvz1s7b4fW+cOOqP1e
0/Pga9uttg1dBrXz88fpvS/cezmDdcemLbmD/za4h/XAX6lH8KBeuh00JWc5ydenhGUC6If7QwnI
Vfl1LH5YKSyx2//kztPP7vVpt9/5l+v1absVnvO0Lp2vYyL2X9z7J6ygxOXyemMD/VHFz3abehHn
MTFsOtNbrcsX6Vx/yqAzXBURo+9kJXokOZ8QfWEml8d6B1JiXxwR7/iDmNPewLcKTKSYgzGoYJoy
aB8qPzvO77RCfugRX8fv4Zi8T5fpvZCEcdUv4z46qiFdaO/rFa9C8dXxkG5OSdy0ntY3NrEE7I4o
r/WT9T0G9X4MVhimc2tVcSjFC3RA8Y2NJf+WcT57eBBwCbODo5twcJ9YRt4fgjDGzxdPtnQJDA4J
Dw9nK5bhl/VrHuBR4K7d3HkbxO6nE/vQbYPJHcT27eHBm8VnLx62T05w8rbPD3exW7vvjucFzJAH
53F7WLs7zpvl+esJrhTDdhDy2t4wyIipeGy4vDPvKq90r72LB6rg1i/BIIguAXiFMI9z2/G01l//
FF3/Ozm9BuHm34lULUshJF6ZBL/6Un3+p6T+tkrTe2eQNSFOoKhuclIgZkiH1Hwt7m9WSWgSn3Lf
9ucz1p7sJUREbu5qD+oVOfsY2yl39TTvVptigLK7Jitla15W3mUJSFjY/FswMloJVhjqKMa778vG
fXeLvbKume27/gvtJbfbamLwim35OR5Ln33kle/XN7/0WoGNgsNaH3nNS5Z61s6aH+zKg1vow8R0
ZS/x+k20Ls9HfF/YNaITvctovcQEnfexBDXLEktTZ4fMwqN2UbdT0D/k/t3Funozutz9YPAMd/RR
YHDln9G9Fp6xu2K7w4MWlzNtPeKtJdRmM2AZZS/7jgQR2X7Z4o/fxw//eN2YDiI/4ow7qzhiL8Gi
RDB3vPr+bu/v9/vj5rgvhL982bPbstJ4Mx+489k/eeTZVnbuXM3x+HG8mryVEIY4kQizEYEQx71f
Cf4WCn9zXIKbilefP/xLxn5biI/JO16Px/PlzH7sn4Mjn8OH+ie+sDFuNqePD7axQrjsS81+c7zO
6/P17LOUS7sGFY71dELe4OH2J2dMOivuxpKeIPTkXVXiwtwnQgxuvi5gJPFsIgPJeadkM9uwgfHv
++3xyEee+JDNfk++sCGW3fjnjfgUHvHHgzj6D1y9f3H942azbEYn/uttCOUJfJYXEmP+BipHjWC7
fXi97C8Xhj+hibrvCSoQUQiwHeyelOttPW+ICX0GiRvcXaIZ1Svfh5Pi8lCAlYnX8fEZtWIUFsXp
Y/9xXTm3P+kgMGGt6C9j5Bozr27O8/NP5QOaePLZvScGg8bX0gVFtZYepK+bIwH03N+fomOxEvF2
9Ua/LLiLP5N4eWcH2UaO/Wo2LtoF69dOPJGU/UCYFd7Lwdt6p8O2YAXXRHqqNoYDeNTLgx/8IMnN
DDKwfAME1JmupSZydsz31Wv9nuzms+WrLxCDH6I1i7LfOMPB4D7j7idSd3P0icKHgDvup/4m2m4i
r2KSxf7xNK4JJgkf7oxWYqrYh8HtsCHTRiSgCsDQf/QEIk7jg0tmOnwv4bPualqgbpbfEndLf6Q/
rfiEMegZ3ud9EjTQjeWlm+/TOWMSHRm8l+PR/9gQBpKaYGXFmREjO9crpC5GfyP8KzfzRH52XhJf
IiEmAUnkzmd3PSo8Tsbk5sPfH4mgFbFnDrySvF0/TsG5cjjs/vyxy8QXqZpPqrVhTjHRyKL46DN3
w3tl0HJ9RJXBSXyTIpH8bacXcEzOmZPoXU7yyuzZN0xaRmEkluBhfbnu2dSYKkvOdVqu6XTks33f
ZyvcLYOSmJqM83jiqEvgc7o7H8zyD9Lci3+5+Ez2zfkktmvvceP754/r8dVdErPz8Xx9ZdLvmYH8
njSBfywTPkH9h+aSOaN+znGX8X0i6gkOXJXPzascnkxwPN+d1F1uJTJ4v+HzVXeAaDCFNt9733dJ
o0koOaWKy14m/rjmY+5MGX/JhRvxcSLZOG0CntHm48rbWHeYYu8nBknIUTX3zM8q2xQRtXPecG9I
/5fHxrb4wJWyZIorYgAcn1M739819+7c/cfVu+1hMuW8Rbx2+RvprUOG/DFgV88kXQ6I8QAnRWLP
4Lv734DqCUX7dbVvN523mxxpeebkQY6yK5ZFfCQ3+Axu7t29+/GlTpxyhdW3Q8/9IyP/K/ZS5Fcs
tZ3bkAVfo6sW+Z0uomtjOjS18OFFmV156yoQIG5mHEJeEicOyEeVdRSPciQCXgjLb1/m1/BIl2O9
5IqRM57Ktfnc+R1pqQ36yDGeukvjI2myM07IgovL5uP8wWNbnt5ytcFD6NwI3d6DDSPivCy9j1Qa
PsPt41uQi/9O3psuJ8w8a5630jegDqEVIjo6YrQgdrMYY/xFATZGoAVtSIirn1/i95z+n57pnj6f
x9gYtFZlZZUqn8x6cn8IxM789nn+587Ed9YBkh9zTLAMZrkzoyes1+vdbve9D2azgM9M6MUiW49P
y+DqybHj5TrAuFrOvvmAnTJkvsC0QcG0dLjG9xIFEeNqTXGkt9J/g42/eDLRCBwutn6ngRncbXeM
aE80pu2iYLtg4W6wdwPM3ffTWAxBzpwtZvxglfWY8gQuRdw74yAYB2Mxk/zggnqyYb2e+UGwXzD/
D2YT9zDbT2bvFGA5C4LTzEcu/m672fiz3d6fzNbOfsbHxX6y3ONrcxAHWxQ3QCgOD36muP6ae2Cw
RT4zUnAY98B8d42ezPzFaOot+PDrzhYLJkyz2TpzJr/+AvNjv014dmSOz5TU81Z7DnB3O3+03/uH
iTs79J3A4eNi67sLjmE8XvqB73B/OCCXC+NTWe12Mwy2xQybJ1g4C39/cHeBP1vevcb3n/5+NvEX
e8dZuKMe4ui526e/mwVLX0HQzmwBUWkCp9ESgAP59Ln0YbF4+Jgo/PK2v1J2trhLbGo5Z4flomJS
Wd8ZvXyJ2fZEJMF9JtMfzEyuKaeJXvWlZpwdfl+W5WL38C0q6u8FAGCytMZuWhaYrD7Ww2TPFYfs
2k/aIWftGJ9pf2wTizIv2T7jfvuArzSr5WUj28W2xl3tYHwFMvudZY7D6f4skJkqz4BvVDd16bL0
eT9YfJ+oAjCJ801qeLQDziO3YYbcYhmhMCfAB3AC+hG3n20nmfvLBHW6Gq0WUqMD5gfFgLIFUSbO
co8+52BCWJoHGnf5feJuY5mDvQPp0PO/1wZNtzCxQP3apyUz5HGYYMQihvuw8B7ubtkOpWpr/B/M
HKHTo0LYrd8KA9OVh+CDhwXJbxiFouFuuVyaPqOUv5mstj4VQeJ7rq+7fKPbTSgv88gB05AZpuh+
K4PUzseS32xGE3+5cxws5T26v1zKaEs0mhv7RbCboaGX4cTfhO6KuCkHYc4EmEKm0fDbd7foakAX
lGmnLzuxdHvOeHFlguBPluPx2/t4jdr4tID/veYRcHbeEMV6SOfyl2vUZN9D2SnxvkQENAFCRNu2
yDaY7LeL2Jugm5vdfjjTHMadnRxImCId6oYVw9k0PvLH9N8l0zWdfbw77JFjsPN3qXs6xa7tzr5r
RgbFP899Jj6e69OH99vZhDnMfq8NQ+4XOpPtzethGqHozN2H7TgfEJw11FKXeAD1ObRIbblnRES2
qNudKQ0lz53DvnZ8/i8OOQYmOZM/1jQfjY/Ghg6SZlWIS8HBaXimBkHAMy/YnqnUYcJSJkcaDwW5
uSAuAoSseQwj0YvzGIkKxy5DJNcIgt1k0U1Hm8vw7B5Md0K43ih72bgTHbTgQfpB4r1ZMfxBepE+
z9J00tYjoqMttPwXZzvp3hcmyAirqQjkce7v9bqPNfj0NVS3dKjC46C7B8Yz0D9e6ZiK3T3W8OFd
XIZURmQDGYe3rZYZA8v9rT+EI+4dc3im/Eaj+hC/Zx/ZNJ/CtITSGh4Ow1c/enL0VvEUrMAIJLIV
a5pOpI06wSWvyJAXsWBe51EMUiNygIyVeDG9kRTPDvo0FYAhPXCGnlPvVedMzu7ksJdrEN7EJiww
F6v9A7+A7Xg/PEjfetvmy+BS5cS+TO5v2WrmfPep7SEoUdYgYKgRtObubVbe1OOSDaPk5HdlzIFX
WCIgYP8qYtD+jb3I+UwwVqdkvuDfYAZiLRbK8MhcBtOIe9oYrsxvV3ggdOezAQL+aF1mxr820AkR
Uo67ZxwUWCMbE5QxwcExaUAuP29+69TDr+cQALMV27f0cIr03Z+PQeueCQP0LsMaFGx7nRD/4MAt
Dgr4m7vJVx4ons/Xj8VywcBUex7rtUZT2JY7p9mWQfV2nUT0/0BVHQCHcltaUpJTioUaqIAkk6KE
fp0kcWNS7SQPNqBhw98InEMQBBqu5cjR7Y0VURvVSfx8pTnkOXJ+WSwSyLG4GIe9JWjLfKSOuOXl
rZzfOJksN5vyiyR+GL6CGm6k3ckh6MyYAg4Bn/TxbfRZgOK04G4ilZwWwBrFzDSC0C2HIZIe2eOf
0e+FPRsFZO3n43e0ZUBYsVaJRkcWDEvcG3fQJ7k8ZrymVwy4LIB7HUXaAIsvuAMvYnlGLQ6d383F
g/fYqQPCh+bdCN6QwRhiX8YIoqPGokVMj7w7thArt4Gdm1E8ZzXsur8E7Hxj/kUCumLFqmSvPZC5
24vGxdx8az5rL9HdejgYbwACRDDcrMXBNardSQfuQcLfUb0uF/VCoJePu69+5O9XHS0zMTrRm86N
MME+ruBLgCiq+8bU/OdzanPuhA7PBJ48zgDfYqIxpNsO1g/wFBNzxflinv6G79xH9X+nqNZcnXjq
2n73Nng8gr772TqrnzsOCsGPxAnGUiXnp/E+Pri7U41+ARvhiZjkXjECf51YW5bikD81dLEDZzir
+nQzpEfJoUZyiLFzEKdcbPMz/fn55WKQlDu/uLecnyn+N7R3/mGOo2D1O/Dol3LwmZvQwoLtmWL2
v84X7NLwIRmaP/dt6JI7nnBu3/bst2xcz3D9RePezwNOhffq5qXH824wu0JBzYDnZp/m5rwrIjfu
3JQ0twRtD6vDNfLM9/SDFWL420bqevDefDY3bM5wrpWOuTGwP5kE125zJozPKc9eihMGD8F1mlbT
wYgoymE5pGvhIrxPLx6w2Mz2umkSjHAkeiQgppdBSeYhLBRTX5pePUQgoyioh0ZQ4YnUgvPizhhp
QxrcjZXzd6L8cVP/p4KN/s+SksAJx+9/+w8+8f/+H78SCPPPjb1DffgPX3xJn9mt7ieJ/KlYY/lv
nmE58v905385va7y/xFH9I+bG87j/7WL/P863v/L/F4d/jWK6H+c9+/ucRXmf5ImGzDuEzZEyOhf
fhLc46oKLzchPCrpCSyB+/4JJNIk+ghyvgEkw3+u8//hHmeXaRrwkv+nIohIPPD/RBttlawgpmHY
A/Kk2P9TLCsx0krZ60GGRDIp5+PrHYMLtACjGXv6+IWr1AH/EqSrwqoUG9k5GjgcMfmZrD6doxjk
b2zXsO05TN6+vsTzCFQk3WneAZmKf1seRp+du/rMMdJxoPIZhJmNchQuX1AHvL48swSQ/fz5+BA/
Aqbt8e0NO1BMwMxjinnxE2DELzy03IvLkN7dkeuAu73ONZ0pjy9TriEe89et8N7wJWX4vOMv/2md
Hxx1sg/w4YgH+FVu+UaZUxnmTCmQHC9CIcKEr1K2jxbwnoEEtP/j40eQ/DtDyxQXqoznAzAVoPAu
kPtKrIDI4uX2fAkFTzy/UMNwMbmWFJiBriOCgCGL5436VX7zMOf5LHWXuIIPqsIMBfCFDVSJgY4s
BTyGXkfIUUQScCaeCZnJMAT68FOApinmrGhnGmt8SVmcu9bWwoxmlnoiYbYZsaY0KPLguf8bd1sk
iKMYWUvTQfJFdPHwCcByd6dx6VQ0Ho//q3OJ52XmFraTYaPcJiWz+R9tAQ3Z5XjngbCr98b88abN
n2/kRtGhPWAWSOLLj+tYnYSrmnxqMFAuikW2Dy3HOsNNyyF+BzvzsLIWzzPhtxOlgplk0xuswm6S
FRPtPA4hUH0SCArjmaOS8xsMYqKP2qByv45giy+N/HpnHn/i7z3Qb+N7PmwNp4U+QVQUXf73X4HD
XlvQKHYKACsgylqU6x1dv55TVwsIa1vpt9LF0S0iOYqzMVgLUID1tuadvnH1XrroHAkGYMv6BBrE
Lt4inrHA7wV8Xk68Mqdw2Q52zbjm9Rd3IcKe/qBfmos+8JginOPnNbfjWiBBBD2AyJH0xrFwKgWE
PnksNHTOhC/c5GZUAhgJH7B4D6kD316VgIBE9v2hJfw7+0lEoDn5zSGPccxRMpTKSw/ieNFIUVM6
EKDFiR1HujWQHtEV70dwNpAy9r16xOuoI/38TeaVfJOT3ygMvUfuLXf/4mAEuVsiGTDBI+XiBK71
hhEhV+cbv/zDK8+7nAW8Rx3Ovr6jrdIvwMIj4iTsQ9yxf4c8uDBSQeCvLvp3N676qvM7rc8Hrs4I
xA3fjvy8vnM/vry/DS8JPB1uDUsdLgpPeXrmTgAyBCew0muw4iIdIxQDjdzpTca+YzZE6XbphOA0
7aTHLmvRe+8aMxuiKbgnZxIZApid79+aMQHUgPJWEK6UN/OznHEELoiX7Ojicl0uLL9yE9pZBjwZ
ZuTTgHd5yZa/7RRHhlvRgZfwbSr3Djr3LoIVJFP08BVtIFifSPClD5T6TyY4ZV4KTyEZyBkluUrr
f3L/IxEIa3QVZU2x6qTVKOdLGK9QgBN7xv29teyT/Iy14b7RjEoVconRA+eQiG3NqWjLujlahM4Q
WBGBAub0TNPL4ZCaVkEbpKOUp8PweJTHBSpLXUSRXnojtfw6Ij0Kx/txKCD1a2x8fz8t97v1+lWa
CntfVFsOeX3Ch/TX8q/zXrEv7EOVaOcj2/jFiO85n19yGD31TyveXzog95dAn1djy4NK4nxE5sxO
5Sky/5JGldeATfL62aykezIdc44DhxkvpWZwQMkqwaHXL5FzTxpWqgfuCdb80s/j2wn/Jgbr8sT4
wujyErBImuM4mrK8yro+7QR22s2AeUJPrtnj8nIjUQvOW6PvFFXqQYstFofFfv0uzeMFp28qCAIE
koD1fjopQB/y4iq4wN4RnHRNKsb51AESj9fNLcGWuNga+AEBvfonRjSQGxEkS2lZLrtcLwlhwMBf
/+mHiF920upSCYbB0/pbhkM5eP0niMpFQUVdQUR3++UpWLLv5KI58VxZN1MJxUl9jl2emtSxfvKp
KJME8FyPgCAoHTcQvOH0TeRBQBlkNJVbUsklysZ/doKinJ3QY9uayCAg2z/lF0X6e+G5kLlL5KII
suVvpH8pB3owFA/F++nmojbIlcbrAQvxn6Pf+HxEbkc57c9ZgKDQqNfJovgc/jYYvvb/dRtQKeJu
TvLIoezfADKisacA4Z6Wyx3I6BX0JnI2ANEEU/xi6PD7u9kcDouIPewy3e3kAEIjyCM8pALcCPIE
1MQ7SN/CJ7hl/3TBzmhXOp+gftLkIC+JoMqEIApCOAMwInJieyix0H7lnpstSDB3mSzAJ3bb/UKg
LsGplrMdpQO+AwL93n3vAOLWuwP3RBl3wLmLQ+YL9qE528Nhu9gvDluQhu0E9RPDdYvBtwDB3XO9
3R5AaQfwRJPvUCDZDLA+64OrVqCFFIxSUSfAM/HyC2C7EExlooFL7eUSUnAKynWWFAwIRMDW4Hu2
B31CI75xYC53oo8n4GLafghQyIaZbCU06VWnu7cLdsCsUhJAWSCG4YJuxZW5/mw32y2p14zoIuQ0
ewCFyo2pLXv/ykSYBiXc88YVZgugbP4J/kUHFZHtAXNouYhjvoHMCCDZAwFyONE2CADJ5E7j76iG
1Gi7p8aIC4ib3o0ABDqi7yJJGp5/mvR6jp1RAmm61wGv0voUn41/yKvsRpTc/lVWiiTiZduf5PnA
RV4FlMsgIQK3GKMZAr5xwhG5tQu+1wrbZGiR7ij9VT7TjejjS66NKPARHPZoJ0p6WuNBONB/9wsg
SLwEp/Vhws2R9AyVkbYVaa6XMlggWIleeriUZs8RQQD+T8AGwmLDqzbyWWQhv9Tx9dm/Nw5o5Z7U
rSiJoPui+hKWIJ/lT7Z2QDOtF762EgUiuCpJVdkpB0qxz07KYdW49Wxumjt+S66X9YWosYVGGO9v
L3Fu7/ovN5XL//39tbVcQ15PbiQgaAqA/RD4PX0NoQyorzH1xBbKQbPj76G/ncdEnICGg8q520Pn
0WdpVOm4f+Wm33avAjPLcNVhz6VHyV7p1HJjIPWce7be48O4uySyug2CPF+2/bERHYzPNvLae9DT
JtpnW8Jw7eRUgMV1v4+V7RNcRiCHlA8KVopLjgliHb/lq4QK2sNmHE4e4/kT66ofiKdd7I3bqz47
xAesCNM3BS1RWE4q3GEaoGm7b1E12SEi/bfPhHvJ1+U3bKrON3VnyOHXXvTHfWBsgdRl4vQ3OSuI
GkR6HCuKSPKvf965eunfh6KGQM6nmjLHHBp662U2XV7AvlHWYNn3FCYhEhP5Civ1ThdGJbmOAKpP
IqpY30u7k45qKOg6QtSGhDslQcswB9EzMhUErmNcojX+QLdvKV1FVCFBeAyERKVJIFHrEbrsgNAJ
iiuNVnLW3QFfPwAIEfvDBQGbpR7S7J20LV0qobmpi0iJIRFKd14ike9dBByHfuEMw0UqGxfEuH77
EaDkRmDf7UFkgRxxpb5ueUAjXpJ9BWxC6cNOkbn8Jxwq5zD5uD9sS5CtCBiQ2AYKAnAs5p4EJ1Eq
EcOfXv6VmNhP4g6lBal+jCwiXn+x1XtDtm63fw38j7ZSC7mAyFjKIUVjQD8wPPZe+HriHDBdKAuY
uwjrdWV5k9dfgf/pVH8lp0Z/h8k7zyw5lKXudC2p4TeOK3E3iPzFHSK9QfoEzxYVyW4yKiXBezDv
gmsmAHkCxwmch3DlrXtBlbGn7Ekhn0YO/GqIBoXG52MQ/0d3SD28gfaEhSZx7tz29Vo/FDhG3gen
chVN62ACyqkR4SRiIf2kKzeWBgYfpQkBdvm7AP3lk5igPcTny97c/VMsyiEFykB8BdDPttkp2+Zz
dcfSWLZeANz+iitFJzsDEXAS+/gXrij2NKaVJ93xiJIUhLCK9sRu35OOLB0iJXQigreKVUnG96N2
LquMSKAiuEzS4IpLTaaPPc4cy4RGpiuZx5V6XPHCR1b5vjb+WQo6y5JgN4Xf8aN8N1isSOTaVaIw
lRcwI6MHg9s6wvsv6A0oBePbj+oeJeJV5m4UjD8xGgTKoYuPVCLGJSwW+4YLyQvWboqsUrHGY2UO
fxLI2PrlrGGW2ULYPBq8X7fZvAxSrz/Ufc27efVLnBlhoIJ4y7toqur8Xv2zN2ANQJqNzJ+2nJIh
Hla59gYDtJdW7rPxYzMoQi8E7gVMb8hLSMIPr9SmlTVv4ikpgnp3L6zgHAxUalsMcauYlH5kTYkM
GtWrJkjQmRJGQLdamq5GsCeJUXh/+AcDj4cTLdShjZPHDu7EbBKPRuiu5ZWESMdj3WVBu0v6GTxS
DXOxCocrZDTEBF/GhifR4w8XOrKABcNDzsVtGo+74W0sT4AeEY1k5HG0HToC7G4D0ZItDo8AZPPo
iu1BMeUmATWgPDFHhH6Cf2HghXguzsOBnCVaFnQj3B4oZ/bya7SEV7J9eAEJjvzEZ0xImFhmjBqh
DwOYR3atoWC9n1CQjEBhSu9OwC2ME0uLSLZkWAT84Ugdi3OPCTE/Y/74NB7zTuQM4Uy0+hyT7esT
fxEtLJYpTf2CxnjrBLX4TMZG8NlNhLYRnQczw7s0nWLvzgUrm35MPz85/5PlCuBwfOU7htU09z4/
vuafXuxspoT/YP255i55641Em/8sRiyXB+qbjZ+fLEmgPlrQTrR5B7YmnYv1OF4UsJwPSIRUNSxm
WFZT5b2/sHGYyKsyU8Cq4PEIkvrNEHwMzzhuFBPnAsNi6iiZa7eI+hfJyQu3XYuzmT96hMzSf35+
Vj8Edv6uZOM/PwSm4YtTX8o7wYdKfAXT7VRgQcBGKsf6mheut6KYc5VA3R9KLIjm1PsQFFEsO5Eo
khWZYt9JjIsATMRE/YNPcjRQ3g8Fk6pCxEZvIVrNrabZ/LyBbW4s5e5jeW97jZ8YTrLtdjJe5UGI
xYKbLZ+3x+ykKKMIH+hOO2rHRzt/GE6lkHuOrvE4FW9X/KsSjBsP0yHJrd7U2C2/Ugng3oj1wJ8M
mBgQfJJoaAwDPvHtQ8Aq6ck6h/4IpgBUIzVDcIiC+n0AVf6bKY1/BY+QSBhHDJfc3obbw2J5IBbm
de3V7+/qL3j2/88OCJax/W88D8nxkF3+g+OB4/88Dlrvv6oW3gbcBDbehYH67wvySHuuWTpOBd2y
Sfhj6P/ucCBXusXKvV5fFj33jVeu9H/W4+mD/8omCFdYv8e7of2n1uNp/1NCX63Xt3os7YNAhoWB
eq/PWu1/jXHukvujJTHB2dWTaKoZlxPUTrOk689hoBlpsT3T9XSpqEDvdOe4DmH0iC8nsmPPmot1
rI2KMOdudrXOK0NlQejgEfahwLRmg8tHq1ufpAHUII00C5dEC1//IuL/lwjt3sDG/ZP/67JrOCJY
903aNhY69lRDl7WG/xKh/Ywfj0EZwpqSReneOOuzfPA8OzZLQq7dqM30+ZkkXV4LNw+0aMxdykvX
85Tk7CnhSemSeFI0MSi8mXmPJzkI7ueVTX7sTG1PYT4YhZ3tXuMnM5lzFrpwu+QOzdVz4yr+6ENL
N6ntEM4cSHjKmmUxat/LbtkWulIWFvQzglkb9TtSrCKoCpvxumcvOtWaG4PB0ejZN7gYY+aBsUGI
QAMNUp3UX5GVQsY46JgbKwqw4KYkiVRb6CzjUvq1O0jitfWobv4gNpn0hVlwOzd9ty4snPPd8t63
c6eIHlDrXa8/RU8jlKN9EP9rllBv9jEUQqgf1N6NJHO3s9Pl7WXGWucv9TZLuzJitXXGul7h4Mtj
IGujseBtRjYklX6ycpjVXM808uP8XPshWRBc5ajFWenCwVYhVMWLG6oZNXcy0J5hekxuC+iB4JXK
WOBjlGvSsnm5GrHCvNFYqdcBJmqx6tg5ZCbw6KVuZ8JAHiflpjUu0Ugxe7Nzql8mjRYmftzHq6ve
e8GNRH5J1QNgyvoO67yDa1UzfJPkAV7MO2/j7JxBpWuRNPD6KIaWts/DW+IqLcSBlXK7Oc8Ov0w8
HJjPdV2cmVeR9d4hO8s0LB4gC3GZObIvhzzTgAattCqMVOU5gk1iGp6hv4eyMDar1fVOKkvVGNVV
dVThMKP+OHgra1hfNCLALT0kRXH/QzXuP3X1gL/srKsOac7O8b0gLQPPytuVRVLtLky850UZayFa
dAsTfaQN0tAlRx35PazqMrVgD6/tY6bXZ/fckELRvN1iFz7UTwUypYeurWAUwSB/dhPLiHkKHBTV
/umVuttewu9Mbw/kN123Z2arNmj63ExFt0rlaJwHb0lV7c73bntt4AdosZKfl12nx8MHqWhspbGd
+hGik7UKP9p1UpD0JbmGHUVoZlaV8wxtS6ior+n0FipB/9x7gzx5rT96LAeilGTKWt4hGr62xYeW
4/R6ljpzh2e3eNQNCXbyr1CvGpdFyb859NgXrbu4Xam/R8+dNbgTewCBo6NHduKo2RRytYNZRrPO
wACH/q7pJTfXqJORlsP1bA1mcS/xBt1HU4W/Ucv8PCeJyusyWbnqbBxkV9Nvc+WruLdfSi7rY24l
didkHxATXNyLVX08+um0ya+rvLfIasV2tU7dmAlzV6tctuc3pc0Y8FJzlpa3bzh7Kh+OFsJpink/
Jjb5obLC12pz99GrWRMidI16qyKskIwR5Mlts/WN3CvJLSTWIiXSWGtWegrDjn6pP7tbBcODZWGU
PKA5JZunaqtkaxmcseMaE6ulrVxbI+HNs932Y/TAIn+tbnW/VlSRC0cfjKO+dqjLHEsqRkPaHPaZ
QVBkuLAyAoPMh9/vetO2qFZqq6ECt8w/p2TLabJ5X2MRwLNuoafsmAvBBOBoMexB+YNQ/Fs4NzJt
0nQpMBAZZp3bABfoHdZFO9wpXT2920xoISJ0EslOGN2NX7hu2tt52xmQVMCwsCI3ajDIGVXqrluW
93LSXNJjpaQQpEXvZlKY7iUs6dDk8yyVXZFp+2esUzyD2LP4+vSudnpz8siYpDXcTFHLxDMN7Wlk
WQWcSwxC1vU6MnvNLtftYtwp4+rZB63sjIKkelGQldahH58/YygmSSEKNVg+yPCbwGuq0bBKiueY
1Pak0rHd+7M75Lq6gKh+aN7yUdthqsfnoVUPvpEOGq9Db611TlGxvlhPa+ZocOKFUTR5amoyUh9G
PFXskPgfXc/9Rrd++pfSe5qlGZCeDMwdQsRJpGhPL4GvO6kK8ukq66sOKaaiE4StXlgAp/DMsu/2
l5I1701a6f7D7K10nbwydQbpWY/wuoI0qda5d3ZuygRKJRjdl6FZ+5c07jyTFYGXZNIYt9WNXFzZ
Pbx7EWzYDqKGRrIhP0Y/Jv5PC5+G12rakJwwSzi8fzOrOEA3xDJOKDw9npHO9anukvPgfXBvykkv
JUdbrOBXrbsfu4XFWr+lBo9MY6ZcE3NCvzzYN9sY55cz1jqh6WV00YawOQMMwsWJ0l0HhE32sIQV
3TMXl8anqX50gierqzokSd42h71uZD5qlo88LjdPuxO1VTxRnevlCQWgPS3vLXNfHdbJXqERstPA
zV0Nu36ELVmTRKwuGR6jyB7FhOapikJ8/6CN7WF+OzMbyZqvc/N2NYamqZVAGLnuWJcbjrHmdnMz
OMArWyHAUOsfB+cMLqlrxGKCQeVFWMLXa7I3OnpAVGiVmwN3GM/sJyzInlMU7114YXVh33byRlvF
2eVNJwt8L6mgompPCrmcSfR7h+Wa0zK1aKHmsvEADoLaOo8K0m/pLchhyMLBcKxn99/ocUmc7l7v
85v9fddY7aLevuzq/JP3G9D93hjC0eNTN8rhuaTnQvexb1FJtzXhqTMnMDg5jWq/GWo3b+2SvGHN
8HKLic88JwlszUxeNNuvDTtybvAjO2frRuoLVf/Vu0fqwq8Yt/qkfV4PEaCGm9woa++hfRpXQkgv
jzu+vsqcx+FNd3swMlXQmru3PtGFJIIaFfUVeKIg1OFp2OuSOR05sozKN9r+vleXkvg0cUt9EPv5
swfxdmr6aZdm3m2gru4FaWdqcmY+iwujykAJbiRbsvusuelbrIOOlVFeGEPrrG2j3m2j64/7EBJE
MksMmlVHOri7bs7vT6Iwa3NNto+fRi9/2uK8CqEkzIRftzTStdLpnxfD3pKSzcvqdg2nGotI1Qux
kFDyaxn0VunZdnM53sRVp6qFf77bA0fTnrDHNC15ke+EiT2fhWO193fbuPz2e/qwkPSj1uDZenGa
vJefdpzSl6IIN5x5Z2kq3JqM5vG8ZlFhp1aEtDHCpre89krSqSdNy1JdKyfJ2gEthzZ4oG4tpfeb
ZqS36sgymJvKUGtrMlLdbz9k4ymc2ryQXpo4krt9z1yt6n7yoliUPfKjZd2myJm7dnZFqvAy9K4p
XC2DtrTdur1sq4IMlWZLNM4tqZgGE6Gibe0qKRwzZGKf9NvgHD22ya08MMHxYyMmMJE0uJCqgw8P
tNyD0Z7s04/f8l7Bst1vxu0ZQrlM6VgdXbYXhxydEMGVUF48ypS0bBWrS8PScHSyeZKFlfDGDJg9
q7TvgX71n7c76boGTxBXI9/EvfTzwXTIhSisx4welNK8endd7U8vPbganppCNhel9LSigESSNO7l
wIbV+NEHm2ARZK2bvllUIVEXd9t9DGjHbFC/qSUZly86bBT9/hDK6nhUXYkE7aXKkESXEHzW5uYx
COcDq0jnVr2/qmbl5028YxT+VFJ1RyaUh1PHud9/xgRNX8ExrKWZJNUUYY2j5DOtrr8XQycuMYI3
KSQF5/OpMEj3Rz3dJhNFrqRufDcXZf+5iElf7eYkAIZGfXy+DOZ5z48qCEevg41+YwFPw7RX1Y6Z
BtfauV/8GPaZdabdre8VhjpKUrwu974wV0AbERKYG7a/Yd69daH9XvJEdmM1az2mvZ7FvNO3lCog
x57uKYO4cuE+bPIz91E2Vn4tRm1/sFIfzKmYxZJKIyp8KxycYkjyGen8IsPo6JlAOXp8TRxSfUlA
y7RH1g/nOqhVp9Hy+RWCVYiid1ZG2E3K8iTyDk/1K+ZGkxbHhARJf1ZkHDeTiz1LbesBGfXl69w+
evCUNrszJFtu0kuDFKZQH67mk5IVy85UftuHvQurNyu59dxL2pskg1qG9ztxPTBM33Pz/cy6lEgr
wPLOduyV5vOgtaRVznvxAYpWPx8YR2iix0Z8Ud2uTvH1XndmEuIeuNcTs85gC6mbjdb0vnuP+0E1
Wpqp3mBOLK51tamNjGUv3XcdWz9NzuT00b/UZOk2lpZGwt26XwD3qgNPqfLxNb6T5OAaFHrJuMpY
WWnKbxLujbgG8k21XWiWjgZj4KN4rEhHX6vVNK/NaarDmNo8rVnWe++HT9du7qc4IzXpRS7Su/eH
Z9v+yaHSypupXkru5r5jWsYu1PXav+f949XI9VEV328kjdaWT+vrltksIssLMNmsz9Quuk7a5Lmp
qmzUU55OVNn4eyqg6nLQQP5tzbNbehhoF6hviuRTiewpfLbzom2Hbabcfe5P+E0v27dPmLdb4/uq
PztXay5vvbQek3ppqsL412SsR5Wmj1FS43rD4XPtFRPbyOfP4rk1IG6Pkuh47p7zqMxHUpjkUez6
1mCRx8Dfj3eVVMFOqWefbQKJcnchPUqnEGHYL7ZZ3Gdya8HcaN/NnzMgIokahL2y99a/lj+D6Fy6
Zc/+uND1lEsyv9/sQxsp1bAuej5Yi6s+ztloYNj9SXL7vZ37yqisNOLVmpZ0hR9Glydu38omuv78
7EUx1LRIM40ew7YiKDxlypu0qU/yoixUVe8aLq6MluOwCHVgTUlvaOuBWrES0Lb700d9/2lCRtZr
nKdeVCzrQf/p9pLdI79+P9oGpnlMbBM9GJYDM2Q+cR3WCkpdReXcalkoejYPpAhfRz1dcclqwUiD
d0RvbUfT47uQu1Ex4aS0i49IX4Fz9L08BUtseag49Hw3K4gq1dsQfJ2FrhxlNg/nqlnrB9mmSKNs
7u+9J+wx/ZKw7pRo6q4XkkEEVm6IgjVmco33hAT5rVcD31pwmUFFqW7jy3NlkpbIgSeXp9GThEfn
btNBRsdG1ojoLBqIBmREMdJ0b914rpLE9HKJvwbko62uoa8lyYYcDyw+zK7QH2SFOazv18cbnH2N
q1RZ+MEDYldifU0vlpiSeXOZPQoYCs50Hju9Nvs4vBJHD3wy7a48BG8Wc+Xndd8fBF2ZkAI4/7wZ
xVSrqkMZ9/fKBUsP1vGJppJvQ4en2anPl3UZfhZ1uh9chJ61JWC8qsjP1UGWcSagP7Juh+RyC65P
6HIbdTA7m3ST66OP01S9nqy0WWGSL8mL5BVPDMYzyTGyyMYXjvjyhIUMYbo1y2YKFAOl36C9Q7bW
ZDSMummSjPVvRrJo6ghXOoS95F67bjGEWJEVNX6knneXEmFWoWH6VbSFpzp0lMuNnktaWDp1cFWz
bRE+3EtBTGbWsiYZ0sO3XL/gW/q/2TuP5ch1KE0/ETtIgiCJbXonpbzbMEpVEui9Afn082V3L6Y3
EzP7WdzFDamkFA1w8Fu/vkuM5Pv0rm49miHKx8IbDnOt3qghOhAhf5eG3koV72FN+G2UnFtRXMYm
/bcsoPpLbn7CuJ2OqVUdBuLuhY5Og1W2Jyp6CIqLr1SnldQxeockbAgRncrkIeMUszIymHeeO+0p
1JLHGoSGj2aNNDCj0fIq7EbFDAvoOl+9N9GgptUqKdwfwSoIEnTMW0LjVdBEVK3R7fbOd78l2fxR
L+YQyuUrYI1fLW62o87gsKSMQIYin3XiEVw0jIfcbVD6jxxhqshQ0ELZ0tY2HLS011D4qm6UFpnh
89mTA5ExhJFTbeTdO5H14+Xhsqfi5li4fNTIalvgjwGOVtZsrVbHHGi9NnLk3hezvQor+U6Tiwf2
111VVXzEELppmWxMXARbBBBBqP5SWgQO5yTkkSzdRHOLYI7Rz6Z3m9sluKef+rEdlhWb5LBeUgS2
CeNfpGtv07YBPoVgJdqJG9BzFJb8sW3OZxui6TiTP14EpQZwTfw1EbIVGFB6M/GUdch4bffXaOqu
MskeuzGCkBuTVZyLb00ROYCTPtr+oxP7HTNCReRUXXmryI7fe/A4NfGc+k46rRdOK+sl8J+yGXy3
8bK1PUXVuaMrHAOIRV+w/ijmkInbcan0xctQ9LR68w5/LBX3iWEEWwR/QoqTo0moZqrhV/3ksQNO
bbgq3mhd26x/SPPBXQUZC0pQCB5aI95yzem+HRlxdFRdhkAe9YJw3J/exrjbOY04jml/zQbz0S36
T++ylOTqxQ/KnXCntyYxH9kw0ezBzaO95Md2vV3tua+Tq89xmPyoMYW0FJsSRJBJUWvs1tmzado7
wRFm6KaDoUP0FhV/tEiKN5V8apUG8vLeh/Q6d06MIHjY9qENKWxPf/2u36sgeVSCEvsU9A+Ma6uM
e1GkNVcekTAdXa5J0oJkwJg2vusc//N3W4FBcNC0xToPAF5EwcZeOQ9WzTZj+aLZSEUgcBW8Zt78
NSw7GU8Hb7BfgGIhsJRVEvBY3gcle5IkS2QUcIpte4rtQy9SCgv5U5jDghv+tzxnotjU7fwiE/te
5WhhnIGzY92/pNOn3b7P1vIyL/GPSh0JgFppOqPoZzbJJVTOLlPQAqWweIzBNzK/JNwGYEa4CU28
Bhh+efE8hZBO9s4qLV3ehyiIt1YNKhlkVEEEA5GjPK0m0VQi479Y2Z35yLN+D7dAcpnhWsnflPI6
L2rcLbUZALrWQ2NJXpvWfmVGIXKmwDtkF8gDRp+RIM83icerHDdtvqHqm0IEiG3Xjda+TF+Skt4m
P+LrKcXktEwkzA63t9FI4Ly6ROTTXqzhewr953rhfhM0jpZftqgBMjyN1JiD4UxgzL22qSGKXLTv
AMyUg+yo477Kapq2agHQzxLzbvsm20wGqG120/ucBrdLGCy7dvD0tozCh9bySY9O/XsDke+ebq+Z
a7+5kXfsvPayFD2P/636KrY4f1n6rgEysanqCZPgblTdxc3JCfcT+lquCUffzn/0U4/7rxDih0O3
cb3Y3S2a0NTUvqeR5XXQ8QREX/0AiJ8im7t3Q1yi/ejMm9sKUVTDA5yGtEEh246ueVYMm7pksoOs
PT0t/T6IxztXCAbKJH0saO5ZNTVu0nwJnt3+PvJ5u0KtHi1ABN5felymcnnqnPnI5nwWTVGuKSNh
MSvLDZVoHmVThsZF4rpTZlIr/zZlCZI09ytnYikO0vpcq/Euyl/HgeXdb8F+6aihZG7VFOFdO8SP
UDeroYW4aHims84e1h6/LpX3Sxk/+otI1/HClOoK7k5PuB/oqGuhZoik+aASEGI0oBknr3ajO37M
Af2rU3XtwTemuEO6VCvqjwXDc4iabSl8ouxBjZKfwesusd3tBgZ/XqqeSryJR8WY+Lzw1lREgjvu
/NGW+pzUNI95+pzr29ju75VHg0Ot8kO8LJ95S9VXNmVg/KX8osD79oOHhEdv5dvDh10aIOzp0Fh8
x4yTPpv6vTbFTsfWS0oUcNnWO8dJzlThvPk0ZG0qe7TZYjjiJaQ/+RpQON2r8lbjw/m+YbHgF+qy
eS7Gl3LxviczHURebup55CGU35Etv53c/hqTGplVd9X0HU/pRzB++pZ8MGNH6m3wBaeFKulW6aVu
EJAfxI9xvmk9tXVoE1YhE1A0dLvA55feniTN8kZ8/E/UsoCXHOHLsHwbeCPYU1iQnPh2y3NyBDO1
m9zpIwr0jx1MpDLyLWUWP3Z1t3eMfsyt6U243QUS5ehQOmFNqyKyQBEtlr8oXb76zv7vTzej+4jj
LXVbmmFsR18pORszjJaKJUae3ZhJb111fMkqk09Q1F/L96uVJHF65Rehvx1Dw9lbJitJ36b2432S
cp+T0j9VEoqlZOtNbyspp0x7VTjilcaEFrR8H9f2lz9xzjey+DtnvK0lNzRgXDEZdFn+WkXb1m0e
5/C216ZMAf6cc36X8b5K7b+RQuhD6Rzxy+lpTCtrFeTLh5/45H0IbMVsBSxyZQ8P+1A68BG0DDkq
/iFjN1zH0t1Z/kg60e2hHPG30Syvn0PXvcsV/zNmApVUf6cquVbd/KOi5asYuHjj4gEhO1h8EsEe
x+9p5NPiY/Pp0UF5HTXTY/zT09/j+AIiRxxF1Lz1PI7dOlqyb/atO+G397c7M04BP7y5lql5YnuU
4jNIxmOztLRNx5cCH0+mhi3Vi5fYIh5Zoyzk+a18WJhy/pvNy6Z2kh+nXl5U2b1VYXRXD/53FPGo
6c5/6s1Ew3fpf7e99zECePDQPqdJfNdF7dVaPvu+2hJk+9Sm/bvf6sPEYmnJ6RBE3C36Zw7DML9N
TvK3H707OYDnB76+S3yRHa0UuIOD0kMZxWc7GqZLScMpb0a5G+zm5Ndc1MDkzDtsr+ux3jWBcFcZ
lT+5yC+2c7vm7tjS6FBub9un56b9AcTtMZbdd+bPDvgq/U2OeWtt+aS9flvwRHuRfUcDH1j8dASm
GI+3S+Pr7kJBC7v6Mr7Z3KOVVxcP6aifcuod16Tzv7RjvXYs+6VMohscYb/QJbYdSufLD5LdaLn7
QWPlnflQJuDa3VahNEs+QeGJs6Gz1onp8Yhn/47OczT18/JinPCOo8NPMoijauUTZOI6LtJHn7US
fpuPqgQMTPsqQvW0BKjgYsr6wnx6o90KUJR77+pdaYEH2FAKt0Vgzt2jki+VlBsVkfU6uscured1
bxcN0VHuJiz6a1tOH7eFIpUMfamYX0pfv0TNwenix4aNsO6H34Sf3EVLsR1S7+n2l+WL/bUY+d3l
7r7ts51fdFf+Eo4rvHNKYpIRrFC3Hy8h0zezXr5a6V6MhGIvFpekWNnscFYv1oHB4ElCHMTyjwXs
L03yKLv0kcPwC2bM0xyC/+jpDbBrMzffXU+QAhUXT0LL774tqo1wONDZy100jm/uDHycNFTQThVl
LYymTcNDW/d0ac1fwtxqZNhBOq4o9AIb1TrjAJ4Z3njmbVh5mlqjqIo2WbjOlqo6Nrq4G3WI6E9W
/a5NpNqmFCARBb8ZC/URN7q5zw1BDkO2KZNQb+x0oFbGHXYdfP1q6fyOOkp2DalxEU1lR2ts1FyD
8v8XG/zfGZLx5/4fBEFD17f/UxDk8A/+SxHkBP/h+LTWYCYW4uZG5iv/5UFW/yGFVLbyJZU2Svk2
cpz/9iB76j9sh5Vbke7tBJBIKHn+WxLk+f8hApQGtgA/ptLAFv8vEd2CStT/KauxXYERmrRv4VJp
gPoIYdL/LqtJddLH4XJbYzVyAtsuyUEFMlqsgjcgKszZmHQbyneXIbaP5vmoZ+SH0pyj0RnXvu8f
GK6afdAQKtJzGqLS6EsUsbf36gShUVhSgUADQNChwwwclqSkJotroetNR1dt894MSbippPs2yPzF
ZoPuoWnXcezbVLuY2+M87LRGmzclBM2J5HH0ikez0GWkXZcXKBkudA//iSi0o08YkIUOyK/Qqhnu
pgZrLyc2+VAUjs+w3crVoJAIFzWIZVvKvckg4PoWs6Gzc6vhPS8WtPuj+iVbnTBcX2Mhra4QhevC
L517JFzItSN1lEmkACFb5qM6RV3rKWi+oI8PhuM1PaWnmF43EgVeoROcMHmakDGU6gozTqCA8n1m
lLjhjLyNqVu+NY0/5TB3vh/fM1K8FWUT7R2dgUhyjBf9h+dPzdYaZyDblGVDEoaQO2hcgIZ2SetD
CdnPRkscCXNb7jOOW0UUfTss6puwnS6yDsK1JcJm09vDsLEgqCoNTdC3lPvmIibJYPLVhpEGkX9J
lJ/nLjTvxdXRpcZhlefE+QxJeUimbJMqTJ1Fjbx3DCd96QswwBk9gS3IH1v6iv0xnB9Hm1adRCyX
JLacTdH/o7uGNI3e+hULXDGQO2e5jGLfdlYEEorKvQTAPtuyT6l+1OXfJAHcoDEs3UQx0eyKcLQ2
Ai3muIe41OqWrTCnJo2Q64zuclSJ/SoKCvqyJEQUXjlsLCATmO8RaPeoHEZfL/ux66yDHapD6/KT
JO06izXuvDnFehkfq95DqzoizAhS+rfo78UNPChz79DQaSL1VPTBUxD3AfzoKvND/p4xG+kgPWgX
ZG0EbK4t2rsCGLjVqIPH0C3VTiwRAYhCH6iRQE8ApLaye6Vg21sYujIGlAjjbehnPxG1iUdHNw3o
H92dllN1+zKhi7JX+tbj4O3AqNC19aPcQQQ/2MKA07vk/XhZTp53qL4KdkcOgL3zqpb0Pb5NxEOU
OERaQl0HW8qGMVYISj6NQQMWOV5+nLtpbQI9rumxEqeGyYHdCqQ6ynk8bwQoAjpiXKZcMVbgFGdv
3nhZZT3RGwE27S/wCG1W7XhxmFybdDOKGr4qbflAo94VNpSnQahnIUdhfginTSOnfNWYVW5CYqvS
DqI26F5mQM7B7R+Bv8O9k6WbHjKd+jvx13VLHPv+eOCkQ8J8Y9N4h73eAYm2fFM8VEg61iDepCfl
LVBosmwrOyKxm7I1+pJ6AqXdvNvaHMZri/amDkxr72bC7Jo+WYdIBeeofjILpUW+nb2m3L4N40S2
b+3kkdplIA/Ucit1w0mbin/hZ/c68w5GI1WqB9nuLUi5m0aNMM1R7LNlcGEAqEqlD2nvS+1u5gDO
ogkhBJsEprKMso8ud/7EiiDXVBT/csZ9mOkY6jKFtB2U5W6EOqXK6rZuFJFW7APxhL7emdG+zm3z
RBuHYJCY0BQH0V2TvreipgMpTY+1G/8TfnweG0Y+sJ5gXZBpIyWjZKDTF9ca0PyxNKyihgqVJPTv
ncKzd0OPR4zBe1OqLDn4SfrmVQKJu+Y1CkMLHihL/0QckE4uFJCT7YZmqu8TlxSpNLLO1UjvJ0vh
0e2ca0qGrBh5yixO4w5MLXjKWO/ZFmh5d8XtjLKOVNRuSmH+DFGo1pEbYKaqbhkuy8kZqanu7PjJ
DOSGZo6mppHuF4llBMCgtF1/PSbWhnL1BOy3bDZVA1Qe1xOgAxPqyUTt2Q4tcF8W6TCELunr9IGz
cbGni70lzk6QO9/HqCZieUAFarECOXdRgDqk84J3B8hgr6o44F1rEJHUxXGRQLXouFqHpq8G8VPb
O3cFJzsqaEeq44pr6zfYq0IqbmYwgJYuydDyvL0dwcYnINauzLu3xH+X4MweStmVsJvyOPbZPoHc
3PWzvjRzn2xcYBjOPhryWz5VY/NrNzEWtT6hQjS3L6NXkm9DoM1irO9KKhgS9GNd2u+dWspVKzse
JDU8pMN/Pln5iRQSOJCKWNd2vlol26Yr06vftKtmng6RtdAJGsnnqb+EWTqcejrCN7PrwtYHZtv3
Kd26NZSrKgH5WBjAeA0npLydUT+QmSqtbEPNdrpTq97poQ3MTKFloI+qI1CpEsWV1yHcm0j89h7O
kMFyPmPKnjfCIxe+qx+TdtlSLIqZRaTRWs/TnsFnnzW63/RaYNxZ2LllBwE5jh9JcsMNxxaFfiIL
mhwJfogY8JM0Lo71Ysc0N24YRfp1E6UhSij7HJOIO5hjn8uDU1lqX9isDEOoNsEgiDxfYB77FPtj
Xr3aTkvCb8lTECfJU1yV6Qm9YLOTDmViEUWOhe5Qb9akVAc81iHqK6d7dAkhscyy9Sr9oJuUUzsB
csXw6tWRtRMx1QpB/C1kZ28ixKecMgaSBmhd2wGUrWadGdpU5SVQwStTVmal73OkzGriDsTMEbXt
WNsYXsC25R8hc7MKo+FP0KEBLcOLCYOOhkccPE1wbJOQDjv0uknzZ4zdS8cp7SHo4ktfOe9zm1I5
OiIyglE91mMfbDNDXUZV3gvOXtukd85lwhpwK6hsb2esbA6RJnvwBwZ573q8SbNmQ2cn2aFFT0b2
mG4y1sHNXOX60N8Qtsl/oIMVkXJCQxMq230To7/lTrg7Q9hSSWlci0ZqO+g8XE+DmxwRne7YlCxG
JT89RAESWojhPDmM0xQelF8sq6zZRktiX6SmcjGZ9FsbOcMuLfJoO0XzJzNMuuo08ss6Td4XZqBO
AxnGUZkerJtoNOlKhsfy1x3HZ62htl0xv9pdB8Jga5Q64wOwz7IeXMQQmT19LFMRbkUmkBo0NRzw
NCNRKbTceqBYl4UHbHb75aQTipwnNCeQObyXlFXZl4KSqoNwCn1XuumZJkz05ku0btq4pnOwoB19
yYP1HJfl2rI8nFJ+cg/Y5x48r4rJTwaaGFkeOERYd003k0+zwMy4EaHJNeCjq4V6ipAweANHWBom
3/rSfu3tN7vQ+mQw4/QlHrYJHXnuUcst+vponBTXsEOCe+nLk9PpbjVX9UvVMcHXLRqBHHJnB9yP
tIQ1eJOPEEoBEdO+elN6+mcZffFSM+5i36HLVRVUJuZsIAuVyqnVmlXjo2xxvZrQ3r67WtQRl0WH
4TXi5lw7NBwaBHdtmiLb4+bSXX5EPfaj6/DSVvUACOqhKPH/FL0dgaNEz25Mo7WaM4BOn1KuCGKi
le82Kh722vJBOmhoZO1wIl8Whg3U0lF+WGT+jlicNC4VJSub0vKNZ497pc0uUNV4pTg15KHN7haK
phPgknBhqRVdc0OooZcy4xDSpRyWt6KAePSSeWeLc8nmTgYM0tOJlSOy2Pwd3bmn3Pb2YZase2Yy
4djlJvMMq2Paxms3ZXmcFKxJHwMihkH7Fx2qjQx6mYDLJsQdwbhO+VIx6eaQA4Du0/g82+gMuwyk
PPIFa4lfnbxJpuu0Pg3tpI+TGg6WW6N1CDzWPTpzV2j/tx0D8pY3BQ5jjD8q+wiuWe76rhrXXtn+
Uk2Lb7GHDwXPVVvPuL8SUSe8eDWvEE4CQbH0ZYPNuozGFwB7XZQ3nWvmldsxmD/ssaAqN8Q+N1S0
icYwWunyossuRGSpSCKZEWDeroKKk5OTINJFQERBHVkujUCjSvyaG2LULvi8gaXevbT/zhp2w8k5
iOaGTBfR723Obpv+Ny+tmLXGA4eq3HxTxS4NTuowiIgIbw+ATobp09LX0cGdcJVayARiL3xzG/ia
MvJPwaxH6IqRE5vzPMNQbwuvu6nvxUNm/Q5l/2UaTc81D13Aao4WlAbNczObeR8Wl7was4OJ+wuX
szqHZbkvWnS/vfD+WJyQKYojoiXVRDtNHrp3/URDId18bb52uulPqJbfMDJ7aCEyCtqKytfkVmZa
MYGXVT1x1MrXjWAeTMCsqQgvEKJaCDGbWbBJLF/5aB0cz8q38+CcUG+usyltjmMWRvu05i1ro1er
87JtP0HyWVgxb1LG1h7XfSC2anTUuhTNU8fos9F9fY1jER4mNz5UfsAW3MJr25+i8Pk0ol42CLIp
Hwjkj5lmfm9xw/6cKUBsGMzwwcj6/Bp0r5jj/jjSfY0a0X4aHDWdJcda3d2MoUG9jopyORqd/mtt
hJLBRH6NCTD8ObP1QeXmNU/xh4jWYyvK+GkjhfO6f2xFTwtJ6F2yyr/XKhiuuYA2dmxrXbNgrMMX
VkN8eDE51vOCFSnMWmtLIXm9DWRIh/r0GpkUM25XYrD0Ww5vbYu2YuZUnI52dm7xX23dwfxDLF7t
/dG9d3qZnYu637mjHh86JvxrM744Wq4SJ7VeYCTsrZekHQph83cIwnvLcx46tIvQTENvTsJCn5Xr
yrm4AWqLOZqehGW/hn31V7QJ7viGNWVgOSO4x7KXZNvKFj8PL09YhH+roGUqyF+tpWe96YY3xhii
I10mBxmH2BYCg4tboTf1THDb4MMjBpZbdJK5DhVFkYkd7XGO/bE4ZsB2H2RcH1LPsaDwi12bc1OL
hXjXYL4O0qJCbUbt0sn8JOyqRuQ/QIPoKD27er8sHierAino7HF2tWR3Mm5Zn7RX1nszYJByEBmg
xXKHPXPbM5rAfh11DYCBIDrfyT5p0KhJ+4qLbZq8WJMnDroXzy5CD+0UNAALU2x73FbogrqDZTqY
6ZrYWXMJTGHd67s0qPk45Vhu7VpdEhPXaySqzi45LRQX86L3jw0V33f97O/qkIMjQsmOhS67Q2GM
aI97DnrU0Jil44h4zfQ8u7G7TRB2+bGVAtQG+daTE9au203xk1Ai/8Hx0ZfM8GFWEL2eY5hIkDrE
E9byuj2L3r+m1U1LmAXv2dzQlBVA+cxVPO+0gvH3gtTZTobqAiauXYwxYKnFhaTAi0jdNzUzSc1A
Nu3ALD42PqeDFEmyHo4dd2DnW/oQ8t8iyXmLYCs5Ssx4LoT3BYG3dTCpnYZBrWNUnisJ/IvaCNeO
ywmPxvF1lhuaQxvLQ43RfizQ9KvaJOkhHNe5raOjCXeW9A4WOlbtd78d5I9nI9wa9cTxrQKVDgrc
WeOdTJpjPpp7+D5WfW/BINDXnKXS6EOjKVolUTSvx2k+isAuj+lsnXNf/Rny4W7pqEBvjDkNRM0i
UV7FwJ0r12nfCzRPVsBaFv5klVzhBKi3Hgc9SiIBXQqP3pvawXOOFr6WakRLgikCjeApdDIkj2Wi
101HArA/vlJvynnx0IWFRdN5wj4+Bo9+Yk4dyxX2CavYLW1znRiA17PNJBwgUd9KbTYtyuBdo1ID
rMafFrGZUy88IoJ0nvoQTkjl5XeWuWYTJxlZS5nzXD6mgsepCtIvNfW72LIfqzKUKAXJjoO8/xw1
tpaBPS6aW9JUka1tSqPWS9vm5ynOdhEZkqtF+X+kPE5i+AqH+FCWw6vPMYRJLTmllUOmF0zegnFA
FYSIo6NZTWzxmeND64iK06H4V3CQ4mySLD0NrCUySBv5fGpOfDyajyscJF7Iqdh8h/Ok2D38rUQB
CA3oVBy00C3l7qYcWXnxE659K7izYMJWnqQY1LCKFuG+8gfcR9bg7jsr/aCj/pd6WUzPVv6viJJ3
aK/hJEP5a3lEAQK/mdT5yFTGEIl8GxNzl64MWrSNqXE7FCqSO2/ozwVCZyKhz2HdE1Q1Nvdj3KA4
9cppF/pdvC+yNljlbLD2oPF5ZdlToPFE94s+iQy8UNX1eLWZjhdT7vStCdVB8LTxDPNJ6pNl2TuQ
QIG+liEnuRoh1mp00DHj4yFiJYyYx73NqHNqg0L7T2oiPPq8Mw48eofq27Pdl8BqUiIJWQBaD5ar
L5m3QvfcYx2EKA59VPrxUS7JWY7qMa+Mc/LU9Dd7cPOy/BAMVX78JICjkNDY0aaJi+ehV1vm++w4
zNGbN7Ey0HN+tEpiZ6FvupWyG5ALXS/bsstitrN37cCt4abZTGFY4ULxj1MM3sxGh/dMoX10cCmm
CF1OkVToffieZfhrN92bO0bRyVqXA9he49xeTz/+R1n6M/7Eb29A2eNnXJMiPg3xW4OBTET2fm4s
9FcSWScTPrW+vyaHVtYW7ewjPhfYdR75hpTdnmcPzku4o7UejLX1eKguAVCrlbLMBUFOVgp+WFCV
cjn0AzkilMOuivbIW4zKyAo/+Tjtnpu/cZ1qX0UM6kKrbeA5R4FoWuH5jxGN2xaeJWtIBlAJ6TAj
TOde8/mwJ18cLy02dsPTnFX136ViQUrcHnfYxMbpzP8yvdRr1Qi6mHwPcnT4RRRC3ZTropEO5H4q
55NtlmbvjLa1ypbSW+lQ8hNT1FHSwliIKTjIzn2dO4x46t+sBaT/mO+baWRUjKD/MxaBILanR4SI
7om3HGt95X2EwAv3ag6wLXoGjaw/bJVaZw7QYCfH5lQMzabrfSw7FULLbPo0bfPlg9Fbb82wVtaE
RAezwKHDbrokD6PVJ6xUN/Vw+qoLYNQ8ijeCDwEG/qEHfxMH4XfQzJ/aILcvsug189/GXjK+22h4
cpngcEFHN4hmO7o2aKQq70q8CTZwLlmLrMYMebytk/vd1j9RLEBXeriCwoaqHckgl/FrOiBrdSfM
i1H7OcQuEkQXlVPRAU5jUMZvOmmgC+ex7u1/DXh94bmo3VB6Vum+t5bLPNpPcRvhF63eO0/mm3HI
bNLx9cY4zkFXpIfXaIeaEmMLoC3Joy2MT19OZ4+r8eLlfkFZSX7zt53AmKHUq3WOEnbXpY1Ymbj7
Kozk/BAosqAVJxuU/5NQy3meohPbKSvDBDGboSzeocK35/Z9tEvn1OLvsx03ebRK/1Fm2TEqb/dX
uorFz9wDUCzrcCnIsPWDlUFHkAnryS0KtgqWk7UEPDIZDWODfAyfTQXVC7r2J7Qczinzl0znc8Gi
I7N4Lz1WrlJprv/zhHCqWcRD7kyH2uX0zyQqBm+fAd1UN9N25Tf3XbxJlEZsikyp+cXOsG2nQkJM
cCAFdzlKpz277FmOUNcqc799NAWT3Rab0el3OEt3spN62yW+uxrvp4rlISv2WG6q577sMKOmekQj
fZ/HhykvQF40gIdd/ObhnK3BEy5J75IGpJv8koT8qVN/CBGMX4Ml/IxGhXRmQmqA+bM70E+9dkFT
nkvXxYIex3sxo0jkyltijmkuzdRxVlffG6ZNnPrDzquIih4q8CnNcINH7laIiKajPHdtWJ5HZnWT
LiFA5vyQQv9Nqm+OmV28LpEdPIUl+g2pCUx1+4cGkPyUJ1gUhqIr93Gw3KsiDgDWg0/XNsNdWzn7
VsZ3ZYlctAghRMYu/ZxoymjknoUFSjyvxLkIuU32/NIGo8B2ARCCUibadFyMbrAP/hQ/R41drFE+
XINaY0JyvcvgDQ+mo8dPud22h1HfRoVK9/oTxB9pPn7eGMqOLATzjaj5l9pyBFidORTR9B623QaV
709YjjsVlnz+huLDZYjvNRrXTb2kR7gm57KY/jPo6rtsKsQ21+aLtvTLEkwMKlZ9ddPiAKaBr0TD
2rVei2zcnQ9hnFHYVplr1wHUFHLa1045botURjfI9MWUKn6oDUuMYUc/AGrT7DyvPADdp8YyUDXV
RpJDvV6ys+bQBgHrq+2QFXKD4UBu4yTawI16IQB4nmusOMrbtnPosNXf6FUSf22JeLJ99XLrzwzl
4QzFD67NI4Y6PBxrhOpVTKXAhEhLMFPVeEiOomn0FheW3CzhAH475kDNPK8jbNf3s+t7wdnKmOUq
MZ3KvNn2JXbPuk5us5GHpCIkicZipJzY3jZsRg9jekuU1TSmp8MlGPRWxkPxWBcTHQqGf6shfhHx
4gwJ47tg9p/ywWq3Va/ZuPtabJGhMfP14JKO9VsO1R9lz+7Bx1aJtEUB32XNxSvGkSOV9xrZvQ80
k1L+XiRi3cTov4Xv/hXN/2LuPHYkV7I0/UQsmFHbZhZO1+7hoTMickOEyKTWysin74/VQE91Tw8w
vRugUItbqJuR4XTasV98xxh3ST6bB4JocSA83d1L4WHvJexfKaS/U3JgYuu6aYeEvBtbWn5io3N+
ytrFoV2mZjxZTvapmN9l0R6kVHqnEeWHMfkcHTdBg2lWlyF9M5HWN5MV99wFk4D3Cv2PSHzPlXeo
U9LEXWtVB8bta+MkbP7LHZIfIBsKfosnSs/H3lFExxV/E84qFm6Eq5xQ8A7MxDGuyPAT8tkOg7dv
mjC5hb5/SvzwRTr+mxM1V9nWSMBmeo9/thmGqHjqHXErWt4mrZ7OvPNZdjhKFsx7/mfpTs7Vtcu7
yo7Jl1r87WWbYiVHFC1shvuQoLkyTrYT3YiOI6Yb3ZXrZXJKIiSQQTgfk+QJbgmEN2HGLt0s/+S7
41EF5kiZpPVIvuDHrhqTZ7W8p5rSVzz/iWm253Igg+e6VxV3rNGmm1d7lMvW3LWFRRAm6XeZtObO
byD8yYl6SimTZ3IaXeComMdsqMEfVZS7cEpPTm6fSkcUW1vpQ5o/YVe8qZ7idqyR3LwlMjHRkL0b
6cJ9NEgX1SVibVxUcMVwk7ghMyZxSucE4DNzhxPNgtaFiJNkTWSnu8ciJmr92Mb3KiKbmXC/EFn6
m+/CGIxe8mwkSbhmedRBO4+GQ3+F8gHbvnKfgPPMwTWKt9H32aehEUMj3AM7ThS3hyrHYScdzBgi
p1LufSd7n2NKVFze9Xa22BZRlN69q8x3vES166W4WnnyNDgpabJBIC+ZS3ouZ3FCYpyvoxXlXFpr
OgtxaD0o1Rx9bXy0ivdEi2sV0Jgl9k1yS6BgPyQTwx4FzjlI+CoFSfw3mchphiRJJt/67ZoFq588
g+EuKj/HYXF2FERxjRaSEigi3WnikNT8eqn0fS/KT465Gq+JUdNKsyC0xbX1rngyOjv/FbdcRBM1
scuMvOcuSuyc9+/WsH0seW8Q28nldmAI/OgyofgURx8rnNxHqujSs+vfdwklmb6OIaXP874wmp9S
MIqRxmw2lMzrHc1wJL1Yz/vQLSk4GyDOqji8mpxdy5jtvARlQGBN51UdX3ymGGV34S5ruTuHswy4
Fmmmrjnaebrf2ikXT69x937+kWWeOOWNlR6GrH5uQwN7u1wXXUAvyWrunjGaGaAB2GuxOb9YqZQB
P1+xlotU9d1Gw0sZM8ky6VRbPguJxiscOuXiuXOZsrvRoBdKsaSgNYIbAhImK9Dz2IBQnGlT0yfW
eOB5b7wuLbJjM7k7PecuHnxc7cinIHJsrLD/6Uj5T8PIlqqJwapudLLLYGCwGgXZ3Q0FupHf9jiV
+SnMapZcaFx1h0Aa1bMh7QWRkuR5bobl4KbdgcugeeQodMZiJ1o329qkFGf2zvXFdGzbjCOn7Fbq
yGIHDHLLYYmJf5tqEPs8ipa9VN05bw150NLo0OfrI2COb62NievurILIrpl7h4hOAL0BMZfGORMq
21csekX5WZMRNspjTFeHcEv9TSkAmhnAG7QhAkXj3KEn2zRMEFZJsq/NQbzHjLWooc0E7BU8nz7j
hst9LiKJENryjTw3+A7yCPtER4AInZm9gdmf3pXTWS726u99hQvPpK6WxwqLZzP1jrzT2fxIkZWB
/BLr/MIITIAgcZ8SZf0Zw8zHx5Jnsz+XS0qHMDf67bLmEPqi4bqeR8U9pKEfAj16X4ZvCdSgwBiM
s0+LkvZ3b++b4dS3nX+mHaM31riMGHQK+l0MPKKT0f1shiypKYbd3DIV6ZjxZuArmbIHcCgyvGcP
vWHQSVCvBnlUexvAGiyv93jnNPOXoowby3y+M9ahJJ/0dSmN76WszJ1nMXnF5MaASBBdNY0bH0Fz
EacaggLuAL/7ZVzOc0b/cZS8k0sJErEJP5MlSGll3U0YZVs1Ys5mxUxrSb+NHo0a6DjHuK4JuaYj
ceu1gmNqDUott4aD6iW8po7BpqseWzsmxptV58Wxk4PO18zISFCnTj04LRWvKfKRPEf7cXZhE4gR
vo7VvcWcBls/THE5LYvKwx3bDgwK6c6CAEwyGJ0DfVnzFGTwE3pcTCvJDWR49z0qcDnzuiUDsKTH
1OFSQ0DfJZZGD4BOscK52bY59BQcr+KkIuaqLne3s4L5UdNG2TUmmvaTCrvuuWpe6Ypf4yW+2kO6
7GryZFF9P/uFcxiM4S+aVbNbwho12GLQzlJzn87hT9HaLGdS02tGqXC0SXw02CJjvTC6+LjnaTbz
4dBB28Xxu+k67cXLOfEh9jgCkaZ3TJ7AcukvjVHs5vGXzEPQnYLB2tc84qlMnBP5iLN3KBfBOBYt
PKQJxQGr9586t32y6CakmQdmkbN1Z5OuQQn0eE/tG8CSbdoqkugIlC7ZqjiqH6e+xqCSKD3cFFBY
qvRBhQaZc+y+IPFwBS1cSKOiQtMYNSRWe8i3AjjHrp53sCzMLWpxCy4yIVTxlKYZE64t70zX2Hv4
5fSp02inEj5mgn6HxDMfx2RqUTAGBJR4vkheQLJqLtmw3EWtBYhqyL2zEzs1bgcrak3H3QIg+Uyg
vxxiSDrAEK6xnlixOX3aZcmOqlw8T4OarvioJ3KVbE6n3RL0FmpMmy53oArAVVIkD+guHmeDuTrs
p13Xr4tB+ktUMT6QqFhtynTc+ZImccf9yitYRFSvXyFboqgZDmuNwjj5UoX3i55OvTEo4QeOUV1E
lD/XdfR3HrwsqIrR3KWSCko4kCLhg/VDc/pNSuvbMNpPu+GXLEqLozJrcXWsiqp7ftI2S0DMqCYZ
6PzprKzf6grGiRHmj11YJoeWhyjjvEfJt+88/bdaaxCMvBJZzsBJrZp536YZ7U+3QeCIVYxOcx4d
Xd2HFGg3rs+Hn1bHfC6e5nE8ZCrfU8H90nYnOaOSl7ojF8q8GvDeGKmwjOfGiSl+duElS29itBl7
3XTc5jLcm6lr30xslU1kJiCNxMjU1o3OjpDDb6fQWxxcqE6V0sFkISyHrDnp3SxQvI03VZ1A9LFb
Tl63fjUb7u9l4TwP7XD0IirOhDOxY61J7QBKQRaAVhQVe0hp5W0EM4VM2YP9NLxdZ1oqkBmfgU/Z
/pI1cFXhfp1T8dgmfJpY0GhEdeQdaFleGpNOl+aH3Ib+tBApx5erwTCQiMDVRbWP9mlinzBzh0Pq
ztll4PQbbcJ0YT9AYorNlLsPMXYt+GcLWVjBCLl1bGFvq/5znORNOWj8cWkdTZf9VaOLtGdPJZux
7Oi1rKad656dsKoP4wSQKBmgds5uvTP8RV7TkvU3rh53rc//ix4/Vz/LvA0p0DafxoDsrQ+3yc8O
GWCiX9+zEMZOFPoA1yU81wxvnru3o0PjQkww8vLNlOjIpCw7P+pOAAmeCTvuTT8sCDe5bzwBXRBn
y49K9IMXDT+NR5k9FyI+ae9S896943Jm0BgUk3ckJSOYD6a7tAZxZ8TcEk2MOmkvME+L4m1K3DN/
C5xyQIykL3Gh++zqtzRmASltcU3uDRN/TdrJFYBQQ1EGcTwvj2GUfqXLGCCN2oeympnO4RSAe7KY
ZertUnvqlEwInxoqBY0eRXKUewZIkkpuO7vRu3y9LFAAYlTFS3JbkGBVSzzZ80E06Sp/NImYLfHc
nLy5Ps58H47Sn3l9CH3urdtYc/Umt7GaWt5n1lbMYAt5BUxe7tKF+HIZlIwy3gpjqYJaJZ8IpNMl
bp9ydGeni8HNLbEPjMs7RtK2dsbAMW6HETk/N1UHoS7+HFPMK/wHrwbf2miebWk318VId7NDz255
aPI6PiyuBLXScq8mzkBRJ4rPXWwNAbC2V0gwlCCZ0ThwwYLtxzUqkXifddbzKcQjPUYhD3SDHC6V
JozeGp+2d6urOdvtBuBYtgNfoiP9MSbLc14Z48GRxL0N6G7SmMZ9z5mechs7eNIudoRraeEV4d1q
s3pVt1alAhgqbCRfj7PKKIeXenUjHQXuWKbtlvHv0eH83gokaKyH5BKq2LiVpPaO1kigz8m/elCO
W8fVwLUUIOOYMS4wbQ/YPUWYrS35YmEfb1vmHFWKo9GOj4Xy/q7/Q56m+pjB4tCmzti55Jvn2KT+
spAOWejH9mVmHZacAwNy4o70IrnJjEPDB5lUWX+I0i6HUmsCM95nKhkR0KtZYFc6hOjsvN+6ayrI
j9UNfZxFzqAjwtAiW4/16LaB2VJKd5PxXaZ1t75vthVPKu1ree0q2kUUSNgh2PQ8BUWXo2xZd2Cz
WsvHyCjzLfRO0DpzV+8j0tI0x8WvRGuQNw33r0iz2n1mawxpe5s+JN+WpI7ucr/L95O0X8JkJQFE
kRV0tnlBXa9IhJoW2oJDGRh4XDN0tzoqcFpCL+TEP2c6vdi++xy1IHYW9zb3mANh2gx42sMpJlx6
JPvBX64w631lC7ltDP/A4OyRosx/EnnIzTY79dres8KNeO0CQtgvVzjNsKFCRh3eEsZeePKoy1Ec
rLR/ccOaF0WTHmuyihSWaTSPJd4EczkviGarqG1eZjmYR69xzqmzlqwZQDdxq8wtmAeeCDPft2P/
7GjgmzP5/73lwCLyaQZUDRjjbhzfyGAdIy5wS1fyiphbdFu5xduUxncGNu3UmNGvPIE1GPK3c0ag
mKjIAYxLrDxffZqhMLe1MXIIyKI7dyE7tyjLYdcoVniatyrzoiuP72PpZCb3eNfdOrPaV1NpHusB
BxlvgZ4gWiR3cRW0rtvcMc4ShaBa30+sRyI8gjujuGz0rg/LerG3PVHrBkfmO/We7LH43ff0ppyo
xMk3Hgc+wS2xT5YiZOHMTlLDdP1jknOzhQIVKH+sdpEqbI7NkORIcUosMmStdyrCsb4NxQjtPTTi
Q2QlvMs9eNluxa7uIn/iEGMdqMvugKg+uUt9jqGN9Zq15qacCO34HGUNBFALaZcqowA3lPe/qOkR
kvGw6sAC7Stck2ogRFY75iPYCCoI9KwwvWnf0xNWw501Y6GugzTSu/s2rPGApT1BerraY+cR3DDN
I34FUNBOTLtQ4L1MFiec23xwz/gReV2fGhZapsJ8DUtM6KTQGRGUZQt7Eic6JmXAIcJEYNc9qfDF
DTpVQZaNiA9qQayYC+R1qnGi8O6Ms1VmHgKoei4Nuvx1c+JeJ/mRph8CzwTChp2cfURTJKGyq/bm
bNJuyabLZDkPtVHucg9xdzZfLPIzG9lpefNAw208CjtMVW1J6LEnvLRGfCY/e2hJHgdmznfJRfEo
AEJGPbHLKJ1+91nLu9QiwUXOF2IIfHbLsB/SujFP2nRQAUKLF1XZPYtygLHyncUx8kWkjX2Vf2Zg
/dAtmkOddVfYoe05ERoZK5rv6ON+SZFdwwowDjeFr8KHBzYZw8ntdHbAIQL5oHL4cRlazZJxbFat
oINhkgrPJK+CwjU/hpG0bEgk3q0sIIvp7ypesNJoGpDeI3DbL3NMSjskR7qtUiAQFor/vu7NS7u8
DhaFEiOMW6To29T7xZ6mx00KSWC99P+k0xAffJNr9LIQg4lNlW97A6z9hPWFAd9vrerHmOlq2oLq
uoNgiJq7AKXP24S7qj1vEx3ez5YFTsIje9H9Yloyj7wDIdz4hOs5nq0Wamkoa4NTjqUnKtnFEZHM
tTpoDmvfyNJYZZNZB1UyfiNiOSyBozVD35nbWPuJ/y1I83/mS+4+TmVxgugHhQGCF+Nm9rUYIFbx
Wz4c/QhOCf4EEZ525rDlSIFboup7xNNfLoRl0zTvwa98JEWTPWeu6tlobMpDBwNykm/RRAUrTLgm
hf7ehJ8ZJIlq9zANW0ipuB5hNwHgiv7GXFuTxL3zQuEHqoDWCXpx3Doc3KFTnBpUhm0VpceMkLie
Op7qDN6Eg0657RcVH7mflXvFZQhVveSBrPubUTCQSTGTRfMbtsWEVgIPi72IvvSiAL0TAXbsTL7w
BrtzVlxuOaEgL0TfaY3oQ7dKHGrpKb7PlrPlfsJTBdxlU9qA8cqBHLD2OhY+GAN7hJ0vN7fdHbVu
hJUYk6xR9K+kI/pTaZR3SYZyntk2d8XG4TIKpYHYAkJYs/yErSW5VHZ4tEocqPPe23kGVCYR7d0y
naN4XjhJ6frM4a6Iu4Mdrt8Pv5Ubdyrr44IlXhgwRSxNb6mUQ7Wf5opo0pcZD9ahGxLUAKdLAycF
M2rXyMmWLG8gTbAnMnJSg3ettFWBScPEHcMJn6k5jAWX+1jRrDdVy+rhad7ja/Jt0mO+c+r0r2+Q
RxwHJ7s6SxNebB7VKfHu+9Z7a0wPXJvbJPshWm92HQ9Omqa/wohulKuTZ84U/gnp/X6A4JJrC5wV
ZMRT5gIGrNnQ0A3NxbqXCEx0d93tVNTFsV01Jbt69hsfBMlS/Dg8pI4PfaOUimvf/TzL/CFiNU4Z
mgTKZLo1k+TBE5PDfUb97oz8phSIHF4FuCXDLwlTV+eiO0dQ+LaRqL/thFJJGnrPcANBP2TpTkzC
CtSi8p0Gx0PejlPd9onnzsL5EZze04RSMDccLzbd4l1sQPsoJeVZ78d26n0LfSfIsWAOjOPVYrPm
l+ZGpYZzaBMyzGfWfOSKIK8QV9VgxXKJWyFy1R5ZsgXZEJ8zyVWdmChhY5Uhqw+AhBtHf1h+Tpeo
QVeNQUFu+1nLY+4YW3gW6lwaP8IgthqNeNFeNpZPEzwgf2gY5zPwAr0aHwYLIEQ5g1skcVRgur6I
5dTm3mNhxcY2zNwgNaAvhXzEpqp2iSYlRxcGt5+o47FPJ4OjC/heqKv5Go34gaXSgqqiwMyHDdSI
weAAbpqLNNI9xirnVddXTIllfFRhuY+z4ogkAvAdd/ZozuF3lLoBeSlMVUv/RA2Yj3KZiOZapMVd
vabbW1L1wovKfVZ1t8pbHEyxcbwD08X6lRzXRo5UufxG3JlSw5LzXqM2eahrUrcClQpYOXVkByZM
VgzVQ5MUd3bvkwoAAkaKwTuY1XORink7u8bFJSpGiYsZShNr0K2Kr9zRmFCjhjXNtQ2rV1RHDqkm
+GdZ93+0v4C9yPznP+9C/ud+4+8KZFESxf3/+n/bsXz4U90+iz/df/1XrT/Nf/y7/v/Ysmyy8/j/
Xmpm11KUDMW/rlde/w//Xmp2/0H/GD6f+88VBybt5H+vNJv/YKOxdJUS5tqqpajzH5VmR/7DEY5N
itXxLSG4Ef/vSrP6B36jpzxLmKbtCmX/TyrN6xKDf1kTIITCxHZs5bDc2aUiTd/6X/vMgrJC3hQu
On1ulwEhglvWQQJv85fQqs4qtZ+dnMRRp51/X8TNBxf9qf6bFQUWf4P/8092pW/aaz+b+8p//pMT
KrX4xijEyQRNErniJTXSF4dDRC5/awsFquivEO4YTGwkPetNjPPnYC/3OmLKUOfizIMYkmocz8qa
Hjxrur90D/4Q3fndbTBxbZvpFA1M4EwOFoQ3OpXlA9bex7980P/NX4QX9n/9JUpT2STXLOmy75qG
GJ/jv/4ShzkKXRGGJsA6NQdSpvsSCTwY3OUtHVtJAFB9jYAkg84bYRUUy6lzS+PQ4dFzafqaTH9j
8xUOXAIWQeDB9jpadB7TcUXfoSeO/dAGTlhL/r3EQJWRADqn40d19Bivnd069D6jMMYlLCR50vyS
WO6fSFn8A73StigiOy2cZtiyyd7XOTNzrxxiodPvUcUUuNIdt6JPjj4iwG3mbYzCvBreyOj/13p3
ysdJlN+2B4Q8bhUno0MOihQ5UwM/cN8PYWC3AAEx3kdD/WV4YviLjQsktoeKl9Uy2OkvTObs3k6H
+6H70j0xmjmXFCpBVAWMQ9HG8p59hlTizRUdK/WXr9upyZfoUEYGhLlGvamx/WhwYdGzkofpidxs
UHSQkcMaH2bxmzO4oykAb3dHWS3oGYo2QBQvAtoAsS3mp6yY8vu0A2bqjxYUb5KFgq4qj3145PrA
55dm6py003SzdIm+Al5+1Q7aGldDETfd59AnIzuzD8PCips8HImd07Pil3FyMhhTDBbXgXrVEZTS
cIvMjOhkEs4Hu7CXwLHQGWqOoQafYZeh0pSwIff5vOyNGPG+cYH0V2n+Pg9s3Ktt/DmnnTH6m+Wl
Tr6cpidKaEXPqgkBoCPmU9E3HzIgVqLDkW+jMGgBZmycnm1ZUXwzW+sASxEJEG2kUlTWW1c8JwO0
PK8d/dNSo33s9/Si0yuMX7KlPg39KFbgUz1AISMs0RSbhVJ0DeaoGDa+G3q7WTl7uFtcRzEBA8ow
rRN00/JSaqplmDyPKq+ueJFEiP2POTJ+hw6KzGjXOyft6HM587F2/tYkTbfOev0aXXmq2urRbruz
49UHQw9HYWTWDTGD5Fi58AP0+cOg9YlYXrq3rfjW1dGZBRgnJwwpJWo6M27zXBdrQ5rmKLWf+S+Y
FDxlKTczW1I23n0eVu8aJW/TaXo/W5J380ZFIYPm6DG4D1y0pb7MBvZoWfesXdRLdkw78gdR48I2
ZWT25ioiDjAkwWKb53BerqMBBygpE7lvBWvcrHk8RqHY96UeHzTNmSLd+I48++3wkfkptkKnMf3S
+C2RybKZdP7pdLZNQ404T1FcbalyiNTiPerbLb03IvZTd7KrkdvdGuk3S3M3WdV7Jb177YEn1I7f
7CDnA1zKY2I72vkuM1DXbkONWnjlRy6sre1elt5biQoE5Sj7KNxpIL9i2qZ+c4WQSD5aG/LICUW0
dIVldi0r4gqq3E2e70N/mQgGts8E9HZjVjUk/xhqnYo2VzX4AI4JopV0IzbrtyPTgOtCaYGYrKa9
R9PZZVGOu2zkOrCLFgNkADDZVR7UdYI+7lw+x0V49srw7xIxRmtb/uS0ZoMiJyE9QmQNBkif22Zs
D1Zk5Xvt9myII+A8aW7ISwj0gNsVUWckxsLkraiQvLhnhyT0k+eookRiUa4NYYMFjTE9hD3mjJif
WbFgndpx3lllt+PJWIIqZK+IJP0mfLs/1cQgpkqD86qtl5mdGNuuqom7+F8ZqK2Nm0r3bS3Z6J8K
QFhtcHNri54CUtGjT3fDPcnmL8sKP8KWWI5Ya5YR8PCtdsM2sM92vrxZfYmwnApvGxuPTjJ+odSb
T67rfzJoTkEaviY2H3Dh+VhcRm8CK3XhTdWvsPJw3seSirJ7R8uz57LNfdim0VG8m569bH0VsxqQ
Yd1as+B1TXYurLweGERM0WrJ3qdloHRJMRZs0WM2V2+OV6HUt748qPI0V5e2H8kix/aleZU1DxfJ
60mqX4XF9ohqrj51slZ/65aaEsZxwZ9DNrAmglf49JM8ePTSf60H1rtT6s+3buwi8MpfQ04lO0wJ
wUjdyH0ICrpemjnIrPrc+g63U6GfKFUyMlMx0RnTR9vPRxaDHMe8/mhddvjUlXFtLyVg3b0EbQj0
RLx6afO3s/L7ZuYWE9EK8fADN2AXnpqqOBHO/yDCbx3hITv0zshZlqTHMx94dqLeU94amwkBvhwX
dkHXlXXAZ16ITDBAdyZiXrfmgvge+ktYnZuwpsINyXLTDB/wYj4GCvSBHzO/G4V9GvqWbGlGEMVu
cNcs8BkK0GtRjb+rotInpeNHkwzLAYzedabMvxMLPAd/OrfFHVhpEbTQfmEmJW9aIEfEdHO29RRC
iadMnQGeGRESBaw6vlAFzhHF0tiwvhLII/DEL60HSdfnLPZfOCoDsk9Bko8nwHFbu6PBLYvUD/za
RoeZKYGUk3eIWpsrk2+hgwE5b3z30e5oPbiDDQ6gA36CMR/viaAbwdzBmy+6+QzxgJ1Xa7e68uZ8
Z1UPjh41HTEJZdRt2J7dhE++Z3z1sUq27qyxdn3vvdPec8lGim1REHtlr5AafzGv8XepWc4B4NFF
BN2aU65Yc8CiC3+8hVMUnZpKP1Z9gQFUVK/x6qT2wNFMbznlLec9Z9ttaMYZsC8EnXbKqHLEJ0i+
7zLzPmV6rUbR3zXwdiIhH1rNeyXz4ttSdSw1NBe9RoC+o6TOzvzOg6mhpNRZQ3gzi/RqdJAakAn3
sS3zvVX2f5HByelv6E8bRhZRKuWw8Ce42yO6bNClcQ+i6mCCHJunW+MP7XOiUVIFWR3QeAwuZtYc
J6rrdPZsfShzAmdOzYwbz3cgLmCIZVSlkXAQVF7wUp+NtvZRb+pfbLyglY5/J+L+lzf4RJpC52vy
yInW3Z4c+X0xesGk+2/paXY1mqjXUUwUBe08sLLyt6MhTAyJggIyqRwZiZiSGOunhr6si3W+azNY
iSmJ7oGQGmGFbLOcREQTiEgZK2vW3LE/ZU+OwwZPPaO0mMlt/WFwMA9xR0rTEb9Gx7wHBvPW9v58
bChRPMAmYZRZfH+XcmAxuljmfpqITs51dIE1NBw6l3NMWM9J5S8XINfjYY67187CDiQPeFTZyNKL
Oc6OgsqfxZYuXQ/7cIIFcqD+o7axz5ulblVEmiF711PmPrdoGHSzt45jTPtat86zLSkUJzo173iT
PKc4sKTxacMM9XQCuOPuGbbfulwM+3bpORdk84LKWB+HWqd3blEBXA8X9sGpn8onForWDv1pwudL
iHrTrxisXctPw47gmNgYU6N9BHhOBNIn8bwAJJYW1qsFHdbqzR+T8sbrHP7tRhd6TYWvmw8Dygfk
P2OJsCSd4bzgmxq9W27tNkoDOoIrOrLevjDxyheO6xPwYh417JnrkhMyKJ3lZbAt481z3V3i2d27
bQM+h2iANOQO7ZFfWbhJM7fdIuNf4jTkKuUERqZYt6ALIm8GyUFVfpQ18RWh3/o4VTcaV9ZO8qeF
KvpSA12qOWy+8YvUsbSWlmR8SHiwqP+ANOgf8kw15JbdOyMzHznvlvcGznu1IKs69SpnKGUFfuS6
gYu9U1RCHzTchItUkC/BNQPQrbpjGWpWC8eSUpT0mfuqtajUfIrJmrnhDfAbSPeQRJqepfbuarOi
f+iQ24gGOPLwVKl7VS73MbwKwwrAvfce4G0AygkuWBriH0eJ9bwM3QL2cDqn0vyNf7lPFhJJDYsS
NtSCGyolyj42yOJrPJlaOKgfYwH2ADvle1610TqlCV5l/rtFCJoAYD8wz6fEe+MLl7wVVcsipHcn
dJxLCavBXBNJsVijswZD3T//y51t4EQOQYNwon42CfdhBD3NIhAHj5gKWYds6uoPu+/mnRfN3JqT
oxLVaz73q0LU+xci0RmXELBNs3wXXBz2WYg7jzf80uJt7Ft7tSVndYBqAhsgXSOpoMEo60TnKNJN
IPlzWPrFMZdyFkyCMclPBU2hqm1ujghfqVK6T3PVvtIkPlejQaowNk+ecY3KfLlMi/tt5Bw7kUGN
Xow5mQXAWLzlW+DxUAWSYv4x1lZT29DkGpZEncepVedo8d4tIkv7GqAWUegW/n9yTxOHOYwZU0PU
oWpSXCjZ4U0y5JULgn1Kij6lBrozsupQNwAfpxYVfDJpKYbqoWpjcyMTEvWDWV/sAYQOrFtx6MTy
MYTx32pmSq7gDnKPA/ezMCpUbad2FD6vtSBDbHoKoGU3OUFDpi1gBYPBWsL6Rta63s59OIIA0pKB
cmGTg++NB0OY9QlVGwSCB+3BiepLlpTGu9AxvDdjlPvRstoT+25YHZ5kOIYECohHcGGzXRqC6ZDG
rPxp3aCBmLmDzsVA/U8zUdaHiLexy0c6uEQMGqEwtUfL243cTNhvxCg1wzyhvXpzMGM7Kvwm30n0
RuoAUZLuqVEA63BZUk03BSusvRnKf7Eag/3smFYRrjThnhwRf7TVm5yTb3sR2ZHs+x46zS9SqriB
303dcGDDjD1xDPIVXgn9Yf9gwP45+kVBKMcvqa6CFYCvAp6KbbO9dHcE+Qmv8N4k7XegD++EZrJn
Z893xgdvDjET3/iCe+rdM+LR3Bkuw4ye3cNMVzltiGy2Hly//OyVFwejg/Vp+9J8ztioIwhAGAlB
Bw+53VluvYjfnR4jsDPlqlkfpz4Wh2LIr3bj/VhU7zZWweThNJgYrXRmInjiTAThpEfSYUY8ils2
styrSkS+r5LZIo+riPpn0cVJahJN5PGCEiW4rxQN8HqItti5pB5TQVKFiSFJaupU5fBREGziIBr9
8plFGUe3iR8yPT2P8bSzB87suPXOFEzEXRXRPqD4alnsxDG9CL9FvtO6QxFpsKu54NnH0SE2xsOw
IU6QHow8fC+90sCBGUh8pMmtTnuWCsbgH6TszotnuBcW3vS8SImV5X8itsDFNlQG2TYWIWmuqn6Z
JkSQbX5DdXscPEZJBuj239g7k93YkTRLv0utmwmSxnFRG/nsLpfL/Wq62hAaOZNGo3F8+v4Y1Wgk
Co0Get+LiERGhK4kOmn8h3O+sw90RVdYXfJm5PVACielwzkiKaio7T+NBUGwtrNfNzKerBHV/j/P
HBZHg0e1RYV+QCZpEgyBrisdQ3lsmuxBNXCTS+3uzTmHyGCx8uysPn5GlDocy8YOocnVASov9rKo
KO1bL619QkzXqUGmCDbLuWVI3g5kM1q0GRmlf9E9sTyMn+Sod/w3qhm6x0AZ7oGLlSPORf8367k9
/fMf1fT0+HLh8URgSVdJL8uHtmrBfKO7rWeMfNbQruO+7LbSgEfnB+Ej+JmWXM+cwGrtP/kqDE+d
9tdmW/FolVYIkjzfObF66dDJPv7X3yLnRUvMLjgNTBs/USDg2qc5XBQYGZfZJv9rtIt+W/REdYZI
d5EMJIeob37wGCKL9zG6hG67i4LmlqVEj5mQs1ZJMD6xO2OcNG1s1/I3TZieKV/EJjDqNyl4+BH1
gUaqWwWHX99P2H7mcKTxJtNhbu2/3qDPboLzMPTYV80Wr/E8VXdLvVOfGIjYd5kE/cwaFbqtegBu
CSwCzVXePGrl/dZd8uyO7cDWpyPuW7eUg+KxI6tmp2Lz1lanTHb1KvKd71yWLvg0vLLpOTaZ6dUL
WsE0xpIM9GlfxTPRQw5FDIYss/4AK0I8NE945Zt7d0KDOLVLNIWGWTcBZKBhnbcot0yYRzLFvcAV
KgdraxmW2OE91qvYQ3RdshGamRMWrJ9WTpFGp7Tm3dXX4HjBzrSroWc7U2kAI041ck6Y+7CT2ars
82NZ0L6iiF9yRCbC5CBPJKXC42qjszKnT/4N2dVDW2z8JtnY7LFIJ+ERScvu05goE7oKnMpcPtkp
mphxMXH6S5Dd0AprA4qoJeXTdTchvr1p/GDOz4NHbSIVlvjQVje3b74cy11mqg5brMo7qKn5ail9
lU2MkRrJsTIM+86rIVqmJJGjN92DCAFOZyTlKS3nbY6mFpet/V3Jj4pv++B7+HTKKmDh6qMGyWea
L2YejwX4bAacJkHuyB8YEWqkMs1AZu7JGnW9TpkkQSnejB2PscPNo2CMoLtk9iAs80OBXCiK3OPw
j25zUTHlMlPgki77TdldQhHNd5B++F5d+pjM09nNSE6Tw+Tu7MxHEajvPLcUL8EILjTsP0n2NLy/
mWgoy7rofRgtTFzSsonr5TREXpuVvYtic5zu8H1wXJd41pC+rVLZd9eaAZzWtXOUJV6iJguCM8vI
vRyJvwslE8nKB+xdMH5H00qvUGRyr0WFOYG0Npiq4Z3nodLwMvA9ZoaWJ0XChf+9jiwMlbyLZhoK
GZYCo1SGwKtp7jFIUNPjIBjr5ylJyqM/c6GZw68bTHixx/bVco1boIn7EZW/8sbAYKKsF4UUGQ6z
090nSGyyrAbH0zSHLO1HtvbRfcqKZOWTQj6nOCqzl7Km9xtb2KdeOuxKfANuwEAm3os0Tq9IU2+k
CZPzmsfH0Av6kyd3ehw/BwQ8Ky+bzn3d0jtiDNgLx9qbg/PuMRsrEpcDLM5vKBGoo3B5cQBhdS4G
8GEFP69srZmmJH7COIyd6DMZORWgRFz8eIhXAeiJvJjtlZPOGHv5IGdMnh48ZSdPnlE41Wi//YcG
RNOKQjIjCLauNGv6dpfZSbXDD/cqy5C4pJaSUoD/KIp7sU3T2tziMTPBAOXnIQczhk/uUNfpW1FY
/sEbDR5s3Pv4p05eh+jF4tDJoDXr4k+Tts6xnfMraJHiWpfjg6GIgtPul9V0pMdUj63OjwYozzYJ
t2lcUsKS8hPl81kmk3Guq28M9PCMXMwQi6dLmWhjCgOqTG4tuDcJKcWHZufONScIeqK7lhH0aorD
fEXF6GsUcSWXamjbeJtG3VdHOltg2JwCYbgNaX54o7PqTrz+cZjJDfQFMqjcYI/OvG4djtxbdcZ4
CGXgMnZF5ek1bAJ6SBB8ViykjRJ8MDvXExESK1Yia1sHD5UQX6kOEhToQ8soBgKN60kyVMD++T41
d+15aM8xojCPxymZ2RSDUAetOzKKa68CpBPC1BARObuMeomH7AgldM5eQwsI5YxyF5EwJKaEfUOE
c6+v5z3qUOc+pBDMivQsKyQ7dV1+pkPabHnRvYY1YP5oUMQGAXxZ9T06sBhkcAPP5M7K+XhC89NF
bKUGD+vaQ9kE+3w2q3sz5bIaSXdTAvF9yJtJOa9mSiPLUpxToHJ+lTfvjDRPd9z7DJtiXg1BxuYJ
1sfBmmlQy4GgAivD9Odg92yYpvtOV5G9Mf3x/QmdTsNx16a3acY6xYJvUbXPYmM69d5nHFCF9ch1
yZGc+izs4Ra+VuAzKSL5+BZ/m2tZJJvslYEkNh9QoEGmYERiWeXWrEBqqO4ySfUg5UisoTP/xcT3
K9rwBQDtWqKu2lg+zYENdnOOobzHbv8aDtZLl8gNOx/QDKm6tLRmldavU84icZoVgRIz25p4fGKE
tPc6/2Cx5FiRh0K+rxPxMPY2ggT7j+fWz2QmGqBqv4PEatfTlAy73DUfySjhRGu7YSvMF4tcpuNo
zBtI8Osq46Ym1HKrE9rkGNkdA07jGBvq3fJh/qQYk1ag9jZUPNSYTt9ttT9Z52AVb+mcQDj7abIh
wvhhLvXbLMkY6UzzEM3EClSV+TdKhbzv+Ae2z8cw0XODd2zuGszrgEPQoA9WvnHs7FNpLLmWL8I1
1kRvss+5609HARl1zsJqFfity73EfNNLyb+uG+N9gnaS8Acd02gzmWSl6i65gOjBzpr73g4o/6fn
D/1phEShHUG8vRt3lBfJs5FbySaqNphwfpW0wotTOXu8DJTwY/xg5D3rltpmTrtYt30yhDJORYdB
eIk7gXch8SbBeIk1e5GI0BzU4xh40poHTAxc6JS53V0n8zXvVOZDC/bbSPGEWVgEGmTRBFMGJ82c
h9dLwTB2k8jspR/nB6J1gDfl8ZtB9PIFARbeBpf1Ypxl526BnDGypvIx7Q25tU/ZJG+ZsudV6te3
Kk1uaU+tb5sGJkckdiPaq5Ts+TuKvc+I+BqDuQg/RP1cZ0hIBRd98VESZuw/ThEtXIz6+k7T2Q8x
DUgSeRr/SYDoyUt3Qw6WBR3YVSJVi0LajZFUisNMAFDX1vfQ1YzVwP7tzi1kvp1ARoQAyjaph9zI
CcBRTFQXWcwDkyysXKXEp900z4O1zBYqYulmb+SGKr3jXJKYGkbHecrEnsXCY7IkgcZEig/ZyBA4
LhY5a2/v3bAGA5uezLjdmzXicGCO6Vo29zjc1Ub4jOMGsUnnKdgpJU+W1iBORuaYSmOWSIs/DLRy
f96Q6rMuc1KuawPnZwXvy9cRcDpCRzx/fCSP/DnMK1J4IjFCOJhAhwRbXeRkrGf7cpxurPI6oM3d
ta9ZxOn02Q28T7Om1vBGC8GclzEIRWElSdFcE7yDvf4clcLYNzCu2eagbOg7XDrE+d24jz8JKvjt
uoew5jfIkhnxHw6DGurKeqKhu6ua+iRRVJ1RxtY7hK6wAlz17RdIfDWihk4LPtigvs0UroF+tLs+
2czV8GrOo1yrHvCwyIe78azKQaKxIiiscSOm1/4VDJdkFKi+a9t+KkiSDIhnX+WT9wbtL2GZWmxm
dyp3kwQGGBbUDGXOhh/q9Esx98mhCglSGVWN4ze2txGrdnyezZHRPJMS3u1wq3SxizNUXggGeTe6
4uCPqPehzcAzzawHqJqX8G2bLwGlRdRFmzFlc+rnPPd0VNOqCRHv67Z9Ccrux8z4gYASAXnV47sy
pj8lAyjAhV30iiWI0Q1BEAjnbxiRU8KknCO6PoKJR/beTAfzrRI4lVJZvV3n2KTi6i12adP4YtaD
IP1N7dwRw3Mkcd8r47lv0XI7+HGx4/oKX6K8kQBzwcD30Sxv7f8vr6o0rHY2pD//+R9fNeBINd1+
4rSu/l0tJVBF/V/kVagpP/5baMTyFf+lr7KDf3kmCqog8CEK2Cbym/8lsLJJf7AsN8DsEhAfYXn/
W2DlOP+yLR96huvaDps6gfyorTud/Od/ONa/bIdGh9G8IwKHKfn/i8CKn+rfZU78SaFpCh/hsSmw
zDiLDOrr40ZiZvuf/2H9Dx62rrLRooJeFO+BGd7yFA9k4Ov7f7sg/wcZkuA3+u/fSvAbBdTKjmuz
UvcWmdK/fasGZYXshoGROQp/llVVN3zHKSMNKh42mPILDf8vKC58NGb1QyQl5KQMyxN41bUOm0dD
Zeck9Zbjx/JXkI1e49nYJaNCiJMe9D/66THmhRJh7LjAsqfQzCKevOUtrLyb17Kw98rwQtI1M1UG
aiajrJZZJxlXKfbYCGwX3k82+Ql7JWzeyItfx/oK4QYjQh18zfSgsF/YkfH2FeYVWfdJGpwP7aQP
nmDoXubdd9rBvegDEguLZTbMmr71xJfoGceGonCoW0e2DIa3uL72rY3aqZTQLOzIey58tFZVF9Bu
eNYTaYfToRHDW9X0uzRghDpELl5FWNm6AIItSevo8r/SdH/zyL20MNjZmzCvdBnABXB93XoArT/G
8wq3Pc5fIN3Eud532XSrW/kh4vI4GCcQfcwySjBIuZdeTCt/TvHx2f43RHi07Z/2sgwREHnuQhw/
nFqkHQAc/ecrIJ6cC0rFcvmhlGDXhXLkPam3NXhEgHIO3GveALapLkQ1HrxYfAw+5kivOpRGttTQ
IAiLEO4HlRWKo7SgFrPq8id02iXG03zUmGwQdMNG88a3gQXXLk7nvyrxrDUokS/Vly8tGDHCV/Ci
q9QnVKNBxU7sIuswtPF+7oybBhSWMeTAU3LGOG0yLC05qxmJ0lkyiqVzw31TIwszoleMvIxhUTfx
PFJtlfWKb4JC180HatdnI9RvqqSoABUPXKYMh+3SdcoMKyVLGILZE6KAh19LG4e5Lb1N7vXM0eG0
EnmxpkfGpm/oT4VSjW17cyfArKx91GqiVBs8Nvxj1m9Muyd6Okyh9QB0BW3xLmzn5yajVdYGnhY9
P3hYjlZNFB/NhAYi7fwUvRrw1YbJZmbNEEOskLl2erQ92rpM5d+tabZ3j05JHFzC/7XbpTFxn6Vs
0nVI1cMGqrrnUxwp34k3kC7KcBQGXVXxmjdYf8ZjevCLFkYqap7WY+1bvfVh/Nzy4di6OLBlOBUY
ucqx2LmJhVk+Z3QTdOavr4IHq2l/Xb/9MxK3tBBeIYDJmOA0uju2u+AeR7mJk+To8A8ZOvADIFp3
PP1djzzYeRUciZxE116StjymO2kjcI4qZss1I9R+cF9007rMUvNr0zV0LIi/IADRRLcPVd+cxobW
sOw7OFv4UDIXrPNsYToYDRBKMUlzoOUAArXcyeSlJmz5GTVjkLy5ut+KIaARIxWkp96n5R0+gJdI
SMByAqDkppvBl8/4AH6toAK9hD7brHFH5FmC3CmKfmwSo+7EIKmbcd9OKfRBppAOs7gRE5Ix4maK
gLWHJK0MVvsZ9BYVMajFbFC7zq+unHnXupcH4ZgnEX6VNtaxmZUzPXO0x7p8wS+CNPVPhGgy7DKM
Lu18HYbise92nQqvIqQ2kwMNL/P82EA3NKWgmG0PrJ+qM3LG3V0cOztwNNST+DdajxZhqMIvyIBi
1dGXr+AJ/QEsjBk4AynTTNylGWsgL6W5AYCNSUaNmwpyOHPHzlkPozxpI+x3bKH3UTUEa69LyBRq
orNpnUukl3eM8ds7BJDVfo7OXVRsyKNEV/Tuiu6YFi75aTuaimtHwjiQxHvp9M9VMmHw1TtgbhvJ
5NLsuxMUk622Ni2jGTWPG0+TLS0w4UXdY16DpfAlmfPOdrKdtTSjvy4T3JGepTK9rWmOn40mipGR
0N7CAWmyMg6D8LVJWFE4qCa4VXBswEPs7uwygBbhmgCWIcmufB+7+txw2tCVhD4/DIO4S8XZz9Gb
nDpGoEPACy+Diy8Qrt4lM6m7fgGYU3xWxmCCrdklIUbXjlKeNfaZwJ9LC5MMDvqxBb0bC/YA8ZmI
oJ0XEZzBQ5kLAiuV3tVEjtkmSOBaj3RwhfnFQG+tc8tYJS1BF+K7hdXOrsv4DmYOQtqYCyUmIdEP
hpntp2GGtiFY9bjWQ22mDSnd6tsmYzvJw/dSf5hTASptZQdwvfORghL7uF3NBRzWD63bvTBi3Nej
fPCi6htFKIP08BEJ2l9P2S8Ay27NoN7sfn6N8erxHiKt6m+vQ1Bjy4tE7lpKd2m/2g+RDhaYGWvf
Ln21Kc0JiBi+hxlH2QyhxrefMcRugIP0aGno6XAEGTeyiS6VtD4tq7sWyfOoxDENuwtB7BgNyO/D
+aYT/kJOxFDmMXHIZbIrZOQMhjLbPFZO8Q1jdT031Tn3opsCe98UD60T3mDrb/zJhU6Ev7pb13Jk
rutuUz89eb/pII//jGWRZf21Ov0HHnXmkzrKEOLOr/WbPbuohpS9qkiG8YgrTtvdbI6MwOTO6dJ7
6ccfje9+2Mz5RWcy68YvpZv9hHS09YItW96nym7Ocx6rOwCFL13A8na2P4Di3GeBfg8gWJHBY71U
81td2e/GWP2I0brH0b+8fVaFZm6v8CNl6fQGUQRbDs0vgbIbJ8ufk9Z70sM+VNZNdO2jkcDLduQ1
8B9oDZ/iIfwMsk7TPLFHYSrmV+a6bBx2hvPJwRR7B6DxyutyV7TONnb8ezuSX27FkMarw0+rCe+/
kbRdE2bnuHrEPoOpY4CPss2zZw9Ln8akt8827P/fo2D6TqLk3nSNH2z7JccZ+VCBc7UpgvoJ4Fuc
TwA8JwelFCj1wH9OKw/wR4ueOs4OCc6mokLRWiTbun2qJbjlHKKCOdrgq6V3xkz0FsbOh2PI66yQ
6wwEDMyGsS6MCm5n/DcyOQbHsDoVltyOecU+0DuRanD2g+TSJu4a1e2rSq5l/N5X5Mfw8fVT9Cf0
iYltA6A+3t415ZskGyPBIT/k3X2qItZTnnhzdLfzl3IEFEOdBswni4zBIgQlzhgIGlR9qltks9dA
PMfN8NwOYOktAW+MkQCGyndu85gnzny1kGqAAYCTarXDGhsk77BVIYOzY/t/rRlmBBRxpn0nx2Tp
7MwvyJX5SiVQvQCY8IN11XW3sZvOtctiPE2PZMcheY6PzkSbLhCdyPQeAXEFnQiyZ2wH5xjERTbH
vFVAlPHuvrH63Rjlh9NFB9sZCQltFx4YgcXtcXk8Kw/rX2lTjk8rnNIXHxx6YbHKauqNKrzncqHQ
gUztq/Gvb8a7QRpfZIHlvHucR2eQO/Li7pa/CHJ7C1gJhdaEvoh5uufuzDhbt4Z7TdrpLGeExpy0
anybJLCq7GS787HKwzdrrMg1EY8DOnaTBLiRXBqizx87h5027AQ/tJ8sRhXCQNa72JgZEUHDOcSm
T2b3cMUIwGx6tr7mqduGFvB7e5Xa0wNOkE20awj5iQrxlzUeySb1NegJ7UjSbYhVMnh3aNSLcHqA
hbep5/oFudaijoB3KpAmtpu09Vg7uheFeDwqsnswmUgb1IM9ILSwy420712QMgzrNjOJ2wpS/eBv
hJkznmpQZqLQdJNNF05HxQFIthjzzHObDyCkXRr/6H5xP4hRH5f/tb0JXDQhwRhTPQJmGUZs8Y4e
+9o8l2SQTBPJnUENZcM/Lz+c4v7tXL2rrIrldMbIpzwu/3yS0DXS9VgWxzK1HgNW3kr0L8unEFAx
GBBUsZgz3Bqw8KP7cMM9W1a7TJ5aKbYBgxhiMVnIjztFzBh4xi3KqH3k+A9RAqdsTK+jQRI3ad92
TBUhbyoeYJTiRX5J2/gIAImRv//ChvGRW3K7kMtiz+BNIHeDq44sKHFnIgInHzoY02+Op324LtDc
LFljXpLdL39KW7Tv0xD/ckvZ0tkVTbdve7VGnrJPGLt4mJCR3mNPhFkbhPLTxyLTOKgoFTmrlHuq
+ci3sT1ssZICuL4FwHSkTDaUeTB3etKtcYGbarXI+BQXnUSuVQvun53c1tHpg50fLQ3ZgA9Z9DAL
qTeX7zn7FQAKPuNwAPfSehyRNGAtETZoCcEhhde2mHeJYF9h8wkO865FYDlx2wjIV1Uv1uiKJwdk
iVNfG6n3BvsuXDMkw6T3ClMPdc9BR9/+WB9ckZwqCDczzQTXUEDCDB41X4+HaptP3TppiL8lfg4N
AeHAi+qHLrgOHqIJpZ0/nsIO0mQCSrBzkZ6Al2gJDUAnVJjjvabeojc8owwBs5a+MPiEmywP5uhc
Ots7E4O3thwHRU16wDa6WRzAnRhPhrBXI0yzgklyot0dBgVMyazuQBaaEdCKZrvIwhIdUm225zrk
zWbYxOY2a4MHP0mBjXDnlAZFvDCIcHxx5nlljW86tLeW/stWzVQM8uXaxhRSjumpc6s9WXfQPo1H
FzcZwuhdV4QnnQz3y/3sdyDt+AnDjoSCZZ1Zp7ssDTezctcM8ALFKDhmd5qhCIEXaaPlDcfgUNpq
28M8LIxt3Nf7PBrOOcEigfRvweSdPQ5MvSSGKX9nusM26fwL4cDEd64bFHGtEV4rQHZ4uIlbIEyT
kJoN3sprkBaH3qoP2CaPbDt2FZsGqxAHBkbMMP1d1ImDp9SaVoLJM6sW6XEfAaTpxw2k243NvbWc
Z9i91gMQpzZCmZCpbaQ+M3BkE0Kc3Pc3y4VgWrMF4rC30fyVYbCtQigZg1m8yto6T/O715fHKkkg
Guar5Y9K/GkPCu9uwsy7XESRmzs5sHL04r0n5K0QL2Qe75azsHHSk7L0ccJ7Y7vEpjsp9N/gSmzJ
W0CUFnP6E5zQ50iHFV5l/3lkeNrGwYPdGjdNJLIjdkADgk3dZvc6oFC0HdEfkgK07Ai5bILM41Xq
VCjSFyrylKT3Ui05kuZU/6hwIgszte7dzvt2BrXqZPNUO2z6i9Lu1/O0VLQRuos2A4ZcoX5f/p1v
TZi/DJhV9WCy+Xzi6bLRhjLu7nkjNAMeNQ/o9zqKIawuwPdgEC+x8SttAjeKwFkk1OaSYU8cJH4+
xDHKuFXD/FIACL2z2QHCorgxoPmdvZ1hVfdAYtmDBZDtrdkHkUkrtZpSC+EGPynj3nB+qWq0uRAQ
dhZL5Q0SoNfMNZDy4WKDz26sypCpHcpOQKUTf87Y9xdlBJvBgWXlm6rae0O/M0PxPuem2pJdQNC7
+cdq6188GYu9Gs/iP5pDUdg/lqY9n8j7vOtQSN6xtObXhq9jm/EN+9W1ba1fOZU/M3M6wEZGCW+M
ZcPki0Nj6A9lrCdGQqnF16ZVYfMijUqWnTD61MBS0KkQr3g9ShB/iTOwe84SSBTEi2Kp2cQWB1lU
T8XFLfVp+UwRu/AuE8VPYvP5u4N/s7zip84MnsGZmREc8l/RI7NK+E1mxYUqUNarfvxtmu7SE43B
fMCD8Jjw5ZwXOGb68LnrjQs1IOpGLm8cx4BUm/TNB+GEaJIfddDixUkY9fv0b4N4DycCDnx+Gif/
QTl+aURI/CwcDmxX1Zo0s11takSAXEiD+QqDoegpdha5J2d83PV4qFnguFb6UOYPpjDlCYEaOOb6
o4raGyAjcsmz+Et7s9oqNBRVdvEomJDxsoTBNPJDEsjeNPOvMOQl4GXpkYlutR89zBRkSZCKMAWQ
EjsUZ+ji0MfzymGpM9IhyJFez+eXY0p4N/QmgSSk1jAw40I58daa6cjwnaQbY0i23jRB3R7e8KLb
K8vDFm7LKV5dI4LOaNiI3myy+HeIHbE2Oc9XflNde+N5yg1UZzp/QeZWHY3mXPME7WoxMVno0Q3n
0WijZPPeDOjlDL7QX6NVWWfJxyRSiRWK3wB5VnAX+fJkdEAstPoM0vlrscauQ4TyeCzEJttZihiX
IS/P4DtqfIRAWqkwnmrv0Yk9GJWRAdhZWMQGYcKHaIEePpRbMaW/ExApof2rUVLjtKFzcHyAGp07
o0zt0p0ZoPYf6uy7YbtM3Ir7DCuHX3lk/NbE2YbR8OfkGu9Buw0A8yKRJLkkWC6pWRm3dFmJqYLS
XnPJNHUSlK1tQtLjxmfjwOjEJzKQML/14kai/YpXnpmQ3rttG/8GTpS71tT2Zu74cig1NrU7krSE
JhAN3LQSJULEwG/ePFv6R+tS4QqghBomqBsVDxxZqHdwPnmnBuzPQShtjIa5WmnEh38+2hYz/to1
UayQkrluGvljyOpH2v1F1nhFLMll0Fn8NxUdkQ+KLRvZS9HpH5XPPJksDRlVwqc52ir7MokgK6lz
xpjzcjmVAEKREhdnP8KBBtoEzluOFvChRCa1nMwjgSaGSjRG0OJcaPh+MjhCEp8vuOP8o92Nt9rN
PsoKcA24q2QdB7pcYWcCuW0iuTLsmarpmiTOu+sydFVBfhI8x7ED/DUvsNos36XTnAj15L1nSkI7
kQ8GcJsVQjwsTt3E5qw6e6G8lwlBqCQ3t5voN8rkeAdxssc7l/1BKIpXWYcdTOL+UgA22Ddf2kKC
2TUWIlpKiZQ/LHM5+sDfQzPh1w+h068np8NNWal3SfIk4QUcRHbMzeVYy+1RJ9jjNCPHueJg0T7S
894jkSxgllmQntX3xVesOKGsvN/1/XjqA/NItm2xsju11kn505mkQDgDV6JDy5jPG/RtDFAdtbWT
YKHKm5gQnWpfawUzY5kKetEfxhy8yDRdEVFQuyEMLtAv3Qf4UGLnanGt52wBnelbrfhBJsYxw4Qk
E5/FGtMlAdsYZe/Ctj7ip3yIemoHUY0/SeA7gMlM8BM9R5aIcW0Q1eXqrOfl7+37kAiLfw4Pb3GP
gWyxGi5TY2GmbBCbOQQ39kXAicfjg4z7YSzys46Hi18HNzfHiZmaPHaex99KMV75PPLtnPoe1W78
Qm9P3VHx2UcTeqFpjOUDPLYpnJJdpxHERE3/mjLbP6iWKR3uWT8RW7MkQ3TI/Z8wsqnVpnwL7c+n
gRk/l7XXTNYkfkkz3CsXenM4ovmoINKgGWUyK+hV4iXrKZgUcpoUEXXm/A374amdkrcB5OWWjEqK
V6xhaZ08heBQ1j1R38fSX5C8INKZZrQfOVmr60w9QTKs1v7gUYB44xk66Ze2eXnDp/5pJRyjBlX3
5HCjQORiIjH5r3PJ/mfsIYFIn5KlZvzlO3iwciN4xfOwzQDydQOH9HKbOON0ceHy07ZxI9sYxXHA
m+BxZfLQGfmTN/kQPfFNdCHCAo12CyhJu4tz+zKyxdyXWXmbjU+3zhHiOiPeJMcZj65rEr6TlvWm
6JBemgPAPm3hd5mLbD90T+TCqPsgqV8djftczdabIZBXItfA/T0jqW367q1YyIieqsmJU+1nZKOd
s1iZ7juW/FrG5j2XyLxPU//VicWfYWC6uoDqdnMJQyQUJcrIKfFhiDDUy5I22KKxnxiObCBbMkod
qIQRguRbkrHGaziU4aZlMbcmTGytUW7iyUm7q9WjJjCQPqKBLDZ2Yi1WATi+BlTKRpXdChUwt8aU
fxdJR9i5yM91V7yZcy8eq/LJn8eciZNB2nFKqp2gWyKUz0Ga9+X6hNeLEO3I4IBwSQECNjHQgzHQ
azaVJVrxJeKs7+h5WiCVPdEbzC1xIVTZ1UmTkx5bZ43oAF62241rojmeQiI79tRjH2U+nZ2UJYG7
IHiapoTB6Y8vY83LM9Gq31umvqFeAM7bI2BKRkRuvMgwNUUJxlAuoBcP16yqQeTM8Ga0734Fgr5j
JmsOfPZe9UybsOBavJDQfY69s8rLmG/lNtxoRIbOnuOh1owfbde5eI3zNuYI3rMwSVaWEk/ASsl+
o1hSC1o4b0iaTf29nKL01DsszjxdHzkG2ows+sJ+j20BWqCztsMsZ5IRZz4iWrGheNY9s7FJ6kNJ
lj0t+aR3Qn9ks2Xdi45VomPM2yjtFyE426IITJmJQdooRvYhqhIvKtwmTCAhI+/7XBLs3fLCsF3j
ZLwkjHtW8TPIpnR9i+fKwlYHwxO8tLGCocO1wlzdx/XyJOBMHP9SB01D824U6eMkewo5UPObRXrZ
1/rZRSN3SPrnAMnYJjfMV9GqfkX3yCmUz2/haHnbJUEGUFdK7zouQdDm2nCLD5T9S6atWxLm9hG5
qFa7UDIjSPSbUIO9SRjN9VGJkn0K4BUWaGFVww0Bqm5Lvpda9XAHQyD1nCN42geV0cTFZN6AcdjR
9Sy7bIrSmTnqoHh1pkZ+pMAEQGdzFjECX+kWemPAGdSbeFOS0e7WKR7eqCcctLIFEixUm5FtJlvk
8W/RjN95MDSkpi47G+zSa5xt7K+bv2biiVPJd2MtwN1ryJj8WRqzGeDwOWvve13P9wxOYXFoJNUQ
lNZW9517MA9LmSXrgFuQm0ntIbJ/uFxZz8lx9oSOB5mghGaug12jxjOvnmRPdDfkJSpWj1g3jg9x
ECUhlWacrIds4Zek9kGac30yAsaTfs3+jzhBSLlIr1FNvUk4XpSMPDvontkTQLifJNWAZIxqZujL
FXlHUfgzWwWv2FxynZrPuC/mbVAve67YOBDYCB3bo1ry+pONfHzfmvpU2O2VzUt9GMtfK9N/2U7n
y4dBdlxl/5GdFW/ZIdKk6/pzCs8KsgJzZ6wOGFAerazv7uND3gYJosHpnnggj9IqJQSUcaCWJjxI
w33VgbTWmX0cFCx94RToNLuM0Fe83P2mlHl1VvR2Gx8upYUcrqbuWSc5tQJgkEPoJDfVkBZJy7av
k1JfR5l9VvP/ZO9MlhxHsiz7Ky21RwoABVQVi95wNBppM23cQGzEPM/4+jrwbJGO8MqKqNz1okUy
MlMiwt1pJKj6hnvPTaaVMaFqiqXYF6RXb9SM64WMWDa9EqmrYN6uBv6FoLA9ttO5BqWF0ceFDhBN
DxDM5Qb/+rzOK+XgZAA2XU73RpWP5O+kcmckFzZy9pWjTGc7TaMAHmmyo/RjqqfgUrmLjRiOKurk
Cek8nY0d+kARS3XsYFAqbr4tRz1V0BIqUFbmJoY572OevPLn+D5Q4sZTKC+7pkVdN3gHt1LnEHfO
dkhgNJBVcorKQq0ih++CHustogMQ+hBH8WARpz6SVDfbsCHM4JOANHMbSyRlXvHENSq3tt6PZqUZ
SFTVWpHl3WKtiYxBPVXm8GyjJNuS6yCJyML2FhBlylkOLQV57WvfZcbFhBO31QkUU85Ecpk4Lvui
YnRDygDzsSuv6o9dQPEx6jrhJze3EkAjX0AXlLJ/rTV7usYAR1qCuqePp61MMZRjC51PvsQTleHs
W2c6qDat1Ocql3jHesWqPGxvfEkiQ7XE22RGxCqiHo8NslrLqpbcYXaILBROVrgDddCcnLFh1A5S
YlOXUbpp4m0gMvI3VH7tMcPY5sxYndh8tBuCZKOWFsOs+X+E2T8aIgkAVtKkjgMpLKCWwY/ieSk7
frek4spykM5D8MD54CfbWiOnHBexeVKz0WCe1OzSGIJn6nLBt6aL+igwt7WBLdNlk7O3Lcaz+G1m
/A7c6KOeIHtWrJUcgDgFpsRaBsDJ2uBS+twVfM+XOZdPBpsNJBdQfNnnQCJqGzAf7LyQAd3GH29Z
q8FWVMMhV9GFb7QHAN2o6no88rolkapuKfnGpHx1rfE2dTFzEauyKZrUhYdoE6oHESHEX8Z9R4gV
JdwV/tg7L8CrQzJIfLIxZRO1OrOWFFBDFqgy1XERm8SUtSEu5tDrdkBm2Ke2eMSSqSQ7xsdMEsYf
oMo3eU4CIVr9rwI1OJmwHv0XFTtNl9fQ9IwFYM7CZUwxLYDFXR45wxXi00evEafBCvprF+fKAAPh
AeQgnUWwC5a+t/DZW5izqQgBvorgCtz3nnG2yVBmcsQ6FUMreX5eAP3GTJMLN85PUjZnimbIwW+q
lhxB87XGQLPOzeQ5JYttTO0SNEwBNV0iPoIcvCnL7jsKcA9k8fjeIzXqHavC/Exnlxlq5SVIgASH
osf+izyAKNrm033d9+VWNO5nKKzbePb2VOZu+qJUM+7cDja1snII0CiexopwXlWSCaoURoAaNxvf
jXuBhGqVORVOHsCjHqqtTTWGrPDhVY4U6/t0BDfBhfeA/JllWo/UrMcg7ZOiTV5ZaTD34NfkRX5T
BgZq+yBBQ0XVnsE0WDc02tAQGC84FEGqPpIncchM17sJQCoUSe/tmt4xV56OP50ONII3wffMknM3
E3g8GeYSVavQYzFZW0W6Z5KscVw7JaGg3hGqv9oII9HrDtnA2tH6esRGQpoH1XbggppSX0VcIfIH
60c2R1LvZxF9Vvaw7kuqGsW7yfHJhKmwkRGJaOKd8Op96TE0MfgzQhX6B6dVCLKamgWU7380qfcS
zGi2bNXfYaSqLs20/Q50mW690Gk2bTsdmJ5cd3NzHwCQ22CVbVSXb2dreja7dAs4hmC+BtuElMNR
YjETZkalqNNbx1A+uFbqx4HRbybDrW5LtbPgA3oIOw4SPmWd1ZvCdni5ofUIpGDP3AHJ74Jf6GXx
3Xgh6d86lJfWNDEz33qir7b9gjEkm+YuzeDruoyjKQHFhV+gJW8biqd59i6Q84EMq/OfwfYuC41l
DYBx37IyWJQti8HAJ1RIpyB64ymosUESTGIEmAjzpzKq2V52w6HMncNMauR+KAhJMbcacNWFg1SK
mhmyoa5Tf99XBjkMRqYxG2CCmk22Ex5eqXo8DRJCpc9qg94ft4LgrF6LybgvqxZ6ALgKofUuBVCx
Q2lhMyTGjUez+jZmJCU4ZfCU9uExbW33NGTJt0KxucEB7aLoDx5FC8keYlMJtEE+2NU3ysv8ksPz
ohmqizIe7psy5NQMsRMwFcVd68RgepAM0RRuUs7nlYXIbJuy6ELZ38HU8B5dR96ST4Uor+ZCTrz6
QHp8z3udYfdrzcdWf4xYIS8DyzS3OAl9qX4whdM65y776Dk8mK2Lm4cMyAthzVjM+xsh2SrVmHl8
TcWnipwQnmrJppvDu5CUt5VVpzDVqgVSFuKPwcnERHnjaK4jNm39rg5esRi9mpSBaVg6J+lg2ea9
lpBD211svzMfnLa1MgGmpbV1nGLvpVzovR7t+oJ6fcXpg5UIgZwtUeBL18RD6b0m9Kd7GWEZBXJC
zAZi/5wbb2X5iK4i4f6wML2VLssqtH44wtZjLJIDQ5Bt1ZZrdwRxh6EPZix/FOnG1ko1IcxuMqpn
JhfLDAPLVs49HunkYi5QnbgK6QLT8nVipltzAaPgAboVLKcqaX95AY8U7i32PeUd818oOLZJmHxF
42G8+mnaoDGEUAUn9LzY5WhXbyxGcSLQT3EQ3eC8/CZVEhvv62igDDKD8sGQEd7DmWWo1eljIeC7
1hShVB5MAIICEPt8z4mE/90u9uCdDoLfxCfNN3DnbW1O3Ab0XrO6VsD4YtoQVKD0sybQXr9rxEUP
0JyVnXG0YVhsc4fvPxFOM8dcF+2s3mBLOzFhiC8nsyJByB936Kdw32t266H360+bevWZ1XjNUhYS
HfFBedB+ujpGDUl8+ExZ0Po2nNGAjY4HMouAXT5IrkThkWNPEi9XPMvLDCtgKLHDhKry1srnj+RJ
3ZpGlazi3HrJ5bQzqum+x5DCdQFDSJB3HDd8LFEzClSCyDtYMeyhuqM2LSJj7VMarkTdPtMTlaD3
z0GcIYrDi4S2hK6/DBjPjt428Kx3LdwFVdsfp6njBg+qBnb8kvNgIp2o+GmTGPMoVDw7Ir6Ambq+
cIwIUYKF4dAo+7U2/A+27mI70OfuysaE/ERpYUWfGWHgG2xK98woTvQdjDoJNE2G/Jnj6gIt2A+F
ZkVZKAknxf1O1s/Y87HDZQLHuK0aA4OTTwChnk8iQETlQVdZq9KHIJwCNRnDTactlDNRAI42QMk3
iJkDHtUhj9axreiYRFTJLVFCMKumdN+n8OXEwNQxDjAv52m5NjkU0C6tJo9pE0OOC/AajxSaD4mn
3sIGARXm/ZcW8+daErfLCm0ztyGGwZwr3Ke+6ivKZtEdEuJV0AeRTIWxiLFbAyPXAv5NnNTBysZH
szU+oWpQYrl472xQNEHiI992+SkrWsF2yu+YDrUbs8TerdA8B1+1ZP5Sto4B6Dt6bVymPtPMV5dm
EULCALMh0LcNZs6tIghnRRTbk4veEih7z9K0cdkQTDeFFE8lRrdVfoeNiGPUN/mgB/AtdNPbrhU/
sLRfutjbAK3kaMQ9BMARepGwCAUdUPeZs8A3R1RCP2iOzLI72SU+pczHoprH+ZczIUhEq3N2muBo
+xss2ikCqKxENOGhQk8YnkhmvUwfDGzHfCqhc9c7kwUGYXqXffKIwAjkc7IFeXaVa9Vt3HZ+geO1
RzOL3n2hthnURv5sHfwOqxUDvkyqKwLpv1zrykifZea9GSFyO6dboav7mojlAhOQP6NjClGko5+L
eYQgqD2rnnEjfRNWvHbOMMB8DHOFU4qQKq/3YA+TNrmOf0okpluz9F+ngaUDibWyi+9tolIwsBIZ
NujqWCFTDSCHw34yrzUCkMwiolwQiekb1sk2PSxUUp9oCdsV/pvnZAAr0Jsvg6lJnWo/3NK902CZ
S0mNMS1/s6Sznev2KXAR8bBfP/oVqjO75NuhSwJkZgbDfI25bc1EoECvvzSIR9IZSH+wrsIywmy5
vAYzDo9Tnl72Ix7oOm52DoCW2mRcH1ACaCZ3bYVuo7bIpOtYqSP+CNaW2XHp0RNmRf7MtukcQhMk
coMWwBAXtKlUlGF4bxqU4RgSELDIWwjyMXL65FoZNo66/OA7wafQ6HSCL6AGRFKFyTkj64CNOymH
kfhQU4Uc0gyeAJ/CBnCma3JBnvMlPx2rfcMX0T44dh9uGktMq+FWLgKbpOeHqjIShIPKfpBmsWl6
SD8Sg6AU0XNtVC9qxnEH/y35yOzOWU8BWna/cjfkX73aA04nT7DoAC9UcBFBCaujp3xwjwRwzywg
FE6J5jRNFA1hemnlHhmbM2g8F6MlP2YYKRoCQVNCI2yV7Wstp8+yKN/BYioPhX8ERLuZulswAQe7
Gt5Jdw3XTTNvCLGi4Tz6LZpR9q8oWXr/jeBxTfF5xK6OCp0PWEdI0An0wArOoYGKSsryw3p1KYrL
OrgHQP8SBFR8iUk3D7Xo0Kvp3JrySrsEkdUtPhA7taAypafQCw5RWtxnc3Ic6Eo88+ygMmT3dTWo
mq7a30ur/DSc5t5BzDEyIA+HOyazz0XPsk+Se0LjY03VjePqU63tR1zNN2EbfzAgqvCNu+BkK6u9
zq1+XzFaD5IGZ1zc8OOSMjJ0TMeskAq0/5F+fwjUiLLAx+pKz/wwIcc2rOwGRQlFZC5fWJteo8G8
U9FwajzjOhoIiW40bM/ARcCEVFRW8r3vgCogWyaumlvJwgvqglR3r/jOiNWvfxjjTWC7RetwQXn0
hIgVwGLOSR8PmACaIN1GbXAxp1CJDOetjuSpj34wml33liDaPOaRntz51UjIxHSWJS8XJuvp68pt
kY3Hh6imamwG9pjN+F5CANj++pGHId7gJ0YKEh2yFheeSo3HLLIviv7HcKYrjObkf5r71rzCEZqs
wV8h/y+wLkRl+gBiwp7Ve0RbwicN74ZF2HrZEJDoCatG8zBauo7X4rIabZD8cfYR1uXOrsDvqhLR
49h6F4J8BepDBlUB3QwlA7+teENQi2yZc0PbPLFLSzZh14Rn0jIP8dHVOvYPqyzmAGZ8WXAbwX7i
IUIq8uYzPMQlHb5rN2C+qtsvsw2B3ljXenxSKckefsk+fepJqe3ce4+MPd4vYB9Yjli6jcU9ufaW
2GWhfnPJwFM10MA8nL9FS2IQmOnLJsqep1B+NbCOqggST7WEMcxhwOOYclOWNSRnFrdaMP0qJoAq
xvjBZoTEP1SVA6MCuhH6DifwzmkkDwNR7P1U3niedZ7s8iOqiaxjBYqLMfjxHXhh2nlt2QPBFdzg
usYignGHQ8i9CrvgFu5vgz/Xr6G1tjl5vXln+Phu8psFFT3FVcmAs9/ipOy3ZQd4QNrVfWZXpzaw
eCIpslCqx4glYU0YIEKW9NkSoG/64xPxamfMiyr3ilQC/B3z1ANjrG+6MRw3TeNWUOniHyeCERQ9
DVXyVSLKhTT80HnzJ2u53WCSaJLJkS62/Sq5TfKS6BEQIQxAkJ6j3tqSZgKs/sKwXhRjXG3N+zKr
D7qVB8frSQENkWxCh5MJQ+ykIje6Lp4B1V4Fo8e4UoLpKCJ6QlUhKbKpXOP2JoYXvWnw1K3UyDdJ
mAoxYrLvZQ2beNnX55rNe/Tsh+qRXulO8NumDlCEQoXnfOEmtlhwB4KvnEsVzuc+FE9tMF9Y8+OA
Jhr5/ZXW2X1WU1PqzP5u+/EJPwv+KQMTVTGqu8G4CTXwuCo44ReRxOLM58Bdl9l81O741ilgurJh
YIxK9Mas2y0kRIIigCWCc2JlrjygQGWDUi91GTQ41GV5lB7R0FrMT2B0fXlsbIntKXl2WJFHUETh
CYQkKrC86HADkySarougSXaD41x7EAnQtPfkQ7bnyAGWFuBp8mz3nbDcrfT4xNnn8XxLPMB0tNdO
T9qMVfiUliQGLPhxR/Ca3cLcuAyBoKg0X12DCTwKuwvYjk+6Xs4c5JqrNkwfh7A4OAm46djB5SKN
5GSEIxlM1Qkqy054jAOtmgQtAkN5BvP4Szv5OapispcUwk8CKGk6eCubkLpxfmqaVy+Oj3nRnZlC
PZeiRCNWFG9ORoYc++itkbi3eMpe8uBGmNE3Y5vYbj5BpL/nuTpRRJ0a4TBVRp1N5stJ9P51UiXE
MEsfhpFDUAz02Y3mfgeLv/YpOEmTm28YTF8qBg+rok8fKIfB1vgo7unOycrCrG22L2lHKjhMIqgM
xu1QhK/K9a0NBLVz1/GOjH5Wr0cCBLedtxMyRBjiAbdiPtTWw37kckJjcVcF3F3tOPEGzxAn4mZ8
dIBqpAhQdspunkKJSID4kBXvcsFgh3aUhF2b6XVEUlT/tby8sQwep278thaqzVR219FSuHUdpQe6
olqEePQTwA519YYKqTg6NpcQlIW9NE2+vwzmUbfPxkFnh0KxPEY84O+AUKyDCntDsLiUjLS/zmAV
7Z209y9NhnOHmJVnL0V+DFJVbf1RM0+R42Og0b4D8sREADp5Z3axtXeTx3zscFCQkcsiB2tImFz3
wpFgmMlK1Xy/6w49yHgDJMtZF9EaU+s91Ixhwyz9vumLj14xPpUN0wIw7aiGyFJeujTPAXvIl3Vl
vCY4jiHBsE1zwvrdqJPbmnF/LLs71LSuH4871FXe1rxEb0RsYkOiohMOam1CsV3DVeuo4AZQ/QZh
B4GjR4J6ZQ5756Nyxmw7DP7H2GNYY3pkbEK7XDIezXmr2CHqik0BA2iIEEBq1iXVo1kOx5g31+s1
oWeEX3sJBtM5kQSkafNU+s5CnyYECL/jMg/jqijjexRMN4mNmq3BCAUTe4DNNQCltRx1J2JaYiFH
wk1geprm2sr9Y29TH5oTUdusQRkSMCbBPIAQRqU/bt4xxxVy7STuiyz4gWjC9bpSYhdajr3P8uwk
+Ucjah0KnfYnFOpm+Wu2OP1nj1VDUJj5Xk90h7QR+aIZqe1TqjyQbZW+5165oiehQ9Ws5hrUiPYo
31KL4tDRJRD3DDowmcqyHSyieJfCBpa2FM2l8GYIQCz67WmHWgs1sc0ZX5XyUMfTNdufy6ExXxy6
NFDfJxSzZpd8TSXb5q4MM8JyAhREdN70SpuEXfqYWeNqsPkU3FGEW8llkAzlZ+ZjWLGDD+07X0Fm
X9JSfUpG5mkZn7Me2mUUIpAJ3JcSNJrBTr2w5lOXqFMc9jubJNflj0Wn/VFAthdZe4PJDHVUM2yH
jM9nYPPhVnrdWPth7jL2m3myKSbnM8iZVJXpRxFdosNLCUKgVLNT86UNnONSNdf2jzGHjyqqPr2A
jVrM3he96PIaa8P+BjhssCqDsGGYF238CK/VWTNhuojcnvUdIXa2if7KhtzLnKC9MZiu40voVo7v
z2tCAIGwPcJx/wzK6RzGzaddkZGa2wSuayYwFq7BKsR4WrUtG0P7NI/itkJx11jFB1/hdZimB28w
r1if3gQquDSa8sGG7wAOE718N85XIxMlIOpx2d8RJ44agsdhwA/C9UoWrQ2jodYVQYfFz1AMp87K
VwOS+5ylw8pS6W62yPZti+kNg8UHm8ht21lPVEc7Y3aIMqDLbxkflFytmYV7qntZ/re262u+3RdN
sUBCfJTakBYL8DIrNU84K0XzMpQewfIsUmfLeAjYtiL5VnvCSptVgBVwDYqMx0iT4udP9/kCtfGx
7maMhK3gevkZ6vrKNel3i/qlUeiCprS7AZP/5MC737gRi6My+qTyxGwLyBTvc0qpkkEd1V3HENa9
p0P5qDJ5bxdcfpR2Jv1vsAmMftUG4Y2Z6cuY+oMcR8xFFkGbOkY+Z3KS1oCDixm16fI+AxCWq7TD
jT002ckP7XsxWadI22cUO48Cy6ph1ZCt65t0HGkk/BigLpO2heY5hMc+nD87e9777mOclyfWPx9N
LB9Q/R+KzLjq+zunmw69Nl6b6bMy65vWcF4azbbdrZzbItQXGox5w6CfXGWNjMlDg935r45H5oXr
4DH3JQFoXXIvOTKZffRvcePtJ3JWUokeD3U+CQvQgC1ELw0oukrSEwUdl4kuYNOb5a4Tci/8d0W2
Q0gcE4Seg16e6dDIn8c6u/BaSCVK3lrkgWRxswSKXfZkGA60Ez5llDSbG/Yth7JNUe6x91HjNXt1
Cx9c0jDJDK0aUH9+0zK8b8PiNpARt2fEDbu06pGAJuwQmLWe8VWG1E1ZZZysEV1K0TMzR6Rwk/FX
U9mKGt885ZoNa0KfufEj+7Zsrct0jp/7pgI16eKTjMzbaFgAg2xwgjy7cmGfrjz08FzbMTD8vHzh
RDuMyf3cDOy549cB9Y7DR91XDhMeF3/ZnUYeiVjobPvbYnRvyh7JttJQeMm1QvEA91jl8imuiveS
gj1d0h8Hm8w+U3gX9gLPL1l37jQKRxzgP7iuPsycvXNVE/EwfUSIStYB8XrEblBauo9eygjLL/a2
35qrgszPTWRXzxljy84VTDcVWvaY+ezO6LDGs2dn3gU3p3siQMNawLIbn9BFEDLGAJLfPhMKXR1L
EPB5jrcK20JuU1dHaWisNLhrxkvf5MK++5zTQAULMmvQfHUJCSVpAvbYIQ9w1Ca8v4ayAAxuKLAX
DLgicpHfzX2yHCclkpaZEYnFzVBAGI2XyA8kSaJL2T3Jep/caCMLLqOCkwaoBkJHNp9KfPhJyKAe
0o7Zgv2NlyYgFGx/YYrtaLoeC8+6+I+FRvL/Q7HOf01tsZX49Ub9M/Vp896+/6/vX7SXJdXrf//H
uqvfP9+LP3Jefv2Kf2JbDAm3RXimZznekoJlWwBL/gluwcv1D4shnm1hmVBwTnIM16BZLIAunuAZ
Z90kJL/w/8ZiWdY/PPwMoEwwZf4iuvw71BYQG3+CqcBvA0wEBIa/eBmOKfWfYSr5iI2UtBubgFyq
/6Rn/THfs4sp1oBYGdMgfvfvRYB5PcgV+GJXca7sE/Bx8SuCGWQ67YvNJBoHd7BTsRPdj+YqFSAm
2fayLxTyRMJMjWq2BFwfvJedX1/hxWakjeefGRn3XgtTckomb400GXslvneE2yCvYlARjLoHNpTy
dtT6bMbyusWBslbjL+jEG6dkA2kWLERRPzsuOsZ4Bj9rknVnld4OFFS5bTnTMOYiG4lkE13AYnVi
qIV69B9TTJArV5jjdhIdmQb1fGReY2wzf4TrW5cbWE4l/WLyNofFQ4J+eR0Ql070A4OFqkJFF42X
iGUv4q4fr0fy2ekvUdxOCAmL2EON1JAsHHnkrbvykpa33Jo9yYgRlsjmNQh5J7OkeikrgzzBDPUz
U6CKqBBKQYR84D8EXVGSo8OzjgWhE3vbZGcxeDhb6Jp+3Cg8IAdstvZEIEo1hBXkgvKtNOKHoAUX
2qoY6r9ZtccisM+u/V5bYLTr/iA9eucl7WJKY0SNmVNs4n54m1h9kzGByiP3P+eZUHQ11Wh48LSR
RFqiBjKfZCzusnpAzTXWmoIXZtTiLqLHbuyY3cvgT2vOvausCSksZHflYFhqbI6klqxYRkr7bgxu
SlkcOh+LhEJVocuHkgYs8zNkmhObnHJ56mx96aYGQ4Z8uuxj941N90k0HbZjEHQE4lwxjMWXEiAr
QozC2iwMjwaTS4Zsd4aTn+jpIjpZ65bsF/qpqnnpmSxvo5jTt0yLW2iBXmufPRcbieuU6JxxPVE4
F8hNg5OO8h8ShWFlb4acOUVbGGeF9NfvRbBBHnGBt+3N9LaQUd7BU6CdzFnCuE53NSn0YgXbSHDj
ZV+/VOjHEVu4v5bny2fCg9YqeWlG3Ufc+Ocx4be3Q+acPOmL4/q2Mr1zHHYvXBrnOGegh47rWrfp
x+wsg/dUMSQpx0voNhecHjsu6ie76q+gIe0Kxu5F294J1nUsZvSZNT1aMYMGv3EuCAv5UgZOgtDm
26UVq4sm5zGa5AHW5CmuMXjPV23kIcK0Muxk8503og6bgujstXN96Frc5OitNz6DQy8AkmGQDISc
Qe8zaMak5hrvBa5QEP0tNCa+MjXrNfZ7x7jJ3mZH3EU6fJgim5CmSAwEsaw7tekpCUf1bcjiDXX/
BE3H/sSov/Pt+RgNzilM+ru+A/SCGyLP/d2UqBei/i50x7itTN6mcoELuHLHxIUffwE2h9TbQg+H
opMvKF8eBIkia1qTh6jNCPGMt7WTk1n8jCHSWv3h6P8XgCrL/BcnqgPL2HI4XB3sKX8+UUXvOANS
bPJPgZCbVgDrTyeQKIPvESh9pPxzYyVMDpGbs7I8/vs39P8skxJdHv/5PZGSG+6zKBHr/2W45f+D
uZWSK/K/B6ttvvPsvU7+eEMvv+CfFzS3LVQ1E2Qj0FjbWq7Af17P+h+mYjFoWo5mdsilSxXwf25o
V/1DuTYoFptBgHQcl3/UMNfg8nadf7iu5pbnypdSkTf379zQ+s8XNPWCdnmYeJYsXge8GP6gP9LO
hJP4Ds4Jc23M83RZFe3TEJPvRCdDnk/eWxdEM7zTkSNm963LeFjyeq0zWDZ1UbcYFlLpI+gpbpq2
ZRPIbCgfsu5EcG2/c1Ry7HKyloErEofRVVfA/xk1sKsnbMMjdZkokouu0gMb033ef4QenJcq0bQt
GMNwC2VbP3gWMp93DV5vFhWYQHi6yOaIPkX+hDOQ3DPSejRaJduDhtR7xTFhSrNqGmlvHAHTMiWK
6jKpEVNHtZ7WlD2Er3tgDsbKv3StvD7Yo2LYwowFD920q1TXf3e+iBkvMWSO25dEI0thd+lFwjpZ
scF8GEtKlsLWmueu3fax87nQXG+T+Tb3nuwkOqfCN/cAGrFvRDCApjmBQRxDVxrEIRKYcu3UJutw
hJ1D6qMLM/PWNFGUSqasTWvf/uFh/BdnhmP/6cxQpsn6jtGgMLXHwNFWv50ZRlNP9TTbuK9KfQxq
7nXg/mBdCaxKYXNpjGDXbYEwv5PHLHQAoBFZMJFBsXBD0DIuiWdiJOV3quLtgOhtRdo3gNFJvMW5
/1KJLNjOLWPqPrWnbd74911ZtFswMHdwh1gUZbgK2iQ+STP/gUgBAbk03tqwK5i/uLdypn+ZZCOv
AJAD0PZ2PjLqgmy7SKXPnkT8/NdviPrzIar4OlLbIgdyJOM8Fwz7n5965iiWkZoohVS+UFWTtN24
BhPFdDA+tIb/bIj+W/uUgl4IjH8iixOr89QzRNGbSrfQJhIaUNGWlGQzfv8sBqasCg8tEaKlfrS3
bdot6hGUGjmrtQzxYaepUITVLaspN9l0XnpyHRCvmrYbqcGv/3LYn+PLSfiCJD0SN1xVQ+Ft3aGj
7GMeuLGdKTstYk8ULUi4I2h1g4Qk58yqWieOGW202mNPa7ddD8VFhHyocXY7q5DiJKCEQpGPHzkd
dk7lnKBJJ+guhL+ZiuqLeJf6IaxB6gwRZdaAOhCjNGZ6syYlebxrAsidwZj6r3JhD8qqrvZ//cHY
y3HzxyDd5YOxPCTGntY4k11Qk388jhyDOPEqpPyd8RftBhXBsSI6imBMXBUEmLZZY106YxoeS8GI
g+V/rKgBlBt6+wBhuso9j6Jt6PZFGlwNJutUy/BvnWJMNmT3IuOZebTR5bNnoFna/vXLX1qt//Ly
2ZtpV2GmQqO3PHd/YEeymvWteSBh4NeJaQcwg4cGO8MIaxz2sYcr2afQ+fUoSWMer8lhiAuGEW3I
3mTys1ucFkz1++QwxQvlhlTLhmL7IM3+8Nev1V2+9H9+q13TtSWNo3I1m5rl0PjDa40bwfCg69E8
pgPffpOYh44FhigYRpupehpcFCNBQ2iDzUxdKH2h7OrVL9WIFaQ4+2HFqNacd15EmkAyG2JjRJzU
BiGF2p5IYiGEGMuBJpbeZSxHdkYItSZG7Ex8ZrItporI9bl8Tf0SbCTTMfQzDtO2UoD1LXoA8Hum
QTwEJsfzwPQzaRNv3/cfbO3egkrKXeiV99ZykCISfeih0+KkRn8r0uHKdMP2ZGj1xISDss6WkEfg
1BtBeGX0Zre3dIIUq2yyvyvPlob2t3dVKMUiUpimdpCY/vld1bM7dyQrtzSsvDCMgv06nu3t5CYo
AogNu2zCS3/R1QN3wDQiEjaGyOPeUqiOv16rFnxJtZqPs2fgiXE3f/2x/6oPf3+B2sQSytFH4PJS
dPzxY48cQJvOpJCTL6+t8sOCM8tBTmLgxbbUCr8Ce4iSDs6nWA7DJWoIONSl53kccaCXV03tnZXO
v9Msei1T8XdfIvv328oy+fpQ4CrhOMLznN/eQvy4fpMhQ1wjorwqYehzhOqG1hbnE88yFcmwrZbx
WCHMl4hNAfK1mPxRvxX41yyExTC42cXH16bNQzSlSmyaUHo7GT8GYXfsxYzAgkXp37yzy9n02zur
hE2qIlBZi0DuBSz7hy9UPzQdrzYdsFAgjZ8YKMLgYAaKUMvv7hKRCoh/LNVlDvWM6TgOUPQXC9k6
2Avjm1TDaatGzAf2MP3dY7nwcX97bdqG3Uu5aPF4mr9feJjtGh/BHFtCkojDxmNNruyrwfMqKjA6
2LIENQJdvrwQXvcDDqz1/uZwtP/FgaMdnjjLNTVjIfnb+0MKdVH23eI9LM6j62V7NPrzDtfZGYsh
WsPOvmy7a3yh9akiObTU7m7gda/jkTQw2waNVaP538Rp+KLSdrxVaoA+yMNYeDDSK9UcLaerqFGP
6XL/tQJCJhOidZj8zU/i/dd3k3JZO3zQvKM20pQ/f9KzpQZUk3zSULcPYe4tGQ1M851OXQ9d8Um1
eZA+f6NqMTE7OSj4iWkHsqJ2++vv9wnhJk7g3mKLZMPlohCAZrgvOvfL4EgE0EBVbZdMjyyfyknD
ItgsCIDUqYFuoY1bWz3uAwN1xVh+tvQP7PZyUgB99VkXEeVywaEI4+VkGiEM+/aGbd9AZUCBAkEK
3wcKKkxJOzXG3ro3MzYRpGP7UxPchT6ewF8W37oovzsMjnnUNJsooeeG8nb+dQRI31iBV4WvoMMF
YkPAaIxFkdE16lFjTIZ1aZczm5X5CdsDoBCUNMIJ5t20XOtpGRA4TKxjbxR30EfnnSKwliQeDM2G
bVBkuW+go6z7yCJvtkHFVjhVfBVEXPKpy6ca+z3G8M6t9kbL/oQPux7DcEUCwBLtXbMFRAkuYDz8
zddoGYz+9jVahqkcd4KvOQ3bb4cnb30c2+jAEdewYzYzozgBEzwatFen7Bt0zH2lKuea2KAPd3DC
S3v0sdYbJFWKHvhf025d9il+L+dDbs5nkXgkDylyPlret8j2/5Ow82qO21i36C9CFXJ45QCTmUmJ
1AuKSoiNRmyEX38XwPvgY7usF9U5tiwNZzDdX9h77UfHIEV3fViEzseIjO6GkmgMm1n/aagiQ4IL
fNNuuVkcVjENQ9AbhTjoZnJJnYsR1C3rlalqr7nxabpkYKqdilmo1zNxHX848P5Z7bgk2pFWZjoM
i611iv3XAy/AzCYJLOl3bTFPd3iJRMQa5C5mRro98NOYLvt2TD5MH5bENrV1J+i/3iy++8LJo3py
3pyyI29nrd8y4R00OJCazLw/3Xr/vFNcDj3uu8DldkEo+78vdShkPzeJRtaVxJdEBhLylhkrZpGS
lG6M7P1WuZUuf/KBkTK1Jg4MdDAEmGm7/37XnH8pvFwuOLwGAdQA5gF/OwexRtp2PBFvtfTDHOL4
Qhi2PsOBT4Ca69gfqZ3cL1p8RBBYXPKxjsbAI4CjxmtGLNl9mVQfn4WFnRFuqImfXXncGkqLMfNp
XG5ZO7WHqlgJL5pkU+TNP/A14hMkJBfq1pDsO5vYw7jxQjDaEgH2Xmq6e1NPyfN2GpAjkR5GffmZ
OHSDMuioXkH1tpV9r2U92BLXqVG7R27XY1yfO9xE0wcC9vowox2/yXXgyJV2SOhdDnmeoBgR8z4u
NazfuMUF5raqCt0SqTRcc+pDDQmwPz7q1ozkjwvdqKrxZAxMnLcvAy4R8i5TsoaSwv7uDdjqSAe6
H0m7us5kcydM9TDSX2kc2oMGoFK3y1Nv+MYVrfixncV4VxOQbAQeOLrqe26WYHsLN1Q+1jrpThAA
KwyPNhfJTqrYOZcdw0UNRfHiluOhSyAsNj5RoFRM0sBcaJjF9zSnsgTrwNet3OLytG8CdvkFxw6R
QtABoq5w5giGJmFK1W+jc+BE1NMcsnZ/SgEM7Mc8/9DK4odJoa23xDoCfp73iMwZQSscEriyvtIP
vI4FutYJg+nZydo2glr1qsy5Jyoa6b7tV0Noef0xwVtzTgnobTIDh3vfJhcXVwutuv6iA5QDQ0PC
WbzaNdcqrjI1dahm0ucYjm+t7rQASvMY++COsjRUelkG88/MGczXkkIMubvgoNcgfCCLsN8U0rOD
GXA3bYUr0a161K9Q5Wl171UGK9SZCQglz74FrUP9XvdRMnfs6ltvvz3y2ymnVVgF6qB6WNZ7xIvt
x6bn0lg6THNDSn6lyPJmP+TxxRgpViFcQtmsulBpDF+C9W4kTbXnS2vueqO1D9th0pr4+Qyfswb9
LkIrZ+e732XKKwB90YU0uVHvZj+ThR7fKJh/+exZkN4iT7PdJ72EiySmJqrWdqRo5XdUgh0JagjK
hMuxGpBt0lEaVw62Z1fHKkFNxV+IJmuX6HoXFi22r6a6BirXT40qeA8GCFHbV8lfrFfKQfxeCAjv
66n7MbjeN6NGdZhpkD5ZUkQIstgqc3DCKnDR9w8Q2J3eejUn85pj/AlbwYvO+DifcFrK+0ZYh4aA
xMJNxBMxzc1DPv0o5+RKO0r/ayNYK5yFbXkgxx3yZ2fvqsdkXqmgOkZK2yqQolbBwV8asjsH4zhh
bqNkGWH1LwilQTyBiXK9cDvUJ6NjGUOWVm/26qKl0KS7CVtVTlSJ5SLhn2nD5vttxsbCoiIGnpC7
OBmNa9zG4Hw64/ucMfSAG9JHwkeFnGdsWrbPFc9BetVyYgq2x9KLMTzbOaQfs+iYzGAlhPqoWdB4
0hcvMzWwsPXemOhhpnWhyKHI3zcTM4rzgNTuyaEXZabDKAd17va8iHT9qtTZyYkRWpaxo4VJzYet
Oz8SXWNXs15chBsGhyX+mnXk+AxZckui1AO7Ejj8Qw1Wb1g3MhLYEVXso7csP4fZJDVh/Q0Mx7TI
mvBQJsEhjolyNTtQe1bKFx1fELnq1jIcAhuXRQbbAyt4t34LR2PgqbZIcXRTjDYE1OhcwDtPdd+p
R3kyJb/T1i4A0va10cZnzW/PA9CLc1A3DJDWiZBa8cq5OXb3woNbZgv09jDrHTBadMce8McgBfLQ
LUedBPobTXFCW4SyDDVAuc4XR8hNyGPISQsJwLvOQ2BHU5AFB8/FcOWWeovow3q2BuPMb0T32D5v
QyhvfYEaF2wrYNnUKmjvLJ9pqY4ZYB07CU5BTceAWEuTd9ucv4HL8Q995fNLFj+hJb+gXPOOuNag
daTLGUYUnlU9IeAN6RVxld0vv/KespGXQfwASROImnK3N/bxIL5mbvatK+1oO85kt0KHS37+tZTK
FuOUmMZ+tl0AjesXejsCPocw9n21pBjIvKTeqRSC4vaNJmuE+RdpnV3K97syWKqluvixDaWqVrL2
9DjJAAfkh8DgYtBwZHzHr9wfpoUxMtfldthth2Ot3JeixlU7FtAO10qJYICM3D7rrUyrW9kYT5JE
rLAo+CgMh3VjGd8RGkgC1jor2k4MxN08NNXYnjIDw+Ha9CTAYEra4H1n5AlSY/8HWQrxu16kCPVo
cHt+j97zwG0nCdL7PvIIAke+H4PYbmDdNShLRyzqIOO8A1/3IRToQ4jA68LS4mccUHFNrsJ/s562
nx/w+nXdzkwFTlSvCTjZ3tBex2GNYRMOaomfhW/GdjijFeT+MZ7iNsC846Gda+jlToVLBUCyr2zV
GTAPuqlpAYCndZfJJ88Jw/637U3e+gp97YAm0q+4eadvPbbgtVbamqNpRm+kj8VBjKXgr57QCZr6
0Yf8gisq51uXNgyWa75Vec0Vqrk0K3XHKWex2ddXU2UOBJDD+Sax8mHvleC7JoY07BRv4g5abBng
Fit9cS3hEHM2ew9mbxwtdLCZYx/LkfdseysZ9swcarOI3NE7jqZACKxle+wQiPMpuPC3dtnnnFv1
ZGsiuZd/KnHXFv5/W3zKSgYPhsM+B5nYWgL/ZfxQoEcFuKl64gxL86V2jbdVg1bYPO+DmwIUalYf
JHkAUSKgkJR5/q7lab7D+ct+GUpQ5CXan2Yi/xy0u6weWFMZTGbWl/e/LyrtrBgAG4o0xRR6ZzA2
O1n0bfskw1/TMR6HOWJ8Gf0Cso6XRTmX7v6/6+1/GSdR+pPNQN3PdNnaNmB/eV+sOnGcXNj9LlbM
C/Iyvkze/Nsu7cdxnqNyIUVyW+Ns5wHnxHRc1Je+5jnFvoXXqtd+D753WmIQ3PbwpYckdVMtk3+G
dnluRzd/8pbh7b9ftPHPMaLro+YhLIcZItOwv7VWaAjxTszjAP4cwws3CyC7QuFe9iHquQK2Vlfr
JDr41UOsxeLI1629tnp9FUN2m3lDcetnvR+Jbt6hNRd7zPqAt/Xp6b9f5zYk/ttD59u2YTqBxVvr
mX/rZWTW25jTU2Z1HkknS8u938oGi3jZfTbmhPde+HSetSRnkrO6+UZF8p+mxd1eb+vhQB6JhqxF
N1hGcG5OKUMSD9VJOLDfNv1l2Hcl0wF3cT+Pmq4Rcxg741MPpo9EMftH417qlkI3wzYTbUdeAwPh
ZiyMz8lJDZ7IQpIQTTE3XoX9xx5mfY9p5EzqvYk3zX9BgInZV/m4FLt4OFiZc/ZK+IK00Uvytmio
mSGLWudxsS42fcmK2WD0rUTU5VrkFu2X7TpFhgymOqXH930ZwobhTq9SgscdQos4tmqDGKk6xpCA
UkWt7cv2jxELVvT6f1imGP9yIviOzYaZoaRjWME6sPzLkx8PY1alAR/OttMDf6R227lpQaEKQY8Q
NNfdj95pEt97Z7gYA2fD2NBYFEX3zcyzh/9+WIz1Yfjbw8I5YNDfmrap239vfNm1iYKBL1u0aXHC
QE5EHNjFaaE72OcKfWFrVuyah/44gOZynfZXh4nwFk1LlEqGlbZBIFLq1384Of9l6cRU1GKqw2yA
DenfhwON5zYTavSR9WhnRxrK6CSR9o0c9GnPpAu4qrTCrQHUsbcciK39ADKfsxwpxQGLi9pZifUq
W79f/wS1h7e83nVBy8wtm7G7deg2L4lC/lVze//hXdX/+bYyVtVZmKHaY6pqr2fJXz7mppM1KlA8
TSLHnaZjI5jXHto3Dn7TYOuW1ts2nmTQkGObtz+ySTKTK/Once3gOtceTiBrvo1W0e8yLOp1Xc63
8YzmXaiMRHBLHDKH0gE+r/xaWPR0/AXvZWLpIUtbl4wnf0GBsvJuJUEUcKLvmFTieqb68HMi4Ben
/T0wI9t9DgSS9kmU81cEehZ+Z6acKhMu71Sbh0G1kNjSPQnNPONSxKPa0VsLnOLaWig2bRfK5nW1
bB6cmcJgK01MrcoOtv3VcKzXhtXutTKh39u6fElb79diAOTt8xE1YENV62g9X4O1bbezhmQYsVx9
C+Y/OwQ0DgWMKWMiF8zv2pOguoUcsLyWv7ZGdYpz7QAPCLN59tBI04tsd/QxW0xHaYHWX2tptvwW
aev1ewZqdqtioFPALe5pmgtNQ8zu12/tXDxhLhX3Pk1ImDrWB5jmYc+C62cTUxU3qYceYiEps5je
rUpUf5hBGd6/rIG8VZlp2ShJTEZ469nxl4fGrXMKSB/WXiX1LwbTFsANS4gQEyqS7w9XGstpp/yA
JVxAqqbeFaEz5/3dF10Zw52XfdPjIosK5UjWyv0RtEZ+30MT2spnsvWmHWs+0juZBut9tG0Gcz3/
Bp8SH8qcAAJ1GYY2/SkrWINtChGeN6ev62i7DLAVGFgYoItetgETULnMXcqwwusTDvmxXmvjz3pc
WwhtrVkQreMDgp7Qkwvt1NnCP4wEVxN9POysTt9N8IpPY2v8ljH2UiFt9jGO+rX1TpYSKkwGSO9A
tR+qhAnKVmfWeJz3eTKCn1rutzl8ZZuXxYdUkA7TlXU1jcLaCWY8E6HZJU+9+bqtLWG93GXErTG9
4BVtbwsWH5sxRJNfsfiexnwYo4H4+Gic8dbV5p2ZyWNPdxyQR7fPe+M9kOa78CoB0Z2osc8bJKf/
64wywquG9I6Ri08kEVwpcKHbG7BVOQub5ImSl+gG5tTI6MDGBO3XrjWOY0ZcRd5r+9RLbj2anOuI
3nuC75+nTqSwKvQ1raW+LFFdixj8PO8qzlHWl2tZbaX3lMnE+CB4EHUT79kXdGQGU/cjLuzCMcjO
2WJeaZlIrKg1hmYYljDr3QiLAGaUKt3X7XXaDmhxzFk7SdrUHp+qFQYJTqQgw7mTTGMWbSNNs9Ha
aBhrG3sVaGLPqevQqftvTuMkoeGUE06vqQndqV32SbsMkBoRulqG903ZTEkkvMZQJlkEAGve8zaO
MFLM/Vg3RYj/vLoUAEXCBZFJ3d1lj4mTt6dJpq+618aXkgmwFOqcgNDZtbhbiBuGLm1NyaNJh7dL
wGscCFLCaajwI20qF1+bmMMANmyMSd/3rO1h5QHgSY07SG/mCaJW9byQWF2ThzPa+pNpJd0zCcH7
pmcoA/HjuE0fjFTVN8h0l3LfWgxKM1txCmtYLcvWvzj2HFyTYDkuZr6yU4srE7A2SnsMZbB3Q8cl
LoNGB187F5GjNOQ8BIrvah1LT8FGfbe1LdogpnAAwywUtxTENoOsBurhbGGHAxyq5y6TJdLRtTwb
+glNFC6+lZaHIIAqxtecZ7zb3GywPgVfSAYAKETq9CRqUMb6OBbH7RnYerC1a62CuthRXHsgKxv8
DB3uqG0aoxFm08/oqTMspzh6LWI6GDlG25uRTBSPScF18CnC8SGV8ryXbfa+PZ7YId8KLy9Da52a
ecBQ1AISgnHJsbBzet61sjSrdl8qRLWW+TCWehD2JlkeWWsdCkuC0KztvQ5cRgksz2zXWq5S9mL9
qgljDn80AJYe7J5XPtraCRv9CG8odLq6e1TyzNvWwUP3AtLlm2W/5PEjcyoDCZRxQAsF+dFIj86S
86Jq0AHb2Mt0RXxu4EenTUbN68cMqxSlZa45ASP0gJlD3lMhYTNlPL3ffvT4gToRMPDah0tJfkvi
NDetnoaUf2vOd3bZhjWy9udL1n7vZq+/OpW/s9eK2qk4loOWlSoDKvsAmP9sBSwVq+phm2Nvs7Gc
sMddOvXiuLBxNPNpChUY021TzICJXZZLqh51N76xDPe0+I3zCtaopzOWreb4mLNVKEBtYGwDMdtl
qQDyyfs/FCubWayaaK27alm9RBpMTUbv/le3BnGidUa1V+kQgzjQGS8thGGul8d2EDfrWnNcGERU
VfcqLWUybJVklWRVcUOOT3tK5ztntqtzMnkveZP8cBYXMmi/zmdNwh0LEEsWKzEuRQ8RFPY2wTK1
niZ6J/+l0D2GCkRO7wJKJsgqnQzOdaF/LwX5FUWXeudloJ0mllmEW9lUx8NTUQbufmR8HWIZZAiD
GUq3QKax4Atn2o4wrd2za2Y1axY8oUFFQrzZ3xsCrk+ODy+q0vZIM9Ke7LEvnyWivO2OqQ2TCB4r
vrfWGsdGIBrByLqL/QjlM+W5b753TLk/b7x0IlY2MGkIbdYghSa5xTNua0iU8IjkQw3EwXsAFN1n
LZCa2Z0eBg9SXjySdz8tO2GyHswxV++2ZXMxxWcljPquqd8TV1fH7blTMQNdqX5WJXzb1FTWxQ06
mP+r/rHmJDdHIAL9OizLM7gNvIfYbcsMljWeaSzjMLG2Si/YBCTG+GW0TPk5Dd+O7p610i5QJL8G
tNnrcqR2F3xyIPyBB0EWdUBbdDVMvcakBgTn9hHj1CJeM95tH4emubsOu8vJy3Axz295SVSGCT5s
l7ggpXLr7IFov0Ev+nPbw4/a/JI09WsueMK229lJ83HXuasKvJFN6AQdMTFe8epuySMY12909Ae3
tp/e4qWudpXSz0ixG6juZX1i0ulFVm0SHOByaVpzdwna//+iQ1r7PbsmtOF15GkM1EwiRU1jxtaM
8iOsR4t5URm3j0PwW1U6z0RChTJPwVsTm3fdzMmaByvhysSoNsbUrq1fQgC1130fu7RHG0RikcxE
qMrXbYmx3eHbj1VPHn20g7HagQAaCckgVmDYDnOtTMKtglLTVJ+qni60cTttb3QIa7U+eYiRXxws
L3GP8eyDGSMSgjPJ1sE4kj7lagSTu2b5jc9YXRYPDogcI39S4z6j9YYB6l9yElzBzMo7VRpftcCK
zyWV4j6ngrjZPrY0G8WxTxgYgHzK1nFh7AAF9nvvxmuxwhgV2p2iP7Tr/BLAIWFE+Fm388QL+OS2
047GBdz6SvjGfzrG1Ctb6bC1AtuZNpYEn0LjrW9y7FKH9rh9y4L7FkngQeZ4CnHivHveqwaF+wd8
2H2JXWiB11y6zM23ScPWPm8bjLoC1aBGDs3WBaGR6L8cE6oY8AwT4STWvs+1x/x99ho2JJIJ62zz
IUx41Q86LxaiE+Mox6BHskR8yivuoQVXROsyet82u3rNfsWx0EEOEuimY3QzxV78klZoCyspgQQr
heMEjJbnMVizBSug7Yd2K3g6eQXtYo7fEdykkb31Set+QZJbN1kmcoMWyPj24Mv66HgmxK3PgbHv
k4RM+XoE/b6K//geIjr9kKn2I6tgo3SCWTNUB5KCiVqL1JjCdhtI45oJW53uMa0SkrZ2dIRgL3uG
wjAdIMw1+jB+7rjlXJBN/Wa78rsUMPDI8OWZWEcjkDzvG/ITwkQZekjvcjBBY6XBdVX/5Jk+7NKQ
QDs2VIKkwwq2YCkFQ2FVPjBSmAifQ1Kz/mnbGiuTwYNlwpDavg2i0w4eghIQiDZsgbj61bMq6KVv
HCvWFRHUgJdxNs5mWTg0kvLF1eQ5Y2YMm5z3jEApwGgFoSQcJWkmx70voLY30KEHBHz77dEIWvnT
y1R6+P9PkYWMPr7mi8h2xbryQc68tqv1SyF/4zzHJbQKXyZj/j3Awz9NDhe5p48/qzW2NeBmOdTs
RHdVXz8T93pX9BkHrwYRU1/4If2EnYYr9X1XHKum57lay/QC7zVE/ek4rZukbRT22cV4OMCcsbnL
mzTq1opmNBws+iaOanR+qxBwq5yK1Vi3nqR14ff77b8PluHS+03C0JGrKPHU98Y1Pj43Ah2CHs/B
tJ0rQA32BG5MFC0K+lQct7MnL4KfjujeifhAU+4VRtiaw6/tK2lp9XfAGWJXjyDw2sG1dgBuGEYQ
WxcvyW0spjNjGdQrnBqH3h8jZRR70dfdVytYgzwG83Wm8qdf839sM32kpcUN8Le9zTJYc6jCtl56
OyGswb82TPHOnMnEoCz5aXt9RQrFyNdUDkwX6EgT42/aCo25L5CxL/0hxU+zlZjZWjtsxSgRNNC8
qJcFES7MWnzg4XItMzqSFpKaoMkZfxNZemAjMF2BoK2lZNhQfBkHgn9VO/7cWkLXq+9j8J03TufH
ZyCydth2oPiTpAod1iAx86RIZsHCDHjVEvDI+KviDVPhE1BZhuUuE4aFndAQN2+5DgQKWhRViIv7
ymWLvgmcMwHrhoSz2uj9cNtyZXVUTqg2u5ERh92l+wxS1a5A7v0pvm3XCUS5QLqi1rgko4+kpOqn
Xd7LU+uZ+8EnwAlWYx+mHQGfiwmmqh4GLH5mdw+N7AeRo0xQRy2csqzD1DVECWmJJGoAioqb8dmL
k462HzHL5N7OAiUIJA4+Mj1+No1anaY2eM0GRrH45g585caLrCBs8R9o43SAv9FfYCLmJn4FrFls
VohltnnNQ4qOheQquUcZiPIPCPz2BxuCjijJJj80EISGFikO+60GGDLgJWZLdUto7as/o9iL/WHZ
V/nqwrZGBoIKNn9u5W/bd2QpMgA6mvG6FUq1NvzIclLefHU0ZwbtWr/2JFWeH5tCYENb7QJOt9B+
98R8cI6QMkIzNou7alT340B/aKYZ94BvPNk9wM3F/ygzWR00XxjX5BBIpLg3OsUWoD9IDI1mC7ST
bolkXIPuFmtXmaB0txzNvsm93rvVa75isyvjNgJJvdKiuIAMBkmhcicN5DCRFc1A+TBrNY2kXz92
yvERBuBFBY+dX5yeD7otXrKYsV7XIOHTUgmLcWK53zMXNX0Cn/2B+JFmRo2WtxBGt/M2xxdzTRx1
LIZ2OhUcfhI568P2Niuzp5pt3R+zdNdnjCVr1y5UqPx40WKpl61ulLV4RiuRsIzpkPTAjd8rVZzL
0X6xia3/Kv0Ax38pogau1n5WkzprGizKppHOfmtfanPm4+TYDtsCPo5XlfHakxv8Rcg2sMcgt2bX
cgCkqYWuFCd/aBCjyYmlu19kRDpiZ6pargy6FTKZ+miJAf4aIoWF7ldkdQW5FQ32ittJF/BwzHy+
OC3EknJMn3KnvZa1Pty6s43ClpOpVFlzyGXj38+d8+EoAPoMpuxbx+Pfizx98BYDumPGbVqMZge5
iw7S909SLj87Iojgbtk7IrUh4BaNEfLsmpHm5e4lxZ7ZopOMVanOizCvkonaEaS/Qcub/XIbr9jl
YNHDZpEEdy/VNdfpy/vTPNtNaLpMS7WieWgsyT8hSWWMcUwSEMT6VFtRsWq+9yuH4FzMqLIsYGYi
RScvwj4FLFDneX4pjAbHDPrrswBn4I63ltHCzvJH51jFAZ2A4Hm2O+LKk0qO9xpINUxCIHdhkV74
gFXY49vCAudE1qKVl5UAN1lkZzqkjTFPls90/GOoDO4rI+Uh1vw6p73sH0eb3L6gbUc+jQB6RVEN
oCZdrrxuPHlz0H4hnAglLZRNM178o0PfNXul85WlkwAEHxT929JA69wuRjPW90QXVfuA/A2713SE
JsN06C10cobGLoeR51HTmmLv1dW3zWeGLCQaZiLTjUEj02ViDGXjPTjoubz2Mn2LWcM/inXw6Yv2
1TMendJOInMZkV7E/fKsg+fHDXAtKOtv07gXr32Dus0j+aUs9OQohsV+WUBEwcYB3t1mp7IvnWdu
3zTMSsy/rvI+Jq1PHxXYuT1yCn+HUCx7GI3Q7hDLlwQZHe2Uw7goONhzhjzs5FR8qQLrR2UuxMSq
Kr8oEOdxqiQT7ukuCQbjUhCN0SVsx/Oc6aA7pQfgvtpLafSIpyz++qUvH2ZZkaxcyWuiuvZQVjEw
P9JNDjWT25spcfjemXNzzNmc38ALBUpYELthpz1avPRJkpzBvn28zQdwLgMc96cRXZeXn0A2Z1dh
BHmou6gYOPWvNFLkvUrtaFZ9el/GC9B6vCahoWxtP3Zw9Owin4667AWYkDWkZuywgoxAQ4QNWBsh
DZsO91pb9ZoaYM7PswMAhGRkD9ldf2Ra0e17g4w3R/bvXlfiZ+48MkIbZz76wkx3CZici3Lda6m5
1v3M0Oh+qeNrryiXhTtgd8/YFY8qvSZZ6T8APEkzBnNzLYOrGsHdizgDJssg6CAL6rh1SI4xgRSO
IQ1g8bWFd95+cWWzh9qpjmVheufGNgnIKNiLZlOeXTSdaDeVd2XIexBflhyuIBLr8sCWg8OkS648
QdZx+7AWQHbHMgEtWjSdOFmaN+IFhge24CQh+DvbV7IUzwX8sZ02eeoolhUzO5vLydWQKLCuWS8A
4No0rI/xYseX7dlRdvOtNcnebRLH2INZ/wnBE723jpiBnbS7Fx6EE2jfI1byfLorh1SFmzDITQa1
n3gGCOnUHvwO9MOiB8tdjgedDjh+Frmvv9Xs+IICeVAeC+NuadOHsXGTk8KvyL53Fbnw0lMbqqs/
9M6RxEXw6pIpf5Z3DwyPXvqZzyRJcvPJIsVpNj8WJB3kWCPkGcgKOTZtPaIn8+IvBUaIXS6ecywh
z52t05mMRn5Y3J6zEfpxVJVCXNHtgrWnQ2FKZ+waHTbqlEswZ810TFQwo11uyRON670kKXJXIFa9
Z+q8Wx11Z+bi0ZhRlA/mGjMkAAj2Wnw7efqJ5M0ybJ1We1B6hsas/cGM2MIBYQAl87JbV2rPpXR/
gcOXt7Oq3MeVbo7i9dZT8XIrKgV2gCjryBmQeiw+34fG1i9eVZhnxgHOXtLvPSTgdscOQmzF9uC6
/S9Z0Xi2ZUpEr7tKUzZVyqijzfWbzrh1ZGbcmuJlQL1zyR1XXBUIrlCrQAz6oN7smzRNFoiJhBCu
/cCVlnqPIoBFu1vrh4ARxkVrWpoBZDhH1VKL51l6k5Tj9ACAr+vt5ERaVhy5sC7Ztt4NBWEmIM5e
5dDaVwPxxj7FCUwG6QfZSPl9qTwTRbsAGYIJ/s4ICNSx28bbeUNMZIPu2HwFvenK7nL0uyfKgP5p
qYvQ0yIdKuTzNCE80pL5hAKG5SI4fDBYwoNFSVwXPtOCjISaxPVsJO9bS1bRHaHTrROrAw1Gcc9T
jUXGXgcKBDIL5sB3CCniO0tBeEgLOZ2apSfPpikfjKlfsG+6xcXW2LYrSX6y5aXok9mX1kX2XayA
uRFXAhtuMqaCGGPt6moeJxyhGfE3LURnMkB89gRTcdcDg1IFTX6rpNihYKUzTND8b9XUmNSQsYYL
PqGAliCvRR9Kg/mnMJiEZm4VlpML4GOmIsbXhfyNlXHIatWprtXqQHAV5fBWnW4LWhaBL9A+nFt7
7u+WgKkZKjENa4H+neQy6+uIz1croqzRzafUJWCkyvwh0hjJR8z8rpIIuDug1A8enUw3GPlPbmZm
EqRaoyhqVpHqNrGr6/nD9pV/LZvF/1ztDBzwuza4t8lZOhcVk4dV8MYWlEyTuK3fbZtAnFxkbOho
UOVMQLUpqg/WlKnL9LntQINhO9+JPkA8QqgPdtuckr2rjoGmn7gOGvo3pgdbbzvrq9WF2QlWp+aN
NRVewlycVIZWTltQ7BoCOEedHodpDVlIpuTE6Dfclm6L5r4A62OHEOjdsajnB4l7fFf5D9Zj3Bsa
CeK/HP/Zkq+59If7vJ8oqmAbztDlXmBtRaYaT4NjiXNass2jqUNPUDPa6mebBLfZRduptK/oXmGF
x6Tp2k72xEIlvU98lkvrZrrW+NlKR8L6nHlscQAbtAZQteJ0EDe9O+Hg4wg+EeSC/OTgY+C0JrO6
hYYV0XdMB1Mfbye/OgAu1R8bfeXClyXYLKX7N4FMkqtGwgk+j3srIDbd6or7pp27g66rX8ViLNQY
NtYB9jBs/XZlrBuXCfkccb4EYaW1yneMCN+EX0ClGciPHtJsOhhadakIrb1uvzga96Ax0TeogjUb
ssz9oCH6bUGQ3RUxVtm21C+Ja+kXnIHUobXzi7VWfx4Yv5DL2pwnHGOR1yMXB3hfn1cEnm+URP1V
NTLeCbvAMBGRK6p5iTJttm8SbdQeNErn8rXoRRGZQVMd/6C/cP/pa+OY023sJUbwLwKz3GTUBjqI
Pnud6BgkjJNFMsBeRoA6r1DxWN61/K6HrrBuPUn+II/Fk0bGOIPnxTslMVxFuxzREqkUfYNSKOWo
NbnbqxejxU1DBkr7ZAEmPy0l1Metj4xbZe+XqX7eThJiQT9KX71XcB13ma37R8PoEFCnjXYjWVLf
iBaAil+Uv9vYYL9qD/25MjpwpAlEHQ4btSsNJGKZImUKjN69NrxRriDYBBt4A9B/YeJoaYdCViAV
UuO9BdB3ZmhwLdm1EDXBwLZu2WwJwyhP29Bt8yNQxJvKNV8Rg6vO+GbYaRJukhAcqNSLlfMgO9JH
VgdE4dXW43uZ3uItic+15V+s2oHl3djdoSRTDUNT9iX1S3b4GFvmlgTfJUj5aReKRuRaA3SGYuRw
Tz1kWcpkiGhYwwEazHu7ZjVS2o2Ri58NN/KCyj/h8p+IC3NL+96rOpagbXlGmEzYwcqrgCePrpcU
gTmyiQG5bKrWzgc1Wc5v2/8J2uXNkvavbZBNmvvLsJoyVq0gwkJ0N9oUh1sBEq8aGITQ6KvazyVL
UjB6cQf7pszXkYAr350meCjmNj2OtXY0Ju+V+9jAsAOQsSCOB1FZy3KevsBlkl/Vg7XruFbFqtPN
iurdMWZm9ut8weezPBeS2ETLmCIGgc/pOshsoM+tDM6vKjeexhnIjhebP5Icv9UmpVBe/cYyZc+Y
5bydeRp0T2yNyGjoDwqnehmt/nNrbFa2dgSw+dOBPPuHb5P1D8EoxDDfxB2K9lH3QJT9TZeSun2a
2ik563l7Nqxs2ouCuCyj8giOJk8AQdHy1TJiMFxF8myuQOR1pcSoOT6Wud4epAU+dVUg86lFQrU/
U4WHy1lzSvwA0b2enEYN6j/t/SZ138T81CHMAAV4SsfmD7OXl22d/d8nhfUPE5rLEtTymV0HLsfF
30WdTcoCJgN2BgJK3dZ1OtMwTdljVuQ/Y1Mbjv/H3XnsyJGkXfZVBrP3hgtzBQz+RWiRERmpmCQ3
DjJJutban36OWVbPX8zuaW5mNQtWo1BNMjIi3OwT956rW1/VDF+tN9RYSF3TMeOiNSwKGTk7YtBw
8GwYbxYK6sRtfk0kZE0g3fZVycSXuB0TctOqlwPgqvqWFcOpXIyGOTfqv6yh3mh8IOZsGKs/yA3N
fzFH8uNZLp8d+mPL8ZRO7W+SIniIkRG1HUu0av6U1k65MZuRbL1pCfeiGkhjbNNp3dl7NVhSI2Sl
4XLzhoMnbMiWlMOzNEyfALKOmG/3ynDUuTKNwsTcvURv//kj+VeJJK9ZuBi/kOnjTXY/SCTbPPe5
y5D+RZp9SIPlCL37GbOEWGt+1hyqJcAwwepxthifanHvbwnNLc+Z1nP7EA2DGeqPtkqp7f1NJunA
JAGCIaEM6Lk/CrlrM5uShuXVWtdzZ9URN1KxX/TIn4nD1t9mCPoPTWBigyUq/lDpsu20gmctRPOX
LM078gkSU/izvL3/vf+j6PNbGRddCxwQnMK/eUGOacK0MHy+u+p7/bcP1nC7tk1YO0h1o4mppbO3
GafBSTOdE48PJF67i8/oTgAS24YpIw3174qAoaRbEZInHLwEz4U2aoIxQg7fFMMn9TWgz75kBpvu
1v1cGgVIHRxiGxtpBbidaJuMwCeMmmTuli7v2EzaQyoVXlbwPdQpf/u4OqcNkSZdsaDs8Bb9Hibq
0TSKn0kTMueSRyK/gpMaEbo5O0DJRVGCyKSU9GEgAnNX31dWHdxPxFW3FqLIQqNODyhnV0aUi9U8
jN6G3RfQFOy+bZl+S+1IP4+ggVapWWjPs+++sK7BqbUEw6EmieK1iMYvZT52JzU77s1c3xrMPeHF
cPQkdrVP7EfwQv3LVIc/7KYrmPEn5dnh0qLddU/qvcOkX6z6gTSb0KnEqf3ph5m1tqxx+Gz27Sfm
mtxV2VPtNTCUIudCu/VrorBqhAuWz7cKSizaT91P63PDZpWw4uVuyofirvaXIz4wbefOCeFCixve
BB1TWSMCLnu2SrKqBuZBYO5kbYsG5vpQhvZ+LhE3UOm8ifat8fzs0oRSCqaHydnDFgcsosuBU2to
0jvB2F5nRjGa5HZJSIjj05MQwtsi5LzPGzQFxhBdCVi5RSjYV/wLspww9DZRLMjxq834pBZbS0E2
oYxIqDvaDQzRZufN73tDvbFwZHhHJK/rqOn3kwlBV4SUx2aSjFspNWf2KbVHpclsY2RPeHIwH+TS
ucffTH+5wNl27PiSIt1ZKQH0JL1pfTIM73YgbBJHZF7cNbn2PFj5Fxj+pLtIL7uSVhOCNDBEKS9j
J76TMMksiq3JRG3M9Ei7E+bAMdixG/RNIINbknlW7JAFVR4LroJV2GoQ77IEKedRup5eH0BHcGlj
CbQ2w+i0rzUXRo+qb21rfnc2P6V5bbxLm+IAk4f6qqtWR2llGQT5+6bQLmlTvDUGXjaHX42PLKTt
SEiwY/NhWKJhW2m1jH7gmzyH6DLQjqzdrL6qS0hbfLEp4/HEebRLxsi888xhn/p2sFNLcTzG/DRW
v2qaZbmF+sk38UCx5/pil46Dn7KvVwTTdtOgv5GwyOLfvGEwSq52Vd/CvtdPRoSPKdbsnc5iZ11r
BgPZZbksKVUf9FB7OzfWc03wW8oY9WY15V3Tos6outTc4XUUu76pD6NNFriDc/hI73MYelg2YWgV
B5Iz0y0qAiXIjE0BvztEXkkKGVBP8SURPnAaVA37WivRQvT9p6iib7dE8JZb1560r30DsXhnp4zc
Kj/TmCXR/bvNfGzloMjE68c6TKNTJPsziR4tt2S6G0x79ifxOdHCF8koa8R4FCWCtGbs34I4z8/9
UlxEHx/LUYuPSXahtN+LWky3PBX9Nl/CJxaY41F++nMr7hyrto4GLgiiuNU0GEDBq7VE0X3JriGs
ZKOBPZ9lSrQ81SSQpxbuJq8txM5MBDZFF8WtJ4LXBiUb7emd08BBicuABSUpBCcXPcRqMLR9hi/2
jqQ6kqLD8GGwrPqU4xkUYBbyyMCJbMzjXWlEn/QFv6QRbBmFAtGqWOqL3GBW2n9X9ZQyfg1SqGJh
nn6kDGOqLO1p6vDuqvH70Fu0xSxF39VdVf1zWaqvVl4Yq74owmNSxSS6UsbVgf2ma62DCN/29odi
QR7ITPmbKlJrpkZMluzNnIryNOJ4iXMZKbCcZkOv3o1rQSwVF4BQN4p/NXk8K7HhPYPFY2pQsSIA
TK/nvYYlmWBqQ4ZvTnudIPOe3L6jCLtjJFVXuZeRQFIPuDuhsZoTO/shfOk7/Cq91TtYq6psHSXL
Nq0WDnd5S/0fmYy6ArzRfUhGtlCDYK/S8zSQ2rlWHcJf4gLj0GjIzVp5KrEEtkYZxYY6TNVKqqnq
OzYTeiD5mj4q+wRZrpqOqEKRueF+QRqxjYqWz7P+qeVTexikxTKXfUZiOlDIOAGPhVV+DWp92hhO
fe39xDjRaGxsjycrceCFq21rX013UiBdJ2l3qJIfwNM3QUDutBGGl3z22hOxe5euK4ZDhBJhpDra
a6bXrNs6OwcS6RL6yHZhp606v9kkHQJNNcJSQtk4YvkKypo9Jji1ZOi/KOFI7c8XB8/NRjncw6l/
Sk3KvyikFWulp1vxCRIzyu8Hn7pYt+A5ZAscjSTW+Bzl26XmzhqCYHSiDOO95ajORhMG08kRpXsB
07gqSH+8NxA4FdJMILmM3LOyhgB59m50NzuqERpr6tbiSy6Q/2YaElRgd2wOJekqKcU6LpkrL178
Y+mFs+2WSgaieMBQi+T7rKf+OjIRR8XT8kgO6kHjKefIBy7C5saXUeRdm2/M3Drj9Pb3ejHcdM2K
z1nS+Gyg0Zbp5FPOQWaswVWAKJ0CSAcuiYjSoSwywLS1SI7daOCgh8m76cVQH6RgysImw7j8l1QN
4SLAztwCuxUhiX29z6ISYbb6zthzhUhmCX92DsMw9zkNimrPPOBHLvNWrZolRI3TA2kK/He76l/g
U+jT4G77hYzNGLWHrHXyHIOUP831ubDemnrKb+LBf1p0ovFq6bdk7fRMIgy4ACkOUhdnVsNGtRKN
LNQ42Vet3iCvWM6VlPeVaJU3uZe/WjXJ2sNYnXLvniyBHkr8dE9RMp4MQ5hQipx8b8xNuCvMhJVJ
h3ALzdrKqJLsVJnGtcBnsqmi9iALjo0yWQde9tpWRrGdkJshpukOdRH3qwovSKlb9YM+lm8EEx3l
Lzkmo2m2PJDp7feUX7WeTjc9KK4Z11qzhCZaN84GvP9ftKAqdkolkzC+gP1xyEe4FtN4RGHr7ye4
tKuE5deqCYqA7HqEBnai34+Ft/BmbmOXM5L1+8+imu+U3aQrmQtGnUWrLsrkOIbJ8ziF/RExH0HX
lFJjBS5pFj/63DD3TC4IODQ8OTjcIl6crnOFgAWY1tkxdWY4+GuOsLVmhEdNqWzgyvKC2MFhkuvu
lCynHSH7kn4aXUM7Pg3z8qx+X88374TSxToCervEgWceoiI4qLIyCmvJHUabsGTMcLMIAACjRQBM
pAfK8tTfsiiPdo2MbXddnJ6lSB4CL6FyqJutgBC5S6oovvg0lfvA176FcKMZQHcAguzM26V2wu3u
oq5Toh0HvTrDTKQQgeYcPJIEEnHL8+XwrlpXykfVRouc2EsHYQZxYkTZavZDNEfllVylbT7NyQ5P
Nnc5yTZ7ohP2SsIz2Qyier6zBERyCDGGlzIAwrMAgBztUvuLApmStTdMhvauw/YrIKJLUO/jYGYu
z3VuDLCD1eNlgiL7OnXlQd1lGBT25Eai5kGcAcJukIlPAESlDWv22LEAVl55KTbN/FjWFKpdHVob
e0B7qj6dAnldHE3t+6Pb9ZwiSRJf1NPMkcbmrWShsXANsbaTMp6ySTGPUG6OQD22Q4awwW2d40KG
xlrY2k6Zt5uIFC+9N/I1WTRYAsM1X95uj4Hmov5729G1LBW60UXgwGFhIm1f4R4td7EZZp4d2HCn
ntOsq2xrr9SPsSgeIphUN1R9ne13GP2JGk1t8bWNzOaEl5ZKgD4wSwTgZMpNVUshNalH3BvpED0x
Hlt1vPQLWYjbqWfdIWaLlJ3Qncz1CLKnLwkELFqXtCyGmCtHkLRhBDncY1HuUDFHnxKfQfhAWFAR
kYEdiOCinis1fxz0ZkGryO8pXBFeIBqGB1MW2bIsU9eFckhMyO9p29oDxD/JByGJytKO2dT7Bx3S
uvpCTjNmiSH3pzu30dd2XYmrM4bIxGs2ILmovwGqiE9axEaMfeBDCo5z6kPO1dj4IZbcvpk2cpnS
bV+NlFPd9dm3kxvyo0tZWAfirG7/UIzzpujrx3hw+rtm0VjDSV2wegU118XeKLmH3JJWjZmg4/m3
Wrh3ihVl5Fm4En5wGerwUcm+vNl+bTKbyD+pzEMdB4cV3J5lnRSga2J0eYIh8jSijz/G1XTVWOiz
mY++JXF3SPR537STfk1dDIeSOkEeZ0dIWpIdEp/1q5Q+qZmUYGDStuk1YivKZ508gXHLzqkx7bBj
ElPXWw8s8l7bwIyoT9H+hf5MMJaR0SLGxaOyjTjSwhLbM+wenUyUOuAzsxZCQ60UeokOD2FdVYXU
eXv1iYlEAVK14FbcDdicdg3Tms6spyub+ufJicNzb9PQT+VwNLSq35GFNh0VIiEVAQyuNHpRgvRJ
GNU+6FwStETjI0kZ/TWb82oTjKW1Y/BMun1jMwhR2tU+Kg+Lbz2g9yppBqKRV2Bna61iwNwG87az
ZuQQSUlKHAjmDZbpZZVz9YgK8IEPyuVdiB2ZIQLAkYF6oSFowKXyfYCFeWgGfT/Qwt/VtDApsmHA
D3CLLXjIhgsKPOolkjcafgwhSAzJkVDnih6KS6GLc5hmGt0oD3gremvDbOA8BxA2oCa8amTXrIt5
viigiKoxC4+uOybJRt1bg7vcMklH6mMWYHB/n2cxZNT+wVnRNdIGm8VUfqolkKSf+6eYsIKtN8Tl
Jtcqxnmx9YOW7yVveI86g6OcGFMwT6ZIL/R3BhSF+rEKWhrV0Xw/BpzJxzFJ6XnNAzwoacI1m3q5
szcqHvQHWffto5Ckv7zLynMfsxpweLjZEHMMJAgjJne8z5ASrlvdcMDJheLgBHKKLF0KBmqZ3RLf
0oH7KE5p1E32FnGFuwP8MjuVdnr2E9PaF/RBfW8374rmrifXJZJPedHTgo8n9eio2XqRAPlf4rcy
oHmcy+SMe6y80l79Adn67wbIFpwVh00ToRq6+YGMmZGe4E+dzm1IAgQmf8qS6M2Qa5oUvOOphG0P
IUZd/gqrxypPXvzo9yW11Yr9L7lEN+UAhYvkk+ZqOBy4j9Fa6Ssi1CIcL+aXOOdu1MPB2UbwURn5
Z/RYS0okqhmwDrGbW0Zs4p3Q/+hkVvi8j5NPkIrQiDzDJIHkw88nuswxRtucgF25n3GVYTbIlqM+
es+JQdcGzNTcGTrjWG9RKe8pKdy6uKj1N2k+6P6D9qQVTsPyLRUnzaPucRsNj3uSHifR7iaEaQ8k
xZEv1YOgbYgB0FjFd+7JGVDKzZ19nCM4h3UcHlUN4TnTQ84FJf8O0DW5d6c359gm+NpiRrSRzU5I
Y2DW+SOzR+PY5cWZS7PckqXK4UDHo7MN3/SpowHXdq6L6BE84Cu35ZZZH3LKuVvmBkwb5qTYapqe
rBHrrbK87ff1QORdF/b1OS2sA4AlzB4lh3sJAwuq5ZCfgZTcFROrcwZ43EFOnz5MrbYuU1dGR0Pd
gCl4qgl6IPD+YCKnP/hhXa5bqycNSLotPMSMdoDu1O+/WpJpSOjPtBbNzHZ5aIO7CRhofI9HlCDG
RwIbXxAlNpvKR0IepuWdGY3p1pLVjkXZU5lmToIVVkiiTnRMmMGAHTMmn9ybL9EYO8j7SvuK+w+d
DBqaQ+/Z3/HcouaW9WqWVLiQ4TkZSE/IzOySzWz0EGmTiVtP7E2rKhG2EdEwgIDdJ5yVbpWTdDdQ
cIciYGuQEYwyWu+DwVjiIrsZAkMqNnU5fUaSkf7BSG3+m5WOi7mDnYew+Pp5H7+xOcdQzNz0nbLD
6DlnxLZE20nrKfRFQJwfyW6uxBumEkQfSTm1+mkNBDGtHJ2WaDNXuttCFeuNu4QYlkwnLj1u9GDV
Jf6PjFZhAyGn3v7n3YdlyOXG74+bx5aBdkFCDyAjfvCAc/8XdPsQyxTPLHJ7ZxvMAzW1P19bzEFZ
69VPuaC66TX6QC6QaU03vVtK1HxA0fju4yrhi6adm6YL19kU/tCWDASXjWnUY9OGJQ23WYYIC3y8
i5ekfgySxD1E7lHtB7wWJHfvxQ5qdLhOlphWbKV5lJZTXLHTr2MgZHqFkepdh+5kX7WF7pbuAZmo
o993EtKFiEuWXXh0s2TirtUOM7lld0J8NbXq5oX5Z3Mk6cyswxdyX756LTIyBajsO06CjGJow3d9
n1a+sa5auHUdfJ9fDoUqLjDjCTPkRQLVah9jJFGuO6JFVTleFY6A+hPeQip8XHdwhMTsZIzIP5UO
y9u5HVHxOz9ZsDLBnb9hniyYlwGnTl+TeqTtOSoTkxqKhAAhCaEhkIcp9K6r/Aix74PjTwe15E0k
RMuqXjOe5K3dFC6u5pPpUwVJnB3TUnyCEhK1FDh6kCy+twhTnZ6Y8uGdkau3pEMJPKJ2lzynMDYQ
YydNvho7i2pE4lvVCLKSih6JVGx9jp8iGZkdVEQwLp32wxot91xakUtA588ydL8kYXAcMvQeFIjT
daFtMDDBvg/XUxPA7IyWUtjNa5RCB1V1tS3lPm7NqCpNmaFKd/yI9nIlqvhRbdATYnFrJkprYyRW
F+oAwoiR+SwrUFoTxfsrXhhOxafM85AXxPGW7UWEysOaz93CQpvh1M6KnIce/P1BNbCttTPNEneh
/O1FFRQ7lL9NNEy3iAtQB9ka6OwupFUqJSZ3u2RyT2R+9ZKx2aPt4Loto5P63bVbM3FqhueoOhUd
fwKM3dXc6c7RL9D84BpYUIzvWUExWIkIcQqoulZdHBv0BxD/ieeE2ALKkQA/lJ7cvNLkWjVYb1jf
PlgsVUCHZI/hwnhLpVcAGCD0xsqxp1f4JNo7w039HQ/QRSVWJMx6KD8WGJoNwA2O+/cAgESKA1wD
Lf77Y4gwISQY3V4qj+oKTUCaoBHX+2lT+2BJlNur6awIwmPwJVzYqqMhRaGlu7iXggaXV2NEV1Jf
CXzwnyE//AWyDyQBbepsbS1CDIKq+ndEdJ65onZaMaCqZRiAzOK9UVVfAjXiJEZ22lSZTKaXDFGd
AXcpYinWk39gwNTGDkk2kBMzoZMePQbdNeg4SgOn6Fap5t+mMMaB747DobXyx3pB6boUwYse0hq2
GRaC1gkuYYdWiF0OnuqhJBa5/a5NMyI6z8VElswM9D2sxOuBqdBtiZj3WbVOHNPQ/oiaKT23+AJU
LeDrOCR7aDTXKGy/xP4cv1ftFbHk+mSYj4VdvADYJBQVa9vGkbq9xsI9aXd8eyPSwHDiM+sMdUxi
ZEfeL7lT7qOk7DZuDf84H7pLWETHcmrsJzAmuyqRw8eKZGGP7eGfuDEK8fH78a9C4IRtW8LWbf0D
m2upzBEmL9/XDjAGzkXGt+ksjKuh5zWJ3t1EX+G3u1xuOapk+Roh4X92GLQBVxtPY01TFcYMrmxu
/RBr0bMBIlNrISoueU7i5ZLo59QSb642benfy1OLSpanFMlnIQ6Qo+AFpDQPvoiDjY1RYuONqMI1
sjQOmtOjRivsF037GpKmvmGY4AJriZJdwZhlXxGiRTr6dSCD4b4zKVfSxT11JV2LO3vGIU6Be8iJ
VxoJAV3CbdZV2IttQgiYmoyo/yikljMc0uZU9fnjOCLAjOT33rJeqlHL3t1AOABPmcb0s420REIk
s/2YlK9ioU1TMwI3x5eiZbxcS1sbsfNVgTCQFRQEWcGTsh/ZNi9bpVOpMjvYNhiX3TKc9+o8GSU4
QQ3xe1MmQPr3La3wOollnM3ElqB1yQ2jvK9hQWJsaNfWnDYbNWYZZzeg8cw2OQKuYImvps0sU53v
VtHmZDj7y8os+xef3NmzG7z1xkudcnkQi2vBqlkNuPvRMIG3vS9kUSekYlRpRUrogJXJ2KVjUte0
y+sUDvXaaMiL9bRwR56JKiAV0BDKen+eRfSg1o9qg6pVw7g1tfToC/97he9wXdSEgYOBZNMVZBd7
Zqrfsy2HBstRNPdpuzZJBscG0qEBZT8Z2hizkeQUad7vQ9Hw7PVsZdWILhzxXnr9eDQ56q+BUy2r
MgqyfaOXuyWyb+x/GT3GDH4Z7CMuiUcSRaRDEgUco1jLuqt1ixxv6Sdtp+HH1MRoOULj3U64mJOz
tpZGal0jXkzMOCJI6x9UO2wiAoQ0o9WTjZrvlnGyDoHphiCKCkjDlZPeqSrt/3Um5v5nKcMi2/9/
AregWP3fA7eOzc/sW/Hjt8AtfsM/EzH/oeu0x77nCpfZGTDE//nPRExD/wdWa3KuhOcQQ4jO7L8z
t+x/WJ6wHep5HUKZ4fG7/pm5ZfyD/ysqId00hCdkluZ//a/fFDTth3//TVHzOzfdJnlDVtvY2/g7
wCKKD02DnzM/91uCxwtPK57giN6maMn2C0xw8KeWjXCDQe0S1yAZzBoVp1PFVwLGfoZ5JhEx9ml0
52Afaj11sQOMsrV4MEI/H/dx8wdV14esA/liXRLPTWHY/OSEHXxoErws1/EWpGBJpvSeMTsyxCg7
6a1nYyECkDL1KdOcZLqNEcGxQEyYnOMtIS3kNgUwJIbuIXBjsek68VX9XL1GEKKrQwLUDPOwhM4t
rFrm7/yv3XtcBCnR9IFhnZMpIq0+RwNF7Ea/D+qDXkz2mQHJlkRLfNwjT29Pu5K0xZFtz71vMaOm
L692gRb/ak3m3jESabZMrNlX5sjj7QXwQUvbWo9J/tOR51PjjP1BnVu1czEnFi2Gl4XnOArgBBrN
K9twCNFEnF3IXvUfcW74h0Un4aDtzK9+OkNIiKyHAYPQMQQ+k9duecX+Uaegf/16rlbtPDp39sRC
PltqbzMXKfJpl/VbT5Fi2ZV9bhbbPjt1fjEbbGhBPMecRV5+HCOchtVpCaaDlgr3UzsXX/UpPQ2d
b2+TnguvThuOrCDa/O1h+jeaL/N3CZr60D2hO75t2IhkMV/QOf5N8UWagqv5KR+6gWp3Bc0XbBL7
COgLYXtW/zArCBekBp2C2qnOLMpZZFkghFk0rL3ISQ6BLKiLtPmsR6F97vhR8qWOjkDl7+NpJkE9
c1DqusEd250/lja/NbZ/vXwHsBmKdxOB3wcqZe1FUQoZCZCRYbXHMiuWq2sn8RV3OC21zWwhFqD0
4TLNwwPaNn8feWm1czXnqjYeCb5bnFgQp3vu9bokHqwUf4SwcZ78rf1+f5UIM3XwqLrtUPP//iZj
l25mE/fQeqqXm1YXwO2p1RF3k5Uxm/Fx0r8tMck7NIYxSppjYTT2Oaic7NrVjNRbOMtZ2D3jc7hm
bN7OViC6w3/+InwItOI1ktTCSSkffJ15o/3hNbp64tXUNiXr58jY0Tl/s/s8AEmlp3edK9nwcjA3
8UgSNBDtYObjhXIRhWOgV2/lnMKH8vAIxEnW7cP6wbRwDBVW84dphhLP/nc1q16pzWDUI3zPRWOr
y3f7b19Z8P+h5RsTnknh/qrHynoJoosNq87IRnrlflPMEDNEkn2Slr+NjOcpZzzh4QieP8RSHBut
CYOgBAHtOT+NpfllWwPDDjKxBmdldf29kLg8+SGMpjyHCFenr4b6nnRwYluCP8C5lfE1LtDdRF74
rAM+1wOr3TP2woteMTWkr4TDGmSo36L8lqX9vCvE+AJOloV5Otq3XI4XS+tg9EgWvV926PaPbQTn
3xaJfY5MDLjZetIwUfzhk/59GPTX+8fT7hODIO/MD488MR6sUySNCn1evc+g0569mIJendn6yNEG
IvMFHDij8qw+5Ky6qtTxTqUI84NuM1BcoHJvxa5ttPn6hxf3LzcmA3xD3pimbQpddz/emL6GmRgn
9Lqo9O5gFXTNPTf1isP2zpOBzt40vTn4xzYRCXZVfprBPS+k1K3YA4rjEI570YKPi7Wa/ssCTTgw
678fEsCP//mlqhn1h+8hbx5R3LxiOcv+8MQwfp0Tawq4utvwx9jynhWDgNVjFkXG8zF9RvGBk82k
Dk26Qf+uEhmmWTC/iXiTy3rSdk0ZsQT1Nn7S4BQvrFPR6BBkl+w17P3sDze8IV/Rh1eMuw4HC6UP
o3fxoQ+0tIbQXgFksiyQKHIHZ0dsGihujfuhMLrdoDOygJW282aXJb9wPdZsaXeZU3zcf3j3fmeZ
ym+hZwhBopLum5ZBIt7vTzGGPiQqoc5yv9fcVZ038f1ipvORqdcn9W9dr5tnbUoOTjXPOOUMsjZs
/ZOdwuRRT19uZ7/GOQk2SUCOaSYypkM6Ckd9hlOBZKA/hyT3hjFpxL1juLux1g4Ci+wf3lWOnH99
osgu4wY1TZ+Tyf8YFmQjHPccRizIpstw17FmJxfVPs1CP5oRZooYHSfwDdBBSWeSNKDbZ9MGr+dg
6JrkCWN1y+csDGHj4JFcWaOdriHpVDuEdSbOkrVTI3rL5uZc9D25VyGzCt2obmOVHysaYa/yzfOA
XPdY+XWFEJi6K+u456AUY21JEba1svKw4vjF9piqzol4C/OEGWHmfhlh5VFMFdva+dY2AQb3ACZS
NIXfzdmK0YC5RwaOj/6yePeiQ3Kclcm3SkRvjM2Io/EKKpyov1MdMitTck9B2FzbhCMXwjJwsJHx
ls2ibafVM46Izr0EXs7YjofAcbXqS+kXX5KhjLa1h5k0beOneiK2LiNKc9XY2wBF0sqvRvs8o9W+
wtcnH8m8aKn0UjH04dncEfhTbcY4x8w/YgtuyvRJFagjkdPXJGjvXe4/Fufxa4TM8uDHxitRMxrL
GXYYoTQRqjcoXpjqe0N5SX3jAGwWer1OtBaTDqJfoIwowtVYpN/Ye4OyrLR7AfjIZXR6INmGMjB3
Hyw5ZXb9+o2fITouy4QTZSJzIGDhTJzz55xsExaubH3VR+zhA6bSJfzB45iLyuK7eiXj6FzgPMMR
pjpEubXtM7CWtV18F0KbbqUGkLJDzINxB5iJ77ig0hb7mf16f2bMCO8UC1TAZ57HwZ06byY8S5s0
qJ+tLtelyBXmI/Jgc6/5ALDLhUmDB0cSY3VzgJ4Jr8Imr90z+OMJaQAWOg5sLuRFmtTzk0QGbbIu
/xSbTIbqGGyFmGy80MyW5sC1nvoFlUQ2HhWEiB+275nt5yQhbyHXA6nsYJzDf3EOSGywCzQ714vj
K9itape2OaAgFQJke8a6BNJCYkVLgN5UH/050HZVnoACabxDb1kxa4WJD4M12jRBNNSqNvw8/qrd
KlzrPBn7UTYvA0hC3Eb5ptdQMELXOTMCh0PtMMQLPCjrhTdX+7xJxBGDHjy/wOK9rd/cgYnHGh+R
7hAJ39rGm6oiE6RXnG3WpiKvGPTFCIV8V+dlIYErvJjF+2605COpL3kQNOWTo3u7qDbs80KKh/rk
59Q5VQEmGW+8LCFpslyKzLPw9CP5dOwzpkAekKWLQHNacJZkC6lFQBLC3N6P3vxq1oOOTMu4b7LJ
PeaB/wND4bxySrTYTZQ42zSiR5utYtj1zudO5C9lhXzEar1HI5nde7Y9claNk6TYq3e/EvlmqfJi
Bca52bdWEzx5dfktXYZriQJ7VbluA82bbBa/wpTnNS40S0gg4eJap6RCPIg+VocAoxEglz9blfHJ
SBjaq+8fAohnf9QFmycrWxUgENcZNuW9FQZMvpCPtnF9Gj3pizCq+ync5kn/WqfuL3qHO6htxQ51
1hbF+5bMu2ntEeS1sauQKpTIx9P7uzM5A2pLNhrQx+DRCvOTSVzcfXYE+Zfv0ii+qscUTQrp1naT
srXR2TwQyTeuh9Fezv5bHeurboqTY2wuYgs7ER4OTElZ/Mrl4LnXkQCgAsFdPJdPludt6yK3HufW
u2KUnG5Zm8sUSGzgZsB3OWrqFNXZiFAu/67efnWSLYGzG2QgiFsFOk9acOvBTDAKH9g4BOC+Vl0A
1MZE5HBBYDEmIFY5LpMMQLr8Ejl+QLJyW+3eH2Z00Pm1hTAdO3yBmaXvClK9ypwITXmNNLKfBamu
TmcYYjvykr1t0iZfpVryPuFq7WRv1Ib5tddnRDM+pumgTMWRAabQfbZ6LSEz8sZ1bcSNpjkf2Sni
wXe4vGki+yPQM/hCFjo7NBZOEGP7JfTkVNdzj5BlCHb2gqGV7ube5xJcZ6C4dwuBUO8k1xiF9KGx
YRHVsXlQfG31INkWLDRLEJ4tor3bgCioXO2E6KjNZvscj0a8cYwGN3/azFv122g+xMofSnffwkPa
emFPHN9uDhPOFaKdjl6c/ZoTYytS4kTopdT9q25Mp0JvNgAa8mY/34hlKk6xx8TDZayodWzq0cVv
ADKzxkkCEDg29EsvfsIcyr5Onan99KjGr1OAGDXka05KKb5WlqfPXtfkT/n8lqDnCMo5+RTby3Pa
Ulbb0giAB8eEwmcg4angFmEl6XO2p5im6Upjj85KiQBGhtM6bDD2PDeITAP6vvJuTnv/Pok/meHo
X4aJpOTaDswH97Mwu4yNLxMmYxj1lREik6xaKEOabmxQS3C3B1J6mGKTcgttWvluzecnEzfbWHwL
owytdw3gxk+W6RKjPjjiOET+a/lvsV6NO4fHxkQZ7ERLsLUshFvqrA1FDNwJtTgytTI42CCLGgTM
UH9BcNjZQI2sPqoBwStmAzR8dRHsk4y1gMGZCLRGHHKfg30aDYKFK/zSos2rYyYfITc3D1M0ebva
9WF3GfykDtqrqdICohoWypm0ogzqCYwME/D8fMgj8CfijMILaXXxRvMCkOD7zDe/aYluPzlN9svK
0XuiTkgLfXhPAlMduvpG2DzADTLXO94hihm/PRJukZ68kJil0qJRcbDEdzn+VG6K+diD/2Sa3LzF
5YAnC1HVFuragM1h/ozWw4TksdzPZNLt1Z+uhgAl0GzyzAhTLANKw2oiD2o09qnnwfXuQ3wA2kyo
N/OuLTSPL6XrDgcRpAdrmYgP76fuEZy9zvdWbgB9wDckSm0Fp/Pe9o5jnCRrI+K8VvckOb7xeYDG
kk32sS5a807YLSKWZDxWaRI9LTXpoy0hcv+bpTPbbhTJougXsRYzxKuEZsmy0+kh/cJyltMQzHMA
X98b3C89VHZV2xJE3OGcfYrcRgTcRB86ADMSudK3PuMsyVqq69QtMFKazCIhsT05oRHvQRdBXchI
MYMKC08CURgJyTthkxpp+oggQwimqkusfQpXYtObRXoHhaKiZzbHFmIcxF2m676uV7ZmfJoCHR7D
XTQI+XKh1gUyyzDf9tEs93igvZ891vr6pn40I4edjivE2I2XPNGlxbdYyzswQjaVI2KcSCax4cDb
0a1IDKedAfRkqZ5d3vIBGuMendS8p1upTyWQvDvsvYs7R1uLSVY5c7HFOVkfZelwFC3FShwqZ++z
gNiEltBuP+d2Pcff2PGqDRHLNeYvjxTcaUp360GsCzuEoNI/NC2n5RqSs5ypa3uIcuTbwhx3K5f8
PUKNdj8jVoHSAVsAGkrBKtNx5RPsb5BnpMguxZhr+G8CRiE4JyTJTkbTYBXXscRkOIBlIUCVUUSo
Htc72GrbBsWRlW7Xy8mZhp1JFvhhbr0Tmhux78wdKsjmUsrHMNPz2/ojsva/0l6xv9Gn+zJwTcvy
YoYQQkTbzji02voEMGh991u0/3tsJijUDBv/ftr9VtOTyTz0wXcJlkgJQlsOknU0sz7uZdM7AQjo
HT0rkyQVg6m3N15MGYUhvHkoZnkLlyuj66N7XrXA717WwgaQTXoOzfILyJDOAFI+eswbT06PSn0Y
ibQ24gknak6uYFaSDNG3zW2o5lfNz+oTtM5NbA3nKNTYjtvZvuB52Ha2gz7Sh3ZdGEW1X7+AOpk2
9cDqz9BTK8gNaO2g5qOdkVTHtdxdqQDTVB7aUGdXVtQMqhk+d4PNLNpwMdczh+YlQOHO6nmQJ9Ui
yaytBRHBTqklfQr62X/VjE9+C8EeNDYjI4x6WfFuzw6s1Oj3NDQXUMHhyxjKmzHZv+0x/NAiL96X
jKYMmKgxvsRhsH9h+oZS2PbgLoEQBIzoQt2qblivkWdPvEkRX5liUL+xlUh2NgDeHWvhjed+mDUV
KwqQ6O74v+sagxaNx8GEpLzp6vrbSdHQFOxjtpNLqJw1dKTi0ZrFLSgcVmNbQ2/+K1vMk7Nbneh+
4KSTuLYvWHsQvuHtrX5o9o1EvoxMbNNjEVLmLtHHcmsZf/rOZdBfpn2wIsq0otk6SWVBhcCzmVhF
FUQoWFI6R2Rz/C0Z7NgRa9hz1skt2BJ50kM4Vb4+vhEO2Aa2b77jh8d4Y9nJDvKoMCNKx4EITUAn
Dp3RxHCBF+25aKFmAJMkrsL569SUlXU4uYhCQLybQ7FL3ZokJheV+mjVb3FYxOehQsqQh0TDVZ51
oNrLFu7AGeYV25Pkasp/pXXJENtuW5O/WZNuvXWOXpb4e582MZJ1SOOfOptaLJ7FwdnkrYLyXUYf
iLi+7XFoL7IfGbqCPOSdECitF0O/sdzPlsMNGEpgaXiB8p5wZ9tzsX4gQwY/uHGbvNp1ZB3EdnTN
Tc26TpnLbJQ2vTLCdFs6E0uRugHyMpvz1kBt0aW/GFx8J2WJJH9qB9CReYiGRwIWWEwCkU+gE7Br
kRufvj/BVsDG4tuDhplM/ImTiXpOymnbNM5RWQ1PXSP3uLjRlSgKVkv1F7fwgVODbe1p1CEudRs7
af+kugrGEV+oTyQBYX3yjzvor96y2qG1CilamPmfuoK8YHPB0JexRR5IKrgo6fk7vOPN7NvbZo7f
gIcdoL9Mx7nO9viG/kr5aDcDCm4N86xn84wOUNCPVksGHH9cwPE41qV+cWPPCPI2rvGcSgSp5Tfd
bnpBRbxvkuJOdq2DwUX+WwErKhPbPq26zagTcznmAtdrxngDDmdmOnwdxvShDSKj0EXO7MRqa7kJ
IBSH/+2BHzgYOv9SGPEtG5jv+tVhjHAfMY6lmY/eFL/LlLAAKG1Ybb0EjNrRaNi/ZmfrQI+HQled
pfomvvvgNs0ToMltTuGw6czSximfXuIbjJmrYWj6ldnysyuQ1otTPHNK9Pn87Y3Lod2HI0Qt59kT
5MwWaXbqfb6YOu1PSY0qyou/ulpHzMKQyIRKg9GbmAK7ZGjQ6OKvcuyXmpDLrTf4bxVWUgzhOyf7
4zgVw7xCfPZZ+BpZPVMrPzyFOSHAGURlaqUXt1sCeubxt+6bj4JLKcyTJwrMmyyjv5OwYV4oca57
giP0CgK4gXKOTDBsUZ6+n/243fYhypyy9/mhCud1NBIYh/1+8GibxjS7h3H1zdV9T3Pk48yPXG7h
ttiYsDLtnu8qTxlno59N4/IpnuMQSabADToip4OVEbipjlvCbF87UQKO5XcsMzsM8hxLO9h+K4DY
u8mkqrfYX9AMmPWnif15x8pgCdORz3mBNjFtlLaQZAg8iajKYtt/JY9uUWaTCyRHTIsof0OfzKb4
2oTpty3gu8yJ8dwk8Z4z+NThF7qVk//VuxaALKShmFuK7yg1AU1hmQlKpyW50ETcyNMcIlQAtih1
7ZltG7F3gCHQyE54dPDSmk3zAIH/NEeZiwCfaqbyKgcFC74aYhizOfeCzkY8rqXvVm0ixSkrynWh
uMQpE/JyeptGeyIKLQuq2XaPVQGqejSqDasPLf1ulqPMVwXXgIvoruvLB75tRrI0r5QoRoKgwsG8
RLTIuLaKFYSx0Mfnp84Jk4hN2Pnwe/I5CNvwhY08ss5a7tM8M3ZlhzYvHqZLESYWRWnFFzhX725v
90fK92/TxGVSJxyQrrnTk0PpNR+lMs9CglOf0/qktyF7HHplfA/lhH94PBSpGiAv2/OmyaN7anpn
aXLO9p7/DtJbZ9kqYQ2TV9IYp9ayHqk3FDx3LE0UkmfhxWTFTdaNOTPpIoVOUTIpTEspDJaMHXdZ
P8KapXvPEYzDc5Nbc+TCbzpyWACmcHgX3/bQwZxD+Mmshpy6YttDy97xJRJE3GvHDBUuZ7R6zjys
NMKfyqBiagh44EQPXl6HciQtmS6Kj6bieOswRZLTgiPWcQ6D03MMAnyIRIiLaxj+JmSzYKUazgN2
0E3e/WKOjTC7O8JoSXniablT19zb0YA2SDbvJu9qGpnl2etkcdQ996hVT+id5iNR3d/eYATlVH1O
SfW76eQ3WnzyBUjyO5vaEiYtOElqUyf/Sze4ijKn2jX2Pyab8qn0HG9LVKeHgUhJDDEJuK8zs76l
UNcIPUrcz9znRFOl+UuXOPD87ht1wUenCOsejIaYGZeVnU22cU7e1HYMte6i+no6j8WLkGFyCeO7
LrAuMCeed2MLAV3LPuYujwIH5WvghmO/dcfuQMzrCCXPIOM4NXu06iHHh2lyE0+XtE5RtmOTGA1F
s+2oJ+7KiHxd57V1SAEY3IFCKnfONepNimFOF5t9+RR118rXIaR5/NQO4Gw+970bzZfUn/6p+V3T
a/+EQPt5Cs8zOoCdo9BRdvA1eFgkQMo4u/QMBxRCgX2a6Xh4Lx68uGuOQHjDGOOm2ZQ1bmGCgNZs
NqvOKyuPDK4X3mzZzVcbuHitFR0W+WQi08BOd6FdEKSlzzvPzSo+MHNraA2BDIqUpRL0+QYJ+55s
pqfBvrsDVubhbxp3/yLTfpqKwSR92X/r4ZwEyh4+S/dSuJxvpeyJh8IsezQnsOWRGYxNpO/9CgW3
K1w2h7qOs3ST3svSqh6EphbiJT5ItwXm5FIzb81fpRECi2WLEWiaQb4QDdUuIeUpcO4xtz/7YwDn
zMbELW5AlDpxjO1btLu0AF8x1q5+ruLmi0Sjec+g+DGvq/EihPeExwA7VQMFTmm/0ko6m6q2v/ue
giNMI+wV6NVLb/6kbLqHiZmRGF6/2YqUjzzpyHIZyn+N146U7DoRiTjcCrJWvF5RvGiZc0gGz2Ac
otxTBvsmUI3+mfThfNC8+ubPW810AqTpGZkvjEcgEXxW/ik0iP/CYMbZHemE0aYI1z+jKkcq7HeQ
9PUB4CklJxR2HyVsmR1B2/431+YzMF3KmZB6KGII0EYOhxXntRe1r0PLmC9+Tsb6bFOAgaiuAvp/
Ujtq+HrwmbCYVpJTq1zgJ7WF+NigTyBekLSlcDellKxhng7n3s3vY5bkQcaLgCHoTxzLE3HW2xoM
KKr0R3YyL0Y8VueSYO6hQvTvmXODJg8tuEUkYZAS3MtOwG0Ohq+soB4a7/dcOc65jCWqyOW/sijV
HmK/flr/kNWyeO4SACk12ROeXpy8LJ4f1/9lU+L8JLOhJa0GDhE8EPuxXf6lSQdydUq7OSaDsB4t
MduPqDOjfW20u5EkD2w8mfe7ULEKwIorKSkVyWVnFIwn+6eP1TOOOOHdhGftF41/4yf9mcNZYVIh
g89NF51IGIbHlnnhlvSFnZoJfhz8vUwi+2RO1XvsFWLPUYX20sVeTL5Jyv0LYzGBB7B29f3kH9K8
Uvewd7xNW2CI9q2KR2Is8pORvjfduMMaXDyKAWuzkU1qj0yyvReWv/9RFbChB+KIiJMjaRrRjObJ
KBa3X31ISdYO0rZ2dpw5/rg4bWfkR1ONH7s0SfAeFodxOguiLvhLP2qn/FNaOO8pcVNamHk4qNpS
e2OmIgbNIVI+RGLfUKcokA+z3ZGaxI4GzExqH+f8X0fg2AsX06o9W9r/fLQoZcKs3osKBRN+veKg
jPnPkPBbM5qjS/ukjXI2rHwypg+KrX05XtJhdPbWFGHVjZaQB5ebuv2KGmlSO3kgSceICj6eTnNH
jl9RU+QV4SCvR1P6zsmFSbOBcfBvNi1ujL5pd1FHIV72HI92ahTXWCv6jUdG7rl1+fHtXI93EqjQ
o9lo0UaP3Rai+S/MsD7Bnqjwsq57oXiTeIx2ADhMZDfJvcgm+eqPbzQEbMCwWLPISm7ARL8g6kY7
UGHvGnLUJ6vj2V7HSkv+WRpFr6l0G9CqJk5VaZ6j2XwhK088VHVcH1yR/CPzbAy0LFxM1z0hU+Ob
HyJrW6cmuGPs7Rijgcfzyb4tFBGJUf1tncNPLhEgRhl7p3UesU59CokaxQuT8WDbZLQhksuJ+dEf
ytaivXTkKYptFoDLRNvIWx5hMzTubQrOn94Bob2RHysjGvkpVPXz2EYxvYOyiT9TGtLrJZ3R7N+T
XjRQJbwH+kjvNnOJU4xK6um9IAtjyq0gE1F70GqWbbMFm9oMvwWj9UvB6jBiz02aVNxEE4Zkn6dA
GzLMul23j1HxgcGn/4/UhMk5jc8V+e/Z8jCzmBsfYYG8Ey70O3R9UpHnCdO/7X8z+t7Pi1R/XdRV
oAD3GZqB2iySPRUS9+QyAvWxx9HHUt6g0/tC1QROjMocpQ4rccItWByk3Oih8E6ZZEqd9T3Rge3I
Uxw/+9hXNngjiO/tAXE7OmOM9bemboZwxFYQ5mO2Kys32XVixmBRtbyE6P0qx+/59PAyLv8/TgIg
piPehY1GRkafxTRjmxA4tW3lQEzVIlQsGb0evFhsajv0j+uTUKnoFZuFc27YlHay/0URKY7dstEX
fB54HqNNpQyWWSOGestpzT2z2DFoZ0oBsilIQubA3fZ4wwNJggT865R6HgAT6omCrwC4SJjhntMr
SZblxJ7X0pvl9ma/jrgA5QQpRnHSJESkev86Q3+MPX0AAg3VzHMLcOvt8oj3XEOLHMcWUgURJpUm
nK5OOo97X+/e2qKs2CbgHupi/clm13zKcPxsCdV97FAhXvTGfrDx6/u4rSFlazHpDJC15kESyzCk
7q9lLGrGTQKRh2F3byIml6313XQgbtyxn3AV8IvEIXCHpoqvyFX/gHBf6NET87B3OZvmfTLRjre9
g4Nw0d8wh6o3ZdcAHFlm2GEkHZI3KgcfgS3hwhhHd5hwUWkOWLMoO4ZTWe1rjUs0KVX26Eh3eICd
wyaZ01ekyT6xN+vsj41utalmLvQZqClG/ies2iN+AGa83gdGwOlSmpiKSt+7NjVKsxRJVadcm+O8
ODuLvtJrrYTKgRAG3HXdpJJLB5zA93Ms7SWPh/BJkFmSiqDh9HMFVQ7u7GDlULNa99lUDEv9uvlq
XZecDFe7+1bztT40/YhhvonqF2b3b9GQvwo1eMHPm9AIKBxAwXZNE2Gtx+Vk995DLBskdHAa4uc2
E1jFsvDNbjDWgDQwFiRLtLEQ3B5HhgDb2rLfLB96laNN9Z5s4WrfWUtUzoiKKcEHFC67TNFSkAIX
iHdxzmXrEvOByo3tZennZNU4f0322hfhRqAW8haKir/LUlvQutFz03w7B9hdDpkaHm4C+K1NFf4t
U165dahdpIgfYORFd6uan2LX/DSofR88Q/bnAmjyz5fE0NQ4QNMzcDZgRlu2lfac/Da6obi5RfNl
tfIo/eyPKll928J4dsl3PFmA8/Yki5g4Dn0vaG0zepRd+eWDY16kCtMMT6tB6HP1YzIIh1kdiTQH
Ixhp/xKjxrLhm0/oTCbfYj4pFZqRXMPiyHAgaiogNh3X5CR777b+KpHtA2yhgol0qGe2LwBo17W5
TacExhrD4KPTdO8Z79qT4fi7qS4wQPdIj2OpnXyLZf4w2bcxbbWLp/mfJVD59SlAv+VcSD97N0vn
t6Ker+0UsUWa/40GfL1pd4burZh71v/lDZaUISFwshUssUfUk7ql/+74hvg0hwIpr43UBiNwHyLA
IFk1hVSCA0aDQlkScKJNG8vz05duCK+FxYaiJt0Il3t6McV5PYNwyIVII+cJ+iMUtRTz0caU479Z
pd+VG1vbGvUYRTdr5xhpBvlM5rxZK7j1QiNau9mxHTpleX1fi5Ky1fDaYqLagApRG+LZiD+ERgxI
uOiOi+WNpGMfXRMXUiPDmy6mb4wl0R+dV2nVea6F0nrMr9dF1dffhu8Pj2piVSJsgIh++JTbpOta
I2+NlgxBCzEAIiVuFlEwm12sb67PXAH4mQycMKG8zyJn5/eYprKqfMf5BrYHdbTjgbyunPhP78K2
5fNNOnLGqmEM1u8qh1t/jPvoZFe+YiecP63H1bxIWWKrCIpOMzasPnqGH2z1Cyc/RaxOIOjUgLXN
5G29R34E9CijtA9DSu2spfOfGYECBR20mPVz9By/Ysau7HshzD9iYqami/6ocsBAQyO1Y9iIK7P9
6JwsSeka+dGHcIi/ZK9vGtlDCLSaBxBY6UPvin++q52GxP6tmYo33jbRRaYVsApR93D6o558Bd/G
JLDUp14XsoZqOHGV3bNjpjKzw2F6lSkn7qrcXVV7jq79igWhwyNTGRgZ03jviWSJeMq4m3mwMHXt
Bb1zwjgCYNlHpoX/1v1kvyztK9V8jbh9lPKZe2jNNaqIliB47nEw+Ax+VEMUFKXRAFtuF9yfaYCt
HZopsApNnUo9ehBR3O4zDb4R3T2C3kW0xh0THbxK3Ev1Zk6thXbMxA/Q4KWz2FVCdAHgsgArkGmz
Alx0xN3COOoHnd4mnchnWr6E3mLepIT9QprsBrhWs1MVEMHIbWG78efLFUjGVhUxACNSY7t+ry6l
yb7xQrlD/aECzcriB1Nd0uQCO2OxTZTHYcm1pWOLd+sqP+spcxLp3u0R31yE6hnDE7lLJC+s/8QI
MRTYLh6sJfnSkyx5yhoi2Izz5Oi2U7yHqlyF6CfGMs3pm2IY1UZlU29yEzAEYy3KE8m8KXvAbnlQ
c62dUXE8oDN/saJMHKNSe7R7DF6RQ7SXjSrOVll8WL9oFyTF1RtZzVjLQTfG1dGsp3JrmBaRrwJb
X2kOwGGBo7FYPoNyw1HJ2b2W3nw3gGRU+QnPTgWiGzMmuzUKS4cCssZiQiWM07QV72WZP/d4Lh4K
Dxla3Y6wabyu3HYj1HSd1zThOAgypwb4MSbNvnLKhy60wAnwMa7Wjbmm9Ix1RhxZ7V00zmIwBjyJ
tGXVHmjCmXjpaNsw+AvWb6+0Ov4wDwEqWXUWrOpke36emG48FvygvU/gDzAUGYRjzTDdSYmNX8pI
HGYtE5NhmrQH8EhnORgnXZKytNYaBbhIhDKoFiuyYpYAqVV8r1B67rDUXluOTKpPH8OQbvfhfv1U
jSyDjjoOdw91abqEGYHHpfbCTQ82ComFYU9nhww2Wl7jiJTiqeX2PJtV9ZbAnpdd/QHk/2bYQ/pz
5fJ6k5iJBGaHECzfEldWY4hf11UfdePGh/U2E/SKWj3+XzmTZAxxMQOic2Eqk7rqWaS29tPikNtm
bhPNAgkZqfvaBUd9caiddOG1iStzHHH3kycnJbnBAwWwxa8qgpbZ6PpGTuR3KwFrwnLC23pj5qdZ
S9zDeppHSdPTn4v2nDe+PIRjfrGxKQKfIaB76U5HLjAmjCE6IeWHWysrP5XGi/4jpCWQy0q7y3py
rfcIgb/OQS/ZUlPT8n88kxep17RWZIXtsuKTubF16mswTm3PjN2SAKfMiBCVrlf79ThYxbkcX8An
dbhoDvyDwfnPj4CNaf2pTqS3HbuwO/ZQBoKqVIud0rBRabQg4WP1TrAWDN258Gma4c2N5cnCyoYn
h0V4nKN9SiKKkKL0p52MfFaMMkL7GUVvDnHbpM7RGTcuYlyedetAqtFDAg9vfZJ1yBtmyU/FGOuX
hP3502pFWgm5AtaNai4/i20o5pT0/W31Q61fgs2ylbn1TpSeeUFDFW5IM6Nn5xVDRajtzAZiJ3G2
7kGzmLR5YXUib/qXV0P/iQlGDVt2kb4cPwwjtvarChYptkl+sb/zOoeFggWLKcvEBRnsQ9WBpPr5
MHVN23WViWme4yXx0o6ECpLXpo7VT5xkvPPAcaOm/NDbvjhqrW7d8iwJqkXg4mSEeS65tbYkfc/p
TX9XRDiYdYu9UGGpm5hO1sCoevF7ZEvF7C1d+/qmuqmClG0z6fO8FrBw6kWUtWgT66XbBIu7rZta
HtFHmJtRjq8iQnpP5II8khuSohyhHJkK9ZWVNYJJhzkf4A2Uj+50yNIx/2Yu7xAVxn8qJvHIHpJD
UlD+hm3xz8nSjbLY7bEMm8gH+Vsuvw2BjC9x0k0PLmK7TUnHQ+kIlKZrP9dXzF2K7uVeIV1iK5X1
ueKYGmLlGQ7X1R8fjdtFf6QmRjhcExlbJDgtwFlpQePNIA/8dIIoZWw9zoIzg+P3Bps15v1/6HPZ
/Y78U4ngu+ZIlwOrgVdFLu1VMyzw6VFzk8Inxsz4L9LISGh6tjvrjT8zT9iMPkY/OTEQJcmDZlUr
bmPoNRdrBAWqGwOR75XzhNz2d6rgDkYj2PQcGQxyXQQ+XZM9zmnyH0uY7KGsm3Bf5tmG5QpESlG9
NLyxe9WUglU8cfOudbY7rSJe20iOOi3qJrKM/xI3YWCEDpqKz0uDDAwsPTDORHKhnQcVCsRXNlbO
1P0GGAVjUmW71s24zcuQmfMi/14UmT+HhkOedt6OzdYNjXc7Y2XDOM8NTI+VFzg8I1AMx+kXOX3i
kb1UrhtiG80dO0Yef2Q+4SKLGzeKYWswNCnHBJT8RSVc5IsPaxFo+mOzbwfWEHGaqiOctHRB8WeL
hjnqMLerMPODwf4vH0Nx18yOYQwtS9cbGzg+7PbH3D8wt3W3RU9/9tMuls3/C41KyC+HIMrHMvlA
AjJuhjgFOFJ81XHvUbfF2baFEn5hZxWIue2epm7+o1kal7VgImUC2XKsPn7uCN4oSx/EDD23ZrZ7
K2ONKRcFgXALtklG/iuLO33bW529r+3sQygcGzMZobZJqDI86lvfl7s+zfm1epgEChUok/Tq0OXw
n3pDXa1x8s9zPb23ZRnfKEnI0ETzU8MWPOOn8UlMSkFJWQ06NpXsWyTkF+LRt+WsusAymbZa3E31
SH/VQPQl8fJpirE/Zd7TZDik1rnDcJhN9cvkQH5oc34JQ5LQwpenJdFIR4lwhuljS8R0R9eMNNUM
azpp9qpTOndbi2rxnMAeaJNAYAfkEOJg5XS9Vi20qP5EwkD0iNfTdW5FNdenGiUajH8NxLGFqsAB
N2Zojjj/6ExXzT9yKoSHw6iLk1OH8lyylNBs5Itg2Jg8mruGK5SOlRULOyvkgJNYDhkqtTHt0TB5
HZIiczrrfIyEVxr+OURdcwYittXwQJ5rzy+upihx5FDhdNb4rIedfufjrNjMmcTYIeMA6aDwdQz+
B0lH2SkeuWJ5/MBgSf/Wl1za/hidIWXculbkMCO6aEdy1SmsAFiygFd4DhZ/1FJENUXTnh168a3b
kfyYLN1y7HwS1O3eaobRsPKJghMKVXYB3Wz9ewRTi1MTIRBen5qRaI0ZCWWdex8/A7I2/CLu8iAR
Kl3WcrjzhzPyTA2iF7qKWZFX77pEkjsxy9qwir5E+IhQMD+tEsLCj9QFNIu81iNAR30aD5VOBiVB
Bu+ZiUMgQSAkzPCvoVe46CbjOHnOd+JL67J2m+Ns3puq9B5zrd43eo/HIkFAHYno3r3ahVU/rk+R
1QqUlTrZO0aHftMLi+SceRUmHoaVxSvm2g+kEt4zrDNOyiE/MUJpj7JlqjBW/7TyokiLQwOfQhNl
zGj7yOI920aeiS5t38jOYdghnIBvvymm/jwiZy610UIjVIIoXZ7XJmcjbCU3IuSYoEbmV78Ynckl
e88Hqw4QfJgB6daHWYK9K1PzCfMPXQSCp/Uskl0Y6F5k7y1R1dvBtEkWpvqibA3RE25WMfdaqfY4
gclviV5au37IHTN9WD/ouO9DvCLDH5ECockBuV5VH21XGlwdS3GpKFG2Wiify9q9Q918JcD8ZDga
EqFlDilHpzmwMXperb0S55DoaGbR7R/W0bVuEPicFie/7Jjnutq4Xeu5QqL8RRHLYHCdJwmkCiyT
DlJGDJOHbL5EDvtaI61+HJ9dPSf0AxObe6AYZytjSaDDCckykj2xz2F1txNMHMZ0WjYlFvmAGwcX
9yl0UJ6tR+z666adfh7ZD+4mS9OPQnd2yL1SwtAdQgfFkN8Y+73WmiC6kRoE9adCkUC4NMyS5KFo
q5cZckoV9kebH/eMUugtHpeSnh5q14VRfDetLzcfzLMss/9UNqfoslhThMZf1Gz1z1eee0mybxTM
dEbJRMYRN5Sw7As0pnEk5nyaOXL5tbxLe2LBhAFNEQ0lccK2iG5OVJ4nJQrY7fSmcxtfsRf67D4q
xCqzfg/bX07JZ2cuM0GEeB/SwAzHGHsoO+s4+E2xXXsTvIrb0icTNV4EV2nDQmoZRYfoIrcZwrYj
EOCSe2WLCeLPerh0y/PK6Lfnr0cIoZeWvEzfV+Qv/46N43dOHh+HOi9Lm2NWXu34pvScU5qC7wLC
d66SHzdGi05wozeFWIIoikAHlbYT5ILsXA3ArQqv6weAoEA+rP8JQKdF9Br9zoDq3l3CQNHJP4ve
S2FixlcvVPbFJejtstYBdATlpUJ7tCUpDzhvOeRnFLuXNE0Rhq/PQz1YwVqBInkMDLOfaPT7GWqX
W15nu3ww8XodNDwx7J15R4Q3Pzc96AGjOBueyeg4IbR23ZmsV2xIjtsDUUE6y5TEATrfffFKDtRD
uYKRM1xLHylRvKCVQ8SZdUdJIyo0P5Ung3U8IDJOEXBtW0ZuNZo9tnuO26Sc1LxnRQy5ZS0DkT5c
hYSmNs761epSNoqOSQmK8seZP8pRBB4ewD8gDDcSjuyW9VlyVCIE81acks6AopBIVieMAbZjT5aY
74z//ChCHclzVAjd2obj7D1Vi7Td4I5MVB0DdeIaCdU8XUbbOlSZbImRnscgFHZzRfIerOU9MRnx
0fLY1UlvPq6zgqFxjDv2t0e2/mKzfvJDaLI6JRS814mHGLRE7ocYIU09gGQa7b68oEqQDzNtG5IR
FGVjYdmnUFn/1hpLq/Xi0I9kjFZ602KG79K9BIS8jhFjoQj8nqvpzstNRoVn/nQ0dde/skRsj6wa
PhCUEF2wODNT/PQ7h/0cgu0RvWvJcWL2nb6PY+cSdQ26K/J7PdKb64Hfx+0Pq6/DLaP/mHOaLymg
VrMmpc8jJXprDZJOS58n5u9k55pze65DF7YAmxepJY/rgGLote4R1M+9GjuTREUNxOyogZ/X7P7i
zRTiq/dvEn2B+7retLVwLigaYWHFhOguLpGcudhRJXIIwom9gyxIYTFjibSJuRUxHg8+VZQzd+aL
gN5OoHfvcWEtjQZHmLVb/8TLvwWZlaRYk3FfYkAja1AjeRz3dtxsI6X7jIOfrKSL0GwzFSvHmr/A
PsQU0bENU5ZDxogPhAFCISPvIqWe/LIj5e/bZU7U5s2r0DiX+1b9jQzCaoqO0z5CSI6gOh+Qz2hZ
YCtXZ+nFjr9pDQaSlFp7bcx+x23xxUrSIZtpOnok/HWKL6YcFdR4G8U7dCgM4ul2LjRxLeK/VdQc
Go+3hntXfy6bXH8GZj7mDLT0qhWbXkQUXa0+QjISvx3IROe0ozgrdYQKbFWAogjGxcrCJkeJ3lzH
IvlcnQNVyzew8EVqM3aC9S9FWLORrdf6pdHN6CFmlM4ylSN4qUsXAHSH3RsxGxZiohEgM3s0dosm
nZwI7Zw4NT1YO320aiYFPrt1rvhwKVY3iLUARYbZ+wgdHi3VADTR7T9UVHanaIjV3olbQKtU3HwQ
GzeH2q3NdH7maDEQ1DQICTpsxK4ignn1l6m5ire6ywLRjBr/Snzqkm9ibUuX0UvhH9iaJPROE3Cr
zFEX2RkeouHkKS4Scc//wuIsNykBTdJmt2EBd+17N7zI33kz9adKk7wYKbIIOyODl3DF99iuyj1u
me9QNOOuzHSEUnxFtn8xk0EPXBEV3zhfnCPzYv+KaSgg0eO5KZQ61LDNXdPzngldq08s3m/rvVq3
lXfJdP+RrVR0Y4wApcFrSOsdBUsz1zy2s35uDen8Wh+6Qk0FwVn+W87O9tp4MRBAYVQBKD4jAMUi
aeKKgEPcwiAUbkjv5mHPmC+Q03nIvOkBYS+/ca6frckll55Kbgd6dN41bGf+x9p5LNmNZNn2V57V
HGVwaAx6crUKrRicwBhBBrTW+Ppe7pH9MklWZ77BG1RZkgxx7wXgfvycvde+I8B1cagVpvQF4eY7
ApD2ZkCjX4UkJbkgaddLr8WcBzl9RtoWZRqmHFG1q0rvaeKOEsoj1zWweTCCkxmNvSy/RY3K1ywW
8pTp9arjqe0w4ptKJn5gNWoqEPwCVlKdPFS/dqGbT1YmvmZz9ZDgntjj7Ym3tK38VZCM5T40M4FY
2MBI2mbPYjKI/q0ZOtXGux5ZyaEzuomfUu1aEHC3zKWNu2YwmFGS2GCN7tdQ806Kn5FU1rloaIUs
rLAorNEzkpLQYGozCdxYnFPZIr0K54IYIN7sUdNzDE+z7q4NFAo8Cajw5ZODhYypTcJECmzFEpnh
TbKId9GNKBlTxA3NzI0c2qxHDm2riCm3qkSKBsmx2x/IjMiOhu6/p/aMkNcaHzwiQizU2qoAbaL2
xavd5tRbA8I/ZB58X3OXmuVILJSMsWT2MJNSseI2BZLSs7+Jzm3PHJDuBgCie4d8EtpuxE4De6YB
iFHi4C6IygVm7y0m/fRsj6Tgiskhh6LIm0syB/fx0ZJ1V+Pm9YmriqucyGI8CyPyZMO7c/tvKJBK
wggGc5uQweF4zCrTDpKHnIYpEFORVU9VgP00YXMlRMNoOaSyNAWJS7cnJW6W982QEfFY/pj53nRc
ejgLFlIC1xvj7ZzY08YhjXdrDR2v1BubgxamKBgB5m5R+WJ0qOjUZ5U13GhDRTKJTTC7lCOYZvLD
Rex5Su3hSQ0EtJHHsBdtdWHV3JQdDx6hQOgnNNLvXMc4qmzmFggMY2Wt3woiPsMAJy8evZLnMHyz
3BZGuwkhUzXtiljQhLSHj5GYP41pAgRTsHZzYQp8wDsDItYJkG+9r+wFDoLJ0l/X+U1hGe7erIp7
5aIX2MTVgdMhO86he3afMMuX21ljVvtRTgfNmMFpPmfmDi/JheYsniJp2WalRO/AlFWwkRyqlOC5
Mh2LU4dym4E16tUu+eInWQZ9FEd20b2rb8uN+SUQo34qKW8Jkg+uCxNC0xAaYufUw3CF/lB/AxoB
OLpj/lwX3Cn47KfI4ThvNf3ziPNhDdHugbCKCK99wcJByIaV6RmmwP6PU/dkUJ87gVWvO9/d6JWJ
WLbHlp3O7UNm2iQc9MBbx25x1ihBzyUa/qsgov08TmLi9LrZB8z0r7C3ckHqyj63rXdJGYZcEYZl
rSOg7ZucEN99pE/4NeXujMmtvxP53iv6UwuO/WyDcj4zNjzPZhk91Jp2CUx6OE1OQ87q++52tnnr
TQBHNbTvgxZuSWM0hConA9MZZ2pppCHTbMyZRxKxwdvnPofCGtN/PQ7MBpBXQHz73I+KpR32k/yR
7N0983x4vAljrxHpz3YKFv9mmcXalIoni6fWTIkHsVlUDhrElw1EpGWrQBCefqfIG8BSnCOCVbpW
c2dBoEiSjTOh2CyyMEOMuHJrjGiZjkCeiVZ61FPsXZGPJwOOb32QIFqnfKmQBhVuoN9z2T4VH8OU
nISlVyehdY/N4GHnYNPCkwz32mNcNX9pvG6+8fTmXlXKAX379RD4mAG1sNqnweju+pIg5WhBtZRG
HwDcBmTiZrktcUzsrJnoVO2rZUCSzLA1MeJkevWvP2l9/wEw9h+YM6g5DQwdcPW4IxU75S+0JoAW
49Swwa8NwkIpxyzq8boxybcfS3wuVC9kY9LdNuhVjp2DuGPW4707LuJcfjKu/n8TFq/id4Izyo/u
bxGL/xuHUb6a97JiOQ+jDljgH69u86379tMfsHTH3XzX/2jm+x8UDN3/cAXlV/6//uP/+aF+yuNc
/fivf71zKTv508K4LP4KTJQQpf+dsLglBLCIv/36DZ+ERcP7N1sa4gjLBh8ueVH/+gOwaIh/e/T6
XJ+K1PNtlOt/8hX9fzuOb6LZFgC6DE/wTS0xZ9F//ct2/20LDri+7aqfxj/9z/v+42b6O76iIVFf
fwKNQAe6jIHBEAkbgBAL8i8oqyVaEsCyodgo7rEKn6sGVIs6RDqVPTVZnPBaJKmkOP1onenJarwX
RX71W0IuisG+mZlGQaXxyy2GoewTlq/IxSJfGbnXfZ6tLSc9EuYxHIsluwQWdRzEOKRqMvnuL5/+
f3hiQBr+9q5M3bYs4QrT9viwfsE0jW5Xj+Qp6ptk0p+NapgZSNB2sSIii1S+nK21oKUDH70WnS8T
Lo8uXhfbTfZD6GmbuvhwSoG0Sx/WtaY7q1LEDxn5TLuBFU6CLuytiudSqHGZyzq707IGir71pqhc
51Wt7cKymlZJs2A/G0S4cxFYrQiK7taSbJRaqF0KXCVr9WPtGlJJ3XXLTsWKOKNeHcqBqUzN7MYt
J2Jei8rdZnDuJ3RGmACdBrxPsB4kmsUwB+Z39agfdKN6DECS7IpQNsOCDBMfK6jT4gVIdR+8GjqG
lVE37ExQ8VbxgImgLdx7v/JBVUz2j1hAgYoQan/+bug9m4Ix75qPm9c6A3T1+3CPxEl+QbXsHBk8
OBnFj3RIXyM5P2zgksyk/jLIrbDvytxOHJ1egfi3rvIXg6msZkMyTyqa6HbIiUf2n1Q4T9NWFUct
BlALs2bUth9DsnVn7XFpnodvxciGT6l6ZsRS70LRPXt4ylRUKqMHY8C8eSEmUIPhQVwDyoV+RVOW
8a/khUeEVuHdyFAJJ/PIRgvTNg+GB33RvkbIcIGQuD/UZUho0lJtMfiKAnDb6IrOXurfNTynKz9y
h73exQhZ5S9McERsA6rFVuYLZZZ2X2AACQYvRHQn0fTy8iUyrnkhcUPzTfJUo6Y6Z016sEexmXXI
joU/vKtoHLfgb1vjBas1aWttrp9tyfP2zOQYLsu72WqoJmFRTCW8zXnkoMkJFPrxKI9Q8jPs9Iab
asqfsPz+AeJOdOxFljDf1fXzjOQNKvXbbPMg+D3HkDTaKmC3ivw1GlpZNZlVRFoigq6NCmPl8JS7
RMIr3gRpvmtiCog9x3hEGNl77ISPsYSwjwHKOQ4kJELyPCtUv94jLabDrSK39DZ6NiaPTtFI7R0N
Bbe12bXnpixWBEo9Okl3Uvcy3tMxKa79YYakJKml0TS2G+DbpJTLxzeWCe3qweycQ0i3b+8Bu6cB
h2w5aQjGNWuPW7bgt/uhvY7N4OIm3nd1S3QlMAeET5/fnxiLt2fqyzAQ9QVMdYBM60rwr32cbT6z
OWVYbNl/ay20xI0DNUXdq20LKM3rb//8GnX3JhIiT1w9LbmQB15dfDLlyq2Gdm/lHDnJYHLTyICq
OJsTL2yu+663NvQObmMQOCsmPDbCQET4TUhahCNYfuJomUkqoG6Ul169cfVfGdptZntVT2iNf6UW
o0B+Bgopr361emfqyxpO0+t0CHByx/DSZB6ibgjS1OsC6S4RA2Vt3y8SKw3Pf+PoBAgnJlQ7YGzd
Vn25+tGQ9BOpHuj5vf7jYu9ldgpHKbLZk0BbZWH+XQubx96s+es4Rf85N0dXvgmzQqA2OV7M2Js/
6izNMFAM4EET+UQugFEZgxUhvw9tQsTCMNxioGEcnPUmdCLvLRDJy0zu5HYsn8Jupikjn2lHyMP5
SA8RTRBJnASDbcPsrci0HaHUjLo4uK3iBm66Uftoj/CMEWC4nx0dgzDRniOevfXMKGudO2ZELcn0
hY1p5ZjOljZ8Ca6Wp6rUEUqPmebBd9xnduFcYYNS3PDJpU000UpM5ZJBRPmlT7xbleJo+sO3FFd4
Jid8wYsTcGUVnT/r0ydzmR9p9Q2EMlXtC/2n5ghWM+DemfdlbBdkZrkC2xrZk5sgmqubtGRFSdpz
IZ9EtBbEdYpWXNTLE017JAf6IybrPjIxBfQdigIrGp+d+CmpsSoVU+IzU+4+cy5qSdUdUbDRU2WQ
MWUL+TgIVllOBtEivdAkqszTdwMKQSlqYOGSyeDB0C2rZKlfClTVe7dkMOVmELIyHk87F5jmNFIb
1ZvXqn2lScaOvEhVNiYH8AIQr9TtydC+9xMftkTJOsTnK2M3CQiC1FWXMDpg33N3qYQFFXihqHit
ZeOXrafbCkTuRraxGrn+Tq7r7dG23uathom2d66Lhjut6hekpMVs3BdjfGVZOKPkVkXAQLYyDO2g
ngy1cY3DMq16G+8oG5v8vRPhriul6sNcrK+grfuBsXNlBITBU7sLHHG1LAQdOuFIzynDf4RQcpCA
/wrMEAZIPDIFmSGs2svuGw3KZtNGOMikVHgxMPt8Jtr4BJyQuAyNBa3+san7vdODN6KtdEgaDAGu
A4Nj1rjsXYYqjo5fTPepNW4j+4rnt/7k4Q+5g6fViY595RY8Mkh25INUOXlyhL3ngsgET5T4ZrfN
LOeRgRvxFPOgHww5CJZf6ra+u0qIZBKeJU4jrg69dl/0ql5O6u7K6vmmJBtcr19mMxgPM42xrebR
YbHFtp7mg5ngEW8GtEqN+FDLk4b2e1WMIdr+lSu45qBDzRUoDcySLRpNsyJfYqKpv1YRg1ra0baq
oIEZXCN5DbTHMS3qLWOi1lpozITlAh2B7RSzVU3P4mskiGQViT0epxjMIc8Z24ROXNpQ5o+93ARb
izyW2msTAui9Y4kGliCQ6azS/aa0EuvYy+91K7lPJ+dFfRClYyNkncWT2vs0N4IogYAEBTOOdJbV
jA84sJBjjDWKNfVJFgEyeOKhdwSiSJ+x3q07FEnIz6cvlTHsRF8f8MNjLeFNcau3ewF/DzH9YnH5
xLrOuC5xzonN8hoIVjn3oEvkZCOze+X3sMR3qEiJTpd/QoSHPBs0mx1hNpBVmOO6j7EMu0lrkCRR
JOfdDrd+bjImb4RNSgrfN1RM8pGHfioK5UOo/iuKCKpzfQNLgbwtxpFnlZSLQ+kvLLVOc8SYTfGR
mHgq6qZAVGT2u8Lwhk2V6Ldu2QxndOqF96h2QRUPELvmU9g+xM6VisNzZWkIEYOkhhgtR8pgqGhc
KnBvfiIklplHisxc/Rq1f45yrVHpDiXysQw7nO2a6zzE3tbh3GsnQhfUHWanKM2Q0rdgGx7acb6u
veat9pCWB9xftjYSGDqmOMHudbDETPkdoiFQFkAUoLQfm6MlmPLmcfwRt+i2pgwuIR+UwfB2bSbx
lYqTUXdFLz+DsXc+xtSfP8Ma1VJiF5D1zOa+XdjNJ+KUucmn29r6PkdoAtR7qCPzW2fGu9ZhaVOr
FbkI3SfpWWQGgUIUeJFc1Kv30MowJstiz1SVCDtxLwEWapNQi36jZ2fY4qzAtJY2au1Cx7rsglLK
XLqc9BCu3+gurx5p0WyFQHKrkgNQXcMF6q3TvHiPKoOKBN/kH4DIv0V7cdpCjuRYLhxax3NdyUj/
S4tiIE0mAafB5ETWUOpGrifvIfSCfjNpFshQzNOzoQfosgO4j2DgVPp0EkdHvyT/U7eiV7jFrFW6
/bHUxgsm8xaXEQ7MLiwOod7cNK7X/MPrNiWQ/6+nX1NnFIFXlQQ9k/SDXyPJosK3GLuKcNv21rnK
ixwvAwJoh9ECF36n+cspTfG8huZZ1fNV1N+l5Myu246ZHmHJy16lZIyCQsMGoNBq2pXhUusH9pgf
OAkB6umRUNreatSGeqPkrmaX7VPYiOs0Fg88usPG978P7Dd7KLCvqixewNT9/aHY+Bmx62IxcRh6
0UrwoOzSkv0F9O5zVrHh6iIymXnMopwgJS3kTKfUcFo1Ek8QaZxh5evljMCxhYWFsXWwCi3tVtU7
qY4mtq0S0oXl9DGX0JOwaY4A2dkCEM6rK0/M6JHqcQ2oJQPsCVgnJyrq79+N+TP8+I93A2gBDY7v
WI5qmv3ljnMKqt5lIQwnLTZdbH/0VgeuysAuFMLbCcfwVjSktektXkRMNQjF5Vm+0r0jqTAEgs3Z
TayPT7nGGF89ZepxzzR/PDh+DYvNeMVwv/H0fKbcC+udHCgkbWev7LHE4ulP7K1UqB0N1w16G/Wh
KvJjbe2H6P0f3q58gH65UW3XEKbhCMcF7v0LsX30xjTBnhJvkQ0GK+EOGFZvzFluE3l/LpmZbSHb
bMskuMaBPlEeU18YAkWj2g5VASeXOHUpck/qbeHYoO2XBUsiyXLJqp75oywMMMyLlXXgEjdHotZx
7/m42NQCQyNpXjOoeDBIdBw94+Pv36fsa/38PgXvUNgWTS8SRDzvl5t07PSFE3DqfIrk8aJ2m2hg
g5zZlbFZEmdrDBwpo2E3idPspw+jFhJ9PRflVmTa89+/GtOVfaKfPnZejkGTzCYcgYh5S64ff7nL
xlh3/VBmIvqO+M7oOdrHi8ZJo5I1dEAUG14NOUGZZlLy6og0P0jbu7oIna0dOLe+LjImcOJ6CQP6
Gp3OvN2DIRyk0zGwyHSKLL5xaK/Ushmk8dc2oQQmGu3CMZXqSW6gnDy9BhaSKo+GWk7zAXHU+0Sm
0FUVAvW+X1bqbKGqPQ0hx9EN+jsLrib7Jft9MrZ73QYzYeg00DHc4UPlJ6vH36O7gklSb2iHqyCz
kLm2DBIDfmJ731KLc2DsDzva8dG6lkdgWa8nSYrtI/xoi+meJ+f8edbtzC0F2Zvax2FcJDR/aGs1
OHPbCeRU6LBVkVQqZfTqeWliipV64lzrC2LMxpl84nYZ9wEWs5PqMerLiJeQJFG5r6gmAxl290FJ
PQIMYJVm4JCSGml9N8z1esTEVZG3lmn6djKpO1RQeVDJrL+AVwJ+knQ1HoNwhAqrNfWOccNpBMnN
uaV9Vgcx1dcBQ3+9JJwkVOAU8WrUMWP8I0ydC4C7V9NG/Ju6+MzbJIRj4RvwlAOEb/bQ7dPSYZ5m
4ELsoqfQ2WPQGj9L4KkU26y33lR+d05w5aXJ49smxOkJzQaJcHqPqwfdCVlv18tMq68k55zgJ0JT
neQD79xGh100NvYpyqxoY3jUEyoRL6xmWEAjrcUm0h5zSv1BLI+hQQUorxYF93CAoqIxY2RvUsqT
FtzhftaOWozmiuE08XnauBtavAYW54F1oLeU4Lcq5k84CnJSkgQD8bQiLkruAVmHbLyMKsKoSDhY
Mbh4VnuJMwEvReX3XS25qTvTU9Lqz+JJBGwFP/KGNlyLgxtCFxtn62IGDPT6LtTiRzcGD2gi7FtN
5PStXHe+D+fZPQm7X9dkcGJ7JOhttEFhSgU3InSSuRiNtgJRktqlxpIT20LPTb3ZrsWtG08yXtGf
TrY3eBfruyrQYg1NPdkHqn6ViyMjiXTTsrZCVTonRXSvNGHq/JnpSIpZaKwGINY0E5yuoXfO8mUv
OkyDvece1QbiRN1NRVmOL4T6BXESGD3ZONUQ0lNiR/y20jP2QC1hRdCGSacYWFUwHPuyfvCj1NoF
Jj2JsEmwj8l7vrO06wSJ3Vot4ZoHZ71CazvnRXAaowYRCv67QaQ/8nrRcGSP4hIsBmxdbAbAO7g0
NAu0nK1ZRrdDtoPmQaCOSlMTTWqu9KkO1Ilbp8IjAjGh68nCEsIo2vX+po9IuKziMy2sENIAHh23
ZZqPg5RvlYVEEQBPKGuOAn92cUO2I0wUL6LuotUCw4lJt8yjR8GzAMrgoU8omChxq10l/CfOrpBp
aSOUiX9XlfaCMT5ArAwZT51U+owVIo9pwXbYH+wK7UjbJfmRWddey1GCOc3Ep+tr/Dj71iCdYyuo
FVXH0mrGWo72e7rc/glaNlWPVaAK1SIefl5/6mHG9COA2pXv+ydP1ipAMIs1LpKLvrg3wJZvLbv4
UG1GQC3dtmeLD70GEo0jvW3DUb31Ua4SsLwKQpbsvdBDhnPB9Hl3gfQT57a/bd+G4NZLmrdYll9M
/l+mtDuou1ZVhuqJQfrIoIAD0soxJms3auLg2Y64qIMgyZ9fwDEue6O23/pl+MeEi9+3PFPXTZpv
hFt4rvg14QK7yoQ9YADhSA+eCD9tCxPz0bIn2jaym61OROzhhBKgd2hrrNaAn/p/GOFQ1fy29Zq6
wQZpOQzGMDr+svX6kUeonFRcNwJgRp5eGQmadn2MvpRxs8q5hnu1VKNAo35pfXLgexSXfs/igB5+
CNNoPdoCagm9fxlUqL56mcTRNDwIpk6B7vW7piH9nO30a64v0SrbxY54gtqwbcd1bYyvgUvLT5vp
1DVhwKChund644lqn3P4FTbTdtO5JfINyM+mr193Ho80bNzzkIvqGmVtLJ1EoNJu4YIVZ/Rc8CL0
w9DT+Zy0EcynHdsnEcxPvdC5TQv0A4mr8R0cB9V6Msu+WFJzchg5HNaCfmwM6m3nj2+z2zkIRufn
KTefvPAV9UL42Z4eykpal5L7CdbFAS8I7TxeGP2g566XCrPSfJ04rn4W926xz1qe5lEO4gSy7mKy
aO3KbvMkKV6kXGcg++b7eqSVQd34iIwDtrmsp/t5iuSKBSPUQyzks+aB17M3Zq3vhK7/YJm+xHAe
AAzQVGvrPX/Bxiigf6t5BLkS9ZYN7nMoR3a0vXcvxkTzU51wqzh8tKP2NSusO3W0UMtBXA1vcym+
yRMt/b0fJLOrB1Btm2pW5hM/G074KycaLFqAr09zP3uNpeyxhBHRcZdSh4epOoHyVCBldjTdqIpU
navXgvUV4TGyzO3A6o6BhpaD/G2Jc0EcArq6OXQc57sRjLGcSaixkXrZrTNuk8ZGpFPS8W5r61q9
vt4N3+zZ4kjIXiNnW63nF/9wov39JC5kLJHLqNlWQVm/TD5ho4bLkCNYDGUr2HaSL0v6FWTZSyJv
GxWArC6tas2q2RzJJ7IJTmGnXmW4RD8IVLmg8veeIY7+vMgPPqBbqAYvf19pCxU59UulzdHU52Tq
eSDOfhU5mAWeb6MAdzK7urgUFmJXL96oy9WVzh9TW0sWukYWXLi04Wh89rEKsgcAF8LSsrJIvwRb
CqiS4R4EUE4RbKHe3PIFlIZQxK+cGPKX0aVsY9c17b6LrBcbDdLbHFUX9amg7cKwIPkbvuA82ZIw
55RP6hOC6AHhyl/LthcdeywgtAA/l0V3aI7QO9ZB4mFDl3uBq+FUy6dqJeTNpBZ5V+4umpftxTQF
n0tpYeLmB1aEe6LaCtCBBijItWW86OkkPiNhJmJBXAeJthDl1STGB5yIT37sPam7zSzoRiNn+uP6
qc7PRJN5YyMZGVlaV5pFJDJi2CvXiA4ucSg9MfT0lbW9QR9j0wDbwFe1kYWx/DSsUfsSxt74Obr9
v/90Fkx6WCAp6/2sJnrPJVhErhKEEpu43jWSkOjmx7VF81viHpO9Lo/gNNUIFbPN7v4f7pnfWgDC
8FxZlTg2xy9yKn8+nMEQwDyShS44Yubj6kk2svjBxS0te2Hq3sm84eugz+9az8Me9MmZJBjZj+F5
jQNavM2QHf/+Zf2mqDAFKh2PO9lGDoW79pf8rYDAPF0bBxPMOeEe6mBktOSzNmT/+Q3UF5e4+8/p
lt3fz51sUMhVyZBnJaOz7o2+WraRGzyqxb9ahrNvB83us6VKe9jFG7uy5YZnM1fo/PGmsoonNGRb
NahlPvtP3Rbx+0dtyc/YMUymGZZlGz9/1OCFit6xAeepEXaaUaJHwrnFwECLaMRrnVr4wVRbvi3s
/ThJBJ2wbqGPM7aR8yJtNp5aCq5/EEeZ8tP8ed2wHPKvBJWCZ9HF+0W/4mYyiCsdnU0YlE8Wc7Vl
ZhvzPTUhB8WEs+G6Y/KfDDR61HkzSRjEpFIvQTWzjNQMJKnAtDHFMWeevM8+5PlJPdSqMaSmmJXb
3o1RYm5n2Y1XpaDqmgtbpxSE9d8iQvmMs0XdBMfl9vNN/DX7lFbDb+0QWj40Q+jCy0YXlrSfP3dI
QXMPzJv+JARqGO4NI76SmIElQIog5g9j5GDnMpLScSYiCd53sXvntOBl0vQUNkX+ME5Pjls+eZ3v
n0uZc4Ds76APJYZJW7fO6v9CgEboCTYczsgnSqKvOWzJG1FvRNXMl9ra6Xp1gaVun3TwF7177ToA
TmrHf9cygnGwHd1nA8NrQVCTk85b6wqkUrTjo0rAxrJhiNw5xCFMwYCcl4HCkdccdCt0JfZ6GLRm
bWnhcmxpESxi6LehmXKWHhnsMBd5LO0r5vFMTydKNgzNm2wW4lFPr3zR8blrzXLo3PHGt2SHXO/8
C8bfLeam4FICWFz7WkKTq9a+C3u4s5wiJBw1PjeEWRywmbgbUD6NMdsrzauT46ylV9Dswo3IyolX
ZWMlYlPZ1D0yc8gNWLtSbUM77MSxe5/q2qnRskODjXEYn3Nv3nd0T2P/PrYaSFPQxN2Akmq5Sdv0
qqORJjYB8hsJkYvD4rsZwvqy+o+FOgIV9Cb3aTVHUSX5OyOM9g9P0x6T0LuJ+q07cmuaoCSojcLE
IvTFZXBZRviAuANJ50B3RIx7d1cQwYCKYVpFuGAYVcFW1C7FbN60cXaIQcc4m6Ux6N0QjJEkhzmb
T7n23uXHOie8FaH5Vw826ArU1AZo4BeG7zuIjS8IJ/xoMz+ZxA84NMwAIuQPLU6ZRIhVpkOMh0UW
exEaXWNbVYhVS/eqORsfvW1e65PD2by6jSYwDR7i/ebAS13p4grVcc0GWzjf62S4grHp9Mt6J3KG
mam1upqTK7/6MtKdRO5tXgcaoGPiKd1pJz/HLHweunwzOuWxYOddPHwfYvhwx4p588XFiGAsLslv
UipqHCx4i6soxnVsocaXKCvYvvxGPO3cvsVT2uzzs1b6W30MN2yfXnONnveCVvR6xuwZ9YMEs638
VDvwEYOGQVcVAGwt+JHCQQ/fMU8TGT7aKea04fpXYZ1fQGidGVwxR3fOLblqKT+8rK03G6KJ1rvf
MoTFQfl9aLF3WelxhocypP7togObRai8re3xYbJAiKeVhXhiILw32oCsvnKbfNdF041jdKCc7eeA
OY8eZ2de1it5Nvc27zYLSK9Jb3EoAIO0n2HAftHIiRoS71COnrMC8baHBXQuJgymeYU/KycjLA3I
fhcFIWLWYXI4wBvddc1sY/KWU5RjUnN0g1m7AcCDbB8bxHGOlTeo6WIF44mZ8NaI6NbaKcekeogO
JbSDvok3vlHf46VFBHSxswksuX8XGvox925RBd+MY0C0zhdUYmvLLu/T0lzD93/VLe1CLhb8nhHT
Gml3EJgngD1ae1stFVkaxastYQYEkGPkptGQF6fJKfdBUdwYZG+mZXvVYakPw7s4QAEOaK3yxL6u
d2WsXyLPvImz9G4po5fJCW79ogd4KQ0u2koO8TG8sJBs2OQ54wW7FN+TxrQ98tlMNPj/IcJqg8Dh
O7+Jv6aVePNj0HeW3t2PlX+e/IsW0UST1ILyoST2z0y2Yngxox8iejoXRbmK+3YrkUl1Zm30h9hz
7opwc2MM33jpU4Cl0KTZ/dRbT0GB7cH9KK0RY5+xy8LD0hHn1pcIDVzKBnNbXWjuwwrtV95Vh6nP
Nx4wSGBzDOZ7o3nXq1sdL49mELLFI9/NOJOnXQWcocBOHczZHbZh8njk+hmuR3q9MsiYUiUAHeAv
iL+75qGn/1b06Q3pgqtQJ61m3HddcQ583M+4d0rAiLirUcfNJGllIVRiqJaiI4ysPTU80BXWJlcQ
iIVYMh3eOrTo+OTOrRXugDjg7grOHlfIc0308u4hqpD5WXeL+T4BS5mG5t7GOd4CRsDEvhqtCopQ
dgrlcA1tniaGi6eV+yL8qP2ZTvRlqf2NGARgqW7jk7Lkua8WDAUvROJj9FufGAi6+6T6XLeE2gx2
CxVrWAPT2GcF+gi07E1brPXgNgqu6EEdagH/1Uhxjex1/LxA2G97PNQmhrfWbuh5vg2VgeOsOeLq
3piORcXBZ9Ckp2kCxWNuy0ir1qOLUNuniqe3zS5u7TEs4gM3vGNT4vhmTq2JZZN4LSFpHQfhlni1
gZ6breGT0e8N+yVh+AIxaDUOcI1CuF0fZX325UqCdWjBpux633ElrI2TMGhkEItEuhHg2hijA1NJ
23nvTQfUSXmmD4R391lEHr2IliDnGzHSEUdr6Sz7aH7pYng66dYMNLi/+tGdPmyaX5GxSOvhGszm
S+xTjNrBFkH4Y89LFGEZwuPWEXdwxCnbe4uhu4ayY6LFhtp0O4viKdTnh0ZHXenD4eajO9nDchq1
aYuGkGeMlmG2tnTMJnUSoX+s4LPoNySb4CSo96KJ1zoRe5bX7nMN8+Lw2i2BQUYBgcpFNZ7haN3o
pvEOmv2im9UBuiCbMxxdn+3FhA7lnwNoV4XpQqWxbqsofQcihzGq7JDzFO5z6gbkZU4ChDnt2/K7
pctsmEJG0fJ+evdl9MsnN+1PGIkgVqcPSyyTmZDjCpHcGs85MGhHu1+6aWME5jUGNWtTxc2DJcLb
BiMLvUrreymg7UVAqwubm3lp08uguwezTO778aoH+BKZT4PzvRqKs4ENJaNGNdwUk61sClPXgL4T
1aktXnqApoAs9lFhsHPuCG1bz2n5zRzEjhSW18ZzNiBM8QJ7JB+m6R2G1WFJzh4DTYM4B8bVt5Fl
MeHNAH0tG8gzt4Jv9V5d196mrGe+TkLOGUXdVWyme4ePXrqAQ/IgNUYg9VI+pV53KQkKpAyy3+rO
e6uD/uQsZQwVbjgNIWQ8zB1nA2DwlqppoUkLd7MJxT0DeDLUMv11QUGPJJSybSCi9S6xDoI9aPRT
4uSETEYxdNaWRLx12cTcM4RsYBUNdUBkIhrc5I2jf0MZiECLNOjJz4ITcdDoCebBJUOqaC4j3ArW
jrE4Vw4NoijK52NaiBjRT1gfDC3QHhpvWlba0k8nDBbho+Pk/d7MvGqj/tXJyMXALnIa8jls11qH
3a7LCvYivjWwfRKri4n0K/lH0g31c2XO+erzi5P5h0Oc2WZA8kPK5ZI+Om7KBuxN2cmvQ4heHCsx
POJYbwMgq6lzxkxXPEPezqCKAPk2xzx/1se+O3hNNZE/lFUgETptPQ02tv+KjBX1JY1ooc8Cbtqr
HzDRVWGBWADOTEv+7CYsaC3pdSf1r6Yc+RL4IC7qX/0E5TaxAZxbSS1GLxe8+KWxTceaebAVEBnk
gD5ezeMhMakogtc5mN9anVdfSEqV/lyV8dHE9eTk9wkAWR4HjSxxpHu9Ox+YG+ESLciRp+Af8EqP
2btMWqnviJZsycep9g7xZ2xZw25sgZ+Tp1x4zcYazAfPXczVbrIYBTPV+pKgOmOyFb+M7XeaOCd9
Kh4iL6hRx7CS4qlFSUtG4QinlZpkha5hb2nLD4+dVv5PNDVoRWYTozfsap0Y3KwifQ7UlyBDEb0X
Gq2GF5sdotEYdxm4U7sgA8Hrc/jIYKCdGXbbtIOJwjguCp98s931Rrst4HnGbnBfA1xfzclyGkog
5tAwNKQSBaQbVBXhvlv602zkXyN9F/SLs5PqtKglzBN36dor1wEuOhdl89qtUGmSsoLqVdz5sCyJ
07lyV8hwCVAyNORbTvgKIxjVMaFQSFfjDTmqONy95ZoIg1fWnJM/FndmTpwH3TdCKhsf+RZrVMFQ
YWnQKBvb2GK1BftzC/LD0McBU0BLP6pyrphiItlj1N2PpMgi6U9OevTiNB47PzMpAmOm915naGum
/mXCUO5g+Nfq2/K/mTuP3cqZNNu+S89ZoDeD24PjjbxLKSdEGolk0Juge/peESp0XxRQF+jZHXSh
0PVn/tI5ZMRn9l47Gngs6vU4mM7O7VFAdjgi5ybojgV845YV844SHgQOyaAkvnZL+FlRHkQtVt3m
3KfFkyjDW/jrWyP33nLcFu2EtLfGMG77N53n7JbJg66QbgJzeHZbCMt/G/7SpHE/2S6TZB5jlAtO
NLyvVVUebOHFhAkYxxlmLFredh/g77VtZzsMjGjzhcTRoV7fPJzhndl+2opo3wUCPhq13dSNYGAU
DN7lhU489MIiZWXFhebK/G7KUB94MdbT2mneay5CAD3Og7Hs0Lnu47DYsykZyQuisonHCFgIfKy1
f1qXBOIHktS5TV8DsHxL019cAbOlEsI6Nm9OYbhkOW5AS9Z3mST7KUv3ZW5Ht4bPGdGiI7xFLfIg
20fHXwV5oh5RqyqQliZD7/V821+ZAxS7trH9q2U0BH0pBMBgDdnRqnwF003P2O3J4IDbfmLOiYts
3qFdfaoHo17O0RAMHEXkCtlpe8nr5VbrV1c1MDT89UcM/uVagCXfxInj7rsqnICgx5fFIcOhGLt4
F+S2eYck1t+max9/tOgMoUkZydUsnK1HRZUdC7WwKB2vvZ0k0ZYQ7vhP7BbTtiQh+uKodA/SDekh
l/h5Rcx+TKymPRFyfl2WNr4SLne1mGXSs7H+ZtzkHIfWdK62DLm3JQE3DNfGU2ph3mOOCuAzdD1Q
IsGPkoRmYgTYXyTm8BA60WcOv01iSkbTTX0+EoJwY5Rci1nuPk4WdZAcnfGkhctjMTrHrkqu+jOV
9gE4+aYpHZBarmuznloX5NEukgsWJptmWAn8DSDAh/u5iertt2hdj+TDXhLZigebtqHGs2D8qvrw
sVrivxZ+BzaTKB/XxPxck+qZ2sTb6Y+yQZy9X5i01Cy0fCTazlLbnGnTq7aj6Im1FjCQ8oVDGB3H
QHHpBmxN1T8d5j5++djYxz4NIr7R7xU2obczw53Z2fsu8QvsogDj59HHNLqUKWt/HhWycZRev/9T
akdD7li7tS7H7xm3CRCeFcuCVn5c40tWlLyG+XgdIyLmHXSlZo0NwgQQQ9IdMSGo87Wno+8QuyIK
GG5QOUZqUO6m0anL2rcyMEjjMfp9a3QQrcrwVYua9PS7THGHLnYodlqmGzFh2lDtHKMK7Z2XwhVQ
khX9+8LM/QRsVl1ny/0WN+v9PCSjzwC7PZYf4KeZimZW/3It0tByhf8ZFOrfvC6DLahq83vKrP9m
ezUNdgLjXv9cwq6MFzOZb70Bc7SyPxVhxAaR9kp/JSjVSrZCGG/YfBIF0D1yPzGd/hZc6H8ktTB3
rCEq17Bgp2YoeRbGkpYDbt4GyqpAag63IZHhGGA3hWiqXeMXPwbiXjZt2T+Oal2lN/21Y56mNO0O
2XT2JLGd8/xnUMsui/XZtzvE3CzqCMstj3wEdp1qu9FYiL9AvW1yN3chovWP+PWpn9WGLLGTD7vs
j1qAEeBUY1WhcheybRcRnhPO+SVAMrxjb99sRGASUhZqKazRQahg4zBzTBkiP+eqqA0oUKb+XSsS
emm9rf16BYBXfmsUwA0Rl4DNimjT/oe2uazrk++L9VYtS/SvqGe1dtfAwPbNoz6f9FIrmdtnJhG+
1sAAmP07Ck5//YklTtQdpwyOkxLwagWInrYneB+ccSkY5KDQ1QoCvXhcom63dD1NTGSSZYfCXEtI
DMT72BIYDwaIYbaGRZvWRJDRJu/NMBjRayWx/ri1pyCGpZOU69k3XJ+AH9NHQxmBb2DUYBAbyYVq
YtYjx/QYF/ay6UeD3k+WN7OEhm+pRY/eUOl17rcvx1i/iIquGHgZL2PUf7shqk4YtIuMvQntUVJH
ABA2sbIR723rntUVtWtMtmpJwo4tRv40cozQiPmbOS0CgjN56DS/gvqL1UpYEcXjTFstL9G2z1iy
Qamq9Dya3J+4nqkg1N86eM6rl3WcgGq6ziSaHTHbUy0yVKQzx6nh+diMANS2Se+WZpol4pa/UBKx
JJHkKlmMp7f6eUiJ6+UBRNo+WoxwjOP3ktq3m22aAIv+0Wd9s9Nrcb3/8c2agwCUpIFTpTx2YZKf
sq60eWB4bkk6DI/6e5glipoue9GHgx+psk4yp+4MnjqzOi0EI/UDPbGbMdOz+3vt7+lGdmxqVwz2
EWpGPRyKNrmmE5CFAkfP1naik/56CmZ0mH7Q9X5fwo7db7jMou/X32uo2ecAAmLC+DRCuQL22GCf
kkwbr28eu4azyO4T+wmeBqcMx/S30kavZ/MZT2V60sugaO7/yrX0tmqhXEfRiym9lzALDiDPKYWV
Pi0PyPwx8hmzz4L4WhlX4qnuEXLxd7IoYf+FslNpbyCdStrqfDy4HChqgfZ9aEYIVQxu4nCoO8J6
JLWxBXQKV/pWKESmPuTdrmuJlwv6o37gO/ChMI7u9d8eZ1hIvTFX1AgfrcTIBNkW49+kdj+mxDfI
NiSiSq0VhSBcxp1KPob6t+Wsd03ZfFgMrdKoe69T1OGZzcrOs8gpy51nh5DXk+m2yaZPmp1hNs0Z
7AROQIQJdVumNLw9yCjeb/2CmVRQZ5uSUz9DJgAvMjCJVSmEPHTUfjKxb4PKYdtguz9l4gNilSXL
gWZqUEEpf9mAWWiLg2GjT0kt6dfHhH7MhU3NFWObNUPrTivPUjafOxk0JFUUoMqIRQEm0d7GJRIh
GOQUcVzCgT/fu/CLtElyLHyHvCOaHFjEIXkUTbPVR15OlDTKNB9bG48w+tv11HYpC3s3hW/V5KRu
taTZI/VUkpojW8SPRhXyeYgrNUOmMo/W1xS8tmPHiKHz/rgGobXxJH+Ccz5Uvoqv443euKg8mSqz
VoSBDR9m8astbIJ656X+3vIdcvJWWgk2dIzc8tk7hhapEvoX0a+/fglNA9NgboOAQF5lLEd0Gaco
qetvg0s5QvhvEs9ke7HuBiVuFGR5bzqXx3JWFr/Y+VXK9QhShmh69d6CCiWIhsAWpRwzx4ixO68b
n+dvvaDTS2h9XOgjT38vNi6PvdO1F/39E+Dy17BgoepCTWuvHB+drf1R+ROxD6pqHAaEbjZuMJRZ
wZ3+RfRaVl2GvmefG1RTiImyT9/30CcQdQ4n81UqFWXL6HuGlHLb9+1GC/9ETFJYVjHCI11NH//6
QjJzKGRJRLQRt2xqe0h+8FHxaeNUD614E1XsbGqlx9ByEw0aNB7ZqDxldfZDGmZ8cJF06hIhzz1u
rxSoO0Gv+sf9PqQcFFDTYkLXM3jZg7rhgS8pahL00SzuOdj1w6n1BEUFdJnI1+Eiu5MuKbVqd6qS
98yTX/qa0aeOGKJHExHS9+2DVALgRwbBmXkvUkv1PYfQf6F/gRHYVGvkH8RKn6vMMwRnvVecovpW
09+gVuX4Rfq7Shg56rvXnD0Oef+OKv3pfy7jIQ53C1k/R9ExbQ266aTNO44Sdfj5TzyKpHhjtF+J
Q9snyqutJJVe5t4stEx0+cgb+2ol3bd2b9UZGfQJBnsYtiAm+bPq2TKQ6GyqRFxyxg+xX3yMmO6O
Je9xay3VSX9WohkXlJrxWb/oIzM0zk1Evrj2CDNNXdbipHRvtG5Jqxs7Isc2cyLjfxqV61Fup0W+
as2U1iAWhFFt/c67t1IIj7my1WugjCnwDyYL+ezNFJwAFOxCx7hOwn5acPbro81TqADtLtS3S+EB
NLLvc+XYlkqEEjZ80WiB/wKnJBA5KNG84MNNS1ILQQ7PfOoHfTuvnWRSbM7bDFf3EHDWuKUdYRKl
dETW3lP/G2f9hqHlbPb2H9mgxEvi7M0xxNkaBdO1IgSn7LjVVj8ZWiobWBxDKTmWR/3y+gUbSzOY
HgRpktrlrCRk60i1A6fuqc/TV5e4+zVnRKP0Iw5ZopQEABsxcWyzJSa9m9f+v8uFEAXEijB97qN9
Nhav/KZk8Lr+2fPml34VA+UAP6Yf9z8Wum5b8rsrDTQ5zuhXk6NrE28wdsicjfqPMzjDI+kNyqHG
KZmE6OqrMLkDnLCPLBwSk50NPAR/tdRCuyT0BxKQzMKwhjlT/r5OcjrZI7KARrUaqHlvMpdMUkvJ
d7VnTz9oGvOgxVSRjfevDJIVBHcRfyQrbpRuPQLaYLfVyU+t85Sp8s/GKNsds0qPrWM++AHTU+Gl
rAo6/2YBuNXGPKu1aR/7pr7Job7shfB3vRL7qV/ZGRqcOuPwbQocBm7CpA1ePJAZMNiHrf683Ui+
jb0KXOdMUi+JFhDpKqlKXty15gyzOgO4wU/9ZOjSQH8IutAeVNem37Sl9p7C2IdYp/4Sdbcx1WMy
/U+Rne2lXz4hLvp/iRem8AsA9nRsrRM3FHmKSoFGFozqe9RNYNK2dPPOjPxLGwzPppUeBaleWozX
VSb6kk5+GTVl6ELWepLE8jhN8NDLWPQHFgG8woiGlUz0+wRTDu1QuodagqQ1TPumlUt10LqpsWMt
DsTJ3pR8WN+F/TSHTA6Ggt50edB9AFkLJKG0pJ3pN1Cf4SIos307fJd9fSZvjT7usS/gnIJrckOD
d+OL8i5WPistNXFt8QbIlv2Tr/z10sy22uU/Wf4jasD3Oh9umAN8yy9ZN763sXeMPY8W0qx3+nQY
ZPdbf3N2OT0Vs3VyrDbgPaUW0+IsZb+K1trF/OB86rpKHzu6jhCDHxGAOpByx+JhYUGuJJtaJbcu
PTiNCb+88n1pc4mHGxitUfWti9Qq7GFUBlyzveq+Vj/w+gKr6uRBhS/EnvmWRSTirW/6qZ9WWhtA
TuSSFO73gTAhfIuHav/azoa96dTzkze0u0xgj7lTEpDjoJwUyGmy3vwxxeGXvjWwpKlwcPYYoVHu
deeuheqxWT7EUfVzrTACZMMQPbAGSVDEqiY+M2Fqxc16m/nDE498symMr055wU2aR/09Lrk/7BM8
iaQkU6kYW93kx2NARY24TX92cLShQD2SixBfpDSwK1aMsKDs6QdDHU2N1QHqzREVpMv7miycJXhM
TwTUPJIjh3e8AMEqivyqf9XJCF+cQrz5aQ/WsWF7pv9dtSjMi/R8MkWUZ5S4I/XdcCbChPvqjIjW
mZm1Pvr1/7uNEipXEWz8+uSpY9AwDLEzRvfdEFdjMtuLbrC8ucD8nB3FatqH2GXgKGvkEtrH7HJw
qqNCf1nqvwjVC2geNVnk2cTOq3OT53JeyZpVP4pp455g1/Ft29W3nVyKmjlE/sVA8hY1T3U2fcK9
VBmuS8mF8EGmGw3LD9slV0+VOHyyiWEwE8fkgLSfszeenWqL9OTGJCTqJrfBXsPZYqrIle2hmQg5
L+N6XkClP4+0T0xxK7EfvNE4uGPzkoxNe41D6ylcTflPUzEdJX2L7Ml60osYSk19juuHXv98wmsS
ykQalDB3mUWl/XvckI28MAyviNAUg/uZrPlHW8TWUzYdkzkCY6+6KM+vH+cVxnjoI/JUZKAJlRJt
HsbHvCN8NTDJyfUoHHyEU6zlY0K5pJ2RgFAS3kimDQjYdShQNfhrw5Z72JkpOuU5YbERNk+aQ0Cr
MF29guGq/rJ8A7kMXD86dR45LaCWgp50hOWau8Gtvm9xLtL2a1MGdvAJbme3Oi+tm72mvf2VmgRm
qAte98zBkiFfzZAW6OOD1JFyH6TrtRCc3nnIb4ElN2GbaDx0HnMeI28ePZcvpKhM9gEN96RP5rUi
WcwtO3ZuXhfkcDBuasEdQ1I9IU7HoHlLK8vbl1Z2TEf+5kQy8inZa+p6LAAnH0aM9j00HDN1+clw
SgwaY/8khuCZMRUfDf1qEcv4flCSrzZvTpEz4nJmQVXCIT0LRmMrd3FfxeXOIfqZLT12yMpZfUD6
JMA7U8esOZVHa+yiQwDkaedDYfLQFZAELotDV1KBTaxMnXBs8Iow5LMDv9wTN/FQwCA/sDj+Zcxu
cOhtJv1VcILdzwUzid/E3U47zNgfgdcR72CXlxENjGxBA+VGXh1kd8WQdqXl4rgLRbxjU3pPitTr
ZKT5MSW1SIBQNzvRbtJkSI7C4fUyfI/8TNB9O+CbqyBaToQBeY1YepZWttcWqZhf5Re7YwZcyJGd
NSYoaeQJw13cA0QKkiAjIH2A7HgKEz84i7X7nCYiqToPfsnUZ9c0IWl26SEYkTDmBeF+zWaWWE5t
nG2exG1MjHsygPaw4ZpsGUiR7dEQn64YVnnz0JdRs5V2E+5FspeTOdzGDmhGL/bQfXiPqL1LGn+m
S3NFZtFAg7GzyO620xms8ZyerDPpLuVuWY2LT8oJ+RjOM+9D0n8RnP4n7XhLRmt2r87kPgxz+75C
5t6PEzBV/R8NE5i6bziFbaM+EOrzwISJgbV0vlZopae8WXeOMbfnODAPZW+hs0Op6stAsozmq+1L
rLR8MhUeYkI8l8SW5xlBa5mSjlSE3oPvhs+91wR4h5dks7IfH8bpR9uXN5XHcMgOMKT0tvHeBAm0
Lq+ZiYFU6X6h/BlG7a8oIcukCyrkTQW13orY35Y5WAohi1Mf2ZINoRezdWPk4KA7mer0NVpAXIUo
Qxgx2w95JVYCwlIEvjHxIi3cG+D823Bu4ACofo71068kSB5ZiaMGXFCmV30JSzb9i+uUYFngBwDh
r12YZvsIVfJ2IIdzE0KTbWc50i+IeRMP17QcmRfKiHWzl2yL4ShuB5KRj4I+e+8IIm3TTv25NnPU
juQoxAjIPhBwii0DJXWEN2+eig+aDe+4yu7NYM66TkBauvqd3LLugE7vgOyOQVf07CR/A8QUN+QR
IB8M52sw9dGbtH9FrfPXmyPnkCbZ78yc7dsMg529xundG0rjFWQ9KyBE/OC4GG05Qb0bQnpvrB6I
DGhcctbtqI0I0aB/WwOb6JogfZZsAQDqYKEJIJW3lk2Ad+1EOzbzb9IClz+gd6yAM53dRoCKweE8
dda4WVprvLVAQ0y4A3JB/IlIMR5EkP6Dxn2fmeFcq1HNhXpWJAD7oOTG4k9UGNnZLYfwEjgTUaMg
JDOqKAQhtBwkrZWNnWztljGembNYTuuvPJghnZbyzGxMXOd25NfIoMa2ZGMyNFOpeP4KvyOsQLeh
1VJdQV1WqBkT8iXH3LypnZAoHFJVmWLY+96Tb0SiecfeB62EqXwPzSm+CZkRuWnQnqegeWUUd3Tg
3m59D5NaGds+BuM0IdNv6m8FM3qjd5aLH5QDmjA29ybTjksXVrjBeAo53NBY5Nc+M1VmLoK0MhpR
8Xh8EE2UkI1iEB5Uq84oaN1vj8v/CkL579iR/zc68j9foL3U5f+TQflvSZX/P0IoUeX/ewjldv38
k/4LhJI/8A2htMJ/hL5pYgyKyA0xXR+vxPTZD//nPyz7H7RQWIbwTzgEciqyQMWUTZEmrX+YHuDK
AGiEH0auIlf+E0Lphv/wXDuyIsvjj3meG/xvIJTQQv7V7YeAP9S+JXz/DiiOfzEYwEHnRxNhtW3T
EdorqjVrqKrrpPKfhgbxcQ9R2y+RWximeKz7HyWDg62Zjeu+cWRGZN/K3KTO2WOGhBxRQm6ghL3Z
Vpmf6Qn2TVo+DwaWrJUkFJz4T8LEwO+Z1Xv+hPzqjydrCzUXw7YyvwKqPQdDEtDosanLQ5v8gIp1
M7XUSNDGxkeWRltuv3TkXFpWDou62DgEK1Glmr9kUogtuYdGBh0rSyE2SgueC4i1kSFnFW6kk92P
Xeo9qSIqsRmEpIjPd0ZcdNtlBv61xtuwacgaXOsJtBqxNEj12Q3lMNqQekOgJNOMMXQA1vHo9xKa
QzwQLdb0d0EzzJj1riWRBZzoA6vswodmwUW/RCiUzJh1YROlSP0QMm+G2XlPcpXyGFz80PuyW6Qp
singJtd//YhR/NqnX31fvtMd28dpWf2tTQZFTtpHYpf3AX6wDdTzW9YYWCzCcR8PZJahBirMAByo
F6GKdAgkIefk2Frrb1EYPxzW6Rjee5yS86U3F9J/cAvBcXsnWf4Uu4e8+kzFhC7SYta8JHgeevS4
ToSPiB4T+XJFMLdFjIS4kJmE0rCSrz0Z3W09/3S98xL5v3gTPJW3dViAWl/LOaJYEsCFlm7aD8Td
M7ddwDaFH6HLnVDnDGaHxHmMp+EwdeXP3OlYnD0WufWcZTlChtwmIKOofrPMyjaEbj2JSQ2XGI7M
zF43XcRFCte0P0TxvKt8jlw/x+3pomrHXtLfl4LV0jBm5S7I+KXn6NFbicUeCzz5qyNOcXTHoOG1
61ETozQiKiZHIVuLy2AhSeMTHq8lPfKIiGQ3lSBZJ2JxEo8Mxjaj7S5qnkrX+Kx9QV1yQb3yI7HZ
JbAcRhe5/vSz9WLSTm7jaLxthuQ3q7ub1Qirs5yWMxLnZYtSmSCgOfloCglT0l0RAzV82vk4k+zX
0izPSg9EnGs9HANvQqpAkEPogNH2+6/VSe5izz0RGpGbSYzHdgvcNDsRrMh6RjTvzUqnIIo55squ
tqXjbheTIAXo0MpmZ5qbciVU0yiSS00aguUwbaos3MaxWhoarqr6s1PL/0FAIOgpIeNxENGNbAkl
kmBBfBNxz2IpeIH9xq7rZky8GwlsopzD4FAspN4CX9/XCycDO4z5ALiWjnxpi82aBz+MQCKvHPz7
temuydTctmGzTVroUEGOSAFTk7FFGQO9DVPEpmwZDDn469BuB8XeS2m7U9SVM8L3vYFZniHpYf1b
eClK4F5R3Hmcujy/TRKBZTRc+UwW/9Bkq3UbuwS/xfhvkXR1gXWgMGZ60hCGURGMlVFpbI0bfy5x
Bc83idlYt0IA/QYmi4civ/jOXO7h9cc7q1bpYM4z8TnOKcteBs48GGo+WzEr/5jWmAAEyap/9kh3
lOHzGEXyaAZKPKqqUsOpwLDbVXMRnbxkUz+ePA8C3rhGaL8rVNWxuLKCdrdrQHXXecXFJGV9Y3eo
meNguSdAnuCXAny4WRJBzIAV+gcaq+kUz5ghXedXlQGAkjVA+3m91wHZQRyenRknS2A4lHY40jF1
wNYAioZqD2Eazm75RgKQuy28F5JnGViX4Z/RZPRqRMNzbK4UtuNpwNSXqC8lCEngDV2Ehc7yOsfT
E4MPheOsrRt0mSu/+DBf3LsOz2PsWg+NF905zvzHyUS/Ge2JCBNLKPEGuP3xpVuC/t4ak5EOcDiY
g0d8wGjfzWlXH11H/i1L0uNHFF2okNCmEhTPUh/EgtLM+Wx2OafGcXr1vXAnECyxygas2TrYVDgG
xdYNShJ+XhjFIda3UJBw6uyMMJD3ovbv4tW/GaUlT106PtopqqgKjoLduTe5kOE+8NJ7czHekR24
TPs5eUck2xtmy38lUMPzurZs963xEAloDfhOUeLa3Hosbmy3Gc5tjR0JigjGtylYIMRSpjZFAjFu
8o1TtIafQqKDpNJfd3bp04N+8FxUm4qS8H7ER5qkTngy+ua+I78H0TBN5kgAY490X/iMO0WOZyC4
nz2kXHFPBd108WvGmSjzMD6KSbTngRON3KLLbHjFPs3iUzBNP7PePngGW66pZ6KZmikYxKxBcy7Q
pc70wUONV6bKFKirq9F2ZHgJgnjGRLt+mf30C7FMQe9uQaJNnrrJvTfC0j14UXiOhzTcN23wq6RW
h0TDtwiX7Go58iavx/wko2uUJevRGK+i8O7aoBDHDENX5KTn0h1/CuOL7uShcIGGzMzG9n1tPfv+
cCaAj9ghJKuSoF8UU+FbbdT5pi5IG8Aed7L89CloJkYBJc86PIeK5R+hjnaxm1witkguzm+yFf0d
xq/noPFe6i71UfZ2ii0Vu6du5hzvMTPl5dKdiI3YOoO1HrRCqIsH98rJjJ6PLMaQ9vRKBs10H3u8
CgKYhghz71cWBHtfYDhafIOtrTgWQ0VA2WBciDbbtnYevrB6mve0QIxSfLSlblNVzALa5RCOpP8k
a2XuSxSm5Vzap8nhZ5gB9cKfmUhkbH/SDnVbmeFMqyhLuKSngp1pdq6nqr+RGIYtkh230oUGMK04
dqo6votNbp/RNFIUmBzwqE77ebLOa1r9Ai9JbmKBNYW98O2Y9RXaJ1kdnGwm0mMabxYLo28lSCdv
JtTYadPdSjC0hyZGxuqN4a/GwfBm5bBb19yXu4koBl5/gGFL2F5XXgEziaJzRm7zGpnLuUe+yziM
K9vD41H7iCFYW26btMuo4hCkZFwPOy+vyansB6WSYKIbpuRfzKn5xGL1y52T4q6JnJ8hCvIjM8r8
MHcIMbhUAW4ON6Cq3EPEVAQcdt4funQxblmEH/u1FT86RUROofmTBKTE0KuHNpb6cIz95R6aMUuA
0rpNggj1jLvP15wECovRUVjMBBKkwclKBXaegcFoHiktBZkC3/+KEsJwUCvx6OxPJ3ew3Kd6bfcr
Ac4nP56Q4Qck4VUBNkkXvUO5vIpMjbPMS1FWHbytqXhyuxLhdZVKpaePtjOjwVM0AVzLnQxs7sTU
ppyig7+uz/4SY6Npi/zUGLytRhlfG1JCT0HYJpe8/evXbbRFRJBcvGq5qUm4O1aCpHhrHYkMDnvI
6EQJy+mGJqW67QGfPhgJr34lg5vVYXDfcv+LWAAhlgNGJSJeT1YDWAdl8S+6i/U2mqzbNq0u+epW
pxoh9wCCaO865tkcmyczzsNraKCLQER2hVdf73Z93Mqrl1kp2fYYluKib++NLLlloMCIifXU1fdx
XKG3VVxGMmNNF1OhadreIR8TPpMOWUuDLqErfvGD4knp2C6UfXVh5P5ZWCLcRxUjCbdZ+qtwU39j
OT4WRy8zjrEl//RTBhTMMnJG5OGpgjUM6Km1WBkRyTY05sWusQrVZtXtu9a4F90g4EOR3I3xQU4B
jML602SDuJbKmcIcuxpuyp7l2wwEbwMXcDsv1Fm1MN6aHp84GS+0ETO5USlx6TMKmE3tdFfPX84z
CL0K+CLDUPNnnTGyhDs3Hpxl2s7l7O38EiHHkMxHt4ucbWJwDI8+1RI5V0mT3eCbzfYDhpdIxcsg
zoXTupw8UGSH2Eo2AcNTSgfKh84/ZCvrvLJmzL4Y9QVbB3yKDqBegN+iz0qGmT35QvQxNVpBdvvW
p0SnDEXxk3q0OBT8foTwIeJ380vrFzkJ8e1pNAZKA3ArsNmn226I6RGKN1QQiFui6ndm4WJtO0mT
ZK/DqTZkDNXPwfTISGPrdujVga8uv5DMmcsG/Q1K1ZiMXcnptDGaXWLZqPsac94tCS+eIN8aKgjy
Clwbvwu3A5HlLY9xE9w3ySy30pje4s5qN8uwvEZ94+7jknwxYy6ZqYahgPrgn93FwHg4EyvPXh8v
RWBF8J2S3dgNHARN98wIcaEvc4zI3/aNFPtmYreSres9q8/2iLmWc3rKbwJciXGQjs9roaIhgcmk
HQFV/jD/CVq0eoPd0A9VLjssFNAhOdULe3HBUpwm8iqxadYwFaCXfrmGzUCTKrmzapJbDPb7MKWT
frSY4FJUsz342diA6UJXub8wauRxfIWi/4yKJr8zSF2lT/xyX11qxN3U1LCAiYQ7po1/MB3ib3Kx
7Gaz31vHkuSrjVuJV5my+Yev7yJsp/bsQayon2Bm2Q/4q8biDKJn66ArngsWUT1fwF45vmS70qTP
/i9l9E7G0EDYwWx1mtzP+EOMb9PMnrmf+B1kjjzMQ+xdCcatdby0Z3fFPd0GH9GIgNcqcX1O8Vtj
5r8Lj7ppVa1/+pkV/PdkIprPGR/XgZs9SID4p1N1n7h1hCuuv5jcrI6HeyjJnK3tl4+Lz1GcNbxY
dXzohvaXZ7g/uyI/EDV8zOZ67wztASUk1qqUzJ1lXP70i/NlkJnYpPy5Zca4ZJhYR31UtLSpQK8C
XqEyx92aGPxQvxmzECE9tOE2lfZbiMVkBUm5ReTyOArCo/Jkuh9r4ZyjijY0M8cYh1GzawLC0usA
iH8cNedwDo6OXz+0OQRtLNEVJj3nT2M1glkg6wMf4pkIyKZka+OiRiwhAlFMbaH8BGEBIr0G1RzF
4n423WOeETkKDZToNAYSWMRfEky6Te5xtUTMd42PLshnTqP87+gxyS7b7DYNVRdh9zdxTnaFEZ4c
z7zrh4ZYwiDGrMzCCH7NESP10euTX4HbonFx8/d5jfADuvNHGyd0cuF4NdbmF/uAhBUuAeC1zRa0
494ri/p1SK2/SUQ57yQWOvgUXlliNPx6Xv2Cfi4mMJjxTGswHcmmApAoHSexbC3v3zjs5g5bkVEi
jzVUjLhdJQevYIaS1fjaZdevZOPZP+bOvfdEau7R7T0sLMFGu/tVEarKQL+W/Bgj+Ce/o4JlaGuB
VvQL+xQ6OI5X62h60seFK4u943q7ogY3FQwPcxhJylaM2eQ0bQch9iltNVu5US1noQ745VuNnu04
euyV/KD9wsbY9Qyg8lKYuMKeq8p2eDFRK7EgxqwfQA+lsj4GDJqMJCIS0Rv/zhbOk56adevl6c88
T8SxtYmY7sPg5MsCUtvBjdcJlJKzbOuKKmBtwJfjvwADU33YVnEfeD3W08TdG8ztWN7xP/vLpnQq
dx9lk8Vw2ncuNUkqVUy69DASA+PiQV3MkcCBpKiRgWdo4ly1CYurYl/LS2g8NrCecF9jFkVMK9uD
SPlh1mJ+nnP/d2dKa+8JIp9D29iSfomUJtm5TnEdq+Svk8GqrTLGHKtKsqY5ltaXzUr5gPaQzOEp
Ina657Jswu469vUbdFVY0MFyZZT0NIUMbyqxbNjpTViYWHWUEfvUkp3AscGR1SWZt9f/hN3X+KYR
79oJyAzTpAv3Sfry8NrgZtynU4dQ2MKbZs+8QKTEvYaSCcvInU+13TcXiv5bTJTLGTbUE+p3+VpI
ZTavh3Zf4giTcGReHGu/2mLdOn074SqT1yzquH9Nuk0JFl5ZIO79QXRb1vU/O9cjRKN7C/KccEP7
rk/x1uMpL9BRygKpWuE0I2rDOyoKThB/JGiLGdpQwUsDhkav4v5Mcy/fT5W4C112N17Mfm6tMXca
9u945f0vgong1RplivXRtz/ztj6PiSh2XU+SHfyVnccBvasKbz2WZfIQyyW48+aSGNiU8ADLodpo
X5KCGZHfJg84Wg2KAlHyW44byJCHsUBuX/QVLFt7OP4XdWe2GzeydtkXah6QQTKCBBp9kcmclRot
ydYNYUsW53kK8ul70ec0UOW/UIW/+6qBQgE1WEMmM4b97b02N+teFtkL0H3ghyBAaVtPmJHF+iZ2
FqzdDDbgAEc7uYzJYfZwtGkwHiP/fld3c9BnUXiU1m3nsY956YrWFrW9xwf4ykIbZKkbXbHQ39Ph
FF+mAeiFLhnDzIv+1IlxmTGj0VmsKcdsvZ0YWdvWkm8D8WbTLJhmFlzzEc/FvZ4VY9OKPjWd0EuZ
1k9yYJybcMlh2gnsdTHfs8bGEG7h3VUNfsmQDDbhnzhwJPqMw0lr7lnLRUePydLIQ5PXBdGaE85u
A58FKT4rRr1uVzNjDiDXqEl891Qq2nQgYnJP9AH8YdAL2gVpG3kdLPzi5GlTEy6M0K+2V8WBiiZz
mw6UuvlOdekzoo4Npzrp0umXu7IHUsLFakzvq1SzsPKF+c5sECRe9wq5yxn6+WZ0vVdnIX44JNNy
yCC8bAaJrMk+KuOYojezmrbS6V7TrC2upSDa6Kb1QbX0HmuZXbjtPtQOyLl+Kd/KBhAp2MSXaex/
MkfurYpdJo+voerLW8MPrxPmNjfP6F9euwcYz2/Y7b9XRLcCa+AglhZ7BqXFLm+61yEbPztHI7D3
2W2K6rPv/fbNrSjlJYUGqJo2Jbz03ZZYLsofMA0O59lW9pMfLFlYAfDg9w7rcgscj9EngsJWUtjS
9rxb6aw/J1z19yIzT6xbZzYJvKv02YYJZl4fX1Ns0N0xWchbqgBmXzFSBreyx3/RBiNV6ytM8B59
+8kaNNtYjSEncw16RaGHwELVKGd5dVZzMT5zGzlGtkcETUQQvVSKMTfZ0hXySCMvx1oz/eQRwSne
tQtZahJSEr0m5sLCCIQOYhMzomGbIEwyue3Z3o5wlRF/kMiCuswT7pgN7b46TraJb92XYTKjZfFP
OnbeTKOCklE/ZIMiO5sMxrbLjI9FlveFYrOMLJQPD0RVNBV7LeqrN3JTUZWLEaL8QviYqK9I893s
XqqGBsZ8hQxUeR6UTyClENjBjK2bI33LL0Lu/Qzxzyx6g7Amlp1MRT31PsDsKE0+OovABo7EsDGr
GGrBnF+j8btqvCwoE72PBbPTmamDqeg6b1djTPGQYajbGo3+LgaObSStMT4O5lHb8d4E5bzRmnqu
hM9lEcn8nKVI5kntHmVHddn6eHBjKeq73ofx2pfF1SQwf02H2QIUUbV4YedtaPh4ZtEHq3bklJLS
huMLhp/RkNUHowKyvWQWhZb9tbbt8YA7/S6xwi8ua9S2NHh0nejdjvF+oABmmxGg3EEZ+ReyPiuA
jSODqdPHPsxZVqay3mLQaPA4Gv7RkMRSC8/DIdI75zgxsfJ0ER99BKW+JEPXxBU+khi0Tp+KbeOu
3JjlVI5QddNuESebi7205re6o8lQJCl5mWxCbJ9uOA8MZLfRYIdqpnjGCh95hVsyQEJtjVRd2QGs
XWVVj1ODL4Bb2FskknLvpRO2cB30oWGdlQsHYSIuKu/Y8DgjtvICM8/DcuFbB1ZuTPNe/orddicm
u9j1InnPnYn4TwYKxlzsOxpn4Jd7PU/oiKhuob3m5GrQYrqcgOZC6wG6BFTePKu2va2XB5HbFJv1
R5o7VL9ilxtod5k/vQkZvZKPIErSvlo+WRRGYgzTO/60qB/mSL6Cq2ZqVWN2mRU8kIRzqMTx33GW
J+ysqE5meoiny9/WPQn3jr7zSnAQaHp72QpKOuEG+Y+uUMc8Z2xiGfzhheg0HWKsth6fgUxzWyGl
bmF6SAnpeNzSSvBVAQjhx/iH6USoMksyooNHa4eN325MPAUmO25jXdKpVLsRQ9FmAl7jlQVBvzSu
j0wv99VSPjuYB5DPxn0t8lcLiNXlNOZuu8kydqZiKAO5tGrv3Vi1SbYJdWnpGFISu3nsDQMbfhnu
JLyrYJnAuo4gx4ggzGxzyYEcA2+VsF+K/o6MLrTVehOl8+tY5SHamoljRKhHcudA2Hhtt8wBgrBI
/fseNZ++W79nhGVO+XCxIqfYh81sbyHHvZkY1ULcXefEYvRErxvfvG7xb5nts6f7L9Ys5LZpKnSx
Gqa/GZKoNlxxYCEBPDHZtwuFuQE38Vjv5oHiWeSZAMAPdyQuG+hUADLa19rFGlEWJ48j2rnmhK7J
yJq4PfcTz+Iki+9p4rw3simR3fm4xUq+ebXVEdcH39izZI4Nj0pbM5/qZWkHE9Ec7khZFYyGP+xS
Bkkc3OsnFWvalKLpHn3+RhEmsizOki6Z/yoM0UFjNz60gB4pxXsDA3PNqh8LzVHNWO6LVr3GRX9r
4p05CCd7o1v5k9+cihgtnqKSu19oj48zQ83jGPmfeasvIkSyKtVXm/llGLZYgIYb30bhy4bpsZzT
G8Oa2WmHrZtjQMskjtUwVhggJy7CPl6lqLNfTaxajtvW22rdrlbdtsROvilVA1PI0aD+G5MQdixu
Y4tC12SwGLVT/XewOlNtLOJQiYHFLsno0EWy3hlTQurPpwa5FBfZWkTarcArsBqVnkXXkQ1ETRr6
6tTMKurOx2Bvhq8dXM/tYtqvCdEEpzY5eSzpXY65cGPMcXTLF9jUuu4voH7vSQyBfACRaQM9Qkdz
Xgm7EN2jdWybNXAHyT+890t3nuY8DDo9fOa90SIAcCjxVfZsqkacyvCpTAyqxdyfhetXZwpcX/Ha
FFDSLcznk0UUb17rVNn4OKa1bEEGtcV2n2VBg/OK7hjn6whEbCetDu2WRWP0P3CHnaaS5zWf3fcW
W/Ba3vYVvIwTpOVK8I89xcUghfthmw+RSX28UtQvZSGm8rQlq7nI5ntahYgH+Zd1g0MUpxgpAQx4
YFEIms2g+m+lQ3ZaDUieqQDbFU9PdpvMh4xwR63UDZIcDoc6ObPAvHclNURxi71deuj/BflQSWGC
KKHlGw4HdGt6aXNDIjjJuzouH3AcvjqSo3ctmulAS3i6HTpxzqOQk5BjXD3mKC3BDLMHjtCSGZd4
6rw4RKALUb/axX3S2ioAUuAcrjIOTRbBY9EVL+WAtpD54jXL80/o6Zd6GV6SogLvFlO7A9CV33a+
dhyyYKHu2hhrgTA5Y2iiiUgGH2aZmSj4p3Qe3kuF9t18uHQpbd2Wm6Zsxa3VFJfUqKtjshTvtepv
eh9P5KwiE8QzEOBx5haV4N/iKe+q3dCbe5a94TQa4V3peS8xxyp3ML62ob/sclwqW7ejS7pIvtou
6RoAFQgS1dHEGbwxT7JxNIHJAesX1+ptr+vAVsmdAnW9QVI9twQCK6+CK54ZZ6ub931dwJzylILW
42/8KQ/0OMVBWIFkgclqFrRidQ1CTdDEhsUXJMJmIS8NySnqF2urHUFpUak+cdnFgb1YvIVFfl9r
J5iKmuBCrnj0GGMwZQbBlAaU+fEJhNvC181POvbe1SDP2mU6N/mg+jJu+jvbZBY/AEm4WNh4M+5Q
eMvoaZxd86LC6DRHWOAoOQHeNKltqzldUNBx6SVXAmkwNbeM9GNShkugnAxxk/dfNc/OXji8zo5f
1HhhapB95vI9q2nIKuMyZ4TMdU9KQ+HC7RgntuuJ06OOoQW7RqSI1XU/Nhg9u4yLO9Wky1G477Xr
qi0ra7YrUKR20o2cgzFkr51tAudO4hLmF0SucmTfYfHZCe7Se6cEF5+UaZDkIWgRKtjWRrqDZ1B1
adcUm9stR9j8R7sW1lGThZ7JNBj1WDB0cGtKK/H30Mm4dViZ+P3tJchk9lRqD9vchG0ZoYFtvQTy
IrzwG2g2Vb/OPTKQ33MI07z61txDBYvsx8W0YMsRGdyUJvTAaF2eIzbwHXVbQZ16T1lTOoHGT8CQ
kDMZSMoglI2LLHrXd2rYhp0JkowGPNKwWPey2KeclTUpXTC3WMB9GM3wUALI3EDPoU07JtSLDzXa
OCp8kows60qVAXLga2GUSEEahaF9nBxM/1kcr3G5/lPVzV0pe4WytQxIissxbQv8sSqNCHIdShEt
W1wV87awypPFnPosDevW0uIlaSfgAEW4n43xnXf24PiGycx6fd2ioB2H72GOMgEngYz8mDkOpDc4
f1361ljWbTmPYkvlkonlVWMrZLsspnPFBK3H6rPzB+crox1iHB65ncF6msIvKG3ZdvY/LHHC/h4b
BM1t44k3+pgZ9QsssI9lVDsxrHQebpOiYezeQLPdYP/C6p6+xi6PngM1Gy1DcDiCL6G1fdORGSKk
jPxYLR6UF2KWjQ05zhyy+9K1r5ROcP6sFI+f/DA7BpuVX+K3G8Nrk+F6X69TQ8MdxXkGRYcHXeFw
4kPIPX03TQninRmXgcAxBcOLus/KdrCjWR8GayN2jPK1WvJd6TBhWDSuncJjHutyCY6XjzHqA7co
MMhZ/OjtYt6kTc8I3X7uQ2qKOgOoptf9bFiFscQrrpwJtejRYDyAyvpMF3nIM+Wdy5BKtLH/wk3K
7WDPuLgDZFpve8Y1RlfdKhNpU0zK/jKBm+glWMZQ3BRNUaD7dd+x0VNx40VbOTrFpcYFqguZ7vNR
0exV72OQ7ga/GeFhE8ibY4nAAXK9dVwkVV9zsq3s+d8lpJvY76Jg0YoGxPQSj3m9V8yuyJv7b5kV
faS2epkwVVl+9epi5YnkByb0IhgFvjlhnNM6J/tX1c9YXN8xiugLcDN/59vOu2E7T9gFiaKA7UuW
Esynq05O4nD4WXuYeehYTlhjXPHiOpD6+hrcXByLbrswWXMsu3jKfP2BnkrM1rGvuYvflp30Y64c
Y7cgRePUGfFxj/qcRgXW+2j4oQ1UcaTma7u+QSx+8ZplyA/eoAXNonl+EBWmMDL5HJ5YhFqv8XYm
8fojvJ39VI+PAy3F+MURsglUBFVZtFtvlP5Zw68WCyo+5keOT1gNGW8dutWWYYp1uScnE3d8vqt8
cTdW1J28yjA29bR8sWnVidrpBJwKJ6CSJMbTcV0JkRQtp/+Yvrkd7o05JvhoWKE6DDxVGwIHNFlz
zridNUyqiHwMMKK62FhuxRKV10SiWPMntlvLtDgypjNxb/D3DOD7Z3+KNSeabNp4WadxZ7rbsCiN
IE/SmDbxDLc8cX4SfI8idcxNLCMLU88gaHxTII554hho3RFYuuQ1szRf8K2KKaIml0tYSGJps1zz
ZvyqBeOSEjfYBhMHMNqBOr+xAerVFqyKNegQet7eXQcjYVYud0W+OFzYp36FtZr0jX4zRwwg5tId
cJQn+5oEjzmU6bbnwIFo6wcFBMUbafKCCL5uwM2a7AgQAJeYwJ6apETGx1rW78BJuZn0MBhTiXOq
VyyvfufcMrrcxxVNCWaFc6QIIRvEBQ4mpZtrli7Pqq1OTSp5dbqncUxvU04CUk/JDS6UoPAHeUoi
ji+2y4XJaeMPjDmvhRKAp2AAVCGkAlPk9GNgyShMLJOeH9IwQ5q09K0TWRd6oqEFBmvPF5/Hs05e
rRj0RFOiBqhoAEoF2rYai6Byp447krokY/scTuS72/iYKcS4AmhSzH6112DyqeABP2Uw9+fJJtFU
+RB2G/9HPk/XRKMSNrjUke6f3TFeYZ5hAu+q+krHCmPJyD1RnLYTJYKxoxKYcpOmb9KtTkxxpLXC
FniDHnrQF439pZ5fQyo/MEDgHUBntTRON7dv6H0BB1TG8c2UfAs9VZ/qGTWixO1i+I9Up0ZklolH
8NylHPZOUYV0auIxc+gS2ie9sezGAYx6EiY77IPFLhaqJLt/TaL4fkWj4P4XcM/Wg4N2hksaMj1p
au7TSmc7XLQRUMakPHtWQ9USzX32QFwJH8audlavyUB6FDQxLl1OWCHuXZKNOA2Z6mYRjmCGwOtO
2Z8bY/BQyCISq6XiGgn6A2LdT8iVj1wZONN33Qn6wYYM2WO+YL7DgLRGoUp4WeWpn6qHwn9GyFsZ
ZiYDGLYPI3TFHUohhzldNVscez9bEb+3E85ZbBEbOaEwZ/1AZMNGWO/Sj8hg4qxcxkP4HTYT/xq9
cxoYDYm32Zq4Mjivjpl95rmGxbRC2YahhV+AhSHzreiMH/ZpsaliZqyeusQVyEnhdSbGjojLhawy
odgVTnGEF8o9oSDUOMEvr4qJ3ys1YGAYjDBbeZCJzeMGUsCcIMTM0mX+PS3nupdqayXYPtolx/qb
AOKsy5PI/PHGnHOqvr5MJpgSWw3LI4ff5dEH5RS38DWZmaTY3+ZfKS9vE6N7RGAv9sKdrnqww61M
c76AsTbWAhLcotZCK+24Xg7DeEq8+kfRhnxKsPJNAFzwWYNs6TV27hbPZGRUAHyG6qANYN/JV3/o
bpRVe9zW49epxpvaFfk3S7YXZowvuYO3pMzmHwpcWQ/qNVr6a8v2ZuOKnSHE0sl9CsOBw9Lwlism
jWFIVilTPlwqzd0kkf5zn0YPY0k4pOhQX4Zcfgwc+WHPxMyxvbdmGnEeFjUjPQTMNf1Xkys7E5gO
Bsd4zJJ0D238xskUUAQLQgqA36iAl1X005WlUnOBOmHhxo/NjIYFtYuPuBkDP02KXWpwG0xSF4Fg
qX4YbrGdOwzNjeN9UW70uDgJddUawiC7/FdNhe5Nafh7quj7EyiGdSNaRx4tllv3o5+MeRcSAQri
bDIPsSFe/YZfi7YWMnghl+WkuxeDIEUYzxP0a27NucA6NXTvYpiuEr8RpjyMB5lQZ5F0dBGZAHcz
jqvcC8rAtpDEo/w65TmSxKBg03lch5opejWAbJNq4lGPnW+640NrKJMNSsogAzdz7pfqM0zt8BhS
5LdJa8PeLcw6t7a08kvq0v41zkNQ9yxZ+MQOyEZnPvEPomFo3BSsOw3Ttbg2UBk9F5R6qlilBdwO
xybM/Vhyu3Vy9dNzQqLVnoTv1vG3RlO1Kdv4tZ/Ak4Xm3WDaFPyJ/qeTJ29hohXUCeccihEYGj6R
WDpYZrnlIN+jWjnd2T9NRbJcImy7AYw6Gep7P+ZpzEoUu9knA2Aq4LOkOwnW4aBEac0otZRYdCnT
fYjIVRI3KArifol3mBVTNXfZjjWcDVngGQD5CEYyNK9uiDFsQM5g1JJHDOHb+OBnOn7Nf3V9rcS6
7tcwFRi1m3ClJfydQTVWT8XEDl3X2eNM4yLlAPSgVVG8J5CABjWeE3fAzIVb33NIIzr1qqXuZg19
1HQe+649zTZOX88WRBdCE7iiUTTH2YjfUE+CojVuoso/pykhSSu1OFsQCGAGG53ccaq25M/i8aq7
/nuUJI8GiexTgSt6WWcnVdxqcruK3G7MiRW9Gi1jzk6czZ7qquiPUftEKpq6ObgYsbMaoJnQzxl3
1UhTfyQkNxYN4Keqk1tphDElAfG78CxGXweod0WA3LTLiRMTZ0t3jRcjMubfTTqItsnIVQrCLf1N
MrBK4ga26MSt0HIfQvU44yOjhIEJdEU6vljUYzdkBy18kItgi1SfLoE3Zp+Jz1m+tFil/NXiI8SX
ZlloJ4wObbTtjZfQwvkQihBCYEXOPEyYuuRsSnPDW8K0uj1UOaVoccJczRR3hfWLSEr3k6gHThg0
XOOdP1HA0PCUNngRRwitS7RbwDMGda1QzzNxzXwEuWR5ETak7wLpwsMuaMlh13HsBp6qbhSI9Nu8
cr5yOmON4hB45rQ0PcQZJvk61EfGjuMGcmN+4M68wyT90dW5Raw1u0QLh/A4ecYxSexTuVx8Ia6Z
WEi5KFGKzsp4juEIjAIAfU0hQ8Dz8mlGLAxeYz+muFG4HX/EE1uPXWKRAVLK5b+q32HisqXB/QiW
UN7EizXQCIFiPbMzhEMyBIux+tesEdMnncS9/WGU9qmlnHPKiJqIvjxU4J4TAUFEjca3PuWsPCwn
32BE160yCVmlYyfKBYZ9DpA7pTpOxlZA52F302tjJwQeJFgfeluZB2lB3aushJZZjulR736d8oRm
Vv9TV517FXhczRYvRwbW5VDTShm/DEV8bth3I71ip4zlh1RAcWX8Ua/yejHkqO1bawzpNmq6F/Id
qKTVniz/W+15xflX9uy/ldH7f4nf/SnH9/9TSM9am63+JqXXVt/7P6f0fv2J/8T0/H85QvKS+2Df
XddUfK3/xPTsfzlUNQmfa7Lvmb8CfP+J6TnyXzRXS8CDkoyf7VoUP/+fmJ74l+0pkn2mQ3TiV4Lv
f/3PP/XPdL/98x/7aNYv9MeuHRwJEPHp+PakYylXit+ajcZIaeQUqO5OB+t2RL1Pvapm+pRUnLJR
D/2acVvZMLbR+HJIzk31eQlx1qc9h6MVCMFJtD7a5fRQrdDjP7ySf9GXY60lyH/oAhKWa+OeFspc
U444NX4rhCoXHMUM1DAFD2i3Ve/gdoivlrn2WC+wIodcnZQPSopf5McvioO3fqirLLmZMFlxU0lQ
zKrsjYn7gal/DfBwvPuHH/K/vIj8kFJ6Dj+gNGmu+q2wCOtOFo3mgD9q3rUu9+WlA2+fmtF7Broc
LYxBXGZxYIWRwhAOTBYEb3SD5oQEgBUJ832VJg8c8/7hBzPXl+e3l8+xXGm7Dg+f4/2ewQyh1Sxm
KVFpVsSDgQq8XeKQE9+vymPb9MsTssdzN0TPsUvFoiFZwjDu3CGdOo+DNqJT4zuwN7rsQ09L9Rpl
4a1Mza9IIxmXNjRO7oJr/Sw+FFCFA0zfAttlUsbcSa15g4Yab2rHao+VF2ZA19Pq2A1zvE0613zQ
wc+FSpQ9dmwg9SkDV4gh0akj77E1FXqLNMcD/mNFoM7O7ye9JkQKd1/g5LgOyrjngyKxY2Te0R3q
ehMaxGWwth5KHMeUNCzIljPUQNtLLqGrrQvP2DEaB9I9BqLDKBZEpKyTBzfCnTUgct/BoW/I9u/T
tS3HjhKYzGtDY9YNx3AoyottMKv26upcKJcT4Wi0tzX/63mwKxz+Ij82eJdP+HgoVQFHtO/7Avuk
LW4kEyUFRuhCsLDYJ84EPDGr2+NYAPTOzBcrhwZEjxx6DxIfvzWw0lKiFEaTTx9G5h+Y06Rnwf1l
KOz8ajnzTy9XIdof/O3IYT+jWnsX5Vb5Eruwo8IlvKgBcfYfHqo1t/v7MyUkxfOubXpC/ipLe//+
mJRRR/b4f3CTSeNCMiKOyR2VY3sDrsw5DI46U7a7HEiGlbwIuQjGSif4C/VHNZGOy8bJ+vr3P4r9
Vz+KL5VwbJrF+ev3ZkRPqAIFC9LmQvaDZXgdE68wl301WdYlV8BmSm3vh2np9zz4L9zvmaxwqgos
iUOUaIEI0mRy8FnV+nauvnmjis5F3lHDOahPYxI05EIziuF442tPOX8hdU9wRSfVuLtf7K9qisfA
Te2nRKbiYEzt5e9/S2ttBPvtBXdN3yRGsran+r8XxbNAtmarPQz4kZ9fh6FoLsbjJBc78OJV94R4
zsyuv2RKHUfR5HR5cIIvB/z2FD7+O6n/px3kTzvGb7HudUV2Uf4E+5VrSh4Cfto/vP2qmrQTGgmp
zOaHZVkfdqzsByLJd6zjzD+wNh/CKnKQEjlIjwl2LNPAsrQMeZDXz11TxWeGkksw1COIHvUPPx4L
2F+8WsrH08aSzMr3e4VgWcV4nEGMk6B7lVVrI+PY3kZ6yxUkA+oBU8q0Xr5Je6A4kUg4aj1wKgo2
QfKzanzjkvE+INvdYWIj7WDQjzbkyXFhPn3Hs02d1tAepyKn/6maqhc+H+9Da6CxeelVjyC4jLBj
dNW593EHI9BI8GoYFwaL1bcPrh0sbAhNS+5GL1p7Dy7/Oauq/Kun4odEGPmmnbDnR3H+OdP3vJkH
HI2inq+SO3C79Dd1nDN+b7EEt0zAe+5gKiEYN/hQPxpNvtUIz9BI4EMs9bdqzcl7YYW/Pks89ndN
/ZAef1iamu18eeJbZeeKwCwhWlefdOK6m5ye6g2ssPjsmMsYiIg+LGJSN/WI/8Gc2/mU1vIeK9Y7
hVLRmefN3VUs9dSiTBwcXM3h3U6OUyO6izc0X1Tdtl/WjDJBJ6BqGK6oBD0KQCzo93qCTTae8QC/
hlBpuBfFyHRRu/Aw3zt9upKZGgwZtWu+wO1bZ4uUuxiTG/SFEM8Zx45A2f42k96wq4ex27WOmreO
jdQIWareFwmdziHaHUaCch83U/gtJ1Ln4uuq/AEco49r3+KWXfrdDmBif5r1dOqNJ6N2x7u+XX7k
vOr73PTvkqbkeiuSY7jU77CFDVr4VvHeYpGL6teJh2kjs0HDbcbCw+P1xCqIAde686i6J4vhXLO6
5/sKJ9n7Pb9VNMpDjfiI8GN2R7HU5QGJ21p2LUoFcioj5aoJ5YldMKCu6btT42xrNZOSaQD9mLiN
Yn8heDfFH76kQFRX9mPFMQBHNqwgbTbt1ioafd9GY3j29QPlbuLZa9xXxxpfI7fL9iNfUbTqZw6q
/BTVRB3DtuuvOCbuaSWtYAIt1UHUkMJs4lG9sEzoW1NEz7Xmmpgh8mUR/m3LwldtmtNPME+nODPM
vWEnjAkZZdmMKTkQ0M4yeJd+nvc2qxM5/rXSQU2fER63Yjb5JiRaNzJKftoN91mo2uyPzI+JfxjR
OUJcrELudZXc5nT6gXXCn61xeYyeG+AAnQMfGCwXPa6yI+JvkBmqPanGMDGe9Aj6Uds+xfzCvLTW
4y86YBnF8uhCJKONaA4KlwkJ7KLPrItPrSbFiQb0aPnEkw3lnTJj0PdjyfTQT/P+JAwCDqFMxp+u
c+uG8V0Jmu77P6z7f3H2laygjsCW4EmG639eaaFaWRWffWMzdaa9r3TKKXi12LVW/K0tk5Vj7IIV
Dhk2R2NJOkfhw3U5McHJvy/w2wSNNx3o2u63dizMrWm/hWT9/mHFtf5iE3Y99ifsFtLkvLX+9z9s
CCGaVDmTOkVsoxp9DKdtBEQKLTi5F35kP0te/lbJL1nah0Eye/4mSvoFgwl9Yn//ionfis7XvYl7
jK08yDzyvx5NXK9tE3yHKEnFgHLOZwIYB2YqaTNsjleIw5XWUXHnFT5z5XCmVal+FlTxfS0i8YUY
EEeutv9Z5Vj0SSMP37yCU0KeOOMRXsNTOtXzf7Na9t8/MsNSJdW6o6rfXr3WM62+T8hWFEU7nJKh
Y6tcIFO0AxPuX10MjtMcw9mU+9GPvvdGfSkaziIrBZM++u/hKnoaNtH+wlR3vy5k8lfXgS1xLI8O
jvYi2Qs+DoGiWDPg5XjO5IQB0iuvPcGbG46O/zfvgzTX38m1lACX9+dHopAVKAyHUXJlelNQaxQg
JO1rGubLzp/gpGuTe4Za8Y8uwMQdxL2gbKyfNbK0kXPmMvjaawiPoWVi4+RVzfdoxBHahJYN71DH
Nxjrf/z90/NXDzLHWluyUnhUu3q/nSahGRN0aCgTcwD1bnP03aM/91enucGYPgfUxbDauZSFdhG4
ESu2T3zyKU31ovz+738U9ReHGK68dG76KAemb/12o6SY1ZgVJcxbMeSUkuqWKjyinSNluyPuDcRq
LrlDn9QXUi0WEtNU3zM5dI/cd+29ok2EkikIq533vuJuvyS+xgyHjbIUbfrEyOQRCNpNbU3hoYKB
2LqCeqg+7U49Vqs0odLNU1R/ZT6piqnJLsilM/Z0/1gNFiYwaAzHkme29qf+u45B3SdN5NyWRiZO
k7d85llk7Wen3KOuoypHGnyk397CDd6Vfn8PYmrtcMEAoSv6vAbSGlU9tDC0+T8nZ6XbEkjfx31+
g2liW/R5dYmK+n1qWNOxD7kPnb7JGnPAolFnzyryKe7RX1rElxvtx8bWsufvNRC7zd+/LfZvncnr
h5UMpevaDtd9y5O/PSEFqUd0XDzm3bqhMvvcDNrq8DCSv1GNnPF2oVfXDqUHCjMPFMVPaLv/JoES
Tt0VkWEHy+BWlwmcDEY+BtEuticXKCFxLid0vqlB3w1rG0u2ktF7u2LaOhG9bArOBaR5PCYRc70f
BXl3Wq+mXuG6qcvrkDEQoNPvHz7K9rrJ/Hb58Py1+9pCovJ4Iv/8USb+nEcJjYQM7j0cDCmsFRGZ
92bUPbRczO5ibWLUZgq5GX1T7RisZjiZZHbNONlWbEtYIRF2taAvPRWcFMe3KEvHpyzWx3whi1xW
9i2SP+1U+Dc4cBOtSDXTnHlMrd2oq4U4ZO7sKCWNT5gJxVaW5qsxlha1Qy9dJJrr37/Jf7EM8MZK
9lx2Ep8L12+SWNxJakIHj9woFTertfU5mrlGNAPR5rTA0vgLaxwuZFxzSN/w6EB7gnXe9iVrx9//
MP/11fcA9ZsCfc71XRSmP7/6+BHz2a+BB3Glob2z27ugpf7+W9A+/ftbrGxhemyYXKAdG/b/n79J
4+G1JwtCK+MvzmrLynE0uFneNAlZOouGzN1QJjAbK8woyUBWVRXjh4mi3yQ5UzO6/j79EUZ2tiLp
2ozShkLkZ/Yt2M1xWYtjb1sHf/KNfmPHjCqjw2i6442c9Ued8DBTQN0gi9QoOHYoKC+Y5vcESNaF
azcfjqkh0lg3pLLzyb+Y0VATx6vHg9nzQUtoX9sOuKxfZtC6Uln2WYxPHfjLG0rTk70qMTVOk/02
OR2ZDSyUZpks29TPv8u1z8pv+QESp6daIttPOcdhJ++sk5zToDfliwZSyNShPosFSatpwiCeABXN
zfTDbkzrWOb3NvtxAMPfueqcgTXb6Z5+knDnrm0OGgUfE2d0seMv8dqVlXPbAjgoXjrF0xWHhQoS
txenwTAf3Tzxt0UbXcmlEH2KezqPZlHc5/7y0LTOlSNddFO283XGcB4MJLz2FbgoDHghF0Xug2Pm
XcdyIs4+Q2eBTgTxCv/MyUyq+DGSZxav+kTuArBBcgt4ioHIGD79b8LOYztyHNi2X8S1SIJ2msn0
SnmVzIRLlt4AdCC//m32nd07eJPuruoqSUkDICLO2cfQyLMdnd+NFEunJu6Mq48IYCPNWO2ICrIu
WQbHw8i4ntuki/29W5LJzUvhHY2lvrJuWAAfF+syMUP0iOg9I4Y3L7YMYG+IBLd4kLpnIaR7VqFG
xOwAdrLdhPs4Vd//n8fZ+j89Tx5nIQTiJIseVRj8r8OHHnU9DX6Sbj3P+RRzkt05y/imfF+cPNvC
xvHdQ88/Y6cWB4JMMKH7tXFTzl0TyWLhduVr93FlI6IRm9emwGr/8TXbflHugKffsLMATOPQzox4
QVreB94WkuN319JNAMUU9Ix9nNzDi9Aq/0DBcJsWkNzUmF+85S0kYogW9RY774fVr2FtpV8dnd6+
zfwMrIhWt1McqgcjxGg5Nuf/Yqts0V/reTvkTnw23SYhtvk3L0GKIStqqQDNnA2zda27WJ58xNtn
ZyqGS4oOfS8tckWd2rDvmKKKOw0+iL31NlfgELI5bW4t1Eq3i91+JbV7qxcHUdXKWC1c+UAKzqfZ
6fmQECGT5wRUVi5y4tJyO+TryKYmibwK9HsZ41LvklPuIoGvtUtbg8qpB0QHk/UEe9ve291YRo7E
zlxSM0RFuIzHzEowDDRopux5s6giEi4+pTCZq/3cM5+kKjN3CwkynBBal9OiO95Orf9oBQSRxgLH
c2XicBXthEIhjC9aefEJ+FWUSsu9tIE9XCpOLvRrLiXGkP9hZWOLrP8/53gRWP+n+PDFukIzpBAh
m2Xwv9ZqXyY9AY08T60cMHerkzWQPNhYrwAyxv3Qwald5u+UPIMoMFeQnJcUO5L9Boz0/j+axasT
mAj01R8uJtwXxiT3Ykm/7CYj/j2zvn28FtDOk88mhhuVtDzjTQp6q0P6hLUYFHFqEMnd4ALt5T0Q
wycyXn7qWD/gWHppa1rxy3DPRnYwwvKhm/AIt3FnofBfwImSAolSahu/G8xLTj14Hzt0rb0X8uib
lmbQjOLRmLkLiVYGIvQGuhSYCD0ZP12HtMXDQYZ+HIo3BjLTrA1guCYo7647In1J90M64l713Afb
Jhotm48BYNsJuApeQH743lsocA3MRtNzE4e/9owHuoCktZa4hI557reP8X7uvRzsCW7fwknga0kf
zpz4EqvIDH3AaHJ5OGtIyVHLpJlHJAXDqrZ50tW4M8oYpSNxe3taYOu1ND/bvg92Q8dw2Uj7S/Cc
UV/ua5c6eVgKmIDNTAdhpVq1KcJDAlMLFTD0mjwCMZx3rIRRZ0l9QmuJ0FboiGEuDDltfswoNhHw
4JOSaIqk+6R4OEgPmS8BmaJInMnOGMlKDvsmIgOoIAeigc1WuofVVy19KCd1YhODXqAFzZMPmiE3
VmpcAUuySbVcHA7dCHo5HJuGOgNrDrBD0LIB+YWuRUXTande2PIjqzXeWIHe5wo1o6NKBycCxzSP
XxVQDaAQ+FHueXcNGoXcaYZdnNOEhHF8mxOlHhUZHKjGSO8Q536qBCh7bZOfxJfxQr6ES3YtwZLx
NvTp8yMvWkAEbeZ6OCFqhUFbwTYbk/I9Gf2npS3Ojsy+DFDIWGoEi2r2W4R/Tlc88JC8hwGfNrb2
CrkXDG1kDL0vXmJoOlvQbJheE/kDWhhDHcsdhuQoH5lKUtPRFSxfTZEe86rBY2SOiK2b1t4O3n3Q
558g4K5y4qMOIRduMcZfL8cZpFOUDwm/Y5VXka85jS32kloUIX3J4m9ShDzaTv2SW9vOT9BjrkDu
GToHtiz4gGlyl1j5J9EMTxkUmMgfscV13HbR8Thw5cet6z/ozOG7cGRByb9iVXR8jjXnRQtSK9mV
4sdu3X2g1WXo7ZZxhA38bEJbBF3rknbSgSP+kS71DdJvzMRlfF8I9zGxUE16waUwZbM3E3Lajc4t
9kZcNZvFOSa5j0nBBlJKMjF6cM9YMJMsR39yvxbB16GZFmWpj+w/xEjY3oEZqSGN/RepjQ+yjt/R
R4FvXBoq3Lqn6wQPHxLQh7Zo5c3Z83+vK3cQu6QfILGhaxwToxSTzgcJdH2Vs/EvjFHp+Yor3gf0
In2H80H8aMv+mZfnlocw2fldSxHgDKArUOlkDjfDKNVdIvvPlp5XpPQvEziqSIvTGrPL72Wi0qHr
2t43ffDjihrNmofgKwn44qIaoiZfo0RYiJRbvGMU5rZUjx7tnq1U4SfImiTk87ic1LYpc7VN8eDi
Ndw00JeD1Pwr2pWNk5XvVcq31aQ9pUVPZ6uwcCKiFwLovIvr4kHgNmbjAXlCmw1t9/LbDcAqNMBM
Ji8J7GldOHyYGKdyx1U07ebV96qLrtSnZvi7ycQrqO3PoQsEonryiBUJai0rVmfPtzWrVdnQ8ogL
bjQj5kMwOr9ue9AuaeF1Wa2a6uIJeOTZr9OnsEyeZIDtp+xY5QPUjHkeon4x2h8z14+V3/2rF4CC
AUAQuXCmpSF6Y5vZjaz5tKbPVcdwQhxDyLe3jH+yFTAxfUAcLcwOu/WP88RyW81+FV3bxuDBNck2
lcvWs6UVZUDsN14OuWmgMHbolHBLCb3Ii9UZFOzp/uCvHpFS17yu9C0Jmu+jBps4029W+D0eeSyX
DdQ3Er4Z5GaA/IrkwYMUBt58mwMzi8qlfGo7435xEVPD70eU6t4ZAzFTykwdpAn1V5rPENlpD5Ls
6EPl1N9toY60tRnljGmxXQYeNiuX90ag/hQcwNjEpmw5Iwqq5Fw7FVkbM09q7k9PcdE/qxUbMMbt
xYlb+Bi9rRGXi+8s9C9MqvfaGxmou0YJU/AVdy+S25KmQDoY2Pp6ZLKzWGktbwzSRRQzpyFhe7q0
DmZl6DNzmJPzkfLMkA2CEh8kTN2KCcAk6s9AhzuxOn8T8scQNW5TP8HSlwK7G7lZiQT31Tmvhuri
CCLOT6VJ4DQzFlOQmJMJgoWvApg4wSL73z/4XnZXIntcOKKsrSw7pJsNOT3jLj1zkv4mgBhaAgfm
bWLNO81QBouw+z22CfKFqbzBwYrW2aAVBv1tj2sM2R6E87C3hp1jmNjpm/Cva7FpmvEz9GbkDrkJ
aYq1oDS5qXUf3FrVcDMtCkNUR888vfNj812ZhsM62dHwH933Yig6PLqAJn0kzMjyXrGIvVkzc1em
TPHGNPBzkY805MNnU6ckS3kcAEM4GRFbF1YgJHMLLq3C9NLIAGJMNEl559qS59lKyCMJolph1+r7
Bcmkkz862ODi7LWsyLWO/wFD+lCah9ECUMAXsZGi43aYSbwugvbTcelQNor2KdMewjnfmhiLA+6s
M/Z1BJ9wq7qKVbXtGaUNUrz21fwRpjGMxTl5m1TyPM9s/k6dWpuBF9uMSdHOK83tUs1+skjkUF4K
byZPDg3cF5D3RONQSxz8BLF1PTNaVwjAiQgt0JYOoNTslqLR0x0nJKI6pIdkYbHlRaPB3fQuMocu
G+6MVbmc6xUZyBbWJbzd+ULawLwSUUT4o1r5boa638fxfRcwSCyhau+RAN8Rv85pLgycXV8+VqQ/
g8gxfkozZZYas6E6K8QYl6Y/du6BA99TMQimcOpzmdgny5J4KBhqTKJNJHVZ8NL2TM95/ZhxTp/B
lGL7cV0gkDTBoA/iX0QO7t0NWfLU9QA0GpgRKRlGhO/g7xQOZUTPGQ4q8lM/QQ2tht/W8sbbMUx/
7BlE3irEsxyE16xmPAKvXixZ21zmRQaPcNG1EagVBd4WThkPKdwBgg/n6kSYPNlkVvhKLPFmcMc1
oZN7SDn7T1vzFR7o5wDLgj69iQnP4NwTturUh4zvpF1+TiFjQItPPKKB3BSij8aZTxwgnMRDU2IO
5WejRG+RivZeYdN4iNeo8z1t3pgYbegdlvbwYxOfK1WWn4ZFLXvy3h6trnz3BXtoMBvPdQXPVtYq
yjhVbtzEx0FcEeWdtEj+J7q2oni0RhuTyvLtSPknmszcQ+fGSwAAxnNrl1c5IaJkEFtYmKQ/11hV
J61Z2zH2zC3smNmNJuBaW4sQjJOehNrXNHD2fsaKxoKOVMzSZEs7H5VrnFPTdhClKDjUmcpWgw3s
7gTUxBzSAbAeCglSWiP2wdvpnjvR42WF27lpm/GAz8w8rW71TB6Fn77YJor3QuDf9Nx23+k/y0RY
ngCYU8wbI4rGfldNH22L/dObqSiNedxXI+ovJlN5NIzfEhPYnWxxX5XBRJqfn0apLupIkntNLrwJ
i14d61qOl8a2zxPJCNdZf9FETjCVkiPKzG1vWeDQDe1HYew3JwKzQJXSbbdnl0aSZO7nOeotXm0Z
TDeabQfj1VpEGk0FmKPYfpgN8Rp6VHNxicCX9tStlZv/6KqdPavCgZksNHJ8DElB+jbn1RlT+Hm0
eeiyMkwPdlZ8VzDqmX5QGnClN4P5PcV+u5sBb+3tBmayzn7QoqbUbeGNgyTdRW7aao8Te40tBaLB
YVraHyohMG02ktUKFS5jZo6Iqn/jD2I0KXA+D+VzXOLQ6ZiEQwXgiWiYiM8xQn9oJNTv7oOXpAlu
WiPfOH577ZMO4i632q+AUPjhkzFg6NYWC4T0Lmm6WjJwG/n1fMks8nLVgMu/mEAehknPFGdmxaKG
5hDPKrqY3Q+qjJhyEb5kTceQ1SwtdqNHHlDNy/5cOb7aJo3/oSGwbDNIgHAuLdcGH7SAKpFAUN2V
meGM3imooIktbgIpem5PhpzmY7tCU/Lucww9F7189aEI59jSEWm2Kc6MrMcploTVFiztX57SzSwJ
Z6PLxXI7zieaWuAtJ4sGmvzrerJBC7MgUkodTZ43q7T2ELO4kFX1Wk9ThFCk3/8n/K/jGYocJGSJ
BA1T0cYP27dSQRGXbgmROqjvE3SfMDTDlantfPRV2FNPcnBZLOtrwGyy8WdIVHbeF5HD/H1rZunr
YukfE2Q4h5CMCwsMb5SrzoDFCO49Avw5+e2TuYcwHByrZRHc9vxdFvnRcwuJbepplupRuwKLXRiD
LIAWQFcLIZOpjZs88Tco30nwUkhQiBZ/oZj0sokBHvQU4KHV0bT1KZEgR7OmJ1TXKiKMh1c14ZoY
2H+LjggsdtxRtCAONEjgZOiZCOGUdv+UjwucCB6ygyZxKdw5pIMUoOlu9WGGLnTMOmz6i3oocBzO
I7Gf8AsgC8RMCaUi8UuiVyTBplxycztaYX2u7MT514bh78CjhfxajWygeH+Q6K0BwkF2sLuJRtTi
gM/CotEixD8i3vCpxm18GfjqMlFCJQ9ujdYKrw4q61pVJp3jV6Qw3G2RAzezDO7Kf+2KprnFCuXq
AXzlzF6ammF1SJFerSDTHkr9bjXcR8KeCkpl44XBBDItO3xGr6phZM1fAILvkw4Z/ZiXh15wiFtS
xjlxqgDR2f4tNF1Kz7JXTPfAn8GmuQ6Vzd4eEKWofKx/U/VEUF/EsXzrrf9z0Zit1GEU3qMxcbrN
8jvm4822yTrrIuf+Nny2kGft7KkHel93x8mRBCnK4QWTyz5OBK5AXL1juVo2FG3OlJcWOgWLJhqM
ow3RNB3IJ3Oyigng8lRZmifdmj8L4H6dmYDDToHDlLJaQyAybD/2CYsw5fcozoGjaw4u2aNs+cqj
wxqiC4KwhumQYvLSIv8bnHSIPKlgvBt9FE4N4DunvU6SQhyCKk7VmG2fcaA1B3nUJsn3koYzx2EX
4mybzBfhf45+l50LI/7oqD5PMWMbx2CVxSZH91UND2yYH/HakijcJqPYwO7H+n2gbfnc18FXW38u
HYdl4EofUxs/cLLHQ9QnZ+WY/n7IntNM4GEjtEMsI5Ib8j8S1P95QJ84/gSlfXHcAs+bA51ODcDS
+uHg1BkdSd/bKkNcKapeaoip7C8NMo2Ua8bRB8DY+m+d9nepHxIsYFORCvviZ0YGzJBZjJ9b1663
cOOm/zwy6jDTVSRzp/6ZBRLpWUI3kNwKUvd+HDxFI5kSUQoufrWu3ramQfBRddfG1leFKKrvk5+Q
GHXT6R8cjN3ITIlPobzqJTTQTpKiuRnT6aNBy73l1wD/mdsy5yJCkQ2xcIjhWh7oeQ77qkk+UePM
B7vGRFcbd7ry71tLQbCyghKHeHMzNZmiDbNFLbEes6Ol5lYvehckGICsOP+aspZI0zy5Kh9KCOMl
9un7nlSwahqdK5O560J1Af6hOLVhUZwTI4jaOLnW2g+3wxK5KlYHABG3dWgsUQdGLRDxg5k29obz
ELGawSEf1lWnu1NmPR7ZJUX+5Af6tc5zQKNzdiiTN56vUsCitajisYKdZSdfakuvggmASINb/pD4
9ZO5GU+vxZofpkQ6FTVClg7bbRD4j6xhX5K4v1E/496ENVPgA81Hxam9Hn6IXbz6lX9sK/lBp8q+
dZziKy7GL/rX5jGsGc5AOFmicrUHmRA2LU3t7yqOj21s4tDWBB6HXPqlegf5QAli7AMsHhSecCRg
19tqIYVrSdpLo0VzWSPyxtiwz0XrklUqVoEzGZPrnyYi4FcOmPk7Kbilyouk2YLnXOV+ffYByt2/
uqTqblqhfGbT2Mj6St8QIfYxrQp14SM4NPoVXml3JIk0+T8X7phPPkTkCd5dBM4kLjvFAaXQcHFV
cGqKV4Lrsp0bOxkmqUhrA2JDKz9tU5VRD4Z3L4FYC9Y2KyRPyjAELyUJWsqW+dYGOy3pg2lveOlt
clN8nAC4qnwTLdstlRaZphoyRdyHSYSndNqJDDBXPJR6V2YjMbvafhhRiF/yBnJqo9nOROyKY5Vg
SNT5cCwUHeM8Dettgl6N/hVhDggVKKPC/mqvoCB+HzS1rfeOhNBFUUf/13yiDy5XGCjHoOzRzlsI
j/6LY0DPATOwZjZ4vo/lKyZgPSNmbnCnHqYcg7aqDm7cviMToD8vFYsBHkhUa/lIwVLq/GEG27cz
EQjAg4s6AmuInZH8EAZ7KlFCpW+8+6jpI8ywX5yyzTOgHF1R05t9NGneNMu1bsEX3JZmTdqbmSti
VxBAL2gl8pI+BYWhv5Gdc+VDB+c5MfBY2vJHY5fd9wahYOUM3oiRK60UrO1brx28PTHpXy7m7W23
YWpeHULbfGSruFlmho/i4MjAexic7CFLkX0Gi02p4Kx9vsi3zJpOB7PVvl3OyiJhLgvnx9BpT77F
Siz0XO2kRadsRnq4w2RIcRcbt35BuzpP7ubBKfeG6cp9qkr6kDCYPpwae37rly+FQrPUF92bAasP
fIUwrA4eIkdAN9yT5nLNMHK52v8evHiPlb3CrJ5/1UD9de8Mu7U9xSaiboSK4Rpkj1aDLV7j/2bn
gDHb/IJ9YoyzK8rxA0lntcM3CPMiCMQNK+QucJXeDghmjA87aX4Mf+mYnxA7SvfaoUPbqWNA6lsH
w2k7TJ6zS+Gz2zJjbcb+jC11rGh1NqnDrKRH1uNX8FaW9I5QyvPCaYQJyJqLFKiz6Mf1ItMhcxsN
adH6FfPwHmac1GTpeFvDnI+03onSK7NbW2WvkDM+2CC8iAHiXSXYKlTHKwZCletDXzdwYbObiU/n
qyM7xwCxmkrIRKRA/cvK8WoTvLBTo1PvlLxmZFHFKDuspmAt8GicDMa9rJOX0v+OwTuEfuwxD/dB
KlbOo+2RwJEi/aFfDDJMxuGNOd0RjrmwmNYGCYPm0UkQuNbIrDbKBwUMo3c7dnyHYE6/Scy+HYUk
ysJkgFF3aMIAIuXIFmtmYUP1ZwAa2JtG/pmYdLhrvBO8BvelV1e7rHMIgZrMV9BexLNWwVeHdJ2z
DJX+kvFdNNYRomiLXya2z55t2JeQvCtgft2u8x101vO7nLHPLgW7rGQfH8NCRs2EN7wzad42Pv3a
8hKr8Mntx5s+OLcO4DMyVne2UWkO8rj8TTDPtUXucN1xGPBfliThmQAeIIsX6fVPZJlh2IshPdUW
Ej+oMXDjRaFgNxqMQkPnI8lTuWvIbeE9PSvAVf/mcYdwFoETYBgFGVbMRChZRLjiICROeyYvwcTa
enJbdI4tgCV+TIAtbg2KuOfIuWkcENNxAOIJyHWUCqOMWtt4mTm0JyExtkHalECBLWbeLfsaDNOd
o2mXsHpDfBgJW54rSSeXXW2cvGmHOOxgscggqWYSqvZzgBpcm0lkeczC3FUwKfr8PCtirXITkqEe
uktY1vu4g+4+QIIFLJFtVTrFMMSaO5Kqr6aw37J6gL9uJNjEXf/RUPK+7Jxx3xg+NvwW8vWKDSha
v9pPZmvsWINPo3XNITG2VkLgVcGOOWflFdrQa6Ug0XCecY0wv8lm92Bild7j5QbjMZlf5C4TMKEB
v7iGb58HMjBY4j6TpMgOXeaSrDxFep1VxA3IXDBvH4Ez3g9y/ozrTOIMweHl5xwkKye+TQC9NV4H
OK3P9+MQvmqTDUCIj6EzAKqEpXlhSn/0qsQ9NoiefNzs2OnCM0Tg7z4rn+3gWvH7HuVqRh4EjV4q
Kbs9ZaN5aBvwfuTqkOghLn1vY67tDxYzJ8S29JjpGu0ZxqY7JzYf6bETwxs+LwtYVU6e4KzIuJjT
qwEsJpzkTV/5xmESmcsuXdNBzn5dgLxbt/K+QJX4HFmX2yJO3rVSEeAE7Gw+ryy2b3y3IviTKRwF
0+GnY3hH38xmOyG1k9ZNibtVpd5D7KX7UhvTnkYXEwacjQiHcgrw+Y7yAOU2reuom41i300TG3W3
Zvdm7aHknu0BBzRR6A7/wiTJHv3SgCdMhIsy3VvaosfBokfjusurHZQzJ0Lg0YL9uZs5PaPROmcG
/P2wLV/apvAPRWm99AuIzZHurNF01N1L8+MU4pI1IL+WlLlMoT8WU3yFFXgaH3k0lo73lOiVo0Pb
iRia7gRJ02Xm1X4WpHYiIW+xyjunCuU6I7Sj3VJNOonHHKOenovAuCHXcxfq4LkOGRoHvUFri94D
/jSe6ZBjEMYGCDYyveH9YsnJGeLrwCZSJhQvhgENtvE+0EjQhBiLJw3HCqTOcuTCbEvFoclqfgO7
+odtAfoLgc+nvhju2TwZKqdM02Uc3HoDQQ8LJhWgWHjtApAXLstCMJyaqhi2cFT77crYYOwAd1mX
u6z5C9B4HFIChCljh28vL+RN3KAbxj6J1g+uzzBScy4vuugBTsM+CRhwO6UDnRMobx0G+96hw0D2
0uOAyGbr9OJuaPsPqLv3aGDsjTYXem6zZhRGmazS4MfEUWv5ADHo+CZ1v5+b7ofxGNNcZJ+WEm+h
CROA9uMfUtWbUBYZ4RYEhTg2diLXDrBfl0Q0CHfXrqYjzWDYw8q1HYFQQiCgF8C4lY0YZF1OKV6Y
4Z4N5JomVbnHG8O+V3j3HLguGrvSpg/sEXgtn6HumQP2M8a2eu3b+kizaeux/WTBAmoF/DKjMxw1
qZM/I3bEldbfJXNLF+g//bb3QAYfH4JJJfHz5OyWcnrJOTBkDraWJavfWkcADmwGvW1tOl8qPJoc
ojcAoGjRaJpRXUX0s9U6p3LNRWPsv6WDH6FfIbFJ/GS5YfO02dulip8yZn43WsGratatLtVRYGTg
7PVsY5c0HrMuPFrBOWPrR/Vc4Ctn5kjldwwq9x2h6x8uCpgo+LUCektGQ/uMWZAIPhCdwh9dUX3Y
DGlnvfO3sUEq4w84PGEKaX0MCehqeNtnyz1AIxqYn5NTksaYQB3qUAmxW2iO1WQz0taDQ4oJ9YW3
7jCYmgAmp7APpOzuhXjr0u7ZHGhE5xieCYZibFSV/jtAMjBZ6V/dSP2uZufUKgp2OQPLSOzPvkvO
fcGQpmz0pxTYUf3ipOV1oV2zCoZybD00hZhU5Un9UeYaW4sFlS7tnJOYHyuje0Wg9gNxj4FpdeiY
Th29HFG3IyxGUQ1p80FBR3AGus1dH4+6bd9Juq9PIgPeWXGEW7+Gk4XFIUmMg2ePQGIMjAbOl+VM
h5y2X6fcHglJk0Rxz59P8+JHOu60H2LgYUX3pMKLxX/1SjBO859LcwL32F06yzzkS3bvEkEVGSad
8tQHujP6gqTSRQB4sMoHZSTRQJdzi1ev3voLVUsaCCRFY/fDJvaFcgw6Qr728Jg2uB/IgDbEVe56
DKc71zYOmUuCwTS9am/GqmVRmQ1LeVD9l5h4r622u2SCaabBzHdHz/6JEX5NEF9kqrG7wXrUgIzh
vXZSIiEJ3AqX57kyv8kWPxq0AbaZP5mPYWVcWKo472X5P0TTb3nQfTsBuYNdc8Xo8zoGIQxy2kVk
83mbwhbbpQO1nwquhLO+cJVqic8Z4PVKWl0MItShHFLie8Q38yewYE68TkUok2WOM88rK7orzDmR
b+cgn+0TVSwlj8LkmcVeuAUfewKJWO/ShUTTZnKw5qlTYYJmG5hsepAYB9SLG29si4MpiFCjE+KE
CbP7Rbzl6XIxS4aCjVEwwPSCB3/iHO3aYHPnielhKCqKJprNg0x3fB1m3IJb3DqaQJhRHp2KsPrF
mIFe7nu3QO9GPMoe8XyYB8PR6aqVMou+twhoSCUa5tgwU+uyvoQlUmh/tlmuaT1ma4+QGTco+VEz
4mtmDIGzPM9V8Vxao8tIomYuF3sPCcBAdxhooAWi40gjDkvg3QTehGJ2gpU5aW5gunx7wLVRO9MS
QAEUCat3IxkSWA6BnykRXc7JgRiYdeOBG2HuuzxEDdaX7/geA54vfMA9dhRR44hG3spotmM7NdHU
EqONnwBmR+qjc6OE5hRta56c4mViFE4fy/qgPjJ68JycieDODeU5RFq004q5UVab/6oslnt2f9Jz
WKulYhSDvwVkYVXcmbEgGLQ9kKjanIt6/mhFWKDHWvwIBWDL48l6PrloYW2TZm9ZB4+jaOYDmBeP
yrSbafp6CAsG4j6qgSZd1Szu45D61LkLj1Yb3HI065kXlOG+C/VVexKzoeLENoUvmM8hO2Zk6/WA
O8U/2RGsaGRA6eeSmgi9rH/p2ik4y+mtcrXY8lzxJtMdAfTnXcmuNHeJb6awqqz1m9Ec795F6Rq7
tm4gt7hEWMH9wMEH3VYgKBytjOUASmcHx43Fgsm1p/jD7SvDVZgwwHrTmel4Kf+BVmz2HOTATC01
fUOFnEp5xRE9Kg+9jZ6y9thLeoMG1IpJVHKuD7IZb0ONh54iy4oI29ghySY8yIaGmkBJ3Y4pm33c
PjsVfcLYQ/LjuVRJMVhSXNB49Yb6VxjJ6ySC3wquLm0kxlMyb547xDIRit93j/mCXrH4WWDsvVy8
OWXj7Qri1iYTawkH2XjbBOjHKowru4w5OHuWSDYmuqYScwYhCFw/MppwU6SkTxSK4D53BXYnXk2Z
rAHN45xE+YL81iBcNiM4CCgWy8w4F5xqmrsyHeDAalAxLdL90m7o9/DWpiMfs0Y3uFFjfNvX8s1P
UGwkwKg2ZouCjTIwR/DBo3li8kaUGALZvc1UEmS1dHaYM/mpXT/btZM4qolOos3cN2YgTC4Wz2KQ
Tbz3IUlBLbCNNHV/p7w7jgK6aNl1kWiWV1ot1naoP31QxSCF63WXJYjaa4t2VxX+fgSBWzPr/J/s
Hc3y2AhGN9jG8NJkgiy3FJ9fNt3ZlF+goQTtBip+lm5O/i458QJ9BkUa0YfxQONyQbGTsvNeeMw5
6NGc33gIrVDzAtJz++a+ygpANO58UcaYRlWCxoF8EVXD3iNEV8L6YTKG3sU49uNAc5dUSWXb5NaZ
2IYlGN1TbTXreRYldn9AMZ9uQ4U2jspjz/A/v0EbXZG2ipghPuZ19+QNhCnaJQKZCQtfPcKbHLtM
3bHLW6SBYI9DoIJruKSUdoEPFhyq97UY4r2N6dz0piKCpEUxLuSrgXaV60/3orG7n9SyP+JgjUPM
ZzNK0Na5yjvVA4uA3ngZw2F4AdnWS5orsWXWpoIrhuO1Q2GCmGBnDfbdTGBJjN01S0exUSb2NRvX
1d5H04FSoTvinABXr5PPEhFWBauUv0UNS7vqzRYzsChQQFG5NlICZlJ5oBj6SwU02IDn7NBo7S2b
qQdStV1Bz6fOyIBmMjFGQafV2TXMB9UV6uqEuLbThCLQZuaPNP3NxpzbBCVw6QC64LI4vMvux7Ki
wQyTzrTX6mcJlIpCh0+W+/reGfUQaaRO+Ld7yhBxRE//aINGhk3OmcjripE9YUVz0b9H0Q1VjqXn
tQooDGerfwqnJIKH/rXaJAf4iROCQ22KiZQfd6vCpY3GGJRmRqcirRX9IFhgBoBJzsgDMEIVcrqy
6LJqfGSzcUQW4XBaeJ50eFOy/tuD8bwwe3QH4ma6WhyKnHCgZjyaoQdMejZLyg9qEnS4HlNsMhFQ
oKF0fym64rXPaHxhsjChg0JcJZ761sCkl7ghEw360Bx004PhxyVD+JOVDD8uuWAbd234EkaD9GiN
Sq+WhyTWO35X7iaoB9vFWQBf4V3473gDUJyuCHCIbV7LZx7HZWcCRcwb4CZsVx6iCvXld/N7EN/1
HnWXqmbQzstdrRLSMjPmuk2Jqx6AYJ+lz/g7rEMpGQMQs87iYNFQyYwehj6XFUcohSW/KvFxlAQP
HuomIYs9NOl0Z1BIC3/gDBMziK5iaSBzqy6G0b4nKcJ9j7KVZjknQDZSRlMln4F2TT29GF12dDiB
7haN3CEunf7ceikMeNB1xqhQJISCXPYTekqyvUXyNHd0gozlxffKPOqQ1cqUnllmE+/bty6OerA3
MAb7XanZV7wCBx4ioIfOR85RgRO3lyrjpFsdylFWkcQCeBSq4d0R1S9C6wCUYvZNH+45QKA/INa7
+kZ7J7X/Rpn3B6gAJQ+Dv609LNUm1K25y4phRwMUe4AhX6rUeu5ThJ+Dg72+rNyHIMsZs+bdFbVY
trUST1Ls0PK1Nc0nl2atLbpDiEx8xRDA4sZXfsi94ZEAYusICuSzDN3/x9h57ditZNn2VxrnParJ
IIMG6KqH3N7v9OaFkEnRe8+v78Gs6guZA+kChYMSZHIbkrHMnGN+tS3IfJk6lHH/OUvgz0pW1DQI
2HN05tCIoz/x4qv9gA79htYeRQQponqtf6uKNjgmYfpmETiJshE5LrCl6aq5yao6MPtwLkUSXoOO
yZkT4lXXnPjFG1ESd2kK5Uh8MjwgGY3LWRYl87o2zq5BpNSDFWRnTBLfQsl0RukjUxaHI1DhicwQ
P6960e8nUbgbX6FEaqrwXIbpI8TfctdS3PaW+BrUc3zDbDW0zYiJQFi89aVhHJhGM37VnEsmY3XI
YiILo8HamuYOn3eH5pFVZSc78oHqbEN+I95Lxr1kEkKOhTRhxtVdqEgJ4IaHZDwhCnEMcE3QHi/K
AkU02jHrKVz5F6NtLj0CpCVOpMcGUwMbfxRW2kynQCux4qkVrZvKevj4BwCknZnNu0u7McdDUPEy
WA6ubc/od5qBQGZqwIoEuM7IrCBv3fGss5y4IJMaoZzjhEup2M6moUDe1DDlJb0AOxMvLS85bevB
PMdxLW9dT+66FB6fZAm5HuQYryfrObZNjLi6CMEBiFnlj5bDYcrmodKy8LWHQ0ofO8+A7Hozqtxe
odZYkmbCNKWAkuXTI2UOkIXU4EmaVpkFJoUxkW08+6NUKyxJaOjo2dgiViu0/hF+iWlaFqH3b3tu
IdJoYfNPUUZztpO3mC48jRyKKqRulnoYbJk3MxGL71WqmXMsZEkEpYGcocmPeMePxOmIh/yTQBS8
QgXk7XO2x9A1z8RMONuR0ImAKcpGTra9tiosn2GoyR0q0VOkeRpl2DQuGoKHyOtBSIPl2Ga7yynk
lhWVfD0gZMwGKi+IP76Gky22MSdFaMSKkEitmWc0hQbKqzlN0MsCtP+DC9W7L+H4s/PDvwAAl1mC
wtuz8/RBIxGj4UwUFPETY9NVISn+gykKN56XMCsx9XRdktG0KqLumGsCIqFkmFfUFpuEQmxVb/GE
yPuJfMcoewhcQSj7tWp67u3afQsJBtmbkf/kZpVxa4f6azd22hoA/VMLxufshYA2Yse+xoznkSue
+nAc7l0tZXg6MnilxHiCaXn/QQEqlfONaOtsQdbLZ5+J/LGVElOjdHbd4PBM8PladR9DTVMxUIr8
rzH975mMQIOzjsulqQpr5fVI80fd4zSnnH2BJLNL9ApUNzAFBKaU0DO7PtZN1ofAcN/ChAw2Is0e
zKl0Do6PXMQ1QGwauvXc1wFMYNN7N+PhRUR0kpZxaxrISrQaZshY6ZLg6ew9nREfTE2R/w9peyb7
fR/Knpzeiok1uRR3TQh1DZjxWqcy2Nuz9JEzTL+gZ1KoNgJ3VTTTEVhL+sQr087M+jZS9qjiHIfg
DRA0BPSx72OvhQznkOcUgV1sPBH/DPw4hpQ8SL5Eip3mbNd4F+QVVlh9TbGlwi31oHOmTrOy0oZM
z37MD5nvrxGpFkwGe8k+33ywegIwMOzXyMTaozB6TBK9WGdOwNSvJZTXyO9wKHRPVJD7Ar8bbgMr
O/aSxTQxXZFZMBRqH2EwmRcNanYQ0i36g/lStmxOi56+q0htd0n7nT5NtSJGwsvvQiRwdVBom1KG
yaaMOvEEhHvpQpCaojlUSWPniB+GLR8DHEG8tuXcTzFdfdvMNZDtNivUMeZBR6Qw0gl+EbN1wA5S
tka1dm7cNLwEOXqTLudw6Pvc36bYn69JCw3XYy2z8idxp/uiOwn8ext/CJOlmx1jGxG4xxl7jCWX
VlDSffSkoa5yH/i1EBIerFHe2ZN8nur4rGdkL3cDoRQfd6mL/fmqk9to9t8Shti+2+oHX3934qQ8
1Kj5phbdo90b+jJROPB4dFW7cGSXlGevhpsbe+Bhq6RrnJcUVXahs9HUsrRce6n5XmRDebWbDtef
DXB/6InIMTs13LURlXR36F3mpkWiRVeGMAAk4hu9IvCZadSwVeDVPM2K7hCCHHWXNDUaEm2tou5h
NMxDTCezGSo2plYPswgE9hNOr3abhMnKtCASI5LeavGgHwVUPpO1CpqOdFp54/ipRMB+gslGFExH
CmgQscjvKu01BFjbzdNEpbqY6Dlb3shAS492Q7aQ14XN2on9eCerkS5MetmGBqxbRVHYnVxasUK4
YsMKiOaUmKy+1rpD56Asbeh8dCm2PffCViKSh7BPBrUioLcScgXJmA8Y0B3mBoR0JJgckxkHUKmo
XTvWAB7ETxCk6x7Z1lMRHD2hwOsXrxnZyN0YXv20O7d6T0SWxvMip3yua6N75maIKxJrUzYzfWgi
5pwvriisEV7lnn4fA4ut+mwfNWVx4O7bWlULccFkN6A8V1wJt7Ggi43+BYI9Di9zeDXi7oKPf09f
BCupge4iGuVwE53QSdXbnJHkgQH8WxRHXAVhaiJNmK1n8VvlCYN1N9cTvhXmv27+2db0x7CvuF3T
5KUaa7WH8cMIzjpZetmfUI0MK8+ep28NinAeLcZVxNmrJjnJx8ywjhNn9laNob+Jmu7M9C8+Zs6Y
r0NX7keztI+A44ulzWyxDcLqIHqQ2sg3ie1LqT4MK7yPo2TclT1cXX/Isov22Zog6zHDG4/+wIaI
kRRrNoGDo5BdcF9VbJiNsL81TRHv7VIO+1Sx5TJq5o1mlgiEARinIq9kkNh1VBjtsZuQMQRD75/a
InI3bovjleL7JmFRDgMpi3p3HXiM7V3trYxTNholuZSR5+wybPZPWYyNEgfAfOzhqumK6DE1mnH1
wTmrE/Y9sJShgVks+vyxa4jrIwIjDYpjwC7ghoRi9LVYOeO6p0DIrWw7GVNxIEjqy0DRtIRfganF
jVxAeZDtsgRTGlJ7aEoWbZxrF1/APWDuoC2qCU/51EdPESUWtqtQX8Cg/lwb5Aa3gWeuAPPDawgD
qnMjuoUUiU2R3o5bCYy6XzdPuM5BaNjM7SLzqtx6OLcwbxZFkKPEo1i36WvbaYxY/pLe61hMX52R
ET1Y0G6fPrZJLt5zEe7DKvrmurKlIBGITCGfv4qRy8wjANIJSJiqn+syGUArsvIQmvmuYatgS2JT
dsy57ALfHncFpfBIgkae39tCqNuQxAZKXT4hdqR4kTpucedNNhA79DiY1uYcc+1WTObC6EER7XIx
eQdW2V349h78ikGR3rTIHg1tUevqXPFUvyEV9zNKuOWIIfPN5MCufeszW279UYz154CzFm/YM8mX
0/MwxA9dWbh7hQANd0HLHt12XljWL8cUTRGAnOmln/8fmWy0HoDm9z5JORvbmjSsfvwlJK08TgVF
m4aR46ugv+km3LtZ78Rnv+4+hwnRfnIU7qpl3HkwcyAcM3lb2KF8Q4SzS0S+H5J+fCmJyWWAOzEK
imKYDfeBdFHmq7je5S7r27zY+l6RHrWZR01wEUMaP2q2RadOUI+NW9I/+E2T3F8GNS2DRD9jYzgP
Gi1O3LbzyTme1eaKOnAaviQiVog22Z0C82Moodx9IcJgl3ZYVsK9MpFeuHUHhYzi7ibQoQrJpn2h
GSeJJCPfwhjLYqeb+gvZ0/EeX0++Kes6X6N4O9Ll867TVF9LKFA3tl0wf2dJI7KnUBU+jFAeMuwH
cIIFzTOMaf2ogykJqWzyJE/pJE3afTJoVhMATI3RRCucXVT27sGAg4KpBB5f4N8BdrYeWmRNiLUI
5yajDYCAOx24Vz+lwrL3pIrQ/YSCjzA/pV5333ieti497tim7eGZmdnbpGfOCn9s5Y3QMBDcjlUq
9gL0JmpT2+ZTqItzMm7IfjNvYXzvctv0ViKCPJMxltmGGQNWP9JOw8TSga/SXhpxhbZNV58zSSwk
lCPsHQw+NT3HTh46mHbt+EGUzMzpPdEHFi8uOMdNwGGthUrn6kiddeqw5MKhi14w2Gex8YXrgn0u
Y/9ImuQz19mK7HF7UbfPjom7NPFjpgy8kpssgCfhtME3h0JCqzx1trqvEsgEaeZxugUPlB44htfY
lZEgGw6ylyF/aCvd2qTW+Ei7JtYK09ayZ4OyABmDzxdSznrsZ8EL2boUU/qx9YNi1aN3h+eCOtw8
G2M9bqdcvhGHgf1FuleOF8YwTtVu/IbLbdAHG3l8XB7s+tXGcXd2JLzxPB33IXLEuQombEoJJA10
M3GAHEnTQtQlY07VNr6SlXjvjLPaooHyHTJITU1kHQTRrgwrTfYNh51WTQ1JcUT+fBzpic1CtNXA
oTTedtI+WibKQpQCT07PReTbWcRFxsJFs5iUBTqXa894ZDOm9efeAS/BfJPMkvyBBJdor3UETzCP
Z5Ku+c+WQzsFVjR9cKhQmORpbDbrUXrbMDXqQ1uQEKXlqDfaBodzgN6BlppnVM4WJRxr8ziqiFEp
BoGBbmE5RHBwgAN8fG1Vq7E5Efl9mXObcOvGdMbSWlqR4JZGPnXIifw2IPTcjRqfHfnH4TVEGIX3
bWFEpK9VfPFEJWnTvQhH/IQBOV12h2jwPGijeYwK9BFIU4MzujtWFRo0t34KxCrQnQvoyFlGZ1eP
pTJu7Nh7DKrqzHPINRFv1yFNfkAXsygsgaBVeRbDYki7eDyQXWN5d2mbXPIKE2hWyFejAfWUEeWr
sVGCrGYTjcxUW8c6iXcdeD9RdsZtBQx0UYz70YrsLx1qMFW9sR0cv6a4q2dShbjgH6NFLhpQXUDZ
kyBIj3osunVZPYdl2pw8EHSgMT0OGosFf2KgwsrjyrrL4TcT+N5Ue4mRbMTEeGeTb4753AyPMCxc
/aVrmuyqET25TQa9muWY1xa61H1vWzwEBzRLJVPKUxUeHGNalZCpPqdzHSOtPUAz/bPTs3wS/EC0
fuK2mR8fkaaX5zLq62cbcdSSHAx17QIuFNFsARDXhIv4rJY1Qjq8gMR34ad7YlFesj7JPoee3FcJ
MBxt8G/1jKFJodwVz+GNNzcqv8e6fFCFf+BQIWfXbQ2WnKRn1j9QwN9RBtGWhraNgXPBJo/hD/t+
MvcoloJVXoX5nlY0JipA50GAwKHAvuHlmBKqsd82urUN4MWuOvd5nDSqSHSXhXQ2VRtBzw1Hnd2b
ebbJfrrpZ0wV59eyofI+FogwVk1dc9KWaf+Hd+T8wnizERJZhiPh0LiuZv/EeEOP4+pRzlhy1Aii
kPZFuDhJWHSaAD8I+rEZnnJ87wTw2URkax7V4Ya3VroqumtHrTy74MO8bCWHyDzpEZpQL2TIELbM
8Ot6yHfZZDyiYTH2iO2gjIhBbPxUqovfdTOiOn8G3ldjouA/wmT9bqQ8BcaIZCwA03tn1ygjv61T
v9inBtcB5Ln0wB7uzUFcuaczYQNT+rhnG5fBLXE0/mhdqhT/MIHT8Lxt0z8FYjBWJKSzhk+1z52Z
DOhVkYgmqifTk1e5l6M8fPxRy3irE6cG8oVnl+XobRWPwxmpM1vr3LWuE34ThYj/mPqor4grOwJQ
WzV0I4dU5frJridn5TSE6kAN0y6K/dTaISoSs4bclUSGUgaiJP79dal+xSGbhkUXZcNT1IEzzzSi
765LymERR3lPWIWgOG1io95WaXU3hdreYN17rdL3zCm6XURlPK9SyB4GXIrbdEyefBLeqnZ6LfXA
vQYi1Q6h4An6YSRk5BAc3CB8ED7k9qQDR9TXs+58UsOVZQM7vdGXm5hFPrNScn/cwqM6mOWjqadd
kXLrJ8khI/vJRtQ4rxMtXECyqPRLY6LsglKwwL79yMbf24/uGoHNvW8gm8oNttoIo+fKP1s1aXPw
dPqMNge0NbEvEVVydLVEHcn0Bl+Rudt4jter7E77E/l6Jo/9cNMr0+CkNsk5sExd//jwv/twHURZ
SRkOFCZTx6BdhyvrF0hZ0YtwPaNcEihU8CRgaxYGBSQUlYp3XN8bI86q33/T+gy2/uXFSL5kZWg2
dOmf+D64FzVZlXzTY+6Ht8S9rG26mwR9JNQaH0NfzchLynOjIHMXxMUAh9PQNr6nrt/+IRdB/sJs
mz8ZLjqHlbdGQsQcSfDdJ0MWCNvqljy9virdzVgTiZXB5Vt/1BSUVySC0IQFSVCtclJnsE6YN0WX
NThls+kenA/VuSBFxxTtPh0YOqkgqNcsQlLG76W3L0oNGJ9Vf8qQGm9EZOFupsqNYib8v/9c5d/c
QabuuIjl7PmL/uDxffdWXELA27zVkMEEy9DNtk3T6kemc+UNkRpXxRj7lRwzrdHSLcMV3KO6jaFB
z55y61qH3rrI6TI42Bri6Odrw2DiXAaAEpxovPWNWj51QAtFk+EX1udoGVF9GxLHeDX+eEj9GgRh
znkaqGlc7GH6nBvy/bcizUGPsX0L9BZkCI+z+jl2InVIjPg1QNgTuv4Ffs6TW/TIIvGIMyjuHnqL
iigEOUtPIyBNBE9ZVdHt6ALNdxBtGAyb+whaGOJfFPAwgd11wuPWcLP+QrYaXGZiwJe//1p0+Tdv
ZkYPOrZDNIih/Qy7tAoRpX1LqkXIvpDJIJWyZ3tP9Ene0o7Sq0wYgme5LdY5edHwxUfkgKiim2Ag
lUqn2ouHr0jRyd0p36Skc4p8fTUbHxe6lqLusnIEaURnPWTMA1meMm/KOo6ZUW+v75ZBglHi1S9J
MYt1ezOdgVnpros1hdWAK9aNDP88NBXy60E123FExMn0gGewtB6VYAGhkzieJta9J3g2TAp7CE/w
fIlI1jlm5fTaxeLIEKk4TbV8Q79a3WMDuh/ZrFa9W97bXo/rMN9WmpmdrWnAtFiRT2RPzMsHk5X/
KKFVk1zhTPURc0m+YWMz937aq7B796brwqO0K9o5RcvkiJ0h6niVa+w/y413H0TF1XWhOVhCY7ib
F/bChHhmg7mpsPRuXAfNFfo5GARZK9fTvDarxRguY5Rlpok2UwG7WCKzrRdmOTnnsJYD3uoRyNqA
eUKyBX5DVozsaZ70NXm0a8KvxKO4y6TJ+wuH/3quOj1Zmm+WnaJIjtN+nZGaCxmoQiRrOuU18yB7
ZX6lll1AXTvDN8dWaa81SYR4UMrHVmsUdm9AQrYXHdGvPjoKqv6gKEB+f0k6f/PQs0xqQIdnn6X4
34+3Fz0ng13S4xc2bscbp27DpahadWB/aSxbFpWRi8X3Rndum3raBoVMHopJOHsqu3ERl8jkSkdj
VcIFnHhGCDZJI68SdrsNzxJGYXXTp2Gxw9VQwdlvWtxZi6Z3xzfsRJtA1+Qdk0wo6fm4Yu5sbnxa
CmzhqXsIyeZACk38RZm4nKXD8A1dc3QLPJPJZus0h1RscTl6O3PgytBSXD1dDx6D/PQ+HsojIRd7
9prilMAev+CkQ0s6tmuSJbPPllGRqqGTOud1xbVxAub0gd0dw7mdFB3aG8AIzNzL5zZ3q5OycCLp
NrVREfq4AUzjjmaAz4sprRnU4nUosZMq5qybqucRQ/QuBIcwc+n87fhlDF4nL1hVSTe+WTq6ZEw+
2J2bitxqz0UyraZbZDT60aAC+/0X/LePHKXplFPMZXTN/ulU49hCAiRJgjOKET+sAdsdM4DLA4bs
mHamBw61/VqCHuntgETTRFzGujAQznvWKk1USdeiyNQb813SQSNn+aGuYJanm8hAetuHAnZBwgTY
4DBjb3CI+3c5KIYlrdb+4VxTv9T3yrQcG3SuYejKdORPWFVmNENHdh+w4BpnX9REJ1QpOFDzF5Zy
Lo9/cnr5FkjQhfdBNAA321QjwCIE8o3I6+BW1YhnbRGv3DitD9K18wsUiVtHyF09fzsdXNGVUMkn
X8elOzYTMseh6DfIl5EhDiCsq+y1a4zPkrM0k6RAu7Pey2vtF4FrZZc5PFuGeVSMxv3O6NJFkypn
g/IoB8YyqYcAaVWJCmCRNYOxJYrjSAJBemu5LTNvx9mx9BhWeZ30q99fB/qvR49tARu25vgeW3d+
aY1CNqmMRAC7uhV4P67qddyb+JcZQkwfC5yAUKJeIJseKpbSvXwLbSIdPkqXj6wcdyLowsavO69N
/vDqfq1KbV6eJFoWtokmrZ8Awbowe8ycJnksvacfA8TdjGUJAfadV49eYUMFALErLSuej26+a9dG
6T+Omnr4/etQf/M6ZmqvA5WZupKn4o+PQ2vUIrooLjCjLV+9CbzbTR3057GvZhm2m21kjeiWr5Sk
wi6I1pYZwaYqqUz6qUfxounGqlbNXa/bkE8oaDaFB6prKpjQx/Rgk1DuBoNPe+MTHLHRWKfxELCn
7DBwmQEooGE2SlUtobukq7bsnwUu3jVBS8amSoxj4figCWsbh0VaT+spdd1dlpr3nYxvP0Qgeu+f
s9ihUjOcYiG8FsVmVjyQwqxR1dnNKvJqZmWewq8ssPymNe6JzsNl+vtPUp8/qR9Le9uBs25YtqNJ
5IE/1W1aqwhSZznNSZtlO+fJs9njKMBatV3tUCnlS7PCl2tke63XzAVQyCvrD5a3deAdPBQvf+g1
PrjOP70gWh6Xkph2gyttrpm/q4nTPLScXqNlHaKODhwsas54enJbGFWz99WWMWJxn3BPlhks9OIx
33ZJleK4M6ismBS80R7dFaH11S+zfkc949/iplxVwowPUZVYS5tahVicBGYqyy8E6kO1jYV1rSZ1
gsG115tRboGdofsH2oOS4S5TvXM7YluGbSuOhuMZq5FE2MdQkAqPCeyTyaRxaaIwvU0tx1wYsvM3
WA/SJbL58Q/1qfvr1c93JV1D2uB+f23HonBA9VSRxM7i2d6JyfQOja6HB03p9UjGOc8Mt/Pnozm9
n0aLVIzeJCBlaHco8yucr4O1o6+6qdEA+1ntgttiT1xOWHsN/Juu/ERcJdsKlvbLZnS+0XwCUk6c
z0bmyD05N9qthlvzBkCEtqxiRJColU5dbEcnFx0idse5Rg0HedISW54gkgWV2ZwGuz4Qm5Zug5gh
NxITJt3aiKTRgXUYVqm86yx+YjQrMIgBfZpouWB/Id9GffkV5O6mle2Vba619it9aZhjQSLKCAtS
b6xF0DSvccP+HNJ+Y2EXLIhWOeiyeSpA7hSs3Th7xU20wAG5N0qrQPZSLKXjP03w0PclbRFGaALE
QgzqrhWH6yhQwyZhugBBQeLt9ujWDjRl20465bbABrmX8Ys/fWZpBOs9h2LmZq52/Pd/XOMPX/vf
lAiORl6iRQIizz3z46H43Z2Rm6xMC9n7i86/0wKk4E721ciZvHY6dhi4btBnxWHKoSOhDN9FYXYM
8zHcMxi6cUCCqbAdDyz6GdPmYF+He0DjCJild4v2f2PgJth9tNROOuPtJIGpkRP/YWj0K6JaObqi
T2RAoDQDY9OPt3cExCgulYe8IXDzDf1It6uSemMPMjuFW21y9rbnMOMTKxB6w9ntoDj35K3fqJMf
AmbnZbqkjitCGaf8lVS/9JhFzh9I2sYvpzADSu4u82PkMcdE/vgqCw7hCPVduOBtXBujcrb+HJcG
HeUofIAfHiErR+lkG+jwzboJmGpnujE/J0EjmhoAa9YheQdWIqEnXuuscFkRxNsWpOXZYwjmh+SU
oQkjoWkKeNb0r31mPoAn6tZhWwVLwgTuS8bhldFnF8togFrU3Lk1xlNzSpuLJvsNTxbnTwkAv1Ru
vHHHJgVEoxhV4AV/fONWPZoRlck8xwT/yNYu30zFfAxGo8Fyig3CFCAbtBOT3WrvIuokPfkP5aPh
zofOD2eAreDykxtq6pYkB+SnYhgimNZbfo+Zs4qZq/uU6h7GuhtGD4+zVQ9T97FK2qM9VNpz001P
wEQwXw7DO0DEp9xN3NfUDr4MsrA2M0CKGq+k2+y5tXcYacubZpKQlxBuwjxIF5DQAaALdsuTaJ9C
mX+yJrBxtklwTE/dbJLNArYMslqBnRNaIpLPeadZuwdWOviBPLLPoh6SZtZ965GnrNjmJuBBi01m
wrQaXIPdYlufMb/d1BYJx0kfQuQfVuU49jvDg8XSYkCcII0tVUlWiXJ12AMlchqJ+AyNgbUAtPiY
hK+j72N2g2a2iCOgM41rPjsB0SGEnSO6mvGQPFCbCY2VysWn+UvMySe5aVk932CdLFDXQXkcoSVO
ELBiBtzEUdz5bEZvLBYa/URSt40mhXkTUfNUxgAEt1XNydfqbP1xQni5xpKbRhVR4qOGTXDkDazS
kIDKNg3wvHlkAWSWu+o6US8hHc+Blp9w9UerukJ4FLj9S6sIPqHPRIpauCsttB4AGeKGA2IczuF9
dZ0u4nr01828qPb94ohn+2jDHUl1ivnaJxyS5IMX5QC3mYfmLJIbIOwYYhsWnQ6rjNbBo4zbrVo4
096OQUlaA3OkyIHCKtPPhdSus1Yklq0DmTrCLWHaA5cCMee1sPaTzK5R5YwomvutmqxPWsXEwe+K
S28T7lllT6ZWvoaC027oiWo2AFj4bR8upOLnSgA1ONKLiwQ8OyHyqJnAAGbOFlSO9/WgYwuVeM8H
/Vym6YBpOUjXiCyG1uajtcYNM69iDXYHhy612WACu+xUiTeiRYLYMwMGRQKEOk+DaoN3AFAAswzW
J41zyaNHVRVka7fEpqCqW6UNJnxqVIbebj7doTKY7hwT1NyYRNHebDjjg+AhU6wWigIDYiE071BK
vs8BYdUaS1FO7q038GSWHB5hvJn8zj2AUBNnKYEOmn2+Kyw3PfnelJ666DYqSLHnotcOTW7ANtUN
VrBWzOXZDMh1shBdURLECIqVlDulS//sBlz2sVm8RDr1Qp+j8mvVYn6MuuxfOOYtvlWUJUmOm7Aw
Z1sjpddMkWKD2cN/itxLgVLiEnT2fV5jb/FGC6LAbBTSYgs1eVJfXBMPTIjfa5UZZnYIffPB0Pvg
IoP0Wzemzs5J2Dn6TXZpiPJCXBcs1CjPcRsUm0hYcIdVkG10Hb9PCO9zByFuBg9CL3Ap9yyPyUuG
mQgp+WlMNDo3VPdrVPfWyjG6r8y0cZRl1NcMvCRhcu9d2uHjak2aSrO2nLWDf0bPmOiRpmx1N3IY
u0MGm1MvHUgaLctxPUQtRGd9VzuocIbAOko5c4QwGS6sVL71rTJO8HQfRZ84+yxMcDH6UOPTwKx2
2IqbYtiRjDxfCuwLmm5stg7TpBs8YT6BodnbYFWMwDGjgv9kjE6kfHjNKoTlXmjoR4vlq2otZPVm
vLHS9FvdGuEuTESxcLzmGhlIDTAboT2wpgcoj9Uhw+AON2zoXqN8bWOpS7xuvBaeBakgUjCwkiY6
hH0z3sRtOdxqjr9q8ATdw39tqyg5cTo8Eh5SX+tyupvAbfNEbHYiJ+pedHU5AxX5BB0vPYVd8crK
jMIgVMnS1vz7qonepjwnosR4M2blN1JEgB1Bscwiiy+sj+B/hhVz905P0D+hcPzIOyni4VQUrONi
0oeGMu9Wdu2Qb1Hmz02p17fEDxzGiss3s4JoGQ2IEpkDZ4t2yOJdmGNLwJRLaywUQqucY0UDtruZ
RjK9OgvYEnCJ4BmW4MpWIT6cwXC3dYEstCtgmWdW9JxZqbESpc0VDSY1jLAi0Q0Hq0wi5RQ9ht+s
dNKHcs53m1WEv+8J5zP+l9PXMKkwXaYQBDz/WAP0jTOSENtF8Akg9NYE9NGSJj24k0rfQuS5tUJK
oN//TOOXCAmlWAbTzFgMjRQ/+8cf2lgall4H5b0iqDosewjSytm5VtiuGzfTqMJxkIw1XQdjvXgp
sjS54N+9a1vkTj25O3kcPzSjSs6JP7eFFgpQ4Ankl5icOaDCUoBUb3pgLjunMZ/antRjVCwco3qw
CczWxLgFcCaRXnkyhpeO7cAfZrj6/BZ++Fx5iwodiGmbyrKtjxnvd/V7iJsqq5GWL9Qs9Ov7+hTV
6tUXEzEDXfxANboXfgQeQKiTp8JbEn7q/sFsh7dYMJdKdXf8wyL+bxZ7vCRkBYqHO4nBzk8r3KAL
ut7oAOkMRvBUjd1TAO7kpup7UpdI3vCLoLjx+5kE4/acQMRj8OBAeDYk6O5bDGh/uAp+qbvnq0A3
kH+T/ch676eUMRhuyg/jhO5AJ/iTF1wvOAn6Jx/wfvySeWQDCQ/tN++mXUwRAjKH1qCOeNExbNut
8IIvSU0WV+PwfBJok0Q43Q0kX96ioNpNMfRNyWqjTJNo5RMYsEDax7ZPGPTH6CCzUFt2GWlJ1kAD
JalrAkcgDsluG1ndflwc/djf//5d/03SO+/aInTLsemJWKb/eO1j48TumJSoAD37TbPR5I5Wfxkm
UpTCmMXvyFzC9FAVKkS2oG+Ld9cgYfhjrilyF5pRybi+ctt21cGmE9FKtegofv8q5Xzb/3T52tK2
mTzgBTD0n3uiuiot3+0I5ktU94h5aoO2AajA7DPyMGb4dozIOby4BZdpRoNx044D53X0pM9Z46zQ
NyLv6JMj/IR9TNkB3Qcqkn0b5ba9Scir2ZGT9cIgf//7V/43VzlDSzo105gn0uojKv67Gw/m1+QW
Flf5OE3+zg4n3Mxh4G5qoEkLC9X3JQ3UyZlShMg1tVyPe9UykBa1+d4IKuPfV/l//xAkXf/rf/j1
l7wYsQsFzU+//NdDnvK//5n/zv/7Mz/+jX9t3vPzp/S9/u0fOoVfqrzOvzU//6kf/mV++n9e3fJT
8+mHX6yyJmzG2/a9Gu9IaUiaj1fhv+fzn/z//c3/ev/4Vx7G4v2ff33J26yZ/zU/zLO//vNbu6//
/GueZf/39//8f35vfpf//GsNqO1T9vXnv/D+qW7++Zeh/4NjRgczx2TcAofAs7V/n39Hd/+hNEca
2nxVKo0/9dd/ZXnVBPw87R84YjX0E3z5ipE1v1Xn7fxbyv0HYwg0BJBQXAagjOH/74Vd/33N//sL
43P4z69/CAb/6cmuUavbdLGuhVEYWcLPoZ9wdXSESGawSqvI3OGHuppqIqIwxtxcq/G50QtnWZkm
+uvyMRIGCLoxL9al3/mzgT1bkesJQFpYxp/OnJ86aU2zJMRwnTEqM3uHFMcfHy1W70snHRJjiU0I
I7+WNHc8xb81nSnCm+J/KTuvJbmNbIt+ESJgE8BreV9tqg35glCLJLx3mfj6u1AzD2JTQc7VxHRI
rQgKhQIy85yz99qi2Cdppb5C3FjZQ6IezBhFh3JhFXQ6M8JWx1CNynrhwZ2jXPD0kxw6sgECQV7P
P77tf7uJ/3KpM2PGoMVFP5rL/vlSuyHQidiEgSja3uRc+F5Atjt69KaQ6jvj+5PyqC4rDysXpDVY
HbZvHcaE1HvoH0wCckgemEiNSxy0MOrQ+l+8xP7DnO4eP/qPVVC35uGcycyB/pVpup8bJKWZCUux
YqO1CVd0+UfG33149JpTOznO0QeGS6KI+GajMs5ysB3CGsqjTbG4LOsyOOAoAWnqQt+wOmgXVvL6
/7yN8wXyRfv01nghUNH/fBs1xsBB1yB+0ZSvljqx3/uIQeGGcbCxJFcVarnl3Cgo6gPWjPQak7qL
2jLQbjVIXDdQ1Veahl9VC/B2lrGlJqL031/jZ90L74vLMQ/tDt83rUD90xipl1kaNVKL1oGeHJxu
lI9WNF5z7cFuCZuwfdchYyTZBFb32jt++dUQ8SoJOnrdvFo6ZsaDpeEpquU5q8J4V2bBDyRYwbm0
XEKKJNiSeyNT71tvRfQANayFVN1Ffl3S7H/4/aexfnlw2RU5uDqzSsvk5PHp0wip9filILlTqh+M
1sbmEnhrEgJedKea3iyXd0W0ESNOAxF6U0NBypnfPoN3gZNj5AgthuDYzD8K3/p7ysm71arOvRp2
WDJybJ6CLmhekfcS+4LZ4MHGyquTkDJELcLzSryM6oTQATUG2XW7cRhp2tAp3guvrIAIwbmvowkU
V9FRvFZMk2Sqsj99p+bPxwO+U74WTpO6rWM79PRPLdPIyiU2mAZIGqm+B1SDgF+nWgFBteE0MVM9
FiUtNLeO38MGxbQZyWETpNZ0AhSII6eJro1mRNcxSR7Q8PKMv5SI8DiGVhs8uAystRiwKNlAv//6
7sPof77R84W7DNy9ufKg2/ip5alDlJS5UUXrsHJdFN8sgWnoPwAuSK5haWlMzMdvJiH04IxwzXWr
GmSNSGa7bq7Z2yka8pfW9J6YQe3JjL9qeSS2vcYaFjblc3amsx1ef3/Nn6Np52Wdt5xHTadF6/xS
Sqh8rCmNEsS6SZathAfMqKrDmghg/ON6axqr1tUTJu99+QAxPMGJUw3lJSRUyQvUjKxBGBcF+LbK
1jhUARZ/jYDE2dZ9mBwxnsuo3NfAcZIQv5Ojou5gVjYw2HmNQ45TUJ3iZdNxeC7l2Blwzd2HoHda
/OXoktmPn37/ie9SuJ+/JXZq02JRZ4DAx/5UlMZVaBeD8JM18kwmSI06jXHvb4F3Ose7mXtEjLKV
DGWPUFkxDyD0dr04vqgyrzZ/uJhPxeq8frk+W6pv2a6wfhkPeNT4fVom6bqyFTyReb1yCHZ48PNm
nYwMRnHoyDP9KxlE9j6JUA5i5Tb/cCK3P53I51fOn8+1hkWpbs6HmJ9GpQR11EnM97B22oOJYg1v
8XvntTZcG5XBHGdzygrB+t4P03OFcD5q9+Qk0Pdt8c4EMrsJ8t8TOw6eusj9Ljn57+pIERc3Tc5J
+N8Hbwyv3fzDDnalJFZS+s+Fx9l2qhilw1Q86UVFbo8NgJHiFqhvzLNWlEG09fG5KJpFkHNaoPOl
OkV5urPMRpxcIbqD9Iu119TJHzZocz7V/bNOmd8NpKocCR0kyVRUn+8K/AL+S0InmAJQZjI9OURc
bNJuSNDSEbeECXP6ClLiPZ2G6Skk5M/NOvlwP3VoRP9cJNmvbhdFZ7qTc++N+pwhqbqOjEQjF4eI
Lx8MMD3Ch/DlFLr1gr26p25sDjDQMogLzIpaCZuqgoux7wQUohmj+Xp/Yk1mDnOzMki9j6KA8zm4
M/O+im0WIEYTrM/Twk7HmsgJK78RrwzdxIpIWYuwKw81mZVehp2jBbq3rCjOTyLwwi36JEKGAMWC
FfbzIlhkQsE8YRZ8gjP4dRolRG5TJ1s0ALKCnz6+gX7OXtMCVSLg725f5Waw9yICVbwEFLhg0es0
+aWqMJQp0/aIfICyhZlX31Jql1s1Tm91itSj89V4Igj2YZqRrdDqDYgaW7NOz5aVZRf8fSRl9l66
B3ySEXOxtLMR8GUF0b7pULCT77Fj1lFt6TaMyyiP9LPuFOcupSXG7Cnb3WX/MGtIJeD32Fsxl2eA
rHJ3mAdl+ilItavm2Zd6GDwOZV2H7Ns8gsx8MxvjtSm88czEd/GfG9egLSLHfb6HtTck68iemlM4
xLg9Eoud1QCBFlf9XrjDlwZP5UVjCLXDGT7ui2b6aO9HZ8exsbXOPeWEwNjFWGFgcOjinEwMDzsn
tuBipC7vSYhsMqslPeivhZqarQ9beFVhr9iZEtjJJPr80FOIbq16FiAGxTEk7WYLNspZT9nogaSj
4987cfzRN9Mrh6lrOS86AugY3t6pvfYato9ITpsGOD+n4rh6k3GwKrBUjjwObxxb/DW2IAcmGMKB
49jnt95hzhP3ExJ4TI8WoLBj1JVkbUvTOYCegGrZyFeva5qzWQ/wlywft0JvQxXJnH2oQW9Kxvy7
GEv51BHWcoyTApdb8GSPMe1j0NINHLxQjwoSnNHQOWMASS8dwPL2dgru33wZ8aOSA9hzgLbNtwgM
7UcbWG96GLvQdCYI2vPfdUP3AzMiJcjvl/DP5oX7KmF5wCAoJml1fu65ODLH1adiZASGZM4wayjA
mPd7NTjkBAqYniEvsAkx5Hj/lwoHmp6O3hffaXZKt7IvhvP0H2NV69Q6NllcmqpqVvcaKxTqb71X
+SoHbMdUhXVERzVzuz+74Ytt40ptBmETVSYYK7rKXoEHjXcF4qCNH+Sc2eVQnLyZn5s7KotW82l6
k6CefKqRCi7w79gfU65eNRU6N/araucF8rkXkoDOTulfCpJuiF4xX0PocYh/xmPYAMFir9ZeLZMZ
Okq8TZYH5inrG2a57jT+4RbflTo/b9mcAoXp0LikBmfP/nl7AvYt8S5iFGWsCbckqRgQTiTCtHEE
HWsYT4x51d6qEyZzFChGPuy0sbhVrnrIhiZ9UgSnPGkGZkj4rwVm3a2yyTk2tIF5RUaOUVaR/cuk
UNDiWKC9gsk3dF+hIP3VuVKsmBAjYubwt1Be6W6JBfjbI9P8mE7Jkzs/r2WuTy+ANB+w+j3//vky
Pw3S2ZtpVdjz50ZeRVtvLhr+0XOyKp45TuN8+BbjYecH48EFooq9M39uuDomsk76SrjXRs8RjQcu
xJGxtJ6l1IcD2j/SfiMI/cHY+xdPwLs3zYooq7w9maGXXLrab/4wdv/cJuOVMHyOkpyy+B+6zU9t
yHGQjgXGzFj52Npowkc6iIUoYOTSNURY+g7dfzsg5GyuqHTpV/spsDKIDaLbBTHnxLC39D9c1P09
/OkhEggNHewOnP7+5SEC0Gi5DbyMVYqv1qmBcFlW+IFBkYiFrNJR4TXFU14wgQwcnKe9zSSnYagW
wVR/y8T4rEfKOeoy8a5mGwIAzvCUpQ0m2g4bbyv1m2Z3f/3+y78fvD5fNJWt5RlI6mze0p+/fOAQ
zOPSzCZqL1vdH+NJK3dWWb/GEXqD3AOUymj10Hk2LGpN/LArXV5agmOqvIEVwn1PicLg48aXP1za
L0dXYZFJb3NYZMGYQ7t/vjRHKUUbDVr/vUI2xz4mb5UZKXhlF+NxuUKgY0HeSUZYb8WTroNYc0Xy
+PvL+JevlcsQBBE4gqbPL44i2DJD6E2ClHADUF9iv+qOJFOZ3LhnTT5HzWRt/aQ2qFhCPNXET65l
Qa1RlaiE9d46GH6gY5mBG9vR7z0lo4LRn4ekPpUkPOdi/NsJ8vhPD+MvNS6HfWzNc5eR3g+mzJ9v
nvQqI4nTRKyqBjQt7+YE39quVkpM1c7MY3c1pNhbjISdlfOZfolg/5Lxkp9l7H73/b7dIWpzT5jt
I4QCTXBqBeeeDq3h0gfLsDei8BCP4a7F2/f2+1vu/Uu1IHQ6gYbjObxMn5fjvGQoCaYtWvPpMJMp
zt/aUEUboVdiX5bEQqdExSK6frVtR5FnCRs+Owp3Sk8WJiaScEjYy/xEv47SezPV5F2FNI8Z3bcT
HlV4pKZm3FrwJabK8o2vAI/oRmouuSiA4pxodlYy0naMgyxe1l6hLvmUTcfCtrYWejHGeKW9Dcxw
epCHIfFyxskIpWA77jRYdEtsvss0H8BC1X2y1azvWTs4x6GfXRASiG46he01o8sKuVJXvNskdBZj
0G05fzIF5D63RilWWUWSA2HWLakx7WM3/3fwCYB752YcjSnBtqanm/sZawg1DXOFtcry0P4BFvAI
wbQk7OPdwv1LrRNsoYXWqOyydcp92majTd2E5maMPHl0xRhvC5Xwke81A+BWSWghHM/ff7P/tnDP
36iPcJydxvE/VTykH2WkZ0EY8DUQwMr/O8cKusaHM+KtgoQf9gFb74yKhMlfPCeJSBeDao+eJi7/
S9P5l3Y4TWc6e3QiWWRYbD7tfeDIEphCEng7sxOkmOWFVa0nro6ixPBOVcpsuYw1i9Ov9l7OLjuf
F2tL2wI8uOYfPEvTNpYqiz8UzP+6LvumSdU+F4eW+2nxs0vdjbrABIDNBHbf1QAMyjlafQDReyxi
oEv3naSMPPe5LoKjE5vnyQfSxm8+wk6C3cOruukbCRy995o/taLm3uw/9w1TeAbzT3Y6GlEO/duf
15cGDaGJpwBKtwLoixYCAmLB+vKfBY3z266uUOzMxylDxac2qS92FHUvecVv+sYu92URPiJ8Ha8O
CtmyhnxD+O6SRFBv61uN3GnWowxqiO6dJLnQDjVqER3LSKafjCgxMNzV7v5/6FV8nu/PvQqO2p7O
cBc93y/tQTbuPoRwDHEDE/DCMoqCktzYBUQC0470mpUzauWJcpU8mu5wf3VcKBe6ApbIuCfeJiXe
s8k21sCp4qfOzNuXpgSV0MqvkMsBhZtzdK/nmY8lfkOzgnWuD+hS9IY6Y66sfyBqy4DORKZRHRvE
AL9/C61fnno+IaJJNjWee8ezPrWBa6YXkw4CZJ3dpyOQuLvVDLB+MIcPPQXfaQ/Oxa9drFY+zLcs
qYi2QiBXlt3ONbAyFprX7QF8s1hWgErutcLcEFuMQcHJObGe742KqWOvI1XTWoFvb/EW0C72YvMR
9OEqpxl58wf44PfaMU21CSZUSioq1vIFQkp9O+Td7fef/LNk//7d0hDzmYHxfyajPz+2JdtzbAqy
dkTmQrIIOIjHRAps6ebXUFSgfBo4HwMZ9Gv9QEuifFRdA2Ozx1kLVN9KYEVMeh6s7yMUrtc/DLYt
5/7pjAS2rUUOSY8mmLfGtlVtGPcHcN0nb6VMyNRBnftXJIE3LzefO6/7UKSf7TwtMwh+sNud1x3S
kvgNx6b9IVz4tLoQ0b4KCAFP/ASp/7xQw3rqtiVdmFxDlvj7O/Qvxx36VK7DURDuMieoT6XQGGXK
sIaRfm3aNYvSCbtrIjMS5PU5uDPwG4bgMOqQCWWvFUMrckqcHfnL/QIgcrVogczvwzZl5k5oEuDn
IjpbKTTWGFhZPbc33B6cLYqw31/3/Zn954IEpIG1krMCpAaOPp8Nym2nppDelljZBlGwsrYOw6iR
SZ+BTOkNcRqTGTqv6eHGGp1hVWbEyLa9/57X+bMg/+7CBO3FYGRwjH13xQGESG4yvvF2pK/a5ATE
jrgGWESX80hDEa0R/NO3Jk4wEF0rEOinGJb6HtMwHdbEdP7gsv+s86bk4XE1aKKaeCo5G316Z1VZ
Fn0zTpyG52byvYWsTUXIgS4zTkhTaXaOy7bU5I2mEU9RwIQv8v3LwJHi/n4GInsOZtF/M+jRigTS
ccOmaN6YwayB18bv6NAOeiSGla05DIZmy7qHBhWV3JzmZ5+BxAGXTyN/M8yPQdRiPAt8dJa544bH
xpv2UdKpi2FkwR92G/dfSgG+VJogJps15tJPk8KCTIDKa53/lgLMZAYY2jEMKcJnfSZlAMgCLYw2
d6V+aGXGR2iROdUYob5lsvVChxGZcQ7HanFv33TN6G0MLyowZOjRIdfw/jkGyUIobg6lAlTq1dpA
l2geHjsex/65E7tJ83gGwHUfvMbmjqDVZxhW49k2ictyYEgu7AL/6jiqL4T6Hcugp3AvsTnSeP5y
94oYZC6spEbGoxWL+tJijayCKTzjzyYsNQveM6MGPlSFDvNGSLL56DarvvR0TLGVfdGVJCnUvgJj
cI7wg4Zgo6KaybOdImIpSP+QPqldzI/0k1l0HhopUKyGdXKgDB6mkFj4+/AtRJONQG/4k3rll/Ei
oBTbt/mLK0Ct8OlQEHptpQxis1dVoUBQRNTdRYjwhpbgzFhS73BW6L0B9TuIXn0hdFg8lGSqNySG
LXw9zuAxEVu5URAfN3nfN+9yxLT+P4zwP6MZZj/H3PbARTZTABio/bwRhOTBhdxYj154YG78OMu2
hNg8lOy2q8HxX2Q9+EsUCdraslpv54A2tQJ92N33NdLOiEkwqOahrm80FagVjCKektJ8SwspjmYh
VyqdHhKC5HdZS3hBYraCrRD8+u/XvV8OivcPgphjXh0c+jdzIfiP7k1n0ThF9Apwed4aUs+HXZvE
f1mT/no/NWKLX42D1VyR55s8aDnY36h+4QTF0FysQaDCQ3VJaPV8ji6/v7hftlsujqviVjsuf4nP
ahOhjZ0WDQ53eRaMhMGwxeAujlWYpjs1Y2vqpr1Go81jPGNzDO3mz+3N3O6IuM9zf9+3/TeinW6e
7CEmzfNAQwbTyp1P6pUkhclvo3MxufZJRrQBJrvCctQgxveVe8aVT9FFq6LONGuPzRLde6itXZzH
QJkJoSQ0aGXntXhu6SQsVAf8pffcZU0K5OMoAkA8YWSf0Xb4VPEQ3WwZ/2FZn/sIfEH/3Ljme4Q9
FbM8D6LDu/PzF1imWZs2OtJ+Q9lEeQaMLftRxfvaCvNo1UIdJkMoL0+16xX/+VGU4llvSo+mOhmh
KTl+PFjO9v5PpAWSJjX/GMPkw5qgsk7AoxGeD8+D3laQK6bhwAxMZy2CnVhebAa0xzl/5qFvMdl3
sTrcf3UfGGqD+DpYGmzNztVf3FQS+YAZ+OG+O0SAgra2wo6ykCbttkWqKTQb9x54Hy3vX26jORNi
edVs7/9oiABKyBCIbacDSQ2F/sQ4Jl33ZjccOyCth6QGetLiQvHzds1DlS1h9eun0ZbhkjIkucR+
TA7oxLDQJnAajJQlj+X4laFHFdB/6S8eMvLbHPOBFt2AGz93CK3GDThkV+qoGUodPerr/16oF3jH
0IbBAPZxO0rm0f40FUstdkxiJ9ytye6HTH7+LkazLPcN1soDpNEdTAvA4onuHOrU2Gpxal80U0Hc
x4a7IKSgWTi5Zj0MsurWSIm6G9EhGz/L0htnb7UTYxe/0CAfsUA33VNkkD8STNXjFGrl2cnUe8j0
80YSidyMWWTsRqME+Va6IRua+y2yLazlsJv/e2mpTYAHqZET6Vlju0ezWGxtF1mAHtbbNjX0J0rM
DySrzjonZBcL6K2j/8OByGjoo3WEjg1p/OY43XOt5c6zXzuvNErWNoOHV7OvgpVZ5WoZdFG4ChGP
vAxsirCrn5S0jXPakmwoQbmvqqHtKeefY1uPnrVpkk85ziS7O4Kayw9dU5fnOgnjE8WUu9E623pz
kXwgPgJz3DE6SEdnE8bYoH2QbYR7wIAA3nYmGQasTQ6d2BJzwsnIyqUb+O1cVxLAhU7sUZXWJoK3
rtByFB7hA6wCDWEz4OpSWBq5GKhJ8IAKI4d7GxbwtapVlo0+zjkMm8csLt46wkyGmOiNu69TZOP2
vuRAthNrm1t8vP+ALrS9vxyEkphblMERUWaSYJ8Qcq/70nW2fnIH9CRNBPLofgLGd/I4ewz3YGGD
dYi7GxmzINedaEjXGl+9ovoygm3QgTw+ZkVxubc800wtOZ8gaKiN5hjV5LkbVP5EPvYvTHXRpgaJ
cWrBDK1ARqiFbYzypKNEYj1e48TyXiviAZcjLY7N/UB4/1O9+wsRwjoD8zLEyGJNhsii0BauzUxy
EBUpwB25b4ZBf1eT5DJ3iGIx2exwP4H1cMfqYMnJfYhgjK4sWpkEJJU2oyaXpiE4FijsefKNafRO
yAl9OmoH3yCPty0fI1GKndLqhI3UJlpuMiEHGLE8Ik11l2HeRht7lrEWUKcxnE2b0CCTWyutaRPP
fzdi+V+NLpCjLDIxn9mle7a1voKXygsfqQjlCLihgwc0ZizgacDoLNdUwX9LUl3O+XS+F240PMX5
foqtaPDcj8cFeaULK/DddRzGP3JhxKteejhGTJ1ZW1gU0yXnOb+UYaMOuTE6MPEjb61P1aIwIKz7
FTEdohk4BEOLuy8HDMfeBQsvM+lcrjVROMTRhwPtwXa4ZSPgxGpCl6Di64RD6kr2zFd3bKtDO7FW
FxYNgbiA9Jv71Rc1nlWZZJeIodi5Hk44U8uLRspdnHmXrsuQyajmEVpxsb8fcJt5cozbdFiTCNWQ
Dcz8HEEd0MXcCR4llkq+24LtRXpyUXfwLbJ0W/nD9C3wSqhH0ISeNKhGKq5i8AOQLXC22TRAO2AU
wewpZii5EdFwo7DjFD4Fx/uPDBbjwu7SZmt78YBNJFWYuoinzXyVb41phtshzHBWUyTkrTTrYqmD
kln56dcsKvTv1ObfbTfAUOT7A6P2WazYUYdYBJ7cVw/ozuWZIKr0v6hIneVuO/Xb0ZqsB0Rc+Lbm
969yB3JP51rsP/rRif3+WHs0HZnHPI860oEyj3f3xaXNBXBKF+VLI2qUp7IYWRiMZFdCOITDroWI
xJHq0NSZO+6bMSZOAwVLKF1K8CLL9tLK27c+3UeK6Nq2iT8w+cSrpi0eEM8FD47FAF8PfXVEbgki
v8QtWcD8OdSj2vYgkMQsZSB1B0jTFAoa0JB5jDL4rlUv93ZsGetEetTxuO+ZA+skaBZEuQ7hueka
CN+yNxjMJutekEtpheWwyAz+2/eZNlBCbzfF5nIUUNpRMyD9mW9LMBjk0QQWWPmu2Ziadbvfosyy
f6RxQ6CWhaNpmtyNsoR2vD8/sQiGveaNzbUShNx5Nzlx+AUB9oTT2XmGi7OsgIrO75k1zp0zvw/3
dPh2SRkFp7FO09X9z2m9YBNbsPhK86PpAe+nAO2Xs1i3DQvmJS40Hhd++872o3SBC4knFP/b0mwi
dDrBdMqyOUfcLQ9NGB+AkVZLcw7EEUnAkaA6mB2QoSBUrMjZJm562BTFoiMxkG4kxpBDIfajBYbO
3jOr7Opz1dxccpIrJs0OfdNKXCNhrOvo24RpyRtukfw7+pj7r/yJvAykEtSrFbPOkZw4xBkLYtTE
owVUf0K8qS+ANSwqArT7QuqcD8gwjHVgsrb8Ong5ket1+I3NMbrqCou/n4mbMAdi6J24Aj0MUy1T
bERJjN/MCT/aOvmSetNfKX6msQg3Ve1tjYCjRmgqqgzjEAUrSa75ZBqbOrVgP6PJeVCyJSFCH9cD
znQ6kRVEuSLAM+8H7jav2MPFDKz1fF07eDT5evcyMQRgn9/LDgVS4SfvdpuRRhOk20Y1JIEMauu0
IfPpGHiY9AgstgeO0U1KzQbsAxkLgsTMma6cqR+yuUx2Q/VGLqm1lcietSBbhRPnAwDuJPq9SiM6
Objb/ArBDdeTCBp/eQHK1lmmlY7mEkbjmvb8uO3wwr5KM3/RWuO1y4aNa5ND6QDLIUaWUYO2dUj8
QA3GNsi3jjeQDeoiqxiI9CSOCRJUFUcPnM9aMq/pQjJ2lTi0cOdC6GK02lCFRrm+rtrBmGVmZ691
fzhiOI16ted3P/SacXYDTxqGeIW5Bp38S95Cy1VxTFyVfPRNRR6lI1+Nipy70lffalJesEaPw8Zs
Zs52VB80P79YvuQbUidrKtbxUOu3tCOOEpUw3qWyy6/WaI2LMPPx+XZkhgJl7ziObmKN4pIiZ4Ns
5jkpgxv5mS/3BwXJKequNmEG3sGzYf3yDr4IeuDswTL06mwXhVujTB40j4jHotw0ZXCcnB++M958
6T424YfTB0faDhv20msQm1eT/HL0PuCMUbDbJrNDbVHbZr50aPGVZFmiCyDazmzlla/dTgx9k0MA
X46MwxZjwW2xzG8MEFF/RYOxyhv/I42nD2Rd51L1T6NuvpBvhki4cW66Ua/7oN8jRzIIboGC0Uq1
S7ISmI21BntGXfnudHCVSRgI107tiUet67VtjbsURid56Aamk+1gGgBNmyZ+0wChCafygRJZ64R4
UGSuvrja5Y/CBe0Jpyt1DnGvHdoo+ipr8osw45x9gt7dnnCiwtvF5oB18Luq0oWuHhk/O5p9wnH3
gG1+qZk/OnRJ/hrnPlGaxXEy6d2CLn8SFhu9141b2dpfuF2YQvuKdJEuW+Rm5e6dmETrqT73QaLt
lOm90Rd31o1yVpFPmAH5bmjH50oqk0da7NOSVNpvPl1pz+iX1vAavrQBQscLNDQtp5+K1I0Q3WVH
bIUxYOcAsxYkLBCcy3k9ybR+79Lcfw0NtfG1XL7kXaIdcV8ZSz3Pxy8Q1ZHYhIrBL1s65OTuwYra
Gzhn2CSDy7RYY84psjY/kLuTLpGpnNAiAPiCJXSoCIzaUMw+yhbJd+53jJTdV8ctuA6bABkb2sR0
DCBCDsBb0pCQdhQizXutFyuHgtyCFQ/TbzFIsR59Vkh6beMGOpP2rHo+Lswiw1iNyRsjqHZldKYP
QJ5WSxKO154WfOuxMZlRcePg2e0DtwJOQUQfKpZlNHIT2SGKrQTYTsawvQ9ah7TP0E14f7yDXgbD
MmghfrtgcXEwy2Z67BqoKcjGICdz80ACvMZBidPbs9aDk31To3PFkIImFFUHJoCN4+6CMoalW+xo
ZmwKlEt2HXLX5+hwDkTdN3pBG2di9EoT0B1GtP79fPDbeNbNqL7oY/41Sl5QuWRPMKeJ+GpOAzFd
VLxXL7a/DUIthrrffSSFtnLi4q8g6Da4AJNtPjX2Y2yobZsJ/cXXRyJjDbE2/L8IoYhXniIlA/sY
GjAKUULHWtLy6Fgfhko/alYI+05PvtdkAfbAt0rnVqR1cCYHIuNTM8lrzWERDfUiaZ55YIg74UF2
r6WmxEYyCdwXXTnwHMvkEHpFsbYht2SCmVZi2s1jh61c7ycetpBiMcIou+m8F4MpoVGx3JRQDki1
TU0kix2xaien5OlwONMydZ6TNEiy3QowCNAyMc8qM0UqmT9mSf7RVam5KUG6LjKr1B6tsjkxxYqO
/dpJTm49zEUg06fo3PbmU4I79yCLW9ILUhTP9PcmonWyjjWazGyr9pZRWoL+sVcdzyBQ5UUVIgGc
wpUO7Y2yAKftwcOQAcd4VfikkSedxhl6hI9sZPUyLFm0lTdBbbX6BHVkAQolAmMwsa3nuCDp/zP6
Id904Kld+1emCc0ymtqnoYxffDd7xNSAcLJv1CYzYBH7pm0wZjbTo+1BEkFg+9VArwN7nsWlDzxz
Mf+euASE4lF4jhHMpdQ2LVjsV8K8mj2Q2O+tMNFukg+8Cruw36D4OIcOyzUb0FMTrU0tfdN/DOMP
wItzwkgoPzKCy3WVLHsHiicxmhkZFTPSoD3r6LxuivwwI/KWdf6a93+X0EUydgNeTyfKDlTQC6ut
GRClnAGRCBZucuyceGGGPnCRdqg3BGoQgNUJ2FRBk6Af7NfIUNNXt3RMJIusCecMMP8iG9ATS/yz
k3L/GondygU9gaSWm4Z4B/08BefEF0erR9hRttexoSVkFbtBkMxYJNYjIdyM3apwM6CjNrTtfFme
tN4iRdvrzapQ7TBHlmAYHOeRo8CWsOT6qCtO/SPzuQ2Q/XYZUsoUlq4tBym/iSb90L2BwqKTO2ly
hPTalGFWuzDdmtex5qNfEly+9HTtBtw8c1s/dBbUsJxXoU35DEcfYZ0uO3DTzfDSMaQngKX4luTv
VmRDznDJzc3l2D8kWvRaT50DISvsSdoZh7dhTM5FBbGnC+SlFon5nFaI73jn9Y7TF3t+imvFPHuJ
6Ck3Kw7Onm6+1VH3YGun1swgMRCW6oVfm5a+ZudD/yJPmPJ+kYrRhQCQH7HN97uosBMqHwYNhNjt
2pYNYpbJEQC0h09q5p27sTsQfmpFkmQVrqwOKqYiCZm8FpKt1iRZVnyVciVkzilQWEeQKCuuo9uC
rgCsFy/Dx3pWpnO4j1oXG0ZEmIcZrjKXyWmB7Jtss2pteXrzgkkEvlbVu9808XfFW/nDK60bVSGV
sfk2VOTO57jTKDqXbJyjpLNyEMO+TI6ZII4L9OwwfHfjjcjXQXGJjYO0HkS+97W9azx3ls8k/1nP
foQaR380ghxd6EbMQvtjoW1YXUcCY8Zqa8hL0rwTTTZYtFXYucyJrLOtFhyQgqr+xSpvIai++pWx
WaZtlFzH48olB5R9I9R3WZQvMA8visFahu3f1oD8omSrbr4TAMAV4qK6Ku9d0VQsnL8YH2r9Rjpb
L11b3X50j334Hh4nhPQIoZEHii3bYPsaoG7yVryBbvNGY4Lon7g8VuWXOHseWXKJjuV2+4Z2nUgq
cUnI8X0Wf93SODjZjOz7TZ+H6S0toZT37JDrUPVo+wrvvXLkuYgrMnDdXKzLLGzXwFrsPt+mbsf3
RdhCUJC7GIKGoGGcNIaxVcKjW+jbhAnl5qvdTd8KPaV6dmSzgl4A179lMKiV37Nuvn9ZHlMjpfsu
yvw9Zx17ZSkb0ziVyrYm3Yv4JcPWSfRBcCs9/6GlFSXESfJCDQu/0JY53cnJ/EDdTdBk1eFWaexN
NDrxKccndZCD42wtGdnXSbZqBV2BTbd/bgLbWcYMc8++zsR0ADu+j1hwlv1IKlxg49ojtoGcVQJ1
cM3C51DVmaiHvW5yTM7Co0AN1QHjLvpgrXqsBNA1JmgobvYuRQZ/g6Y0fR9rDWQFQNb/sXVevY0r
4Zb9RQSYw6tE5Wg59wthd7uZQ7FYTL9+lnTuRQ8GA5wjWLLd7rYYqva399oYBGtjEVGu6rUvDU6A
qHjXO3ae6L/owjDIwwD2n2ftyv4ElWuhTdUapvbK7GlOxPPOub0FK7Ots2gtkuLAYqXg8iKzJ4wT
FNUIxs4dBgRc79d63BYZHp/xmJF+uukEKmauCdDJVLzgEOe+15JDFOy96YrkfOmA+8+g9e58NW/R
WwW7GbbZhji2OhofgcOVY6XAxVXBhr1h+w5929jjD80WeaPYDVAhR/dclIkV7z2s9/zUBnJXWTOe
NmwLAulh9FfCAlyl+dy/4q0ye4bt5cZK6rCR1X6gZCj1xu1gPtdRBAfa3kwRFdX3bSyABMVd+/57
Zh6xqnMzpIAq1JGnaFKgppH3JKB/debQZw2WlfGhGqOVh/Oq3KTogSbYE1m9gl1wzJthwn1GENSp
cO0plai4zHdRyYYf3mY7hBHVdzCWlo3i+Mw6/CxkhjMTUBsnsX/saraSgworI1tIHIFj9YRmuzLT
5jgurBpDBpWEUys2AigvdyqoMTCIaYgrxYn/qJJNp+falAuK7ZYGfacD5ZhR/FxiNykly8pDMDFq
UvrS6Icl03M8efbSHwBFWhiUlWJKYRBEKtdmkh5ZNCAeNmFjoDVsI/kLLNeCcC74bspOafLwwYw7
wxtrd+5E9qbJ8mOpLqMq4n2eVu0TwCs2rZX33sHBZDqxzsluJC1CraqU4H7ShQ0wG8P4QuoIQBKD
wtWw6w9URWXzSQsyg13atASknAMDifa6kx9kQZVsBUwMuGPjlauKz5n8iyjAhYEULNy2QePWER5i
DkJvFwDer/oudKluMWd9VQZ/ZLWemQTNPT3HYIv6IaB9nSJvzw9nFmJJ5C0tz1rTzBQm8aeVvuQY
8NsEZiU+9bIi7VeVGDkkq1BKThU2NDK1+aTDRLRWgmYz1V2S5FNWNwc+HTv3ZeWNYem+3J34mV6j
IWNjNuHauM5Clt9clFL3ynHg7Wi/StbDOK2cVPNDXXOOldVi+ErA905lS/e459/r7hYly+e1Mszf
2sArGifO0hpze0XaUVsJajjh85fdWdQKOHBTcO3kWaFmgylD78szcXFnI1DSFjTf2fw4qFaAZxgL
0Gfff+YWw9PMaKpQOsrcxW276wvRnsocB+8wQ+bDjexsRs86ufDWfphOXScPjrZRTAeaxvCtiLFk
rF4L4OsV760COpXW+ZmzftOIjZWSA2yptqN9u7f0Y9Umex/tTMn0SN/Zfpw7JGgfxRnuS9TeHQ1j
QBewMNlJeR398wQ6LlLIV3dgCmPK9jAKm+7MSX14Rm289MELQVvqqvXn9t1R1UXLu0M7U+US01mh
/aG+bm1Z5QYz0oZp7kFT0YKOTdqKoVpWFHH5KytvVpUegCr119UAZK1zz7gCj6j9XG+e28xd0RJM
xS7t4JKbbHqZxJ+Yci7DvGn0PgpsMvrwpBFIi2suqXSnsotZjRwBUQ9wlTZv3GzaqhxCLNwNWni9
UF96TkUO1TULigIDNW4U/d4LFW+JJqUXGUVvQuH5stjM0PoNf0rAUSDfWewFaDDfy+TO7ksMcmXr
h6YELccK4SlV9XepNH3VF3F9cXujupSeqC+ZXdK1ZRt5+Hitqe0RQoMPe3qsdsQr7L2MuvTcMCOL
GZ8exk619FV68hpMc8Pi3m6vsmY62xI24dZWvOOojBduFzQ3KZTawnRhKfAHtjqU+UYaqyDh+zQp
3a3I2l8JA4NLz3Dhzayvxei5r/zQ8iCb4lpTAUZaRcJL8QDnA7I/QAewTxzDCsLRufJpkSfVUF1V
3VMqPokwts3i1Z8ClkL5a4zUcJgVtFY2zvEKU1+6lqanVpBu1w654Y+x9l9jcHqJu4sTExh2b58i
W9bIOpFxioZCbGrz4DtJG4IQ025FWVNzGxeoswGOuSQgwsYY1z1UfvF38PPp0JjeeHh81M2zsaG3
4upejRRbZcu93xZmsVC9GMPCddkgYSZX3opuIgfl1LGRLy9Kz5qTjfwNyHQ8VF5DSXJv2myNHNQy
sSE1qFdrdnUir7+qrGIJfie6ifsDycxNZKieEkGLtVpeVOCnVXVEgmVD7lrrqR5oGe4oFc1HN6eL
TXZPuqddO4xL72Q81E5pNPLp5U1pLUVXOb0e9gyZpkpKjIIqSPG1Z18JyF8Gm/cm1QqNPC5jHVmo
lRvbPSYNGA+tw9fOnIV97wgYyQsUZiDJwqtCqZp5JxqfYKCk3XbotvrYXLO1g6ZKx0i/oEjtw1Pn
Quv4F7cvA/vU05g7OytW86URVX2EUPTKCT6eSPQp4GTvjQF1XKVkuBJfbaXFdlT49ADYUneXnM/F
YlL1zmoMVo/KJfgkEE3SDK0qs/I9t5qaVDIDITv18/e5EFdcVVP/SQ34T9LM+TnJ4iAUTTyd6FTR
ab/R8iOmMPQu135zuR2HyDSn2PAO7jB9pchDrBrrbu12NAu6pvgjKN3Zx1oBsCsFhOZNOaOvbN0q
kzKdyoq6PX4IEA3JWqaFuwJG83fIYNb3U3GoNddndUorZ00d6V5Lo3L/+Ojfg5V6LZcOyl9dVjJp
5AmYitveAb3NQsgxsuqMhTK18JV6wRPnAU3hbhyFyhu/TR3aqpZTP2vTj8WZqtg+zHax0dxWe49N
du60fTktxHS/ZWCEQndJDPY90iAiT8nDRAJhOySa+0ZLOBtE+WJE+htakblq+9HifQ6Mc6/MTaED
s6CxMLt6s9mdG4/fP1MCuoi+4wRUk4L4sY2n6FYXmHE9x2egUujN/vGRa2Q0VcB+XTwMI8K1srAc
myKEtl4sq3TeFcMdETcZ/uugj3K5g+uwxsmxcXDElvHJbsg7me6CLNJSTb/qYjdkYDLeGhqMSxGE
WkFTmAglkpHLzT4bMcB3Yj1zZqxlkamnekwt7tlesuPWGH80zAJsf2x/cT2c1idDxMPOK5LdHHRQ
k/MPBhhLmJ8vnlEFawsu1AltcoazQ5bX7I4uDXB0sNJx0ttBwf5Ndeu8sMQRl1FMRXkwk9Dym40b
VAesKP0eO9mPN8QgF7OEoIDQuJrw+/RrLWBAbyWhn+dvRivtw1R5Z9zv5VNJ3pl/M5trlyH8Owoy
Fv3mLUBSONwjQ8SGFz4waZN26yIoX8oWThzaarChVBwdVLrfduYzTypKdhv1vEu99dw76WEsfWvt
mxg/4vkCPecu8b0OhvEr3homZS8oUctS8JYiP7q7fmrmN4Ct66EMllFqPJV6os7woMzTUDNnSyjG
eEuN5mbH+pNpjw8+6by9F1EuhYUNZ2zYhBRyQPfGu4gw403PwWCY5/u6M41Lij8d+m/T4pNL60ZF
FANMAWiNpE7YVUxbmi2idV/0S4EWpxfNuRZefS5QPVaUcbZL8sfYMx8v8tOdXdBbl04626Ytfk99
Aiwv3ZuthV50/+bHg9RxSNAvxlLIxjbSHfvfVVu+VR0nLerQUtxxk/GHXctfjafJVZm9lFz6I4ua
GoW1YGWz0Oq9IV9T2L5SVuWtGqVFC8yzmB168T7F/utYkHd0Bsq3uYt3+EcppzGxNUGogdAWLawk
YXC3QqDUF+Au25C85zkpxYD3OP6ZiiiUMffxJno2WQ1C5dm0SsSb3r0MTNX4Vrb1nZnsxyz+0US7
tXIR3nt8ABnXy7ngfIvSZqOY/ZvTwnGw8873Ily3IilTRDPlp7llML1EvKP9BJ+ybQ2h3QT05Srk
I8djxBecGjUPaxk0lP7kv3GFXcrW0F8tFhyNxOYd1e1Tynq8dTALtPqGvjQndJuE1tUxhzQy/rbd
+35KR4UWmFP9ApMRYSw7S3mDK23Fvn8ZVZQCx9nS6SAHciJQmlg/WWnlLNk9wbdD5y0C3AiNlx2p
bb4Hs9cgXqJGe9NryYSr7CVLRZpb6TNoVnaDSJLhTA4NG4WjLo03KyubZTYn+8ny1kPPyKgoz2Xg
XZsqNV+45TCUVRFTybQ9ug7mlj6rudjI6oM5mcFsnHEf7i4IQ8kcOmQv+T172xwj7aXp1Sc4zoVV
WH9LChCeAn1ejb2lwnaEKuWtxFRq61aL7bdWtAyjmZpovI3g+jmGt7Wprwzegpgm20nnlvTbZj7g
Wh9QcLc4L1fSshfm1GC8vnr5C9bYMClOuvWuI27EwOY8BuGZ9FDNGYjT8E28Pdk7DC/aKP3pat4X
vdAgPrvlodOz+Jw/RQL5MR3uToTulyq/03Em9sr56UbJIbu4KRl78MLulQvBhWbY4pU+kX1Ghc7S
rFK29Ux+9nbm1ZtAaMdppieYiOCM4jgDR5EmuwjSWLsSL/OCsE38Tr4h4FI1OzvRsnmuHfxYbdNU
u0HLNIhr+RXJ2ut/KCf6ROJZojjyjcl6YrxJadaCQpplZnFe6NdS3CCHhmXzPYEW0EprHWe89yaf
ADzbv7lRF+rpb49fRpI72K9vkxNAinnsBOfKxnLxi27EdQQnexGRmMBUjbFYPfX3Ph5scA53AXo5
8fvdEhjpYauxMKaa+D5u5EoF8ayqlpmg0teRKzO/EmoOFcehAlSNhuBxIrnFu8GmsnNXoj0HVDfX
9Zf0rW3vU/Y9x+wIgfrbO6uoikXa6961zcbgVG7o9c2h78T5V8sx5cfjLR2T8oTpCwNIHXRh7lrJ
V0xTeO/6wStJHwXu0WAZ1HlhWSfaL8OnI9vGL5E4+bbJcTEkNjRJNFQCe2WvL8GBruKcQScNF+/+
Zuhvmtj48T4KnLByONDdC5ODfnprC+/Fziigb0uiIsLR/+ZcdDOLInMxhK0Tf2Lw24n4b4X1rYVU
KQCNd8Y3B6w2/ZmZVNfpYiiZ0KH19ilBJW6aZRut66ixQzMYjSWjs26HLQB3YtyBQShHbTm7Qt60
6KWoZPVkIvqetI7yZpFl6/RgGgy3qBnH4a0/d3r62ltVgUQG9aSfe/ltz3ao0eRRsIBMmys47WhB
BDfbKdcgiAyvDskoHT/7yf9JMB9fm05EFzO/ox3vr6cJgfmB2fVaFM/aIE79fRAKeQe2kz58dnhm
NplQGAnuTzn597hG1YvRu9axpY/6vy8DLOstFM0midEExymPpyvNz0R4qPw4RQGkKC23niCSP93D
QX0aDAcgAfmTM0BAUVrW/2LEQS+BomxZtrSK5ww5Gkb6b+yTFy33N6R5G79ox+SlJm2SeBjEXcpw
jCrE7ePKhUO1WOYllIKbC6JUSz9+uXdQIBEH05s/vXpZtJwp00v4vwXWa3L4gMeLOc1cfBS2rYe8
JctKPzreyWBQ3PTV0qBg1szeMR8sdb9ciWBgrc/moBlWTs3KkMJOLPBALVomchrjYoMtSN8hTXjU
zA+gwYJwbMe1lWDfE5S3rzznTyTJPijmZh1KYzPRTo8Aw5AsRhTSEspTYRfGfy1rJFX0667AK39Y
xRhRDcbR4FojhCRYNUtvmJfpzwSp3Si1ZX2XZRTDiaJYC3Cns3NJqhgcPGeHBmcY8Ir3jVErFFO8
r6I+9PiiQ8sSo6XCuPvgKpkZZ2b7C6m9OehePsstCXAGdO2iZdqg2mewL/zNowUxZmTrvzVnSSY+
uvpLBRpDqm4JmciQGT5MerTdCwal9WSXy5m7TKT4TTJ2aCyMsaYPyPe/W2DpBQuD00mCsB9nDKjd
xmLfjtuVIy4LFRf5+7yR20ToMJhjRxpKy+EHveBgqZjf51KhwGNIN540QmO0haDsMrKuEdt2nAi0
pKGojxQFI8TaIg1H52aPzULZ7/fKTXeneRynVHQHMb6S+NlzX2KI7YOOIiKe+U0uBH+W0bRgEJrl
DFQn9jnquWrqUbJo7F/4zXkL6WQFyjbNq9oP74PTKd/3HNuG2huEwF0MCIMAb6HfbOqESOz2/CPz
LGAyCgqXpZyb/406N6y1gRghSgoxKS/4k/BP10Ykl/v5xKBu+HLtX1b8myqCkfbQ8VV1jFm1s1/s
LBye8rFM+Ouxt+bPkS6UOAtLanvFMQ9R+ktUe8cv1gaOIxajFO3Q/82CuvW/M10sR6r68uZPC20f
S8aixn6gGT+gDPHM+OGYvPZaAFHFXYBoAuej8dskgC34IWSzZTJiOyGZHXxH7odP+VHHT7FbC3zN
arbk2i044tMBJ9lPa/zNR0YYYLT7omYlbq50dB8WOZssAn5Pypvdd58x5LS0pcdP4C+Z9qjOLQMz
h4PHouN6TMLAv0HURc1kgFfj0BUEkiqbgUqJ+2qdV1myrXzSMZSonCu9k6+mgZ9EQU1Ze2lEt1Xz
xpTWwgx/AyuAM1v0bIbMH3MOdjNjlxdSBsPLDNV+FMMOH/z4as4mpQioDBtDJME7JXa/Ig7Da6rs
9sW3nJVysm9YXfFVE1G/b0eGi8pVp9a2t/2caTsuuucuCfKbnuc241p50MWY3zJR6k9BEGJqFpsO
5DzFNwbGzYS9GXoBJN0BBtcNM2F6w7C4M+MYX19RiZWw5+TWzKZ+1vRkY5Bpvj0eelZgbscMI86l
fnJl2hxMV4OlaYzBi9HO3Kq4Kf+wAGaN6UbfxQCXiXOPVag+qq2B8LN1RtO/Jr7Z8NZ1w7eM+Yoe
9n06bNu6NvZOZf2dO+CnnmpThmUOaYHBbk66MSNcMztp4RO90ncLTmmK/nRudhkUBypT+mITD7p7
+vfQ6BE242QN+lX89/LjlX9fYN9xpnVVj8t/n+DejtsFYRxF2LJPw/1hHottPDTz/vFSRqciR879
E9S1o+ua+cfjyxRxJDT939HQ1gwyY/1kec4wcSXyP8ZJVNuUfprT4xNiFvqpTqtvkURiCdqixPoG
Uwgn70edj/oGTHG7NpxE+2hU+iIb63c6xvnBcNC6AlqlNq4xYG1q3exTcwcnrL3cWzrMbxaUGjaf
lPmVnGamnnLR7qTYT0n/l7/CpyM077269ONP2UQ/cQ+2mxuovS0uGszjq1HJv7Ynu0+6UjaYHcga
gwn9NLn7D217s5X9XU9NtBqnQaxHX+PXO6Gzm+KptKLbYGOtRU+T+0xDpICU1VxyF9nT1YxN5SJf
5pFhf0lXkts2tEWfoDjPWVBv9UrLN1gChw8zGEKnqveyxl2R9Q2Dl0ZecJV7G6HNzHFwmOhBLr4y
3aY0O2GFOErrlGsklMzcuFYxFSskOR2k1G6b1PJnlKq/gZOwlpK0/DaW2XzEETEfkxhFfSHHPt42
W98cblpZIvv7+AAq04GV7dZ7eqZRzqwgbfY9aZENGMqtoVnLVjU582GxKaqW/RVfmc0eXUlNsh0H
mFA2YFgAiZp1dr1VWxLstsPCsU626rWt0UT2pmukf3o8EJlC0TCJHg5Ydh9y0ONBi1LUGX8+opUS
pYocyTW3zZ1t1AHuNO+yEZkuOpuoraFjE7oD/n+Upcc3OwUqSNRYRzrvuFY//qyi4Af1ntEw+OHr
6mTG9lll2qat6LTG5OutsYb5XDXScZMjGof5yROyvOIq5mCrlcmyl/bdujWePMPGysb21uv6a01O
IpRlZ6yY7dSh1uBZMPw/4NSLBQXbxtJOst3U9X8rl8F423kQ89KnPKN8EM4B+PoRUqCv3W/2c/U3
vj97vBR3t6DboBlaN5N44oubNT81o+SjHEosj6UYtwRj0pDsWLUt0sR6aYsaomCXkVy5P6VKRNu3
HiPex9OU4/IyBcahaRyCQw2gqQRF9dlv19RkcY8f2reuAj5mOoj/fjqXn5MhAhpygmRv0FDqSNle
MpirpESHM0V8ONvYb3ZeifMw9XCzTN57XM4awZRF0SNeT0riMxu9Nf5Mjf2q7p2s3uwYLdrl1a2y
dDWZg31LjN5fQsTkBhzUmCX8of+QmY0wpNT85VKNAYdq4IYU/2T01pJ5RHCqC+vk2RAHWUqRhmpd
yrz83jzL+7PHZ4nkYYzoFUdeMFT4nAvaCf+v73t8+PhmDuyrTZvC7vHSv4fHn6V5lApiZF7/f7+1
N4JyFcumWf77wY8vbM3p0sRFsqm7eON79q86x5kLGTDxVgOVPzJmGCVMHaI1vzwG94O43C1el1na
55Zr1/7xrPbU3d9ialtmEMYhc5qnOAncq01tmTc7T3VkFFunQRZIrNa6ucpnNC+mbKs651ZBr/zV
B8CqaOlkoW4lrGRrGjp7Y7jTA39mymjPiQjoCok4/SFB/GEnKfdGgaLkzJ1ciCaHihz8krY27ZU6
uWOSgEK2XEb6ODS40OPBFcXvlgpooh3mxjPn873Aa290CG+NIbV1kKsWIBmqhWnaoXEXNRA5B6Cw
NsanuMNFmltLS49+u1l+dwV04ijFvR1vbvpVS1RvrzTUF2cScUiTVr32FWwwN7Y+8FJq6yTxjnh0
fze5E22IiPik57pXMyJYa/VOvAxYGVqRCjFhmTvf6LpDmrTN1mzFKcrb9pLemTj63M6LugWoMLVI
/OPoXEa7bk41HVgRtrBN3OAKS2OJWd3EtdNQ08oleu0F0EO8ZjMzOf30LXyMVp4lO4AyUdP2R5IG
9pFqLDpSmwpXiT1ys0nlOW7LgLVEds1qzmbVY89v6hjYixO3LHac8hRBPK/rKMW0eHckDF0WJrJj
BefhbeUGpmH9SUauN7C0U599naTjpG7939aIP8RxEb8Za+8xUgUF4w5Denjg0+BQzJhGq1HD1VF/
T65GTxvs3lU0yJraLm/X92wyqkJgSo2fBc6IBXepv2ZlvWD0rdbVyHoem9iiIv9BJ2a/88BQZRD2
tsIRxl7SehKZUX9MlF6cHVIJouPNApLI8thKNzRBy51MdYbJnREqi96RmhgJtxl9OsqKO2OmRVH4
eOqOETLA/ROd17Hg//ecqK4eDs9mSU1Yos/OSrf71yHAjsRKS67ljFdH67Mv0dF5xlW6Xdhx49Ca
WAXQBlMcJo12aibiku0w2BdT2avAk8iHpPNGKpGeRrbYZ0MyOGqe+iAZLxbyFHKodtDnWCxYtJl9
Stos9LnOv1Tg67AFEbXKknw4Gfn8PXZ6v6HKgVGdS68TxmnAQhN6fC7HdaE5+VXX2i86aP2dbfzF
Ei2OeRN0J5MEofKTaS+iXB1LhIsdzjSistWLaVM5ao2MvGRB7GBQOZvaWl3mgLZoWeoAvvQPcb9f
elZyJmROj1L7K2q4f40avoOht+tDxZ4YqjQKRXop7ORZ74NiO6Qxs9kq246uWBjx3F7gUGke/56W
wQB/XTbWtkNmBVScHa9MN65vTWQCsFRE13Apbos7Jb0dGcFZXKzWuR5dY9uBG6pJtsw+oRchaUJX
wpuOmcsdf8FIZJv2UjtTOrztJQhpJ+reUlajiynAdeByi1vE7KZh1N/vBO3BH9lDtIWzLZ0eRWkQ
5Qr7ssZ2dehaefgUcFOXQuM8zpoqX+VRRg+IgTjrjoSeRuIoLSq613l/3ajUT9jja6bvRq5+mKGX
TIrmONXoMgdm0M8aFV+J/accsmLP9GSd5HCtQVwdaoWRyy+MFNS/TEMzrsWSou1XP1Kk4CKgdVit
MJGgpabqWE3uLRL35hUWiPd9ao2njMKsnlzOWAETHTti8zPOYyUMczP2lD/htApoSszxG7EriRFn
dANCS3CHFAnhsG+e0zWZDRjwVbzD4HMqPJ2DCsgEHmVYYqnsllzV1Xs/DCuwDpDNvedyMndjxGWd
5OOu+xppIT7Jybqx4q3eCzw0i7qU4vx4WhkfXu33d9geDJPOWhW1PJVj0D0l6UT9q4tJa7Ze+npw
3obWRXlJa21DufqeKRtqHMnMMAUgaZKUXMog/sRARLbanz6sLEB7NQwvNHvecT0Z1qb36jezs0ja
4gRxnxPaHC/QU22CJWgZHSa5ZuBg1rOgY8esH8u4mlYdDKj7DBeJPqX4z09y7iNleS2dmnLW0X+r
BjbYDFrt1YBUUCbJskNOWyqOdIe9YGh2IzIiLFsCPSQvE/eFdpYS0WH4nuLq1VFNmPvVV5+1jNMR
Zxd4CJdF2kps2wCY9Dzm2EmiP1YJ4Ni+T6ML/xlqm6QBmRYlNYUJtm787xGKCsQTrzqPqa8OYx88
xYFcK+1LcAk8Vo1jLmcI/Ysqp5y5cg2CsOPFlZZ7rSxv5WcErDIbFaQfEF7Gjo5rLgyjIeHC6GeD
FFKNWurRUbEEK7UjLn6hOLHYDG3ybLjzd5oYmGED6FH4lrLMnLacz9suleMOH9vNaP9kLCJ20InK
BZxIss82e/RhxNQ0JibkCPKPtTAWclI+KFFGFxPHEBrfaKwkisXFaP13QvL+njvKuJfa/KrR9JYK
QseKSP3sBD1ZVvAsoiSDqVd4p1v9IxnmfGdqv+xyskKF1qHXn24VeAe43C80Awa7yUYvSgVA7bpR
f22zmq8W0PKC8jgjb4d9XnbN2m6ZETTYQra9yllYeDPnTmCdzCn1nrSMC6oWHepS3BHTkXfNM+Ff
GzH+heES7dL7s8frM2HgErtE24ujF2QF1mwuzEWHGNll//PQ3D9ySbf1ZEpQirN64KKqN9iB7g9Z
Ev/Pw+O1x1MXTvvONAoG0WO5l5nuLafBmJZlIF+01FCr0Sy+gqbwnyy2J4HrFpdOw1FhyWkHlVeF
ft/0h9wAT8fGD1l9MLbgpDF7uoBwObP1zD3niV4czBLzKIMVPqTAktOc4SdW+XsqJAUsAeW2J7eK
FJEMTHQduDWnWtlkoEx+yRWX370bx7dqhMRR9qo+tB5KmRyykVWHJk91Z8jT4yNwMNxbOw5F3+o+
CB5k71z3t5bukbXO0HOwDdThIBw6jThrbM4ni+HvT8nfn0VA9N2Tu+nGw+x706HMYBtOYJMrO9qP
RS+x295fJ3A8//cVejC0ez1jR3G/w+Cyzy+usZgNjFgossXl38t1IK6F48v9//M6+BMHWQ/CxeO7
p9ErThTiYY9R5rt9N21m7Tupx/uYE3Xs8TK9qtDCLTBDRWS4S0ODWMaOT98/HgItIaUR6ToKLO8p
QsHj8fFyLisiAYLewHGOkvO/h3LOM7Q77kn0nFf6oocFQv1T3ee7dh6eH18YOSVvnayo4WiN46xa
rrr3X7xPJcmhFFr4eOnxkDnC2gAJJINTM+zyXV9uG260Ccp5RstpMULYbrRmU1eQZx2sIDhP7Vca
M7WjcrkfV57hfrhDHlFNOseHCZ3qo/smpUuGNmBYGU8vdDnLN1afcm1o0beZ98MBI0xNWaIxvfu2
NzIGCtxNc386u4wLSMZ65wjgyNtAXGiqJmzIAzWPPobU/76KsBzeKmY8jbr6Jg0XoCFnzPQWN6qG
IJY1TKSAhJ3AYSfPPdbdstcgoFZTVGyyOTZeSaCyMGdRbbNDiFlXXfKM9V2Ap/tT4iNZjm5J3qiH
qZW48frx+ozOs6E0Gms5+bFPg1bBnIHNi1e/66Stjn7a/t8PXQcpIU0c/BwZ0OTHZ41J/98vgUVX
hKVlMoxns8RWmW9+/DFtXV3sjohDhztSdbaH5JH7V4ueuhD+zhDmrC+PZTVuSCRjFY+qZDN55fQ0
3B8i9D+c9Pm6d50ZF3vnPAUDuRHPlU+uwzxfN4LdoFe3wL+ni+ZeLepurFeFCNDKkdtCJ5+o/7Ps
/ncs31Ohoq+sHC/9UFwUkNynmeK3J7OgCbN8l25bH6Y60iGpG9hIfb15QghBL3ZwbGQjQQMtwEfy
eGAT0258jcSSrybe4PvDv8/WuJr1ORuIkf/vN/z3kUr6MIm4iP37BBzo/hxQPFmlyY3LQHKbu+Lm
aN5wpLgzuaF2tNeuoL31/uzxVZnOXbvDFoXk0r/bObalolfPTjTWKDaEK1xjEqtAwVjTZJOHGQnG
EGei2CWBWj8MRI8HpC9JLnSkY7rx9B1z7eXgrWVNTzQM4Fdf1NnJSVk9eVmvcFjASJgD58i/ulyN
htlt3IL1q9/ebf6oEFrfQ6DszWLr2li4RZvsqgzvEHg0EfYek585oBgcJoXDUL0a1kM7l4tuwNlU
pBkj7KB/m3Xz7mG8amDfkiHvjmbBqYuZ1KMf9jpqP2ws9Q0uDfrV8+G76KxfLXrDWps1RsKYMgB3
V+4hwHLiZBwD3cR+lHaYoMqB8EiikALzkj92BIKhI5xi2M5FTOWpnXOWNXpFBy3ygchYsDNQ3eNd
f+o0kBK1O3KGtON9GKaIYNvc6HJTgFq7MxrtjsOhHFAzfPbPC8gC6Z5U76eVgG1hQ7/xAcwSZkNX
bbofpvz51k4ved4T22CLvhK+V4cJb+7S16UT5ohyxzh4jwdX3yasJ9z7lgT95AuuZQzBwopD+g5M
DhpnZVqRcesTxhVK5H9SGfcvPiOjzE1awvwE5vSpM4822bBDRSTKTPxpW0/fwst2kR60+6x/FpZV
H1yTCFhneCyfi3z5fzg7jyW5kS3b/kuPH8wcDj3oSWgdkZrkBEYJrYUD+PpeQA66bt1nt8x6EsZi
JTMjEYC7n3P2XruLm50rMsRSjbvvm6bcFaVLa82LxUmPsxeHmnjLB64O1G9Kt96pbDIq4z4jA7Io
/gxhwyh/0hmiVO2HoNSNXG9WYgtr3fYD8R6lz0DWyM0TmK81gT7u2TAcmhs52Ag1mOlZD1AYdCDS
2YDm6QMilpPDvq+G6uQ0lrsfO1bNQIXtPq/pkvXZM4tDtQ8KdndN76y3wmyOXVD9AEJTrNISLpfP
6Zd5ksZhTSY/W8OeKOyxwdsKYVsSvyQAnE9SRSjAWCER1mFCG0ccDc0U7PyYhQI8drrqHW8HcYKv
Iup4lbGgF8wm9soEEVykTA3d6DCmyLBawz+Ptt0fCPapOUYNX9BuJMzCDbErdYX/MBkP9L1KEnNn
YXQ1FhuOg9TemwEdlBPvCVuzroUwAVdgAYnpaIzoHXdk6yDWEY1zhxQMHcXR460Aord1OMCt0QdZ
tybEH9NBydninKsfpgG+N8fOvrMAY+GS5W3idDFvo2IahTZv1Uo/2fkqP02czAW8V3Jq2NFih25c
nhM61ZIUiSKxWvNeqoOh0gslHvmzPVn1gIF3QwTVq+FsQpcoMWBihQ07kiXzHF2q/wS53gLZUL1N
3YiTSk4mlxXF7NjS+nSumZ2LRzMmP+qUKMuuQR+SI1flWdsnQwofNcVzRiV0CA3Pudo2QYs0x8AQ
eiwaTkJtZjmMNsi5XWmlRT5U4ql93nGuMdAPajHcEBpZ6Afb1F1rdTveGibisTNpLAikb1B+HSbl
I5QNG9SOdMEfo4sEtpZtse9Cl/p91F9Km8ky5YVP+zGeAwcQ4SfSIFDEAAsktKsFD/vi9ZQCkcJ9
jPLyoRFog8JXz1adzsqD1Ad2EBNntBtPQ9H8NCvva9FOalu+ZTrieAsHyMqGEWF6r2GJ+y9JPPca
5+1HkUOHccIouwZO8F1F8ovZJMVeYpy4TiyuOjXSs6Nmr1KDYi2vAYa3aeqd6ZZkx1ikl8pqwHyJ
YM/OuGo4A38dRfQNt9EbJWx0NeeXgrM2SFF3rVv00gwJ0mWiaVGXo4UpCkMTvJydzML2SGp2trWS
E2wYBvt5gD1D8R1BZx9IayH0RgTZ3YQ8IFrSvbzAgcyujI05Or+sSvyOYy9gthetLS/50KyqeLgK
tkcYDiSGfAwuiqNWwkGig//sBQcsmOWJkySVvVtWKwfx9aGpaIM1hVagbp0eTGN/6jCCaAqJSzSC
exgF3pNyCh7hKLGb2Q3vvGvoR/iNdgyzH4NzaUO9ugV2g78YppCnvvZ6hcSUnJzAp06p8xjAK3Ls
uoixP3w4cmyRVQezogwxVRE0OB195LKeIXfhlOkHONrfrGm0T+V4yPWCNHbCCAVr3Nq0wLXGM0mo
qF4TN0EmjyK0QRamxHnqEc10s76EEIB1BceFzxOvgtDoOcBUvQmYMgeRFJvKZuYXMPda1WZDApkq
r+TAkYoqW2PdetiC87BWWJZpPc/MiyjlyO7XDCrBVp9w9Hun0uAgLLT9QDP15jP8NnnibyUeKj2/
DJUvj6OFICQPiKrWlCnPdv8zzIzyWomGQMBGJRuTzWyDfUmu3NC5hkQinVo/lAeQ6CHy+Go7dcy5
XJF/+HaN9Hkcv3aqoSMT4nvtAfHgkCrR7YN5c7oEJUIa/ULP1O9Mjt5sEEnJJH7MtoLqlCYVqa/g
CUJixdp9CQ4W4WP4p5WyRf9bFzhOcAWHGjy9xG1W0Rj9yYLY3ZXB8I3KoDnOPW+lz5GWdsd4KtWe
CqxR+67F8dT3Xr8OgDptGj16ai3xzcTgh3isfE2xh1+UyvfoVH5GYvgOL4NEWoS+YBLlpsbPjsL6
mI6O2od9X1J0060gJwu+RnFsUnqiOurzbR7q1r6ZCoOef67WU46urxz4nTw0q4wdte+aFhoHLbKt
j1I4L6UV42UpNMAZUGOPprCnfT/PtluUTbsscP27bjjYmxvykNpRHw9NO72XdfLQkQb3gdluB5Ww
zrftzKCEg0940JYONON+mrqbtszlro83UUhGAgamp6ptXmyl1PFAhQ2wQSWvXqqDCnP4vNkR9kCj
ki3SBiH6n1WK/D+gi03x9Lrum8A8O2kDs0/fwr1zbpbm/nKzyVyVLTDFqlLaOhHuu1+hAYhKjbwn
NM2KJstznwt3XYRfk1H1twE3NO25aY2rRD9zunN36NE2NvFbNHnqV4EZCLbKiGtxfOhZXO8cleHd
xibpDh9eHlebLNEZP4EOcRj/rGo5fVdBQNRw8zHFyOLsJIFyUXDdeuvbiENp18RevTaVxOufSIA+
ythOYfc8MaZjwGZ3pIfPA1llGCvLq/7EmIxWul3+LguWAdEiL66/GwaTc+TuzU6Wbk9bj9swNtuL
VsT9yrBLRHJR6ByNetfoxj1P7PDGdPEHksRp23ISNJIuvPixe5QDqUx15mLl0jgILi9m4KQPLxC/
SznZp7qmYVuW78CFf8Pa0NZmEQ87t5F7SfIK6wcd8U5qqEqL6OBbLMtGFjHMiHvsDNZ7pBp+GQ5g
qIuL3RT8juy2uw6GxiFU8A6thM8USes+Rasrs147p0xUoB4BYJ9YvNNfpvL3RalzjArz72Yvv3MK
ibYxBnVGY7k69wWzmS76aqmpv9dUGMIxg52pmc3Z66ILvGsdcRwnqj5QJDQUNzWSFZLUVv9Ki5NJ
cTDuHGuEjgsR412kFrrjpvsj4y7ZZOY1r6v+qmmo7akXyIzT8PRN0RXT+rRBRRVjUYDyjVRko6eZ
ixrF+hmzPdAfg+FDZrdjVLR99ME+TLKERhPnMMTaY+CBYkQKOm5EQB6dViH/1Ap8h3nNFQkoyXHZ
bvwGE49X6c+1F8otA/mDqgKfWDSYC0asXX2H7R0IGnOsOaUg+uFl+sRAnkOiY9EABqqJTaqhTGCJ
Xzlu9cJeAEdxmnHYWfGi+yZY+xikeVIw1+eRL6il0KhSigomqi6QuRysTVPomD0bX2d22B8oGBke
ZPRjCR9BhsChtlEjARq291HKvt0V2pRC+DKOYYexAuEPQNzwhx+paWO31Zz/oDCrtWP7rKRH1ubY
771M2luUqd218jI040DDHKDbp+WFseY3W6bWXsXcqTN9guVbvCQF0vBwYrFKwMQVmlthToWxzJQ8
wXVAfz8ZMrmuLdh7mD3wzU6WBWXD8/alU7p7y8Cr1znPxBuLlwWM1vRz3nBiMbk1g3wXco7a20pH
fzfS9TbD5JcNsH7veOpYBEx801nVXChTPymneh5TAwD0jM6W8JE3faWMnYmqPDHsdU9aFqhRO7pm
OdafsdchR6D07jxi3u140O5Oyg6ZlEb6HlQ/B9K+XgKQyrh1gNcBV4TLZHB2xzZgr/LMsDeR8Nyn
IKUR0s8/UqfO3bcOsj6pmru0MO704d6cKcd2zpBmsMLsXqfAXIGO3NnBMtqKefgw3O4btL47aXzW
SVGbz6KzhXDptKLYGJhX7kSF/G5rr2fzbV6qIM15FprmZfkqK5yGHfoiQmEx/daeRjmZJICPh5Jz
lxbfF+zb6Gq3hVJoG/KkM49AtqnV1+WiLxEAnmwQ8MHpInqg0CAsEV6YhzSr53wktyOwyYvguPil
/8Qaq5j1BNs8NVAwOdq5TpIIcgEDn6pkpmuX1a1tAvtK83nOUsRJBrzyvmSl0KpZmxqMiMryi3Ul
y2oNWg31SYcgfD6B2rhTLX67NSsn5fGcr1hbJpL4yjxrZXQPlDWdGirPriTSVDPi+Eq1SqwTVonY
BDJO7pSTbqtBEwdVOqTb6j5ek6ixPiNoDKJXzFpjHAV3elVE/rtelNNlQq20J1j8owajfoqIptgF
idnvafUOn4xK5ZGZir2QThy77mX5kx/i/qjtMnsaWmcbSKd/5cuXm8gf1eya4xS3vHQsFHkRryoo
RXfZuM9J7uknj+7DauopZkuM9tzAYcNU0ik3PongXasRPsOZ5UnHbMSgxhYvmEGwm+khYcAZxWdG
J/48tfrJEahOJ1ynx6n2gD5hm3JZTbHsPFeeId7NaTwOuCLbGR4faby1gAnBiBVhFfgceiEVjjvR
ogLJJLrnFuEuAuxwhPg7h1BqcQfRMZkBW86o7wYTa33lBRlGVnaVaCBIIhBIqYP45yfPUxqfcYpL
pmKUeDpS2LE9CjREuvCwkZhmvAkCV2N759jt9tFXHNl3zdCQrfEMXuf/Gro4QBDNbHeMRwCjyBmr
obZemtF99eBO3xrOibg4rXOJeYghc7npOlolmGMHCsQR9ZOGucPMoMQIHY8sKv4NdwLyjTkMI574
55YRRz/KiBjU0trpPkqZTIudz088jEKPQog0CcE+4cVJfgtKX/wYgpQlBKHeelIhOAnT+/O/0cxa
VqyjUWdCmjaIPCsd3uMYBv1umrnxeVBkG0Bq7sHFLPLOiYc26UDi1yovjRx9azzuNZFP+6hUr10j
ToRy8L4NlJuDIj4hZnZ7pRioD5Gojm3TkR2q/N+g1Na+t0qmCjRMGBBUqBL3iohq3EoxcA6Ox+rp
MzWib+m9zqFKy4swRpIDSRYFXg/bKBXRjTMrh+sxeGYngd7qTwYbppceP9+/FqTvwnyuGI1wtkSg
5RGsbcF/3YQtJlk0AnyKDQnUWRinh4EwW6LZ9Ad663QHW6He5mpkGak1FHV1e7DzyX9SwJoyPMjW
5OnfWTcYCkzGuJ9c63fXGtobTX0gQPP1gsqc0jTmHpbyxYsK5ykhACNMg6MkwXWFmaxC3o2f3QvN
rRGlCI2Y2d+Y6z/mHfzYBqCxWg8tgyYxn/uaxfG1/F15Ju5ybuPHcrmdom8Oy+OOV5ih49zKsdjJ
S+ZDW18ydkYa4dDvz/DSoR4tXfdt8l78sQs3unKb56YAivQZYkXHiwzFRnP2n3ubj4ClWOPKflBd
h8R8ITtvpOlsk1yau8TCSVMy2KK2tquDxv8+IDsGXALLat2VqJqTydp7Kb7Ila7Fv7A8A+v3aEdQ
ik/IaWs3pZfQNdM+Q1X8mgE5Po7KrC8gcsF1CbHpMTehyc8eYubSLsHIyw6gScWFXxZpbFjGSbnl
LvMDeVvCnL0aH9vgSGtNdLK90Sv/YNStttGipt9M2KLvXqP/5qdDW+U6CJo8ABf8IbA301jor4Ad
6CbXRv+UFMUpUPqHTcP0SesQhRS6+j6okCgIOgut8/EJSTbns9UU5d5VtUTzYcj18AAjT5B0dnbA
jZ1H3SJij7UMTaXGYNKzNWIaMcQr2zywyfxIEFd/TCN9bKwbpPUipALDOq/etUTAWbXZW8GkpJ1B
+BNuVkbqHJ1xPxOBbFgFJ7kqKi5JPI0/XU1bdaOMkSf/CMCg3fMOjV83BM7FbwbU1d3MCfObS+LY
TMuNAEUmPCg4t9Cu0DhWLj8ofpMFvBD+2Sh2Ee6RQxEybA4oq42uGZ6WtRNfEFOGOAYtaGgYeSbG
sQAXHvm8Jcsobjd5ZG2T3hu/DRFAqDC3dp/3muxwXWem+Y18EQfToQHtJmvxobTMQCdrxCCmeeow
5PJbF6l4C/OC0IWsO+Gp45AR4OQSk2GeQgP9R0n+38rQ6CzFUfSLC218CFOnPCM5W4eoU9LzOWrS
6g5C5JjpExOsPWnHIebEXPryKc8DPAOyLp76Qy4IstUYS2yJ1UFp0JkrY2rpMRhWjhFRaAe/p1Iu
lIa0ZQ6KKwlehaHHczGYot8oAzyI09drRAzDzXarc9Pv00G2dzIO4nUVRS7oak5KGX6Z5WotSyEN
UfEjNWW88eaVwdczLAi21Z2SYSYdx9m2nLkU9FV69K2T/BkYwFrVZmEX87Fz10kvRM07hLfWlZDH
evyzy2VLcJVtHeNAxm55dwXVdxcY2zxu9IOzrFQ1acYVE+tdJfHmuDNTti8dOMhWQH6A6x1EnRPa
0v0Y2yjaZLH+dfmpurS8vamnNOHnkB9Ev91VVpKwKJ7aUtfrI7nVZPiO7s+gNV+Nzu2e7Z7HIPJD
ZryInTmND80db+oMzahvsh+PssztvTlYyY+xQeQY5Qn+VFXq26BLy8eYIziKRGfdut7/qsHU/DHA
JUbLINRe52ZYqXrIdgDvgcvMD89AyYQxAC9pXAXrsFDpc1IWRDSg0sqtpn5qeiaAemY/u/oIVHPu
DBMbsyndPLh06Htv0Mh/aMLrjiWAMprcJDV3JWST0Qk3E4DDS0K+Ox00jt5Gz6atOCxupDNbc0jM
eyyXhhElCizyW+p5El8I0R1IeU3OQcJRKA5M7ZDJuMDOwIHLoxQ4a1ZxDSvoqUPT3HPw10DAeLPE
icy2hitmhk0H13FtxUZ1zHSQp3UMxz6dQc0T7l58F9AyU4dvkWQoXMxJRMdAQsro8xR37JxZWOnO
d0CRzktrsSjIPJznlSDY7UZnYYEWc6qK0MYgUZmo8EqPcTbs3tHLTSArSMeW6EHV2NPKdavo0ma4
9aSevVtjM3xfVgCGV+V5wPG77SqejNEs+43oEUC3kuW/iQd3QzIh/96x01tJ0BdHatauVNXIxw1j
OgFSYk2WKPYIJx56tBU2IgUM6inu4zzPLlEbTTA2RpSsgXqUs4kvx5220d2Sb+FpUJtURSh7gh8p
LOrhGv9pWUzt5KtTj93Ni3JnnSdWdgC3j0GabXXlYR1+Nq3q6iEIIOxXv5nov9Y5vp4db1E/0Lde
jZXahg5l7XLF69AssPbjfV/Cy9Fi2LspF5xKJ2Vf6W1i2BNoDl36M9uyrstjUY+/6NoE60Lv6/00
/IIOjJaxJ23AAvFTu5q39R10V0znK4xSOVb+oGG38IlsRt35hWAisR+GqMfTOYVfBYwuhAbcUOp5
qnzvWWA62xW9HB6fVyvvhxBRK0+EUXVYZYAEIBT6LGEBx54dFl9Y4gda/wNnAmgnpZkfYCgE58Q1
OQrpNaUlC+2m4ei+XfZj/FN8E5yV4tAhZ+XRo7a0kGW330NBkzacj+PCajG5NhrC0dLGYjl0q2Hk
1mxT6yWqLHRXo8V719FRz2sewO9a3KLW7691habcgwWwRBJMJqX1RHL7wQcqsgLzw+SFYsGUxZ0O
mbepPUylGl+xNXQVgpeeKV3CvwSlE96LVh3MVnsC8xoz/erhk0SIX3AN0VYFcFtqmfkSe2WP6agm
GCfMuvVScPZhfHfDrrkETYVMD0HWcSlSi8ZAvBpEL2q8L/d67uLaVaqE+xMPd7qkznkpUYFSIwWz
5cUjC+rOk6ZvaBLXJFgA5leOxoY4O8WWQG6moeZWazEneHhp7oUKN+3gvBo8Rs9mH1lXzADPtdC7
Y2/oF3q15bpDcHeaIMChX9Sac2cF71WQb0trxOKdd+bFldbXwhm4I+YjlEFYEcZs/QytoT43+Tpv
cJwFJt1IECNUPiKEd9oPp7xxHxYwFYLtRzjyRsin1WsX0IvRFbYfjQTE/+jlLMwuEg9pVOvmDTF8
j0o00Y6Et5hjZ13CtKo2nx0ChmAOGLRb3Orv0ZgBRezT5pYz373Wvt2ehq/0Uwq2NE+7h5OJmcKY
3mWPdh0FB4hdu0NsVgUtNtJHUGPYd3ElBKnc9C6MBRRe/lmhUEVNns6fbKxRLPMbk+vwaAvlbrHN
mAix1HYE22HVqfZIpcnH4treOhqs5mNZ2qe2fR+y7EimrX4fEPqtMx1XaTmRrWlZxnPZwZmyfY49
Ey2ckwi0n24hPqZIhD8sl5Fv3gHqQV3zijagapHf2LCw76Kq3iishouZ9dXeJ9wBqh9tojEG4qKL
Xh1lY67GBhf2mEHs/DzgakX0VeMZ/cgrd1pFSWNf6YGCDh3Lr5VI1W2qO2KvmhD5vPHmkD98bccs
fGBUdLYypTfWTU7wqM7ZZdk+lAsp53PxT+zJ3xvzaM5tm/S6/KnpcJn2ODIPftibD60uPjohoy8N
GlJnUPfERL7p4Vwkw3BJO9f4uQQWFoNF5w9+vaLa3/EVO4sD46y1jc74Cw/0hopDB2fnPIRaeKb6
IeABlUuvH4epjp6pBeL3ZKJqrcS7k9mHCOyb4dqkRkq6qwFJUOsx0YeLskbkDUMwoF9rXxtXh9Si
qhcMKcwR8JpCswjUOy0YLM61OsY+wJnlPpEBNvZ22NhVkhOmkAIC70lKTJLg51JKmVH9I8q/Lj8J
7ZL+kpssiap7CeNJeixxQ3xFZ72nuaRvCFZgYqAxcMgDyGBmng1X2mbDdWkgMNkFwsHNtsoI6Lzo
ffWn0hnFBbKNb2NULmUPhYerQ+BzBliPrH8vPdKlbZpo/U4fpv75c2EOSUg3cBYvN5cGnzRFsa8q
HPzoe43gqLecHhA1Za9Yp00OuHNRNHqTXHMkCa5598ZsbRUon9o21b+FLehzayh/2fNjmCBi2pNM
QJotlLwXGBiroSS9mRMWEK6eLTusjoOFKy+rrI808LX30eVgEfJpoj1IvLvDURR+nAx+TvG7JIbn
19SyhIg2yZ/dMaEsncLksCyOQrn+x2jk73YxpE9laGtPAMeemkI1X+KKMTsWsGCnY7X4ErkDQjJN
ROCkFHUjIrJ5D0eXfI0BYY1LgTa/FABORjQbx6UMFJL8ojQ31FULR1BOXvXu4gVZtpkphndtml2t
rZKCGILPuA/XFB8VwLgs9tutl0box8a02FkNQyEKyO0SepG2tXUqhuZFBov/Qeh4vDDc9WV1/t+X
MiOxQDDoOqMEvaNKkfQpwuRCcpm+T+ycxXkEOAtEdOP6DC6XjbEeNXnjNF4fMsOT64xZ3m/iuwCW
jTW48WYC8B/CTnQZq19EYUYMlsN6H3t8ZPhg1EmKub5qUNUWXsREnx4X5ZNZrJ0pRhVBZ5r08/lA
Z7TtqQ8jDRIlGW/kR0NhETljqxJzQiTKZJ+b9CCKgsO/P7dVY2UVtKe6R+ract97fDcbFd1K2mX7
oL1V3EXd8faGIPqWT5DJtB4dIk1m1hujfY7r+koC5XQH1g2YN8U3HqGSOjHNNF/Zd/yNZyA57jyL
vgpHhqX0saf2EJgTOBYxNgcbmgkNEawiRWAPh0Zh+SjTvj13kxtuZjsnptoB8nROXgK6uB91oXXr
3qZNyr2WvHXpyVvii7ByAu2JHShCpYnZBvJs0GvTsSxU+bnDazlS2NZucIpK/fdyMzU2BLi45/mz
RF8/5X38M6VE3Rg04VgQjI/EJ+RrvrTsrJvYEOGXEdhUaIxfWM8OoVXH6yAR1osRTK8pGIIT7bv6
BQ2pf1puvswGa1WV6XsiLQldHa2ernnWvo6RWaEU7qT4ZSfpASYEhsbhOrcKPycSeGbhPBZBeGxq
U9/4PSfhKJnamxE3T65RJEc96B32eDe4mi74G0C3ngU2rSc0kzD6eAC8YTSrLG6yq+kj6YF8c41U
ERyXj6HWEHxbg35hgsZc2jU4HdRkK1IqryPd9PdCZf56iWgrIw5otBBe4UM5exwQ4dpuLdxeVI4O
2ZwHgS+EKOfsuZmYU0WFeArs3P4l7PrWGaBSWhpwG86dayo1+Uhc9F1FwSE3ps4NhkR7LRnSr/IB
cQXs1GtSuo/K6GkxRrTAll4qjMMwf5jNEG7HvP8FxGrGaLbEMIU4opBRKeTWRLNlaf+kCqp24H8J
MjMh3/zUj3f8kqSRzN/DFWtlkNbr98YbNcivJKOLjAR+ArdBYS6I9t6PXhdclnrus7NQfStIdHuu
TbKCZhu7lsnz0nQ1OADPzU9HWbPXJ/9DY7NDhW5411GRH7DcZMupaFkdNZPsSyXRbi1/lzgVHZfU
fpoq52OYO/lmGlRHN8EuCQJ4RzHwzjDa5SIazo02HHiMGkr48p8yIiYdd5GYmYhfE3iEHx1FKW7K
8YR074wBN3/YRMc8dDb75edNLkjeKDarjZ8L9bCFRcR7R6ABYHOabB0pPHY8Rs9RXj5sGWIqzDw+
rWZW5YpmI+yo3QZjX+xRX6gVoRFfkMrjZhrZ55cn2qqsa2WQHaZNhL529i/fz54wX3ds+jSBS/tc
Or3xUUz5MxZgWLfK6ZmRgAOLkxYde5xXR2uMfyRtkR11eDK31kfjxO5xxHcK2lbQ/SBecBNY7R9B
R+7ZxW1I3q6hk1BDJ2r5CJefZfVEFvhUF5fQEf1l+ZNp46r77Hja6LmxyzR3cmDRZ0nav1Wuv8JW
8a8FRzvWJUYOy1dYSPCSFG6GG1D5R+S/IbrCKRq1017r0aMDLY9uAQ/ungQAFFPzgmanyfcJHdYS
JzURv1A1Cdl9SIS/OOiW5kwPakiZN4flLWcMgA7KPgkzmnafj2cwc/Br+Ktl1ifrZXlH0VRejDGo
zp8xtEgwzUtU/K6d0P0q8BDvSoTykkgZ0ELJTsUyPvXZ8JI1w7vJkXIpY/J0nG69hrK83gVdRQ0q
BuMS9sVEGcOfM8m8NPlIwTJfEQX9UAaa089jSumV8Da9SD1ywfNit/mXRCJltyPqRi2GTbgcXzH1
ehwJnH7Xpi+GRjhFNWO8licupxzGF0+bfqyfegYC59Ecf0aYth/YmJxHlk7RsTF1uMfJ8L0U6RXU
CnMFnTgNblWdDicvFk7yW9EN1L3eSva2fJtc8fjc7U1XXgxYMj3F7q3JzfrJ5k5ZS5cojaVpbqZo
xxUbZZS5545DDp0b2B6Et9r3/xx2Kv8e5CkMYTAB023XNVAU/D2kmLmjlRmTizswyvG8ZYmxFagT
qfV1+HEusabt+1LzomBzdy43B3E+lLvzw5KGV5Wqu1JOg5kxn3amGiDlSZEd7ZJKJ9a2nWYbx6rr
5ToA4pmF+e+lK/6ffwl9jov9axqpsA3T1D3D8YRpGv8W/00fOK6srrKxXWnx8yCdfS+SaB9MzI9F
ZtYn12VKP05Wvx6F4x1KKb7YmDFPnkF59X94M5aJacXUBQMI52/RqMKJu1irdXtTZcQb9vXc4KNN
uatrsogmo3fA/DdybfRtulWj6xzaLPFA64bJsSiz7B+ids05vvhfrg2VnmEhe3Jo/RlSzinVP7+z
QAbNf/+X/v+8phib0UfBIAfDARVVgIagZLwEUfc8GuMhQSywWdoLOSqrDUJ/efUQias6gUvWXkuk
GUfCmZw1Axjn4Fm2tqejkhI5ZMWvyDN+BcIPaBtpHNOBwp5UGzorgKDuvrHs6KUTzj6wwEPRBDE2
ce1QXmomcymNOC6CT6otu83XfDR+Mchhn4TXXc80Djg04WgeZFHBFrD/VCauDEf9w9Wx/n93jjQ4
btimhWvF+lv4cxK55ZCkrrmhT+Ve/GKqnnkWXwhdi5j2rW3TxNIwclAraRi9Fc4oSamag3lpMn8P
G49B9/wP3Q7Kcw0KBwVhADHJLRjgTyOd5wzNj+46EhFY/44ryL3YpnAvEpwm66TLYi/RiEZRK8ks
AGG7tMXq2P+CMMPbLVPQIIgfvh8/+0HVHLLIci+Uf2ReUhugr9LeoAXTS6BmpYtEXpn/0zFauN2O
bM5+qv92OY0dphGKq+z6cmtHbnaBZ2D+w30v5yz3v95oeIAk+S6eqVssYIYzX+q/3Gj54EhyN0Jv
w5chdkmrWf6bz3L3nlTbiQKDudFziQvoyOIHTN4yjq2XMH5ivtviw8tgRNbdxs7mW8dL8CgFUUR3
RD9gz+dGpe79z4+qOedl//UtC1vYOkuHKVk9XN2co8H/8pYjIVPamR0RLVUlQbdTlKVUYXY9Jpgb
FYAVDTwx/QgDChI2s+VFCfP7chIqx2I81nOiIRyrfF2aiUk6NTO21CEeMW+gEvl9cp5GXR6rdFgb
g27eVTKRo5iVxiqgMtpAU8KcbmIb6N0aE6WJfDi3tfoQxs05iZH3ao2/n/07m0QURPSOJ4IJGuin
HCCX45/piWvu5No1YjRpK97qVIzEkKX9a61C7+GSlYjcM4r+Id5e//eLp5v27NKyTMu2XO9vj47s
lTQbA+JmotsM2CbCiZ2csEd4U8eop7ye2xATnhf2bFeHzcUB+uBV2Dfhq6yWOVyMyqCDCqLLbNgJ
CWxJbzP3n27Mf1sBac87wrQ926RE5HP+1085z+KiimpBRPq8GbmOQqUDfIC//AIFtFj1hQ9hrdHb
jTsvO4XD/iY8h0H/gjEluswlJC9CSC07AjZRva45A1sXC1ijhukaJZK3a/LxKUTTuP7Pt6jx7+n0
3JaIRpDqz2/dnZ+6v9yiOmch0RcjEsdlYVTtUCG+Zy7Npn5QWfsqXO0Qdi25PhrMxcIbPkDWlvsg
zIdDa95zuxv3bpuGX8FkHRxNb15ZXfRr1LcWxyP+3pShhtUkiem7N7s8hOQ6mI11iQb7uxbbHscm
+y3pKpJDHBI4ooG6qqYzv6unwV35g5u8BJo85ez77K7olfIksnf/+TIsu9S/Pqks0tI1PBYXHlf5
tyc1rol8trMJxh+n4kIRAzR28SXOLVRRLgLgfIb5+XGLg53SYJUT4CEnlunFXssJaiLeAf1sIzUG
CiCdtYC0nxivYD7RdiVfYuvWjC7+L+/a0F3pWLzwqPzrh4dioBNt2fOuGXltJxu/SuHZ5DYNbQGr
rp6OMfJGLOXq1jTBXtlNeWH8/axcnGDjiFqya5FAe4HxVtmnJuztrdRtGuXdtcpddY2atP2nx/rv
T4u00dNYdHl0zoUCV93f3nNkVNTWgdjSnsYWE/TtFtWlvhlnhJ9WBls7zH/Rq5PnySneXE1+AWso
15XZ03h3UZz9wzX8+wPA+6HK41PXXdezPfG3p5f55Cj/h7nzWo4dybLsr5TlO7IhHHCgraseQmuG
oH6BkbwktNb4+lngzekU3VM14mXMyliXxmBkEMLh55y9187VWl0G9NJnHa9YBsxiR+dO94JuxVNH
XQRmEQNW4MQzphp+NhFZE3A6aeEevf97oEtrg0ZI3+rTSt+IwN8m6Mj6gRS4IlczPOwBnaD0nR0u
UT+t2V8hyLprS8V9xaay/xf3tZxO/R8v6OnPYj8jdFWYqtTEX+5rBCJKodbQCLqh2vWNNXnmybxk
SND75GJ6erSIhhxNVF8pC7Yv7Zb5bH+OHJ0kiWbpNorzNoQA9743581AI5hltCAS3DJwBaanNMFA
tUuyCN49sxnQTKjTRZo9eCaO2dwku4ghaQeso2RkQkGpXFv8YKqTwa5MgKIrKuIUOlmr72FxJcFh
DaNPPvloGieVwz6zpm0OHgkoipPUB0nA1/fcIi4qQLMK/qe0g2XoosZGR7UkWQMg4jRWlj4yz4n0
o7fkRNq6R4VHRYu9qI/3psw3EFe6fTWKFw235ywPQiYKEeoZq/+hxUHGH5cSI0W6zbcIL2P8TfOH
cbOaYNTFYV5TV5fZSqdgImLAzHf/4qL869lTLd1iuyOksA2VEvYvF6WH9XhoelK9dZUppqUn2ckP
+jc9spsNMqllUuRP3zWyAqRjZtqhsshL9C2xGde3RKpAKqqBXM6pSR7H/msWekdbMmT+1ki8eEk9
HNhj14tMONgLIvdV14r8qrK3/P5L/u2j/3fvEz5pPHhZWv3jP/j+I8vhMsJG/8u3/zgGH8SNZl/1
f0y/9p8v+/Mv/WP9mZ3eks/qn77oHsRYlvz1JX96W/7rv326xVv99qdvlmlNPMGl+SyH62fVxPX3
R+DvmF75v/vDv31+v8v9kH/+/ZePrGHYw7t5QZb+8tuPtj/+/osuueH+7Y/v/9sPp7/x778cs7T+
TD+9Mvsvv/T5VtX8vvorNkKV5chiYaJ2+OVv3ef0A83+VZi6xZxZsilTp3Iszcra//svwvj1uwwj
XItf4gpiZa2y5vtH2q943lXhSM1gPyot65f/+dH+dAp/P6V/S5vkDOmwnoo4qf9lEdc12zCEo0lH
8Emkbk17tz/sGtwa5zYgD+ypeDWVKjtQ5ezVtF3k6lPLhIzl8KgpkhaS9ch4aWP7+cWJkT8mq0C3
gdhY+Jfwus0sXb3LTUcgMma8FAjw2mr6gNFobVroLqG9bzzbZ5bRPNgRqsCgDQkyVYIn2ye1RyBh
Zo71UGP7nlMX5jNjSE+jUlizYhS3RgNN7BQsAboDzUxTOnAb+QOmz20CTSjjDpr5SfhcT5kfDXGZ
HewjK+0vbZV8UoiQ3OuOMRwN5xCNmTtLgmxNGMYbRmXkainOC5vcsb4BmuPk3iyws5e0gpdOezSm
qaQjjZ6lAW1wD3h2EcEhdZs3AQ8oastnq01vVbxBf/Ti+cN9poOQ6bt2amyF3sJOwvYFwSiivQJy
cNEGsInIKq/YFO7jIHny6tR9VEGP0jRv+jvN781VkdBBrDGjbNw8vQ3wDJd5de8H0atSpg+FAxEv
Kl88x7PmDavvQnQcTEso67G4F0OAkI4tBmizlv57qF3EoD+goiJ4o3ahUNOXQWiAod4xtm7jgMPQ
XH/pT/FdJkCreZMZzDBb+2Vg3IV+H35LPuI1Nx4N610i5V9IgeurgBLUZ/lElBXRfGSABCbnqvAq
RpuzaTi9aqKsITUATQmCvmHG/FVjCjJPyN8wR/mGe2OBn+GI4sifeQJmmA3WEoxJvwrMFGuxZZFh
Gn/445MVJGSYFuRc58nC7jRotVH/w+jcPSataBZinQDBgRc/AGLbVlAMUBCGpaUuYvE5KjiYxsR9
6qv6yGRiVSUA+yFDLIUxPjtWusPcFc+H+Clh/s2bZpgfImYL4svUSHK0oyzF3EJ2DMW3hyh31Ujn
TVrJcbDiBUTMx74iTRQV4g+8B3dOjSUPl+pcOO6PFv8dni6UQ2pUP6DqnQGwgm4WEzhZGOkzfGIQ
1/09uX5zaTmnqC+eyirdYBXf+MN4dHr3zYiN01CMD5bIj6SVFTsjROgeCqLsmPg27OfnFTuWoTb2
uSi3+ujdGTHRjK6lfbRjhkImhWKKtS1mNrHMu26FSx9VF7LuIn62dRwcSZa8CQtrCnaypBL1wqsg
fqhQB6YP08bjLffDneAEIWQqMCOSNTYfrFfV189lxNEMBCIXZB3vqFrosYI9CSFngiZe5rDDIU50
4GR7zQHCj5gswlWPWr//ZJ45l/4DTcKDW0xKQR+9RNbsRTCHeDvBx1cO9w6d3Ccjqmleuy+lrnx5
05sEsGl6P163VfcQymKbERFuhl29CKDXLFLLOmsMAJejzoVdRdaPaPioRFqAfKpuStKe7KG9MY+b
D1jatJZDNfQ3QSQi04N6JzCxz4MnDl6NVxQBqzrP4nar9fLdUUNCEdK3BOTqSin1twqnJp2xVpt3
QLb0Tt5P+eRax1UdOVzj5BrtzDjjr6vu2l4+Wdme3dMxaQ6OVsxVXdmZVEl2662YjRNFMwX/wUij
rdBbztp2vJOIThmY4dyADkBtUHj4v8ZyMdnZB8NbKgYAczAtnL6ZglezmjAQ5JVHiF10LDX5WbeG
RRV6DwFmvDxoDxVyfwS8c13pt60LlVISm/DoMjVJ+vrAbY0nXCUezVxMv8nUf2mbYNSpUCaoN4GP
624M9pZ2CckXQ+VDz+9Oix4s40UIOjBpuZZNteC/L1JrEebPvZrCyFXPRaCsU3OtN4SLmV1wajyx
8IkQTANnl7n2plX1OxWFpd1v3HDY0X7fh621UuN0I3LWt1Ss6ohEGo5Jk5NH4VsLSeZJ3tenpkOi
P8VjaOV6ejtJdqXXsNXXagz4RsAqIe4aEtwa8u5iohALWFVtkhyd9ssN9yTRLrzonHv+Ugzeldt8
EZrdptGz7ZBlmErlNhYDMkhAmu3ON1OuAZVSoVuWEwGBgN7RJ1WWo+Xa/TYptPX0/63iv0HmOine
sq6e2wIWCukmquc9qMDeEnr7ChDt3nJvfV6tvcZa2+ETzNhDVHSr6biGFT+Gjj8d58Hplj34ejzM
C1uAIIP7pfrlUkcq1hPZ3UqmsvkdsWgM0jV9T90ws4f8w8/gl8soO4fSg2ik7YVBninBjpryY+yp
Jt1jYXbYXpT46EXPajxufKbhBSvRBMixkVQhZ2oeMiN+NrruwYjr1+n7MsqemTmdFdW4cy3jKc+U
G2dlbpYkMtTJsUbvL/roHKnetQZzW8bF3gEgqTuHzLYYM/n3JLoikkiZug4PEug3HTR67RA58vhc
tuqObfrcZ9LZ9+3DYHv3EYtobPRIBmpyPdwXsLVnUP4PitTP2ugfPDmB7LPj6BHdEoUJlDRgJ9qT
qrlHvX8v8YW0tbq2g+q1HuJ3hyCOXu8XnuZd+lWrh89pqlxywtNle20sbY/WDtpNfzV4D6V1bwbN
yipSTuZHgHwVbelamwgmmroLK+zHiCYMTbCfuZA3tAwnS0FFqzoatk6ubgpCagwPvlfcHYdkRz9i
jVTo2hoBOkNu6ZKRCoMn2yaNNQ8Apzi7MWxRGiEjcLxHB4mcVXdLxwtXrqYuRZTtE0zpAwoZMNwZ
p14d008VnXN0jUP7RBLX1iqGNyG6a1yfgrx+UyL/SRfWS1nhBe8C9ZzQZsvJLQAUq6TQiPF+w2Y5
evmw41F9TWT/REF/me4Zi7B6KxOfDAVxk2SwGTRG2/0Gquk+mluBcasns6alUaHo7zEAtA4sCRmb
h5xwJln6TxH5gYloXmOhnSfRqqccOiM9EtgI8d808H9WB4dSUePi9rthLathU9JJEGCpypZQ6lF9
zrp94LzByqlHss9ZYcGqW2jIk4ZGXbcksW5fD8p1yIdjqU51kr0mjBA6DakoXpLtC5keG8llLQMP
/GrzKCM0AHHbf0Wx+1rE77bRrkptbmsIv4a5CjRvEM2tUsKLp47P+egy9UYeyQaGJAK4lv6mJKep
KY130QOBCPX72qfJOt1zbuuwMw6xr/JwHEVzDXydDbJtzHoPYoon4BeAGZgZkB9miozei/yhi8cZ
hfjOsro7lvGRyAPkFktP6kuQIs+QeUFs47Nl1F3l1aFyryJ5M7pKg2nYPGgo04ImOg+ltQlBDXo+
Rw+NtFpNU3RjHznlSdHs0zBG5y4jS4EqM7UOCckEfmGfbMHpVmCNmTcegA9xpTxkVvsgem6KtGZ1
+ap85dZpdHliZVMCxXVC+cACcos9dtuyZ54HgFh3b+Fo33xneNLt8AxmC/PAuHV1tmwhuOuOtQNW
STR4JwbIZL9XabnM8w+KFXUbFDocDraQZk1c31jEbDmiNe1I3ZXhDNMNfhZIHKXnH2Jk3ANA7VIM
NiNVeUjCiFHRpZuU6v4PHyI71ABJPp9FYGBI250oKMgPhbmqex1fcD/sAcpstUqi/ek5UuPWjBE/
q+Um9cyL6vKqLLOmrK0Rekx+7U1AqyALmcdrKqnF2nwIc4iOAWlkzcQGcYIRrXWh7waHvY7SBzsL
yyrYRyIhioa9DiGuHoT7hYJcegakDntNceiR0oHmY6zAei7pmkJ3N4sDG+vukHYRYJq8H5kvIORT
uZRKWL8gBQ6uax60LGgXWdeK+WhCgy5eUNNeK4CHNFxqd6aXD/0AnZUS1CHB3VhKz3FRCMUbYXYP
lZUek5xbpE6TU5qRnRSOGDMBsZDTHDGUwtIDu2ShKm55qFuqLCOAN5fkK1vE2N+1cp9qMiVUKF+2
kgcyoz/0zwEW81Fr39wpeQBgT6USQK0C1+ZjZLPaJ4knx6YypUqpafVRmSRctyTXuYQI1sR4wxJo
XsrRErMRSuPa4TTTlB02doZbZlSLN6eL2VY48bFvbDK/pnSLyoCGN8ziAq+MKjP6fS1w0wa1HwnH
XvwOGFhfjgxIVm2TczPOW714JDvoS2v9T4wQ4UJacGZtp2HhQyc/jfFHGdFExuu9Uhw9OXyj1dCJ
actuamiFGCkWWY/8uq6/AkFnsfSL8Q56DvkkYdrPupbU1zzHjC+ll3F+u6WQXQX6DHVY2adTJpgb
4HhPXDpQw0RU8nncutS5SQFLsDKbuWGwhpZ9rt+JId7kpYkphnDG0WA6YY1pvhDoBkgSDIN9Yej3
cYuwjX4tMLisWKpF2x0C7WrlRfSQVSH7Z6tvsQFW9JdDrVyZyRARYEUMmCzIzCJlDaNginaaVbue
J847VF4y4Azr062afWwTPWBX5DIqoCu51AGCWYJrEfaYtTTZDuAsIJg29IYLvgKyegwfOIkX9EBs
anJSoknA7q5UkAnLgNtGk1F8yAO3W6IB++F1mPZNckZsDct7xMxzA9puW+gRWcjaxUnUfmHaAYFt
jkO9BDChjbyHsaWbYLQK0KjEoD/gUDzqpNvYkFPmjlqvVYuUICpC4xwCaPUNJdjUpqiIHttG+khV
xQKEyD2CR8eCS0yTbaXVWiAOS4h6aRLwMQQ2vjVttpNj1M0kj1POPXmFRZsf2Vd+OdAb3WmUic38
CXHzo5Ubn20b+m/CX8S262yZGPbzum+qOyIEUfVqPO1ln5mHLgoGgoGDT9bU4Y6zkVL6MM5ttlYT
2rtysOSuLKvf/oUPstlqjMg1/NmcfiyftZu2t0EQ09DQhU/DzD20kJkwhCjDHjziGZIGEuOsT6ao
kJycbr99NNNy5fg5sJXM02BKRe0tjM8WGu4t1zHyPSN7z1Fi36RzMlV3DrGA55gVfSiZnT16AFI9
vbzzuTZ3bQ9E3xtU8xpkJYE3xLTeRQ5MNVzRxU/TNR0tcj0HxHSDUR4qHygMQRofiC5A3IVsPjI9
2aAhLWdYWp09veMaLbBYjZg8SaGOuisV124oExe1cDGunLR47h2RbEKveFCCJr/Y+ucIderCW6Og
Ys3Y1H0HKcqlsrEMrCiIe33/qdNzax1L/yN1YueFsMFHo+77T8JgYWeMj5ZBiMIYzC1QROAMGNqZ
pIGnRbRBGQPPHY/fQCBSRd6ixcMhCxR26ejH4lc/Tz7Z68yIOX2tkvgxF8GO23uV4RLNdAhj+LMv
nSCUolTzGcr1qG2Pg0/+pVGaG2ayS5lLMqZ2tpWA8K6c+0oZnHmReMyJc/YHpk0TGIf+TM/MDTr2
Y6SGa7PeeVQMqLSGdG3myocrFTJe86sTVp9o1a25SjYkMXcxXnaUr73nWTMX1uwM2j9kY2PEMlex
5SSiMhkOpsNdQ3wg9gzfXnWjs7Fei85exVnwpTjZq90bT9V4DMZFEbc/0B7/KPPymQfHUqTm1hOS
3Lz4FvebdnBfBxcTl0YzSSMAGteAx7vq3r079newCQ7+GB+8EPyxOeVC0V6Y9zVgdUaYs1YbwEAn
74kJgMUclwHefVaVtbUygiPNqKWbThHtyKCrdayEX6VtnATRtEan7ZS0+dGI8KiG6ZYJJnYr17uy
muBuiV+9sCfepLK5eOmJOKX/1cVoSnmoXgLp3k//D1ecQZp3jeML+YbvlsH2jX0PVo8IZ3+BkJy5
L7T8AMezjA8V/ouBohQbZz+Q9zY9V+l15u8YloO5TMtnsjNsrXyAqHmoG3lPI+bmKGQ7amJd1s7R
Nu8S/EfcrCbi1tL7cm2q5jD8gLixjq20AG07Yk1jWpkGXD1Z/BqTuqIn1VzzTZqp4YCKsfTfdVIL
g4pC2HNJIOu7RWbrJw3/6zxLMXj57rAs/WSbEES5cNSHmKiX2Zjay2rkmKQJCKMybe8V1Wa+ojN0
l4HvL1ok0F4/REtjLP15UBTrUkL5VWELU6bcxsbZtmpw8wP5QILpokCSQbAdGHmcYyDN343YXU5/
qXTSM5GVtzIpn7vJpuo5P7TBegGj3c2jVNk1UlCx0+jU7fu+VHYth6opuDvszFrJjNZe1r5rvrJv
E7EJtfbSpqtR55pz9I1VKEuroyNVJcmBFsGHk/EnDbn/3nXmMtaHL8krkCCQgWwSAVn524xR6vRv
e4STy7BS3g29tyqGHXEDF9VOWHgsenKkhcwC09yIJKWSs98WdtWBhJvVgQozKmen2ITXDpMqqLVl
RWJU2hgAVq1TnZa7aNLj498IVGLb8YPj2PVOoSIxMEaXyDY2wIWXxOEa3M82SssGBbzNB50YxQCa
fKKe0nNt8qld+h2zPG9x93r3oclq2YEwlwoodXOL94+xJA4DPwUhLukHO4m1JeKAaRGrpAEWTI2e
6jq5uSKm3d3fjWXx7KlcZamS3NCG4BYHGu/WU6/fdm6Nx8FxNYWcSFUiAKA46WMMG05hbQZQVDYR
TD3qbjou1jbC7HLM8h2yh3cZsH8A7MlH5XcCmJ/zVnzgKcKFxGHHhVwM9kohU8TQCABzS4j2GseK
rF0cZ/WMy3Qz+Dpdod48lXn9PFTRl6W03tLAgdGr8R39NNLGZra+67ToS5fww5X2WHDgKz/+MmrI
toZFHpcbbuuSjwzM8uBjdy5UtM6a82k08F3xVZ6l7b9X70mmMtlQKBidHaqXd6+3T4ERLwXQLw0i
1RRtUOp4FCXKzPERSBjh2s6uaNJXhq4Xw1aW3gQaRTaPejt6Zy5vkZbbHvek7KXU1sYuDst5rilT
tAwn1ByutBuIU4sPbWsRYJLeSl1ceB7eHM/e4lyYvBIA1FnT1OzNhvZRck33I2OWsC6eXRXAsNpE
71+ZwrMcFowrFPAV+iXhYib4OiUzkGPvVfrFFnghtRxY/9i8SPuxeCIhmqxTSo4u6bIF25WYGULw
I276dWsq+P7Nbex6+3LIn8OxexSlPPWxQrYWdXpvS8oUIzsbVJK4DB4lDYUicGbTwahphPYKmXQJ
4+g+LHEyZuayrMfbWKU30RibIJM8RLjFUxe7hvLR1ly9Qx9j6uzmzSQElcGxDpMdXj14IUHwTpc3
MahXpNE9tv6H1YA7khWLsdFZ927S7V2twk3II40wWASCUCFNg+eaqbUHoloHAYonu2GFWBWVsowD
a/3m4W7wY7EpaEXY0fiYZTFhvNZ2umQz3XsfRm1GUlYFRqid20M3zwt5yg1rm3v2fVAKUKRiHbj1
Ed7Rpkv1ywSlmA02K6bSIhFoFqaXQVCjcavyVoGXngcf9b1dH60uweJess733oApKeCeJP+ya6rn
vkDNqHqM0wqu3qJetKm8Bvp4bpUBKGpiE0wNfSCtG0ZoC7fnCkgL8poVPqhpTwu1QK8V0UecCfo7
dLIosLQll/4dgrQIDB8khtC6h0TZ4et1CWpJST2u4nTukXA/E32VbKowWpuZW51bfJBelYHXyYn9
wwu8aKBuVQ5dnZZ7cxnGeDu7iazNruzz/3y+/N8Phf80av5/G0H/fzhftlH9/q/Hy6vyLf3gSP4c
VU/z6On1PyfLDlNiZpeI1diZWQzrEMT8HC0r5q+aIW2doHfVlDbKxd+Hy6b2KxJx1XRUUzM1lNyo
L38fLrORlLh4rP+b4fKk//lduGIieRC2VA0EEELlO/svSixAsjQKc2AccdINm9boraWL33FWtrp/
gBBH+4ZG8SprZHvDntp36etPl6dd87SQ4zic+iHvDhl+1n+h5tX+y2dDd41uydSZXzNNd5jK/3Hs
rSaANtnHo6L9Flg2RLGRDHMu/EEFYkmUJuZ8wCedEeKnGOlyFa2ySctSmTuDDY5SrUGoNmbEJpaW
zB/O8G9T+j9O5f8iNeZQofdhuK8JhGDIBy3O+B8/XNBYFNEEHMwGVuaMLMnGWXve1JMVPG71Uqxy
CQJStZl0DX52SmItXrYQ+OaxGSF0igdtVpBoQ7sUbPVYGfS4+2bYp9FgsltL3p2SAGXIJKIMym3p
DPJoKvHZiGLtCjuTmEdM4ZjGU3BHXkWOe2/OHZNxSIXNxddBTFThGJ2+xTaqxmwllznPmVqnCMAK
RwDj3DNgXBT++FD5aXtXB8XSVo1g5UK+XXyDuJDz+hscRBPiQl9URsNWCJrGvzAt/EUUyaFEcopc
F1WYM/1PTvKHP8gbssIM8NlFDeh+JtioUGFejG0Jrwh+8PDS1apPXDTxalHeM53PFXFDnLBIzYc2
b7NTQ3pSTI6RYifaAU8luzvjgbysbCG1otgaxElDMKy8LSZU2oqd38C26WxOi0pxIry5VDDCGD0O
SMVWtu205bZadh48m51pI+TffX+B8USzEAMGThH4y//8etKmi/lPN6LpaLT3VB1tnCFRo/z5IBhZ
Q964B7vz539a9VSG44u+GzOkR4QplGQmM1W8xw1rPNihBliksLcqjejt91+TVPhav7lmUej6NAe1
6z//hOafpXvfVzzSEFTC6MGJGjf+oggXhC0knZWRweSXP9qJelWZ+LOqgFYvqujdkBMFnmrpuSzh
PjH38O5y4oxRTXR3jUUCPSarYpY4Ybp2S+eKTK8Efu288rvWuhmGEiu4/47IvDpqpFkuxxa0odfh
78tsoRyzzFv8ftd0Blcy8SwM+Irev8HAyVeEhxIGoZAE0h0M2pt4+ZfxaMJZ6cVM2u59irnuZZQY
KptqKGdjD/i7y8khnCgjBNtu1Qk1JC2MQi3MDDZ2N3QRBAv0QX4CU0g93T/Edq/tPBO/3r84vo49
HcHfrwE0dpahq7oqce7YpqFaf1UR2oHl9IC0mSoTZzb0lgGe0jn1vX4pIoP4dSLTZslAzZ3Z1YK5
Cmre8QRgmRFCjS+LMb2iWcZhyLVXO3Hmptsmx9z8KNmAHF0fCCVEJDkbuhEYMzBx7LNi1mgKoINc
ey89DGh09sTC8vUvf7r6Rox+JHkupRyb/aiRyUYa/DpKOzwdeGlBADq4agswnP6IkiFEVM2rDhmm
wX0TN/e+os9kiad9zMyrHdoPLTMZPVJeC3W0GFTo9qIvw4eSYZ+Xo5ho2CVBOCaez6D4S5geL8mO
pSqmYxT45VWq0THw7XyhCbkXlU5TE4G8qK5+0l1yB/XQgDFet6asZdeAWm2/x2HIKYtvke89KS5b
L4pGBZmo7dALLD3tAVHITWq3MWe7ZTnSnUP/BecJTNrUw0titW/ZQKu+hiPEWlEBC8D49NV2gXjU
AH/KRJtSucw91LYzeKxw66j4BYg5N7ZdwP6/zUx6E2ndr7BcA17PiKOHDK9Txl/N6I75XT2eXcSa
i0RD2DRLUGsttZQPwWKtLRQlkLAVbZf26gA20Ouysw7HPLeVty5RkaqXA5EKg35H1tlvX0x0jBw/
eZfleraRbTI+606+k+BZEIPrYifgIiwcTzCD8JmNN7QZ7+TghWuDkCWGFZWzSanBaL7Z667BtGk2
uXvGc6bMNYDHT5o/fvmxbf/oHJpHMR1qSz9VCokT318gq4j1txjXcz0C1lvanUyE4AGk0MV4g2TK
LcR9709PxswnKrmPxKeIGE57YKH1JN8SZe39yN34JXSa7DUw8X9CzRWPLlOwORK+7ma37gJyo3Vo
RFqdVHXahWvJfYW4fObljn6QLvmVQt77avsimrw/aZNxLzHtWTwae1IJ2nOt1M09WJGlbhXiKSry
VeDVI/BJg56h4lWMrJ3HaujkWpQj06/C988jDylnCmUpzXq8a1GE1h4wJ8osfO9IsRfE01IP6/YW
drBN88IciAsjX3kklGfVDLl+K2vsnz7XEKA2762XevbqFvolG7SQVrCJpFxpkVoAV6PSLb++v6uA
zkKknX5QJKTVd2I3qj71JLwYZffzi66cCoPcL9YOpNv+dI8XQR7saA5cmiw461ECBkhvpqEV4VVM
YZwnxz3FPZY1NZ/Cbpxxl5lOfVdXljVnDtfNRZ8OK6PSWy7sng5h0HblXE6up59fYITSr58XSNLa
DFtZ0dTH379UCIM3beZXkzIwuSc+eO3hnX52mTbRGsZ/FaS+vkNd7EK78o2VE4t2L3XtEPm+egmn
glknB36rx427RSH5GGgXJag/ZUImE+K/CyTF8k4mhbU3gfQjGNMOWqHpb1a7ynq/fQ8KmwFbPaJ0
ExOfqDRUwGq5MHcirGbf36V+4/5EyTSGuVLCdvK7B9ohbMmg4O0vNdTVKqjrbRAhNYAP4MEoHItF
2WT6RnPCryrR9empPPWHzKcs8G/5gLYsRWfDMFrVJtShCad3gjqC6KrWSTmRE7SoJlG3HTZqktDr
qUJiI8bu+o2v8moBholuXezkL6QnfWplhfK9q2jps6kkBJstj67Gu8LmwnPzRL94VbrL+7K+0vss
1la5dnq9ukbKQq1q54qj+JoaJH0FTO/PwIbrczmAyoNS525CJ3V2QR16K0rppRShttMQ4c7HIfnI
eAgf+hDskt6RBJLt1IESeu4AUoXzHjybZpjOCeCe90JCbZKd5z8T+zu8opWo03sTLQd5V+B06+nb
KInYuhPycXWG4LNtOHvJCLYl6b2t7QtyKPNh//2lkVL/KaI3agf1EXrAQ1/GNbnTZbXwpFOshTOk
oBwncmgn2hrMFqxSAIRvKsCCI9mNbMgxC7OKghazOrRAkOo8kl1Fe9XlkO1KQQiJYKJ0VUIvIX0m
fmpNq7milG+uMmG/GQhE7wrjGgxacEu+QciMKpidhEC6VGqEfVe2/XrweVw7TRruA0VU2UyZ/vn9
/fe/7DTFJalFyz5rvHPcYVDQviFCFdO1UjyVRtG+aSHWdxvYfMUp7bxSP5i5AHIbkP2QsHlBtaTp
G2MCFnJ3gLeINII6tF5Z5QaylZ6H0QroCN6ZeOgO+N7KtWfhW/wuEUa0Dja91hn38bIl6OXITgdC
WJM8Fm4qLwosSWTDsKZ50v34CXz28i0TruQseZDMZYW+DmJHeRnbiNDJAtiXXqfLosuNBz/DyhOn
Df2auLpzYIhoJnPlmLjHQtrpAfMpi/7Y7pQiyQ66mrLADl0yoyuc3qMqxCyG2nju1b67IuTDmSu+
l+FpMApovwuM59pVMVOQQMuEtR0KeBlwa6NNInOLR1p7ZdBbrxObRMYwtC95T88pVIly9rHZo082
mnXnjDQt1fxS296eXnBzCBJrOYZe/oLjfUdEhaEjYErBXomeNOwaNR2CnYInsW3EJzlKHKBYxFZ+
Pdwcqrojd2N29dLPOtesp0iM6ULH83AGq5kvxkRFwWj6wQLMxA/V7MrV98sTgAo7z5p2H1X33mhj
cMDEUtyCSHvNBlR/Tk0bvmGqRIgjyj6hZavGzi4qW9JF04Wf9oh2uxF3YcicpqiZ2GFFSHmqEGNb
AczRUdxm/r1hdu3Sx4PrFY25q4b2VIJEwVKT20eUNdmhBFc+o06MIVqsvE6+ANWsZzkG1hnx3+eU
bsYefxZk5oyoKqO8Ch6kO7Yo3UkH7QriLTqoTq5NhoiZj4Vo1hP1oQe3EH25L17Bw3uocDDFStQi
s3ysA2yRd0YHCyaTVMQ9TNgwSYKj6rA1jctj54fRAwnpx6rNLpWmcLN0Fao22LsElmaEh0SPoeaZ
h4qSkBY/MFqz0m9WaDwaXPV7jl2LDMDqXXMexoilkFnviAydhSvZEqBFuO7RCMH52iahNNCQUImi
afZamvz2rIGJw1nD+Nw3yqpGk4CUoiNfGQGxssQ70M/J4G4JfpThMqj7YTnmw51ls2EWo7JISWDc
iEYgO67TTWUCMOkKd/U/ODqPJUmRLIp+EWYoR2yB0BGp9QarzKpEC3c0X9+HXoxN20x3V2YEuD9x
77lzJ84WgYAcDf6MkhLhDzFr7L4pYmuNMs3ULq3lzYcG9E2po1HsksfSJU8KtkVHvad21vA8JyPk
x/lXy3VrP5bnWE+vmA+Q6VHcRUuhR/4KloQNGOKUZfnSWT0+WZhntmzU5onO1QXqY5mh2fCjDOn0
KFeCi0hDufRFuycCyTs7aBiXEsI5zJUgnWAGCofbUDGvVBeZ6eMuE5GiB41qc6xxDsbPTq354HmN
fdI2feT4w5cguDMUVflvQDZEHhNCFAozNQ/13rQTlmh1lKGPQN6rr8e5/Lv6baQlqX6trfUFBX5z
lOTNRvPIGcbaF2hgeR0WpNMVj6W78LR76cyCNJ9ejKFrWOt8EjvNvIq5aphi8DnGRvOek7XCclhj
CwhppymUiwH+S1lIMzMR59yHnwxAOCUnLRizjmVSufzzF1DW06SHlW68icqdwjzPCDfS2tuge4/m
pGsRqWPtsczJISp86IvGqwu6Opoa8sYlgv3ccDFNmM4vilZvl5rjspELUR4Zn7Vloh7r8o9s0Wy+
E2TwS7ue2VDEezsmFqS217NEObj1puN1KaeHrviZHHUHdbq6Jx9K03PvQF0HXqPWv/TXgef+6E9g
PVJkp7XfWXs9TXhi5Xq9xaMZEWXlEZHVZQH63vtBzOQWLjhc7XzFGEdyiiNjYkewBDhZIs7sPXco
OlHnlLRQRQ87R5BBmMp5l/bWE+F6Z6tAAgecbqvfyWDjVzpNqbFFmis3dJHa3uUAtzujfRH+KPeO
tO5ESzgWFpJgGHmcLUVOYjsuyHINJo31ckmSfr4ivAlQHwUmzNhgWpZ/eVYcTMCVJ7u3kc+iQpGu
D1XQYgJPThV7DpKPmPK9ZpX9sJBGhl6I8Bw4IP/yhSH6gnhM7ypQKS8oj63NE/CVNKz1pUSMHOcc
p6SjoAxFhr0Y3rld1pB1v3vU1wnAhwOvmV05EentS1Lw28ZlErZW5139iiXzauSKJJ8cpaU6V6Sk
Hqo2f6212H/2gZ05ud49aUUyob3v/Z1XfU9IooMu2TBJKbMm1rWB7hfDaeuJUJY1GBFcvnxCOWiO
Q4bC2n4iyJhFP4+wz3GEYDVGI83l7STxUz5m68WRMg5Ei0Zp5PxPB71hh6v9qZO6JNJzDXwhq0vZ
IdOt/GkNmZ7+wvMHP6sLxJcz+fGFd22IreE2sC5xYpNU1jqPFFVo3dls2d7jTJ9sNuX72riPeeck
bNCJ8xCuqlmZUI2Qck/AtV3fupJBbNWVm0WQZmoVKyYXjwlWbwB6kT+NP3E10lDxTC4BCB8yumKF
v3PGnpiRgnRzfORclEFW42PcroaWYhmVQtrPPxIzOAeCPBVu0uEYruyo8+5EXoFQGeu/uiGeyDCC
EwihgSwTtOpewzaY2WoZCoPiTjcIrUAwwxPShTAKgpUwytBomivSD46IusgjDxXyuM0jYgIEowIi
Wdak/JscIBVzLW9GHuvHtSgwExU2KHG+M0SGxtHSBWstAfVaJfXZ6sUnQwFsK+tXZ8wF2ody2PcJ
fD3TrUIpSGXuYrKCbSwe9VodWxEXT3Xj7NrhvYCrHrL3I4FwFY8kKjLVoY4LZ7NGSW7G9LcCeFgr
Dc5GQ5A/yPZzSaGSMLSDoDbjt6l1PoOqqxh8G1m+MyuUXWDcgzq1xxCQwa7WpiWcvPlojFl5SKtt
hQq5TXkLweM6OmW1ZB8KFt84tt/IlnhvNTDjIxYISAX+nij05xlt4UmzupPnExpGTksi/i1ZRT7e
EDZ5GjheCYWWXXnsPLuECgFZxnGLeeNkWxVRlWgXZTqZqL7fS7MAHMiSPIT6dMh16tchXVkAZyOi
eH/DQ9kHk8HCk9suj0nOkssrDBJxCJsIzDrHix1zlk3ZLh3gKNpyDtMiRlA/MRcWkqvI05sdopI1
7BvLCjHM5DtHQ7jW0bO0Ddpv6ntWljMxO0broHRUcEKWOD2ascBIUt8jNGICyboh82RMbCQAfJGW
r5OBArRbFUZlqz3oqSyiCU9MRNyLoW/BZN3BNIxuP1V86mCtIpqC7sJoyLkxvVcjB2lmmkABC4b2
tt6eey/NMNUi7cXecwZV/ewOYPctQGI8i2RQti46FR315GQ619XO8YZZQ79TBpVRMZjLTlDWIuUI
Eq/19kapEAvYDYK3bBwxWPFUbgyHnWePX2Y1Xmyz/KoJiN83tcZPIDArldK+wRuOqpFBuec8gx20
97aHd63zQhKbcZ906y4V24HGbsM2u2iygCQonHBh/u6I9FvXWPnDPwG57z73g3xL6yFGkFO3O5qk
SCx8w4iyjSNSS02Del1q8c3mfth78Xz0+smFLQthZGFLvsuF/m0y+kK1YiSoN7ayDoT65kJ77sd4
T3FKbJPja7eip3cAcY9OpkS43XrFTk39GoqMXKo5W3C4bF4SQmOuap4ZnaLm6FyDPLB5U7TV8url
5quWxhvbe0WzMyFAr3QrZElrRoaGd0q6CLfGlDPOsxHXTMtwAQ6HpB5QLL+gq4Ux/J2uypKdl3dF
yHOq7wudf0YbXy0/789pwnslVoSpRrcFH9HqQlynnnXw7LjasUOSkxUTsgQzHzHa4L5aKauvRCTd
dXpPCSlQvWcWf/qK3nUH8XdX6ckdlT7jQJujfXJjpoZNFlYcfNPKTdiLY2sxwEHg2jLX7fgTeodW
NgVounxKb3ogYAmoHTNdJjHisVvm+9QrzpnAwtmi5NtRby6xdihNOEBtYRO7MVxYEqBEMIsOj0bb
BcLO5sBhnbL/P7eGMf6OdvbFN7yVeRp3CY+SlNqBDZCKJMbxkH6vO2swLAlDQFyovMQ516XTYBhM
iMdUXn3BzljjHo9nCnMOQDUhqV9BWk5DryhhBuQRLq2YGRPVucULFbry94hnAl3l5dnu5afk+yHj
azgVIj3FWo2dVAOHNBdrOMJwOiuAgIkhP/tZLWej15BSO8h1DB15n0boaO4tb5ayReS2hhUK2kvI
18D8x0R7oL3MjgU88L3dlR7JqCDoEuPOrME++QuxUg4kGFZ+D7PzUKzodoau/4U3ifiaFDRhEs8i
pm9NqDuaA+TiO8reO9/j8gOM9qcDxLzbNHMUGjCtm73f30gL+Ohk+8cF8RTMe2eKRbB2uzx1f+aF
/8kqq6PnLCdvgNqycFI7Dfos8UM19lTQe3Kxj+UmET6mbAY+Wx7wDkeal4xvnYixSpDhICusJcP2
S+KBJHauNwK3g9A5LTKcUUxwKbuf+VK4Af6tfS/yfyhvnxZpXo0cAmR918Ykfi4lY2UfqbaBhbJl
Nun8tJP93Y0GuzY8xgj+Gua19dPy4868T1U5vxvV4oSUDC99R9sigPUvpRHSxS+4tYj1pS4LnIpf
E5Hm3xRFBAHZL4zAeO44x8dKkgYZ1+GkIfVKHX7IfEEF0XEJ9YDElmUwQqTvMXZaIrf1176BTyr0
7cXI7u2HEabCOY6bDstnjJIzL196t7/XqkdAv1S2OAaDHv3fPvdGcYql/lwW9Vvpkp9EwNSdIpCK
yBFyJvHdEjuCwC7Q7c6Okrj/KWT/5mYV499q3C4/m3NlfI7rQt2ECezFGBBNugIa6/9uUGKx9oNW
muEomvOEaZEWz/j1M8fYBi640twIdfoebcqxU7PO+qtgqWm7A9PvhKMDLVbvk3OfzfY3tQ5cl/Sb
ddLOmjz73kXFv01anN4+pYzloyUrdvjdce0q6lJtyxrx8ruBKvaUT+zgam4XMnFAMcuS0rzE6HqX
VcRwYbABcnHTsESCdH3rmZ/z87QKD/FE8FIRexzVcO9Tgc+6apI7QGTNTucAe2xlLKL0gRj14VYm
gzhI/tl+Mff8ttCkG9wTmfwCJRstpMjc6x3pjwQj/yP4hxSB4g/wMm4Ad/5o6U8DlO5MMVgu7+IO
tfHEgDzykczmfQY2mVk4yGyactzS7JJN1NZdrL3HFlIlq9tAM1p2Fs70bk/jxXfJYNaaNNunBSNg
afVPCzEBe4302jAn3C/o2ZRfO4xsNgHaHXkOPf41t//uu+zVQWP9pNf0V0lSvMlumg6r+VZ7uX5P
bhKiz1FxSXZ8JmWK55T4v2zvogLhlBjeSLs2w3gE+D4t2WFFk66Yp6KogjZHoDWovDcXjfPBjKcs
Yq/PQ4bf/Wo5FvkJ0G5GQGD99K3nG4mO1DtyKp2oVulzTEpZ0LX5SPhY4z27bvmXLI0dhp31Iy/j
C6Axj4ntxWvOJmPFQO/d64zDbl4sxsHqGZa+Hpk4g5tMag/2uoUzDJThNu7wzhzGC1H3T43JAsDv
vDokBRyJ2RIuYzWdiVgnwwPPturAZSZNQ2B5i8O8Xic6wQJ07brkONR5sCzXrkI++rPvwF2sjOlu
dPWzM7y6TTPtDdJ+AtvxODwTn8mCR7E09lGvEjfgxMoBq8V7b0AqwMo4khy/dtyC79C+YvvDStrs
aNoiDpak268gz6U7x2SEl1uZSGij7//2qd8cqwXoOMH15TAmF7QRE/5pWgTi3e6VdrOGAVmhvk/w
PMl2Jt5Pubs29vbAS1DQw850XFqPykU/PcQfCNi3ijn+TRjLTCb3/Ii3QiFxfkGRetONx2oUHw3K
4ZCGYg47uP3aIIh+LXIqdcZnMbDzBadY4D3GjY+uy+AQ4st9WhqGz9Sxnw7OO4pgglAxB/NBPDWF
VQYoej7sjrmlczMym8heiTSV/KjbsmJYly0xIsskGElMe7P33gu9/ymleis84jpbskw7RkcoDU1S
TbP2oS7zaM7IesrinM5ipDohIvWCb+LFibsnalKo6XAhpC7ifc++bg+Urt76J4u4z71pkvsrLDZ9
02TuajSWlCMepkKFSsW03DEixoidpz00sJRKxJG9DQO7RUyEqm26T9qa6RiZVoW5NCzQmMnUHLoz
DP2r1eV3TS2zUAdHgZEIv97cSqwcxAkzWoVl1TYhuWdkFYaJO5aoL8Ew+e9p6j66sW8cG0YSjCWG
nMFsQ5GZO1PgAytQhvmMACI5VxqbSgi5Lz7NWCSEg2ZgUTvfZsln9LgEsyY/ZaWFnBP1CO8vfiWd
IBN+zTLSOeZvBoM9LWWMW3RMGjEkzQ8tvpVkjp9Wt+VDktU+bzFWloyrfSNb37V91SEIYuZndCkJ
Isp7IjaL3Mn+l6MB7gY62nBkpAWCwfgomSuHoq+LXZ5f8HjVt9kIsO8wStLhYRuHVGMU4CxgG7xy
+CzXEc6ZjO8ncEH54l8ZhNZcVSvBzFxXmESyOF7P2bfZlpiiRPPrYLflQtPR0M7J48CRSISwEfhu
aQd9v7Uujn5KUTof2YgGiNm8g1NknJvVGcD6sRTZb2JxC+uAvgm+nchg43TKaMXmtCeMtMWmYs68
/BBby9Ba24Gug11K/DCZ8Te4TT0gh4wzw0ESUCbrcki66SvX690wse3zhOzP5VpcuqWsdg6PA/Sl
+dystkkSbRajRS6CZnEOeLsoUkh5W1PzD6n0vGg6CQ5ODA4APnPSRA4BD7LmJ1n6HxRwI3MJXzD2
HV5T3gxBFlHgmot5M63ymhJ+Lr5KNtNvaSUfJKiKYDJ0+5AzuNzJfPajwSKnKdEdokQyVoQgI0Xh
mncJwk9q409hafj5H9CNAwdgxgXBQL1Q8ZPXNjlYBTtHgatEBEQWvcWCaeZfVmt3iY4HSszdwVqv
YAmdXVJtEI30F7n8rjN9RgYWemDV28+1LS8uXsz//3teJVVMl0ZKqXcNfGFEkkEf9KyPtLHqzwIr
6sGvy2dMhY9FURHGs7AdZcuCi46EJMPvtf16WRnJe5XHUqzJ0VrkrNIHZDnKL7D3Jo0T9kDez131
TgVVX4ZpxEiMH8xhicrLm+/XScP/u/4RzQjjXd9i3AKWOECd7Oqj6NgDQ6Kmo5ejfytpHg0n+Unb
jjtQmyGYIT/IuPeiQRnZni02GJLUQ7DW2jyRFYWK/Y+WO+oMJviMQhrtUTofeQK8lTELd9mA+RKX
4cGx+dD1LCbkXDA0c57TioGQ47bNbhOf+T2UZH3gJl+Qg3Se9tITDgnOoBl3izcRfUU/G7Wl+tfi
lQfhBz4lYavoM5Hmb/8weo/EwEJbCWsYtR0MdsqHbIo89r0n9dIWaXszW/9UlEpF5YDIm6eJw+TP
WEILn+0prMeJZkvRyxcObxsjzJ0veFPI40CtUc/OQaTyhnwPa7b3ITuZXM0C81oagzAp5HBfTug4
fOdv1dWE16ruT+I/A5rErME1ei5BrtyEXr2tiucSBOmEPiMd74h2eEzVxqPRB/0jN6s3TZjHsm2b
g9+z8W0fbOqucGomEKVx87cAwi6d905DkoL7xbI9QGDtetELkV8H+vR0+E5EQiGH0xIBD3/Vxdlf
wgcJn85JSHVwRtbjhfvnWtZOj+SaszrrVCgW+1elXnpKyxVyRq7jbmtDTWQj0VriOEuE4ckwPSiM
BAGMlxWjnmYcYS1c2mFSJxuskF+iALDEfd0v2p+lYERG7l0RFpUAI+AfMo/jngWxfi5UBitCkWhs
zYTJ9y60Vf9cDUbQjCbCCLt7d8ghZg+GMQAePiK4fVs11r4eMivyEqkzk64J1yX3jHgoml7dHmF5
EwH/aCDRCYD84Tpwpp6Jk7aHg7/si9ICYZH6t97lKLe0BN4rtOCuc2UAKyY71d6nZMWITd49WYL2
qjVTiApEeTmr9kumx4OxpAcSwcgYBiSLk1tCUpS8Gyuxrxm3YT8bRHyaQp7Y14frhJFGEnNcrg0I
E3VpCxLiZ+y3Y0lKnS+5B0jMxQMgrKiQnkmebHFXgNHZ/jMIMp8FEQjKoQywdMa9TszVnlPTdmAn
w2UurnllzsTF1nHUvS7o2Re//F6MBFPiIG4WkzwyBTzUUsyIw3GbympFtzLcD2bX60+pWF71Zr8o
VnMFfv5c83yg+ruuRnJY5tp3beBaJeCDTSwtXSp9qoLF65hHnUlyRxFRkhgr4vkx1foH9sY402T+
h7iYe5+xEyOahGmtye55aJ4aG0PKUGSRpZPyAOcnZN35Pc/5w9JokKno+BAW0w7qVhukIOojjB23
1aYOTTDn65p+0fPh7KY266vNdayJ+A6l1JOVJocGyw1GzPVj4ItuUl0P/A9362UJopfaENia5d5q
Z8xw/JkqMrZWte+Kt75f72Qpo2ZzWZqTetWI+B3SN46JLvCUuetZIRKfBCRF9KRWzDqHVTZ4AG1u
tu2fy5m1LfByrrHl1hvtJ8kC16zE9c3C72WF5QVoAbLKkmMQKdy/0oYSZRgUuhWzcowMrh4iEMF8
lgzvjrnQqUru3zzDcd6oGUkeEWFmYo0nAsgmKlVtClLYN0gr0cRq9pMA2eLi/F9WQo3jdjg2GBf0
gmCaAtnWkf4X9gsUiHS2ut3kIO3RF8BLbEnw0GXNw2Z495T/h+IMGJjT+mxJKsRGFF1BIrkHjFUn
Kc0mmCjVsCnpTqTqZfNlmf9KJ9OOmUJfqPzPSbK5SLbJKcrvemfTPQ0bxBcdDJcRjj2X+MBz52oP
yjEOzowMMl196kbuMSQEZ4sxEuNG7dLZ6j1JyO3VfXj8levhPSXUCcspi8SlRAoUnzIoXeC5IVAk
1GeV36doLcXRSo8e6VpRJbUf2GczBpb2MOfiwnAnphPgRpOo6oNpanBNAYYh4xOql2j3OcMBsP/Z
G18+GeOESOzMEYyocEimmwnxrQw7FEgfaD+iOObkzZsSI+dcpgeWo8Df8zjMZ+mzPs94Se3qUk03
MSAHcNZ/VWbcOI+XSCLO5B34Kjr3vRdrGHvJFpVOb9kb+S7p8OukU0UFmD57dtJGXlv/eJV4yFrb
xnbI0gmzWB8V1p0EuzH2a7v3p4y1o80UstTW4sCIp9K135gU1wcmsoZ0DxXr0lKjkO6ZCBsjFIEq
XLtYEFdTAbgq2DVX3Bx92uNfz2N1WOqOAnH2IjMeeeFd8wrwJ496J9nTwb2QCf1nHcp/rGA2Z1s9
oCApI8T2Z/oo4jAmCwhmUv+VynkhEokdssUDyNLzkKZ/fBspQjaQHrqWXs8xlAzH3CGdwmAsBz/h
njH4uAgslWWFtmcznloF4QT/Bsvcu3WH2dMx2FZ4gx0OHigGkykiux+GET4kSQzFmBK319WWkq+N
kZoTtztcAtyhYxz2Lj8zQcyvTjIRYZFyeku269oUP+awuU/mVpza3rey5mu6tas+CuqdO6zHRleX
Yi1/M2m5+27q92t/6dL4Lm2RTCNx+VsPzYF95ieFGRKlaYpGu8ZNVHdM0+TjnOffyTYr4Doi8zAG
pozVj82Lf2dm9K06LTP910qw9ZzlTP7bd7JOfvTYrvdCMR7H0bwbLH8J695Go2A21dEe30kjxEta
OA0UUxgvGcQgiHKXOaMsrVgg9S5JjWDPezAw5rVwpic4TaDOegWxaZCfi886ql2wl1l+f9UQ/Hca
c0/NovAZnTfJkpwV2UeR/po9yS3TxJU+poR5rrihiLuLLDf+4UUUhzjDhuaXkDpalC44m4tf2bpa
lDbOobLHeyx2EbLbi1bq1X4WwxNXBgddsX1dRN84rfUDhBRVCwhVpEEOleWM2uOkjdvueVhfqz4d
glROuM9TEnpsuw1b1VOVGTu29I+9mf4bsMKueFhQori/tRsIxYMw9PiPS7tBq2DSzs9cDhFrXzxe
2xBZr3/s+lG9VdDw1v5VTfrVmZhx4C5DaOwlf1jpTX6KjjYfvuD+UarOJVJ7WWSI3wkOHaeCjQb+
y9S3yIGHCGGzsmQEBVnV46VR4g9R5WaIHemYL1CdPC3Dx81AvK/JNJj6QfEtzb/FCITABmTjlYlz
3LsrP7CYFQnaiRc0vvyGCPfZqQRMmDVTXrQb3ALJWuM439AWoXc46/sq0QmQI7nXKhSwagYHM9bG
n2Hu72OkiIZy1Um0qK4YA7VMwdK3eFB7A+VTpPF+djHrl2GZ34aRNRp+iG73hMT5ozaI+C6FS6Ts
jHbPnRm7Lrp9Zhaf3WW59mTOWSR4oYEKD/H7//twjPrPRj9/lQOsYSN3y50+qH9s/9/41MqoR38T
OhTQ/H85BkW9Ia4ngygXzm+t5d+D87sDCeMS+cL4rm7FqbEMmDMs1QKr0cvD6tDQsuIlYGimnkhY
clG3mhQzQAoxeQXVOqYns8jf6oInIvVJK808GxYBlcmh4+ehOIRvtDgffgkoEJwdtaf+Uqvm78gF
vmXEPyqTNn3wMVty1AbLzbPgXHRwmo2V3Y7l9jCj2nRneP2Dnged1zyZPfO1Abiu1gxIhsfh76po
ulazJFGHo+bWyOayrhg9J82eo9YauFhXM4hJOgnG4S73kl8nUd9MC5+mAep2smmLlbXGAWwR7Shv
upVvo+G4iBbhzCx88507I0sq+s1+3djfwniBYMTN7XaPbLRgpgzTU+YdhO0kV89z9jE9OVJs2rsC
/2081a+uC3++E+kBOEioVHaZBhTXdZHyqsB7K911V2jvVV0/e43hMnUmdhp1bWTF8pKvCxoZePku
v4HEtr+T8lonuDmNBlRE0fVHlRQXX1EUt5Z5NFuJDV/SU3a+9APfhN/WiAd9QVrD+vms89lDwDjr
DuZzv86YshvMfC0pXztYUqjAOFpTn7tf1exfQQjmDruI2OdcywgsZxXE6FQz52DuMAQTg30dUcv1
YzacCKHeVkSsYJTxOG98Kx+0xkGnDzHybDgklP/hkDhPaT0zt4jpIYBYP9Ro7+0tzJmoALoKX74y
gGdmuvJaj8637CX9xKyQ5UnjBacAVUaeR6rIn/ARPWU8RdTviini+hKTZjm2YIDMmekJZrLbxA4Z
7gT1xdowapBF8iFXHLrTvOJczd+aYsd+tDzh5zmsbN0uCqe3bjByc/ApUKtwuToeqZA9+BBtrYJ8
NvLN55aF3bC2hBeX6gLimKAAbbxvkfXvEY1z/GnnTlI9CX15MfledHdGzDvDmgRljSef+79xUb4q
6d+vnkYRwz040kEtKYJ+ru3OtkDOFqyDTBpKvx6+DWt1DgS21eG8IIsfqUK52ksd3fWS6CG+yC+Z
DLD7tJqxd9GAy3WRA+REoHrMmc6O0G92EjGwZncPWyWa8hTYBPKWdmuslNk/9AZNl8d6Eii2WUdV
x9aqb6+uNX+a7gyWEHPWmPTLqRbyQ8bVnVP6G4+upm7eU+y5i3Fr7RFStpbjfsuNXb5A+UUqArRK
U1/tpuxH4wvrA0qBI8iVaPIhhMwUlf6yM9dqOa/1m23V037M+aCxGjw4yhkPhQto0qr/drh7sC9V
r8Jbn7sJWDr8AKL0dDzvNHEIGt3TuExHOuiX3jaficpOwrWg0IHd994v/mHO1H0m8XNwJeziyXhL
xfg+SsnaTtfwSmvtSTrsl8YxieBmvblm9Zva6yczcnAURX9XNtO9F+chJ0W1x0IUhx4PZKDNfAkS
5bswjJAEG9CroHFyqc6xGt6FK8Ybqgg/XHvmHp5LfrPdHJtqtXamb5Pqu3ZZmHbZE6HffAfusvNK
nToVj6hHCbHR4CKHkz5oqQ4oyeZ3KikMY1xkbcJtSrwVke74Gw/1vCCTNH5ZvHFMkVEYdPb7DJZE
AzWDSGp6MjKGnYyL6itxisfJv9MUOy5nwCSpf6dl/egUdsKcmSnjSG6dWtTGgVFqF2Okh6ervTu4
m/a223z7KeW15eXQdOVJNqRp+QxTjmJm9b/aKQjVGa2j50PxlGCahX0jHAGqiRoQCVZOSCoGlYbD
A9RSxbq5AUaXVnUQvGAjQY7MSR2DSRYOzh4pEeXq2h5rhAQJYBp2YlsnZ1k/Vu/d5QOPtGNvU8YL
o8WNzcE/MCE9BTNFodyASiBcnlsb82cRIgplBuFNVO9EZnL3MHNfO2hlzvjA9iYLYmZ3oQdPzddM
E0BMxex1+JkxXu5rrf22qpFL/pdcoyLUOyMNVZzaOD4zyAtuOjDXp3TayudKo1fSZjYZQ56dPcC0
4VAuzH3tH2ws2o1ssdtC/35Er//K4obFkrvr+wJxYvmQTt1d2guqQD1sq/kOc0r5WKzZ41Ln9tlq
8+dRu5v9+ckdyCeUWnZJi6WKljo+0DO4ZDdmHxPiltNcqF2littSrDymKtX36C3ci97k5LfY3Qb2
4FjQrPfCTOsD5eYBBM0Og+F1YadcdrS8rbgrETbuRJG+AvzyOVeZyYg3EmzTQ1lyXvtZEnrJlOCc
m+9hMaOb5pOCom33RLfZzhqpGGGlcHIs/8YY2dgUA7sC2uNl1VOVCnbBOVa21P3KS+toF9XCIAi5
F7Fwt3myxnCYgX60h9jxxktSJueJYfr27D/ZWZI9Mgni/fNO9XzNnAHoUq72sc/AZsjf5jXrdhAL
ctP2wmTwrtaMuKr0mhO4gv+Xlrs0HYerV3UHLa/yg4uTDaEpAZFdxl8YZfKcoCdfYK3qZFp6jPoZ
vqfVeWles3XQWPU5RLSk8rogAjQGAFia+t+wfd/GRn2wBb9rr1/Q90DUdPKeOV+xy7qYCnRlHDu3
1SklSJy/hyYyH1XQuBDV4k1dLGdp70uDyz73vBugbjTPVCPndlsLtOPwWKQoZlmmbttSGZCVRrSX
hlHCIopywYuDuIKM79mwgmGIv2r0P6GtOZ+YXnxE47P/65Kz9tazXrNyN5LTIg7lgHwgW5ebNmQA
Owk0blUGA7ya7udBBLNV5SFpwvred5Pnqiyck9VS3zTWH2KrGDcYurY3bBsO1pCdKryiO9iv5ky0
yEFhM9hNtSRg2xoANdFjFPq+SvKz1mcP5epn3I75tq/kC/McPmjsYAaxpH/0SfwtLbzlOSNSDbzM
hZ8JbaUw6yPAxIUmH0OKxyBg1o+d2Y4XlCeH2q9/JBbr0wzsNLGN/yeYPzgnnnoqvH3H1RrqFNhC
G/60brSO225dubCxmtnYjb6GdnimQDaYkQRL9cIeDZ/+tsuUi/pWUMQi+NMsqiTViVWVux5IXWgs
355J05XhjQokqgS2CcunaFWNqEtJBnjFOR5ahCZCPwou7abH2dEwBN91wldAEdkz5g3lmSgzku6o
NPGRIwFOtagxejownwksYkLrUE/GHuDARvFqkQ4atr7XGtiR8N6DtpfYlbpyZG0Gpq8hbVRYlFQm
elMT5At/mp3k1CVrQTM7H3W/w6GzTHSL/GmBYWU3vC1li6bRLMy/WiKbsINQxqHDs7YedOuhYdrH
fAm+JBqKad8O6eugnF+yeh4QYOhzjkheG9UdAYKcIjaXCQJTf77IiR4iUxiR7F3asdZw0gIy99Tf
9M78bEceHp2/bc2HqxEPV1KA1X2p6TYDaEqxolcfRgORVPnZjZGyi25qWLjTUTbOLwa1XoicnxAk
Tz6ZrBsOse2ivChs2F/yX24Rr2Pjm6IXNg+LyXCdYSruw2ny7nOgpT7jfyiJ8aeGdAw5kWfmdwVj
EDgthtzpRVrcJQYr27lIHwwtEfZRq7G2qM01uhL1FPgOU5WiUykpR1w1ReIfxNjwvfpF/TiNeEX6
Uf8eaTQZHqVn1CZtaA8xAl5b/kfYmTW3zWxX9A8FVWgA3QBexXkeNFl6QVm2jHme8euzQNfNd5NU
JS8oUZZtiiS6T5+z99q33nMcqqf4llvNyRvG8lB4TV2wwYwvLWRapvv0RxjV7tliy63maXhK0AmN
ojkQ2ZHvXVBLOsQ8gCqIIFyfA2sqSbGIvtPYDnfSnYb5RBlvTYm8IGu6O6eeCllAny1wzYefZdyT
3N5bw0VhTj/HjfkJQ1An85bPckLGavULXaC/G+VwlJ6rXZlhfBVqwFIzP+og2ozScA95XOinOnT9
dUdn22Owsm0wtJdDj2hSFkizKto4AYLbFR0QFIrwxVbdpGX7hohbAyWnD6RpKNw1Uwyox3GZn835
8viqE7q/rzrv9M/3K81KNxjxSUc4ccqqn0uFxWdCwb8As7YQiHDuAKIHxIzDpiYzHh2MQURgx4CQ
gDhvR5J1sCldqgdU6FhU4RgsU2G0VwSFDtZXfg7nEROXOPpZu9JYUfJDqaJJClpTc3Apht5Wb6i5
B2DcgCyW3M/pF6p/1joEcLGWKbLrJ/Ty5nz+rm35YmTuZxWGc/1jTG8mvB76XHF4tjLQQRmrWx+m
zT3sbfVqOJuHlI/xZngjUPn8+Cu5I5xjP7qA5I1qBDxYbYxCzmB3VIiiyszXf3vItnfWSvutao3u
llY7k+zOu5wvCDryHWKfLx2hhDm21tnTnfxgkvHa+QMyNeGCMleA0NPGPnemCclh8NYZKsyDl7kW
dEv9JY0nUz0FqbPvgwwt/mQnJ7exoLkJeRCTJw/c8bywA+tumNj24Z/L0MXOgSB6RF12OK3wTNCj
dKxmhynPumdxq86CsCS3TKHTpVW/DVWWvBa422NvMO9DryevAFVg1/dkIjhJcFZG91aOvPFKb8W2
arThLiGx3DLvPR6n4V6PMllY6VCvRyOyT5qRY+nFzFF3zr2QqVdQ6Xu/BXfvTJ/dW+BldvEUyye7
dJL1pOxmpaTjbclgD6k0dblqqE62URKXH0XERuhU6TsGsz3IVLmJMXos0yAUHyFm8ac8I9k2w2ZK
GD0her4HRgsR8y0xnV8P1AkCvdnm+xrGOUZVIAU2RmJa/6OL5JJI7GxbBqS+tY2lHx+Xhg/R368e
DwUjACLFi62gGbbVetdFCoUS2U27V3cM/JMDchLFRSOXrVVL5HuEgGON0BHTqP7NKKsQTXRb7pTV
rIK2aA+pKcvTPxfb40OdlfPvm+2EYwo0Iv+6+LM8FTLtqUI3vMseFnmUsTVHI2gGyjKDBUaqkaMA
Fsukb5ojmqVVi7TkHIft/OsWB+UzcnzSc4xE0kUxjjQqCY4qrbdY0v2tZZZyr9WBcFaPL7swW6T4
aRe1CzCCNIN4ZBFkg5AwREBX38YE+V1WQELvPbe6acr7giJUbMi5Ewenn8Qh0n6A7HTtldv13isb
u/bEvdzcOLChY4l61gskVcVRjofRyzIwxTRn9cEgq0Fm8cU26Z1NzBwEu81jklCGzT7FrUygQHFE
WN9+E4l6slNL3XLg3rkxFgtaOvrdYX1Dnu6s0mHSNoY8gzxL3vjlyEiRQ3+U9HLTyHoXcavjWU2w
S2gtuuOSzqmTuT+HPggPEts4w4WRUaFnrLssHHcdFgLKhoBjTFqQb9mIHXwa5HYDkY8F/HjgjlTi
KbY+AJIp+rv5dXhcfB0JTluSXmLplB+01g+doU4o6o0dmejz6kiPNgyx5wkx1YsEv8o6bj7+LhYJ
7oFpiNngowSCa0mfYIb1lCgKlvoEw/jxzusTsZJdFCreQhOBP1ai8sDsqqq3RiXeYpxJDL9MsP4a
At+MW5KKCIRfPJh4xOPsFGlRsHKGYDjo+G4W/dxxrRnPIjVxD2h9vYMwcL1O4JGXkaFjEY7bOwJy
+O0l3GoUc7th8NnA3Sk95YFGZoZmhwcNVUXf2uGTX20KdVaVIAr5cemh3od2jnw465EAlNeeHsg1
qiadfnbobupp+lCFIptEetnGoPSjU2Zf0xpqda+3PYrhqThOPflEbjnsosJM3nijgr1vaER560if
k1Lse9PU35ZW2siDH5YTZEovIiajKpErWh9x0dMgVMSlwYF4qZTfvRZ2FS3VRF3ZWOa7CCu8gjPu
PZPdBqRA/iwkYyMmCyGpeDDoaff2XYrmJUl/mIOplnVdJDvZRG+hOYGAGI3nShCYkfAh8uG9fE2J
dY1o1+58wXTHifv43aLGWmljna2RyQF4m5KDOTkJB1EHWy+EHZTmPHRKyMpT32ytwVzkwFZ2/cQZ
CLk7q3aOR6bNOkxUo7GMbVte89KiJ9zXFc3bstq0KMHPCSLPMyYSnkur/4a7NK2wISB04YiwZGSe
HqsZLyxtEKIPhhDRuf6Vth6OUhpdIFNH+VIRHLlwHGxb6ZjGx1JLSaUIbUqldCAZHYMAtyNDragZ
z7HzhnmxP2U6sMKkRyaaxpo4chfWbvBG8LV2ohDtXkyt5VBdEEjsGCsaRtQmKpCYeuYAu6GtxeLx
sRfJ1DJca35KrQF1H/3uW4pfSWO6QHQB3QevnIEQknUiwCaXRhx084ikKwAP+FCNw9/FJwa/0M64
IhqHLzRdaSV6fY0aJ8gvlkB1npv6Ewqw8VMh+TBMN1lV81FiaMF5TZR2ez6aicePtIJ5TL8L0li/
ZlrzWyTIsgrfFMcqzHUqxko+G2V8CnBeI8wC22BhXbVLidvDHeI92IDsOkVBstJQ2KD0x2ggRfPH
Lky0WPyWp1HP0lMLMWJbpea9M7Ad1QDrN1XeeYegN3ehInoWGzKNvA6YiXJ06DC5pIzPXEy0Klz1
Idb/HI3JExYyY/l4Yz2nu5t6jw++TKeDp0Zzg3kypUqzzRULtoeByOUIHLTaMSDUa14caIPq9Xgc
LCqwSHlIJuriV22wyfscAh4rVMtauKYC/mOI0F0GkQOuZLLxGjQOuP4g0xY4jmDY9j0GiLHGiB2E
Hz6Ei+fcp4FN8WdDANathd6ZAuYDFy2N5pEwK3R07xAlXZza5cDF0qe5ZoJTXJCskiSk3iR0yAtQ
YEMAuELQEnws/mMwxQtZcx84CVIL323F4XEZiMPBEpxmNGFcyuRYhMzpK01uAqv/gYYDc1gVsIa4
4IwjuLLodwyxDxglrkY1TMd+vgyNU+8bWp3Sg87AOdoe99Hc0ovN6Kzo3SmNmshnMnRhoyf5SFfV
vojSHwkouRPukmyfofV5qk2lc5MGKb26smOTRUEhcfttkrqezmM+l9G9fwX2426gf1t/zz412LLX
DPjFbGp8A24gT51Q9S0jzUBR/T2WnCGo97JtylUmkos3es1Omj2NwaAaznpP4IrDUrRpGsfZaI/E
wrl7TDuMUYyXxsAkxbht/eJYoge4IwHXFgW5hhso8Wi7s0zBtlRPSUDxUXdRc3QH1XMWS55TFp4l
hqb+jYKmXCcEsNKdAu4ZduMRs4u2KbxarjGA2PfOYYGY4vlML0MOmypYKmWEG4PAgMbrtlbVBffM
o36ocRfnkU3CRFgd68oK1uZMv/j7zIew/xzmFRD57nWSBjXmyAEHdEQAaGcu8TTkwWWEyS2rCvj2
8y0jMHJsk/mhmXTBZtTIdUFq4h34okSzHi+rMovAXqBqFrJuqfhy2GW1h3azoSlIzDQyDX/aqALR
9yPgm7FntPPL7D23aFQOgWPuo1RFR/5Fjr9lYRGwCWjfThoiP6f0zcEpt8UtmHD0B4PjkFq9eMRy
RhC8XAV6tv/op9a+yJz+hU6n0seod3ncc7ZRiGVkN/bJ661sH+jGaxUZ+14b9PceQdW6aa1nTLTV
xaJTbSgF5ouq9ImnNlxVkibLssxnFS9ekRQFskj9z3QaYTi5JAo5esmdyg1LQzAajo+v6uA4qK/Z
CzQpP7zg+lJXQVl6hckPMDg7DIknkPn869vI4wAzgV1LwNmjMpOrKK7SfZt08VNvynw56tqGZGHz
rBoGY5wUzG3UQf4XdbkeOZxBLx83dRkVx2hGG2JB8A521W4BiFPywLZYZl0VQ0H045OGRpDlbDmZ
o3rR8845YPpRi5A+9sfY2Uv2ulXqZupGtK2xaRvMApUqCuaVoXccZVsejKnqrk6UpzuHWh4cut9d
H5dSmCdfT79JWrpZqc3Mm+LSFcM18Sbv0I01HCqJ0sYdi0OomkMeyexQRa17k6pfPzaDfiohJz/u
sja3fsA2uxgaHwfRxPFLKW3eDN9wlmiBrQ38T5IXXCmXAwAodM0jdKKKPNWilwejTSDrDNzVE96n
Q14IRuZuTfEHPQ+5pJHdo3zSPuh+MrOQyt8oEMULL8VMBaN7dlJV/vlxUabwz41vjfsqrnYMXfVl
XlTQXaIe7mdoghJOjUi7cedRS8Te3RVI9ESL1je3p5KBIZ7pqBTTEkS4ttK6ML6b1ksCMA6Ft2I/
hBbUMCXdGLlDM4VUC0ro2BKHVjDyiQR7dUXTaYyC3FsHowY9nEX7KZg/03hgATeAwFgpyo7Kr+r9
FAIhHuaLapMPFoWBLSeMD4Wdl2u3mDB3o8N4GakaWtkyIh2cel30rbvFdnNTtfAOrcEJ0EJ6va/x
nj6F8/9kziK80i4/M0BzB2m2wXOI23xRGmmw7boOkA3iqQ2SIZS5uo2PnVbT2gYBhPTVTK69ss6d
n8iVJEBnXYHqv7qgsh8gqLgb2nXY6eMhbBFt5aFlb5qYmYBKahhrVfZWtmXv76QkCVMOXb5Im4So
Jnvwl507gfXl7PRUtE23LuicZkQvnNNUdjdsT8VmRsMgHTJOXihvtHjqZ3OilxFGyTelb/8R403q
Nej4heuys0JT0sTI2ctIyr3o3T/RHPDQBKWN44K5FfPdaZd5KM3SSgRLQaLH1ap1e6Pjz9xXKgB2
MfomnXdtQWZFesk86RAJYQDsqhzn6fHUWxratCmTYPl4iMGGFS0L6PM2SCsQIJEZknEwbBW2Jp7T
Cc8x7XbDXea9tA6xsHP80yZSWKWhnfZMYJ9zAjDLLuiHEthil2KzjQatvnYNRDHTx+lRNO6baVFW
NJz2lpD0USfMivqFaVTqSLmmjtL0wt0QpM+qzLex54bXKRP+i9mTkj7VkbYRJIk/5WKqDnrQlOsg
kMzjHbVsdSP8gYoUMAUCzfM4aD8jBac6lTK79naweSyoGtjJWKieBsSt8H39oEgfOWqBOiF1n/up
828ZYjqR7ClLEi7FemrN+uVBVyqTXe8O1hlSknVECwZnwrb8k2WEzPZdpsWoUptyvFoqNi9znqnU
qF6qfmEbmtomYXsWIqVj1fB/YCBk6MLphZaKae7H+lCkkQIdqbeYLG562zEFnbtanFpISa21s2ib
Z7fwYhZM+aNWI6j8ANcx/2LHoHzHudYjE3A+aBlZtZhoFOB+cf1N5SSzZtNN+61gbnkYDIdNjXWa
ZjK4RnP6HCewGg8MVGu418LU/UPqyWCvEkp1v1Y7w0++y7Zb+jJCJw33tF7JJO4Y2BIpbXhhdHJD
HQAHR9/K6AAzWNO2dlHlIIzPlz1Hl/2D26ZM+6OcKiaFuLFXdek0R4ijbwEGyHM0X1StSA+rsn0J
T8T0+41pJ/LCDdCDGJobmfj40n1ZK1qOpfpdGzm4hbgPnsevFjvHOsn4SbJbp4NQ7cru2GMKOJxj
I7S30qRHBvPJZw4q3rwm9a9AksL3hUm/+VASyrc2EB3A4wKd9bAiZ2MWnFrWtST7aUP3AK3Pr1+L
0CFC+18PyRTq9hZopr/ks1jv3E3BGBcnT+JtArXI2qZ4FQbaW6lp46oF0sIbShabpTfOxnDZfOsY
WXLuTf6pi0sfFEGE6zUsXnV/2mtBhCoseZ4Vq2cM/uH1cYlHCgIVF+YBT7JGaK/1lOpXrbGDL4Ct
jGD9+tuI8SZ2Wiy3Ih9os1mboPfpH8G4giKA7W/pEe/FHeyWq5wcPt6Xgob7NLbd3vsu+7zbV2XT
/GBCzb3q/LBrjKdF4qXPrlMclR5wDq+yae3FroXyu6y2Uu+qW5ItB1vM55RR/8h1k/fLDe9OypDf
rjvCBrttNmnA7EokAU4g633rEGJVlHI8cezy174FHs5TrbdHFI4Zx4ZqaGrVj8pvu52HvuoScjhe
JIkLPW2wyMkLvT90qtCME1R0DVg0WYzRnxFC5aAdarOzNuxlr5dgWaADa1rCbIhqWHvSLONIYmd8
T4X6mdnldJeheQazal0Eyn4BFffvowSDrCmSfK1DJ/gxZXdaqPZHJnWaqUNCAuFQ2x/kbq5hT8pX
+mnYVK13MHjdnJVmPqcRVEON8fkBigEYWGaeJCd8mNpY7ipMPMuM9T2D8vOs4YNaPr4KIwaFj696
Wn74c/uV1SBTjmRo3B4XK6xQDNqomOZvtYOTnOe5bKUchpRlc6BYTO9NOunXkB27jWqApuzgVMvV
CHCg09GJzZfJBTBAL7pZUFPcepXqaytm/g/HLkeigyXfQTNwRGJkk/cJokH1hBakwTQz+TkRNL3J
/FfrT7kzHMWEoNMyKIeGdsfhNDpYczVR9hx73Cp+URCPPmCQvOMz1igGQFQQlt2c4pHqu2c+v01g
Ja9liYLdhJKCFcL+LrHYXDtK6cL/TesxvD0ujG2tbTA/ITsz3av+Z7CxfIaa392kiScxoGN/Q7XM
6XKuyuIBvkouiF3wo/RXjBaWHnsdX0rMBEvOtb/6XBUvndauUMvBCE88YiUrpYhcNq8S5ZmddC2i
5nw56e43lH9yN2y/eF9aLcUUglXnrhpexGIA6ZDPN0kelzeOV/5X11GPVXCg0CfUG1sW6WsZMblH
cSCQUYeICsFV6FOzGgYN00JtO4I+owUBZiKTBuQWAVsj8o+kAzfYoRxcQV6Vx6FAfx7b5Y8Yd9vC
DL4r1MyHigpB1tUt0/H/PurgLq/P0JA5AGitayHeKhQbJQcu3fmJbRnZro3qlN6bt+oGneDWwY1Q
09sIjXtW6a5ID9QcB0ZCaxixZG/N3TKyQfPtY+OoQyQuHpX3KtHyfZf04w9Lz0gIS13GHRQXsQap
uZ70kb0fnd5kuQjPMZbvsWAZ/P/fegkopB/c6kWiloRskh4MkWog01eq9PunREcPMI65eLExJ62i
phbrx8POyGCoVeIZDBc8RIdpugwG56ssuktodvlbXxfVptYcZNjENL0EzvjTrIU817EkLE3U1jkd
cTeRURps8wnJ3rLNh2QVj/qJWTDOkLklWuZ1fZtBMpwb+Z4m/fo2GCrZwyYCTBba/IjfaNsu5e1M
tfZouMMIWJBeaJo08qcejV/Up+W9QdXsTvWF5a7YAvAkMTgp6ktts8BoU1hsUoPeOI0oHMthZL5a
NQcyYMi4EEc6z/3kvEWaeWonlf6qoWb5lrEGCaTfqdvFHTEFMn8d5bXlMlGwYQzcqnyWQZZu/FPk
7aYj2Gapm0wfnCqejp1lYzqaX1ZCSQ/kMCUbEwkdctjWWBdm+YUtBGdg7u9Yepx9wJh36U9296zT
t6kw8b4zxEXAIuaw8ToyDrRYiAXHjXsdim+HEdgCTkj/ThEAm9q2S2vjDLzBYZ6369bIwxOAo/Dk
eDmT0n8em230XNG02D6+9c/3H1/lQcNMRQOr5KZevwZmI3E36dP5n4tdA9q2lfc70vxm+/h+oLqB
IYH41o0m1rYjTejDgHr5MKraILLdEncYpN1r+7MyUAjiIMCpWTXjlVeaaZ1DkharWnXxMpBJbuOG
PzrwSEs/sOKdmCHvVVNvMX1t9YHSAiKKvHued2JzGH90DEKpMwTwsdx9ziOkPIb5OzfxVfh6a70a
ERt82NdbJUB/Pc6rSPKtXTvMOTlRze2Gaq52aRk+mhKlDvdjxBNzL02tucXeRrzBp25/FaPoFkZE
N0GoPDkgpeDjoOBCdvTqHpdeH+BsILDlBX+lLbBz89Y92fNF6/RCXw618YfPpUU6gpHry79/gkN6
U/c6RvD/+mlwXxO4gIkypKuL62BPv2l4GLvHo8elBBm9ZTskE7fLRYEdCi1XpQYSrqt8aZm4Ljuc
v8gHKnNP2/xWx551eXzrcUnyQHDzg9v5H39ge82rUOWlKkBvO00QnLTJ9CGuJO/OVLb7Tu+IYjQJ
uMxC408fjeUH7iW6/5OvdqVM049xmczzy9xSYmdXxZVilc6wbVj32uw4fU/CekMxwydM04vX0M7u
U+Ws87YYP3vl1ius2gy24fXtYNOtRxy9z1Ofs0d7o7l+VNdRdkAlvchD39w3SYnesSH5JxkrjzSn
iiWdXtVvyyERLDUIgfVHZBJw5P7AsZqNdxWJn4VZveu6vtN84Fm1yJ8hstQLs+ARyFGG3oCaGKFP
WMaeosq6xpG/KHXzz6Deaf1zNDVIeEsaXIDUl0iTrchEMN9Fe9NAOq3p1d6e3ceMtFx0hMm8pqJR
JUrVq4IPjhUEuw2SdrDVkrNKWTTE3jKFh4YRdKrWWvRlMgnemqED6I7JOKKVZWBDUlUR7nOXctNB
M8dwG0NHAUwRNAsR7WZ99foGSVNNslE+oq1uuEHy3puJgUiCpWY+jaU7PDFENheoJWM4C7M9jS4d
svfmprySYfj8FzOQn7Qo4pWrOb+yuftptYjyGfEvWlHB7eBguCprarYg4Izc+78H+t+SOnOBP5gp
DZDiqsvKM44rmMa09zz3MppaBBDTcXa6inehBbKEAWixT6S5cWCqLBxCtnw1HOlhdpcU81oekfVV
FlODMdU20BGmwWqSHK1b5GiuqAFiYnhREQUUO9lP36Nt49OPRQoxWz+t8cND/vaU6aI4jQVSZd9q
um2DHTnpsYXSgNwPtZXepoblImSeW1i0wmYLvGtF5Mynx5pQrtKv+0VDnf40mSYUjJA9kv4boZDf
lUdMBjU1gN3cv7aa6R51UjEKpwWo0nHKDwuc2lQzdCyJ3w1bbLyBjey8zXeR0Df5QFqH5dTaOpc6
WJ9wKFnwMXVJaPSLJi0/dR2ARNKVgF6MgjBBq+AnaG1q4hzacbEIfDSsCpX0oEzrU9O7hefW0aKe
IuDBot6lKDm2eYhDszOvAbPbVydQ+C7Gll4b0nXTRrQoG++KVpjm90wUnTxtll6xo3EIWutx7+7K
zrjQg0k2DCOfNJD8Oy8Pw10351xzplk65Axg9AK/NiVAQEbP+QiqdNFYZrPqJ8vehsUyCL49fON3
D8Jl3xbhbmphBVgOv3KDPXCfNXgU/Eg8JbPsG6+MbLBPAaGdQ6biYw+RsfKJRw0xHZVjC+7FtwfA
rYyfx6cqHyrUE/EdugGTq7T7DcbuEwjHCELRbNZFOVyGApMcBtFk5lgKlFnL0R4+HCuAjBiTw47K
ee/I+BXBnrWCeMZaRCRc38tvDlErw5C/FZqIJem+lDTD2ppisTa7upmHpPFScQh+MtrCwkqWrnWz
8/ZeiWgyARjHpA/cIghCRn0TRZyZvsYao+PM9D9wqNJqzL+JzbHWdm+0FxMdqW1BS5yK5hvHuXwr
WChz19xMk/cepZhFq5FBpcSIuR9C40OzsdHlSl79UKSY5jBga4H1Hdo2r3Sgfbo0StfZ0G7toLsV
UIUpi5N1XOGz2AvbjS8uJ6Rico+CY/+nGTSbqInslWDtBRXF580qv2un+/ZippBkhrSLzicToxjL
DWiBn4GdfQ0ymUEgMxgJ6voiQM11yudbwdFNsZLwZBG9dNUOGPD7xLbcETKxIjaxoH9wMSMI/L4B
agGK/doIcusYhiRKi2oAoEKwEBsAS5VBinNrwvsq0WmrEUeE3iXJU52TGdFbJBl0i1oVXyT4EIyn
iitkdXrGEYAjuhqAIqv4dz2DfRRzRLq4olyKykaCLXeNrrX7tleXMbOOhUAGz4zo6hhwyi13CneN
QcAi8u7Zr0zJARQUpUFHLLtyyLRE+q136Z2gIzzvXvHZlegwxhITqDd1JTHn5DhXmbWHfojoOTpk
oMdnNc95sLOr2zbhqlD+IS7FH43Wzyrri23cJxphuo63V9x6NHXm5GZT9nR2yE0s8x7hd4saGfD6
Hw34I+gv91A2TogmXX/nk/RehnAL0c6tHQUHxaqFza3WZ+BZecVqUS1zAxWflaNI0yQ8kTb9DXMN
VmG4yEofM7UwwO2+1QVA2SRtn+OSMMHGu5QVTmt8IsUCVSkqJMkEw41BDg69fUlKiDSj36OBY91Z
m1etZu+gx+TfKxetpMFAnnrP2Jm1luwwGeLiD6qjnmTumZSicOU5hDVY99YnAQKy+mkyuNdENUYn
bdD+DElzKXCfbQqd+IixF3+KLHun84Iuyov/FG33mlXTj2oyzmaAlx2LTmEhf6YinEmnJtwbl0N2
DMm4Kj+GBjRNq/c/yjm0WNR403q+j7EWrm1CxTgJ7p0gH/c3dyKFPWj0bJva3B92s2XCvrL7UBy4
tZ4B+nDKSIjIG0YMBRDiEM9volHr9+Qbb5woI7iezUrZ/Vmh/t+jU4AL7oX71B1IqPBxmjRame3b
MGzXacZnKcaNOoycM7wyPce9WmNk+D35+rXpiovwc+Pk1PG+rPytCjPx7szyEGQ6CXLp8NN1Q55U
qC0j/uy59/yMphXLOpo5gxbuU66F0XowPf1sjK+jGBGXBkdp64gTc9Zg0rgX9GnQi8BP1/Q7Pjy8
67iht0OYfblwfCKttVeySRe6btBtNvJm4xhUHqXWE8U9+ujLGrlqcTefrILzewYOSlUGchEkI12e
ftMi7M5dg7bVIkOBBtbCne34iCyX8FlvkyL+YrKjW4cJzBuOU/OVFYRIpMpa16m+KRL/09OL35kc
UDOBRaD1DhdCROdMt+ItA4WnWNtoGmHDzJiTlYH/YsOk5dZpxhuUusjJv4yo+AyH7lcxSJQ1WHLW
NGt7xMzjqa9AxNpJ8QdH3p/IzG64oXAiMBPYOgMVYde4jPfdsNiLoSr21EyMkE8l/penwoXwY1bk
CyBElGuHWcVLMRjvArowVu6sWtJdTjzA21mce1iepzviWhzUcbaNQ8CkQefcogRRtJu7IJmAUawM
p0cEJlGQSatdNMWwSzu6s7YgH8ajELyTF5rD3IFnOSzjCFs5o6tbKMAhtLRPF1L6h6aqrV2vdRtV
2wtVOdOxSmPUVZWrLrKgeztdAkSyv7teu2EAX/XE0bw2rFzVDKA01Asf6/pcIrOfEii/qiNx+U/j
i2ZlWEAdGlQkOUrhpnOLXWFgVrGG4BjVOZfS39jYYyf8WieX4oocz458i0KtCYcH0KjpPx2/EJci
9fQL+O7G0fytC0NyL4ikRk1F6TNOb8EEYbSy4k8sP9qzJepm5yN2eRo89d4wtlvGnrjTQFCI0WSy
RWkit2PtgFMgEsfmLtkyqIVuXEAm8cyhv6S4WtO0Mfccl/8j6BkMWfGMUGmyNVjLflfiRY18Un1G
nS4YjLkQU7tGQ0T2CNWJiUn94ozVz3xReXHobGhYg7lE3WOYyHkHcSF2Ntpmob3jLL3OE5fhCqPM
rR+TopBPdxV7HOQJCJbj+v/OzxLqf6ZnOaahICm5wjYk5Lv5z/8tRg7hlQ1+D4N2NZE047SAc4LY
slcOiTpMv9CV2OyIiAb9bFXzUqNuRiGQtc6zMcovv144RmgyNEN5EofD+f9+dsb/yvZyTKnzHwgT
O6RiBPvfnx2oGM4+Y8Oz89k34miA1u8n3q2Va8yFvJS1Ha5lqq/S2BrvwmxQNoTvUgQnth1tXRdQ
9ei+HbEOCNAsrCSZQWc51bbEf+jvEz4evMjF/xNKZok5xzBPRj/P5iBLum6uoyvHsG1l6rpNG+2/
P++qVqB/khb03mNgAoc2PuP3Rn/mjuqITiu9szj9xEqabScqrL+aGHg58ME0i+Qg3HMMrmVPH64a
19pYqX3vuPW+GroVaqT4xTLiF98d07WPbpihVbtmFW/RO6b6HYujfm8xdmk1DLoJszYpFpAR9NIB
0pi8dbrsjm0W9XiJawP2gwyWsgEJilkJGKRFnEGegxfwnPCI4Ds9+Pk0LEtcFBRK5qr1yvzatKJ+
5gWwAHeRAKEVgL7qqGAWLuhQJnoWHkK4hwv0cxLrZB+yZA8waZooZFWE1ratwXLBkMP7VBYOWdWx
hMpWYkPnrNUcugwyURyKecALdzN32xUINtYGg1BjH0MgxFmQtvwbRLYqQ9tEuVmfJpUHGysY/TkQ
t1mjpy/3stBg8M+Xx0Mw6m8ROsb1P99KgixY0zt7g9XAXKyJaaOxSZBHNf+tx99//FU7UOQYkBtj
eVNwUfOlJCOeqq09TlWBBSPnaCrAdC+dMWO8yZiJNcD4Vfa1c0Xw/1TOzcTK751nukOEewhg5wan
n7hrRiDpXJIa7kQrUeZjYDs/Wl+FMMed6JCS+DQyVoOWJZTgLVEkISHacY4393FRQr2iR7Y2eKWi
FW6eHNJKaW/dWvtVR12KDxnSB0mN+f7x0IrDy8g4xqn1YT+l6b1tZLmlV0sfVTtPDblYk2mc/pO7
M1tuG8vS9at01D2yMQ8R3XUBgDMpUZRMybxBSLKNeZ7x9OfbckaU7c52no7oq67IzLJFkdzY49pr
/cPgAAVFQexFIRbczZGGYrtS4QyN/rQ3tbP5oDYV0A0bpwdkJwKcqflPUWeIVFgtsqZ6JB2xZycm
lnEGX4izHpqx0j7FCCo6UoKbclGoAAoX1Q+JpZQotG74n4/wtpBA0UI8etSJUlOHp7IZ41yTkfGm
xgnCf2YsnEU/q9UptR37vlNL/dzOd1aqS2uj75y9PQEoGJsO4VrNnLhSG9oeNxpU3qtmPp4nZuUR
jnIDytkI0Q9om25NCSTo3cWK9WPHvUwSxVKoXtn+A4fJYUsGZjlMUljcYShWUz5sviI6igGnlXdw
MipPrUdlP2kOXFJ1li5kSyiLkg31SFEmJKqxUyhqZfJSsU46sTqKlROa2RYnv/J5qIrUDSlvaU1e
XXRkBdHJWLBSEEICVJScowEBYjWyneOoVaOMj8cYwrryi60gfKEPKvQsdKzPWQhboCxKy49McYeJ
M9T6Wgsg25K3nmVNzV6FbuvivNDmLeqyjQ2ROgFfQTk23s92+KXlhACdMh+XRQfJi1a9qtYYZZjl
rrOTZqc6FaE52a+tNMftXRy0cElLkGRB7VAxET9L2G/wL4N60rQ2VxVCaBCgdl0zrpJ2sCTnDqO5
lNZW0REMxXtgpBPF7BNBg34MdAP4alZ8pg5vHKxgDFE7aiAEpm2+anQokTN3z0DYmGqVzvVELtpV
jAvXZsoLABiS8hU0xfwSCbl0p8x1tAVHCjhoBLfGBNUYNHgOlAqcp+1E32DtqlvqltUuR0XSH9lu
vHaW0PQc5eqcaEu4hTJ7sDKnvdfixiBYrdJPfcQSkbp9qefZEXBhsh5aW76TLNIcduNke80Cxavj
b6/BAoeSqmHqUiYo28z71E6Sz70QcJ7T3sLGAH95FbwDdHSwHGrQv33wgHApXdxEesZuYEKjam/P
gILQjzX6K2jfAwk3Z+vkk7WJ5e7bEA35Q5xN9V2hyJbbaVp/B4JRX82dFh+NMZ23gzp8LgcyH8MI
WXiyJj+HmDkHZvvcFi+xDmQ31LhjNGNWEp+ggJkNd53Ri+qKVG6gawz3tunsg0g5xVio3Ad4tu/m
wm4wFIlcOdCIHVDNuiOWoiK3cOtQxkKC/9YM67zsRYeKUiWG8hx5hU/+3/xSoS10TEZUo7owHPeN
+I9OBs3rB9VYoWbCCWrVypZiW/60oM69tbhw4A1EqKgFSDNlKhpDSGPuYvwxfIl0wZs0bJHYKQ7k
aupNbgSLF86glcjxg7TO85NOLzznY4CgaRBMewq16neb2n/Hvjv8Wv7pe9z+8z9+tPP+5a//fCpz
/vkP8Z73spqbmOTiz+/45/85A3AHK9b/3gB8E781r1n32vzoAS7e8t0DHKdvDQVv27F0GRwOmOof
TcA109QUxzQAq6iyJf/LBFwz/1AMw9ZkjQiV2MvGEhgQYBf95z/ESzLqKLKsGMxMRVf+8TECv47h
v/7+o5e1owlz4X8FeYZpabrGB9JA09BVU/4lyAMpEiVGVX5TCJl3y656yi/KC4lIp/OgJpOBX31J
9/k+8pajsu1rl0WzSbfWwTnMX43j8KXbVef2rnjKdrjvfkm+KL6xzZ6gr1rv47UjFf/artCW281e
vXK2SDDsYCKtKCPthi8RyG3VJQe+Bw35UO/N1+isf4u35ck4qsgV+X2GWYmrXpsnIMd7QuGVc9/5
2RrxSS/bpVf1oTqOKzSzdviUXwDGr7LzvOJkJlHT+/ZTvoq3Ouqc6+IeLMKncfJ4pX1YjijFHPsr
VLkL2bh3da970XrcdEc0W++IyjeB323Tlby31oCUviXnck8r79jmt8E1v0jUPN7tb2TFQhsovxdu
uXgjCCTQ0bAL9vUe2U/ohc29sza28qdwuq/3lXN+60+kQPjY8I5jak+F4EoXHnmGbygkr4Mdkqh7
05NXxqG4t1wULNbZY/Ck7soNDfRa7wlxiFW+qo7yXkOJdvDkdXRnP0ExXiPm7uk++lqb8WsRrJt+
Fb0Y23KvrJ019ovb/hQ8NAjwS4fgZm3Tjf64ZD6CiUSKhhusYwyqvKrzYhM3Bbiv2z461SiXv2XK
QSNfcDB2vQcCaT0dNNoFPnj0cs/+3D3iwqihc226xstyzLfxQ3WoNxjYJLt6y8HiJTxX52Z0S7KL
dtY635ab8KDui6f2Jt3lJ/vMNzw7a5Tx5FW0o6xv0+3pJt6YvnXRtkDpky/CFPAZ7en7cWN/m0+w
xIdn5wJF+Vk7dI8Ne7irRPBSXV3eAl6g0iJt5bt4jbCED2zSw1vm1d7Pe7D95LNX+UG5lx6Zn0iO
RsV9nG+tteKWJ97vx57qhmvzQN5DRv7KjTeZX32GzenWD8OZcgD2LRpnCNYhHuZEW9TAGtlXnqB2
RgWCV2s59qrjsAY4BZz2DUyvX29QecTg8HTOPReprAtyuG62trbZl3X3FIaueUVDJkSDx6abbuhG
RK69Crzeo4q2kshJ04r6lp+WQ7Hu7lHOI8hDP5f1xjSSvWk3ETAp99SE3LQ4IiIVusiGKOZLbyEW
3ZEyxfrZ+YboOzgF0/AmbTtpp849v7drxDzIOm85z7FK94FlaZ9gJTwanwC42CR48gM/A2iGHRGu
Su075BUXK+yVrXjbplwhLTrDK4IwHB6g/AM4AY5Ieag4K69S+4W6pYZlXhZXhCg+2YT4LL+M5jbt
N1qyC1QfxXb5s6089qhgy8rBeQ0/CxhbDCP/XsiB2MBp+bgVtHKMPu+pb8CXCDo//pRwb1CpfZAM
S0knfiWVBvRrucU6N2lEB4ARYmLwLDJ3lPP8Pj44K/sorfDP8iN9HUznAhW7t5E2mVuU1LlruM0B
DHT7efIoGq7GC2on2IT4ZnTQUJhdVqD+6dAObPngpgqlUcNLyxsAPsSUU/RRgvcgztbaWntEqS+P
zmSiu2GvrtKrcPb+rB8s9VR8qvNd/tw/xyiKAiyytxW4WAArG8iftundLMRkYre9ptHaNK9dunbk
Z2RcSmgD3D3IBKzQLZOx33rpHdTONmgvp7vZeUWOYX4k8QsV/3F8tK6MCbKX3nTXXaiSQYiXTLfZ
U+L3H62dwn3WJfmEkcE8fols7E8f0Ogdn9tn+YHMsKD4r/BCpDa66SVvq/V+8Uk625d2+8XxUYzN
ZZ/7RHWS9FfrRDnB61/q+x7FvXYNvfekhBf4Qfc9EEnsuW5W/6nPURtABlKF4V8Okje9k2naiFSm
a+3I43uM6WVczSvCSc864Q4AMPyJz3nB5e4hsgz0BtY9eSZfivbIqVYn1TmZb9iIuvgiID2RcYCx
7PBD9wrzWYvR6trU5rBCggDngQz2y2nEQIztgdmB/Lx0zcidfQZwiGarmp/iF7l4Ue6b7qaEOwsz
lPDYftM6xMSqd6P55Nwb6aEng33U5Y1fr1B+vjd6f5i8T8NqNb7n7Qr3N1fxEnciCfccAmI4AUZz
K4h2IfvMqjohucveCNzQnSz2JThaCKuvu0R1EQvDnyeWz2z4wCDeW4qvdnHVY31tpvkzl1K4db2f
PiKnJIH/p2yyAQea7Pvd6JOIfrMv9h2S37HfnWp0hPD2feM/3Snbz8fgHv1+v34DN7rjqxjUyjNX
2dFGigKxo221M9mc9Vu0698qVtmhf9PO41Y/GDp4CyqtbnrGQBCNypfROCtbINK+uuZZAVMqa2va
8AcUfWCuUfBHPlAq1wXglc6rYjQ28ZjYGvaKMkZd7dD1CRZQUdA9nxF9Cr/A7G9wm/csCboqmgdQ
VdeltdlHeyYZs3k46TgjI0S/jf1XexvBGinX2IjhWRJ0Z4jeGXF/539BbULWNx+h3P92yLv5Wt69
5l/bX+Pin8JkQuk/v9d/7V5/+gvHadzND1TP58vXts++h9QEcOI3/39f/LevH5/yNFdf//Mf72Vf
IJ15+RpyRfwpMiW8+00wSxOK9uv86zv+jGVVglLb0RwboIVM+eqHWFb9A/Um2yIoRRJGJqgkzC3A
wBGw6s4fFkGsY5EChVMpi+Ttn7EsL2kO/7MsRVFshZf/J7GsavwcyuqWTqZOUSjpqATdiuH8nK8c
Gqskc0TlNSpRXcfqylJRBsj82DkvOkZ4So1K4TUdj712DpHic4KzagCnJG2DdbAWPyRg93RQWsW2
ESVGkuONfI3n945N/4d+/fMu9WPcTXf8GHX/2lSTC8OPCesQddMIcWRqs8Othd223AYDWAsAc/B+
Shn/zdepxl9+oY4Gl+nohqPKou9+yJBnc5BXM+4z8DnZ0scGRpX08ecMVYVFPRZHOd8ODTLKSNYW
7031MJGqS7HVJZuRUXB4mOv3HG0wqhNLq7BvHPNEcSUh8F671zF+HjlIHfUYxIgo8CGFelW7xqPv
pToCiXqdJfSNomcrPubjO7V48DnvY/Nuhg8w//0gXnyH05yvG2EfUUf2xKf01VXl6pEf6+w5Bldl
99hnwvie3icMmqQDJkbowfnRY92tm9hfzPdhQtpOfVf7q21AJVLfyb6N07UEpMxnU1OBtpZSRBnX
XfBO69LpPcRxonlvSCaBXAVOSCHtRB9k2jXvj1p6xD8edajQGyL28OFdmRIXwLqb6RVVY3SHcPFF
GDcrr6Z9VeMH2KeoEiR+Gr9L4bHnZyBvxqMl3wXfjO5ammdpOfJiJsS8Rmj21TXqJ2SNDwFA5yR+
t4kG+KFlSq4Rr+QcgfzaY17qGJHP4zVEWiQMjwWDoUHGtk2mdUiO79jY6AMhRaxIVwknqXxN/o6k
E2Va+03pko34zXySkIHvXDIJwSGZ30e49awN0Y8D1PloyzeKwqjTXBsgcLxDD65YIkr0jCbPpL5V
WN0pboXzYdJjZNrN66yccWwaqmOWIkZF/ATYjacpSK8qRPtQBukxjXZUGA2OSMgpgaBCobKVY0YB
5NPi31q+2g4HE7qS3bsRPYgVKNovm2+U+mNWtAQqm2byhbVy7SY4AOTUlOSBrzdMaNzMP0N7B7wm
ln/Fr5QPjH3Tv4uvJukNY+MKtRHeJutaP49Ybko1YxYAQzrSep6BmcnEQcdRNt/ZJOIMcA5VchAJ
/DgNDqTDa2ht7BZ8eNI+Cd9h9FabI6PGT9SRvxyKGF1eU/V+v2OoP1djjI8tw1Y0VZEpcpmIQP+8
gjUptjNoE5x/mKLFsMBnBDeOgXqTOGL1jiYgYEoRI06OHUJYSlaguYvsVn6rmb9qEyCBn/uMRALB
3SiOgX1Ls5uOae3vGyp22R8SCh/tdAzZ1B2FdIKj/dLOCNTPAHIKFVkwJGV745+pu4itraMSO9x0
ioW//0ZT+aud37FtXSfnaKuUrX7um66r43FkNoG+2SsokgrBVPTlvW7cBHidGEm+dVT6RNzaqoJT
IEdfEf8T+9IZF9RzEDj46AnUyNGhBV+F4RfVK5TjbsDFGlCU5XwR7+JvcXvIwq0FGODjt2PS/+AN
nOECB87vUCAfRblKXBLhporPrlsyktyLLKTgyhGmF3XuBK5t0d5iyP/4Knlt9rgQhGbqsQR4YVVY
oPHxy22C/iKwa4ZfBJeOwBRTIt7GL2TBDUFV0SxJ5jltGaEGHtDUXQz9vFzNURqGrRTikjZ0bmoj
xxy+ikcS/RFqly6kgQXsgOSR77GUS5O9GjGtsakq0mjDOBpMDQgkrgLwCIsxlJZvsCY8ptpSRrsg
4sotc2ZNF0ZY9G6zfIw3XZnwWLZAS/QZBO0jajXinOOFCHkzub+JH4hm0f/40bl5DRjjwsuNxIPj
uSmjVXtj7Bgc0WF2dSsxWhHtkRHRE80mFFkHTbgbKDsZ0RfUB3AjpIVc1WcejHYpqQXgDhTTRAQ+
QyvZDMvHUBf6hVEUSEB6A0H/KvTFIqDyQbq2c2kenVrzLPwWjq0JBKIeNvP3FVfa3G+ZwFmGajtK
6fGQe2FKL5QFSsRcMXiqiIpQH+a+6FGOAolbFs8m+l3TFIDuGHdtNCJa0XYa8zFBuXFlsuKlJDbE
33OkOlqJFUODxM/F36eaNA7KB8V8qyb7ibSTIb06JXj15T2o9uhwFV/gJa0YZzFqjcLHoR2GVZWI
eCR5LfpPPAnjLb5HTMGRC60v/iB+e2GyRA7PxTwVU6DNeZakF2cXI9ywEfInOpFRg7vhlnQ05HUF
NpB4QUFEq7yJvhHhS8qZIrPakPbEogJLvunCIEzmzUTlfjEp0t3E5MghPnY0KVU0P8CpBJaZq4nD
fNvcBcmNo2+oN1W10eBJ5AO/oztueJqYI+KDP7Y4BvVZb2+iwQPgfUOIs8sQ06yLZTP7stui59jz
6C5wMorR7IDdRbSQxpKxdwdEgvkllbbyE9Hs0LkUqioUOuBwfl8vso2aIP4BhSc2LzHTMtaw+BT0
flYlapWSUG6O0N7RLph0gLgDYkROk41X/FaVxxiO0/sxw0qv2hVy9qwoMXMaJARpbNZoYjtq0E3n
qaWRNzAcOFuxrok+6nA9wqRiWUj2LUTtoGFTEU9VNLlP+cFnrcvsFIyLhKNUZt/TkhTlFjQ/NQR8
aID4zEq4bPB5enwLVOI0Rt6IOQ3R5OqJPyNkGjXhKRmSGqTbChbfwB2QX6dzWBniITKxUMaNOG5S
JfhYBeJZeqaqeBmKiiuGkveAawcq744msbfY91TmHl0uKeyD8wW1PtTt2ZzZrwLyjN06hR0oOlO0
luaLFxr5ZKvfZCn7eEGca0wjDYABE2rJH2lVhGNaXxeohR/FcSd2KCZXK11KiaBCwCCTm+hKSb05
2IpyBvX8CtBwX6ydHjgSm4Y9YHZFM8UpVVgyFU10jejdwIEUgCqu6HsxNOxEKltwWD2KRxXjxarA
t/Bj7YiTNv+YQmLMG4R8xYZKu1rgtxZqOTJX+R4D4tYF3Qs2XoyjxjGNVibJrQ2zgIfDYcO1ceCz
nddEOscaEGEk1kWjxBv7cZOxRsS3JxgQcR9yI/3JkFajqoiTweFBRF+LA0wPgTYb1O4zzRcPuXAg
1ije0rWZzT1bcDE5L8QcE+eHSmTIS2JXXMyzHvjCGxpO89oM8WdcTmH7goSMZ5fyWsxjMXdFFzEE
ojUzXyQ2QYcNUPQ8JVTm6EXskTb9XHLq1ghQfKyfVPPpGVT+OX60y8dw0FFi6+SUaPTv+7A4ur4f
Gj3hqjiUDfh74pz52F/5mTgqJxBI4lQXp1HU3Fh34rxmM+OtEk6qo0GnK+LoDKrcj1gTLGU2v7mF
wc5mT++Lj+aFcLrxX+alxYIQi0L8vDJ4rbnNrPJQo4mhhm6ySL4lQHRT78r0MfiiEilnlqR0E98s
wgRgiBD52VI4osWDiH0t7UF6so+JM5wvE6PDgCGfQ+Y6+ZuI6K+ue7ZJnKjasiHr2sdV+Yfr3hRW
ywjDH+38oHN1gw2YI0EEIjwjCHu3JdvEehbdKcI0Mac4bMUf6T+eOOcmPIePi34Ux5dYzx9re87E
4cz6+n6cOgqfxHiJt6OmexMLV+wdUBMc45BL+FBMF3uEGs7Dsq2JWSi2+zpvVuK8NcjTi5M2Y89o
2BfH4mYQyE4X0SvihzXLi1kUdkxVOgl/q+9FzZ9qmj/ew38tf4lo1TZNxXYMSwGZLYt78w8dpUZq
ocshlkZ5hOomz88Bx9wRhy4gn83QfMYvkHPLWI5svpyD4hQV+5DJkS3mv/gz8gEf/1/Rwey2Tqyi
SmwDbeTkYUGKTU+EGPSrRVmWSfP7+Fcx/+J2z1PYlgnKzHJs/ZfbvTpMFLJNhJDExGK0aWqsfC5s
vA8/4jZGPULkmR4l4BBPKYktx7rN7L8ibCG0E6c+v0akUn2RrEsfEqDwi0SG4ryzGoIQ9m8R0HB3
4GvUuXe5fIgVYrSIsLC5LOFj0aLSM+DgsdzEr4/mTYzzmDPO9I34V+yYIv7ji6hw+9ZMGM5KI4IQ
gY94RZyQzC+xaY+0QsQZbI2CPSN+JM6Zjz2YzTNLn1ATnaiO8wkFp2BJFlFEBiIIRBtxXQTsb+ZF
xKIfT82viWCSaIZZx58Ib7gg4BTBX8VxI85GcYZ+9NT3xSnCFBV9Y0lii/we4GjmnYoCMnuWODDF
xBWHZJfnvogoxDkiDgBxbpCSAoj1BSAtR9GNjUhcGzgkYvpcxOsdzyfWoJQQDPMvSoqo0bgm9+TB
CVBVvIhPZn8RgUkAYpEdnp1GbNsUnEV7FHEJSN3cOot1gm4YZ6DYfyuOH14m2IFT5ObaUezivB3d
i5UsXziVxDMa9D4/lOJHcRKLscQ1YSueSpycfD0bpxh+sVfylt9P27+atDICT8xZFbVC5xdYJJB/
OCM9KSm2HPYi/hEnnDgx+FYR+f7+6/7qAg35wjR0W6fczk3656WOhXZoD/H37xPzLCT/woxnqokh
4FojYsgOQx4NwlXd7rUZli97N11vl/cEUoQ04qpHLzOSM8f/N/ru9438qz6xZIEIIHXDrvRLG6Og
1wDlauh5Qx8kTu/CtQh+RATB8NMvH1/3v53g/j+H6VAsJtt/nwe/+9rBbs9eMcn4MRX+8a7vuXDr
DxV0OHNW5tzAN0Pm88avbQc+4w/NVA1DllVZVSzOFfbiPzPhhvaHIV7hjTrsAk0B8PFnJtyQ/wAe
4qiOooFF1QxH/59kwg3rpxwMaXgokRwHjk0Gho+Tf8mEK/bSTnPaOG4/wB9S5AJeZSZfpD5NoFNm
p0JBI6mYdYpMqWDdlkm3Ks0lwmQdj8cw/zrkyN6HwL+OrZ1aID5rDVHgYYONmLMJsz5alyHsvBmd
Aq9ukA1oh/usgjuMGP9uFIrPrY5OLuJwZ6VWd4oSnNKhL2ERUxvrDdD0CXucpCiwFhLpqym18VmX
lekUoosRlFaNRnGMvt6ErkujYc9jNvJhyYISaH2c+sA6mycTpK1kkotLjAwwHrBqd4xRVytDYS5B
yTMxHMQtkc34YS78Re5e+YveBZtjoKFrs05V9ZdsE4R6u9YghBIhVecsV6hcIcPoT2UNax5+vO5o
XK3qFcD+hXRJ8qIafe/PLWgYOSubbZtor46SndRyvEKJmv6mfaY47f+VgfsYfcO2ZdU0DFVTZVlk
En+IaWCvlcg9z7Y7OogPNdE+MgC2NYp+6KdwDyatACSIZaKRdBxbmKiT/Kh0nKzCxx6hCceG3ADK
PNhbEBoOxosUNw+Vjoky/tqTG/byMXXqlzkm0ussMd5xj1BNBVOhagfMnMz7jxmQD8sR1fti3XcT
iqIqmpiRDFKh6gHw1fl+6c9I+a7DCvE55HgxKbDq+TA0yrbTkCJGTmu4UxNNw29jWIeDiUOxGUFL
4oCojLl7wJITteMq/qZDPL0rDdSRokQ7BZal3ucjOXTSvkboDFslUFM/WmA8zla6rI2xC/YfEwSF
yuFv0rSW2KF/6XzTUW0V1Jeu6eqvoVgRWvJgpfgTx0nqV0bwWKV2tkOa+VzOyKYOisMBA7J+q8g4
1waYWYb1/JQn1lUzch1VMzw72yQXAQvxp4GCkacAiNxpSfHsWAvM8zJGrmLZRcDZ74DTJzhB2eGw
LiwEPbV25LCWmlUzwKyTMTxA47b7EloKOIF+4X5tk1OXYvyWYGdvcmy2IjkqzlAIdmY8NzsnLsq7
TnfmXRDAoZqxAuSGWJL21FGIRON3YFHX5akJ1XqDHs7XCJvAU6nq8Qmu+me9r82NVHbvoYPX+Yew
YSHEiEwEHTCrmwDTCF2lBskboBooBvSqum1aJYTmlCurLLM+YVTpbE1nUjeBAQYH5Tiuf6iP/M1A
fQzEjwOlyIwRHGGyxrbi6OYvqxgKYjyxbAHZ1xlS0A1uuI627Csryr0efYRd0TlP/VKDf0FQ3G1Q
2EWYDGkDyLm7vjKZ0Qgs1UGs7HVdfsiKqj1Az8mdaDjOHazCYNmwMw2HtO8phASVuv5QbIcjfzOc
drpL2PXwDEYBXEtyy1NDBxxNqBtw/AdjX9XhLm5y9YIGhtNZ2brUEe1Zlr5bDWJ/7bAycOgvF+zG
1Hdfkdns17/f6OiP/zKZEUlEu87BsoGDzvglRBs1fcBKpdDgnEbjGn0KEuBlskb1+Iw4EKKgSDfq
A1CssLyTZyiX2ojbhJXYZG2IZUGo4tDaNnj4jXjj6N0bYNdNhTLOXSAE8iuV21G5NNB3E+zrQknr
DqwErp4tEIkla/MdjmOL1zhSsxsojSC4VtYb9MCkl0yuD2MyaZhPwGW3DKTm7TgZcRpw+kOQSk+2
3hb8od2bY5N5dU0IK+ELuY3hcOHjCC5pgW41ySPwnHRqfLt8Qt9zqyuWtoswAQQuflhgoBZ52my5
7ZSHHv0YxYFSWqZ3pZW+pM4EyFDum+1idNtOBxFYIdJShYqyU+JpcrFtitdlobzPMihs3RreSkPi
xhAso4tVgMXtHBpPlfhVpb9rBsrI4KLJ6+IVsXLm8CEoVfuYAP3PsVUdM2PCA9BmFrYGWSGEZXxn
6DFoNzrEwvEzWMWhxMUKmeBt2yIbXkno9rUqKrpDT6L1Q+5jSU/sA9PagElpS4N+WTqyHqX2FkbS
Ew6AuDib0jNgUQtzJRgk85yD54ec7+uyDoIzQR91kGuckaf0c9xq0cGA2Oa0lARTIafalMgqxyHf
WagoOBqB+hm1lsCr4+lr3bSOb6GY5Q3ByjSSBQ1tmulAoj2m+edFDcbN3Nlf5Qpdr76xNn0V1Hu1
XrjtDDAMB+VFEWz3Rq0jDxIBiqJQ6Y1RPs1RY+213vAWBJeyaXxEru8+0uJtP9jFYwhPJsPivug/
N+j777SCaq3Q/tPy7DBWfcie6qCWkwC97EhUdUiygGfpwkMtS09lZ2ibkrTPOhtMDTnWQb5DHihF
zl3ejQhm4dQwrzDiBHIGP8+3hEpFGQdfsh411y6SN7bQH+y4glGnwsU6fXFk5U7H0haBYRyZSty5
hh1xofrYGwhSQFDDZsAuXhGrO9tUGtwWGTmczBsvMtUe8aStqrfWfTU8KX3UrXF/fVnM4V0P1Hjd
aSRVB3MzTUboVwMGHfgz4LGMoAJYPs3uSSFqGKUt6QFxgmiLSPC5RyQVpQhqKNIs76oKXdf4W47M
ym5wnKtuGWssSlHnLrL3XnewgghWIXoRLiSUYn5NhLp74NhPUtvgsoJTw+93IeXngiLXICIZzdQN
BcFaU5c/NqkfwpnCHjSI/cjlBRHbicPDaBW8IyAl2CxwT/SMhlOpT9QJ6gCUZn3Yoiu+wCkrMCyK
ySf1b51qvELkulMlO/Bi9MV8K1dPf9PQn6HU3xuqG5ptcIZDU/o17poQ+iLKAK8gPwSNVa9S5KSe
FJXtM0PMF9V2uGo6LjuthIvLiOXaikvl79sgbhc/hR8KQBubtC/BMjuVqoo2/tBZoG9CVeophcPs
3nVTOmCGo29KpEIPuWJEd1b5EKTpJ1R0i83he/RQs3p8OLHpPcInVAxiyQCDh/SXpOomVLfCII+h
9+5HUDcjLrtFkgkpUCTHQhgHXpoKpWr8UTGmi6Q9rGxp//Enzl3qIEF6knND3gOWlPdDN8r7akKJ
tR7k2JcHDZRXMt0P8SLtVSRAat2CkkJE6ap23a1mmNW6Q/xQQbanA/dGG68kxyadOGEeMIYDoFdA
BELDdYGy1M+Yyvy+S5Ff+i+dqhDtE+6TqJARRhKXxx87tRktu4ilhs5YABx2w+QuTb5exgn8egnB
SegFDtxGOk1ad/0AQt3MG79W0mcMOLFGjcje1/nJGvfLYqKbnHM2SlN6VNLKRsMqepiCbDslwxUS
JqZOVfRaw6UFAPgUGJ6FwPon8uZQE3NALFOGkV9noWjvUICZgee1YzauDD/KUshmUmXtmnS8T1Gv
d83eeIWGTtA1hDZCP8ChLKX3aouLEVpQ+xkHBrIdYbPm3PGQ6AauChkGujyutJtkGjRKVCh9tDWc
r9GUvLhNt52M7IOJb0TbDwnSPdGVVPb9lMf7Idde8NnzKhUGOhhATOZfq7QA9doXa1sAgwIToHIo
Ne/R0CPzl4Iwl8gsot+E+qs6cZVzCndhBFamxd6ISK1CSKs+gkXbkEffh+kobKc4A0Co0ecVGpO5
tGksWTpALP3Wmv2ASXOMAWTbHnOH+laLSK/fwIP0gmxkeAwj9lu9nWG3IQHey9HLhDCujvNeATMe
7yoMrFQZRBILjfpHyt2uAdSqapgVOzB3Urx0V4ihexEl3Dyv8rsSeebIRAc7hea66tOXbrG/ZEr7
rhtGTdnW0vdYshym4GomEpQKmG2415zhkZNSnU0cxp1h02N7n5flZxqJ65+uSvfOe4uSjVkY8tki
loAsatAChi+IpxgtKw43y0r3GIwg7iYoVMbKwgEIMjFOLUbmo3n0gJCfKJMm2NpHEgZirXmOr9Ks
3foww8NDn06RNt1Go1U4KDokKZQLw/BGbIzPj+OslkBPzlazzEBWi3w1IbQShNRGJqTfEG/VsSbL
y+pBt7O3UoZ1UE3044KSGrogzmtgFVg3wpozHbL4TrsrFgYEdlkFLx5kqoR7n5pX+GTO8iHOlQVS
Vni/9MbOarOW63OJ+vNiPsp29YSsPlDuZnlOcRmiqmW6SKeHTwi878qswHE3H3BAk+A4pkhoeFlu
Y8aHr0HUtMZKVFGRtID4fsmTzFynYDDxz8ZUU6NAPgWnPLujuo7+/9cB2ilnMcr/+mDfOvIP7lLV
VMup+Gj5vMtwiudC1LV+WF0B2rGssuS56zAehtATodqLp8HSSBbyAPpBg+2GlUZ7wt5nzT0Di45e
58NGRQNLNDS+ap6rRbYvegA+SbVUrP6oKoa2Cmm1HX01/qLVAeJrbUEFSgWxRPTTkChWZ+6+0WwO
YN6R2QttYWqB9YwcY31TLMjpAg7WFOWsJmYz4h6PZZ8y1JTuRvxUq9i6H8cScJOePBWVSDcWEdUw
kicpq9AzdZLrCGS2iUKdMJGCVY7rIprxVGLJFjjLgsKL01UPZmatqAfjA9vW2Nqqw1PF+Z/l1ss0
j08TIp+H1lZBnancS2t1v9QSapyYZPu6He+XsX2MEsK8rDpII/IxmjO+FZVd+r3ONtksbwO+Ha5M
cIYlffYQ5bdonjZ9g3xIs+Sal8ATxb/Y9KsCFQq2YtQ429c6y8INDqCHPBxfFFRRjzbsxn3Ul8hE
Kq6cAgTA8qqhJsOt0shQVm9GuXDTFiWJHl9sACnVdFDzuPMVFJAhxBrTWkpH3Q+b8m5WKfDDnza9
kdtPpPZXDah8Lo/rBS+HU98ZJxRBOgJLlEfI9KE1kacIV5hx6xc65BkLNGnWJNhX3gk98wiIHbxx
Vcs8Sa2T7dzgWmv2LPl2WKd564AKkWLugDZ8COEjyoV97dhz5UsDamuMqkeeErxcgdXItLzqovQ2
K7wNAqs/IhTqMuZ47Cpp4Bp5A6IwjFg0CAIPjulNMD5dzP9aXy4xg5cawmJTh/3UOgdbrk6G098m
G2uasXUezQV6RBQ6V2WOOkSRmuMTV475jpPKav8fe2e27DaybdcfunCgR+KVJNhj9530gpB2Sej7
JpH4eg/wXF/X2b4uhd8dtYIhVakkCiSQmWvNOWZyP7EGoZTD5JjWDh2QOYY0JrnGM7t1z4FyMa8x
MJBycP5eoZ8fYq5fYNTAxXqAJABJtfPcOy9lmn3GWB3XVGNr38UaU3icN4TYWicx18HQx2LrFysH
p9GTM0Ta3670lrDVSsbqAFcO8iz9Nn4Shq2OVqux7WU2yXnRPMCm6jblUBqHsS8VKpz6JKbyYA3j
Je71DxZ7YGQZyYvG/Gy07vNkGN6awMThQIsPjoNUs+8kQd8iYbub4H9bmufcBBMY+6yrGYOWY+7W
b3rLMaehS2C8OyR4wyHlGNlNPzCEEEfudzR+4GVs07YmN7Mz7vQ4D6IM/5DJ6YcQg3o/ak0cRMOE
u7fRP7XK9Pfl6L6AmaAnZgpxp417K6rqXV1gRMC7rZigEnWypO03o+Th60vz0Zr9Vxm4TKxLnodY
x9XVa7hvCCaUzNfaiX1djctpJpWF6XnmkU0HE6kjzeVEbtbZS7R7V/N6GhJLf57gAYMa6beK3OXL
wLzG9QiIA6P2l5Hyx7QyOiUzngi/sheQP0CqewKLqqT5Xupr4jDMPqkV2WEU5reOPkGcF3dRY6ut
q+jP5bHCxbEY6c7qBG4Jtz0OdYJ3SY8+/M95Er94AIwowdQvT/w2F1McR7IKAX53W1Pk/n5J3Xlj
5hVtrcW/mFH5CfW7xdqzn5PM3Eklu8M8kc9cWNBQhs79GU0z6OipFAhwBYqPBZhFBjKR413+o0zH
T1KmhxA/JpPh7sF36yLQWxJImxJPY8+pDvfnuO2cAyffX3D89EBzh/KoJcO08wFNEbtCYKKp7IAn
7sUvU7qXBoAbRl8odbvuPqkxhMO8U2yXOEEa2qPA09/OdjBpSNPpCIHPi7I3ob/NY2GFevcv4g5Z
emSQZUtrXODRi4ubzVw7jHkgxbpqGI5WP9cFCkyby6LLZ2DTHUtGuuyBNdGV5wENgY5E8bjHcKED
uKSLrhtOcy3tKuUeqIrtJCyipTxdvmp9NR1bpeCKTiraeOoZvMDqLWtPC5vz/Ui+AUvy5G0Tcw7R
OIQZJ9zHxGrfR0zd9xWMlbF/WJbyp5H0RxNO/BorkHCoLy/0HB9GqxXbGfYGd+J5dXlvfbeotx26
4ETt2Zn6Mekrfet5W1nhhSwTG9IY+bSV4+5TyGk7M2a2ILyBDWuxEFxlql1dFqS9DjEpkQhnvQqM
p6Zq7PFZd7Yt2Mkz+mlveV9w0DfuQn5iI+5bL6HHsibjljMpG8lCEwdBlS+t5TK23DlgsnYwfInC
6GJip2VznnCQZfD+d2SnEVck/Denw5ydLtGVx01+mdueu5Kf6Z6IrrOWYN+bC/ZXcz1dehtcCDnZ
5navR2Am67nkmq55cUQbPLGU/DTcztiQO0PQUtFgj20sRX+q+w6CLLvU47ScZN+rs8VohM072Sl9
zzXRYv0MVYYvlkEoC6OnF9/qteNYQmGoBTZPTJVk+sa0WTw7TOeg8TztIBz/IyF3Jczb/eyU/ikj
IIYkyO+TmUwvbhw/5vNj7FnPRq+d6Kak+0zDR5S0vfNge/neYruRj463nbRyPpABgUzCtr+5uTp5
ttXs05QwDMOwX/S8+ksngIKHX/HDcgH0xutIhYZsmrGk1HGKS96an8ZqTvdTXjuPlfKRVLEjk5Ko
OIYNHGxQRW51xxlOMuB/MJ8NDl4pyLTTXN1BZCEElRnJyc+bOUi8OJgq+EajQycrBdpOtB9O58yU
JBjMtPBYR3/Z2V0n4HjFOjuooZj7sIzVfsGupPuE7aS6IO3BrR6EN0Zbs4Dmub4FRzlvJNO6JxIc
9sxkBAkVgb0S4nNo7JvZSuvLoOwj+VNYmeza3hrjWzwqJiF1Su6evZ8NcHh+/eoTQIedEIiYO2Qx
jIyejKnSLH6WXpJfwUUA7oxsd+8g/yeqvg9Zl+Mgc6yMoKjZvdcSOqQqXSc7/ZPduCZ0j+jJtafy
aCbLdPzXb0ikLebZ3hsZCdEjqLxyP46tf6SH1F3cSTcPrdU+DsLsTrXbveTLpG/KuPWIi+e56fFX
PtzmBmoMm6Io7jLUVX2STCCqVHNoC806qax+jwrd2Tb6+AlbATHsr7ZX36uoH48+abp5F8XnaM0u
W2UTEbGFJ2XE9z1ftKvSc3db18jSqlLDSrC+5CYkLqWnJAUxRgydQXstGhDbSVW8kGOqhdUtI57T
Na4AojlbUam7pFj7bD2NwnkG+3ULbk3G5j1SZXUxZmab/LW1Q6Gpn04tq3PvZMaDnmgB6xF606bl
oOi74wNBFfQao8g4RJXd3Y1ggQ8yUbgJMp41HlutA804pmOWnh/7Ik929jyc2Ma1L+agsMkZ97bP
kVsnXPoWMbvS1mtN0VdFFBakCUc3QyuNS4J0pIiRi4uSiZnpEuSavOSIvIIqZZHqHJrZigHY6JNS
o2hkLhpq5qL+rS/qijlj3I3mMN9Ljx0opszeZJXvyfsGCC4PfQ5FKnfHF0hUyHB7ghtbckp7elZx
jX+GYLT0CDS4u3SxqzbW0FhBFWs490rbeKsjTp+LVc/nPMuQ7KT9eGcW3ZtvyeKh6Nv+bV6OC7DP
9/UvUZna/EAk125ABfNCUHh6Us381K7N78LBGWg5C8uyh2mYldckkHC4thPNk4xzDqaeFvd0lpDt
gVnqGK9hTNabTLz5Gm/5CNSO0Ywf3BrIZj/Q+66ljxfGaHaSEJBgWZW+ywCPN6u3OaiavT8k3dbS
vOiwqIrzSzESck9EnUVK6sGbFsLMjejY5KioEFg1NEO9wBONgBrk6gGxcZ0cn7jPoNaSe4k1HhRW
kA8c/mUFlouOIMynlhvfCjtLzOd64QvT6O61q+WZw14VcpxtUpvHqm8Cahyq+UX16BAwUVztove2
Wim4gSwwdU3lA4rz2tBzcL2gUOu3vnD6fcYOZfChyWeigEIXY44evHYME9/kPD1ObHOHgV2i1N5b
289OWVQwnKNrqqDD31u2TSwcDy+aVRGcW8s+lzWNocme5L6voewutNUteAZjehdny28JYHHrDiME
mSj5nZiJe5wi884ofB7hwIe3sbciiap2peZP824qbVgG0C/JqM5OEOitV2sYrpZq23278PuvULgP
n/NB5hiYVqa0fvJhuW48y6SNBqR/ryXe0bbT6NB0Zfys1oC9woHtY9vqx1AZnAFjvtWuXkK8pBeU
gxh8YxSGrDYTgDBZCJqkHaGou/6hyFp919p2d9SXbN8My/xedDipB+mmO0015bFqivzBn3qOSNO8
vwVB9o0I01zNL9bEWcQZQYO1mTg1aJOuvQmSlSh6uzO1F721OLYp/ZuubAg9XX4m8Ls7To3OyTvG
KJS2b4xnjEByeXmYez+1VJ5bF1Jm1NDXA5KPlagjLAvN7LeYcFjYSNzhjV7yu3gta6Ev+/3EQx5q
Rc0sW1Wvnp0NJ0DeNB5jRk262Q0Bw5ZrVE/1ZdFfG6S4sSMVhznjvYz1J1SngZ8YFk3BGMeyg9U6
qzFfzwREeV4BO92w91pdQQqaO9QIJY7+nLFYxxQ0pTMWkLyTrOtx58+HaiaEhviosz6M59s3fvAj
3NkuqbyV6awd7+ndjqrpmrclYmVnomWqCaIRPMaHXUleZzfT50pX7aCqON5NkgxoWgADssqDRA+y
l3rd7OEbwretW1g9RXsvWyEvrd1+CnyHSe6fzIVVUPe6DtY5N+GsXLnhM0kO2sLbmhdwWkQdqdz7
kOvfw9Ur/bSQiNE99S4/59E2PRAF83NU/mvcMNGTCSwBfodrYhQaDdi1+dnKo24hzauYwnBiXPRI
XGGi6R7hQPlIbug81p+TxylqrNLkYhQbmcv0AMANcFrmkEWrEUm0sNN3yCXkSVNsnHF4NGvJ41tx
2TSnEtwyQwxf/uq608K83BdXUeQ5WUrxeBcPJNzfZmkzEfJsj6DoruBzixBY8khmtY/K+VyZWNvL
pm+Odk9XlhY11OpyvWKRvJgWcoJogr4Xkaqzo+dj71fcpEGjiMbjOByU+xvSkX1yKqNE0Amd1vb4
dJrqA36UcU966+NUk71ItMFJq0kDiWdN7MaRXkk7A28onVAzGi80LOMbnbiIpR1BBzQ8nfTGkdRs
AsBwIDYjUYttsc3Wb9/ifVSu1d0PXtwGVvVaQV8k6iy6cxV30FD3QUXT6SKPllGqnXQ4Kal1OCgl
Wmu+6J1W3aWQrfZkpxPb5vkPsWXilbKYJqaOPz+xt8z3lRGpaxmHrMicbxeTIUdlwhLVlzBbIBBm
xBIe9Xay97WL2qSzHzXMnoyyu6MgZu4wzsYYOEIRTaAzkRvpfHT+E+jm+kLk71Z3a+Ock5TBMGDC
HGqm2VmM8L4k4F8vsf6ixeCdIrh2quMcvKQVLZmCkDxQ/zSCaC5YWkjjqeZeJRkxhb3brgPb2a7e
UoSA+K46Nk9zlO/HpnB2Qw6xbemral+vA79B9yE4dz5fr4Tevc8JKSnVX2ONEKvs4IDY5rLjAD9u
tIiHR1QM6IEa/9MeiLSymnAQjXlqJu1zqFxG5MOrqmP3ydWjVyRK7Z2f6RoRpoibVWZzOCLgY2+S
EZJwyNqqIqPp4mTV49AiLcsEap2OB64WufspmU20KMlrnzYVLSzm/qMyPmxirHzR5qcot8SlqWcT
r1H7ynbDjRVNYVoxgTN/s3oFhYU/h0QVen56fah18VA27LGk7AhKVTYBSVqeE+LHS6xjaaS3aDAg
zvjiZO6F8fdHzyAu7E603C5ZlN8b/gIBzEQ3JFX0YcgcQAxKX9puzudC+2KDyWwzEFgWpIzssNgW
ztHXNEj8E/tDBvmruNjkkGl+t0d5VmO/hFpiPaeRax5VynM45W/qSWAW9CVB9EFS9zWwHAvvWMKO
BJyCKLk2CUPRZy9khXzOeU7wnRnFyZCWunP09ofdZ2q3jIagV2EQmwbgLav7Y6RzHHUac9gMKikv
0QRvwRnMOy92+ROWlByfZMjI9sEHyFNg60QgoYn/fewiL2yqsrvogzs8eBH5Tl2ffOt01AOW1flH
lEGfTmwpzrnZT1OH0I8YAObe4N/laAAKS9CmIl9JK944k4pNRDgXZzKcMUTPNQJXbu52O19iOJpd
VBBt5vd7WSZiR6e7/7Asnu22pb2XzvKiitzG8T2rqzHREAGjfkJFZ7w8yyZudtHcn6wuzvCJadWu
IrqIjeh07uiehsirUdAUx5KEz203uf1hJqKry8pXYNl/FSQs0u2mTSEEM9ZYwI0BuStM+2jkE99L
+AroQ1BrWoGSpNxVRD2cp1FhjYB1sDP8v5QvUDGwE9qBGs7CGFThURrtS7sQYiFsoKSdI9+NuoRd
ZM+nghTn3ZSWPTSb6FkhRQzhfk3beu6cZ5vkqn2CKnHXtjyucvd5SdKPIbaIIhNVscHP4+8uXDKC
zeZm3JsrplqccpXkR5GzBnZzf+wsUJZz0r92VTQdklosl8V6Ju1E37iiGw+tauKLrOstTzjuNZOh
7TouC9rUMvFYe+1DOwjFWXN+Hx3zvpgUgfJzYAi2vsnwRiTm3bA4tAe9OfBk/pSm2oIjGi/MQjtu
I46ZZ4OR8cHOTvJH1bBVaA3WERfrdj5UTw2drN0kAa4MKTJzeybKi57b9yElsTcCGchAj3YMSZBB
LaAG6O7WqJz7qGE343kXFTk/K74c2/XNZGzu/AJ2lm2VvEsArCjFn0sreu4GUFS0rKwZapUYrTls
x+q9LLz7ebHnA/LSeTsmfnM0xwWte4rZra31V0WQ2bMJKXBcU8zXXW4fjqStbHO3AbKTevkx0vKY
tOrdgm4IVVA2tr+LdiKuL4GKCjSTrJwVepAT+9sRaUEiDw+fOD8bw/LZlJJvzkCDsU/iuyml3ZPo
xkMXY3SWNAob96Ln3o8hdT6q5NTKXBySGf3X0E4qbF39Lu9GBhemt5x69RkTTbnJyvrVnjhQEUz2
6GNLPxUCxO/AdIg9xz6tLDQyCRSERu0Gcz2eTG8ryWt02PJJFCfd7D2XXfQBfFDwtkh60yXsgSF+
9mgObdpcQI1KF7bZy0Ot2wxnR4s4+9pij0XbaO5JOXFIaGeSr5J939f1jn2v2MSS52IdVd4j/dtt
J6wHrWUtYDfpscPg3lpEg322BrTZo6BnyrFTJp0Y/oJAd7ejJl7A2LTeuE3r+JIg6foPflBLTjFY
G8vqGyJB8kaJH41dRpi1cZDOfCKQDNjrXV+mYf90EJZEyKMeqmo+J3GCtfE8XwsN34TJkXqZ1A8T
EFNa2282qv1GjNehNE/68ttO+kOuZS8WmOE21uX2P3SbDmlb4iMRsccgj55x07jPPlGnssheMgaF
ZuHcjRGOp5uE4P/L7P9Em8He8H9X2R+6X78+f/1dYO/z6/+lrzf9/+HaqOd91/Rc4UA/+F/6egNm
DPYNZmqOQF8POea/9PW2gYge3wtDHTps2KAQPv+nvt6y/4eHFB/RvWc5lrMqGf8fqIk3Fc3ftKMm
GG/heK5pcZDQsQWsgpG/qWxsi641qgcND4mCLEVa0eJY3ZMNv400mpgHxJwHyQqlNVQJeGOyMdWq
6qVzUD369LzoRhWc3KzkvjXceddpCqAhtO9jAixKb969RXl/wJDfABFf3zQXEzADXqn1Qvz7m64K
HQwuS8e2tCwStEp5b1U8OeGIYhX91XeaFTSxY+0sIcHj+HJTz259tJPx+LdP+b/Tz3/RSd2unhCY
JoTD9TOdLyYXS2+58Z0I/ky+AMomr2rbODq7+WGdxxLD6LXub1/SNtP8eAi49fWd4y+///ltrKKd
r5fDX0XyJtgI1/tqkYySSPZxlMbbglyXTdc2gYzYkDsLedFlbP9Bbmx4/87vQIqFdsjiH8MBqG7q
zpfLT24bEyUkw9veYHVq0K5Nkf1Dm7r7ThvywDBze1uRKvZC75KHe6zYkmXMD6CfX0Cc1IWrn0sp
3xNCBZM6u0SJGUrbYA0rcFi6AJZ4fCmdKJWGlTDr/6ojplT9qkXVHPNI8hxm7UVtujl9QsFZ0BEY
hsvc+G/6OCPbatv4mGf4Yweae8862EXLLN1L2qA21/o7gPV7ObUk7SU5XMVeeNcqD7t6Ki91x87z
uSRK/kUOQPdZsIJeJBG0Xf9tGJmbk8L54LBJRnDpb0mnIw4sLVN4zm6PNgdhSx9Nv8eWzqLZP2V8
9x5aOayn8jiMssw4mBXK0HlmFJ8SW9Z7yfOQaRXvCyy7kUT5mbkvSWuSoZPphJ0i27VYVyJnPhKK
UWylR2RxUVgtMAK6pZFa7kqbGHWOb7SJdOtuQMvFkCkNpQ7+0t6M2pxc+i7azhX5M4ZTxXsBwnU3
u/FLPtUvBd1fgpQOTBK+L51Zgjl23iPOoH7RF9+baRVRSDfe4RercACTL+XHI4zPWJv2NAkJXRk5
C+lma4f2Oki1fMKc43jZgZ+v7p25eaBtkh6G2u6xKozHWRDj3WrVcrK84XV2OR37XXQX1ehKDDXo
bJXZGFiTQ3S03xLQoQvz3L8bjRrfmlFsxsSEx9/46nnwUJYl9cRx0WfYJIbuhRxu/W6eGvNSa+bF
I33mEFsGmNfej5hTkH1uMfo+Op4Dlj7DR2im7HInlBoHLY4/8Gko/nznd+QT9QJpVtt4op6Okric
KRLGbor87hHyc/doS+3DZvKhDEETyTKbLT1v0oS8qQkYzPl/UEOaX6Sjt3sOEx29B6xQjv2VmVNX
HiqOhiw7OyXApMhO9Mani21HWzVNjP9cJDoibved9z1tmAHqJU2IqTAfpYFecynlC0rEUzaRHR69
NKlJzJFO542XutOnS0dcXtC+6H1PuJggbU7zF/0YL03I6IGsALH/50fWahD7t2cWek5dh67muq4t
eI5+8SzotBoTyUBoO7VdhZm+wo7whIUWtES7RqX0k4dmyDlpyALRzV7RRECz8iM24ihg/vnNsKR+
eTe2B5tY91htVzuU/vXqus2s2bg20Dl4h1w/xNkxzY5Gi97iKNWxJ0bKPY7piRJqrUidVnWidxIZ
YePsO88oCqro3BvnurqgOp7kBc3+7G80Et6z6yIvVXalmuzaZdfJvIp+LWwXEMuopg3HeK2uDYdb
TS138Fr0yCkrCnU99KLQvL36UUiVzZ3QQ40pUbFvycbRQqpv7lIjHJs72dw1Wkh1txq0kJq0kB6R
rgU9v+ZW0ggpZYRmEupGaCehm4RWt74W4N5vr/p4pXyjszcdYW4eSQrfFNm429bv68cyz9Qm11X2
XCuGP71U5sPiNO+NdaEq68IgFwSl36DXIPbvymA+8a/tckUtT5uQMkuUtWvNMlRlOMm1Btw1t+rd
cM7vkJ1OuBVQCboh8R2ZDJv8LnfDKr9LGXK6YYRcyQkfoyIUTujeSsvu+mjnya0xhTxOlymcb6Wc
0PKu0gnH4j9r9q5UW4SEGA7e1Z6v5nzN6rUIN1ARZ72LjC4whKmou4ju4uG1SS+uc7YYPsmzf6uy
Pi/aadZOuXVKrZMzngqgse+yPFGQq0bzuIxHUR7JdGu0Q6UdXOSjDPD7P4h9eTD8N19qH9uWjQjW
882b1f5vWzu2Y5OtuUQ+Oua2VFvlge5A6bSb4x30A8pqCXjYDcYulbvI3U3GLvZ2RhxYMQyiQJaI
kzC+BFO/FsF6cx9Y9lrOrcgaoXIQcbeqNfLSA8SHFHldI18xLcDtI5EjaoG6VUcfhbOJFkzOWoT4
DgOxkMG0Zg0GagnMinlXYFdBgjC0CtiFZmQnWPAudtmt5p4s1rWmdC1ZkffIXJOIz22P4JjsSxMI
4Fp4+hLGN/GuBJDa7EQOEXgtEMdUo+1sZxchitX4TytZlVpapC3BDHkIYiyJbTIYzLWUCDozaPiX
Yq3+VgZgXyQDZsBQvxQBld8qFQEVi8AhPQ/R760YnuDlHN7VFMgpmJu1TFCvTaBngcoCHzuJv6vt
He5LyK7jsLPUrkd+TTs1WytjeMEajtDW2UbTdsIyP2wBGQP+BW0cHYW5NeAfr5AOghx3drtzya+T
u4z0EmMnjZ0ykJWQfrmz42BGAEse8a3wgilaS2+5SexEYNuBCf2VT5kmpgpgJHiKSxSwsUlvlZO7
7AQlHxkft7NWe6tqCTh1dkswsgUa1hrQQyzBUgXGrRSHhHSttbOdBhM4YiwotK3mHS0WfJosA0NF
YCR4YzJytsj+BCqrCXDO+opihiYOr+TTpKQtsyEhzzFnrr3LprV6BmT6znLWqjX+E1/LnQfeLyfQ
L5jB8fLhUuRiyYANDK8zn6PJOwlqPmWxFtsISk/3KR96uq9EUNwq41eme9hcbQqEBTlEgO7dmALP
CzDl6kagmkAxH2Pnzbj1VksWCB9IHTl29Mh3wKKY9CLkGYZdN+xIS8eIlPLpRtuKnd+JXHmpb/FN
IQL759VNfNH8myxuHE7YqnNU4pD31YnfqAYZK53wLbQpsYEpnTzPFtm8UWcFE42Ro5snyZ2rCT3A
2c0qx7b+Q/MeY3YOUeTs58JaHj1ioA9CL9iJuqyRU1yGfpFvb8KQ//1STF7MMO7D9z7y8aMc+W0+
lvijHT+M+MO6Vb28t7fql3eteHdt0DPvVvcm7LUi+83jx9ErlahXH4HhY6Ze++K1UK9jwdTwher7
l7F/SeKXLH4Ry3MRvzjVs3cr4T0lcq1MPlk24clPjv1YW8eiEsuOeE9tn6SueM7ZcG+cOvqVES/2
OsK47vJJPggpJE5RCOdFYftP//xBfHW0rB8E53/T9l38tEQefN3zTH2GRLtomTN793aj+svtRRVq
g76NQOdakmc/K/NNbxCaQ/IyLoxsv3U+D2hvxrJFajNocVuxudBg7VV59qF8QuOFljSnAhKKbg+H
zgRl7EQ0liC+4bSqS/1xLBZWdD+/lAjFHm//CucuIDCRs4NME/9ElHOP6hQKiSdS8cwZBXoROoMC
wV5tSIddevX3l9QA5RTQuG6NzWRKtjNs28j7jc90GgXJZaCpC8Z1QVG79BKK7Oj0TflKYNafDqTe
F2/nel1dKJKOYeBhX0+kLIR/W+hm14xyvVtWh4JgndNljKmxV6e4PFOzfyqN0+KfamMtps7/qrg4
Jf4xu1VtHKllOOJe4XWO6MwfbIaDd6V1IHovgayRHPDsp/D8b0WalQuotVory4ko2tvWPiHUNlpr
ovrDcCumbisH3T3U6bHE6jAfrebYY2ycj0xnMoogCcKFm1MEBdA55fNaKST8tCJyHtpNVHjJ9fZS
k+jikCM9IkAQSrsfk6T6g/frZgH6ezeBq+lxyHAtnLJwHKwvFqHcTdMhbznQ4AN2z4Vh0EGue4RM
4mEaJaL3plEfabeEE4edQ0ycLGAYGvu3l7Er9EuX4d9pObgdO5HK+6g1LLiQpv0DUQ+DnTnf2QsR
xYh383t6n9k998NfSdE7x5t36/avbi9dx7kVNUfB1Gg1dTX279lUZPJk6b73q/bSjW25F3IxLkxa
jrgglDK6D1/D3VJm85sfZ581OqhgyVT0PErzOCcplAjbkQIHDs83NbsPk4mlJs/06tWsNMgCUznh
5amqV91LzVB8un03kv/n599pJfyIRlV+zkN0nTAGv3ZR9axUG12aKirXQxPxXjCTHGYpr0Zvto9+
X3W/mYnpjDHnOWTyCdR0YS7cDGXz8s8PGPv/PFRxWTjGOJjc+cf9gkso+rpIDRRt+B/YGnge9s15
EOVJjXFzr0qLcUZOhBN9ZpvQO2adOdCNYNDokZNlts/1bSNNFriyOYuqS8ImM5Ogs+hPSBQD2Wh8
YlMqVlENc2qfptZsAh0jnZBRdn1dMt3ap519kdqoGH26zTPqco02dlZuujVprc9RNGiG/tujzb4Z
LRm9m3FpBxp6wwPQjegd6/k3Qse7Bxuf2h/O0Ib1dUfMKRqSiU9Hy0Ylan09dHIun8WCqW+TGQsS
JN08RWS/XrVB0zex4a2yODveew3Dl044nylihV8+Aoha1JL+FuyucnA8vtCtOi30P4uSORcm0+Le
dstoZ2TCfEmV964ZqrrjMQgqUlQlyvblOV4QAOauc0Qt5dEmmCv0Y/yJwhnEgZtMPYvoARXloH41
loP4UUrvsSsqiTqI2JP1Z3k0/HD8cs0McY2NQqtyueXXuWlkbIzYukeEP12dET2SaQ065gjsWVIQ
xbVrE/e5ACuLN0EFJtlKnKk78cNKmkeMHMuvGB9KxohkMb30cZblfUfn9ajPpA43pqeuSNLSU6bH
3NadsI+tOza0DJSNlmRsmdE4zMVmrQlL3eCF8OKAFpO+R1r4m+zQjS40z9/wmVT7NO9NHHgInggD
Z4roFwIbJ6YCX/rNT0MDiz8OD01RRw9x4+EAQOkPgIHFq0m7UKPPp0U8zv3ObqGOaOauN+BN2uRZ
HVvIoANau7rx2I4T1LVv1i8dQYKI6FJ73MPhMF+HEXVEZTMtWbJ2Z+njBk/FNm+JsJS3Ma6W4WUt
Sg1ia965T4SKMtcThPc4wwj+sc+etIHBXCQXcZxEFTFzV92jK5h9F3iL0D8SwU6aXWjaQjyaNr0o
KzbQB1x0z+wvnjX0F/xR/SWVvXf65yfAV1zOSp/yuGc9ngAOr187466s0EnAuNp6kTEcEYZND5wM
MUyAz5r0YnjSRvJ0ATAjbzW/y7I+en0xnVIsNxdjGh+Bd+pXsrKMa2G0vPzXT2u9nk6NILi3OXut
b/9oZEtmh6vci93l/j2CP21DZ9ZBrswOZ/CbPMzTOA9vP9JH39lPKdkrpcXQWluyb0lEO4S9S/WU
af4n03B1SGtiQFhGPMSW40uUD8hThko8RJ70HvhuD9tSe83JaSwbecF5jGNX2BewddbrVNY0jUnc
Meg2hVXWWLtizsTuny/v10Y72zYG4IYN3p8OHPjqf99oyG6JEnSTjAqzSBwdezz7vvG7GmPt5JBd
94cP0/z6OOePoy/FkEOnSwYG58vjfGwVtCGPBmxVmPlnb0NEFvnwWTP5A9dr2k+4XpMD9v7vDX7d
o2OZ3RsHTAYAMZFCZSweFjFH2F0QzaV28dnkBeapuEAJj5U0gGDhPDbLnJ9InPtDS839OhmxOXDc
Bkv6CifRv+51ZVZK/Cr5RHiUQaNlxrK4gl7s/qGrEdnTT7eOWAM2SIf2XDvr3DfNu6rrMVQL8xOU
7ADe7W5bihJ55YzHiFGQgVegj9A8PCjk2N8il+w+TIdj0BZJu4nsKT/ZavwdJ9BZvKT9rfcmgT8E
lW/loNEEiZBkGD2rfe0yNDcjeqFZ21+0pfFprIN08KV1/Z+EndeO48q2Zb+IAIOer/JeSp+VL0RZ
ehsRdF/fQzpA3951G/sACSJVLlUUyVix1pxjOpaPvxVaKYXrBqEy82VT5mvdyk04RMO1EqQZ6xY9
EbyfiTE5bmrDNt1NKc2Ifl92doS7sZLEPKfW1GyGDJh8V0fg/sOiX7Zt3y5K4Yz/bXW7jwv/0VJ1
iFhzXLBb4HpMU/w9yqOcsXBj4ge1PXGxOazKNA5P3awRJ/dE7uhcZisdx+JqjUOwM9Vk75z7br4K
5DMuq1VjN+2zz/qHrrP1low47riFOX+XLc/KBpHcDdd7sY16aR3jYv7o/Ay3TWSFK11V7BViKsag
iBReOzAKsch2VmbsHQ9vSAeB6aqVqvZu16Vbe6B6krJ5qQOcSYV0flrjS5tf5JyJz8hsQVHObfHD
kvnNIly6d61w10TSOE9Tv9FBYh1lX5pMO2jNh4NP+yatxU305dVSsb2wo7LbZzIynzPhiuuYLAU5
00kgg2ddm8csBSCEOpvYxrkxDr09xTurbvf1MNBNMbC9HDxDm/tySAdgj5DWF/TR0cZKe17hXuvQ
srfdarbB7kUmVnavVJcCSQNScnKc9MqpivpmmfKUBGnzxuRBPGPRWlpc/OBf5mZVeuLaV0H6hqWv
3VtWAhbHOjjeSER7wFhKJfawm0M0r0PsYzwxzOZtJJJ0GfPMeCElnHLCBJgb379LueqvgGcQ2gbp
zgjI/Z6dSR3//ennWH9fYDDCHCE8HnxmyEb2Xl79P/usBui3bnvQuOQZvzozgxczK1rafCO6iDFa
xaj4dnamIQZNjFryCOiR6hDTokshAsyO/UttuOc0OQBoKj/jebQXwfw9HSjbKaFTn66oXccwhww8
gCbtSCSu2JCj6xhT3ZuOPhnpByr38Aaow8buwAkz/d0s4G0mTmrBhHQ2pX/I7OyTSWG97QP2uCMa
dJpHcbL+9/PxF5rWZ/2m3OapygjUpZ50/jofyu8Nr3SB4LrxZD2lqht2KC5MtPhu9FmZ4uc8SxLv
jQxiPhbxl8yHXApjYj1ZjUHfOdymQRLf7PKJL1HSpvB72qKmc/yfg7q/HJOeOSpL0taO0peiFv6X
yLlBa8PAKTHo8Ckwut8Deu/YfQuL92h694v3LP5IHl+t+rC9D/H4kgwHoWXVn3n9aWbfpuybLT77
8Zt6fHXjNygkRUiwiawvfl93L9INb/9+3v6zTv5ji8mJC1ndQsdliYPw9s8LaWjxZ7vIZmhjGtfO
S/rNZM7eFnnx8C3gYjLysdxGeY/jrRuLs6j8godqf9DZrWuCS2d2xrdEODVWCQ8zlhKU7xN5v0ma
/LADGd8YlNEAZtd1lZpcRlE1za4zM+SGrn9CDDF+cwd01fDVFg1x89vEp3natLV6jn3jK2zrYmPp
SO0yq0T0ipk+MoNiOXvz0YGPvsiFvDi4CXaxDTpwrDt751KVPndlBLsjsz+0Ne1KozJ/iuBHAEUR
7zielvZ+UHWLlreASsRGsdxn2DzKKU/faLAlb2H8pNKyWBTKsZADZUtv7KprqOkOVto1Ianp8Ty7
3nA207E8TZLS18JPks/jKzIjyNu53ewdEaJ2QBx9E9mAIEDbYMdQAiDrJv5NN/PP2qm/eqWau9cE
4XSYqK2rJbxpFHZfAOPBjxg0cJZZQUwi7AxUZ9OXlw413fzY3I3roaGzxJB2fH4cPGGB3htoGvy3
S+XvR05I8xJdBXWQTwfz77Af/nHdDMDZqPChhE2R8Y4F4U8yOwjgKosQSiLQWb63eehhOtBoCP79
DfzvGoxxKwIc3gIXa0C00z8v1ZgaVgpD66WdRjTrY5hmfksQmJIR+2B68JWLUwjm16ZpzbUV+AMu
m1Au5jpEpG7Fq74lP4QW2DrQ30pFMA8RROAmNtYQ/zTssFxF/dQ8M6H9L9qU/zXS5E3zSGLw4yLT
Benzzzee0KLoRT3rpT+jEu68+YrrKlroAB8bsJpfGL4nwBK4Bf79jAV/rxKW5QgPQRMAMcv0qLf/
+YMLb5BTa/CjMtd9TdpkJwllP2F2aOBZtjkPdec25nj5ReM2S8gZbBZDGZ7n0Po9mE6zJhGsJ0nO
PWXd3By9hEDrqUwRE3luYy+ISO4OnQPRO+ppHAf6udaT+QSX23gqUwkmYiw/bdOrduYgkS5E84GG
FhGV+XD36RCN07mpx1xrnJ4fhxKTSEBk0tVn3zLKRh3doA9OMHqaXV8GgCokjUVj/mVPtET7tKie
+8SFgIDfYSOnb1JbUBAUCBZciGSvxvX0Jet+6edp8z5l2JGHBmlpZgX7djSGo+is4RhmwbuPgWDh
EVy9rwJRnnPPKTfOULIfZgGh7YVSvphwlWTjUOxx1eDfmbT+ou8E97i03yO7svfCDIA+33+dG3iX
SuG9xaXXHDBt6/92M/69/eGTDey7UgzqK7ugvwcJea9L8nwwKlvS3gzs1j48zdh1xBVRzGWyjvAx
se3w7xLy2LrBQqHSHiJnDybC6TCWOxVObAvcJlBny3r59wuPVvrf1zzvzbRg6rD99f4//R177MIk
wua/GEhcV70TnCrDKg5VTuYBihPkLzP5foNdRltyxRepdOIPqFApHaD5rfXlLq5q+/A4dAl7kgrR
AVOl6ZpHc3Qc70UKxdkyiOpnV9ZMlaooefMtmkApSeanuWAq4hXFJkCUhIobiVHYtPmblXsjMlMA
h/V10mVzTC3XWJSx1b5PfuVgWKy3ENK6U6TCfNuEKZiyCvSL1VX2W5vt40h1x8iqE8KaBvprFs7g
LJHO/vHqcejcuNy4mpKMJ729xAtHKHdTmK9RgtrJyQlBqEM61+DBiSNrWTsy1ytPOvLVSltl+VwR
OB5boz6wrFp3ewlQJK/6MPL2S9EkXcZD0xw06vBTYlJDjG5vP1nokJZwnsKPagx+pn46/ko9Uobx
zH4ktjsem1zQRrZG+wOBfoVCh4cm0JGnzkWAEA44Uge2E28VhrLe3fkExSu/mZ/bjGs9D8MI12nk
HT3Dyg7AJX65oslBcsInwlZXrYqkYPmO+AtawsAQKYokr2zaddLGzsqE65NNwYidTrnXCSps6tnm
keQzcXx8Z9YfZqK7I8pZ0IZB62wdyzY4GzrYEWDNimtLGCXgQZe929UAHzQzM0+fGSKIuKLILVW2
L2PZ70EZ9ivCKaylkaTpuR2oW3PKEppZ5Z97wSyaESNLGFkHo7ZmUh79/GhO9rwZitna+XnWItsY
cOgPvn+Gw4sJq1JHpzXHK/07SEBj9l3eYehc9v0HiNufRqSfMMi/J2CLmNZ3eERUhLUkC8RRdYUF
UZLvGqcA21Oa6sO4hNEYX/kIhrUBcgR5s/xIstE9TfRMyTpprWfH9zdjPRLmXKdXOanqmBXhaqrz
5iiNzh6x8Y3qbJf1sDWq7vcMoQDPtkb2gvuQ+XZAa51VDRU09lH7Vxq3X/HRVnG/nTRErCEcnUtN
jM82NZjJewAxSWHGhj7eaLQilFs6bLFAj7gvSKmqK43MlV1NT3cnzQ8fgiQD6rmjtjOTU+LLefX4
DbhDjl9jNPHsJ9GJcGUokBdJ2kAxKdk2dPugGhjE1lV3Neo43LA9xQ3SEw4TiTQ9FFV6x6DM06YF
vryLO0C6rRGJFxHBQJ3a2V4L6O5rijdzS8MMY6cxRJwAQIKLqavEtojdbAOFLkJRMLhLp5viq4FO
Tk39/HuGP9WaQ/QKTwPus1XES09DtfXqRnMLBMNV2ReUueLyeFHQ1iHNKm2AcgkfVX7u7ocEAVFe
VbeBPv0FwGe9sLrQX9IQileBVZo7s2+mo2n400ErDGBm7e3KBqhdEo04RLoEa4aaxN6wvHo5gOvc
NYkE7jDGxWW0wngVRVyZTuYTJ22ppwrj7i4JCV7uXL0zm9aHhUnArF1W7Z24QfKdJ4o/6KIkYogR
Avi+KadPMJpk3fYhc2zgMrhKtk2O52bDfxe3f2W99aq0j+P/PRR0ncASaHA9ZnFN0dE+QwZWV8eu
3sHbl989ni8Lo9AwOmSfrLrMbqmjueXCwDhzldQvjmiwjmA30MifkCu0dCKQaqrwlNf+l5m6Fr17
bFuKVuI+9d3rnBNv3MY4mOHaAVmw8/nsWVT0vkdvew6ke2wSVnnLpTDx9WH022PSQt8Mcv/P4zNo
XISeIZ/x6m7rfdIRiBwmJ6MffJqNMS3jrkVfMVh/gjpnTItOwZDWe4/u7DDeD6qABpcX+CgYU4Y7
Rnzuth0T0swH37kUeflrYm9wCYI823OfinXDp7B3GuJy+IDG52CSy8quxvchBNLhi7LdD6qRnyFL
cjoFzxm4xgXwEfsjqOqXQhJKi3Ppw874mG1ToUtKEE/0M46twXyH6HDxgnC6StdPafqPNyUNl6ZC
fIlxdq56KXC2hfMBYxGMR2lam9mHHCXuBzcfQVs1H2bUWx8R82UmL2vDEPOxJFASu5s3b/Le+QkV
oPpu1vrqsyJfh4d6MrPrFd6ipVBhf0qxN68NXYP3vIMlbcCSVtDkT6wFEDIFg3ErGrd+iKCD6/a1
9gZznTdC7f3UQ5YLqVvUontxYoH+LY+eaN4liwkB8sYXTXNk2WiOI+PFDaSvklluwhCVXe2Ewi0X
QbIC7U3e+0wsBvKFads1xW/SP06FU8/rOEFHzsxeHfWQf1gG5NeFNyLpi6cJWeCoPr10/mmnvf2Z
gpUWoa43bkdsV9US/Rjd0fLkCEerjHO3nGSGAqwLSBCHDLAr3Vqc1aQ92FleQ1xndgzKFqRemCbs
Wdn0pnlAt7Mc9n7l84BqmDGGQfo9Ahp+sAKveq4ydTW7zL9YZo9SawRoKopebZTbsiw1703qNl+p
0T6NHRydKpyMg894ftnX49qWhj6GIy4gfHKMp8Uds+cZe5w06Oc7aF4GkTuVatuX6b5Me65xzEZ6
Cn7wPbfVm5W2DSMqiUCY+6VwfXmcdCfxkPGkznEIylQFm7DrzBODAcC+kuBQJwoQCnfEe04j+bRO
Ga3dlrxz9Bmbti2qA15TdwkqCWZikuibqv3wYNgN+ikWDt053bvdfE+DzH6RsIAxfEMMM1MalZ6v
11oZCHEdIlgYUAeXxA0VmqnG+NGxpfWAYrEpmAdGmih7pipL3oAd3ujjxEu7GLIN6T8ZZ6QZF4U3
G+i0W+cUROo1TSceKexByEp364kecj6v7pxI0oKZiTpGtfBJGRk9ORzMZMiOnsQrmsv2RDJHjOfa
Ma7SeeIatD7RvTargv6VF4XGLbSZ4jvNs2/jQwQgsvWsGQeortaNxg8KUG9ZV9DimE/thUp7FEQ4
U2M9N4dwjNnEzezo5VjuOs2OC3BGdq2z0F04PAfOiYjHFz8Yzm3gsWeoyWpj55Idzc6Nll1Kk4Mh
7YwTTwUXZ+ITMq0gA44LkqQkgQ+AVa1KzKOONrOlKWYs8EIZLHV+eujnerwqI8cB5shw4Upa4dHI
qMxNQBAy6Rw/vG/t7DcfAVPfy5x76yDSh0EYfbI2pN1v5WiOizunxmtEfSkAu96wtcdwHo//c/Bl
GmH/m65ZgPO4FYiSG1O/xYlXnWqnM5Z1OYS7SFS/cgH9sCir4pQH7RfEfklQudFfbNV/80C3HjB8
kcxeFxDVfNu+PQ6BERyctAjYj+XWtR2/usmwLkkF5inTyc/REpDthzyidoTln7jOwea6wmylL4ao
JDSbO0UIFNI+jfQPo+wkKhfjT+Tk0y0q81/CQV5YkjpwqGs8/pqWxTLs4nQRMpp7NbsOun5o9qe2
IQenGLW3LdugPAVp7OBFB8KSjOF8Ua4BzBbrDQLeUi+tbFqGIDSquvZO/lxlT6VJjGD3OxDka/Ke
opLFLo5vjxao2XvGluXXPma96WDgqb4SwTbcYPp+H7G2q+AemhfDoNxhlkRON+Q3CM28HyvXZ39W
TA5FvHiczGFIvIPrGzehgvjKegYXcMiY9rnlz4S2CH31GmnhxM0bdN1Nd6N7TDrvPIEfmOgtfwYj
qGPymPtD3isb9SSIB6YnJPz6M9NV2BPqNtaZhZfAXIrs1zzfZXihhIipHVBTCn2t2czJNw3XJZsv
SRvRjh6ZL7Qpp8H/Y01tCJ9mBpVCqgBpnMF4ssEpCm+qd56tvOea8frO6n8pZ3Yv4L02WUwmTWaF
pKLZFmuJn3jfs55iVy4j/DbfGCwgLGzQUMqC+CPM5d3tcbj7WCJRqpMj6xAhsH2So5ZXcu/qa783
gjrasEt70W0zv7vzfipIzhtaSpnWja2DMGxxkPfvJOyOhdnhYSV7aqvpqd+axGv+c0ja7JipRF3b
HvK62WQwW4VnbOa+VOuivzUj8r2FbPTeHr3vqYTmHg7vc1zZycJzayDotBA0k5n16NgRqpcu3xGc
QiC1h0sh9aLql+1c7bSN37q2R6JYtfopzSoLJ3sLlLOfw7UPxQnVVOABShAFe5Oq2MjWLDejFC/5
vQczm863pGbQpcBhbnyVJOewomtmsTq02Wif0LGptWZo8E4h/mU4bAZX3Vx5H+UkoWSMZr59vBxc
g4wuN3Ivqm+DY13Hr7EPPUDFombqZkH+8LrhVBcFiaHNUnpl9wZkPcP8BWhjalQHiwh+2d3GKw9p
GT8/oFgQkYvrdH3EFqTF3bqblL/9TAdbaeDrLdI/sMfZp+R0SAGn6uW98F+1uFDHsR7OOKJDb9GZ
1IcQrw7c1RaFjGlfQ6cF5giYmskkuwzwPPYzwQHUFE3lvgrL+G7S+ps84kW1WTA588t4beUsAY8S
KlDJL1jR1c4vMzisk1Nt3LkMX1paV2BEu/c2ysYbH+zVFwx3AUX053ZkQ/j4TXwyoZ+hoh1d88OZ
2pei9dKPMot3Rp4Fh4ym9UHmIVLuacwXnuf2F3ciARqQ4c9e5uZlKGI2yVlJx4K88242xBUzUnJg
1A68SKfTpy3YBMFbou3ZwKRaZPO0LfPiwI/sMDPM/WtXIVV0iU/YOlEhr0Uyy13maVKeUMeAl5hi
iLYmKGE5LUIneVYZihv0N8kO07b/qyWgEESdO21Snb06w9Sc+7lC3lUFxjIrXbQAdh/c3Bpittfw
540JoUFfde3VAWnXB3D6+iSO9jBT0Ye0f7IsOiZeZm38ULlPUZ8CRTAzNmhJbh8eB9Jr+p0fEBFU
B9HTjFujuv8dpLMHPuHPBGPWbh5pALi9id5Sj/NyoKu4yKa+xdUI3K93i/o60C58+IFoszRgJbL8
xMyAp71B36IwSE7O6NvlsN2WYPD7lzjR/UtXjssi1/sKC8+7RWd+CQLWvqPdvFWh/fK1NTxgi538
QGKgT60ZgPWDqjl07u8sXwe5Tn8jaMEKHRfeizEDFKygbRqx6llI1JG8HLGb8vJpbKLffhQY195x
S9B7NC5L8pPAdC9CjSPTc9QTj/wmWThcr0+qGpJVpfmHpx4m5xTRozTvhwA0F/FJoUfwy4hV2Yrk
ZxULioLgC11Tch0zGJhgtcl6SUEj9trvDoNB+kLQWumTWYjnQafzR6lK6u8O00dsYrOuPcbInQvn
3Is67yoT0K1sDZNdZkxvYu6cbY/DCu2+nbKCaNc5hm6fLDIDQoA5o5aPmJ2ui3uNnfTqxbCisz1V
zQmyUHMa86aiFCycN9H60yeq5YIGx1zdRrDNKPms6SvNsl8uAQk2/8QitFMNtMvozkVanUiziQ7t
FHAwYZGJDo5jyKrY1RtH37057rymwQd7WCZi69/x8l6foPNOp18l7ShkoubwFAG6FXXR7AE06gsu
W33xfENfaEzMK3dwivMYwvOqYgU7K6yfCbB4JZjFuRFiol9l7q2s0kAnPbA/rDtA0cpOT6zq2SlT
JnuQSt/5JBfYf+axTFiRqce+BqP3T65BzkoamN84A+KFHIFEh8O5UNzID6F20vjJVYMYbCsMN21Y
4kmphndnAJVGI/lPfm/IJ0GQEDT7No6/6HT+8I3R2wpjBlfukkhwwYxWX+jZc65Ctls0xoaKYgxF
XbfN/DbfZIJhpekaKN15AhxajO+fEMMWPZil12S69PFYXzLGTefY/i6HtvwZTc68UOac3kzxlINt
fMFSDZvM9PZtIBh89vHWvpsAOyzGjNgRfA0lOmoZh/5VWQDpArbH9wu64/b/VG45b2Qk2Sa5xaXz
QFvCbPluikw+tTEkjDICrCfyL6Vr922Mc6DWgqAA0jASTuyaeEj7A7PtawPG/JYhuSKhi3Pi0wVG
+hABm80Ctc5HfCtpVXjrIivcfTNZ9FljRAayZXmr69vjVT0UP2Ul5YqeNlky7hx8JPzRhWeMHfWl
08JErwl1kYY4h4YP3AsZMHjVANDTImojiWid7pPT0TbILfwR9BXElrPrvoxgnY9d1cGV1vpu0obF
nhjGDDJmyE4yqrh0BARmcY9I7MqfXm8YMCwc9+yUxWdiMZUJZ0kyaNo6hO12NFTaytdnq+z7c91M
9SHV0y7tdUAxOqtlLaduPSAqBZJQ2+vCduP9/ezBnvJolXAK1RR8N8gEeDWGSn1EvvP0oNk8chge
h1RNLAXx4B2oYZb5WNe/rUDFC7uryzcrGItN4iQ/iTgWu8qa6x1alZ+laJPFkOjgkwgSiOmGkR98
aQNq9dKLC5PmUokM6L5DojqpEDz9R2f4AOUJW47l4ayNYvywkSqz4q67+CvSw3SRJlRbvMXO0eQH
BtkwXFxGHOvIglJBniN4rSA+lGGKowxYT+FP1Ispe+P+wxcoERkmqePju2yssiOeKcHTnAsIeMkI
LPU2V4bxNDTkRpBMcTFsnwoXKRMVIuIcNvjtGY13B4wt2pSVsN9V2b0GZmo+eyOWNnSwzOvitFx7
tFq3EPbrnWXy6SPJ9l5txi6oO+ebCbHzFUceRf7Ajg03/wsf4LvoHfO9j6gNU0DSZG3+qjrANWmX
2Je5CA9THkaYhYL63R4ZyCii8O4LrFwabR4dawxGOgp+UdIZry6G7g1g9upQZxDZXeizkEFt+M7s
Fbki/AM0AH3NrYCQkGw5wcLtzIFivyyDTechdw8HV36Y86dCaGaqvjjbjCefWjNWt7QrCarOjacw
jn9YZYI4JJmia6Wd99IZqPbB3PuLZrqTmbLwbFYipkxIDFDhABABCSWvYYa4NOa/k4T9sJ9mzS8N
/Ydh6fc+zcwT8Tn9awqLLB57SBk8gT87vwovUZSar0VBymmo2/H4eCnS0lt1XZkj9a+eEis1zy5T
0k0XJ9MWCuoyvfdlH4fCiXZeantrPhjy0idZOgsZpwmxPVW2C1DgULB2XwUds60Dpfwtjuj8aLtm
GYep49auZKdy7zmHEnhnAN7Ti+v+NpSyAl0mKJDNINgxwydIMAgJ23On58FKdhiQHexVZf5t7ntm
cFi7ot7JD3naD9skK9Jl0TrBDaSUu+9hu22ye/AI74Ogaqjicq7L58EPAckYZrgjV+esGOys475p
j4oaJQIgZBU4H6VD+YFowNoygJ1ukp7owhLTax7n1gvVDUwxwq0Gp0MoOjVbP0dYPDlG9twWgTpJ
HvykaO09PzMu8Kfz0+han6X01SkfML9Mw9fjRdgOH1DM7rxNcXwcDIdwWebpRCaV5RmFWPHNSTAH
5dVNF2jtjVo/iZEm6DitmywI3qIykdCuEgjrXpc0C7D/PdaOmRDjBgyvMAycRJOECEoNU1cegJ7B
tpcWiUmLgRrhPHjGZ4XOLK3t9FeczNdplF+uje2wztw/NU2JEzslSM5zHL3bwR/MF1w2CJ/S/ehh
QxdF2m1dlKPPOMcFoyNrPHgjegil23lPFEy0aO9UJfZCAOL7adjcAbnEQjybs9m9zJ0LSU3P7SaX
Qfti5o6JGr/2GbtVm2oY+pN9L65Ta5BXVH58x6/HcQCAEd3JXnptvB3GDF3lXSUd1DRVPf859zJ5
neK+Zn7NnycbixjNLIhgaDbxTqnIPYww+o+JjUCqLkNzoTjxFDKopv1OMZSs5SGZaURbJJmxpag/
5jmHLYZM8KjTVJyUcsxTR6oA/MkWiTZkL+oJyuDuEHnsuGQJUdduv/psLk+e9r9ax0teHhk3nRdQ
smorP7hDHkK/p4fYBrF3eBxclRPJ2EZkz9z/Rh9xMdZqOYykOJC5s8uBXJ1kXIYrFp7PVkwtMXIF
W7widA86vlfb+Qc9xeLiF3gO2Cq6i3RK6ouufets+P9pYxeh2BkemNPIVsaTZZotV0Pm7UtmbRlO
y2nJ/r9ZUmY0TymGXsZC8w+jytkHkSt2rWw3PcVESEAJm5hlJIrMMe2Yz5AJatoqob3x9W+69sR/
Dg2xT3kzbd2q2mvdrczJyc7CAHudGNPNlgLrpDa9nVEiFNHmOZKYwYYSOGHahcXOhEJPJsRs3pj6
z6e2xBKegB8jzgK3ZST0LcFU/JhAg4HPDgK2mt/6L3bZm9uunJhOsy8+GbHgMWahk3HqmifgXTqV
T5RBHfCxMLdeS0P430k6PkK/4rpu9IrqrP1WanwcFXdlx4VxUJYiS42iViEF9OeD5xPZZg5Vu5TB
ENPn76hzjfHk0YDc1Ow8Dk3fSGYLbb4cEettdTXPENA7eUXubaD3orUhtbgB1Eg3hqmiXZ+7b4jm
7A/YerSTpzY4cI5+qzre2aNwrrHZ7LTrfjqZHJBuztOCO4HHpgnAM4LbySJe1xcv6s9mVutFOfkv
j6UjYO+9TGJ3JdhLHezKot3XTgxuowon2BglKDOt+TI54pW4Rr1/vIo66wOjoH2KB4dOXBvnn//5
bvJexdhZtzDAyTsplZP17UcExbfbPgnhY9tN8kvnDj9NjQemMuiPy7a68czWy35i7m3LaqvvM6qk
Og3CL3HL8FnpNOr3Pggozdz8XQg7OYU5oE7DZ/TYwhRbYXBDZaqY9MHyXuV5LtfSzrGg0sGnFdX8
6PQ0EFrn1LdWHB7tTXI+MbMrh4l37b5Hof2ekxa1kxY2hJbzOlcnfwi9S0/aybWiPr42ue8dCzc9
+Bl3olaVeSxwGS4RZxbvpBGYizlLo2/WkAKdSCeq4VluUUeY25H/5ib0ZlRHjibMpBfP1eBYtwLW
/lvWPFMTueumSRBi2Fl6oaRXWzmMxeLxEkB8sFNm4GzFNIsXHk9/xgqfUCiSeaUDhxANnfXfIj4t
8KPzjxZl3pLKq7rYsnWWToQmk7QKY6/zmC2ldqtbxOqwSlsruchYXTvd95cha5mgeerm+9O4tVTa
YMvFI92NVrQa4sg+PQ6uVTmn1Iy7bTW13/NRR7sRofTSY8e0hWmbfbixhLOS0gh8vGzHfIc5jc1q
/6LSvPwZmOJjCAF35bGPXftejqcg+b6GpqLQ6vJ9nwUlWMPxG8P36FC2dXUOkCl4s5yeVO5MTw6N
2MajcA/hiY0FUgzyMsttgWRpxUNSoWScAX7eD2lZmuuoMxRajzk6q+bsZYx5h1jvvdDn1ePQwHOs
u4wbFjnbLaQ9U5h5uqyTfrjgNFyTyDZsg8mG6zch4FWtsJ6nYgaH5rNXrKuwX6B0FV9mXL+1yJSv
wop+elU5njP0HitBzKgFJOLVyf0TaPr2+nilmwoxhUEkyeAE02HGmeIrSzMSd8C4pVhtNs48eYfH
oYjVZxcPyaEfUjw35ARtYz8BDeJKiQan1P1SK+TStWelz06ps+dIzcfBbo7+UL6pCpwB+ymiXMjC
XBrwXDc2U8wD+ThAOk1z6NjtLFrZTC9VOAcvM8PRhcOee4+MIXhhsmfvUoUYtYubXZYE9knMVv9i
z6gLnMr7Pate7PrUIIgrL3hy5aJmJKyKd6MgsBdxi/7BlGlfE88+VWPBNJEaLJ+qO0/jXo3dD/U9
UJadylsPXmoDLp900QQ3ZYF3NzefUXDS86jiequyJP6t8/zFJk/oHgWT8ri7T++y/8PTefXGraRb
9BcRYA6vZOegVk4vhCRLxUwWQzH8+rt4BrjAzBn72GNL3c2qL+y9dqOIX2oYvLslTzk/++/fF7Gn
b+oczGSKvukxocc8aC34fuVUV2ESATWiTn2cZo9FwOA0z4WHChtc+rCvkLczVvTGx5hXJS1N4yJI
hngkFYbnOb9WsiItwVTcMIo9lmp+Pa/c6OSBbSjq/AvzOUR6urAfcneJDwthkPulZ/k9jHeJIKJe
WXJNoiIfq4arSnDmosAH+ZeRt/Bqum566vqFZKpl1i4V1q9d4xYDGSZNg2+CpQURIP6/WALs1Qiu
ORRGIc+M9Nmp9FrNaC6bdoPXw6luluFir//ohKlvrQkHV9yiD1d1enTrNXxBY7ZltGUP+NaqW04G
XBlM5pyd38XyrjDiZ3QIDSF+nHR2yxRlTKb3tvfV6b9PFvv5Y5nwBc8JjxkcYDKl//sh7RouJd0L
8AYTxRThXXt3+bAe5jKH2uJpJoBV3uP//hSG5cPeeZJkn6RMQAyGSZFVT9bhv58vARvx0WbTPuoa
557dzK95bz/70LlOQs2stOY+vzom49VO4ceUVAdl5e6TxndCo1Ms9VYvKBF6lX8aneAgWf7nAwES
aGvCxlGPATcifsRI6/csIRgh5Me8Sh7RYN8E6mAfEqnseW6JRSTXbY8raa8vhKQuHvgVgcDC26r2
DTtzsFxYy99PuvZdoq7ISoLtKuVcjO49ZyEzzxX7rB5mzpF84pOriPBEqxKmaR019bwtPfWONgf/
+FYVyc1QiLHmT5sBb9U4x8LWCLc5+/52dN/TjmYfH6kPVyPPT80QwAEdYJ3CsHb7X77FTWrbd358
FriO+vfa+LR6854VIAdOsjWYX86VOAf1h10BsBfMTAImLYnckGxYpiNKcyzB03d8XdpD3iw7Azrm
UHS06d61YCjcxq+wX9ZN5MwrkQCGEE8kulOjLbQfcoaFiYwkxQetmP+rxXvq5HdnYXNsY8YCflgF
w75TP047nwCZG+XeNzh+S7HLFjR88FH1INloZnDv/xsdP8oXpmQvS/qiGx+AoA5dcTICQj/iSCc1
EJlclI4P9OzesJx8+6f6KonpqZvrUFabfCzhv5z8/jO3+kvg9lHH2881vcWT86O3Fx0tgPs4Y1vx
7B75cr8JmieCfjaJRq+KSNViXd07Ddlv+DG0Zd+PGhVrGa1Vw+QOJ48M7AC1+oRGbNHnKOnZbBeM
gAdUb3qD4UGuLg254+IgE8WO+jyHnWNGObjjpsXkTlRt/BYbJpsg1JsdTfw5yTj3+NZxhMBXTY9F
QAp10kVtWbKoY6wZ5xn0fUazzXNqEKZYVrCis/jIJtc3uuvCnDlc3HLFIIDjTZJbAuTYmwq48Ti1
3U821RcL6oilYNcyF/vSlb8lopc2JN4EGuM5YnRd+hRSxp1LlVq/IkZED+PQmHYVT6lmHdyBgtBR
/ouJ/W9u8vtSM7fY00Em8oSNXPn5b87DghTqjsnbzkxN2jJyAh0MbtZxmL/nFOliQFhgJa4G/vJR
z/aIzl9mnU2LuIql3xfAvlpOfCc/lEVmRKs5X6jumA+YXlN4vLyiNU4OlzttWn5RiT3rgICLwXps
yfhC3/NVrf6venouAmHe8W5sF/M7ISwPtVI44YJQ43CHVmeTTva93+PbIR9zS1acyzM75Nod90O9
67jYK60+Ni3slxmRKrKAkbQWCaIcKcsIXa548FV8wk6xN8lUogNnpAtvbU5OTW1sgjjdZj4NGjr4
Oa6fJrc5YioIS/Q64K3DnAFdThI5iFiJts3FaOcW2ambskgp4I5BHZxQF5YTJxYi8RMG7b3OAoKJ
5/Iq2KWzXjmXFSkRVOB/EFodvgTrs2o03o8Js4C4ZCtYH+6DpzOadpYHGzW5566ifY7IKiDgSrcP
TUmsHBeMPR7Y6p2wuu9IOkGANb+yNIaz2DsHt4FNpJ34j+Z+NcWzCqBmS/PewPuFPTMuo0mA1hVt
qDnJXw2GSgjnfgK9jKmPl4zwUgtgVZK2IULHJ+YVQiu2bUptb8Adb/tuJxzvVFjlc7Mg+SB7bOLR
Qi8cFhosHZkloVjhVtX4lgo3HBbE5B3FhqkROcKHq4CPLxlwdqAoF714iguMPkLsU1ZZOqhwfVFn
a/b+FToEpOljcr7qtvoel+IYlDyW5sLZotw/Ec87VUIR0rQzj+CNFWeUNr8Mi1ClGftANhAQ3+ZF
s8MAI8/Q1j+59QkAOjQhfaihuaWpr1FoBWcUqDvbFJ9MNyJhuZxMTq+iPAGmnMl60w8xyy7mdVg5
Ez62abUzwHAnCjaS2W6bqv0OGNIe1NJeRqQSZLFGRW0y5WX50qHBkYTI+OCLViiGVaPO0fwtsPBD
5UCSIvbEMsvvkRMI7fe+E0mkLFClNkQYpjicxbkh3+eYzo1OwQbUpnntIWBNrTXLvajlxcgqONbq
vkRqx+N/SQ3n3kqgSZn1TpuMzVJNzLS8u9LTfwsbSE72JBS1c5wwrjGhY+cQzYMzLO/DYJmved7u
XQ9B9ETE7dWX/t+oB3sPanbW+fvJdfa4GfH+chcMNVulfGrQJRr3Ng+RJNF6qau/lq8YuX9YOeKJ
BOO/hqw1TiEwqEP2Dfi1hjW0Knwqk0it4JFYmD0K5ZJ97Sa2JA+xFy52fGwZAZKQvKktC5FfzzZa
+xg8cspd1gODQyGcASJv1Wn+FWXJBOZbPhDI8goqhHKK88tI9wZhZ3FTUokyACjzICwTJNIu57SG
dsurj7JJf+zEuiwSE0xyV+Jl9MnSqP3iGXoRnOb8iKlyn+napTZj1tItQ9U83tUt55OVuycO3weP
vJacFk+QO8Nk65de8DQb+q7R/Felt19oBfOavQWhMLH2h0/r0jTt1vHEzpndh37MNs4Cd8UiX9R2
tnPS3HW+xhTD108EwEXV/M8x+40d/80WbAZV7NMywMfe79Pe2Y2evLlJ8NRk9a5GL9kDu5vickPO
qdGYeP8w0xSqRLnQhnpphlJ6L/oMD7e+K12GHkR9eEvG45tdTAwkY4wud/YeJ00g7Zu25P9RxA6l
YiEwPwE1+Rht2NX1aN/goSf8ekIlEW8z8vqKeqAHaszpYLLj2RvdWQyNu1UpBW3Jpg2M213ChLLT
Fr5cgkOCGVTWuK9z1huZF9p5igwH6W3z3aOHZJK2dfAaQHkwHWL1nN4M4xbWy6gfHSdem7o8grh7
FZlHVNi3S/c+5PGmaYJTY76kRAnF8DtbUW1l6b0l1J/VijrkRmmGV0IxcCToR8I/d2JNV3V02Nwt
PoaCtTS515V4nFDQDB7p8oCnEAwjkk5R8nY7R45Ry1zYJGFXW8nsToD8Wcv+Wjvmog0OYwOuIb/q
ThvWOROtpD716rHw08c1E0zkaH8EFx6YYiRWCYwi1adXfRBPoM48g/t86EgYcwv/lygIlPpMycIy
yJliotmwM/1v8poXsTjpdmib+dghVwG3Pn6Nao1SYf/Ffs1DVzbgsnhM/YpQBZNhVhWJhAop7pti
3wuiBzVno7NcQEBoUYQmrKTxXoQsF5MrmfDncpF3ZSz/5dgAcP3Vt1xLH5qpXq2j1qtAjTBUMg+l
idxqZuwLMD/Mu15Evk6/PPIDlD3/8PXBT3dIOGejR7zJ0U8AzVkSXnzThYyk+ELmgl4iZe1te90K
x/1zW//OG/Q/tFeE6CQGHOip4PSao1g3z0aPiKHW34dAvMRt9a5PPg7UsDKIAtL4vEwaB1QP2Xgz
zci0aueWFcSuLDVx4Z1XXXxki1HdyBR1PHN6UupEm/9DSy6i147x16r5+me4OfC69BRQCW1SA6fO
3LF5LGfmv62VRroDTUoONJ5EN0U8tc6Mz931NRZ6HdadwtuTDWez5TcYZ8IaRCJNSINBkBZmmS0Q
xNCsrRHPVs2f0/Jv2/bbK9G4a0m+Ma1s2egr9acQ7hbr+lG4/V+DuoEZCQWQPYnsxCpuMsddY8QO
mmRFoTu27y5EMqWhkppRdZfcR2PSwN4YdSvSiLByZv8tELmGYLAFddBe5saA+mYRmNFTfSHhyDl6
YvZwOvusbJ62YGSycCt1cx9UJeX8TK5twqpjk8dw8or8dV0lWwveaDbCHxNT8D3i+PeCv6xZvwZT
LPcO5szQGbPfNBGrFUMN+/TCQl0Luyr7rBi/kB95nDwq3XlxvvS5PVp6e/tvEZcismsWx0CMzA4/
/ews8h2QMtNBjMbr3M7XsnURA7oplYZLfMQ0blrCr0Kzcqxo0frvGm1+bP9zp7Pfpy95LG7//T/Y
GBfhpJ1tiFy1W34NYnwkhPNSZ2SAzozqUgG7y9BWqYOBZidt/Xctbncd27OQacINz/BfM+QfHHOH
oSC8Yv2iptg543MhyVKqfWuN7xMREsxsjWcPsw+/PPssrOyXgXC2qDcL/PqGTemmuYe6Js6eIimy
GdpFem78ED/xvM7rQtcgWyhlWTv07T85Ok0Ibb8/FiimUsc6+8b8YFbP+tQvIRl+2672f/SYXrcI
7k1Nfyu8Cd4RtotIY8Cm+vLkDVh3dMKiQ4O1qIvGYNRVH6aNd5sV1GA1PErVAHcOHCLxoNFtnGs2
YIVMWx7shnmJZM5L8NnRrkGTufObVhGuXkzmxKY1uTpxvVYixSY2YkYlKP9Kvfol3bSjCZ/+ave7
MQ0Ag84armv1/zx75zJ7a1h/dHn2UqTsd1nqfOaInVEKIOrV4YloLP44pKzvufCYy5JAV6NJCLRS
nIqb57LUHGCbVlbWbHNxSmsEIAhEgrAg5lUKxFn6ymu1qgeWT5K8EPtTZHwGms6N1MRi0dFsssPy
jcoplGMOgJI5fqSN1HrWOHxl9a9eNCTSlAweasBEocR7x/oEUPF8qktHnmcWFr6ljZFmdFOkEaIM
MQUW0vDqsT/YjDxiinMgb+CRMnWhEXe41knsCDNTvjUBxZsV93CQIbvFxfxVOs4Le3PcQ+qHOmSK
lu+WXTBdz8rRq4JvXf/VE8W2XF+sXaw5ZahL/zAWoCkd0llCadOqy/rLr9zXHnwSGHR1sGYqC2Sf
WWgv1g2iAx+EZ6/ttsVD6mC/kzZHjJGUHIzPsEo+VDq8BvaD6rgx3fI9zwX6EAUBIHAyyqmqBJbe
IUiCQMJ6+t7THGYindyXS/Yme+OkpczZmSuDrWI933qkUkrTY45o3Zr1v8rKI3MqnbACzjUkbIT1
6stx6d8zi4CeIONMnnPkHi6DGQDt90PsrP6pm8FAN8/oaBo7fwCclCTj3eh7G9kX52VC4IoIQHOm
zwlv5RgM1z7xT6A8jg4JRZpn3zsEhBmiOKRa9Rbo5IW43ng0JhwfsJ2z8cvs8cKoesVGXZNhNZe4
Do+t1W8Www/WyQIoDsy2jhw+U0I1KpNlSKs+OSXHbTnkj1XsonO0ESkFtLAq/kgCkLcIUkTUew6f
XVzqTeIfXGnf59XMA67Z7y1nXz//jL724QzzcVQPTaldpwZ3R+Y+JaX2naMp05wXZTKAsIyfGJPA
6KqdF7OOj1FfT3AslGzZzLb4G6ghrOklNfTnzF8uZrw84qe6JBgT1xQqtCsZbzWgxENHaE+joyjW
MhpV4HaH0Zv4GY97x6U+0XaPINtHPETD3OjcxkzV3dR+xNXynRfOY+6jsIUIRi5mWxyrwjY3KYrF
SKY/bspmXizDCLWlf3Xr7qYHJFn6bv2OKfxNJde+dB9LqkR8F5rFZ8UrSVXhO5KVBSYsFf9so8K+
mxjYyEZ3T7YCliVDezIKFsiw9hmZdu+0PajKSMCh4BAbPS6OhMAOKKhi1krtnV4aL2k3vK//S4X7
qpFuyLaT6Yf75AbEgg/GK3atbewk35OlPqsqQ1Zn5TtPQ0MyjtrGzIh4rMdLUBZ/MC7v2pKMRYJt
NlNFi/Hf9yBKrJp1/yAQU5LcbNrTdVTcUfH6OtMkPYkWBE2vbv6oX3srO85iovMov1sKBn2y7mMT
7SscYmI7UyZSZC4Bk1pCNPMbS3J3MiSr0/FZK+sfi3cWvJcTxwszLAzlXFpPdtrfLCsnE2D9TPuO
Kmi4hlOvV+wHyMd1TBocSz/4EkaIFkdWqf+ygDgB1DxoSG98kT26qfyh3mCMtPytDzl8HaPQ362W
AmlWuKarlO6q+B6VuI6+8UPITr6pe4l+aqBPRCggSZOi5aJwGrejbzOwLvtbw+ctldW3MVByxcUD
yP3d0DPMMpZLHZMGVNTnun2HhjNEGKDQ2WTJs7T5EALkWb9GvTL/BWn8VcXZkXCGH8+0sD/RjExm
q5F8Y2CVWQjMsYaNkfjRUApoB02C+JXalYM4/+d7kIPB0vF22fH03tnuiTf0Dtft0VKiitIhprQa
p52y9A2P+B5F92lZYAqKdSxndwYZohaoZcG8KeeNT8gLHYT92dmQjhrsMmSPOQyxgquzfqQ9yL8D
+Ycol64TSVoRI3BR9hWobUwIYIeqsHccejfnNuXtn4GbDFet+W5O7M4AxO9bz9p1WsPqxLamCGjd
O+oFBoHV8G55xd/kYHow8AdHfas2mLyJVC6Cidxk/6wQz7Kju5hAxM0sxs9rOQ9WwuxY6aOLnoH3
pwA7FSq3vxXM2BXummZA+6bBc93JmFe+8fULkcGQG6eV19j4l1iRPJATlGmAPZMUXmy2kfh4ehAG
knehGkkdaQd0iGZD7zLN2mZWtBzTGH+3NqBnZgGpAU27JqsvmhzgzUvA5sOWy8DAFJ2bTY9NDGrb
YUX3xDEHBkteZtAEJNTV58rpoASaVwGLyUnaL1OomBz6ft6IT1zkBB4TgtRqDgKCEd3DaOHXLHWI
j5Qovld8i1J7qAeOooopM5K2sultxtY3L23Upu/sao2aYy7nQhxN70o/ux8HQjAyRzLqsp/zwtf3
Qzr6u05fVrof7dU8qZfBs82QGEi59Vgxn63VBeFo7rGuy/g0lLq/F6W6S5bG2SeSy8QzYA9IO941
zPuioDxibaBBKnSG/qwDkR/26d5BSKzrQ33u5Oecr84ERX0QNPxNWgnXnZxhQQgWlZ0YGZ18LrX+
rQJbcZPwe4wZzjCEadlT1NmJ9+AbsR7pi1nBF13d2BPQBvLa2EWhLmfYOZluGpWu+M1YsIY+2QGZ
YK6nB9OdE7DMtthyBPze3AU8OtG4SYS2lFhl7P0a/jsrfr64VxCVRIfrKo200t6XVkWgG/bW0LPL
T7eLX9HhYuEVyz6lQd/PBfzrgGi7tm1a1HvJzQrWaMOezqrx0UywvWsemVyBO+/mX8J9uTPZPetM
e3lZi0g1QJLBA14cqU18adkfWreTrKpDmkuLsNOa2CCXe5ektnkiI3QAFBISWvinl/g0ZPVizQ5h
n8TfKlvW23i5y2JT2/fafOpqHeFWPr8SEQ8VOT+pgcKnSmi6tK55RFeKrA2XmeSDGOrO+NLihOKG
UJQtK2CBuhpvo7vPzfwoTBovzQl4uWlFKzw5CUDJhFUq4nBKqgpU01DjOlJr1qcNQN0p3kYE+3hH
jDeX/bEN3yAQqbaxZliXNewA1oOoXOyJLoUAxdCMaYpISXXwAgBoPlZNfGEqdDXQaTcLLOx7V6Ud
91T+1cfzydSTs2slu1Jnn291DzWettjyL3K1/vCXQ2BkisDczRlWuavbJ1wnDJX0FtowN6KVc1TK
6VQwTlC3RHVE6eblfY0CjTXJaRq9Fi0Ytp4kNzaZ4b5jq//20/6P8vAjSLNv/ASRg0kxTVlbpKzH
1Jzz7ev/PL63KBbFaRgQ+1UAyqyOUZtu4jEqUS16A2BNB9PniPwDMsC9RHUa9UREIjjb/PerqWH8
MFSTIcZL0bMBawUL9rLlm+iEu3GJKVn08eSKFDcWgsxlvZwqkuzrynhBO/qt12a2EYQmuG325Qs9
YwD3URCjasjqEmvLVtfaZwRle5s6UU3Qqi1rs+TLW5YPb3YrNyndI15WenPabXTM01NbYO+tpgzC
enYqGSLyGIyfnoDljGvAtBkqDSO2W2JjQ58tfaTKBIcRPqOQtiEQmHXdp7JK3dDxNnhC9bCTuJNr
HhWja5/MZcRHBdQp9Z2Kqcl433V7MrtAi3vFsVb5U16VL7aJOFFbX8DRQtHO/QujoOLoTb+KxWAL
jKYTp2X2sFTFQ9+bQNCXg+/Ie7hmWjgQDpLrfIDNDmNUjQ+C7b078kcaev86uz+mGoKw7b3nrkkQ
5BTsW+yAlA/DOsc8czE5TTEz1aEbLqpKbwSWcq2K+dpPG70rnghBSvjWisduHE6yj88Mi1AuvAZ5
QnmA18ZJvVdn/GyW9Ga59Vmz5XNTVRcT8DPDvZ02LrwYIwBZz1NftjV8wvah98sYxbRaQHYC0yLN
Txe2jf19p08syilq4Xp46zZNk/49VQTPeJ/g4yWzQcnbYgNWEpn+2qKjDRxjg8WthzRCdZzGFLEw
sKh9Q+3TLij0arwljMjDIpmQ9vNkuw1RjJAvPzKf7CfjgVB3rtwlqKhbyzn0PyqbWXyWAuIViqct
nZmD8+FeV2yABx30sez2mM518WNWc0xX00XCyjjJwHvAqvNnyIbU2fkHHA0+b+8561jPsc5BHTtY
By9BZ23PWYpJxfsC8vuSKcVxuL6b4BvhKsj8lewbdiocAKHPCceQe8TF4zXPuLM/h0EQ/p2ixIkJ
PCKjZ9lm8ZaQOX+LwZOU9tI/dE12dSjBd4bv7+s5IR+ZidLS0yOVqFQl/Fb3PWuxFsCJmjbgKJiB
7HwR302adho90sgXz3hvazzQJqvJ5DPvuhtlcB4iKOPDnPonc2SFx83N1ejuTad8cTN0gWN2D1SG
uOfm/q2qNIPetcEb1wRoJzz6MIFDMejVe67b7dbsrTzMWijdYl4+UTw/l1XZscg3f0qfFSLpcrzr
Bi/MSDx34QOBa4A1jXZCXHf7CggGXRuuvXOFJQT1rnbkudsvleQZEFkfKq4uTGDMhwmFdC33B5vq
1mbsZQTVIcByVFtAIpf5S/oMad0qC9Vqoe2t5t5Kl43MiZBPEvMls8lt5kV5Z1j1xQO71yZbEmeB
RpW/s7Y8CVVNvQ1ulsEQb3EGEK+ByuYsRh/uJdA2eEMsWQzSLMeccSKWdWK7LXzclflBMOqbtC8u
AaiUjgVTD6k9+UOB0S6jfGhO3Tzf+00ByjIg5UglDxj21gly/AwMNViMP6cZcVw4vGsltLNWI31m
8N/M6iY6PkJjzfSp1Xk2ULqcSJe9Fp4flqqySIdCZ1JKjgjNUZxxKUtfq7hqRbqba8JWICXRu3YP
3ozt2uEa8jYzgvdQJxlz9F8KkRNH5iOr6Bv9y0TQlOakD3ti/JODRzo4rT6RlC++OVzHsYs8xd/i
BKIIDU/PQ9O9cKoy9motFbo+HpfWkO84T6j7TfWgILaTU1Vvm1i8TUPxGJjpGTHWecmouhLCsg2z
wu8KlSvy+MwgGWXIKK5zY9JEZoxQSrP4UcrCBo0HgNW2K9BiAgMw+/nJW1wSfuVd2yQPo1/iCuxe
JV6vCNMUn+s6DxfEEPh8+0/YNZ/avJXIn0O8VO4I8V1vORh7T8f356H3fs2MYhO4wYUq/CKynJyA
hJDkwjmnBWApU2NSjr8oPrUaWjY9pq74748xirc5N55xJVCzu/V1EebfwM4iSubyk9kGIKbxbm4t
UrIbPDbpKF9j3zqjynMrXLrmZPAqwBb0wLYKnYHHmJ9BVIOtZphNxdlfEgaCYWoLEO7pyXPmMz7y
NFI5poLC0JDnZVB9xFtSE2GqytNYjPid5BsLwdvcat9o3uhKUCUFbwpnehIEj8isvsbO+2nQEy2B
/U98pCbNtDYzd5M67lPLBNo97V2VvxtoT1cSHlkSJomMU/edcsEjGCcaqRjJy0mJOIHXZAJErDMq
KWQrYpNlb7nkk5mawbNwG0oqCIQd9yvp0NTR9vAPOOqrdC0KnhSIb9+5u0KhB82xZ0Aq/A5Y02uD
vels+TCo6ZeFyFUHEAPI56AZK6/ValhOy4NjTo9Z3kJ1XZsAe/bOuqSAHEhuxMs2PbJQ0+jCcImh
2ZEIXKAWF5Fbf1RU/1MguVtn3OBENSU4VXy343XIJJeM1uyLiY45YY5k9/61K3QwhExJ2oBg2toY
0lPLMnukozroonkiM96iLi9KJEHwqcaU29qfs42pzC6UOuNBBIYbvvbHqqpRCrbNo1XUd7GIWSMD
2smUVxN+rm0Yw3YbI4e3G38HHsqsrBF4q1cCG5ZCUrEC4BTCWYUt7l2dc6rwKW4owio8piS475b6
4gTN59SMWAp1qvXFqI/MR9nX+gQLBmyGy47AoxmsJJZ78c8d0GfHsPnCoLwfJEn1jUBbiPeetbTj
Y4rrKOOL/FHXfIAb0lqt8oSuP/IZ47Aw6WB47lJCIPpPpbhi65yLybQpZ+veqlkPed/Ss6+p69y1
km9TaK7cm0r/wTi9njIqp5qEQEJuYTWlm14xUQRsRoFo2Cc9TV8dyPNslU2+zYLPm4YeO4wtN6KH
PZT6+MvJD1FDPBhGAGqoZGdBuyiWIj8JjZ22YOKFiyYjEBtrNQ8/ACI0wINxZStz4JCoMX6ElmB7
jc6moRSO5W2qOm3nCq8MV+bgTu/cjuw25hwDUqqdkQ0kfvjEbfVDviknCGZC3o1l8N6nRrJBE96l
TrA1nLqHGUg4TQs8rsAyeATqWbYZMhAjeU4DO99mlb6pHF71WNNR4eQSpbVPPpI2At1tzaXb1gzR
ggr2AsWWBsHDY57I1AvVT/tc0PGfuVx2iVM8aYRJ7g1gpmhEBu2hc2LYdUbKtAmrlt08Wwy0zqnU
MX1XZrHNZYcLLnPHw+DxWUiJEaLrs7/JylFb37IbmsE82doJq2mdZAsWf7U/PlDAB1tLOP/aivyn
Sgn8IYnxaCY2Wd4djwHGFAIihwE5vN2gsCsW+htfQJRrb5XRsB0emS7EFHes5k6NX2p3XO5NNAcz
zLS1t4vnm12xXs5Y6pyoB5qt05PUaCJC88r0WdkMMJDBOxtANoCEe+GFpaFYrRqgykztSGkVTlB4
Qq/rqzekigOjVShRKrER/vUJ2hfiyMbkY0JqfsoNshOpt6OM0JJtHCzLGf01U4y8oOMIrK/Eqo3I
seePtKjLkLnTtE30GWvLXJ9dbdMbbbKvioGPsCC/BURfBhcrKV5wyLHhsHKxRxE/XCYfRAXSxDjb
9g0MJYAe9BE9xh4WtO09tOElbAzT2ksszketI3RCsix88eWyU555py1F+cfJtIOrY39lU0tYRyXH
a1zlP2k7MDpK+N2mWTPQNid2PYGw/vdT5D4lviAIg8CprqWh5Y+FvLdFO78L6b8H1kc3/UlyEC7/
C1XI5Tt+fQ2f77Nt6GjFuY0vSiblkegJRso5PP7G69OzzbgVyUFKsGhcy1fTKx9Eooyo5c+KjEZq
t//+gY6ePJ4c+hj22xB5uPvC6qjZwsdqr6y/GdJJh49CvZwqIkMuarGdexMfMrCpHJLx8knoi3vx
sgI5YWFMEY5f6/LfP5bMy5DK1rsqtp8Ik4k86CvozIih6hb6xLHyqmeNcYMr/eEruEeZ3f50a8Ho
xD22X6i9gKFyMF1j/Dt6xi3GN/EwjAF5CNV818Zgr6runYIMgb5yzRet9eLDfz/NLVPuSQ/hPBwW
+6gbXDKmRdYtlXrv7TKnA2rrFgbjUeeqzzkEcreZroq4JMDXQ3Op5hE8mx0cUQ2hW8Xe8tHn5wCm
o7e2Beyqs9Cxdf9S++A/Pa4DRoZU4aNhVYcMpk7oSEud0R47nG7VRydB1wAkGe6MxX4AeatdBfkF
SAOn/Gp04wpjFAY7B1+/BnUMHsGK35MYCkqeF6TmZQpccUqP3CW+eG5imO1LV33NOkJ55WNKgnC+
3OkEe56Ymir2X4lPCCTUgSqzKRUxdnxZmndvZ6V8KJrl2XBdqAUDtzUeBoOLqyUyzYHMuatNZDeT
liC1m2CH1CZjiMEqqPcyb4eoqr5lQab2gZZBPvMZkQeyDG7Dyi9kZYJ9tUbZFPResAch9ljbfYde
zkeR2Uxyk7fkXCAbUFucAzUL8SknLFnYP4NWl3eWGRd34///SJRdQCpa979/b1nFcqxcjkivnopz
UWLptvSiexuZaeZGn/0j1OKZsApkBf45Bwmz5Vhf4TLtQOQB8hIwuMVjjfhhO8qemNN4SYFvJPY+
cIf97LYMC8HSzISFHWl9eBoZDHDzI2JbeaMjMJ0XI+Fam1iTl4n55scISlO213SfadR2ZX+PaYU8
KcCniGGeZdzXpNM3DJzWqBKRPU/C8/ibiKpfiGWomqB+0Ftgo7YzoTWtG35Phy4CJO1Wo4u6lj1T
2mBi1mpD1j/hQjoVq01qSu+yvOPX64Tc3SEtonia5p3X0VPCZ+Yez04ZF83ZCb5kMpER1Dvpc8yU
0EaCwraK/MZ4WBAYT2+OUXOmu6RnBdCWmBcZ1Y0Qom3S6sNu0gvvigc4jSwDVPKSl7BdYUBIBkD8
MHfd3+T/ODuz3biRbku/S98TiCCD00XfKOc5U5Ml3xCyq8x5nvn056P+093HkmEBjWIllFWFcio5
xI691/qWnxxwII5b20j7Z2eASlWMRKUJe+qfTRNiuDcz7saOhLuqrpYO+4GnMR9nwlzzze0lyZWI
mjckoqXfEFBasULOKAa1MMzKvCsj2CyxcnGYzFEErnEzZ7uLnuTZxu/YfdRuNy4qhhFYEkYYGT1p
i/yjQ1eDOIxG+I1RB67d9pjiSG9cMhPy93rJeL1Pml1jlNH6/fTEw8/UGIKrHqbXOvfqs55oJEX7
lngweGgstSrOr0F/8m0kaSDQSnwf8JxGitItk3t/Oo6qyDa9piMVH55djE8PGZl+3HxhsB0UnRQb
wPqSBj6mwd67EMjVrb1Mc9HfOaAb+qRetb6J7qrV0pte9YcBxTPbkYyZoGefFMvRED758OPuR7RK
YJX1N+oi7UmGfD5bkrwghLYZVOJwetjOeOP3sliCyZRMyP+PAVRYXGaw4Q91MHszC/1B2MhZprre
AnjCO9pa1magSb8zXJSHaMfk6PX4ftEbuUCkt6M/Pbl4zjfCGuwDfYNuXcXU3wW2jMQx3IVJhPek
6vBkqezF62LjwRxjLGYaTlfP1VOA7EV2HIb1VAQrswPA21z0J7aFdXKcLGPY+Frn7jNHubjQswYS
Qz9cTa/AU2FZsPrYIiOKXFZezbNl3sZWCLJuPeYN5B9jxoQqW+p+iYAUKVAwsK6Zrr4yBa0Gjyk1
kpoxPxO19oC+Pt68m56KDLWOculZzX7frrHrSwCKK9d1mmmYmQJjrDYdGeMYbeXsKmWU2Uw2SnzF
JZAn5GO7frEx8TMzVbWuM9lzbcmOL7ehB+C69KA0I4hYeoq9bk3mEa4KwbBOySx6diNZLTlreWRv
h5GO+NRSfqqk2kHhq4CQVjQwUCKLrW3N3bQUtVBXdiYzbVIN+pmxoLMZW1i2dPfvb1Ex7Sp4kzfT
LIajnZbdKRN5cKQBuUDk6fmiIRPVHE9+ASe96jxxxJ5DmrGeo35w+nCpN0hgtIzhjRqDHkcxZxin
b7chGa874JJYAfUJnvMcgkzqw8xpQ8N/1gftFxciH3SWSfh+0h/Bcon1SG/v5iF5BG80yuc6b3fl
KDbegIK7Suz4YQgvvchBfic28sw53+KYWl22gQTKrqEGAycjtAgxWMR76SU+kcPBQ+1zWenxMB7p
qfS7hEIHsaJBH6OLmQoSGuqYBk+iHszrpAx/7bZkZzYoecE1t+mzaE1k0H2zNiqTtpKshj3WcI1k
O3HxZlMXrTpjzbj01ztjqS3rbUUjSphB/M0hIFsbpvFk5yS9aj6+kCFY83A7hoUFdroc+HzskvLW
eyLpyr6HV2wWvvvQC5awVC/0e7KXLgUwOpYoutltDpXMcdeCAPdlJ7BdljXXRJQDzquaN72y84tm
NNsp4Ovqph++AClokfrCMMGwdmHrb6r5Jg/IIqHBVttbBTH4mjo7gK+HkTnVuYSby1ZUU3twYvdJ
QT2k9WwtzY52eBI3/WPmGqCTwrepFvU3BJXoPFsAbKmN0weY/kjeyCHHdozgJWk2XUNLQQ1rfi/j
9M6mwUfsseyixM9she9OhsHp/adQcfJoc1hRET41KswOgmbIEklJ+p36/xsNpePIpK8ZFRw+s0Tw
1tGp5VHrx5AN7hxtivcDFI+HNqttrnQCYmmNqCaD3krj5lwmVcXyMLqwbiA/+4Nqzm3h6OdBgfT2
3NmoRlTaQ8BDfWorJhAmOKqGJu2dRTr7vVWPOFayFoRQnbYwxSVGiMhL34jRO6beW0+nO3cb6CW2
n+0kZ2I5hQFK3P4QaWQDu+xynfkF6W8CJaKzMIDwFqwIyfTTpDaoX6CAJvnbf56n80O18fNhl/FE
vitDeG8m7shVazvWA+4NKBFG+JyamslwwtgqhnhLa1Q+uRhRBPzQObdGnB/zvEFsghCFLm0JWGeW
srj5v17smhtjIu7X6WogqjLa+GFaPmZ06yH9G5S+UA2QB/fx8f1FKg/z9ugwSLay7lh4I60yhp6v
U8HMqmqlcZYF8ihcNa9ja4rXERndwkbDm1QFXN/ofUGMzE2PsO+aBLZLV6OvX8ALPodjFL0pJ9hY
VbyZFU/3DjyDp8FCFg719eH93TS7I4cwJ1mWfweDGmh8/VRUVX9XVXXJVjpLmVMWTBuDrHxso4yH
sY1fLKAnc7MbiyHhjJjS3Llm8hN5SlVAoA9OM9R0qYM2qzh0qtOfKrrLis7p0Q2s6dRHsTiVieUs
UFM0S9pKpKUNSfxoBuLaho7619K8JRtZzJ8319LGt6ilvUpbZ43oBj9uOXjMZauKL2F+yZBEHAaE
+1iqKuThenV4/wncJUUC+aLv70gkzI1XC6rdL5R7mtJ/Yd75yQDUu7JseXsvcLxTJptvAPTETIry
yGgPGga7RD+DRYsuwAzs3dTXj+P8zkEIcOequtuIGbVEMsk/tAHzZ1MfZ6dEYG0jO4y/JQUoI0An
5Vk1AcFGDPZHDWL7oCn7xRnjJ8pq7FzIUkIltNsoBUODCM1i6io+BvMAD8JaqtXewQmS9j7oux/m
LGoOVWWiZYzF4f0lnn/S1CwRQjq9MtwG5vLEqMLW57jRTBhPVaKFy3ES5vadt0+MUrRMEbhvk6hb
T+NQ7jyIm0wOXW6gNDW3+ETk8X0DIRvmSzG5MfD/p8pimbaTu2YU0dGYo1FG8CGiwdFYp2CpRNjc
4qSJt5ETRRvhSSSHQ/6WmYhER4gdNyc0v/UMA+/kYKrXgYD2uAmhnni53Je60S1dXZqvg8wQpPXt
TY7SPHdcB4w0HPKvE61dY+bwL249+qdozsxmFnh5f0kd9v9W5NLy7LR/Y9slLC+T7Q1qXblsHHnh
CjxSqI5nUcZ09wix/CEYdIuEPl0cQ398L02zxgb+QOqjNsGy0oRO6P2YzvR/Ov3p+Gq31RcZePJj
5oSydd2yyQsShuPS3/uQ7Zs3iT/VlQGgU1Swk3VGho6JFro2Eiy3zNgXWu33O7M5ZDUTHKscNzSo
ikOe2uMRhuC2IolskTJ+Xcc9ep6/Z04Yxsd8Gj6e6yghdaJOBB/z97CTIMU/NsDnoJsfNuewjJyF
W0NOtmOz4hyrihwIe0rXlWz0ZSCxYhG3SDXcMdXHLmJeydkEkeFnctkUHVdQANygckf7hBSJltTg
sBlvu0DeBakUq7QfmrOfgq6JBbxzXSPq1Umc56Asu0UkodZbCiBkN1bRWtdCF1G5ma3twFBfpLzI
T2FzKL1IA1OOJCNYMdr8/RcXKWgw2NnZYowow9o8gitoN8RXibs0NH5GLe0NFnii/7qV6fHbOgmN
6L9/+9bn4GedabrByFUYBEp9DCRJNK12EkmO1FzyCB37B1rPbWPSwJ3ywt8zJddPSeDcVYmPS5aH
69pWMnpCVf0TVX31D3u2fY2Q/1gLJrh9xl3PejMwPlI/4FplN4MGzqWdSDjh8hSHwaejNlZp/4BA
zezGZpkAHFkVCvhzUKMDGKri7PotluSUKnFEm//YFC3qbPRGcUIoGpRcfCdhsXOcRlyNxHAftbIA
oxtGknoj8h4Zo/eL2nDz3fu/VaKJVjDwoyZzMfJ7+JApsbYWRTpxJRAsvMGwL1OgAVYsymcb4Z5M
AzF7NeKlG0raeNWpF8wsR5GWW0Pp7r1VWuMiAhr0xQmRf7pdTUvX2V3BiLGV+hBZia4DAckUFwwR
huU0+S7ktJJsn/mnQrU3y9j3jKDSfdLtdcK4vfkYmvlok93U7Dp3O7hbrp1mrQPnaeajNzautxmN
+aj6DeoDlM/RbNjUC3yrskHnbjvyNo4HDdfk61Ac/nMI/2AYe/P9iLGLdvuBPPB0H3o7Q86HKXfY
W8aG0nTbJTtJdS+35H757dbxIJmAV9oMxmYysDNtrHqj6g3259ze4EWewi3fJ6+sHOawDX9mHaNT
/Eg7jibYeeZuGnZVuHfgAoZ7q9yrEmz2vpn2qTMfsN3j9hAkhxCfUnvo/WNiHDjqmWw0H8AyjWI+
ciz909Gmz4HDnv19euJgo08ib/HFKXT/8ERzDMPW2Yq6jiM/ZkiTb1sUI3oOKHb1cHFpo5wByAQ0
GUmNJGwxCqP0ZmKQ6KPc+VV3xjqmnbIIvDA+mtLO95GV4Hjzm/Ah8v5RQZmeXJb30/tPWpKMBx8x
+lhB5Lby8FVLhXqwcNQtA7sR99MIbr/E3bAtkfDciiPBphmWfv0bMZrlNc+Zi461C4c1RH1rJ315
9X11EyOiOOXO3nunJdypqH9GUTFdmlATVyZOcBvdQr2ScZksiywhiyRl1Z3CaXCWwL3UXcMvS9Oa
WV+sCKJpnnQEICcqGvsU2Y1Ns0VZ67Ry2RG1qDxUbL4xFfEWemYRUgLXB5kt7EPJAnnn9F5zA+7z
CzSNe43Syr6r2N085qRxkkqbmeuBPwZag55t1S0RkGNIZc006GxYI60mtpnuuTWbHXYudagba/JR
mQB0xPrGRpdfZao9N5OV/gyd4idIVPrwusdXcvv749Wc19Y8Gf082/3zv/8X+YYWTwPh2KYl4LA7
wvzwjCe+Bxgx4kW3hAnqK3fca32HZUnZ2qL3+xdXolrxgrbHwQrtzkBaeEY5e7BAOR950sptKdue
Nnr3LUj8EcmdUGcUvdFSkGcFlVD/t8FOAJgSTsawNIOxvZj1WDx21l4Y1jP+Dg0HPdb6UMinaEln
U66hgmmQX6/eBGUpSopbJHqHmS/mtTKwkzc8i0CmYtIWyti+98NXfHPWznPdEIeujM6xCvaDUNmv
SLbOUmMCdv7792b96XtjYSCLVbg2X9t8i/2PnEz2rSzFXpzjSGFET/5qjaHZz79Do0RRP+8IzD71
dokUB50c2xP7rn3+1ksSVBDTUEJYQExoSzrZE4Gk/+bRa0RNqwfmM+oKfdF366zNgCo00rmjhYpF
1vbcRUEVtXQID9pbPcaaWowTX5jpoSXB5ey2r2ZVI8vOiXEaO6LNJB+Quvp7aM3JFPjIkpCdRdUg
Z4GAtBplh6u/g1Pl0UhgWGekGzd09Y0nnXkmZf3II6M9Sj1ZGooBoRBW9swO5KrFsrh6hgS1lh3x
EdX3bReeC3byXxRf8mPclwILZFi6dAVCK3gnH2qQGN2jUL1fLJQIu+PQ2eGuirFPN7F7yMoQN50K
UkbZkEbh8h5yf+yP1CVvSR6Bdg/t6iaTKlx4ecz4EfcEIO/e2iIm/jJ5/k+flPLEJpAbZizh0b9f
EYwMmH7gHMU0EAywcAK6VMEidSP56NnFW8+o5NiWkb2i1WGsMOfuKlJpLu4kHiyeMKu87xK6O9H3
yQwZ7rQpg+PSM76It/5UTvF9OpTbFLKGKZT1Ic/US3GueU2dL8IJwpIwyQiKbZ3paZ0DDsMYsShS
bF1/v1vkXBL8/pSh8Wbqc4nP31L/8JQpskZVI/gM/qxy4015wDaVXghglFaRpcNjVa31LilAs8CF
y6ZR36nBfAVuBf211nRaGXg4v/hQn29hBeLKdU0+kRK2+rDt6KK8qnRiWqmSqEzssj3FMPR3Pr2i
1UjKyDaQ7bArkqhBDat2/dg+ffEJPq3DFo9f15KmqRusw+LDJ2gaATKTduUiiXBAuoCwcbl5AD74
oxQKq02uTDqhcbejn0I+WzB8Y/u57SzSXwgbM7642cz5NHw4TS7XhXCo61zp2B9uNqdFIKMnIfEq
QXsKrK7cZHEbYdtK7NekgpOPMmYnsjA90RV9BGUov0GFBWYeKfMUa5O9h+v6zUrnMotdBZ2JOFhb
bJUsZucHUA2s3TjgCdOtZbtqZOhdh+5ZmkEfs/U2jJ1hSdB3zEVN774xM+2XU56aWgXPpLm9TPoA
zWIOtCFgXgOxHCXHoW9firnj+f7i2lBgUsvUtxal633l1O4qmoJrQiPhbJCqdZeJIXyZDBSQWt32
h/cO/PuLFjb/Kif1KESpyr44z59vOksq22CdVTwbHOfD5W/GRojRCd2Cn/XZHD25MgajfnbQCO3g
u0/sGiGR6GXhHvMGS/Y4pA/6PGVm80XP5EVRqSkP+Cbz9JPTxj/+/vmMz7enJS1Hd0BwGY7Nsvb7
o0vLCsBWEySWErPBybHz2yTqdhUMJTjZoWU+0WT+sgqdf2hitWsnM2Y3IlHI7ZxDNBTs/6yW7GUn
7bxL7s8efOLJ31+AUyMAHkW+fX/b5M8hBEVDR83fUNbc+85rlRqsRwMwOlBs7i4saNylagrPtrAP
FCfOmWbiF5f6502MZRm6dCzHkMTYOx9zri3i4AUlcshsK2WXIqOL5bGJ6SmJo+uITWvr+fkxi2vv
DBxrR6pSfTDm/2yQ0xt+3hccLosME/0XBdn7d/37PUhFJmzLQjypMPZ/iFaFyADEADP6omW4cGL3
68JQR5ZsEHbD3amvtEANR27JaefCt1qWdECb7FWkoIPIMimOwTROx7YXxhlxTQYjM1REwzrqBNnI
PM1TfBpjtrfOdLz0WQfjaBq+s8GfVhaO0F2Yheb9UNs4WWEUL6GDgJKxiQJrGMD9/br7w+KOudOg
gjJMgwi5j3v7slKqZugSLmzdWpCIR9+60ZGp6bZ2QfW9HtqK/XAJ/BPZIwnZWgBf5iVOjWUbFvWR
1DXjTLcEq0SK7gU9C2GtMnQuf/+Y+nz5/35K6AAJ2g+UyYak2vv99kgDVVRclXi3bXwl1A7MRqux
eZ48xlYp8Rr+mOs35i3ylkTpeoryeGnzULqrYu+B4ig6unkO1N8hvtr2QN6ocWIr7EpIx7yYtTHR
01WIOVzSWP7+4Y1PzTWLbYtt80U7s4xefFjw8T7FdAfSZFHpzr/TZNon4nK9LS0pCWFEaTD53GJd
ASG4ubmuSLccOnLE6ex7rRlu8oK+lF8VF6+cNX1d4Dxo5shQ2HwlUig5xXEdLWotBGs0vyUx1t6D
0W3vLTl3aERqH1PHrLZVgiLPr/XCXsH/XhWoG5R8s8ld6EdxVOiZcwSj6qvW4h9OHYn1Qhqsaux1
1IcnrxZqeshuAycALXy4u+jj23Z4bFybtpWW/oP7CtYN6s6kIkcwCIQ8ZWE5YpnD4vr/cSYkZ4G1
nmYim+kPl1GsYleqhj5idSIOHDhn4o7PvY8YxDXNHuI5fk8tT/a1I5NL5zv2IfDNZ+G5NJyjUD/G
pWPe3FZCVLH9f6AHaTsrq3QI8cG00mUCWa9sj+/he2LiCZLr1itA32PaoUsO7C58SVpB4J8BUiUu
zeGYptYrRF371BYVAF5Ek2tBKOTaT2rmZX//9e3P9TGl8bzbfC/nKXt+//VHrowARHy28Fo4klNx
iUvbf8FVlRyNFKK+w+q28UzAWXz4YaEX+QtUpuYkphzJSZ0QeBUQr9AMUfjidjXyIDM5BV28U8no
broCcrep4VqMyYXEGULnxiGeVjXeBCIxbJ/6HO1YXZB4pi94yK4IJYHn7xk6YlmfpK1UurcMY8LS
tAv7XGt+sSdLw4ci1YoHlWLSheU6rP3e5KHbONnZVw0jH8gBgjAOOtTGM3an1zCuHzvDI0AG29pd
mdc1UklZ3UKbfHoH8V3f1rMZrn40RGzvYkBna72Nzf0IQMHOA+O1MDxrY8UtUS5jmrIXC5hNMihc
RUFc78x0puKusqKeVnyBAdQPt8PU0lvPbujQIU7l9CC1Qi2x9lubv5/EPz0K5+cJJfzcE7Y+9v7a
MSaPURegd0msNAvPumVd9Y/I8Pdl6G82sXlNJ73Y1NEQ4xIl0UAN+g2wmvHkMK9rs2qPg9W7H0Dp
A2x2rwm5RYfcQb3XY8h6f6ePxXT398/9hwqHTiXNLgyzhm5/qmyhbuLNb4EkGnCQK2wJxlAu2rH2
V7EooDRyKrYZHMudzM1dEAB9qGuGO4wdUIlqlnuY39rzeYw771/P6VF2NCMBX5VO5HkzW1nHFn2T
TjxDJxp74xnYxqw+o+bjam/asD9I34mvjIT7OXF2wC2gfzfCZMLFU5v7SmFk+fsvbX7q389lvFCC
1VVny2d92JEySRpTFQ70dgRZ2T0oh0NIQPBdN/rtqiY5cMc0LTo5Hq0Tpw9uQ6dw7Fb2PYMesXxP
nCnmAFTAPSEo+cLE9sfT3ukJcX5vhWUukgXGN1gToT+HK0vk8WkycXQ22BbtlR5X0a4f5A8V6DX9
I78mUWkBFID492BbD2l/0KDj7bmWy11JDw/hqV1vxtEjfqESOhUJQB03oKK0REByl9PdXHNREJL4
YnRbVDPim0Yv6Tg22LnQeLZfXO/v68OHpd/RQVs6yqTjjSHm94eW2dUAbJwsW1hRaPAMJWhByBSM
blAH1zBDEdnTCoDh3oPj0eL2AQ1QxGSoy+6ndtLvRiJWt67Whbdex8UkEQuzN4lx0lWRTROIOIb1
SAzzWuV9ftD1GOVA10VPJOtFa+G406HrYJS4pcwlODMZzHOk7j/bGHyd7qr3Mh10sOsspYffu/Bq
7VSVKt8innx7f9dHukveqVcuUnuO4KiE3JL3gJ1rbhz5QLq+uNn0z9ta6MQuMnuKJgxrH3tjg5aX
IbcK5aiWbFja8gcZBeFFTRi36wAJUGRUWzWM4hCk5WthGqeOC/RFa4ejN7UvbTseK2tQLBCuWppd
SZiorhjF08MKom4k2ZUo7rr/F9aN8/3v98wfym8EtEIK5VpMe6Q+b5X+R18vcpFsMt4HxkCGEPLi
pzZvMJno6Cze32Z5sTVDv72Wbs+KpDnmSnOw5FpFaq2sDAtM1kGeY6I5fcdxrSpxqMscjkmyS+ze
Ovtm3F/86aDGefKHmGBKRX7tQ9K7CqA4eQTzDa/CsPMnImgiYaNWMr44QfIPJ0hYumNbumkrR33c
j3bkNmRFbCBVKdS0CeKk31mh9TKa+SsX9n/ubVuN92HeDUsF9+jgW96w92xgOljTpy/2Aebn/ec8
hNANPoxpse35UKVZ5NphoRyx3LcgvBFqOet+SO7HsoeTGyTBeSRI+ZwR4PyfF9OveiioWIoGKFEY
FUg6DSAs2BcGmtU3Lq9uX6IRA3HE29Aw8R5OLtzIQ+MrWPykdq+tKLMfJ2ixBay8B5EQejN4Wnm2
NPlaeY15T44NEWxulVzcm4ky+RuVfL5mMCYxtEzNsm643dE4E97qp1hb3EciCfpzmGfjJtG+lUmX
73yg7/Tza4syt2gXReY0EEY16xYTsuuHDVn1TN+/eGj94f5jrqO7puICFsx4PlzDIq70qO4sFrjU
OBGLiom5SWz48AORbjUpHWbUDs+oAB4JuYPmOCJs0cryV85tdlMQ8JdTDf7DNLOn0Df2geEVP3CW
kxGIt8f0nhsdsOw8ClGF+uqzf25B0ZmhLUmhrFip7Q+fPfKGWb9Y1IuUbvDa0VAnFxU5cp4I7GUb
oUmQtdvOCYrdfdQNI7dgTZQ08QG7ILeQuLri2BLMtMwgxTN9sBOcGOgBw/knze+1u6SWyRZJXHIq
swHIamfvFDnFNNPT+78/TOQfbjTXZnPLjcZC/LnBhxzIlOwLORNBOJ4cY5Q7L6AdjegxWAyuk+2q
TFU3yj6BTRlAEpP+XefEIDJGuW/d2L4ZXRmdBzqYC/jlE12vmFm3kZIIN0MMKvetjZv7IOimM2K1
6dFKeNA7FjmV/J8vIgqMA1B44xADp7hr6t5DW8xbyyv+xW+dHay0tFaBFrabKch/2XjDrpU4VwIU
VFlkqLYH/+iNenqNpspbWgTToNFBrehI/QdL93rSNOvVHJ77Nhu2Zlk7a0OzIiyr3SYTUb0N9ZiI
ob5eNQqHPv3V9EJOFVoFgIjeBpsAgIye7Q5YiXKL+75d6U6NRI3MkF0d6JgjmILk6FSIrgi7azY5
BtBdX1uJQKZLo3Tlg70UbTc+yPnnsssaZlH5sUinhGhuBlIkh8V7mOzZw1DiWiSHw0Q3kc5kbbWC
m959ywKU1rRCDjECt5VbgSfINcWqmv8T0BI/k/4xHhPMhIs0zGZyqlutJkaKSzY5+oEtyHXCHLcJ
YVCg0JTENRjT8OZE/V3Xm4wpxkADzt3TW9GCFn6RHT2pGtrY36+291HIb7UKilvBE90WOguY43y8
dcIyT0odbIXSq27XZxhnB+NbCax1mcSZX27wTfSb0S2TrbTjkUZSl7zImcHR6Lg68oG2QIx38y43
IVf2WZ++xYX/TQjX/OlX5iHpzeGX5oAUiAqYHMi4u2I81IU/kk44INtq8ETjeGy3dR4+mTjrXskZ
GO5oEppngkb1mxkXVzs9Y3ye9oImNjOp+cegZF6uEs/CcC4ols2ISJGaDbLLTnADo6LYZKlFIqhV
Dmc9S8SlLuuJ9ADP/W6Ys2VkMmHvAimfuOj3zGaNfY6+PLsTxEis/v41W58bKpje7HmtosSxsd7/
XiEMplUVAxpdTBjw3eEdzRxpbU93WbsqmEFcmbZaRJkiAaPCjkrRWB/KORiqBsu88UYACK2tsN2L
MtgirYGCT6tXm5rwakzXRIPdr8kupNKz/juEOEys9Jia3YEAwvo/ucR4NNjIasS65uzVD//vZTSy
nszlW8ugledE2r82UWktShsDYNOHzhNnCQSl6F/tECQegZ5v4Yg5Evd2cl/2MP0JO4IigkIzgn96
IMChXCRoPjea4UIf7HyXKZtzGjBJRbHdrETVGqtYd+BbFEG2pkmHHkd61C3sjesQJvlYPkywvskX
h5zzRS3zWZ1FC9emP4hS1WCO8nGA7WiZh3COgs2ZHeyjEWEHbvXubIQDSiWbqw6hJ9iXVWthUYa7
VbR9edAKEnU0ThdcPDkhCMLaN8WQ6JuenEpbrkCMwT0mzBvAA0sKf266DKqiXuejHtxskExmNUWX
WqdYw0biP5CqA7IXC0qd2wB6JhDUMKm/miR8Xh7nDr3JX45JCfdx/x03JM+mmMiwd7jJzXLqH1Hq
2K/lLNYLYtfep0U4W+vjHZcZGGF8NfsK29jeNu6GusXQYrQBUWSt/dVtoXPZ//b0mfdILh+OuhlE
tfmhvcNUFGgcIX+Lso82QdfKU91ow71JXv1B6wCaglm9f/9HPjE3izq0CJNLavZtoX/SCkvytE6M
i/D1ywB7hkyr8Cod9atAxwpoHllXHDC7lo6pZqnXtC8L2N2k+p7KmHAPY9LcSydkfhqgoiyCKZ3e
GFntiQdNnvVeE9uG9NQ7z0nfSEYfbsb8YsfWd9DKASqg/jkWwU8MANkF4UtIviyD94QVr7CJoCtq
hOuZ81QRmbMnbKZaBZbMt1nfVQj4HVJewsajshCbpMjn/lzbfpdtGZ5BOu6KyEIv7F806X/xyKeN
+elbd6Vlm4pvwhLS+nj1cxP27CKgpNVj1W2xm9LtqoKRPSDwPj/UT07sZscU15VD4tNKTdq4s4ec
DAsV9uadoGurq2vb9dDzy9LYDtMSRy4I0Kyz1pLc1H+MUr5RDg/0SHDiTYWPIN6p9A0co+KhR342
wXQbRGs8ZRb20qB1xT9Gj1aORJWF2woakhaKUsl8dWHNrq0UfuXGaVS6SnSsWEVXyk1dpnA+hqG4
r/n6mLZgJfWBNhF2tJWTh2k9nsjDzRSCoIYoj2PKjgkgbH+rZ9WNV9rY5IRXL43W/Vm67JWjolK3
3sNBVxpH4cNMvWu7+Y4IwbfFAQSqKRQjvb6hufe63DvlBLvhUvhhpbFFvoBp3iNpIjCLcU/Wjdvc
bAVzLfLeEckAB2vHRJyS2TwHpdW+6+e3uIjdTY4KBoW9OTsU9UXoRApmgQCeCMgPS3cVrmqguleG
7P06RZ63jwGWp0iTwUPzYgUCzrqAYC/rBgUAPJFnp81exsaTJ+gIIdKQut3Ma+3CopK4EK6NID7X
+Z9V+t4kuISHVxORDBElsydULEyb1vCAYm8ZJjLbz0pHWAuiXLN8m5sBv9lGpTJkZS23XGzu0Zhf
wnB0j4PiUjCSbNyHldk9ZtrWEoX+MMyaR+bPP+yWnrpqt23LJr7/vy+1kC9/X3XdT70sihs25kzt
EJnMg9TfV90AGhpqQC6pvM2f6Bena83u6pVJ14smS9YfZUMgYp53L62oOibVw3R8fwnyAIdWcOv0
66Bf62p+batr55NBfOFwya2Sl/5cqn3tX2x5duXZx4N5rZFfkqCXBgAKTLBq5UwT2LsbK3jTAg2c
E0ycldlU1S/8hgcvdXH1BLHFpENTV/7rt65sUVJnRb+MSqZY82HJeyN4UM186O+HbT7E6SNHNz6G
6aOv/fcxVU+e91irp6F6KtVTljxz5OopHZ85ouS50rA6ACb7lmnPHAA27rQq7XoSk5BAu4Afbm6Q
b0i2cr+nqe4u8bm9WCoJ1jh1msf267aP+FQZ2SyDjkn9Sb8RXcWHZhkSXjo/MaI7ae3Mak9IONY6
AJN9ehjcvcGXpA68NpCqw6OH14zYqfpYa0fCuswD6YNVcaqn+Rjck5Wd6bFzKOfsZecuu3A4Dr6i
C8eEb9S9FO6lzK8VD/7pOrwf03R1vPkoypvncRrA890afpY3n7nEKuE7ebTAugB5Sx/rJlU7PfaP
GlYrQMxWufMLO7j4eYwk3pSbXN9pNOT2Ymbf7bVubxNC74FOpNKcj4CsEnfvJQcOJznE6tCQGaEO
VknW+PG/GDuz5baxLIv+SkW+oxrz0NFZDyQIgKMky7JkvyA8KDHP48XX9wLsyk7bFemOOMWiKFkp
kiBw7zl7rx2Fl1peSyOrorwq5RUylgBshb8yv1GwddX8Npi3zp+0s5PdNeZNjHdWdlebd9N4V5I/
ad5l+T2V5PfpdF9Za8XTfWHdZ9Z9XzxQ5vzQFg/6vBZi4V49qPND7jzI84NZvUmdh14Z1bNDekc2
aPRY1x4ha3yy8mwo/JmUjqQkGWwDLDnyAbxkD6qEIiMaEOJiuCC+9I1RvtG2Uso3VGgBMntjWw8c
ZSj98Jbq1oOePeTTWnL2rUrj/mutIviE0Jl7a7uN+zstuZe6O10jIOwOA2SR3GX9LUvuVoU98vee
9dtt0K/9cOW2Hq5dthb+HARU5nTRt8pBlDlnWmxU1p6T9hwnZ4bE5XSaylM+nRySgtLT35+KflbJ
oIdCNaDQQGOx41hrd+0vLcIiAiXWxjoxSWpcPcZVBnO6l6fDjKfjUYihvYWdw9PJjUcm6KSSrZq/
dhoGcih0cuJZ9SsoLs7bQ9sNeUDaVdfOiTAcQuGtYtgBwSDQblweYsfubtIweI2C+yQWoBJzQDLw
RCrxIe7avalk9nPaMsDgk5l4my9pfdwqINOL3jYDlmXJ15+XOfVjiT5FKC+9DI7xTrfq8W67KXHt
3SWjHvm92pk7Ub0s9Hdurdbk9/jBsMRkn029yZ+HuWuPXfEL4cPPXat1yI5GzETrr2jMab5/WeOO
COAiiaq9sRhv0yx1EAwtnr7S0ZKJxZUsoMQsbYMdqrzF5dixyiT2RBDKNRfzo2oaT7ZhZA+43xKD
JZiWDQe9HgzQx2C+ZnjFd+jyCDGufrH0Vdbz2ndLX/5yKAwKKhIGHj8twmy6qdVQzEB/hnjw+6Vl
b9qqT3mo9AddrzU3K2rznsgWWMpO9M5oFnBPmNGR+xY9W5GR/N81ZdtSsXX1hBU1a7DA3x+1m0vl
xz/SZOMA70E3DfvHYVBqLYI+HuyjXkAUrkxolkZkR8Egg9EBU2PdxMA+kc7UYZLLFJJJJXCggJoG
VSIRXPhiNEXrT8qgA58ZiV+YikvqhPIbVYTv4djc9dXyq/nLzwoRXlqu/DoaZSTKP3WqF+zHBDrC
SYuHsH4Ctk2U1dSmrBrD6aB3GnpfOprX0CRCEFPWTR0Z3aWdyvzOFh/kZACuGLKtq3ST+SloisAx
bDa8s/qLxuV/6PVZmqww3rYQqfES/6gomuVlNFJ14INnWpK7hPGR7o98SQkV2CrGlUbMBrraVTK9
FnzwqFhrDv0lBOrqV5ofE+89+Q50utiPEz+DgyGvZfZeW3qi8TRyy1xT83TNg6PwtbocwziJfdAl
fDI0LdNvksBgUlEHBMmVoHnIgMW/EDNDXyuuvxUTTwrZT28czfiEbLrUU8ebFgkEmNrgLCyVI1Ur
R3iFWX9M+mPkBDEBazwdZASYdvugVgKBiyMPSK6lROjnuCk0P+KJVGuFsQ/Qg+pkz+g9CNUwTBJi
/TzK4InwtDQPlfPXGjqfWvBf8IwWhcatPTlvIQjG9q8PMf3nZYtGk5aOjqzghiBG8vsTj4zLSSKX
qt5PilrjMtNx6lhqdcdAc6gOCx9fx21MV+QH3teWkKqtiplYhAMCQ6qlkXVNGpQ/3jJ5Mwt7ba2R
BHDHszOG+b7leMB59Yz+j6+1vi3Wyk0/3WqKg2EryeDlCiguEiTlTFNgVIG2FRnIbDkRQy1VUE3B
XAUjUTpEZVVBMgV9FURToEdBzba0QjAV5FWQG76Igmmr2PDV2VdqgR1dzT6DPGLO0+V3Bn9e62uw
CVrfEb7a+oXpG8LPTD/ZaoyDfqs2DuxqrToOxilggttPGBJQlKhVgBiwngJRrYWzI0cbWK1FllfM
k4gCaQy0KHDGQImCogpmtlZRMJItGAWR4VOhvtbCRrPxiXw14D+5FQrU1M9TH3IVldlks6wlYJKW
3jR4U+wNMQfWL07pP8v7LVK/TYO9hmMpqiP/MDoneTcvoSPDXOlp8slFBg8sLfpHhWtPCWAiAPRl
P66p97Sql+SR0xdQuCkpAoPGxSlt2EtlKhTKFgPZB8y+587EhBD3AIyFtSh3cfTeAQ+Kw1vcajH2
F/wl0TVeEmNXV078Ik8Tb1AMX57tcr8PFRyro4xaGwO7eWfT2Ds1XY8xxxmzp8jOP6//G7HyEBag
W3e0siC3lgrbQJn89HDUT6pRk4KBKq0u5O4smx+VlV2T9zbEu4hT0RKv+eYi0t5HhvSF6Wz/iVXO
/VRIn+PUWN5URBHu9IH8QxgK0q80dj/v79BAOzSOWFvRxN7afH9ZVFmQDnN7kHk5M3MMBoM0wZ7J
BK7e5NEAJCHHwiPUZ3muoqQ+NyWibFJRRhqPSQaKlGZ8o5laQF9dvKviDpyGARRiNEIk9fF4NTIJ
UHSvhb9YtSg/tb2gYGg6KgtO/gCrtgnQX/7umDezZkLKSEe3cMmKSN/PBJG7ktY0Jxy/+DLm9Eh0
7/iG4YfjK9UThiT9AaC79AtPys/iHJqCDq1BFSEA1ydzbR7+5W9RiObWs4nk+qxmlprHdXUllfYz
a3nbM3KtJO8G4ERCCFqQ5oQSwPIp/EQwS81hyazryVRbY3mGDHaiteyAL6jPourMY2qSjaWmi/O+
z/UHu3XqX4yAGa//tIiyV32FJutwLtSfPGl9VOZdOROkOy2h3OwjrPK0JSTh2nKjoLEa8NFX6zZm
0tWztN4M2jTRhyM5ZftGZTDrSgqk4FDCPWW0zNMyag1QyIr80LIogTBEXG1WKYq23jCC6e6GZPkC
ktDwms7qz9qEW2+7NyjTSzV1vW/24FsrM32mASOOQ0V2UF3T9sCGfW6qMTz3pNeSK5tOnkmEDF7D
3IHS4Chg1ta7pVx0J9nyaMgV9mNVOXPlR7UElnxQDXCmtXEhe6TE8ZxxYeygtWyPCZHWLvqK2F1W
oshcmfTwMeMe7LhVbqkdwlgQJuDSWIvvG+g5+6gdgerRu7vfHhvUyrlDWid1/34gXUjDGyvC4Ug8
JBICum1oc6ZVeJ7uoGkWkAduzJoIsnUuFy3zIU2t+kEuCFeRZVjoaUUuYjF0txY94jnWlOYeBBEU
65lMotwhJ7tXhkAPq/6togH2HiubybjxmpSF2OcL9KY2yeZgcmRrh/pKc0uSpF1kqyNWfnBYmrbS
NHo/0voKjBsoKCsnrICT2Glmo21Ei/5YhCQJ6ik+29ykRZxJULtX0hfgaqDXg6pik3fY1ppd+mJO
k+XOagcOihU5BAAuk5klv+3sNrovNUl9pzsfdcMsngrQMlESakGmd/Fpwq522u6NA22M7V5dNATb
9iMJt+vExSoQZDd9bR/repkOJXhf5mj9eEY7PZwHTBvnAr4QmMfF8aEC7jr2NB9yJhXe6PTiuGQi
fFQj6Rm1ybWIU/Rw4agxOulCLEK6yE4A/2TAKYBMyFVpP8kO84xO2DeRpGywi7K/2SxItq8aUSyu
3WAJMwkOxSWMznQnG73CDJDggrilTSjhKegj8daS2QUhyLnvHVRoprnA9jS7igWzyeivGF5GrZpO
QxRNp/nPe+owT6fS4SBW0JHh5BPiYezr5cEelM+S3uknxmXi4evjeYfGuHIu21fb48LR93bSQyTU
F3ooQPN7Jxf3CcOWk6JyHRcmbXaubA+kkkMvUljPR1oTnrJohLq+yAswshzYxi5ZH022R2OYm7lC
t2VTY1oAznzBpBgbKC6JrzfduHilFGE/rIyOpgouYKQmzKE1KcRmVFRAn0yy3pKZVJd6tGa/b827
Ziy6qyOvKWaTTCbXxPNRn5dQ54Uz1X4l/linpjluXxCqh/DcOMpi0JUg0muTxoNCilAu3jciLp6k
MvK4kNsvLZIWAjKnYyFhmp/lhzRqnDMjt3TcbQ8t6K8v282QfGgmG9hKo48Ela6cqGnlRHWYkMsV
ygtV6uwM9bcbe/3SdoBVNpk++cO8NOe+qb4Mct6/4cgsDx18+YO5zn6m1oYsWTR3rQ7AB2Op6o8J
aZs9o7NjJAGgMREs7HqzVthHw0eyYy069hAOyH8z63uZ9Jckb8cbK+lXq5GaN41GUhChVt0lA+97
Qij+aOVDhynPQshWYrdLOwm2hoY/vYjN0nf4DwaLCkJZB8x8dco02au4gTjOZU3saKtEOGeVEnxa
hEasGZZzBjP4tADyxkgg6B2my2W7t90gSmBVK7TlECXWsy0lZUAmgHG1pda46qWqncpqfLKVfjlL
hoVIzrDVPVOs5WxtLHl7IZ64MtV3dVE8NyZyjbhXMxfdi7bvap1W8ByftaprT3I/Vnsdc4qL/5M8
gT5M1ENvA0EE9MbapZKxcSVyyXxDa2irNM1h6HMCkQYGhrURMTLAKNrDtkIhgf9I7ckcqGZx0gq4
yyFEzdtYj9VN0rPoZuF4V/bkFQ2LVB/icZq8EO7H22Qa6yOGsW7PbMYK4pRI+VEnkiaU2m83A8he
oklHWFUGmcJ21K5XirgPqqL4rK+fhZRMqV1f1WVAuEd3FxkFETGsLE6LFAOYiNJP1qy/MiXQ34+6
SfJgJOJ3TXIMa94NYVviXKb58vVGKkJy4YzC3lt8Bo5RVKckRNRrkEuGl3Wp2vMCDm0x8htKisFw
da3koNiT3JzNH50kjqHNo6eMhuLgJJJxqo0pfEM7mVR5EKOKNBoeLqn5Nq9MKSEWgoMH4lPsRT6i
GwOZZBPDJmV66WERa1xhVYLstFC7ZmlxVIpBuJU0vjoSmzFCf2vIxpg5cIm+UbSI9L5UD09VxKgL
w8xhTpkeZQNMY0WPkkfwTdqRfoHYl3EXPsL9+CRnqfXJiMrP7RiRQjISVgqy2r7o9mhfVNiJbjND
Tp5j+UPdO9WXrtUJYrLilzwch0NoMofPDW2vgpjgDYZhVxQSI6c/b2pw0ue0NmQX+TBZlZH2eTH1
+lGfde2oaAB1K/iAPmo0+zwkksVBrb6ZFVrZVWLRHWduFLDeJCi9S0XwizbSz8s0x6F/hKTYpCvD
Su37NWalLL3NuaFg9Y1PL7TyD5qIEqaLkVu29sHQWuYsWvM8jGXN2790N15Zx4+1Uj3UeR69FLOj
7LxDa6Z0sGM7OcZmbPkydt37whFPis6g3YgUwoWYUcW3IW/iW50T7vr3T+Q/dJYIRZAttOAqG/+f
KBaQcU27HyDFxqBkbnGrBhwbsitjgLeTCsX9cNawD+/5t6Q5OCiHcAYRVLagplbEtUnTDwQ1kPA9
Oo9Vp36QEXb+akFv/DTeBb2ChBZvHiLuVVT7w6utRUKKhIMhs7nq8lXDAiivZTXXFd7aXEP5mkpX
DCWRck0UGGhr1eOu67wCK0tLRMi1bq+NchX5CWoFmXDtdWyvIr6SKTm3VzW+StpFj6+xfhmGS4ot
hontcBHcz9fKMVnyYYeWKM44UkT9reQaQfsZ1geVjivrgxLF6Svug9OAqaysD4gf01aQPhQCRTz+
vyvWGooA4ocU+kwZelKLa7+24MP7peWrSSAnQd4E9hyYc7AYaxFhPNdHTn3qfJS3chpQ+EeL2+Zk
NCCkmW2Cejll4Da2SoczRXcrB5Z+kfrzGF366GLWa7XRBbdcvVzKrWz7ghbfXD/Ga83FVbUvY3Gl
+uLaFlcQy3VxraYr4YzZdEiApk3XZLrmBSCmawysAwbzeLXHq5RfHa4+GOmDxUr0S8fHnayyiRzL
ixIzzbi0wyXS19uewBbu52spFn/2RbPOkzgbvNLizOQSKsxYf0OdwDmhAJ5AO4FzAucf4EkUHkGd
fKWdTCxvwIz+m3ay8JJvqJO/0k7+RJ10k6+Rs7PRTkCdFHg1NtRJRuei+RN18pV2AupEgRpLIPlG
OzH/E+2kXU5MnEGdUBLwLm0FnoA6GaJLqq3AE6O+NNF3tJOlXoEnxlbJghPtqtgXauBlF778qeNV
5yXHfVBso39Cdmzv788Dm4L/u744HzG0XBiCMRg7zo/+OH2hB491rd43RZxB3bPUx7Ig/yeea+sM
7Sy9gVciADaL66DJZ2DEKjLaYc1DwRii38F60mAp1zD/NPbKoEaxFslzznwyAnOSj5FHB8LgiKty
rzNM507EoCP7KmoZBSntIXKIgkCHq58taQ6JIBXT1aGjVWdheEWCMHqyhOhcHqvKNQspfrdYDn41
1Im/ON1o1k9NGGTYxurtIT+D4Zb9Q9cLAknbpD0Jz/Lofi1B39N0y+hAjFz9QoI40sdwPkjtoUMI
IYAWrWVlnrMVTZoJzofgOuuFuleCCZY8toVUiKIDim7JXshPSOobfHw3lFD8lg6b4qtbpY4/D37O
mF3xS8e3Iaht1Tq+MfgRi1XHx+aRqX6h+qwlxUGVDnbJLMhHnkJFlR/HfoKWNvYRBOex35jesniE
SyiLl/RrAetStmoijytsJB9yRLD02+RDhdp0q5A0BBuv3FoFJN9uLa7JFPEUhsQuk5XJeguEgoKA
TlXOAW4Dvowx9XqKpgCg9tqrU+8tgg9ArRqLENVTHE9kGFr8KfOHzJ8Bvm7Vt+xA/JY5i1hrEH63
3YI8Uww/JRbH8Avhz4afifVO8u+KBEw0GKe+1qylNL5I/aXxEWNRmPhH26N6Gy6pJxRvUjxj8KrK
0waPtDIKb0ljYSk7pMohpupDOBykaq30GZh67zB1WKsF29+7ZE+gt+kaVxndRFlrMdeCxkGF7SHF
FAchXxygi1JjeJi36lv8hR7CqZnYG90j/EbSvdhYizlTFPlUXPpJ5KccLFuR0FmWPrKXYau29JnN
T4NvKb4YfEfx59KXFCKD/Fj19cEHsW1vJVREESRh+5SzlUScBf8JjpCtSpNZh1ebQGM9uFK3NPIm
+hCFl/Ye+7YaL6R5SMxDxlEyrJVsxZDMsl1uJZvOCeTntRqEv407j64ur5WTxGG6LcbYrUBhJu0h
0Q7SdIg0hAhENnpUl4I0XauZPEkFD+05qqc6nqV6suPNHCSON3KccEi0/sCxwdECjpTTgw9ABlAf
Z8qKnGbDb8W3qoVPYUOYDD/n8OHAEWvFW0mzj+XAmX2V+I3Gl+m2p75o/JFjJEX07A+2R3GmtRk6
255JXt3glRUuRQ+vJCXH5CseKGk4lNYhqg8O61oOk3StznHhO1FStxZL8V+csddFzw9nbGRAABU4
SWkogn7w0aaimKVWMOHGLn2ykIhd6jgikkSeAQkRQtc32WV7OGmcb/eY282kcxf1m0Wthr3dGTvV
mKJ3TdeE11EFtZwDYH/RV1l0b5KxDgqViGjJMs6I9NvjzFstNKLE2ly8SVv9vMxRfNsAkEY8ROwe
3BIl7amLYpo3XW/vDFN6b2fqcD84afmo5SvpZHn796/Ef5D/kXu+giVonNM5ZZX4/frQadFMpkSK
7U01JtfWUrjEauHkm4b5lKxfbQ+p+EDpWFGZforj8zieKmTSxVqQ3hP1OK4U/aPVH818LcsJyiGI
8MYMQYZ/zVjLAtIfHy0mZPWRYFdPYyWWEMyylr2czOW02CfaO1N+pob8PA5nWVvLAXPWXKzoUjVr
Dc6laC6ds1ZeXpP5mpbXDspA7UXzNZyukrlWlt+SrSK2jeMtzG521sbkgFgSvpxZxbnO5snFSyXV
5zA6R/FauX4axtOEUqc4OcUpVo8Deh28u4mr5Ue7Pxo8QweU1FoVyrVmLfZJtrGWydOLj9K8VmUe
leRUmEfCahnKU3N+Jp9i5Anap2k4k743DGxt16rR1TS0Ti76cpGbU4rU8lKUyDAvVDxfqaS8SivS
/fqLo+DnAaaNCh3dK1dsOsI/ISMUUU5hnRPUwh4ycqNRylikFPpdHE6SO1a19jh3UoXwA70/S6B3
JkPqhbQ+UpEnQgrAa2kRGSC5Wnc+O/Meeyae1QkKzWFGdXE3ROqpNKzuLf2B/m1H4N+gdf3NXErO
WAnTW2QWQWUt1bPd5F466K99m7yrTCd6i2+xhcuF6V0J+4PZJa9VMY6fSlM5CBMvyQwDcbUL0DuJ
GoXEawzOOie1flKb+xpX4H4ZWwlQH8mKiTSXbmbo7Vs+pibr7uldZfVPwJVoX6v0YGgtgAeNGxNp
vdbfFqOs90m5GB/tsLrF2jvMHAT3LMNwanJyaOzJ8i21Iy251Ix7UUiT2yrJM6FL1rXjYImcFvVL
LTHPJJNR4Ce4jOokv2tj9QQWwwSlWyCpFeRnkxBlflAlcICR0O6EPCrnIZbn++0mbWD61gvLJlsP
gT1leCGHtjzHQsiPXaM88/pMJzEWDBQS4wgxV7kwnXwk8ougt7rDUo32ek2Oqo458a7ukg/FSZuw
VkRD0j62f4wCY7yNiPN+u5FEFJ60fTo1y34gaPIs97r+XJtnVsD6S9WH9UkYM0nOcpR8oGX6LNdF
fuvj+Q67as0pdZIP6tLaBKagsJTHFmytRaZEiB0zzBosMnFIojBXSbWr7tSpKm9FaFZXK4RVWuuV
+ULn4BVsdfl5rsh7TfUImoRxdez0V3ywDVX43cWARi4WN/g1rN5R2vywZF1gTYQWFuS9ohA1Y0n5
zTRKGkshAkrmtE+znsZ8XIcsMOlwjVhsSW9DveoYc3fHGfUgkAbstZG5Pe8QSRS5trgEr0NdI/QD
4Bo517XyJuKiSUaxa7QM+IqiIrUkmXW6YukXWEV4oLVpB/QtOfBSf7GdUNnNY2+7wGLrA95sBJmr
Pz83L3FGGDw6It1trBjpey32Ue0swYI/CEEB61YIDKlvm6iFRaf62HDEQanZEqN8sOLyJXZyOIsG
e1SlD+gc8KFqnpRw/pzXQg4274segiKeROkwkseMjOT58e9POeaqxfruVbfRSuB+waxpmiqDz++v
O0qZQzPOrHJfz4r+dnqaF+2PxDGKx1QjpMUqk+xaJ9L9UH1mMpNdthtVYdJMeK4SmJM93jf9H9lc
Ym3rjOs8K6SFIMoPbf1dKzhFO5PqWms6CEARtMfIca0qYU2l9QSDLKL2IBZutrRIVd4TGiS/5Xhl
4obX45MY7mObTpuSkwCywFJ+TAvyC4D8iGOY939gL5q8bqyVQy1i9VZ0hE0Qw73JIrXGZuY00QAv
rCR5W0W5X1XisSuySy+NFdeTZH5HzO0BK5X1VEzZe8mQ7pMuGt9uougx/INkt+4XcgRFWUe3P7zg
aGqxQ8JsQ8b3IymntiM9kgj+2rNh1NqDpa3lbJW03oKOpl2raD2he6Pkybo3S6xj/UXyNGL3ehLA
1rKYrWVBwZbqKheHxfazLIDOUmQBZgpKRSDV0rUIiKeNO3xigWYF9oK0MDDTo2UFEQMRKyApXrIC
KrYJhD6mdkDPe3Zzm8Z7UNpBTXipHLQ26rKAEQoHJmV1AAQDp2MbHUhrkJE/5IHj+NJWqurHoT+O
a2GmG7YaY59yFk81PcSAFKdrKCUi8npwA3CNDmMjSMebZQfQX/8UR1lxWbrarUa/2aqsfKqu/Ibf
ZXrddmsCA2TZnw3zLk4MghRtvfsiAouApO2T8l+f5/+OXqv7r29R96//4evPVS3aJIr7H77819sK
7mfxP+u/+fNnvv8X/7omn9uqq/7o//an/Nfq9rF47X78oe9+M//1b3+d+7H/+N0Xh7JPevEwvOK0
ee2GvN/+Cp7H+pP/32/+43X7LW9F/fr7b58BNfTrb4uwNf/27VsrWHTjDP3XX3//t2+uT+D334Kh
jD624qd/8fqx63//TVX/CQd81ZHLBrQ01jW//WN6Xb+jmP/kPM5iZ13uODZagd/+UVZtH//+m27/
E+25aWCB5PMBRpxtA9Ee27eMf1o6qjyZmY5sr0yC3/79l333Dv7fO/oPEjnuK8yc3e+/0YD9oQkO
SQhTr0mziHtoVX48/UVpB6qotPDFjdm8E2RfneXceEEUeAUzcldOpFLlMSYRWxDH1iMVY77o5TCA
pSqbvaRmmZYCx9WxpZIzU9TuOKxUGdu+l4nE9TJ5sPfyrSkV9nh0Fcjr2tFrlvd5A01tMVOiqyMo
0YxnDnY1guoSBp1qsyeTsid6uuEHFDpFip5hwbMsDBA9KP6xTjEslN3OyfG5prmVQg9rgAsVghDy
RUX9zr5mXxkK6rI4BpS7SuEQJ7mGgvEqg+I8HhpjkN7VDHxZFXlSEjeH2NE/JB36rpD+0W7EY+gW
CnnEDrEpbpmR7ZBI42MyP4X64AKFjQ6j5jzJbNkIIT4oWWi4S1Pv5hkATMwljgFugh2UPCxRKyBl
WHG4MsoarpbJh2Sy0EtAMmE0uBdkhGIlPyGtSne9hCiuFdapopMXzMP03l4eWohAlwneZqU72CFV
OT6Qz2AQ21u+z5cpQFv6mpNFAoWKcYUYPlrAVVkpCwMr0Q5e1Cs0vAoxNNHpWf+xQEGLXMH5I1Qq
8HQOmoFKHCGbJW6myj52a4fc3Agy6zykLiOc94v5OddIdg6L2NdCo0QTRJqgxLstyrMc2mA4FCK1
mIqsip2TUncHsgZK9N9WucuQ7+BhheFPlC9m4xkfY2zsq6Zl3tpbx9m2jqSgjEQDtfWeuGxXGcpi
R0qovI+0iPTDGAM5OTSsBsZnDTwFCRLOJUL4xgYA33wUkd+iVku4c1a9WGbkzIGnT2Wr/YHZz+Zq
Ez/1ufqihO9xs3FM5Z9TrccSIcv9oSarWoSkeJMNJEtst3ofjdnsmYPUuyMT/0YpSGLq5YaDgtWP
ND0lknPf19nbtOFSJmYW9SSz+dasfSDZYCYDBN53ibtOBTmzy1RtY9WqhyEHoTbQZwUdtiZREX/b
Akvt5+ektMdjOTp4tONXEJuZu9yh1km8cCxU0kFtQFLKSm6hb8VK46nWs/zSjs2yo/OS3avDJwIU
v8RdI+9NbLCuHqlc+Rsb5J2mk542XjP9vSqjHVHYBdZyZeylWTpgiYKKZqA/ynqsbpnJNThSnnPg
LIcSefxe2LDxldYqQIfSTB9hP8zTJyyq92w7TFdJS3fsQdkUKgkYcRP5SO6csFnOaVctwJXk1h2i
5l1pEDpKpqW5my2u5PgN3LaZZa5uieomswTaShVlYMXWXilGfdf1NTi/Ath0vdiveSahHgxzF883
cHsnU8nnWiY3pzPAJdRxCP41PxlO9kgAEY0eWUZr2Rjj3hZk63Y2yZ+TE+9NEeOAcVzYGu/0ssyO
PSHDnInVlQFZ7spCfuhnCIRxeiiXCYANiMl9ngkOjM6W9+i330FmY7VVlh9zKX9P8GC6onTIIZ4t
LOaFO6Txc70Z/QeDt9zS7+BZpXgJC/rKUuPGsJBdI1GQXsW8yuvhPS+Kq0IA8bocJbsyMy2XIujU
khRoqbsYROASQ2PFNinmI0aucgKtU5IKvB/G9WxW75RGIdl9KQnxmdgyjmI66kn7QQtBLWg1xH8Y
yLtWRV6EsqPct1OOfyZjSTlJ5hOQmHM2qPt5lNJ9EiqEC9u1O1VRYMvJi4ChCC2jQndSwDRTo4V3
Ezl9CBUdI3MN/RaWsZyTpIqU5DCK+94KxSUbn7KEdlsj9cZesT9hSCY9uQMjNlfNl2RQDm1p3Rty
/t6KpaOjZM0Fzc8xJpNpn3Q5r9OI/ttgn7TXbcS2ehI/wdclG9wJV9p+lh8eBlR8e2NmgqBlirSv
RlyW4/w2GjgHDFNa7mqW2Dtc000u3ebUQS2RqM6ulZInrWjo369StaSd90spPSu0Z9mz7KLJXWz1
ZVQvmoLNOrckiwP2cwjWC0UYKALWir3J0MNAH2EVE2KEyn51lmk3qcaXQequq65q11ndbRlOkmq0
O7zeDfaDnAbueKv7AVZlWLV7idSGnUjmHS2R8yrd9QHQ6vSdk4dMa8i5JQdEGV9sc1igffCpFlF+
X6mcFzQjKnaOob5k4AgIKloO5ar7kCZSP5XKfpgJhm3EaNLbKCu3kGOSn81HUTP9bezopDTzmevk
i15icu2GLzM2bMB773NpISVXcfxarWvwRLRWyK08tZAt3AyYCUEvMU4hK8F1CqAvVh7tdIhcDLf9
rivhMJPjvZ5OcrchDFoVE8myw15bP8KQG/Gk84pxOuCInQuAsf0X4vS6vWMVqLqsz+CxGMKH+EkG
VsFRGBq7oYs8CRpVDG9tNw0zJ2uu6fkcsVzodNTFkhE0SLVlvSeRe0ZiZw7dVXH4haJPvgCWOPS1
2R76SSZvKKkgm+WcHI3wBSP2AVLAKakxiPFW7moEJmVVPo1JymyADxf2pPbU9qjopJx4Yimnaazg
ym/skSSEIT5ElRnugYjshtWWUHCVNcyBbGUFnVHlgGeLSnp1bGIJN+svtpY8Sov26ljpfR3CSwyZ
c7fti26TcCerHImZ079pJF43uXYNoyXWrRR8CnLPiTGu9hIqH6d0p6UPwaNfTQMjkIAlgjKiJofI
/tCaOZCYfMSpnMefEs25s9hAsGmcNTdJxuNIPzgJ612cFuGu1fPenWq0LXPZvud0gBU3ORSmfOxW
5wxY7RYgS/8GdaDY6RLb/AjVeDgew/9l78yW81bOLPtE6cCYAG4B/PPPeeYNghQljIl5fvpakF1V
roroiO77tiNoiT7ioUAA+Q17r81o2Idi8Iq9HGGyJjEJG31oLivIyTYl9rZug6F7HCeWfQnBkcQY
M36ETRLkQ9MgCMf1TJspevj3bUsm4IC4wvC2WGxShBfJTVOmj+D01iDrwNpQYniMRZCs7AqSukIH
QG9Z8UJ2ZL4iS41IdB34uiYUimjAlMnsIY/IknYrw9+uoz11bx5asA3z5xOo+rBUZC6uBJlj1Anr
vr2KaH1c8HEkfYLLebB/oWLi5zz4eQRoxovcGzrpCqb1p1Fkd3pXALtv7KuIqzEg5SQjnZtMHJv8
ejCWmI0YzvQSzaNVMirKq4sVPVocy4EDZOQgqj4YY6MLBPkKVGWCvaiBEZO7dCWGU6sROy6GCGHU
K7K9g9mao6sjubIKvhlovmIKwbwFxFngxDtVmieplloTQ/qqB53avLzPjUzdmzLCa7FlEK7i0+JN
FbhxjP9anepGrhQcgwo9Jmce8eozmWXmIHxjXH4kZvXK6x49fTMFUkbY0e/c7Mh94x3iNW5gi/08
Rh+Lxve81OJcCSjb1ggXYJ4dI/T0+iliRF1nXyVmfR8iLAQjyppMZrdlUrD1ccKsNjNyowkV0kHe
xjYqOfIE/3hgw2Rs8rjlWiDq+WL38psSjKo1wek36fHOqHSuJnnVk4GnOwISBAdjsPKvlYzqWTOO
uBDeNM0moAOmPy9J00/blsT6wkFca5fP1ZdXmL+XpGY8kDoEl/WcOLApqd33WSSfnBrCaNRjBSmr
bSKQrIGr1t53luyYSXHtu1YeE616NzEgdiYA3bHmuY+r7Jdn1LulSD7zmkx0CikK6KL0zZnVHeTp
Z7NSH0W9xb17rM+1xmDfRizPyvprBTPALvZdGwfDH6OcBcKIENdwfuXldmYyBJjiLhg7/cvK16eE
lTv8h/Un+yBoFiAqrivN4d1INE/F85X25C9tY02tuzHn6NJ1HQLFTp3HCOZBY+SuH/Vp2EX271mp
+WpyA526iWOR3QVeElKf7M6vC14NovrlxtoPLNNll2Sb0Z/0mgXhpFzYqeqpTWoDuw03L6G8TOWx
ghAQTCphoyy/pYsMqaTpcCzBotsiNxLpMadQhepkpJY1loRAr7UA/VIMnJEAyZaYHEevINLcDBc9
1QMpVLrTneSKoAErzsqs0p25TIMlDunQqUsyXyJnNA9GN11ie/G4rDAerKw+T8ZzVtk2a+CIpNEO
KlUB1iO03PXLXiqq64Z6sS6nINP0sJngolH5gsS7n4S9U3hZfEOS4Gr/Uap9EkL5heGdGfYr+gGe
UVsJEwIg2a/8FHxj+zAxyvehuO1rd/qJhFXvpIqQNuVZSFYaevPGOUWZKEIQIr7FUDuSKTtl4FoB
eXjcNf11caNgSm2DSY63bKaQOTBpLpM0e8iq4mkseBeYVaZCgl6eXGu+Txr1kk8gxvR1Ormy8rnq
13n1LH+O+9kfyZgo1HhNvfpqqPiyAe6zWjyTF3VXremnwb/Hj5gZOnRFiRJ7VcOaQEoZdgPPhp2m
V3uU0rd/sLRKBNaghqklAmS0T0Tz7LIOOxwtYiunXzS+vKfz6hm2lb6XefTdTs737IJUMnLnZeKN
mPcVqm5ZkJdI1z17zAMGzAzHwgAtBewB8BYpXHpyRNlfkY9XMqtDAB8IrcLwy8YjXFjZ052iSLIj
v1wxq3n8/dCkyhFaUKyodAuiSUdzRySCG7TK5tQzr249OHurAx3SQdGZ6/GeMJfbtq3tAE8L6YCN
y3tGeWAwKUQEE97U1ogosa0H8m04CDrMsJM6lCMHj0hqkrVAePlDqd9ZBh6eKos/B4MIiHKaaCpA
YSTdkITOMn4Ypfcdv5nmZFK3J2lYRc27hZnT7+T0AFF2DJzWCz21jKfZoJkop1UjJYQYuXUGWKgz
HxlZARF2b8P+KLkjymx8MFar2K3JY1pwZpiMJjirV+jjbfbODX+jpfGrZc5HNx3uumU8FiQOmJgy
8+KmrZCK8ngkj9BoyOekJS+Jyex68swtBL9VwPvv0VzuPNdvzCK0aDG6eQcZZScL79jO9vHmZOUu
lkq5hdRGp04X91h90daMDwSfRp18Mub1pkncm9ge/pAJ4qbxY5ETVokmM/alnhLCmOzb6uySGObL
ik2sm4+hlN1NG3vPChMKMWlhZ3Kuktf9rs3VN8mGQVXlmp+aDAkEvVCeGeCShPfdDK550MnnMuY7
gtHuDcPnqdxpBgqgGODl2l+82fjsG9X5tAIPgzlfiti5VJn841HbWqvaNfNwmV31UA75WdTFeZzG
U85xCGQ6XL3+HrJ4sESPtSPem8G8G4ruN1Xgre2Ul9hx72XE7IlI51dJMDFqOs8cT2ho6XBxwGri
oalBRni3QDthRWQL3hu83bG23tnOxLy/iX5ZbE8QvHOstpc8i08NBz8RTBgILN/Shsuo1GOjNRc7
bljzz/GXqpw33UoeqkV/bql/VzyK5JaVoVWNi7+4QvORbmCf95N1utRlfCkoEuALJMzPDW/1o8rF
rDuAcrYojwzhsv/j/GsNafqJ0CChxQrnoMZeyCoRQpHdsYPMjkQgL/2BX1FSZxd4rdmxmvNHdcMr
v0W1vIA1eDTXbfdAA85W6wwr8SWLWY6Q7k5jwLHlV2kaYfDiNmqV+NZS8TMZnKfIy9ag55W3yp+h
M69xNV+TyduLkVDJdlBXotrDRiMzxDXij9oCFRMZnzMXvyrZf9XGwCm87JPC2RtN/9sZ3dNalJex
t3BXosxPou/RU39WjQGOY5A7KfiWic4lFtf07cdSzwEDG9ETpdqlJg+Ty6K/yvyiLZAkZ929kR2h
oQYVFIAhvM41EimRPhS580st7a1eihON2z6S5KWOlfWh6eXJHrxTsRLooVjjDTtV5EQXCHNnlv1h
SdZ73dWPk5UaTAVEmHVvsR3TFWnTUbiwiqcxOwoLDbj4vRbvbvKYm2wLDOeNjSLyTZLcxErSjWaQ
xjqmKa8gzX0yaiaTo/mQeDZgKaPZZe7wOrPWX+S9GutrnFDyp7LIz3hr51Xx9nUVQQCiDsyqbPmh
hzTRpJYCAE/0tgpMuixtqQ+AFaFRlg9GLl5HhGTsJpb63iXN2u8q0zj2DJSIQf3jDZJ3cWO/AcwH
ld8w0WUGT4/CIKiNmMK4M4BctsFkm8DBmjNfa0H9gdNWQeLRRrH0Pg66h8hqpf6kT9zn2WIFOS+2
Tvdy7Bzcv408AGV8BGwTjs0wBrJatyQ7HUUH/gSvdQI8DRwFZkPWl84Fpp8LivRNNvZxpiQIq256
rBUCMp1xUVct42cefVWSPATDcx7w5Wu+29hQpOhPsGOR2co327OMZB7pmdXOKIwyzMavfLZnctrz
hhdokJrFsE8t4iUz8IJbUQOvezZeOuXdlgPNZ2T/YYRy0bZ88L7rf7VAAdsYJkBsUU3WlRwA36iB
DdkILLQd5jASdo8EqUygyi78m4b4W64dY/W0YkjEjx/vL99aRYpzWdY/et5+Zoxuj5wcuwGh2+rx
iofJ18VhWmZfmdndS0kPkJvPNZYqn6I5CdGtt6cmc97iTbtJHK4PXH/x09i+6yoW/fR6Vo0PgnqF
3f+tBOjLgc7WaainG4y6bqjlfCuxMhRM6w6eXLXeqjm/RRXqQgGpmSwnEap4vCtTP5JiY9t5OLLP
vNMb22PVNv+kzOTitcn2La6boLX7b7yMjj+mNqOkrv5VdIN5wN8WZmtz7ii27+uRh3cotE+jTb9R
ZUTBODMENjLvRzX4IfVw0lzA13CeApCeuu8yJ5qKqMWdQvWsNjugQV3bZazONP2563hzQRY+V6Wb
h+Ad4y3mG9JFirko5QFZFQ1GkXGG2N0M0ENyUYnxlLsi5QVWRpjCKrMJSaL1/CaK9F1GeonMbqjQ
/mTj1kLn6AvjkkFeFE1rmOGzDVLibVH2RGrHvJqfEW1tzoDi0CgEuXWOLURL27CuGJpMEN42QQvD
R7xHO29eZRC5FLnm+FIBl3sQ3OA11ilriW+FgySYvzspwrkmAgarQQnmIxRMZQ6TyRnR1ONB9KLA
BFjCzVCwz3odwWksv2KCM0YvWgCK1V8GNEhT498FgGP009T6Pci6oJuOcdimJCLNlYEnyFh3dp0+
V2tZoEuqMROOIwgGA0nqwqihk0lodtyRQwHWJI9/NVkCWgaxjtfQyGIahL2ZmTTr87fMt6j6GP5J
OWhburIZ4BKvaM8ZfciMV2ljxXeuSg8aGMQ9jxc358KMzG47Fx7Qgiah62yakeXHK2OH6k2eCgMh
rqjoCnMnPzFavk1YADDwaMlSyrF24eIqwjgLy2T40SX6rSa5mxoKTdCwJ8npe12H+tzVMONE0QPL
MmlxqrW97ayRJ4oR325Aft+YyRWdyF0eUfh1bX6rbOzAGdZzV5+CqeOhZvSDwJGp0Wr5BjCBPGKb
i2tV9FyAWcTRvodZYzbTbVVvvli8UC5veDpZhDhjol2ZqoTtXL+lzXA2kixctFjbam0EE2AI77TU
He7Zmg1+wQ+QdVT9LJVrhkVtsy1ZcfPY+a94cF2MrIcyLRZfeg/AFEZkBKRd5lQv6eCnESxNB8zr
tDrV2U5xxvVNE6QjaZJ9oUOollp+zIUZ3+mrfDQyDHADpbbPMEk/dU760HvWFHDD+OR/M7JMPlNA
WJWYlmulX3K3dG/jjBG1x6O/QV1Yl4k20Bc3tD2YLp6Bj0zaPQntY7EztlLVdbMwjVK5jV1N8tSp
IfQWLuwAbs5JaY9b5BSBPbA5IlI+6osnPU3YhOFNm5mV1kxV2Zff6D15TKZl76pUz6EaG8dcA5q3
8Ow1E2102jD1dhj+k75J2KPAfMbs7L5LNhRwMfHH9i4qJj3KD1q5kbzbJaHTa+ZDRhoWjhqe0yER
D7bJszri36PAFbhmIcrbI8vUhGTOoQPLpdZx4C/0FZtM4ZkWzeD+2uNoaGMQaQtbvplvyVTvHgHa
wlyscFzfNM/NAxVDMKyJUrPEpnzmJvYbJPtkOhkcUQYqXuNrpZPbWoPfeS8RJwqijVP2FZps6Xi8
4b6wxpLACuSka8OEdF7zHzeZX+p0e5NTBObOxgDl/AX9WgN7JgMnoxS3+/qDN4pgZBB7O7Smo68T
uep0NXvevNGDLJ/2veUMNyN2ON1mSVKkYTyf+xrfgZVb7zmiNMgoaNlWosgrtWj+nLVgldk+pF3y
Q9qYOPR0YK3KfjekuZ+j9gT0UvCQOzR5FssPJDQQBmNxmymyCFiu1ofJTV5ip2YAOJoogGtttyzW
4yL7keNYebThxp4cUJozkgtYGrqfuQ6Fd4q4laoFgHXk5NdEi+o9K0lmvu3NIBowLxb5mCkdO2FT
ySVdm6BmlBDYZe9nMQxbMM41mkXQngZJ8Ovkomx2+ET9juSLlQaJ35VJEzn0WnfO2v5X2TM1UQw5
Gdx0L2mkMZPR48pfrbmF8TjrYUKhxcaYPeWIjOoSs6FQ6PSXEk6oTcidbya0Atyzm2eQewGQNkX2
k2u3D6ZuMOloPryp6F9bMTy7SUxLH6l9Co2bm98SoVlu22qe3mM0RGfuup6RZAkrJcqDMuJtMMAH
DrWiQ29C5eUpUfieFDpxVownO7JgfWKiXQIPk6dWiLOsdHmj1dbvOiVruwFU4xPges7S8smNO3ls
DPdzJPoLRMBY7uoo3slmi4ldZM5QyfnoKGAnt3oGb3lnk+rrT+6LkbGktJYXzxruljJ/dBKPsm6v
jImobtAv2hh5rKJ48YuKSNzCW2+jJkTU+Bg734trKxYwdMgiTR9zCk7VMD5hlcL7Yrr3PJTsVHqJ
UAAFnHXvVAaHszP8Ik77JNLqJXfdV1EyKGcD/FLjiYc5eUGe8ziq6kZVGVic5Nh05Y1hFHh21a9a
jn/w1/4sevPBeBr38fpkMLX3Y8FMy5Ir0npGrmOsFzexyWiwtq2wr6sIkeNAfqSh07jRZVAT9Phe
eZvrrNCSwmJu2KYaRqfsNYvKh1yLX8kNQLaUX6Z2aVkETNLv9MesaXIGwbPNpfd+O/xcDUyjI5m/
iRXRm6lGO4zNLWPVp8FAy6QkNfg8C4PTmdzeCuI3EDgJSYPNNFaimsZR5sfUGa7CbdxT4OVlxUxm
wiuaSecEtSEJjMI0dqBIZ/hbSfrcNcZhZO1yNtXo7UyH5bliMnWnlyx7KzJ3g3Re+ksH/11qSQ9l
jkpTLqisrBrOiOnkBPgm/TucAXl1CuuZNBZFCtJIa2rVsBmW1LuNNRnwKfgkJPRJeJqqR3xaspU8
9MPyXKyWfcsL4mCSj3AaoKL7thdF+9TbNnDuMO8U3INTltd7k2BWBrWU4g7u5WuWtuvBToCuxJMm
bxztZfRdpS8HucxvzkKd1DmRFTLPfWRLtO611QbIsVqknNc+RWmHroviYk1aDECQrsFO+5WjPeZb
+svkTI/o8YawtNuIuxL+eiY1KKZggfGEdBGLQMb37Kkmxi2LN/aIV2jK6R1mbqcUv79ft+IrcyRb
WjP5MCiOnMFrmbTz9PTsCRNqS7f+S9G0MP3MVKimKpEi8GRi5MjYFyF0gQvdvbURCvTJYryX5qQe
Rm2R72N3ePdyisBtN6X3aXm/VHsmSOXToKWnhpyxQNei4jDDdr14ybz6ak6Vz0PBGpyTBOu0jekp
6kN2p2Nb7GVqxM9x3L8RUoIVZrJy/EjjQ5WuMcOi+ZmlDGMYFghume9VMqDUKSoE7EV6nRqwQW4p
l4vRzC5T7Ro6WKxeq/i3kPN6hvtCkYE5SJ9wtvGlkRHU00gLjSbO9ZLdyHwgaGCs0M8W0ML5er7m
opN3l+I0t2rXcmKf3NjYO9HghLZwgsTt7X0r6lM8R82RyDJCBwfzsS7qPcD7/jqhaPZR0yJbQMDF
OB1VEfFFmMhyNnvt3NxFmdL9plvWW3OA1Ow1EUbpldM0G3R1ivGDmdnMhAAnpxtPP9nEPk2s2gHI
6ZAbhACUvBfYaTN1aRnOVmqaL3NVP2sd0yib8du5iLLAkzEKqqVgclZ0bH8TgUgGnCJxirlpilNd
vtrR/EKI2os5ANHweKnrsek9xrXO4W0Aj5gkgbBRPwQA68TNQO1QZB2NiZMlYUyVjKM+vWWMPR7m
pCwDfaV3zmJ2SXWb4PRZo6ApKCaUkV0MXcU3CvTd0WLLes0AHl/jEYWWZWqCzSNw/LHi9E+t+VrH
wIZlNDCW6tiYO6WW+Nqk3F2hTe/kH1Zk3PUrkrT7eStn9a5DKmouL1O7Gc8aaLPmb9nmOdczqQKv
i7NjF8ElKZ0lLCzxCkiFNXLLXHGOlo9cAUvmuRr2GT4ZGVMlC4jJxCDQkymOfea1R4+77ai/Ccd9
7WKZoe0EcxBvE+rBSE9jXLgIocC3VUx9FnbPIsP61vL4U/jLQ53YnDwNVnl9su8x1O9T2xOHIs4t
hihhFI1GuBgD2Gh1xwsi4x/jG0dk7wRaw3i6sSlgx6gMVAopg+YLnEM5ME0tbjUZ+c3YO7tVk6d+
4IRjRU1l4S4MlAViPTJ3nEa7RlP5NevdzlzkibDT02KJI3CD7li5V5OKcAsQ+FrrTW+QmF+xzsnc
gD7UG/c8wxhctsowE9mbY78BEmNKZV/nOJ/PZm2R59FgI4upQL1NdmLYHfJxJ/k2EhrIsoihig0v
Fh1lzRzcrOJ7V8zrTp94XvXuQcNML2GFpTXZ6l2B+zA9EP80BAvOiH1hj9kZ1M9jUtYm+0DIgFQI
L12GTW81UjA45sDUzyWLni2+ViGxZTt1HMkzLpz3jDdDk8YcI1xC7pqwWuEMJVmiTh4dFAQIdtep
rYJsBLgqXQJhoBd4isPLsNhK2P3shkAQGGP1ElfZRNpZhnM1FUMoq2U3tcy5rCqI8xQfvdA/qPqh
60XmHwIA3EMM3zYBhOmXyxqfMtEsO5u5C6M4otuxjcocD5dxQLGzkOfCHUryN6PYGmnYSAbHrAGy
JUhrl64QJoZsYX2aZ8M5zq8T2R5PUb7ctst0pPWiiCGKpFpIN6i0O1NDgqOb9jk3FXPqPt+1UXfP
mohisbZtllL9QYB3Km1vCZdZfBPOSUfGwlUbluuCd4O6zW1CSy//9Kb9OJK+qmcWQjiEE2G3xNek
8HCTkG9raE15MgvUKxavh0S+6XbRvSYaM9K84qHQZotyAhtJax8ca4vfKQs3TNzbri02nDfM0FFb
b+aRHa/qiMRusBp6ETjx/GRaBTlYg4f/uHLEobWcN8/hLiC6FGgyQDo7Sexj3ifnPGVhLEsXSUpd
Q1pvk3strlyf3Ax/dRGgFJQTikSjs9dCW6kYo1KeYumEYZvuQUsgg2E14o7lRdXVmT+VV3Tnukk0
R7eIh4SKggiz+exiKlJb3TpkFp1kPn55HlXTkLObQ8XnGyp5c3sW+Vrrse4DSYUcAlBHSsRhp9+J
xBlPE8pBk7fepWFeQuFR3w5zRtMRRHNenOc8+3KLbONs0eialRmxY8telZenR6efuc14BWjK0vaJ
K28jD62Drhi3GFYLF1vGz9TF+KNMTIB1jxAAaJ8P/+bSGMmPVhMqX7LnTI3Xwolu9ITMChZbJuqH
5nEZtbuCN+qe3fTZZCwV5J7odo52jgZphD1YpmAlUZu3kIU9yVQ/5L8XOzr8ryrK31vSpwhHtgYW
C5RKaefoIcFHh1F4xi5bkZB5bGG91oA06XGIe4jMD0UEG2eir0avcVszKUTQwCy3BtmSKiYEpUYo
n3KAtLZGF6Z9+kJSfPyWuuWjZrApNpJgGKd5r/Um+E051AwY+bHTie/smVeTm5TRZZVsPcl5QrYv
pw+c33jeC83GRdUWdEj2FC5UhMFY8ZRVOZ6yBACV8sAeqGq9RgbvFRMVHD3lhVKl99VoDCGZWYFd
kA/URYEC2xHWy3LTWwCiPTYW9hJpVOUMuHXIKfMEPHPRkNuwJsiHPjQinrVaZ01dRYm9w0jEwiaP
eIzJFPSn2r5VzlCEpbkSJWIWrDJmYr2TpA6LnvykInsHFfOUdkimpD0c1zG6gW9EzmQa33mqnoNF
UjTWEao68rfsULeqr1JES4Dndad0vdqp1mXVxOtvkuLRcsYR6Yz5lEN2Da0Z406djxLifXXRk5bt
H2/aCFuVTJOPJWpqAsSmz2JNIfbgeRlnoiPbCbSR1jxY8a0Ws9ooZ+9hlJS2xWSgVtOQbrcmtCPH
y/Yi7g919FomuCOdlAkJiSx3+VBpQaqzXGNikubWfd2731Vu3bB9Rxhg2G4I95+CJEcOlSlxYDWP
Z3iFNwYJmvmDuZuN6rllxo6KqWREyr3kA1RD8rCQ4b5ENMY6pibgUGyR9PZQeTo5NgTXEJ6UXiw1
ZI+xrB/gU9KOpTnZZhlZDb2obyutN9guMJZI4/LTdigkUg8aDhz/3SIApsQ3Y5+dlnp5t/Xhq2PY
789ucmaE9tU1i3Wu2vSZ/z2pqpk/yuSP1yBjgL35YVYu0VOdy63qdRMl7vC8onrUkTxYOXmHGilH
eHdwfEv0yVx41Jm+09ciiBtGwTmRFAy8uPv4CY0I7vwZ93wpk707r0GSlMd23QRNrfhjmDn7Ngoe
8sBIRuIeXVtOP/dzsTUkLVXo6PNPLzvuVqJALdP9Q/n6EbkFAjrm3YAsua54DzX3nHTecTHFY4F2
hRdBVAVNNqHimdhFtTClvII1koqeynLLMRSbwcn8EaPaW4AipJbxZG1tvV5bp1Y1O3P2UA+PUeMz
U1H0BN6xMrALVAilK8sU5yXFDWYlI7i0eIcN+UUUK3I1PSvQRiRJWKhWPhRsIsW87Tmc/m51dk5i
Zc/s4PFwFjF98FqjdUBhIPW+h3MASqpbqDJUP/BEJVybzjXGw2RIZM4lnPtc3qcDQ+k4JnooAtRh
lb2H1Fa8QJTeDxLQFxt5oIXoQJl+GMhayqDyjCKUM29CLpHeIpMx8Zpij0Ay6Da8wmMbZ7AT/3G1
eqDh1N6F0GBIUFDPVfcjVL/PHdItO935XKsvUds/jkYdpkp2OpO2Hs0pZvKbtDglx8+qte96Bw2y
M1aPnbX9fD13DzIxmBYkAm1RZjvGm31VWMdBvfSjxjGe+F4fo1fgyvp2hrK2W4ZfcWtDUfLG9dBY
v4s55yqj3eYTfrLJm62V4Z/XTFSYNvW8og3KqyzYXk/2UP9JZXQbyXrBVDVTH+TDvZVW5skdHKQH
cf26TXy6qSBoFVphswK4QfcajflTt8L7Qm39GfEVJ898mVwj38/ZFg4Kzc0vdU7JvERm4AFRtpyZ
SwaSJaeP4K9KkePO7nOUtTttTW5iuvoJwHGok61KPpJzLOiANOvEnVsjjVuLoJbt11Kx81nn/mTq
6PVZN45HpcefgqDbBA0Aiy7zO8rnzxGNQFbVpIrk5iVr2p+IhGN/4NKx/tEvWaG/IDZwDm5dvCRi
rna2mM9oANJ9Z7L9FpFkdYkb3rLXt14nsH3UMYq1mn3rEuYnC0FzF6ePrj28euiywlzg/tLGtD7k
8B/aCaViu4iNG80WNRepDAZvuevZzZlCkkMVMaLOZ4EOgqe9SeSDUVTawcm95tgajUOcpIG+3kK5
WCdqDise6KpDVIjGVDvGCys9r+pCrcs+HEO/JbqHxYOS31av03rU6W9rY0CZqX3oFMWXOzX0EOtz
CpnzBo0os8bauhmd46SLZ1WxqoaPLqY22ZmgHuKMAqaOMdV0tK0zQzZWhJe2qxuWvMyERg3ASX3q
UYEuI5LzpUa63S/HSMH/LJ/n3v1VG9I7S26Wis/bKraPrBu3dlu79B1DZcP8nPAzhcPgvQkNHjV+
IA4z9k52Km75CSBJN9cD1XnDkmT5cqzxXs3zp8eoCA0PelDbnsPOltdYIKdOlPNlLOPZEo5x1mY3
8xvhzfCmtW98vlSRC2nhYLAOlvCyax99Gom9Qqlb31Lyp27inLwWPSakMYZjKm5WJmFTxIPrmiSF
pRPRb3Wm7UvhFEHOGmgftc19ZTuP/9+E939lwtPhQfyfTXinX7+Lr/Lnf5jwtj/x+68JT+jmPyxo
RwZPtkfiD//9TxeeMKx/oAE1iBgFFIQNbsty+JcNT8p/2JbG/4UiB+CysTGE/mXDk3xBCPka5jwy
XnXiqv5fbHjG/yQv25alY+oD3WRI/mN4+v9iozFWz4e17kTozBQCsi3vhoXnS5vT5sOa1G6SxbMl
RqgDDi/l2JqKB92iu9Or8iCntdyywDJ/LIZn8M7qeTD+jNK7SvrbchIr4+HufUlBcf3bJf6Xm/Df
3YOWu12cf/Py8o1DN3YszeEKuUS4af8L05wNjYff3uAEIo0HWQRwsP/+EJcWEC/2rf/9qWVjiGnb
B2lE5Fj9/T0D5yhMmL9wnv3nFxBzZ11dLJK8BhrWlV4/X9S2b6//ZjRuv/r7ub+/7WuQNaThIBT7
r/+D4ho9zXrXCDO9r6u2Rbh9Fpjr7r3tw99Pm4ybdmSVfs+j9tFH2vrQjTEOoKkrd46lHjrYhEFh
jj3QEAs9Kjrii60k+6N69B4Yg+NeWKv0s9QR3W+UnqTR3xkE9CFgLf3WSlV6TueoO7je+K6nq3HN
XaYBE8cfEo1xxDT/X7/X9Kwj9Eb/0/RKx6MshtsuZetWrmRJdnHN1nTu2XNo8FqJZ6yv+DZb3+rx
3MQuJJK/n4tpaeq0kecFUPg1khrUzO1X3PAESuHzOG+zSk8rWQaUruWdIQeyi/H0maQWo7vMmZrY
V/UYx7ZWOt8+GBXTpF0bk9v4z8+ObVnuIQi8sSXGY6OyaqerzVmYzVl6+fvBhgrLREIwnuwS48Km
T/+3D6MtQJws/4RW52SgBUhr30xWrTuhZe2nZjyniS7eeyxYRxNM6f7vp/UqC3t3bN4WzdSOmfk7
63MtHNa+fF11R4PExNt41mT5Kho6gdUGE8TMrHxFVR4hHBnbU2tL/T5qzWsRz3nYGl5zyAndfYp5
xm/qLmOp0/ZPfz+l6ElR7zcw97Z/gp6b+Hei2fQOqSmlxvwYGeX8OCGqYqzEYfDPzyll38WTBUOJ
fyLZPmQJfwFA4Ev49w8wFJE4HpkWIf54YZcMNW9D287Nat2oefrn73roAGdzid5aV0NWkcdrdSki
GLk1J1TYJgynmNL79jD095ryrBsOyDDfFh6RJfANDRhU/v421np5+/dXQvDFk7YJhbdNYLIYuMG8
NIgg100YsP0ynsTBiIhZyFAJMdBPDQCExoSJqppxZrKZnEEw0BF724coElyctodY4rT/QdR57MiN
tEv0iRKgSTLJbXlvultqSRtClt6bJPn097DmB+6mMBgMpqVqMk18ESd49aJInF780capo1MW/+gQ
9c+cdxYvmRnerT5s93KquU2FmROuA8wezF4BffuxeWk75Kq56tLzrP1VITy5oZrcecudJeQZtk8T
7ceEz3FKfIETLiZ3PPk6OFUgutdVUoBeML9qM1YcDSTl5M1gHL28/A3jc6FBwX3TYRJ+cQoSd05E
5jNzO+8MESUJ5Dl3wF/GrgA6jXvyPNEzX65e/2hONuxagk+MRVoy0TSLSsE1dqzKW15ivoCngEXH
jIJdoYYZvakWK6nVdBxIGGNk/iKcFn90O32fPC4obkaCyRPtJXDIkDTVomlavAJUmCdofTLljGoH
t4Ir26oLoVRSeHAHGagujKoxssv2QfGCONB6hCoZ+M47k07rXgOvyqDGApIdMOp2cbwdtaevUxgD
/qDWIg+ZYGjPfBstYHItSUQy5vFxLM3hGlUS3rH/lvCufcUSU7AGDLdQhFQls6Ju2vGUzo/WooFA
mxFzyjRlco5pHHzfOsCJvcpMl3LwMN1YS9KgqzqyAtYhiquYW080bCdruHjCrDaxzrP1bFbjPjPz
3zYOopJpwcmOK/DuzNss3d4bVS+YtYivjTvHKkc4f5RBsIFHYh8Jw0Zbw1F00xLoOvrz+NvPa/NB
o/13v3Tbg8VpFtGkG45RT5nIfwTfYVT67PQ440AMo4hS5cwY0i2eKuaACgX5w1g+eAnWPKoZzj8W
QtPvg88gkpsW3PxHw4pUZ1xZgOHiME6mr3SXftZCkXmbfGKy0fJ4YOuCZMl8vMXHXC3wbS/F3Vgk
CtKgtH7VnDJXFa0DhyBDAvOT4ZcUur9BCXvwasQfr48CXlXQ5Wt8VxfBYKqKr1bFrV4xJbzWs7b1
qrXkZz2N80fiuSdvuc+ZrX7PxvGahX2yjcbJWftOX5+D2RkfeRxbBzGJNzE3e7OQ09PVeyzu5iVY
KmFJZxwi9ne9qtDZNm00UAPak7VOe/iNtXkLLLyBpRy9a564lMf45EREMDiHcilgM+FiCMYBAB7H
LSWl5bUs4Hgmjf4d4L9sFm6KWQTfG9eW4Dw88zzE+6rN50epp+ZJ1QfNI0NwguqkVkrPJJPnaYrB
Kxp4cjN91cm4qV3Sg3PgnK0QemHmlHrdL1TddvmYKi6edhXD1ZDTfSqVy0o53pjyCEzUmlyALeG3
+dwHU5VxDXFbHFEyij6mOF0FIeC+sVdP36c5ZGOOgdgGXZTwyMaIWhnsN/5OA04ZRhK0ZhpVQ4l2
2f3OHOt7lDH+ntxCIlOJecuoRzLEdqu1ZT9shq2bSlbOsUyRdkTTRst18NdoVTMnGXs6w7aDo36p
fDzZpfduVJl7JVDxU7ckzqykZvhnLYEa8L6AQ3u8GHlGq5LqH10PMV/aaQLVkJ9i26O3N+P+Ytbz
12AE5DZ2QGhnHaRbdBvzLeAwgZ7/J43M+Drglo3lNJFV8VN9Via2bxf8cm92T8fsCmb8omBmMmEQ
m71/MZfuRzBelgxvH0/fIqXopfSY3mdJjz13h60Pa62yCegJE9prqlF95zEqd7kxhicqPjnWFtMq
r2N63yMsrdiBcRPX3W8/pgAzaj5lNN8QmfyNabvwLQ0TzOhvqFm4oUI8KJHswjMErktUWLxZVaO2
vk9E3WA+bDqsTLmtLRzMpbx0vBBFHrAE8Zj5dUmWVVK/3knn6+Rl4izq4kstW4VPE4NLTaw+pGi+
MENq6uJlKOi4q9nGtJZNYtVFLUsFEsDa7Vp4l21LMjNqQMNBQ1Vj9kHNOLDeyAICgPa4J/jSXv0x
+BfWfr7/r0AhMj8LN1Y7Z+rf4opzRSXN29xJuFkjSezQw+YXOaQiMjVgIyprxvQ9rH9GKQ4DPWUJ
Eu+YAWqzbrdB/Uun5loM1Q9cxc7ZTri89pOk0XWJ2wUWDiwvUcWHH5BVikYEHrO11paa/4ViSM8N
QPZzVSpMvengbzhj2uzizCBs5R7DSOk9Htu3+vXORt7OHMv+2A0AO7oKK5K5vARDCAGbx9sxq+os
8MPiDqh/u81csFXHARFmQgsMumpDQFtbDpG4IJiBqVOeJICWhujsgdglKuFzfsRfokpYwx1UfD2k
a59FcZOOgXdphKLPC+/J61jRLWzzWO68LKOLLKj7gnqqIF44Rk9O4d5tJFmyqmrh3cN5q4Ii/ck4
/Bf5htp37pVGc6E7i6jolBSnKurbraxD/PKGM1wGc2oPdtx/TE1Ngj0PLpk/NIdXO0br2jRBixy3
/7JWmi7ZtbpkrfT0zJzWC8ZV2WTm1hNIiP//YSZM/osxEWv6h44OLrCdYVKuE3W0qDJaZ3zeEbJw
B16g1LfnA2ldWAeMlDkO65/tpCFsRc4HTUPxwTba8jiq6TGKQjybdku3hH4rphKrgGW5e60xaifz
8BEsCBUdRj+8cgSxoZryNuZonNiHyJIq236gjGC+9A70DHv7all/NS2IaxtNN8a3Ml1DOTcXqFdO
xWXM8KhyiSmAXBcx4SdarQUHRTmp8AMv6qY2JSEjEf9ucc/vvZD5oyL8sR5k+63yBY4MYqKc5npU
uoq/CpdT2GWrUhh6MzAbfi9pxhoTkwSL7M+exYMfdy2VaaL5XjVdDPkTXwk1lCYOrWOVJJ+v7SgH
oHEFuaFW3VgvJGnnbjSxf9U1M5u5pYisadlUYoyiYz5/CcfCffTyU1p29+V/75h01TNoZbIJNfik
ehjiW9b6+badiyuennabFcVpJh9yyvPvlnYAudryp43I5cd04YZJKhmvhChhGR2E6Ry2d6EIgE2L
FZkQwDlip+BXb5OzjnQh8HTxyHR2r6lBS5uNGclwZxh5+Vab1bfJCj0QKm/YikdOnxI8X1on2yBj
aBi1urzTFKH0X5eCwB9O4p+IuWFBdgzU+zTedS0Rv7oT8uYWTFm5tkePuON3MVd5+9m63W+m5uVv
5aXjOcQzfWmDtL+Ujpw2FmZOFvskGomohuXVwrdC2GH2x3UAl+T4OiOorv4EzC/3dth4lwAmQOmO
RKMMwtcKbG+Kmw+1omphvRDsBiHMRVCMzCQpb/zneW2F5xYwqQbUwgujG4guTn1Qc+sfYwtPNnRi
G6ixG3niq4h7LKYhC25dBRePL+SBVxDrTzkIwuZuCNJjKPiVuPtOud5Rlt07d94Y9Gv2gREc12GT
syAzJey5u29BwmQXj1JbDmNE01OS0cR+wSLiz9wUhiZT0dYRwxYyu7PDmhwuQaqmiHBqNwuhAZfl
V+GApJyV+wibwiXRVpN4CHrunOi/2BUKkwLwgZCeHVpnosU/w9QsPkKnuYUjsd2xjMdLa3jjRmZi
P6fSflDr42wsrB+7JGt3w+A2x6LLynNvEUAsa1mQG81hKygnO8TdiWXJfGuBB1JX6O00xvKVxdb+
1Hj7GR3o8lgOdXSJyHTHLXBdwydUUFJ6tZV5W4Oqa9ILYJrX9hJaOQGgzqbu247SDRiQ6N7YsXmq
SWcdxx4+qpl+aXPHpDMw+9c3kt735V3sssJnH3bwBzftyU+QtpcVsEyxDMQl8ybXAq0tzbneNR3O
qjDCOhnCe5iFas8dBZ22sNV1xudKNdqyHjbWtM0m70dpDadXyUXQGvbVFtFpoGrm5he6Y3TWnyrL
765tbwT3JaNQh1gbReQ+aO0xTnX1h8ZR7xlkzJnd/l8TLfCJEBZUM+IHrmmNJsUNZdoWJRb5qV81
NJ3g34GlP7nLpF6jAmEVSLf1ch4UqO7TkHrn14cJU22XBkRabBK7b0mA7dysYyr8ZCjhb7vgdca0
Aw5PEDJJsSS9hJyGLzeQxclKs4+sIL7E4H7G/TLlzUZSnnM1Elj7WASuPBbvcRa2Bzc003cdLEpC
Dni8Wfq4iDqWG5myPOczrszR1jyPVqKu6cAPD634XKhCXENKXVa5Q/R844oJf40jGHDWU/F1qN+F
CYKiw7tznqVF9KesunWLD3I/6fAdWkOGT2y+ZlYYPqF1iofZYJ3La0zjZvfbEo7xi56MfeGkxTNP
7Wc5qoDeQ5FsKbOv3mtGRlUXumslyvzg2UX0Qap2MYzn59eBICBywC7AqpKBGcIsdMW/lrHETnjL
6Z3Zcwnx6Ubq7q/NSiKLnWp/eliDa30JbOAkuEkmf6y+2xQsxZPdXIys4oQzdOemm7JLWbkgvduf
uswU/2/lbAJnCA5RiWmtUr7eYl+Tuyro38hm55tCGbADvHQ6N3P90bRufRRL0LuzCfpFwMpOj9fb
MicpLVbBWB6NdDi0FV4EI4rVVgceoINlqVSq/NuWDo0eOReWVH6UBBc+nKXnxq+PuETr/72ZhDlr
RhDX4CPFA+8W+XhNHYiahnS7fSZH66kj2vQEKzHH6Zjyh9J+jpW9xthIjigz7p3DpDm0UM3Scs0m
7PJ/pknRZ3AdjorzgyxYRHKILzCsOIhPxc8eqYv9X9KlWQn5nolKnxqWGthrDyO+iNpKrq7AVGMV
AzTxCEZ335GpsVMkaH8ojfP0pasNwj+kW+aJCHo0nYnF+GuInT3rKCGrrhTcTBSVO75bbL0gjeki
Z8ay8n0mlF4Qm99SJ98kI1TBvktug9FkZwz6/aVaMOuxr65lVYPQh3TWzV109heLpZk0V0qm8rNh
wSvVYK+SsLQeqvn62vu7tN3NMd4yC6Z4UfvBjpb6vxyUuUgGj0ajpcwtx2ZhVDN8ObhWhmgbjuoc
lqy8M27cTbnPpu+vwx2uU3JVlLSAP2Lt8tUGH1x361SzsJLTfh2qVpy1z/jW0/lIgo0iAKJG/CUz
BU8nZgr41OQK10VIKaYzG4eUStK06f2HO/lnEo8j+bMEZzmWLPAeYlXSHYexiO4qMpdntPVlNlqd
coMCcymC8WCZxu/crr6XeAgvftN0pwQrm1cyTOflg+Sux+lDFXJjORBKkygx9kndnrxKO+e0FQhX
cw4VlugJdpHhom2DZ5PdLaY4EeAuGZS6kM0zIht0TRnQ9V7OFaCMdih4w61ZDEDBwnXIhmLkbMud
+0ju/AJMyVoVET2m3Fin++sD0sR0t/1Pvi9j5fclyT4zmi7WckF+3ZJhMaG99t6Q8AUNvHQDD5oO
5uPspyFYI9c42yK3jm5BTK/VCuJmaNMXnL7LhKElXk+LBy61CGbOhNGxOOcwpaZq40qgeXlkTatw
8uQ9TUxyYtlsYWUS+LuM4JEsu3yfh5SZFg6HFGJrHPPsW94M5i2UAxWvtj5VgNCOrO3eMTQ5H8Qq
hAz1Otx57hdl2eFW9hTIe1YbPgzVMulroHqjfEaZWb/5JNaJRcZv5Zh/bcuBENmybk0RTajW3Bxq
nnaeahWeKcv7isMu3qPKhZeecz6YFdKkG9eX9B/Zn/9/aDLITmD3cH53HCM4xE7602jmd3u4ZUVv
PXsZA9MPlFqHptkfQ7uH0Ou4uHNB555S6RcnGHoomYDslwuLHWqsf+HwwFmoMEv+Lhzzwb1aPpQC
shoxc1qPncWLwXOJiS+M8uSPl3Wfogqenjm21OXUYHxzRdlcJ41Lrrm82C1UM7FIwK6iZmCcyOtK
q3EvuXRaKFQYYx2FXiJbiv/c5t88oYyJuS4QEQ5EnIw++dJzIEX5ChFI4SW6XhS/QyDBXulr2iho
sjwhq24ZNZSnzlDB2igkTQVVm50To7kRZiCCUnbMKeIh2Ls2GdAK5w9VzTkZCzHp9cQI5hSNdbZX
g1Ow06/R25ndShp6ZqvpqI/cmKb2nkbXGLhgwu5YsNn1Rvduq4rbR/ivCNo3wS2GXufMHNddlEeo
JNRq2e68BypJNcwOmm+iEu99dntra2SIIDG83qvKTl1fVZ8VgXP+nN7BdZuLZ3jDbvZS8xYbNdZw
alfA9hlfm9lxzo5GY/QLMAya6g3pJgkND6leZTZR/yxwKMwxfsxBAZFIzMeo+JgNaBm+7jFZBfLS
C4t4DjbODWBzLAWj8cxJBt9mkXOwHIODpRqPidLETmxGPEQxccOseLzOGrRKMqZ3g/mh+pmx+MJR
wm+wAUOavOnhriOZonDJ4u8bqMWcm6bwVqJf5mAdVh0v/jn1NJcUrviqZts9VtSssowvPptCrhrh
9vuRi9XezbxfTZw/KhEvvYjGsei5dvVY5vHnmTWHaxenErM19P95YuLjtmdtlyT/uSJi/oNkbVYp
Hb+Nu47x1a4T14AHLCu4Ltij9wMxmXk4TVAojAppLQMHQGZmvtvzSIpKeAkppQ6NBLY8JrA8unV9
eSdRtwvNRj5N2lrXbpusSoNK7NZTZCycfVR7PGbWzHZZF/He1jV10EAOsZ3iLW5h9i4kQmO7tLGv
JhakQ++VesWh/EiqJaU+vfsK9XF+q9W4CafMw5Pzs7f6jxFvzKpopv44QkrdWUDRD1GekiPE+xLb
2DeiKv5m+FizgJRkOMqZBNly7Lc6Rf0yxeStqiDl9heC8k+d/Uzp5DZaaiA4XDn7v01JZKDlnA6n
LZh3EaQC7JgFZILlSEjkeN5WOO7XIYj7teaGfg5l8ybl5B1NwzL4mtOfruu123JQKWUqyJIC5D2c
hyzbNDng7ynx31L4HWtJUyZpJnxqWQIqQFNyeRlpst9Ei6rvWgY9fh6UhoSo8cabx+Tup4t12qFD
ZZyLYJ8wwU2GxHt6iXmm4XmkzuiLM0cxuVWc5hBLy3NsFnrbeBjCMO61t66m+DYEd7J2E53wxM6I
btRirtI5x5laG9wl4ZM8xvK/E+VY3sw58RYca3OmCu0IF3fGrGaaz4rGWwzcG6T9DG9N7FzyvmHw
G19abr1zTn4aXyB4pin8FHEIOyyEzpYo1FO40UTMyCtY/sFwh++0OQC6KYJnx7H4Xb78wZ73YY1f
yT5VVEaQhW/H4Y9VZEQpg7bc9H7fbtCCxpNffenFEG4bHoid6+p4n2oo+0kr30Xi/MUs6pzmoD9G
ZWjzpoUkFKoQmTo0Oelomm0gRo3k2DgHZaA89hnXQ5gXhT7GbmtSuuf8qUKdXkLCkASzklMS1X+N
0f47lNHTquJsCb2/dVwS903YzZcyBBjaO/pGh4B9bqn0GUqa00Cgin1fyUc+7w1zuPlV9rVGwuKm
Emv8NcW84QvVp9FIjaO4ya79QwO4eRqGjtSH0OFb4c44dOp017gmSd0i7g6xFxC2DTYv1cHsmcFJ
V7BKO/pcxo1xbIBOtoMkXKQL0uzhmO1x94arsWkgBTbyaIklyVTXgH4aWyH9GweLIRid2/CIANdm
P5qRilbbgelrd+TIVaarbU0e8Nn0tgXWAmASclj31uMMtZMOK7NtjheMpgw8oHwpx/gpcOPHadk8
K9TgVYt0v7W6jHgac/STmRl4iYwY7oKHkzcPhukhZhVg452HQ1VQEOjXkblumtwCTTTY9k7K8kep
sDGHg3gGKkQmn6JgqVLX60ISpEAMSa8dLmVYnu05wc+4dkkdLTrVxg5ltwf33xwYZyJbGCh8w3Av
mCSeiFerlWBXF9IPmf71XLksPKfMQWsuKal6xpR/yF7dgwkMW0Q8DeJaK7auo3AaVCSyJHBBXIbf
hyKhwCzGo2HkbPesQhdDT/Hdsoq7sivrTaf+P5KMlAhOMbPhNAtZ0xm1pZVFU4Hvx5zgyhIVhIhU
GKrhWrrdt7GN/ItsxKc/ypoMFcsg0fHmIIKWntNqvCUNiSHMaEcsWn87IKCMA8G4eFkrj6+zCK2L
LOWvm0cyugjxrXFKvtB8eEd0M7+7jRbr3gpGvhnqS4pEX/j2sY6iQu1rAy4n2v+nkwGHL+aK4O1A
+d6ck98HHchBpDHJLSME5hPU/CnH1Sa0fueHQC3rJ7FV7VIzykh15YqlHqJNd7bi2p9HnOxDzOcv
baYJEwzeaRXtq4IQGItmSocebnlgubmXLhQ/QDjSBKoRjIK+sgSeQuiRbW1C3bAFvJuerL5Hbklp
FprWxktKe5+R0dwi5LVvMUZ/shMU71XvcZyQurOq5I3MhjrFXi0OM+ix1ZQl0TNllCtbc34WAV61
5c7UJFO5LkMaqEaLEm+tB+cWT8ZX2H3Flzk3d3JamILoymDUh2ejcvvQONhCU26Yj9epJRudnR5j
95wSJ137VmocYkP3pJiB92R2ekW0a584K3zC+uqYO3bwnubUpaXUBstPUmf6lnYL6XUpB47m5F51
udhagxXdopKlMnEBJUWR71Luo6pLMNoNIx1c7Rb28n4orR2psmcG+XiLz4JYjUlwNeTStrf70OYX
EV10Ofr3yCTFMnMe3jM9lfc4/T6EzkQkvP9lJeAeZqtrT7nllt/TeCOK/s0xhuaZUiXk0CWSZvG8
iQSdp36SBVyR1DcHSe6xdqrGoY6RU4xiJseopuwePm25efXRLT/Hiyg5bBer7RDMAq9W0l+lFBMx
AI/OTigZdxzWFnsO4/Spp4DIH5PkkKkGKSNgmUEib1T8XlgD4sAIHcLifElR7mKh7sv8nsUwltqK
k1Hfesm2Kivn0LS1eQ89BLmgao5tNkw/ECYvovx07SGHQRc+5DTMeC53gQcvWCTRD02+6EfbsV3Y
5h+LJptdKCKLIkPbvHqQ74Zg4G4RTeKq0fZXftSXKBae89WvBxMLMeRoprTwpKL0yyC4bNZhP+75
Ykh3LJacnl/TloCogZXTQGBIW6iwHX6Yzu3Gez7mW0YJEatigW/EJTPkEBjwMaXu2OXhRldBhGU5
Sc5zg2rObTc34EBXTTVtgPVdmtrqb8bSkt4G8jr6EVLxnBxmKZI30UFNgT3r7tLKSC5RC768jfW/
wUj1W2/TMhtlxTHtLQzDyv/t4bB6D6M534SUnUlc5IAe/Q8xM3IIHUXxtyRiYBuT/r1/CXJkVuIN
EryF5oKRSrglZJIhhki8jJdaQw24awxURxM0qWlCOarc6SgHVJy0xgMMroQKGjTAlZqNgH2shWjb
UwMC+bc8MqOlarsYwLSqsuDPk8LEWOb63UCfzQfNJd7JUP2fKZjM9wKi7qpNhzcGff5dkDhfiwTX
vc5dcU7tcLxAUrq52HBxAuSAhEAenb3Mwp0Cjc/ZZrNqif1W+jYaBnqAXT9LfttB04i7Yv/jRG1H
m2B0m+8FBniKPo1jBZz3wTb6qAPmlIXOQO0uhz4WF9IuPY3uKROi25S1oBKW6YB+9mPjn2y3B7yo
SnNlDBX6ksmlHsK4taf0eqIbVFSrzOcBEeZSfGfIZgcjDsWnh8FKsti9vUY6bVcIMl4McTvZnfIg
q4kH+Nim+hn2reX9IZQ13IBPb3KVs7EWbr7/TwvHsPdvXMTeefnAyJgeEl1eXw/X/J9zifSILyz7
UkNWWpsRo2i57MJ1GS87lqi+13NsH10rL2+2Hr6MIwWRcp7cU4uOCNaXUcFod9eBIl5G2YiGx67p
SINKZo8EVaL3cEjzm9+jUKgZK+dIDubkKcp0VAYNZxB9c1FSZueyRfxV7cCQA1RUDQwpxr2yZmAo
rgAFKZjUMfGhUQ/vadtihuGUUiQ+oyMTedYCdPGSLZ2Cf9XY+SEzG2hCi/whNLFNnpGQk3rm3KYF
oOyWYDB8dshb9opP4TisGSle4koiPJFpoCUPXqLgItsKA9SO1QOUybR75RZy7JLYOLfS/GXDGbbH
jJtiUBbHPGpxeejWX3u9PPkiTXZRMGeH0fdIeosW+FU7HmVBEVc141EcDTiQdRG5n40K32cHiDpp
xGmfxQZn1UntSt8BKimA4hMu2fmd9SdE2KC/CODNS08mkZQBtTeMnfaUWCt7yWhpe7qRrgBYHYeU
RyT1w2tHeUTIaA8di+k667V/avP2Qm4DiKFTflQIKVlYyzOCzDJOz7nZ9OsEQM6zms0Bi3lyzlhM
znrw07Nn1GodFM58bSf4RX2ePuH3n2EsYohI+p1O7Kc5ep8a58ZnZEbhycW+wbgf3F/twbcAr9Ls
ZDLm6GFkqihQKHZ5V7xZhQHGqozAcOR99mB00e39bJR7ydN/xqrAn6KXR6lazi0tVZm6rMktpD44
Sb/u+K7Cb73LRUl1TrIdczoz3WpPUfWpQM28OiPmEob95dFUk1zVLjaW6pOusoQzQVTekvodxEP6
phVNxgilO4xpkhaKjC5kliOqOkNKOTuIx9o/dPA0Dn7NgNfpLL0wx/y736ekUxwwff1ywHYDXW3s
NLZOZB73WpjRf5I5EzJojD7fs8kP30UjhrNCNJQ8uszfZ3kbbJNGJje9wAtvtnldpHiSXJDO/E2i
kT2hBtuw7BkhSJfNOA9gAVR2ppIINos19HtBomw3RfwO4er5NzdtvmZEBv+7fto9iSFD8gI1OD/+
+yP5iPzgSzSzMhLVJTTalo7WUOGxHtjCGJi32+KASBOvEYfBH3theTYSHA6vI6DjoBuB5EWfmdt1
aZo0oqDB2qA9N4x1XOwrs3ucl6ctyTBCJNWza+Zx6357XQFbksQXd0j1xQzcFPwJo0QVVp9jMD7I
sUaPqV0M4AwsOcE5713B2SNE/rSSDE+eRlQeBfwJFdi32Nz6i1K8lIk5wFlWbgyjqVag6mzRm8+e
K2TChA9cYFpuCknpJetYvfYWLbHhmLC3Y7afCQ65mRK0qoz6X8PjRKSkZ3RehdYuK9MDj/Z0kbaD
4SRJHxVS9n2IyOmWnAUJW/3hTBHeXh/MNShbF3xB6xr2134qPEFjIhWETb8ubOhDdMy/c/DaOe3k
P3Rp7i2zHrYpiAGiytgkILrH57YIxaMMjWnt4M7bG6LAxbyMVBOe53NohONmqvBAkYtP3lyFLyPJ
Bt6NarH74Vmky+45Qh13A4Q4M8swsLHP/kBWxsY3rXNVBY+6tP44LWf1zrPFukZqXXltUN+AlfIF
yeGnkw0IExSgn7ASBmcgAmABmD3tRXyZ06J40LD2KSLbunLypVjAq38HeHV3oVVGoLt6dBGW/7Vj
VPiV6npAlDaZZzg23vJ00Y65Njh8/acspzDWnhHJ5rA585/TKauK37PB3G1cPmor4yhX0j9sknNs
nB5zjeEfHTMHL2tQqkapT3B4lfpZJd5mL9XpanxCMQnOCE0QZoVFB6lQ8sBU0Lj1MW/jS3OyUlRn
YRb+Lqntf6Oo/oAJMLYelott1JvuBZIjQJmgrhbHawcurHxvLWUuia3xD7jciABigHY2dcwdck/J
VWxIveH+EZ7n5SNevF6irt5MrpgY8GcDRSsOP3N0AhLcN/x5JKRj8gOz10+7Dtn16GV6fqqE5HGR
sI1I73OSE31bUdnuvoHtcK5V8McsQvcqGxYHa/nobVnO2N+jjyQcvEMXBsYeODb4EfAM99eHSBVG
bMO4hwA/7hFYRk5khT68jIsx0uhKSu0fcY40O3swkD+WdTRuTESlmkFKNnj4nZ0lvvT6Bj0waFbc
YMAuJvyBsnzaHgpZFb1HDkfzWGyx2cqb4/bRoesBe8aIDaYIx68u6sXa7+zoLJsempdp+3t7aroD
IHmSrpXGOjHSGDor2qkNhu2wutB2vPIL07ORbmoHGjwREpLM1o8MmGFMVfhhdKv8AIgU7uRQq89+
+sRo94u8lIMjx5JP32b8ajS92hp0c1yzDufyBDsZQB+XZLb5L62NQ6NgJLNlAu3uB2ntLYxdWPoc
+cw1AoQsxj2o7Hw/WBIO6FhMp7lG+zYr2qeZlTKarzW6GqvjI3U4fC61lesRii/4nKo6QBdcFiK/
uJAIQC7xZ7jIjquvg+k8+zB7z+bQPHaCADpLMW3ZGOYwtkTTquy0eTc0gT7aib7Myrm7Tk6hr9mN
R0FWbtU0DYawAZTHLG3qIH640i6PCToedIwPTpnmHi8PvdZxbuPXwsvQzw1FRVwNeGfNeaUsI7j1
tcam00Tx2Znkd4D94guSbrSbUtKRgeGcI4L/F4Lf2XacYNJAA9C/K8dTF7jaer3MZbaVGv7quP+h
oWBuGHPB+3TS8cpJYgMLBZGjd7ave3ftC3Cu0zSestb5SYqbrDugie9zMVNRldS4rJzgYVER3TjZ
T0UrzMp0S3HUsXVn2jm9ZbNPCVRBV2nPPhzIWL93ofNvFsp+lxiRcBLIf3n6hehbdwHUHmxLy33v
mBIlw6IuJZ51969Z5tKBwRVuly3Lcxa5AZmevx4Av9gwtjxAPhgcLrkzCc51mbojfh8XUkhj2McJ
nXvLWrkCpul+eLOooeFZEi95l51I0gw7pB7ovaJxsKJPvxge0HHCIH81jjg2TH/0DlaCxXHxJks6
+AZODlZaQwmMvH3rCqT3ZiyOiefBOBj/j7Iza44bya7wX3H0szFOJHaHex5q34tVXETqBaGFjX3f
8ev9AZTHLU1Ej/3QCLIlSqUqIDPvved8pw+2jcv0sOyZZ7CH9xsmnlPmhzvsK2986EGBXE3kSyRr
0J+j9unXeRGpdwUhG5kzrU+5IRHvvjXFpN50SPWpHUW5BVnzpCXGlPWFg9L3UmubkbJIob30jHR4
9o2CeFpjJE/Yz2mw2u4NX9dzNEbqSpMZqEglNu9dQoeFmonYxd48+kAmkmpwp2RScQFrK5ezBCdG
R3XB760/Myk0jmnASTSshwv/UfPY3bPbwY5oE6Xdz8L1oS5J+OXknQzkCzpU7Fjdp2K0NavuZD61
epacfIr2U1szPPT6kFCIACeG1rcFJLM2m6De4qJaLM2Msk+NjyQHrOolsJ1xi62dVPl2QHJgkw2O
r5ZIoflGrUa8I0xnD0B+oPR7tNxFB0A68fA6ZMy7jx+1l82SEQWgs5hguqswUvhMe1W/Oh0yBP6O
cDJxmjvoxle37OxTokbVVhlKE3gq5EVdeFTnRjQ8zJVwgDeansozn1B2TGq5K3XM6giP4ZM37MIt
YcvrMZqas1HjXE1N2SWDhyYixSURhzTcYzy+izKiVnJs9TxfkOxZGzMHLmG5mUrsR90HR0RnyGz6
7lBQHI26s+tav7iiL/CJTXA+F3qg3NPIewIJ0x2UtqpgOLMWdDVaNF/IZ3Tk9VKaxRdBn2QdSlt5
4igo9g7hABi6YFfFup2sk7oH82dk+1SrvsLgje463Nul06RiZY1Wy4phKYdyuqQeKJcWrMyeyL4l
h3Dv8WP7Ta6zADm2uRc+mqQqgyvFa9pHiUtybcVNRHOfg7UHQHpRVQiCOwNG7DyxEaN30UrhHlIb
OzRq8n1QwxoRileuUT8Zh5r4ocPQRM1OemtIhVt90qTVKMTmsrLLom0QIEn3NDvZzV+leL13aUcw
T5OD50S9ST8lbfJPLqd5jNB1Qf+Uc+3Y7p3SKU+OGbwMQrG3Sk/3EdVXvcwNeill0dTnerpo3GTH
qe2We/X7ALV4ow0NooJ/XDxTE8cIcOLGCkgcnPsMZUTc1seX8/dIJTrMxMFtAPu+0hEtPASqV14j
zCy5nQ4Xs85XVHHGLumqz6b42kZq8KUzSU+XeSYWVkFfQzMLKn+3+5R7BTKhJmeSzjw5AwnyUbFF
bTHRZ/hn5T2rKasPspoSVbRsLfNgprUFyUdjNmvjB2/LhvAucmgjFmtEGopBrc+qZa2sLgfqH/vt
2XNIuuoK6D/sFQz8wFpcgiZ+jtUqfYhDMsYaRhI/PC8cE9xPg/OEHsUsTHdntMPWly3O9+mCE6fC
EtgZ6zQpw1069Wcdjif7YRKjBrqtbRDjfVcVmhOgudfSlRTBfvWWh7TNfUabCw0ThUjzUxBynplV
FVN7TMBvOraEUziwGJ45XKwSjiOvuJ9AfBB/TZQIpE0fxhw4mKumI2brVkjFgcUkrnjoqlx9aEN1
BW9lXAJwAOet9+FF8+zwMn+lAOddmJ1m7+3mDLinuPlgk846ZPZo8Hh06dRYfNboZBXj0GgkMi7t
jB1XcZjP4LE8YTZX8XpyMbyO/UdIlA0sM7luRIfeUo09DymbLMloCgXThZJc4QE2aD7FzpYZNGFt
ml+e06569ij4hrDHatrSBlcQhIBCib7Wlndmurdpvax6aMh5PAZa861xeK4CmTOcd9VrO0I/CFrV
2XD/+ZcmLvyL7K1TnHv3tlGCfUzP4rGLPbpnCvyqPoTeXUg079Xkia1ihH25MD1oG6yiGkAxr3Si
VWOjCPSn06s+mskhUexL7hJQECX0dz+0ayLFSQX0yyPa2cm/Wgwv7CT3iFz2SISb+nia438tCXna
Bglq/ahN70koGmTz1R3Tj7+HrQvi0NDQEvTbKsqMW8CUbG+HjAHyWHF26G77HSZiB9bshHhBcLMa
SmLKVJdPLzTSEzJvELpSPgZ2eAPDZpO6YQJZnG6i2g3FoY+TYRGnEeWDUrrQP4i8mM1No+13D6iL
eSQWhleWzDiV6l4Dnzl0iciJ3GiqDTgduCVTeaK2NocFHb0BTUbjHOcKtCuNm4LTxpnES/aXniMC
p67dLOYxaJiAF0s8dK8mUhyzHc9d4r0P2GMoue3kgfmzsv7Y1AyHAU8VAwCP6K0+ejnZIGMJwFhr
tIWweaKRmAWqZTxgDCZKFcdXTJbEYwXvtRnwTphmq51qDR1vi9+21p4jnChbNUpsYrJbG3soIRKl
cmQGop5EwQqP52tnWVTlbXhSB9nhxFT0jcJ4F7/JAJTdjK4R09AdBdPXPAalrDrdgNV8snQFKiZM
3eaIqhvdE/xzpv5HCgbSNXI6K7O9K7ftneuBCbdo2BH22mXbHnMjP0b9W9ACZjw0aWraR2xVKKmD
/jyWE7ccJEbIVPYYIko4tnrusfaT1JgIED7kI8n62FD3YadUDx5mRIbyRfXixWTUVJWKzQQlgV7U
A9QjFzEG2tEO/lxen+18rM/udClz1M1GRHgSTa0W7BiJsVlW5dEaxtlKNzLrMF/k9FUEfZ2NhCnT
wsiCZwt69SFvdAc/LbmShlfvfH94z2hkrhFdMFV1QF+3kIbWeBiHJXOw1yAxrAdLj01YqWg2Y9Wn
BZp5T3olswNlLyUKgjdCUqZbdeo126Bl0lFWBNCQXFMTmc7EFsBLbOsjKSmq2CCEVs51SACNNspt
YQRkSKnWs1F0CaZY8UhTGtqThZKHO4dYmoHjhLKvkrJnYkgSazEttY5nqTfSDGzCVrtxVwe2SpCu
CssnIC+2yCvm4RURcpKKb9KNOG76XIeAQw1vFDf6iSdP1rvZfYk3FOwIQ3Zg31PGq4sZHmWf8jkm
DAf6zYgVgFUNWneBi+iBXLzRb/OHevR3YxUPR386lJpE+HIwXiaZHu4VI30WRlXvaU0WO9zqZJ4S
BUdAfHQ3/PKuQH5czlrTtKzNPeKH7l5qRF9o41HFpIIOEbIlKsHNx1rkf8t0o37AnvCtGnP/SFPO
Wwq9dbauj+U8Dqo3N1dukvnoSySsL2w81oWK81ohLl6mudi3gSXu9Aeglow4Xhq8ex2iJhaJGtA9
B7hzMOJrZv8Y9wlBLBxuaCrSUf/Wl3LjK9XeLypliwJIhwBuR7uMjDeLdU3FbiWHEmdrLxbkfwvo
u3FQY8+b5GRz360OtWxrG+B29NF4TeswQY7QsF5gcl/TGMFgioZ153UZO7qBHXE+/c+fGqCYchU5
lb6tw2G4D4DUWh/AnzSVmMZF+xT3GRbPJnpAiow1LutJJZCptnNZ8gB4ueMb8PqTb6rKC29Ftpnv
HZJxxGi7tHyBVdoMAfoy/QPNbr6pNQt9aUEzbzTb0xgoOxKaxyOdvW8BhNZdbgAmT6LKvQwT46Xp
kJuIuAr2HCa3vOnWAkVivfGqxL41aLwn8HpHC5piGwp2r2X+Y+ObuKXRzkROxiipLct71mXfQxeN
d90jtUrkylTT9skcog5FG004QzUb5BPUjHpjGosa1uHDMK3AH6oghObf4lRDpJlJpujCosftW3+o
DdjsWutLgmC7buNj5MXkkr8xWEj3qptka11G/iaFc7odMPwuQaYOB9FFXxUlJurQ9+HwKk730GBf
tXXKIB01O4lMunLSQN4t9bRh1e2m/AEXFkbVZMjGykRdORraKDOi/5XEmFALm829aIkoJUKkIEQk
KQFSSdhTZL/E9ckaeLKVHsNRxCBr67WdsqsmcWCZhwqHiNQ/iJyh1MTFpYXzFBmevDAVeY3Q4cL4
D7accxEPTsyFmb4wemwQaBAv3qg2D9TOi3kDL8kaWAolERipc/yfJq5YbBJnTY2AOCMyWfWgM0jq
2JUxAdkyvWN8NtaBVfmHYlpxG7s7hondYxlBDe/0QXgeHmy3ZAShBOHRMcNg1wfd0c5bzLNRUa5h
xOGTrqgeyesSS0m+2YUR2kQyisqpLcaptCbzRIQkYs0zuPkiBRwJzeqm+eh70eX63Rkc7U4E0bMO
Sz8fTEb5dXuXZB0KlQ2BDI5o92FqMqqIZ0nRnwxD2GDW6YBB5Kt78iFqrL1SeUrcoHoamEuPWbfp
Ej1gdE7Wq8ax7RSpSL5zMXjbYIBHUsXiRdiVse2sFusZXXGyNRx6a5nyaOdBdZi7p0IqKUzqPlsG
6jt84jVDse5VQey70gAA5uU0MmGRWHv4G2nO1EJuI1VchIVZT604kVA5noH7GsiO2lsbKxiHUHyI
reuKL2l76zAcXVMTlGyXwO1dtAw22S7WYYPytkk6/WAUGfG3GSM3CPSQfwFPJef5kpnOj69Ug4cV
S/8prmuBv57PsIpVVCV8pxo1rP8E8U2oN/WRnhS94VC0j0oVBZemzN6wiLCtfZc1cSeVzk+EHJk0
X+KCMwd5Qgi8gcauP9o2x/YmNlCxVBbmyc6u7rlSwfSFkF5U3jlldyKODnk6BcpCVm59Nxh3rXod
CgmPMB7KaYHRcDMOkJfmvqsYhbxOmRZDSZegjqDjZa2ZfUrYU8cMdxBGRI77pokSN0HOf5ovM7t5
/oouGUYiHiR96vPOZ+OAGfpSRhaaaQryPfqQZyPP+oM7xN/nSY0h6++JluibeT7bTkPaQJrIhkLm
ZzQGbz4wnr3Wldhep1JijCuS2Ij/3DYF/NByoES1rfhrbhavEdG/B31idwQDSOaMp3A32fevUmFR
0H3EOJ1znv/dsxJsvtilpbJL8drGmmBLxH9TyM46nppVRo0h18hpUAjX34i+g6MaljtXp1usZbV+
7AwMEGS6IihnTeyt9pINnbbJAJcsP5ZNi5cDMsSrrlXHiNEDVlMPvOdObT1UTfzNZ0CzjlUDIRHc
cZLfgYbQCL7EZLKtKnJiOfdNk9dEv8+aTPSI/7MitzC0Zmm4IWW+w7TFICoxT41nWbtc5F9GJ15V
pB/ehLRPDvX2hqD1cE92+ZvuVGJrREjC8JGxYdJeIEik3DC8ZWTTBHfLfhp7VX3D4s4IGz4BeSiw
1XTvm1uFPrRSeIReJYvHknPd2mOwC+AhRMWmKBUHaWZRH//8Sm+2iI5QVNT1t4TRQM5JVnPH7hGq
EiIElSgo3PygK+283PwQD0zDfNHuMV49z9ZFEl9hRttDszHrVMeaztlyMJ1ik3sZR9922M9+W2AU
u6FzXEykLL4wCo9mrNyGaTxElGqDyhH1LrlcdC3J6NqA9ogYEMBvnyRQLCBuRq0VRtMRHt5+kCLA
keI4j7vnKe00XTciijOLKfV0aQkSpjI/BLgCkLi4N8yW7Ulz4jPKPbxY6DcXhd5Fm5HE7JXWJaSo
NQSbqLH5NGYEY3Pb4FvhQz5iXFJ3CRqxqWTuOWCV4aSg7vxzXnydfwfsu+KIrnSBeCTbl8Rrx73N
cs5L2msMlg6tk6EMqlp64bp1JaPuMj/UGbSmxRAZ2i4cVcbLfTxu0/qzoWjRIarhxhdtT4Bb0yog
Iuzu6mr9jws3S7ru6gGpIPAHSxRgTWJnWOgcT9ZwWpzT7CaPIkCLiIj4ng1wmQU6NWOeu58w9r21
SVG8CIm4jI7E1kBZiRNKNy/NBJTppktjP7qyTD6QFTUShanW9NH+W2sVD9RxVoVo4qXLAZdnyDhp
SjwrufHCC7J3cONpx/IHHOevLAvdi8wikiymsep8sWZ3OZFImrDTg13Hk3ZrQnR0MOeLMJBb2nXm
Yb4IX0Ngog134GU0vKchKKyyL11T0fVQODgvVFXvNmmIgW6yTBJavCRcpSaqWPpIF5iAt4P7VKNr
PA1OER4sTOkf39HV3IS5ThsDpMez0RImqGaoW60qlRtSvtEoVkI7i86w9rqpHqRCu6Azne+mM+Js
iJp0F+raZwbK2idXIX4xqgBiIW58n0eiRVpfCrsa9jW8+LWVxikCbUalkXnDxIaBiRaQ2TAViKHZ
rgzNvhpOTbjMOCD76fR6g6Q7JmTYITokDd/8PLdvONIYP7se8E49vvR8eqfG3esl9rSAxOKVUjCr
MFgztvA+wY4TabCyQldlwEAmXxWY3orUk8ewQV4q/firNamuXZExb2WFq3R3E3GvLpjFPAWCgc28
GmRFze0tagI5I2XinOkARlFW3+df5c9TL/O4tBlsCGg64aVK0I5Y5RDvsqSsLOZ565bMSxydmX/u
fDXZGCrGFM8Yu1urZU8Ggp881PNzpJGqalcE0bGJymsGHdz+ircbi6dlvOJDu4oehWTUOsPnZscT
id1DQ9kgtX7fRjwwtk/8jOivMTrgsxkBDsuFiKHulOZhVlAh/OC8PbXqgUhYdHA4Ppixj0PLAAxt
TFuVLba6geWktxp+nXCEwBmwyA3urjTBNnp6z7xNtAJOSizOtspks8JSkEI+HxrLW3uu+RrTmIHC
iqsa++IkcTfJbO7U+GqgDjl4lX2vTVoargPlUddEs5slqlU/fLYISTrYHVGYdQRMWiH3Tq+SYR91
iYq/qyS72aA53Bj254JpcFcb1cuQUDy4zKB3uZujACePiTapt7ckmWUzvQoJWrDJIz6DpHMxqVpJ
Mlk9mxMQed4Pm/zRpo9auCOMbeMWzYDjZR3PD/IpZm7w1zT1mzD08khTqdnECgNQJcvf6ck6K0vw
0IUEH2yBPn2mf6QtrIpdE8FJR2yrPAOHWHbhQHmdYYiqRg73Lkigoh9XvaW/VM4nOnY1YuZqV3aZ
hSSyt47DdJm/1SLOfb1Ol9jGx7V3IGjAGQrVG5gE9VaWZKNZyOlCxRB0Gjzn0aHFwinOODWdcbX8
wLlFsnZuGZWe41ImOQ75Iv6oaLfEztEjQyHdBKMt115GgV1R5aO3kkRETHeRQYQpThfwqDHSf4xA
CRjhgeblMMJr2lqpFm+blkO/GDV4EJPpbUj5hNJkTHe9SqBc1BMOEYDSP6PM+9QPDLQKNAcLMfRH
8kyAb5fNZpjWhjIZbbwmaC8l1e9CJC7WHHIcT+4pBJuLpNAqPEJcaL3NcjkAp4tkjJLDrJfPLR0B
I8KfQDcDZsYDb1ojTrN8vPc4ZPqmg9TfjzdzKYmoeAqZreh51fodx268igKAW0y1wpPoyxNGmJWZ
A4IWWfgkhKEdcdcsRY4AGYkj0gqIeq7DXEMF+p5OZkOlGpKNkzP2boi7GkJLXdeuU97cKeoP6msd
1Hemr0tcps4dUtA6KDAv+Q+zvT6vxLBB//hGmEaIRYALXdtpUZ6OjUkH5rwMrl6ji7si8Rloeglv
SwAO576m0+AyNiS9c5+j9GIP7+QxpQG1nJXbnolJ2BpUefk40dAre/UbQl44uuB8CLe1Z9mvUonW
fcS6DX7nHLvvjBiYArkjtkXhPxGds7AIKThK5By0YWy4TD20LavAPcQKcGwirbuiY4lorGYuEyEr
PrWO31+VLNyXpMozgaDFzPt790bf25J0eKlVWy6KBOf1fPh2AL3urBQsODV3fPaVAcpsqR701rMo
DVN505mH551WwDjpJON6BUcQI5SNYWn6jtTa5Mg6p6xJIouNcJ/DA8cu6ZtPfXQ1xwxfn0yqZ6GI
et8zCEWDOlbPNirhg4FakUw8o3xW8/SzJdj1tNwoZ/n7UiPH70iXda1FlX8CJr/QEOojA6/Klecg
dtAxmq96h8alYXTFGtevCs6+Snfg1rKFi7iIzgvjQgcynifEqSalUqvwXiWTz0vPBZLMiMyVQg0e
nNLzt3HsMO7qawPFKTBzJ4F4lfsa81ez2VCmMWOskl3r5MaRLHcUcb000X74+UUWBS5aEpgfBi3d
k46nTRpkZcsZgS4r9k/QR8tQjRNok7pYxgSMFaJW4AjIDJcPCTMNN8JDz8Nw600wpPAjSSiZ+I4Y
GNESygI7QBbswop5S2VN62Hk+kuLduvAJAKJsfmFKRNmkwR9c7HLLPWIZSPdOyo8adUmW9NEob3q
p7VivvD6PAIOSSdJpjwHepWngfmoNtkEUkYxFHrralqVEzucwjuJysV+1HGb17pLYKSCXY9hrZdg
Q6hzc2FiBD76RuAcOudTxqD4Ml/8SrxBUMAkyoN81LqAJAoQodFgmOd2oi3IkPq3CKhaCQnlNDXQ
fRQJG1ucZpOsQB3KB/rxlywpi0s19X5tv1QvtgMdHL9wAYULwR9N//bifh4NO7vpwmj2bPYLADGf
pWurG1uibtDMqD+F1G8n1QnB3/kZQCctVK9afusTnaO0YpYvNIhWWVy9QgajrY4H2FvIJkWLUkz8
Izd4RhxC1gRR6QTAa+/ekDccgZIM6wsXQIhRyEFrPu3NF00R/a4kj8g0kSpNeIJiHoqbIU9sUSX0
LdPk1nfxdTTK7KTy1W3+X4HlfpNykh9I7wVWf72dtd0F8LKjp3DUbRNv/7+jC26JQ+6gwIqH8BOo
COBztO4vQRVu58OzmEAavYOAUwPXY0tUgUiKVqgeLT57tb872rKmLvraWvHO9XP1jZij726d/5FG
6aXJYfRXPUI8RKzDawwOBGchZxalOyP5i1dxY3EKHFDJKMUUr+clGfkOffCaVBFj2RqONYf/FaeG
8Kr28Ku1UrvHBEPcMUE5BH0qLq2ciWTv0Aus6HOJ1JwwRMxw0qlTahRjuZeFiLb1CI9bCL/ZdQEW
Bm4Q5xELd3fTjGGZf3yXOI+RjodaS3Bli3L6Nso1pME8tfMPjKljX7ohP8+/6KtMfhJRfAnjwgUJ
iHrWISpr2NaZPSHD+olsRLyFn8XyOkb1lz5X2xaxA4OjH1+6NpQzh47k/D9Dd0i2Msjf3Mi1D2GG
hcDyU+cAE4LcOScSWxUH0bZIOAoOqIU6i7LZFtjROqZqC1MbAwAGvraj1693XXRR0Khe6soqJdUm
pwnFKqENhULQ4P2fX3aF+mo0gbrTR7tgnODH8SUNqKUygYBu/hPm/+cFJlGQ0YTPS2yyONjUiqWi
As3AudWjhC0ykFLoMk/z9/MljPOr5uvNLhL512EG0gWS6DRs+KjT9HvDcY5WFGy/+a7vpsq4mS6l
bb9CrPCQzdXxDmX9ea5IjNyhLHHHH5ePKiVW681fU5QlWOqfGcrCEqZQHZ55A0KZ9itDGXKyE2DF
YuhELePr9tnBvHeaCGnz8MkxmnueR9/pPlhHjHrppRyl2NQ2WXI+4+su7QhNxex1MkSCFzIqHgsb
c3SYEGs+itj4Fy9Y1X99warqmOCvDUc1GLjL6de/fbkHqVf9/pv6744ZmWbQ69E6qgEoGLCQ8Y0H
TBDFi1qQUWPLZdS23spy3GbVBYa5QZt9ibyBHS809J1FZ+hfvIf/xKFWpS4Ym0sHjraDhujnl9SP
ABS7tvLXSst52IetB5p/X9jq1RjT62CG7ZvSsnP7pHcnXvvMMsqCPNgvTWUDjrIfxmGra7J5I2Hm
SPTssG6p4zdIwo9VwhRaDgp0p1L7Mr/u//jW/6f3nv1AaFd//y++/5aRdoMusP7l279v37PLl+S9
+q/pp/7xu37+mb8/QUjJkr/8LefgW5lV2R/1r7/rpz+Xv/3Hq1t9qb/89M165rDfmnc4Ru+09Or5
NfDvmH7n//UX/+39/0Zzt//0AU9//o+fm96J33/b11/i4WeWO7//g+Wu2n8zhGk7tm0LTqG2za3Q
vVf177+ZfzNVRs4OT5Cm6g6Fzz9I7rr1N+EYUlhSRXJu6CaA9Sprav/33zTjb4hXHOGY3D+A4hz9
/0NyV3ldf3qYLQxkGi13Q+g6J3/isEHG//nZyIykGLEyYjPMiP6OjDeKexd+c0fsrjfiFUhZbyzt
iXQnK7UAFydIjGLT3FqN/skWiIOb7rHUR44M3ntFMPbyT2/kjxvuz8z2X1+gZMohdeZT0HGkqZv6
Lw8vCXhTTLzGEcVsySPUZcjBmhI5FCpjHpts90wCX14AFli3bnXws/BblcbNY1BQbmfI7Nh8CJIl
Z0Y/0HB3lxDl5D7Lqz/++pUaPz/TCGd5jh2JjkbVLD47c3qr/7TMxCAPm5o99WNOl3nWG3DWHt8w
fEC/bLAKe+WNnGhAZ0AiPo0uQlsKLcaCnR2TypzJnQrjhhA9fc/Hkt6MON7p3UiGX5MPn7HW7iS7
XwV/yTINBCManolcQ/zfTLiaMKlAnjnD14Ky2Y9pKIGJ4zANGSBd0cdornb1KnSTGqII640lorMF
NeFIlJayKTQv8VdJyVTLUhiapfjNBbF2h6q3/sCL2Dx8OAVSQlFpCNBmVkLazEU8bubKsG7C5l+s
kb8s2/P76djI4aYnR8L8+eWTHxWZq3XHhpjnyrVrgCBw4ICbnyn9JrLRtQausw8Ld18PHM3oFT8N
fhruQlWNl25oDjfOb69//Rmr//wZqwShaZrNfqJNj87Pn3FBPYTLbqDZWuj9Q1cq/Skdx5e8H+tL
V4NHS8FlxESKt1H+x1hEwIQnJ2uSiU9Zo4rFX78c+cvTyy2nq6qNyVEIU1OF/stWDMinatqEmK2+
FpRxte+fE7gSm04lqU3U2Vvd6+MDICQayUFnIjrUk3ob9ClkJhe/g7RbCghYRAe0gvsMPqPddc6r
HmYYQZvsm5vr5rHG1ba0vYS0nDGUC5Wx875BjbtWk4FEuRy8TYon6l/t2v/8VtuqZnMbkNXAAmT9
8lanRYlAuhfNoiryF93mlMZBdNK3eF/JTMSjSExOmjTDs+1+0TsFJxtb/ybVagsVB/O7v36rpw05
QxzHDOz7779NN6Ot6sKypWZLyXL0y83oDK5Jj2US+TgJrDq/VdeYuVEBRiJ50FVSGnpP3//13/lP
a58qLbYAS5XTE+DwQf98t2F3pjOmWah58bYrk7w+0wpalK2OaacempFPkcgKP8DhQxhn+4jYn7AH
iXY0iF+N2EtOc3O30NVXCZpo78MSWSQmsq6/fqVyeiV/fnt4pZIHQmrsTbqlOb+cZ9JBDVJceaSz
G9onsiepxXtVO6tq+1aliO0WgiHqllm4RuxmtOo9x72bXe0ewqZ5Q0gyLtNK78iqlp8+dL9GHI3r
yJ6Ag4l2aBjJXzhx3+2JOIJF5lCCg7iirX9xelFdSOOhLU0bDRMNRo2//seZ+q8fvsqzZZgcHCGR
imnT/vlzCMiL6yOtZqxWRs6ertW2q7XyIQY9cawDF//5YD25iUwfK8RVULhdD85t/i6GRN6mX+tz
PEVAiJVjZmGcQtyrrDvyd9ZVWRcPgsFBAyLzMcrM9wZ79gkwv7XyVfg3wL8O9OHRoxilvXaU7NV1
mM0pZvi5c7vqqbVhZoNJdWPRPztCZRZ5KnvwN4k1ODu9gYIL5ZLwAqyxB9Qb6SPNyAtTYmtXuRKp
iST1vTXQH/iieJsVJpGJ9SyJzkriZtBUoHEVeqTuGaxoT4lxZpKhPcddBYhY889ZgvVwXuNKFzlo
OpJPW6ldtMurrj3YZsfOlFP7ONLP95SxxiPdoic8Rs4mRvtJ99jRPglRrNvIChZ5kdV3Vs3xGrr5
vldNucuz0FnNVomc4LyLJXHpRTR3+rYVm3GoiBOhnbMLjV6CDfK9M/Js9JoloQyCv3wvdQ37W3Bt
2LkxDtveOZd3R621cyNYEIOcOG1wyGDPNVff2zhO1o2pw/5rSbq2AwrDdrr5+unCoIPclKh6qqVF
qUpeyWnwEhOxpq7kh7pU5E6H5w4jwO2O+SBficVyjzNcw0nhbRaTlE8apXOdL8XYO2vF5UDT4xle
hU6/6vNUvHMoO6QGLjUP0Gid3RJH2GSFosUoogLCqIuouC3s9EWWzbVqPHIjJCuANKR29tFc8LDV
q6gmqqDVirfGRhQLJcw7ZWhLQwJpj/BZRj5vvsqGCuFnk93q8K3qnOSpkl0Df31aYLDe+UsnsMob
vMNiZ2QVuA2DEGnU9a+e7fegIcsR+TzFSwVjdEkMojzUgaPtrVZ2G6smnUBBj1BOzlE7X9KDibcT
C/YxzvTk6ihM/F1tL8eifdN1Ti2aUzOPFlVxZGyKfzsYvuaZZn5PiMqOI+U8Pwi2YXv3ivw8ss6O
FRnZuPPsdY3wbiXmg5BuBdZVgXzDuKyD+N+qz6EH1lH2HnF4JlYFA5OF77kP4Pkxp05RuYcoc5nl
0TNY2MSAkJXHOGWiSZqpLU+WYI6X6mm0l6UNYmnSiHBYZVWbznDzjxYouW+K7WqwRn1zX5B2DlQh
fwkcVK5NTk2ZFa65zcT46vkTSxy967ZH4oHIKPDwlxk0ZR3P4LdZbyh4jKPJIdWDe5RMl8HXSKEr
Q/PkuTgnsSw8zn83aSnmKZFtwT0M8VaJq24RZAx6GsTPG/RR7+pEYolsiKdIkiCp2imd4ekrFI6o
QqefmqkIqPxM2oz1O/yBboV8NlsHHSFwGaMI+uDk4M4nBk1K0B2jpT+2NG8StRvpWJnRecRPsizl
mG90k9BUXJusKJPxvC39AxTp5ClqteSxp/Ove4wvotaAH8275zXNo1M1m9nXghmIsYcprAf01+Fi
NFz/JXVJPKDd06+pd78hzUWr1pbVFkfDNMQfj01qlKdRpgj6AEgsPaKv964+VOtchams+LdZy5il
yVcPhPQn5hpvhRfs9aocHpoqxOim4A9sfcKCK8xuRYYNxgbu77givowZ9I/QRREZoAa7ezVnz8bB
i6YgW9WSHs9s7TQ79xuxfeY+D3LrOqnW3bwQxzhUPodt28F3QSDU0im7RgRIbTqhgaPo7Y3ldf4H
YajrDdALntq9zV9Vid+9GMMUwrSPhYXJmkb7BX/oRCmdqKV2Wpn4Pyt17VspyqERgKblOTnC/ug5
J7T5ztP3ZhnDAKmwxrCIPQT0F/HVOu3cnSBMcZFPxN4ZpWeBP1yVAewxogSSTVtz6JYWG5PWfw0M
HSTKhGT1EYDr6Gz3c6oFIx9Y/iSTLup5g4+8A11E5UBphCAxNYq1glmHoJveOWvAShbVpI7Eqobb
Mu/2Ioj+KJIxR1My1CT3qMFFIN1dAda9R0r7IjgY7b2wk2RLo2as7N676wXorK7RyhfXir4yIjzn
eM6XmZETwa2lOQEqKBxdUJWPqoIBtO+h2MABMgk32RiHeYLkJP9N2HktuY2sXfaJEAGfwC1B0BZZ
ZBlVSTeIkmlkwnv39LNA/RNnpifizA1DpT6nWyKJzM/svTZrdGlb8w+lPU/9eI3K/ta0OQ+52cq9
sHVAHZD3ziWxM/bDHS01o316dFxo3PoNJLWAncJ4azM7NBKjvZo6WdtQMTy0Qt7Bb/r0e5prVzQG
B3iLBRq/gfgQzbo+8DySG3WFzpe7PsOlZjtn9CxRiNW72vrRAI9gdbtjjssD17CmrZ/78y458UD0
N4VJ74aov9t5OkA/LO57l0XEtiYl6ISgj5Wgh0xHdNZLRZ+0zWKD3VpSjvseck/fVQcppnWpnD49
XkAFYrfpInvDFFOCmMyng+VXa850lRKdVJ5xQyaXTCdaBVWTH+YONNFTkcj2qVpfHF3AGhUTHsdV
KefEPowLuGikR2uN3LbRYL3nSeUdcit6/usL9Wtjn9roFIfej98BsC3+GF/Zi274GvrPY9IOz/wB
xa7tquUVnvVzow2HoYw3Rmn6P0eKp8Bb3yLWRRYBc0v6JBn/PjVEdMaWXGAX5+i0cfsqW5evzoif
eal9iOMJOtx81Iif9PLL6BB3mnKjv3l1BOOqyWDjGZW2/Ytslm4CL948PsQZCGKapyZ2fiFqytn1
aezwevu1HcsY4O/c3Bctfkf21AbERBsvVSfGMMX+d8jdIiWFobfhGIvGwKM7UeU5LICttDyb67/W
FY4RJH3X7RELaCc4P4incuAY7aTYf3HKBpOM+nOaeOUHD/QOUk/+Ein9DT5G/txElbEprXY9bZL4
niuL70FivWOPh/FevUyTm94XXbwizcq3j24AgZgDRiymWB+rEccS/wmqmGXbVwTx9AR7fcsNc5/g
KFDP8B6W32zDyXURJ2obCt54XoKc3eZfbaNVxC8P3PVgA31jO0j5U7tXL/GL52gZ3ohzw56QyPjg
+H57My1C4bOdxpgJkmrLfefMeVhFINnJjIZXM08kwkQjgSo2kuN107y0kcbzh8QlsZdPL6l/Q0Yp
diZaCLkZyjUtazW2EU29HQg8CpuUR9dYsbZLNrUMzxWQm/7Tmnz470Xx1q63UUtIb9lBQ/Dnl0aX
ePiVtyKaCch27Mg89jEf13/vI/41OGeW59Ih6TahHZ5w2FSvqYr/x4CIOTQLEwPMg6HUCQm7uc/Z
jL7Q5REYrE0/rHaCiaJ5p7qWyXbw2jR8EMYeL3Emws6x43vbNz8fb7hUpgVNnvRZE4J+ki3/n2HH
/9PTuYIdsy74Y5uc2v+eZ5ljrWeRh9G9njIQM6uIwoSFf2hz0V4w513twR2uKQr8sGSdffvv79Yj
Q/L/ail9knOZ/jm+ZbjC+/eI3MMB5qMP6DYpsdvBWCm0a348IFLuGzTOenOwJdB8UXoxnG+/vQoW
yt5eog4hDM1/GoSxHHoPrToTGFY8Kw/mIVmOEuXt//sf1oaN+q8O2ER77JEvabq+6wnv3x+uaedp
YyOs3fwFJ5E+MW2X0W6e4H/bR+BsnAEs+BEhrHlDLgHirjdbR9IE5zNrQKf/qVE0fFv6hVhlgaQV
/Yh9HeWko6f71BNbQ4mex1+dXoTSxrhhLE/T0Az1tqi8jUAZsYvnvMMIhxyC0oE1r+d228ePZD38
zz+w29HY6Ub3ra+X+JT2Rn50ZWQ+2T1e0M7P7WdB6HioOnjjfpvXCDAycF3CO4wgOd/G2k8Ougw0
3RLQVwhHMNYXrr05nAS8Vd+lgodaWF/n0h9uZo7ZcrTh7pOi8kOJ/g8b1HUUNgrIxoC6rJl0O+af
u0Xryst/XkhCYQo96/UeQkL3YvnLuOt6LOFH6PyiONr9LH75o5EgxgOPmXbpMWJhFbDGt99rUGci
zWa8CCu4Z204HM3zkfssJITBYgflMOEghXP7+FYX/I1U3Pv3BUXgGrXlBRV6xzdWjBh5o/mGa8ra
aMNYf/dHHQrmwCkDk+vrYSV5vGiWbC8KG/9IrstGz3i2//P2UOV/efUI8XKFbjnkXtSlgI82J38l
cI6XuEdSBcTdReZhSSAvXdW+gZCdbnYSaL+cBnWMMKPyXg7OdDYhEyFgwhxcMs87PI46qnYqoemS
I4I/V531hyX6cptl8isdiTLusX4+I/2Xf8tm6oUrnRC1sgLxmpeY4PC3Ysjz7guJlFeZ9HdAhgQP
EJdKfgT3VCSa5iSa6UDIzpDZ2o92EDaG7BTb2kwCPOTzN5EI/1vhqE9n8qqjXtI80/Jxz/h4A80E
qqWb1PATJ3GRo+B7k/vkT/DoH7VcLYfEh2jw+Liy3w9C/+Pgy1OQKboEOtIaCZZI7qwL2B1A7/1M
AHKp269+UpGSjXn06vX6/tFJuMTHu7Ymg6ifV0ONbr7jTcfrkoCipdT6OU1dShTTKuTRcSX7xbIv
ba0Noe+kd6qTZeb+0wZz/qgarMVJWYcGit4rvyB6K3d+DZW15qV//1uQz77es1TAKy1HG2KHY+sm
vHQBCHf9b6hs0E5aLi6W7/7x3Wy1ZSq81unxb6+djozUK8/9XNTEsFsa/8BS059cdChHTc8PGmpZ
8r/YzO67yR/xh+saEgh+RROwar1UFHDvxUGs5955ILFsRxmQXv3GO/QGUSGmtrRnaArzDtmh82qb
AtBwOgM8Bb1+n9VkfThd8551aj4AIHH2jgb0El76hz5FnyLVXn2ZLz8a1GNQuBXwhtQ4KeUQ7olv
uKYUfcM6R6UFMv4ZwS3S8NnZwhOCyZk6f3Ta/6GYAbQirwg0/H5/DBdTchVdzNJVt2lq/Tet2YIC
3OqktbC0JwJkN4JvIvoKdqQqEwnjVvcOTkKSwLz4x0c6U8tGA9Fn7ISszlEnW75xcn28XulKrhm9
CD+5OyMSF0OOEAf5JKY0l8oo93ZtgumMfQri46wWm6wfLAash8eUCtAtysdCiw+23bqnkuievWOr
gceQZzhDUl/8zHIn5HOYP9McO2yBuDxJ1+1ZM2KmE1Ckek+54aPc6EVtHJacQjuq1oftf1MgdEzd
e5+9PQ6kr2pquhdXLwDYF85Lk2IwbtNebHqAAh5Zgma/61pPoCVc7ftdU+OA4Rm7PH6lTPNS27Zx
eqiNCLYzr6V1hAapB0sa+2GHHfTWLyK+ZdNC2WVC53n8qNAq0AsWYDjSsmduNHOJjt2bvX5PdHBm
mzjHm8p+DaQ57KEDATj1DTRVFKT6fJSN6N5Ky/k51z22Y/BSd73twtohTEvvrGLbgRU8NgWrxBJB
EiITIh4xfTn+dNALH1Bb37PVatJPALukOMajoiYEHFG1ufGtG0PLVtWHKeudmfZe2JBog+ZXAc2k
MX2LmBdUVfKe4NB4e7x48FTjWlz4Q8jLIMAPyjgHgqRySmrT/7AMLTvOoB5mJCF2R2oUkyE7Vvu5
Z/2RQpHH/yK/TYasww5K/bZXMEYc6OtbYY9g0y3DAi6pcRqaA/kDvl8EyjEY5hABfUdpSFZ9REP6
mFbG5avZatXFJm9jtGDZEK+QnCQg9w4kzCkrY7mZbUlMhx/HL8b80USmzWxojLemx9DSTeInBsxz
WOheFnpTSv4hPuyDly7ZMxFjW1KCrVPjYoSEQs+j7lU4ixeH5glPN+FsOFaFZoiwjGtSAWmMoIHO
2nWIs2IjYAUGCfLPK8r97smGOIOpk/bX65av1ho3zeC33xtg6rvF9f6ZSicNY0evzgmjwIiRjPvb
MC2Haw8Xkm515RtLAEQwlwcCnksYzWdkS7iSafJpOyZ8wPx19VKfcTbkb1P8WJXOmPqgP217W+a3
ehyAFBLF+Ei3jNy8/g6pmqesfgHmmKPTSXAPpJ1zGtLiL363z2crVAnQ0AR16qwZ3ntaZUlYpBps
tLz9CT2YeRiWU1AdLTEo46pktVP9H5g+9amDi+Kvqi5upe7ZYyhXr4ovzey/JQVvTafaMkAOZz5j
XcPEiDayDPQpn7djRmDApKOzb1ns7h5Olnp1qzurFRfIlrkdHLCMsylfh8cTPFLPbBiY4/uIVwQW
4auXx6+YQK4+uw6xn+zOrkrtjyknY6KX8060EZltUe5f5OJG3bEDQb6bhGXdmHPuifkZLibyl6u/
YONYrZWzn36a64yeomw5ikJ+gNlAY226AGWxyBvKTu5q/QSE1qVBDJFyGAHcEzqYvDxeWqIxLPQ0
t8dPXe3anPntZ61LsS2NRobjnHTuxqeQDubRMXZ/fy6Scnluzf5HOZJUMfrtB5dBhAZa73yc/wgI
7EF7Zp4LlnX9VV1H2nYq5Ejj2cg9ZETiLhzLeR09yoIx95dzsy4M5gxsHLnwn+VQxEEOgikC1Qwy
w51Apiq8Uevf1oyLEn2p/HvX8xxlT90EU4IceOge4Hj+00o9bmR3jnGycUPRAD7Kgzpi7DtN84uR
tfnNJKmJjuE2WpG1Sjqju4gicTPqVyBU6hBPMHHm9XRpDEwxeEzzU8a1ddBj0KQdX5KTGfUYHtY3
tRjhtxqVO7PQwitfRn86HKebhKd5mrX5RYBcucJM2/1dJnRrnCeSw9fWxXZBSapvidHzDkaBRtjC
lbiLG3Bnwu+c+2TigxAESR4LafjHdKjiHcOsTV5GYCcAyx8WBnhXOyfyMkv8cNTrlRejpRerAwPl
L8mnlgztvZsIS3FcKlJdFM6r1ZcnPcLYVi1D9Z2AgR/JGmT1eJEFCBbiXTHfWSQbw5+ATg331Ydk
Mtr6ssEIal+GD8Moq2+GF23rrkBP3WZ7d6XHjkAlD85MTGq/LP5zbfveM4gwRCbYXbFTkoe3zjqd
9ZpNIc1T5nUEb/i9cX68mFXZHCxzPrnZMp/66frX5vUIBa8jkN1//XG9iZhMvbPrA+jn6cnGBbGJ
xHz1uTX8s41ZwEMR2nz4q6tfFfZDh3FJ/jO1okeyjI3CrTUgw7nzs2czd24MxwaJSX6Fmev3wcjw
6b6YagapQiJYbTCSery0ifnljB5Mh9jM51NJmsvjG/f4Alo5YyfUWclRuh4nScmXifW3hH6K0izp
uUMrzalfco8AZDHUDlJtckNWRsFiqPn6+JVX6aAFSjd06qnePA6DxwtGcyNsBfEMhhi+Ek/Wl7Ef
xuvQIhTrluyVrJaA8qZ7EXDQSB1InzOMr6JKoxPB27//7qHwOQD9Bo96Yx6YhymJlFvIjD64JYEL
wqxiHCxwBZvCBAAwkFiWtPHwxmyDpBmTPAK9+EKIYX+upVXQI5IIrI78rDHR47PpkREzNxEneDF9
Wp3ubTO3Wp6FlhMTbEFrgbjvkJsWOcEgacyiRtDwLtWAOcvQg9IjMunxIyPhc0wW4I7UCGuL4md6
4aOE3WFaH0ucaiQ1LunWqpECxANhnXXWfRQym98G6HaHUeJsEMD1viFkeer0bCTYsKD+QLrO6g+u
FqduGss/7pi8Y8ETP3w4ZCwSLZziioiS9R49A6UlCnqdt/3Pj8yQHj+mvRQHCxBfbVHv2qoX3/2G
cKRcKOM6ZZiil3H4GXWuCnN6vV1ipsWtanK583vbCh4/epb1qmynutQ6g3H4UDWZa4l8G5KYb9WA
MbZLC/Yt4FQhyjJYNOFUx3a60GL68rUilHGfYjsdkr6F/j7bLxBp7BcjF5/aPBVPj99ql9jZDuy2
CErOyTtZ/y4N0v9zVhCr+fix9JyavbUWzn4BWV85tMF2x/x20dhUL0x4pT6FgISq7/wN6M2Yo5cM
S/CoTMTudJ1753INHj8pbC5vbVD7mK96QRKEBC/7bGcVoSiF+uWvMfaPL2gLhPQ0LuaVHKazaE33
d5K7odupP5A8hxfXWzMGwa+e0bCf5pXMUOsJ9o3lkE/znzltoOM/ijyS19zAp+zgXOwgseqcC4+D
O164fgoOG2jF3OyPK1NBqX6iqCk2ltOx5V4GPO0JM8z1uF6DpOusrsKSaKHDuIq24a3tZ6dqrtA4
3pwpx6xGAx7QrmvfV+f2BqDN8Ixfs6GRB6zcJrSs5UhXoWqJPXnmxsBOrz7jGLPbrKUHY8QXTEHn
PxmIt6DvpO2XCwSvzsHz9W2P4F167XEwm+BRyMAJbO5U3sVzPvC+tgWJNh4K98dZi9CDrtXJurAH
Y7XiXf7zYkHTRNr95fSdxgUu+PAsNgCGnr83WY9nzBdNMDlKu7uCfylRYLvHLjamHONm26k1rmJh
PrWVcKhPete6b/a4pswZIYGVsyQDByC2vVT/wJp60xO3fTXT9gYolDXTUMm7qm0CRvIaAy0Cv1ut
phcSmWUIzGKlsfNAZOtLG/f1xUZf1Fvxvqut4bKs4fOuzO0VeibZXwNkmGV+tLljP/HG1P5CnuFj
Ma/QB6bRXF56MobBRMww102r/dVNXszUXQJALQ2GE5Ccp2MUf6h1k+B2dfo0Sc/DtAP3ZXYz4ymf
jfhYW9HnRJu8aVSR3Rw1lkTDdc8PH6KrMmijLdt6HPNbFH13iUZ/L8BKnZ0aZsRj1JTN6IxnDuUk
qFk4gtGJzoUBnp4Syjo+xvMCGwiwRYQ6S1HNR+EvOzRygIucyf9z6doZ6MnQ1Ds3EeIJ0Cv+IeIC
CJDIe2N4o/bWX2RDimLsAe1dD+ZZRMQeFlhiodcH6Lv0p0exCj9SHCLCxBg+4pI3VU7KA70W71dg
A2TYIL8jFDD1+62bz+n576RCb730Pq6nz8R9dCxJ9lsbRRSwzaEZCRaZk/wc5+LJtuf6Quse3c3Y
KEB/j5uCuT1TC00FD6GHJdBxRlV3z0v4vrydzVeWqGPZZ8Vd9UkVFPbwPqdVf7cWNtoPXqqLZ4tp
oH3L0ukAgDC9JIMPmNZsd86wTFeWnZ/FSvrQpkXc66gQ9wJEKLkUJJYW6Lf89fcHl8EDApzj43/1
+K1kTsEIxS43TosbZTImul/AZC+d/xxHvvPa2gSrxllNwABXPpvbmIwWhA2P+km55bUyyApPK3xN
ZlNY76NOvVXOoNf+Nu0Cp4dGac8at7ev67G4ofjkmBJLtYXqo38I0/m+JGUaOEbaXJ24l+g2mvKS
s98JF5bxxGcxbe0TtBgReZ48ZgHoTHcXIbVqVxEkmCJC7wu+cYOOPbTg9gv4vwzbcUi3eUZV+pAU
yKGTB+KnfkSt1RxnxPDkxFnRsWbeFUQZgxcHff4W++GvB306KjRAXqq4dSyxTlNTj5dmZJ3EFHjH
O/tVZIaxSdoMmsWKqOmq6vlhkdd0qHSjQaan41MMo7CbrzqrYW6jPD5R9iAUcfs73dE/Mi3BIbHk
2ptm9QveKGEgOJuh5oiNqAz50y7mexlzN6aSsBdqz6CIBDqZFMVlkfF8GE7DdaIY8TK584kXX3MG
mGpHLoOXr7InUaFgoRDkQ3zCpsPM3Pk5uDNGXMCp9qiY7El1qjv32atmCcUu30VzNBx8n/jo1aFZ
YCbBIsoOnYDcZAtT/ZNlUerjZgakEBCJvl0sPUGJkRLfORY3QtCoqbuty6ld4ZcwS/Iic7r7YHAq
J1y0Bc6pjwbJ5qaIRn9+HeZRUv8hpXDMqsCuUpFJFxGcapESBo4XMYhiIiUzogLJAdthKqNJU184
MUhSi5x7Q4YtainhEgksUm47VL2lNL9Tkg4D7T4MteYMBRWhgPfiHbscFmPXaZ/sM4h18kyym3P9
GEdpoNGnsqr3uy268Z3ra2uUHeBADdpWTU05YV8IG6s7RWZRhqNKTm1GAtFUZL+NivpqSd8bneGw
xQCYqFW4KNL4Jcea9aBpHpzJWb+UdRSmFaEqLtFBPfHWNaSgG+OmwFy6d3u0P4Hi/lBTkGsJwDqr
aNGhGowPh19t9IfYsHuk+l+xNcIV7IqaZlJt+ebkOLOfXT0qd1GmlUyA/eLYLasOI9L8HQ30H/K8
cOgn23qWB4jKJ+YkxTVX3ibLPrtxIn9YMSABEIIxcErxnsWosBdt/ifV7OqM+RiPOShtM0lpYxp9
Orvay5JAgh4MNE8FeH/OWa8GwIQ3t13tlJ1KyZuM+xeUrv2FQCUv1FP09FPDkmUihJ2rPo/OLTbL
PbuKEXOcel/n7E9unsLynH84MWMgz3LPhSZZvngweCufOe/g63iGVMOQfyRMzuR7limQbrXPjHDg
lNFH098j1jas1IRS+jJ5OWQfS94HZTf7Sf9V2t4v0goIpbGolQZZqhC6FQNHjMPwjndCJ7gyEiit
rQncpuaeDSTHfIEa+HtbrdG+Ep1ExBwoWB6Jr9LN7S3zNjPwwADoPQXX2M6/fQIyceDY8EIXLpcJ
uvBBtkkHsocduYjJwVQQ2+TsiRPw5cXxyUv25aZZRHokt+A9y4oO/jdVLHyqAudw5SOyKczI3yzM
7+J8fNIWAyJQNv/BI0aAFPNGNCZBbDoMN7UFjUVEIEbPZew69ngpjrE2EXCgFXLH14bwNmfobxFO
R0+uW/UcveOAnE/IuCITXPlbPTHkJtZSUPKl+4riJ3vyk2IPyhvPJDsl00RO1S9kyCi/0AODUmbb
oREgDwqiFmAEciUwRLGIn9v0WBcORydgOqPWXmdy9kby/RTJuC0RsWghnYoE+uyl4y/MwpOTwSQc
fMM88qDZ/bNe+v3Jyo8VBHwcnxtk4C3KMOB7Dint3u/SiHNmcxNnkJ7X4VLzjo2uPe8MJlOL7vx2
8AsDOR7bzcw4k5PKYsToDniiIS6EGo7XNBKvVIA1OdPVr9J10202kqRuus3N6L/hjZOBTMku7LTs
mrr+D08fV6mRuvW5kaB7iPg4NTYpRnZbriWOsg3Mzox9ErPXJf8N6mLZ2d5LUcl0Yy8yP2D0J/SF
m5VFSdvXZ4RzQeaKYCbd/phPFtK9nI58sHU0DwnZ1F38qqGIg+ScfJvbztkMsZ0dG7dWu4YVR9g3
4gPlgHh2+MwXrPnjSprhEy/2bpX8U01DFgpXEeVVTzuqMh8sAVLipAYpLes9Elu8nonO+Q397Wz1
4slNrVcZlYyqDKYUFfEsbpL3gG9byE69sraW7C0k9j8Z+lyWrCx3QsLjNOM+PuuUGFwM1UHzUBc4
ETVoIdt9ATzbXfwXaI7LUR9Ps9KbCwLoesPw85kzC5IFH5BpLsZGX8bfJqIUeraWANHJ/JOxlN4m
KRbPUisupoMlnKE0Tl2J9S8uVU5qyeSGXf2TLLJy7X2Y4pFwtIER4W1sb643GDyzYJQsbGhNc/Yi
Rb7BbgIbjylXyTYIKhUq2koQ42IOLclf8UBotgGAtbYbEFTRCH/Eq/H16kxjY6j3W1F116zjISBW
nqO03HnbfmF74Go5gXEpTf08tsYuIy6gipND4xViO0QO+2hYmIr41CjPa2gARPXkSrkXRIB1/I/W
jtMlminbYw6kbT0SO2NV7MNl5O3ybAnt2idEJfnUyT5bGtPYcwPC3SrYZ6um+458kfg/99Nx4m+4
G6tn38sx4fDFoV7eGhJnkDvddU1+11n8btgF/rQgGQdtTPlqQwSSsevck+Fr4LAi4bX5yo0MAr2M
AVEwrKnU8KsYoZHO1sQd269rD2N5U8S6BImvQscrXvK512jxxoGJNdmmLdDQyI02k2pMvKntN7Ei
AiwcTlP0vGT2vHUzdsrEYkEWLHoyKPUKzlnXFWFi/7YGCgxq5GiLifBsWIotV8oly0WSbUhaljCZ
tD9ox1G8Rsa19FRBSBqh2VVzQMyF5zj+xl8b2oA+7aqE1oXsAgSufFi0cGPRFHxEytwytvMhEHx3
eUR3JoYQEzkpBxIrE2oOhLCTg7FqWANvWSMgqnYwgss8qGvut7llEhJP3THHMBR0SfJTK0GJk6j7
NEX+V9+a02WGU5P4fgOrr33KBw7UNoshaH05iiLOcwmXK+pfnmg++Oa/st3PQtLxUJxHErXOqNu3
hugmU1GnAXnZSDtBbTt3P0YqrD1pYSlzSa7RRQ8sgmWDMlI31wOvGVUVMVxxXoTQaIi2nYmWkFFu
XJPFR4tav1VLzFBIA6pqOTcjHUF1m9lbAVkIeBDvw+x9tWYXytbbWnr3W3aSbzVdjNbknMT+K7Jh
EXQR0sipAn6XFopIoMykEk9B0aWSfWvfu4FsgUp6MDtAlVLuOzBjwTIt2yQnikErWFKChjffGxiV
QBOP3ix+D3Dt9HEawohMDK3px9AkSWUzer15GJksoszsnpDARzNDPhg1H13PRW7P+bj1fMgSybix
slr7cIZvJrwfwI/6fXQySKw89h5pSRWcjK0sqSFQg37DcILTWwG1GGr0sHi36FPlMO6mVH4aXLgq
KU/zTK0FyaWgeg/NNHmphqzbZI7Oqh7hXhVpfCM1TLe5nlVXbT6q1mg3dpkhvY84F6n9pCICqjdJ
jnE7cmzxqB0UK9P1QbC5zXNl8x1v/bsdr0rozNyzJf6xzoSyiJQK4W2A726nwYyZGi8sXJ0ES8JI
LQ5DjTY6gq3vjfWlyWOfZieDFZIlvzI9dzeloRnoN73dOOruln2XuUlcebetKX7qzSsrCbVbCkZ+
HUCX2cjbEx2TT901oIqvxFcEEIphBoepAytwqxH4rgoiK6ENZIVbQ5H4JSssv9t6yAxIauQGyKnb
Ctc+dMPwQf5ssmcMTumVzTw0iM6RHFR4zZrX2TeznYpVoBqub9uXxUaz1i+LB4l9XCvqzG/P1MAa
5CqeW271JKat55MiC0ivMRlE1dZOure5IBXUEFjaLV3bZX6/xvr4NMa05ss07R1EZhvZWDuWbVC2
u72zqN8djMNDbYi9XQ8GqWugdcyFZ8lIdZcs5+6IIrffzglHQbm4WOEMOLM+FVJyJoIxiQhD79AA
spsEODHFKJYTh+At09qRrlJuO5j4bBIYfBJkmTsMohq9D/oiJWoNtdcSdb916b/okFwJazKRCTfj
0YrqT4wWDMIs0W5XH1Xgz2QMIZAXSXvyNOFsDXAXCcOIFJ3VZibS87VzOEytwoK8YXU/Mr/QXiZ2
aApfkSt+Fnnrf9cFIqZOETzUOx29C6FbUd44yIFjEeDcwBfiYjEUzNQU65c4ilyWBFFDF2QAcEL2
vZmKady0BWiFVDu7XRKdUkv5ZBQh13KYincdvhx3Ca3I7TZqMmJgXZEMswyk5FwwYUaiZOfDfuQj
tvAQh0VDJoPbwydBF3jqS5VtPOzVAaa+WymQmdSje1I+QMlsJKejRKY3TB/xmoEOdmEIc05WiR0r
zKvpywcwuKkTv9kr/w+Fltznk7gx8seWD7FXwVokvTvHS+QZt5ZDee+xSWcarIWVM5x4uy8yFWPg
9NHdm8oPlTUgm2xY1rILF9QnAIVGiTt3QSBUbz0DLb/XW78rj9kFYeMwfEp6USRMDNcS5olE99W4
WKFmNKjkTOTQS+O4VB3ewKdyTFPy5jNApzgXN0mRrlgN/BlD9dJHG1JlCF3xGXAoIw2UPVrIPnS+
U2nzw5I+2HY/BWpueKS9FTUITdQbjO9Nj+dxwBNQtx8FQtgdjQoKm4SBH0aFsIXirQFeO9hRT0oP
jWrvQVRHmhqii5y+pLPtDCY4TdgCz2bBUR7tCPczdLArn+ByGOYanYL/7lD5HRv46KOIfoq2B6kI
noiNsROMOj1kG0NAr7JSchZrDmoofvSYJ5w7toLoMn4PlmVvmYATWdfvzbEw9w2IM9NA7FMuE80+
WBl8DjOj3wtcy3NNfkqoE2J0q+cn0J5+0NqSbrNLY440DBqxXkBsb4sitJrqT9kV97IDXCTojRJR
fEfbl+wrtXwvOVt4z8DQJK4VROvHZrbcGXHMVxYKtmMuW0U7x1XIGWjrM6NPAqyEQ78PxSg08zVc
2D70fVlcumGSu9WiHKjcOJM0wpF+Rn/oHYDnzUEpvAWKiMyCdmqYY3+lpgGEuGM0ywHRMTVxryCu
x6CrivEcA+5L9BG+oec/STV/sxZnDhvtbmjyxyysuyjAPuNoJiu2BeELjA+OgrWSRGwzcBCa7E0P
zVdt/0pNZ7xXmvuOvM86a8vwqjefykaQLhBcsfBE4tEMrNC1iBRnALO1klyxPdHAEgqlrcNQQpzp
cCTYLOzn69Rr+dUpdCaic33qjUQQJK3LEBAEM7Lko2mkHVL5gkaa6NpqZCG7xqYQRKx+wKR+zSY5
Ilqm+xXAvsbpYb9Qzt4w+Sj7jDUoWQparrc3NHEIvvKy3DhmeorkIEI/bxd22tOPpihfff7km1Gh
dBqs9tg4jrORn5nK5zA+lEHbKpO9QPem4764ors+sK1UyPvku6qQYDh2R4aGoWNMQzNa21bYg3up
8TCCvZ8AZ7kvJdPosB5/LkhiQ5nDEcqL4tzWYGT6fnk2sWw7vkMtbDcvrH/IGfDajVMRpTY0nuIr
Nb6rpnJDoU1dOBlZscOOt9WNnItFQPacU1QPtRltmZq/zuC6zln3lVSpeDIIGSsi8nuj6dhOyAYh
UtYhs4DrIkEyVU58cnsTpVXRbnW3IinLVgi8FjKMk/p71bff7CbbzZnJ07EGXHpt8yziUqM8mI+c
qdW+Vf1nNEjjUGrpTxa58YkZs7WxYmSWw2gjmzO1cIEN89oL94TMFg+2r8vNIs4K011fdKfeHn45
WfKnzyyeGL+nYZhAZGbo+lX75hcl2bWTnYV+pv/JRvOFMW+xpZub6KXEM6T1n+6Q97u8jrtgT8ZO
zZyjnrYd5mzQWktQj0wyFjsZTk6fvpeATVEcljWRw8z5k0aLCNvreQSQVekq21eu6qCczYd5JTBR
ODmHrvBvifxfhJ3XctzMmmVfZWKuGzEAEglzW96SrKITeYOQKAneAwnz9L0Anp7uPj0x54bxy/2i
qgpp9rf32gDQZtnKdtSwMwMpt/HQyrXj4EuSMc4FSoX2oRQUM3ImtGibuepZdxCuFPS1oIX7CqmJ
C+jcf9rFm7p0ir0/jDWTR4SeqoRvq6biaLbmD2x1HfoPxdeG+IoUhHYRPY8OJZtOPLxh7/tdWiF/
RuJZstBJohZDvm3eCZJeS8fAiz5lBkDMCfvn6I0PY/0SVw+i4Y3tcLKsw5T3SEYmKjWUtZXofw1T
89AyWVslPTZ7+GDJKsdUC0yLBCuxA7CR46FluLuqjfbmY4/g+OxuJHSeNaJwmUv9rDv5T7NOL06Z
Wph4jWun5N8mpDSY8tRHu6s8RM1VHqLG5T5MQuJ7yHVM4kivfA7ZpWpwIXKnVDX327BB+HK4dIRJ
laMG+Tukt3YfTEw0wUpepJNee/VC87q26XsNALHPfE1mMlqxJXzYdRxeZYbhw+hSDhQ8n2Qt6APY
lm4sWDgwkHW19mcU5psKNXPH/ftg2AN7csmA1zC5SQj+duw1V+6QPkZiPiN8rD9DH2pxypOf4TQv
jrGJuFdVWneKy1mYXTEXQhuC83rRjfFnp5f6qXPzn4gxOsEW1OLcGOtbmD9gqXuVni4ORR1/mqIg
O9cNvxSkrjX6L09B0711uWZf3HgveAxj8nXbfOhc1OOJDsrWxHcSvqM0UlQG0mblR2RBauT5PUCA
v+FYPU2MYStjSM6+jhuhS5yS91E7O3ql3rW0Puil5a97TeVb24p4XDJhs0je8Vlpa60LfvZ6bx3M
PABYyv66zokYMd3TEbTB2lepfksktc1NAgLTG9PPiBSSSWpGjdxclKCw0QewEDt8FqvceIq7PMWU
mXfbUTRXrQ0fO634ovAUh4bLKdKVeASz8Xfv6zQYZ2yhIyOt99Bp48dqlTOMCcza3PvSyxCaYhr2
yHltOql2dQMju1bqmAm8Y61FvYaTgVfsxTtkk5FIFxjziqNywi2Xiw4iSde/11rzAS+cwu9JqBl6
uZZ9mj0HNKolyhiuuXEqG3KIk2x31tzKzgb/u5mIiXcyvbk+rqEalD60USI1wkw2ckKhUx6nU8wW
9saogd7XOQhU2IvvSkRnWoPVQZoRB75YM1jjZrU7UdGTG1FF4OBIapmOn/1aPrROp/OqdYr7fJ2g
+VQho/qa7nPwCuup8H9S9KnWhHVNhBEtOtFic++LWNtllkM4sSwemtiY7vS9P9WZvuEDH98St39u
HXS4bnwbVVc+lzZBtLH7IMlQXPCUvtn1pgXjeR1y/5rVNN0UeIvsyn9mvMHFz/wZDejvieS8rX5W
TYg+5Rv5pfuhDJ3LvMlnPIy4DbSBvm3ccVg5UZPA1qzwcipqZojIsb1y22W9Hv9UPkBMMxaXDne2
HOpPwxvRzuHUbrKYoLsy/N95HTXnPuaV8ibSaknN1CDS85RmIT/5/sJLvGoZ+VBcCL6yy4Kvwo3n
M1/4W+Reuqd1cMYcepDIXGcVGZyRab5NcKxznWOU2cv6MJUN73yS7RPBnR8rINCcX7XAu0cRjkTF
pCtOfyK4lK/zwvyMuz8DIgDkdt24Nt3IZupAocJs/GsQ6m+UceERI6bT/PcYNBgDeoTP1LJ/xB4X
7sSoVr3g+qBS8ZmHwiW/T1PHXPkl8wBVER2WNnKy4vG+mKG4rh6ZPE1wBbBsbKPeCg8mZgtrohoV
W2u3dif7BQg0LmiX63hAmZwCaU77J5UH3dCgA/f6gZYgxuUG1AVcAaupR0LkIe0t9jn8NNoGiq/p
ci/GlO0eEuxCdPFY26YWf1qmDZ4hfg1cLVeT3mwXvG+HRsq4QnHGn4KjKnWkLsxAXLlECDusR6Wn
R7muBUTHQb5gd38TInizNBa1uHqHn0KHvakW5Nurr01s+DCut6Iz8du7Bpf7sjs5evynDf30lBX5
T252b+7kRFR7gPnGy3FvPLfa1wjZkQ4ijLpt9EkLYUj9HC1FbIIVHRrgaz/iUTL/hLL9zWtubOBE
c0eKguqzxMtsDr7PZQu8Z1E2e2+I5S21aHugDjTqCFNN5Z6RElSTxg22fKOf0mF4IaT37rFc1dF8
3caiZWoUrODBacsTyZ2OdWAeKdhNfUR9+3BLRGZpci/uqnGrBj54OpcwHTUwlJSMODZnJJbKlBR0
UllXITkW0EmUEvlL2x133E8wceTo20+YbQPMQ1S8CU4bKWnu1xzvAA8Esbtj/stOQ0iy6Udaw1Sx
aWTB1qEope4165LEPS9tZUabqAk3lotIokZuVl5oPU+eSk+uMbx3bhhtg6Q4oaelmyrDxFEp1HPH
3jX+aF/B7fNYMiJTmLW2hmHglGv2ut6XV5LKTMe6zRTipnZSHGRVM1HQYrDWyDB9jRTKCXHSE2aL
la2nzN6GnAilJJDlUzfEJR7urs27Qo0h7QPNylMAVJOJ7DqxjKNW86lvCjYkLUIk8ISNEMYgd+30
NG0IpALORDP7Nbwm5Hy2Qv0yhWfNDrqMxJORbIICEd4uR25CRnivbHPPZNffqYrkQsuRMdIzg1s9
9NaCtqPETJj8y/cy7IEN4PMWAmOzrowjcw9yE1PYbTz7Oa8tyJNueiT3CxVhDfkA8mog/1D/7Hj9
h8/twtOd7Ghk9rMZFh5WDANRlcNH4wMgYVhQ/qq44o/Rj1av+23ljjVTXD6IAcuJrjicKhc7h9aP
azAg2yy02AA8rum+gb/fdyMKA9HnHZdzaVegrPcTKFr8NyOXLw6fmWPx17EaMElTq4S53JrYJ7JA
Sw9W4nJja0ZxQxnBaWcHXJy79wz7ZCH95F4X6aGXbbelpI2TT+keBwQALvIeRzXCwixp9Ommn+XE
pzL2zY9AiuzkzdrgLKPY9Uiyo69oo4xdwYSU+FUJSbhVdMzgjFphQRUb10lWXHarjUNOesPrfnRz
LdpYpYqg/9F40FCbyiR81dWQVVquUusiQ2lDBwyHJKUggRKsseD/5Di8BgRIJOudvGtd/tur2WPd
4SG3A6xBOkJ5i7Mliieb4/PwlfkpTXZZV66tgml+Y71jvMCz6XTJFfEmXtei4CHLqoJOK25wLTo5
TZH5htr7r1hMWLddGqj6kfgtntaO5ry1O0+NcAjkV3zkm0qMFb87ocFXBwDMRTrgF+Wt86L3fvYn
W8TKTK0gBLfHHXXzAsu/2algkp0CEU/cSzNo60KXxdmW2hyYrv6mXj+tJf8kTg9Tds6caZUFOZKw
p/0MAMHQrmAzgvLUgVQk0rOKprMM/Ltugi4wCHQPY6Vx/nci1CB/RkkYHCBKHzKMxyFCd07MNYsV
zvHV5CXdsR9JuIdoaHXgYmaeciDR2a/BBuXvQ8PjIqQ30IeiVab56JpETjKs7vuRM7DknDwacU3W
klLLVlEK0vklswuHT5GsXzDgnA07sDfTRIwaIIRzKIhQ87lxKSNtGm5148qLi1tZhfZGyzlqB635
aZspeujd7TRtxxFH7ljlVrWCENQJfUOv8LSbLXDu6L6yH8PL5ihQi0owpvPq88SKIKAKr41ADsco
Auo+jn+4ykFwtvnUcjuhUWSgyWE8g/63t5Uat1bNHUQpCT2IPbglFXUawYF7TVlR+5a/iMq+CuFO
D/VcuRF4fbJGgzxmcQgyThuzNQcTGqTRPYJW3LuwGrB3yGSHM6BdS+dcWeG4wmG4tXNhncgu8igM
ib91++Fgqf6X3mUYMcuiwMNkPyI5ct5EM9hkg7HZMs+eLvC2Z0SsoNGEF7duec7tWBym1zTXP3sS
Qc/+HBEZkl+hl2aPBMMf6uQLwO4TUoW6lDYSEhBAQlJDSsQGUQfzzakALLarpGOhmYc/4nrCuJl/
9CBDsNhSvEWECX3DtP8yUJMIHlRTysHf260INl5tvGqxd03i7GoIv8TBqWsbfM23gOBPFEf12crQ
SlPdeFO9vnbHZEYuqD/UqwNZT3sA8vSiTc1HKH0cKQI/tao/84RJT8MaPdl8hKOUS7oH3irgWTpU
s6vRngSGBcTqrim2ZjW+NK5uc5fgXJLk3AP8Ml2HhBjMTOLGUQ1SIgGuIJAFLIbpxQ9C4EUgJ+Dz
hK0ODqhEkXSJ7FgB8gyOvV2vp2t2oIjrc0CCIP1j5Z6zxsn1qRVFu/EnYydzqjJtM3ghOYuzPE0t
dvxNGelqS8qrBiLYS1vuAuypbsigwXDmepyIwAAIXwZvu3TuaBkZdLRhfzMKjXygLjCOBJ5zEsW9
hpfktPvE0eI73otPbymHmCqL7KK+yRXOdF0YsxM4vsScqFxb7MTwN03Qf83uWZ+Lfys+zkNVc6nS
RXBLbB394THV4nGPFHfRMb6sDE8rNxGG2F3W3EuX/lzO6BFlcPaJKLO/IzSx8jsjPxSG3JFJscEB
B1sGNNR9ZjoCgBi3ct677S5TF1fntj/Y2raIwZc58AvxE/adthvplN+aGu044eDMrV5Q6pmxTuoX
DIg5INsWW28k18KBc08Krg/g9Y3RKUrbM5833h41pTvn5Gh6c66k/mYgM0L+oCS45zSoyI5dSLK9
0UZRsPWZFCQUE7IGenOtitvQqmtfm9jZOT6UiFBYgMNr5ofeJuDWHpslMsbw2OYAZbQ5RIKgT8Hz
QJcAlNpPNa2N6LlHfA/4wyjfaPoFZRYNMBGj4ZSVDpp6CNAcT4Ne3gFKUifYo3kqWOpD0T4ZRsv1
VJTUeynng+N0hfvkUiVkNoBkFxcbhNO1wtq6qkf1oJWdPAWWRTLbbq8l2bedEz+Z2pMhQ2gYOjqb
aNyD4Oy0mqhE5cLo6kTcgCXJoRz5f7jebikWLnSo1WYdBk+EfOUKSwYuP8/ZNnOwLxo5NYW44rAm
UQs/8IETwwTKKDRxb9Kx+dhUNfT2RLF3pcw+UfC8isw+lCj77GhCQ4jRuABBRxCVYx9cAdM4p/N5
z+UJlyUI/YeMYT+iy8viCzVyli4j1qw9eDh8KaF3psMiXgc4xBngI+ktv43TYXLGBeyulnz3rF3N
PKo27vkYTg2JugjrM161V+xJAHrA3zSEpxAFYezxKnIyi+ItoSqKqbiavVBgO59c1K8hp7KLhmqd
c+6Nfau54cE2Edkg1iOR0xQwvxBC9kiuE1ZArK9wNDCsJ9ia7W64JpFLHUhpHGscr69NTsxuKmm6
l5rNWJ2YZRBCNwix8r6Gfcx9YNLvSuV3D4L5owmXePmbDSpNuUE16uIXscvOkRDLVGH+oryfuJk5
eA5FAy2Mn+HcHG3ChoxvyB+h1OHAqZnxTOWJ97oIaryOJpHrGArs8o7ZEUVoEAuf5NCPl8WSGgap
teaUGFx7LBBATkWwI+uYrUajRfjG5/voGJX1SJy9nitYUqJCI/1OtMUigZixuTYr+fXdF59ZrfVi
c2SepVxOOpzmSRaD+Ecs7b67dhxEDRilu6XpffmSUzcahK3YG139NDFLeR68fTMwdO7jXDtAJTvq
QFrvBUPgNSBPZpgasWA7d67Ln+9SLAKecN7kQGYxwIck6NB0OOMoJPbtwgxygD7v+mKAZef6++Vf
q+Tk7zFo8teYA+HDUcWvhDnrbRommEwXvpGuCGKCDSePy0bNmTSVmxj568B56k9OUyhOW7xreHLG
faDB/QxcGV8o9Xvpm7InxOo1JOwI4iQOIT8eHsEG1hCaq6sX1sgPq9H1oxwwUWED8V4ayhzmmF0H
XGxhx2agb7dJF/gckEDVIdKUqxJ8Iebp5GrozbCxCD+crcIB3zMO/jpqWR97/HCaKuTvIRUk3dB3
Ozt8GTN2pZSg8MYw8j9TPgXnco7gEcCBGzGNMR7RcLgCXtuHTRk94FLEfRrCK7SnNLn3lrujmtM/
p5PzbCwhyiarHnN+1NS4cgs/12/4sNaOLutfHaWfs1shvOXGILBZ8dbFNuOWIWqnH9RdY+vun/JQ
la9jzitblgM11vkPZOH+2s9AwdTMfWyw3dPQOx+6sLjBdEOZrbuo6OO1bIzsUtK6/hRXHLNrijHX
IOTPxN2bW21xWFw4MNSCwJD3C5y1aRbsrByzFUuPfc6m3xo/vx1JSxLQ5dOFhePZgQSwoZmteDOL
YuP7qngyzaSAu5exIbXKOZeY0BmSklPFY8cY2yrdg6YFWGbnSbc5J2PoJB2fYBUyziBXvxCHIko8
Hu0wvhpprAy61mPgAuy+0Rm7Wn0xmSxQU5Jpm7rVf6I2ZacxFANw2vJ1AdA5Y2QdGZVYD7VfTexd
zhNFvKwDwkjPY1Ov/RzxZhxD7I9NbBEM6w0kUwqcZPZRdwP3x7j7SGcEQ48zcUVVYb9LU0BV5OBO
iQP2sqAxaGcZALMCK6QFIPDik8w5ErcswE+CefGcgV5eVKwJ27KM50ozB8snuYYllljTroytCkdP
wQN4cMdeHXDiZlyTZ6egBeC/QasKZ9hM4J+lIZzHfg7rgm4Ld74g7dw7mrnVU4pyl7fEDxsC6wmq
PL+PbAiD2wdNC71dTkfGA1EQY7BLWieDcNfVPpPksT8VljRWC8uIg523yvs+v2tx7ezyBl/ef/7p
QNd/gTtwHuuOsQeX5/SQivAnVvNjQuw9Gop6b6FC0hdtgMsDlvbAT+wSrzovOK9qxnHmEYJNlh8j
Xb4VYbuDjlt+1BYO+3TZMbMMZ0Q7zetG+Dzk9C3NPfXLgkigEvRFnu7sJsU6UHL9AdvJJblw0awI
ePYU/i74xCLbVpnSL8tmW0TWl+xCBckj7i/t/KXTyUBBKzNoa3lkNHJhk57X9//4krkfjlnoj2Vf
3Hu0BM5L/JJl+19lb6Wn5UeToHav6vtu1x2Wyg3huzVp6xY7QsmHQI6WuGt5s63aWn3mLWdczITi
GhRZdMHDwC8oBA2JaY1zz1trLI1b4w9pnm1qjY+50/nrKcjiHzR3MKq1NW4WtW0gSswI21R9Kd8V
H5FTUYr+Y6j86A9EG3wcBhL1NzWoKWRxDP0/gR4StrBJAED/fdM0GGtYUT7QeJVTkaqphmBnJLgA
LKyGS41ai0FgZaCsC7vqLubMO5Gj8ZZkmbjW0ds/6pu89Izp94dTx/RsVY73SD8x30QePMVNKe8m
GIs+sbZKhGz6fZVfMZXdYPZpG0sE/OOMxnqgqeizJwJyIgDpH/I0mLYLOoEW7KdhDrnF8VgelzK+
fPTuI5C6h5E+oFdqNFDZnBjgnUZTn5jzcJIdvR0qjuoTC3crtfjs4ja/FkNSor2R6p8a4Faa0kcg
YQaOWgesbJvWw76P++RG+RmFeBaK7shOd4xHeR8ajgqruIcAEAQzXiXdYxGBVuYjEUSVeoxqovKa
gd9gju9MuU5JxbzhV67ycLYzrCLop7V8K4OgrIp8+/ebQ16q4FLMe71OgEyk1FzSMIWZJu9eY0RH
XG4DPfchiRW8v80lsKb6EiXXZT3Rgnw4aLFjkVjx9KPGKWSV8aAcFoDdNHrTEZ2Ci0PHiNFJqugX
OIObw4pFleLICb+t3aOuJxVtJg50FGLn1JzVw7VK/y4nnIx9jesr3Cezb51dkhrJ+Xt/LxJnfCrc
8k1Z0kO/ZTUKLYKBGD6qLWU9dzqYiwfXjK17zOx1oits7enWyLE0MBFruqPt1UxrWuGTZRgdtMfR
P/KhrNed56friIDJhuHxScdR9dj6BXPxOQbELMm9fX8LmAo1/D6qPAgnKN9HzIGz2Q6sS1OWJy2e
mbO4XE92aL35mp/ujYi5I96A4ADl7qXEaX/waLA5sMUiPAEz4rWc/xAo2ifIujOEsrjZGkG0LPEx
lrD8kyPGS0W1uQWNoG264iWo9SsWQBsNyOZHHODXGsn4l7znbqXFFjG3srnEdl49knrjzsDjwFoy
/iDjXXxvCw6pqk5pXNaIu+9QC4xLWdib3tTry8KN6WT5D6RPvmyAwoznPpkgW6c9LmYm/IxvJHVp
lL9gvLK+GkYCPFZbNZcZJkyERCusmwpKsAWZPGLzeYjTsFwvGBlDxdZToEJcrzj98Lr/BSjC08F/
9DKk9NkHU1HLx+VbMRDZy70it8ay6mvbsCOYi5yE+4yKto8uZHabNc0jKRz57PWvkA72UxqHP4O0
UOvEMtAnI9vbJTrzFPg1+wUA26ko21GR9rSUEjgzltEgH1kRwF5NhPZwwv3jykJ8hvpSrJ103gzO
MS6oOF1WfRlyVq4C52jgRCJLGYHimS9ZFOAGW9lwnFzubaUyzTVmCYzj800NM1WwbdKIlkvAmoQf
or96gJSG/383ZBxp8fiJAylknO0zk1H5vXWMe0UeyrGxH1btsFX0gG3Uwh0w4vTYU/U5e86ibWNR
zMy9HWVszhpDGmCgUQ2/Gh1TS56Ya6DSoIJzH8rJ939qJEPQX2p67Sr5JlyguV4cyQMOB/lGfT1z
VzP/zBsnueQgrFiNumLV5bbYGNi+7pLA0tmPqq/BIvu08CzHGh+LPrZqZRau8zw2dDLW9V96K4ik
milfSpMxYWix4pldzxBH4aUl6LdzMys+ar7/IiEOPdasPUshFnZUfqtCdyl63fumdPP6cETHDBIR
9I4dae1GTojYtTjp9D5OouVKULqOfjSiB21qsZj2g3HPfQslNal+ldWoMYaHyyF1eGc1W86yVi6r
JqtnmXcmI+EzGLVizUUQOn7PQdAtEA6+a7qM8IypN9i0pewO0oGV1GvCg3VlHnQj+KuQjXfpmDFc
XcjH/QUjSnbwsPPsR8++RGUbvWTthRN9+aO1Ms4/tR29AARxvtcdiw/A/CfbOeoR0RC9cwvPWvPY
OrvabfJTqeU8TrZ4tsChVC3ccCesv0hlXgydWXlEkPux992/hM5MhDibui5/emps9T5FVrczhhBp
wLf8l4IaFBXa+wkjyxpndPdYtNqBxi2LOmAmocyOSHqmkfVgBlzIstDHqt2BkpsP8FoLrnXZGwLd
ZbeQ7YZHd3oIzIlBIitZT910ocJxn1ccqkab0LMMUXzz3D4qDDIXyxs+AwoBzo6c3DNrZAIBhplX
yhr7XLKe+ZTLvTQml1Q3td5YtuLfUdrdrCxz8YYEJyZr46ZE1T+MpVE/uHxsV0nN6GwoOmez7Pbz
kBuZbbws3/PYPudUzD4ZdYU2bXAuWCiwQhvi49Tqx2Uzk3N8urZ0HmOo7iYY25nRuvzsWAUf0HTV
NYy8nhfEcbdRUN8Lozd5l13vJNP+ZqXmoZqx31Vp3ppeIwRgK8rLyYK70wVkSbfFfZq9jP44AYrg
BJVy/ZMzXATCEeWAy0cY4uLd6Mr4xAODL2rqOKMLuLRSV/XtP38hSX15gDiPLFmFT/4sKYyp/xe7
mNwRuP5CXhX0+BYyhfsaUSNKUnftZC5t6p3zU2G3YTTO2kXrMyjv0sftN58qwtw92RHYBVq7biKP
n8nDtfBmAncOi7GcNHa4yTtYAZz3RwRkVa9zPT2GQwNzn9Kva+dhL6rcpHxqA0ayJptGux7ond+Q
/vyBt1K8J0S211JUfycMCMcUbyD7VuBykws3Cy428zSmv7C8j1NMNJL9MdhLq7auZa445jDNIJJg
XK3SD7HLDTu9GMbDUj48s9oewzp7LP0puIIm8XZdmAChnw5ksdCAaqRBOD84meYqGmg74ZxW4GIN
6oqpSgxjuqpe7WSMEeE856YZ8YkXBhpFR5Z1+anR714ldJq1zAz45Q435MaLPiuV79Msfe8YcdJE
Kj8TG12wjFn3c+MZb2D/KhWAuKIzofQtCwmS9UPWogrrhbRfkli/RqFB5jKXMRUhfXb8t5L/fYR2
aaxCr6o472diKwhY7/5NN8PcQf+RbPfWYyGJnmvpydCJapRW8DYEEjFi2lQcgwbChRG1GDiqq7+g
f6IpOuJ2OaBAf+re7GKtrUPVjBAwK3cVCrSHHjJ0JZo3CjIYToYk+nCMP8Fvf8ZMuSUyxXYQm8+0
9P0qTXubF8B+pqLU1kkgn5qyvZjQPRDW+S6s+JAS4AwKBa/OkdmKceIXtqFXChV4yWeIs5vLo3Bi
svKmhYk26e9hR+2ezj4c+/UzNz2ARIxyiSy3XsHEgEh6iQenjlqUkHGrkZ/Gg9z7CVHzELgy+FLD
ZdxYCcZK07QKrMzYBgZOc+yUmtBBo7u8plSfHPL6XxTAiH8mqkKtcjzLMDzpgls1nX/qFMEUYqk2
Lmp8LUybVGJzvuV4OhTqLBxbnfEk3TGHCqacNKQNYJjSCfbLTI6/JDlRCQexZFU5gPl9bjSYjBi4
8+AMR6+1vL2rSWJ/OAlOSDG/e6Yxz5yG6IhQfrQLG11+1A7MG7fW4MJPRJBCz/pXFUf/858IlNS2
OE170jQN95/at3rWzSFLXN7Q+VI9DZY+rEeNsh4SwIz+i7xdLxdpzWkq/JAYgKXux+f//b/+z390
of2/Krbm7pr/Ttr1LJJItiv5axyctf+dSxwyW2ZRYMJKCShmOhYjhng1R+iZB/qNU1oOKCSiaB+m
LWzjC0LTkmFh6NrVbwqUea6LKP8XVN3/0bZkePQL2hzPLEGfobn8+n8BJk/eaGo5aw521wycF9Xy
xSyKEFmtZnTpc2GkX52BUK/lEdnUOkZAwso+2wGwvDokNv//r5RtzYVK//WlMnXTsnm6XMIxvGvi
nz+TYZHbjc/agjnSXRXFfsGV0jpAq2i5YUjTA4Lqmn2A6PnRuuWX7jnquSEbfcSvle+YMmdFgGym
szO1ZpqetLAh00dnIkcGDJ8S9gWCh3H1KrVOU9nVuKYxqE269xbmKcheRjqB1kxPEE7/RI2dnKrB
fV7Oz22GwL7Uitmfy3ViOXJ/i9ZSY2lCASLXYtgPcZjEh+XJWNQX4IYN1R48HlMQ/vou7PnGmkbo
HjQga/XNab0PXtt72lJ1VRh+T3/H2c2pk9ejyHoh/vu4QD0YnqY30/2hb7+PkhBdWpAGpfES9Fzi
07bvj0vxw2DIX2iqDEZmQTHKk6einJqjn8Mn8V2FvaPa6fMBypy/FObYrPXvfg8ViiMGSblyaG/Y
lkNLKVg9IJjWDUGgLiJMif1v+LLyv41w2j896IMVrEkm4l4WnQnetY+KfNvK5iYO+7A4jrHM3nnR
LeJzUaK39+WfApyTSYNvnmyT9cKQvlhFIWGTSMjy7LYeQy7l/039pt0xuy2OucbeAF6luuupTnWa
kjYAbwdClWUwWhzij4qqiT+toH07cZjYjaTdrNgstrQHZ9faq+92Wo0/rRGREdy/9+4PTLiDOhte
etwwSIF5extJvw30jAgq0djD6vFHMLLAM8NIdvqE94p7d34bCVmxXIvx03BzZHHqZMRUHcJEl88N
z7eJMguFvWMSMIPlOwdfV+H0FzF67dVq3LNIAXU6wb3LtOHJadNhFpXab8Rt23bWhkcOqJNRrL0Z
qr4gHUGCfn9smFDujBmCMneLXSobEwhl8BiVQ+8zKSIo98aXVxolj6ulI6f12WoCPnAi4MO2y5t3
tNBT8vnsodtjf7Tq+CGXTX2LmM/VHo4oMUprg4mbj0oodp7Zcuwo3NokyF1/VaRoXhXi/8P//VGb
kWqbULlAbXreE2YAserV4Ly5TceDYbroxQanhfkv0We3Z9wXLR/U8ZY0er/t0+KPjZEDmFAUIC6K
+3IZ7ikSOXEhA+NP9RauQqa8tZ5auOQRhswp30RM+va+UDghQr0/htUEybWTE7c07Irfi+uEGLR1
dA50gtzP6Ia4bbTggmeZw2XYpzyAjId5PrHQyUluMXGqd1nC4Eis+smPGej1sfk7M3X3OSTQdyhb
i4t04O0XhTZTPruXZ/yuYvlCmYr1EMR80YvoHVQfvBhyA6Mx6ndfU5CljA5miFEHODrK6DIl6RXR
fniqe6gHOEuAqhsMWlzRNmcnb0e4EjRnnCN/Hv4l02mYSXqT5fyDi+xUTveA+cZbF2Hl8i9pV2Sx
3fNyrvShO1BOfim8vjvqmn5tYzd7YtfJ6FUjx2VAaNohMAYA9KZm3elpew+DRq01G5/RZPW3oQuK
6/KlmXG4ARUk+HlS86jbWfRs5+sss9XzMMYOpR9Y2gynLh60DFOaQPDcM5X5m3UO6eNSM4+Gu5MU
ejDfpu3EnUBOLdsyHiD92A/u3lbM13SNouvlu88mnfBBkR2WH+XuQ+J763jeM311jHET7KEsD2+u
6Z9gNJjfQvfU+5ATa2BSE91HJ+X0KXRV+qxc+yEVA6Kbphu7WoJZWE7WGdSGtnM5zc3nGNLCjOXB
+jyFLaNDgtP77wO662p7j3eb+TqOLaFnexgb52geQ1She9NlbJ1si2hZ7bXxoRwxb2qUOoJ0mVi2
QDjkor7ixa1JJhK7Hygs3HijPe7ZHGE8WsmDRZ5wLQL5E7yp+RoTaH4YJ+fnREzkXOukBsaleZxn
5CoMoCGmDthiHEEupHMlsaxBE8YDQm3ql2jcVp0fWpk0mBAI0ptNUF7CRDbQgrvxkKYDXGlS+PgQ
0A74XAPRLBx4M25KMdVyac5oyIlSoT3FrZiIc3F+Kh3WtKnuiOUNQ47SHewTOfAkVC1pPhKgc+ea
eNYNcYJLW+0rR+bkAcV57IrxM7fov6GIHGVx0LcE1OE/q+QnIoe75aKs7dMyeZO9b27dxAM4iJd4
XwWYWPNJM89cHOEG9RBc+9g4RGZlHhoyuBYp2Qsgm2QP8bTZBWXp3gS30lVQ9V8CqQOmkdFuAb7h
eU4xfPkQD24mtUo7lWbVxQMP8j1SxmiSbDwGT+CX0y9trAkZFwP66PyXNkAnNkSg9ItXdj9Mu4cz
IeGutLFQ70r/QWzo4VsXJ/Ho8in6kw4vo1Iv2Enbn1o8PeAjzMtJX+tVXm8XTBXKAqWiVpQ3H+04
chgxmvypdpq9zBEaZKlTLjgN9lpgQf1hd/9O3pntRq5kWfZXCv3OgHEmga4Xpzt9luQaXAq9EBo5
GeeZX1+LEReVdW9WZXc2+qGAAjIDiKuQ5E4nzY6ds/fa+v20S6oxuNfKrPTKEPribqqs21+vquN9
01pPV8zhU78ma/1EcVsc0ZzwlgfxYRvSOTT64B5pAq4LDPW+0/XdsY9hRto9Y9agQ7Fh1YsPzMzA
LvczXNLwEVE2ts7sYkx6vyXHrfccN1iUohFmuH7XmXH8nk0DHvtGu/wO2UYJjfBomRNqsm+3WTV0
iFSIFTfjZ6E3+wkB7CYfVPWoGDQYB1IqMGQwUcwSoz+oBRQkUQ1vM0shgACMfBoeIenNMN2aCbFY
pTaXX7NjI4/20oEpxVRuJ37RCHWic722hnWluhUhe4PxLfv03Goz+zwRjotEEUMLJh0PwCCamGVK
1kAY2cea4AjK45D9JnxjIySThUrY7zFHruMQ9QXaT8aOgl511OVPCsUq0KUxup2kU+MnM5jsLoPz
Gccu88TTwIO5+E+xnlpTipfWfR5l2v+k9xbRdLGjR22BlunF+GQKModga9Biwb53qaytonyHqkAJ
nlOQEkBpMwDUu8MsimGntnH5eyicyCtwRUQKC2AQyiNk2lzND+0vjHmWFevKnKI79AXI2+pFNM96
t+8XRGyuHgf4Dt68TOGzYsRw0REN/ivfvFteWue2W0uVzwoWukNnwgWJ6M/UtlI8amZz+BXXkMHY
+zWLUHUajtZsQU0jzQDpYj9AzF0m1Kkd6tsUvoNviPTnohjwqdKYStXws34RxcuOO0t01ekfHya0
vwacasLUVaGiyDVUS1X/miWb11XptmNSIaUq1gPX4GZa/kidu7RhxlQZU4likj9steQPy/7jr7/+
W9gSRylcvBc15uszkqGDHlaQ9ZRcciTQBbwL09Qvv/8oGakUA7O2X2/hj8DtP46Of8n//stf/2fG
gS+f5b8fsf8uDvzwVTdf05/ywJdv+J0Hrmg/BEdsDrTGkuNt2DZnzOFrCQTnSxqdNI66tiU0DSUt
kTw5EXzEfhvuD82iQWC7OtZuxxXE4S550r+/pFr0/xzVcNRfkeD/TCL4nyOFTcM2XEc4DnZkwqx5
eX+J3e26qDVdZqurIv9S5W2MAtUhg7cgQlS6K4Oe4X+4NP9J9+E/+32EnLu8ctvQdesvwbrpuKR6
jEibo4QQv89B3M79ddI+x+zYIz75x79MXc7nfzu//353qu1otqsiAPu7TGnbqisowjbDGXx+cr6G
O6W8TfBwBzVeEetrCVbotH1jPEC4z/LiIHPVt8S9LkIEWf+n906Z+9fXQ3KzueQJm5pqC9tcvv4f
OhxaWOewoHH8hNb8UItTyLxlyl0vQk5VagOalw+Tli8cy9XUnFR3ITuku0AMd3WbX1ksz+n8HkOr
58Tr7NGDrmy8WXFiMmaOL5Vp3egKpGbXWkDP71OYI4dj5lFQsIzuJeppq9XXtJ92oEOb7lvFh17N
1aZCg1vkHZS1Egs/CuUvHUqfzRii6N91zq9Rxwq5ErSLZBxtwua61DSgUPE/rjJcUaoB1y1QqKDQ
HKsZylUut7PXus4jeNNrh22TxCuTu6qirTjQAckxIZCy4S3vIeI7J9GtJfAOC00VJhBZ4C4iEi+w
Mi9O+V1ANgz9k53RK002oJp06gkCSdetE7UFWkN/EsawoyobjTflmmRfj5/huKqL3NPoijJcMYZ1
v5jnsWvCC4QSA4GXuXFG6Omtw7TOrlWvQRuHjsIECcxHxfmf0s2kKydgmeGLhG3E32oIfBGKxNT9
BFLgYf7zOvhepDmR6rhcv7C4bTE3OVjM6BVl/Cp9ljucFlAP5bpDI5xADnMmdWNyxZ30Gs86RBBf
SzpPcV5Lp1nlPHltceU9B+ndsIT1ZF5rI5cPv4xxP05XiaQfie1aGfA0jzAjcRaYDTGPi/Yb51Ic
Gquaq0dSJrrLUzwghW0kxD6aV0q5CbcqZLEe/HL5OpmfpSNxqulk+wgyTjoUhRSzjFaHGEsejZCS
ElNorZeh1Fy8nOoMQZqoHxdMcAgErQk3jqHswH1flrc7c7/MQbjB0YfxSYOL066iHje+8innU9G8
DvHJ7e/T6rIMKgnS4ygJwYzeblxtguq2BKFpMR7N888edb46aWtbIYbPyVfucKsrN1rxih6FYwwP
SpCu5+aKmQ0/5KrPuRNVMMjhl8rHbkHnh6w/cJvwuYDt9yydj5NIPyU2V7jZPcmcJdFJdeBrAwyn
5d8tn0NM8wwfFeqv+ya/VXgireCeWyKAk40OYjVq2Ad0daOE0Ybgio2OoGW5TWxUL2LkhjPDDfEr
m5xc4cBJj8W4nauZ+h2hJW6ecYFYZgrsj4Z9/X55h2ryFfEpN6SUMDoEmqzADAq3pZA7g0mOZnqt
VHyjgLfFMwuPgGJOrgEBeQ3Q8akNSd/kUUi+am7irNkqA1x33mXcf6kF865P7Po4JkMv5uYD4bZc
SvS2qwzwVk/RlgsgXgpXYg42hV3etCkyQvSxiSFPlelcWdE2sNufSmX8ULGcQpUji2Z80guD0tY4
t6GxrVDmBpqG6D9bIzpSXQ57JXBHjBO83uWrQi03JQ9+bf8cSiy03J6liQVH+0qJW04xX4dEbpXj
Wteh3lVXFZFM2RHAU3ySt8SsaQNqwVHVzbI3jePFNh7oG9CMWDJ+eVHDl9a2OOg4NGSkx0nuKT6l
qEEsXG2TBOHjVEN7sOAZqxjwmZcg1uD1dVZ6iUJEN5XqLetinwmWtmWXoOblCpHoxrPCvWj/yq3G
S/yV1nzMBtOw1yR9iwirKAtOGrnzjoPuYPbWDf2hX3OUoHQYAb5ifhwhchTkQcLjW+7d5UHlORC6
6wnRInYmG5LdCWcER0kwMyo6Z5UFzEqBLXdrBeqhWDWNylONmZdnUVZQ/AlBHa/VeK15iGLWUi37
mngAbUQYvFhj6LyGGLNlHccvCyqLFQzbSDUyfgw2UiHPD8WDQ1pyYrEC5hwmDbZFkqe1aV4pdesp
1W3Vhb5baf4wAr3IIszmhFP5Tq77TRz6tRw/6gZ9gK1pPk7Pw0DsO1Po5sW1lHWHBW8x94wo4RcP
D4cazPjAb3itcfbFhBbyIncwH4rOhcns+4LMj067rxMuz3C7eHXB3qzBGJAdulnWoJTPeGihqYfW
XhvkboE+ywYkLOmaywaUR5hc+eRS1jALfhJrIkAFF91r4YIVj+s9oJWdUPTNqECKqt2fJd0I0Rqn
LkOPbKTLrR3+HnD8U/XzOf6oi6b4bv/38m0fRTnVMULwX/Obv/3tscj43z/8J9uv4uYt+2r++o/+
9GOp3v94dUvV+qe/8JjE7XTpvurp/qvp5O+XEH4Vy7/8v/3iv3z9+imPU/n1r//ro+hyooLvv8K4
yP9cDlPz/oP6+S3/l/Pb9PX33/NHCW3/oDT9NRi0qKJNRzA3+6OEdn8ImzqZIppiGA7hUgH+UULb
6g/VEhTXjmkIniDxtxLaFj8cyuul3NVVR2cA+s+U0PpSwv+pzOTHG45DBa8yVLNwUP+5rMtHJKSy
B2mks8oqClSuOaafiWfm3MwFgTeuhiWVYV9dMahdPEkoi5igT8OzLgukv8a5Xghi9Rg8wgR8Dcp6
K7vKr3T1tkpngHioLp0aTAn5sESZEM4Qse4wdVo1KPHplE7HebqB+H1Tz9F36sq7IMxfrWorg+TC
fPemsuxHLRzvEwWCs5l+4wu6yfDIoIJ9UC1gXwkO9T6IvgP4F/ClDIOpU+t3DR4eQ58FqiC6iSC3
X4rqw9iqrfsY6uO9ozSHecmkqeOCUMliO7sGZqkAnjVUVeUMGGkTsoNyMJaryDBZkDuJdlnDedOe
M8PUCTJtKO/GOaUP0BPtROlN6pAlYZR1zEkVBt/SNs/g0oZN0ZOmlodTeXbiojzLMpTsXBiaihCX
bJsSahNq03Nmu6RBW9nGdsYXu8RutsxyBmO0fN7quW36YJWXvGoade9R+KVJdW1ZSJHq4TldeHFm
kd8P0Foh5W+VseDda6Qnzgi/6YZl11ylB+em8LIjZ9wzZ65PmTPh4dLpnIzBdNJgNJ+s+p6QZ3UH
t21rVTW13swltAEcodBPxQoUgeJNDhI60BrHAfrEzmwzQmzTkvzB+YWQtU9irEyv1LU7HFM2EVTT
YnNPd0mrsPS5LbJr16t645OQFrztY/aq1V21lt0DeldYS5Q1BfJC0LNMScdj07J7RGSwmSiQI8Rr
ULkf51TBiCGEpwmApcn4LFvsvRGplW4PS6tycOh2iGviOP4op+LU0npUy3MfWs/0OCtPOuFHXRYI
dZgNzES9h2yUqXt1cK5n4SdtMEZX/bOWasILIxPDRzFCTTIqqOhpwWxr02t4stTJANFHxsx6rnt2
3VEeY+hj6ykO7wl20teoA2D64spbSzvw2dhKdHPmziHIOGWSSk2+jobpQ++pk3oh7nQ1EES4HQiq
N9hMOTj0qYlPDoOr5fYYFnXOnQX3XlZoMZJm45wbmfCHJYNIW4iVsVPhV53A/DEE3AQ4U1anNuHc
M1TWw9iAK1DoU60SYwD/XmT7uREpkukEFdeY+FYo7tmc7L2kXEdrVO8mRrqGGTyDkwLEQGXHfKq8
Cm0RrbmPtEbpASUusC4abs2Ciy3zj070tzYLgubCgFMiHPIZKVzbhKFCKdUXkJCvyUyRSqgM/kUj
PJQLDxPJv8r3p5jWgXkVm5n5GM7WjDNS3N2HRA6vTJyNy//HWFf8bg7u9JjaWnZt4mssLUZfupuS
0UKZgS4diktvzOoBPOhwNBJnBxlfx+3H4FuY4VFPAaXgaHzt2vDbDvKNjY3ONOQdPI4Pd+Z9ZQGP
sTk4D4oNLLPKDIDeNSRHs+ITmWG55oSNcXrRefSsyl0JZ1+LRPGifB5h8ZbZJrBgYMDnAtVi6n58
IpLH3STAZHsN7IKuk4fhGuXjgEKL4TmzVsUWdy3EjpWIxBOUAHhdJivbZHQnnmMGvqFFU1v5ygdj
F4XTkxqox3LyHHIgkHuTtACl6M0NR+gEDdcrH2vCeey3EO89dDJO7bjWQaVkZIZA6jEyHdFZqVHL
QxRcp5LDAZ60VJJKGgQOvGr4BewQhywrQQxiAtKejImx1GzwPqAQfY35G2MisYJ1xUq5PGtCvroF
D6yWUytE+YuS0ZUPSh1hffkzrhzn/6G79/+tOvkvf9B/x/LEQKfzX5cnp7e2j9/+VM8s3/C7NtGc
HxpjPVOwSTqIV2h3/a5MNPEDPZPQXNNWTV3XBB3BPwoT0/nBA4eghGLYXSoTypk/enum+YOf4Zg2
5nPDou+n/lOFCSl9f6pMlo6XZoJg1OkUWjov5S+ViUANMqlEWK95gLdR3pXHWpFQKDU5bhS9hVFu
puERqhjihPIwuxcIiOvIgUUMP7OevAC6eAdRuLxvg4CumQnXJyURo3EUz8J85DC7AYyRO9BPqbZd
tOrh3FkbqPsa3gZQVZitrYOIHrMyu5NSqtfM0m4Ngo9nNX2ZGxZ8o1/cmR2u3bg7TZQ2JubHoMP0
PHX6s4wZU8kw2jVlSLejW1WTyaQ7z++iCAwmrL1jlehnm8harFPPUpt/4QbBQjDEOU9iOPXpwtlb
3JXgWDsRnXHMMX8FnDcWhu/W+ottMawzJ83wLNFtsF54DUmmWeG+53HxRpzInOifIXWEgchZZ28w
9Nhvlf7Jqsu9MUw4TCO8uJA+fRHKS2zohN3na9rwX5n6E8di4pUE+4GUgo5YoE4hrfMtjMqjVb5H
eY8GK7gZNHkp6HHo0bxHKrxuymdmrcxVcb6GTJNtxwfKuM1rdBXqtLVI5NJn5QzWahMua/eQ6Se4
cwvJ3URYiIWnCHdqFmxdYJeVPW6qyYFhtBCpGmubmKA2gv69CbFP0viwal/AYSbqg3xakV2rvL0m
ANvEV2wXd8tFZgC1ttzpvXVBoUZE8QUluMgR3q+2STknqvjmFN167+FaVrbcJQODPONsLFg7NgS4
JvazVNy9qZNpHI+7hcPWwl+vbf3SE7wBo4iWGO7TIrO3CncdYKfA2aG/QMcDDP0g+UdOB1kKFZLX
qv2pmhBt2rN5nz67+VNFETHT8YmSOwTRXugQSwQSptf4QdIiHi7N926W0bgbSX5+CRNjBGY1AzCa
LJo+KXtj/ibtGX6/Oa6TyX3EoaIdS/bHTLMdVIegmYtaPfaG8dT38YFhWlreZIBhqJIRfjGFpLE3
1W8p/td07D/rp7AIj20zPpYiWReVk2CBLNZKuQzIdNH4RJLcmqL7DpRiY6T4sYn5Ibm0GDdto9EN
kPFWZ5ofYORbGaEAHRMScUe924KXSF+ikbCHWjVekdeYYKZd0l5nYg3HKtpyjBIo2+PSyxxajG0B
p7OEWThs+zKHu4c/KjuAwKXl1ZNbig+1f9PNV+ypffAeN8O2yGSy7yM7vhFmdsoYou8Ht0Br1/XT
Ja/cei/yttyQ2iBBIAcuzejMF6N2Fg21rbQoyuG71Te2jJ+EkRmPWbioYIuFB9ce3ai/wGZEdghO
CbYxoIxSvXfhY+LOBx0k09dZPTVWgT4iPY7dSNc2fYSEQhcx+uiL+2gRjxC9AoTEdNNjasBosKEV
Ylqjf5Gq41NIa59vIu0tZlP9ruwljFgCtyWZpps2Vg+zkHQ1mpWDKk+k9nrEWd20fPaWCiQm5yTx
MqjuZtIOwCnbcMJhLR76fkTRUK1M8w24n99JnOLpR54Xe4emW9mRS46+C7PA2nGIGRMsjtmCYAnu
+uZslcOmLuKtU3Wr1KIih07YZQ9qNW/HvNn2oHzkQoTSLmP+Yg0cDOSrXuw0/JX2XK2D/rGdj4Q3
esTcbBJxE4Tibs4vzaUJKsIbooNJup0BnwSSmUYsQn2DgxI3G210VdnakdhmqnIkd8sr9FsXtJmi
1whjfkajyrM2YRQAv9CmUCA72sd6u81BrZCTEpeXSDh3haDAZxaw0L+QxTPczxBwRPlzXo14IwTI
lxE4PAN/ynWFjNwSFxiQwJWuYMRuXeM6JdIXSOVHtCI5zjuJQSKcrpm66wGdztZ3w8RdwTc0Nyhg
knI/thFHEkiy+QsxS5upfsZUtUThJHxh9HMl8WvIN1MsbxxEVaMTb4cpvAIAvEtHdy+bTcd4JP2o
nE1LL3ZOzG1mcs5YWsczw4wh8ho43fjXPfZFj5IfkaGxiccFPQdsptjL9pAGqA6X0QWaQSd+aElN
xZ+znrXwZ9a9kXGwijJyJCxAEI5Km7wv17pxCt2XKiy2fdz7GB82Qn0No+9qsr15+m7a5KNiqjGN
1naIL7FqP9Y5y+FC9XC1S92jsaYNyMHI44MndKpYsZ40yOZS2yAfPFkb2fesz+wA5lbJgbnSj73R
GjjdSQcTKtlXTXFJBmU9RutwsrittmY7QVnT3O/ElD9//Td3RtgQTH6XVHdWr/o4sWcwKFBMFqhP
UDLY0IpVZjjgU3Vaf4RLetpAE0OJrv0MEpAIOHQprEGps2un1hNh+mDKYKtk6c2Aw3a0XgP1Z6De
jjAwtfy9bSsChoicmInC0wtMru9NfM1bjtawT1BMr5jrL2vHSutAb0gF/mvbYpT2iuShX7zhqXmq
tXv4GqSbXa3khSdoYzH4SFsgtaUfj/D0on044NpTi/c0Kjmvt362RNpxMOrja9BmpyIeQbdrtODz
7eQEp978aS+HVZr3XUy2BeMNB8icywOU38YpKlnEIMHI6WnRJqsS+wxJZPWoH0q6jmHIRpruZr3Z
dm3pZ1Z7S0j02ob/6FjHRvkkKmYVMWRozS+kV6sCp4mDyQSaEaXE9JLB0a2ZtBk50kqeaXXwnUUw
lI0bI4TjJ6od2/sWfMJ2GsudbCy/KFJKNvgwRbnPtP5MuxpCX52+4+jrq/6niZMMhkHlFWOzC3v3
vhgXVSZ7EEjzcO69it0zKRAHZ+53aEy7IHhIcnQ4psATqd2flYGAqtKwmIq6b9E0PFp58j7Ao0Rf
UvmcqL1I19xzlrpb7O2VZ+QP0uFGRevM2R7/Gzo88UodQyEZ4Jr0xgbyLvqnOz2Ke45MLNHQGj1b
QdtThOHBrjje5Z9zMn5K1wgByplPVWjcBahmmKUMjph22RxjpQrMg+zHE866ZJWr/X0Yw6mB7jAx
rA7Dk7Rx98nSeVFKBo6OY5E0M69DfOcx05AOog0M22oVRtOn7JvQc7ulmnMYBblPWlLdUj3uwny6
t0V0MqT7sAwJ+nFAgDT4GA2OgPyqub+pxLHVte9Qdz7bvN/YDUzlejrUzLfqJTyqTL2yAuxWVCwH
3bEoRwSnzosxEMVBXeMcWlJbIQNai2anDwrGox9moqPpAviD5g+vx7OVfnY9ut8KBVEwelrDkNQx
qZb5Ad246Uy4dvJIvAd3LBivCLshQvUoux2nd4XuyBRd5FRug7w8dkxwSmjPHdNvmqIRpCm2cnpi
cLXhnQpQZubPwP0u3OJUgtMd0njTipslWyibmnUScW/YBHmRNKjM1zjSjgP/aQYT35bljkWap4DW
BJxOd4k8CvTzoAPe4g04qTdqcBMTwt6KB80FEqyMV5v6kIwIPwaILEjmK1T4e8k50i2vuyJg9Hom
q7LYJgM4CtRcAKQPoXitEgTWbslt86jRBRsruQ/UyS9aJIR8jJnDDAF2rlPJR4t1A5z/Kjbfitx4
iIr9bLC6gnhaU3sz0JHrdB7hzD3IYmc7dMEYJDqwDLTci3o8ShMWXbxo9DUfCVA/8I1MoKwLCiT6
EEbtD/bEWMrwSgE2wChfBlNZB+EHj+lByRWvmUmKg1SqUMZHentxO+qHYKE4l+a+yspbDXT2knr6
hfB1nTjj/TJGDwc2E5CrtBGoYsyJIVgC6khRwFV3WEsvWNV7P17Ug8XMcpmYBjpPqbz0pQEtgIhZ
Nvi7atIfEquE9WF2K2UZn1XyyVm6rA2lyEdrgHyeb0P8+OBr8a4TBdgueXQYX1oS4IKrztiqoLYu
ok8LUEXBKY4ixx0BAWL/XK4dS6cHYdEEFBkOmhcpn3n6RJz2SqXbM1cJUTnRni6Owc2bsnuhg4lW
InxrW5tKw2BPUnFV7bTqPoVvQ9tXOBA+SpuB8XQ2DeBeiOLIxSicG6u6q0S6V5DamWbpxTPEB1Th
ChEjaUvpku5HOBOp6M7c7Zsi50mhDQzNdVUkGqJWRBXzUWsnzmw9koLgqRp7f3YHLHO253DE1dQQ
JmNOn42hby/8OaYzfXbaWzbLJUB8JYN4J6zwOIrn1lqKX9IO27eUblITdPt4Gu9DUz2Z5XdILzcI
Dj3VRsGm1rJY9Pm3fJt5NmPe4Jw8jkG407FuRwnoZ4I7anTEZB+fQ3edKhw5tX4n1XanMhXOICc0
ZBGpluLlFCnZfLDJLJDaNbbiXWo/qxyWZPCeuQgsCHRQC/NJCG7VAQt08Z2gvIwLecNccmPn9yqx
RXh8HLCPpf5Rk6GruW+I7qbA2WKCkNT9/uyn+qMjzLsEzleX7AUYwby+6/prSQ1GVHIK/ZhYLeic
Lz1j7xnBeofKc265qgzwOsNZuQ4dVctzlBFA/mNP2SwIDwxZKhrlgQ6cNyyhwaXmq1hvewJ6JEQT
IZ/nKmVThuNDvFY4/lSweQb97cTnk9ihPwt7awSu35bIzpuB0xIzR4ghqFK3tXPOhPveo85MpL0m
jGOT5juiGhlfnss09Cz10cRNYujnLn+3UiSC6qduWr4CgFlvdvFcb8G/7ad88GdbbkzQXjVaHKfV
V2lxHw/dUQL2LhA7mu7K0cgpmJEiItm05jebEp7xgQfaaWtRYNl5totIsIydEmk1p56mOVkuhSHL
znRy8nsTBn7K5JeQAuzkd3Vtr5mK36gmRTWxem7k/uwEKRhBypZMQCVlx6RAOx81ckZqP+Uz7Ipu
P3edr8urZnzXMDUxlqz0tN6Wi4LCKCi24lPfDcBnOni5oMv2mlvfEnia+3VFRmevvJtJfJHkHjCH
IZRMMdeBaTD0VZRgQ4LEA+ruNYSw7Vj1z7bJWlBxBaXNkkG/2RvK4UJcxbDWEtKJhla5nTqk8qL6
yGysPRDkWgfPtJpdUqg4jlJRH4qnQBLpZJJswell7LJDoH/jtF1RmPqN3V0Au97VFJwu5N8ZsTWY
/N0wEiDWFLejBRfGYuNs/XKRTkO0DRndm4PL1qLsKgsBQGZflkzfejC2bUr9PeUX+mWr6aNp9/OS
SsHpqiHDBwmAQiJAV6gfjgliKpUHnfzFHqJayBVCTP5zYG3VQmddcEZwzaO6hDPPH7oEhGZmByMg
HlN/G7k3BNetJLuFY30YjJjhERzp+o1QsmfWBKB0e0ZEX8VCNjOqNSzFVZX0vlpmoJA7r2yyYwTP
bCRxSIG12qI7WWnzYZLRTTC9gPVLVv1srvP8RaD1T5CAlg2sbYOsettksDY9zpmzj3SwhwFBBuaj
dLotOr/VMPx0ja9Jfk4i2QZTuiM059J0KYkNWKK7Zp1rXg8PGjMSUonqzqYbFOZMYQqHDMnuzXah
FtPkQsjbboZ7KezbjixAJnAAk+LhbeD0Wqv36BerA971XVpi1WxF5g8DDf4SzypRHACmh290/OFa
tpW1zoXVQ1fpDpOhiuOZoUXy3bebUBH7R6sCTvAJSZSwdcrOGqHcSrEQJ0AN2UbaTIwCkzQrVCYA
4OkJ6PKXbnzpibrSoSXYHLXHdvQLuIxE73F64NxvzdjsUvvOgj1cUaNnyfAaF8oVbhw7Q8jKrq9G
dgfMDJz4t92wL2RzGJnOpVXpW8O+7G+oMBgklhTF01bpxAFs1Cq2+m9k7dTbuA+JdSMKKdSpwWiG
DtldXBkPlZ5y8R7mvMA685mk5rY2SURGQ03OHo2ZjdP/tAy4JqTJuu5FNvG9xXMwGmzy6F7CEH3g
RMB0l+e8DkBFlngMtBJnDCWtdJ1XbPVrNzgI0psNewFbz58c11cj/iMxuI914FWNQL63trqTUj2X
bPuB8m3lBO0FL9pis2DMtOyU5IQ9A9faxsT6jMiMzFxnB6aCMN81ErkRyPn28BWPcKAbmyoRqXnc
zH5nfI/92VJIYVAHddHXbKntb8Z6achyRLPnl4DTc0+Zr2rZmui8PcehVdHca5JhnLbp+UHcDXct
wYFUGSRUpdVTqPQjCxe/iyivJ0KVr3rSvNXp8FWhs9FrTmao5ulg67njmczEwOIoW9qDay0gidYg
0kk1VmyNFc9K0NDKAL+ZztlhMKcjmrWVRuFBGxYBYf2cl+550Vrz7Udyz64DR0ah7bQRvql7mpL2
ZE+0qNvzCO5qUjUKWrKAagJ85/hiBA/EcxxNauCofU43LmrGHucx8qlMEpV9NYgLbT7hBNz09WMW
sHdyps0Is27t2UtH4yEbziR3EqcXHDUYRSBcK+KPtN6bArP23DLaaWBfdjDsnxrco2Fm3uHOPzJE
9QzJHC8339GuHRXprt2qeGRa+omfnDF18ZAzFjaIEGjOVfLRDej86J65ke2rzLGpvrQczrXYgCXe
kh7kcSHWYOqPyC4o8nCfTkzdNQpY0KqZVTIGuxjptREF46torVUwwUiRz6tHXHw8Gx+Z+dpohKHL
n1yOY2ttp/xqGk+pyZMKkkLab1lRbSYIPV0CTC6q0EGIjRb15xCx5OCOBAEeg6GDNMo6QTTxenA8
slCtFWE9PhbkGwevgem+JtYFBxZI/o+EpkcCuYY0jC3y/i94Ams8ARNEwwFZlNW4flM7J1MlLp2P
SHPvG0JLY2V4wjOiIOMUEhoJxQkyvJLMDmlzssLBMCWvYXqdOXNE5quLXKh31AsmOa9JvnK0nImc
fWnmfocxAxvig1uKz3iIyczr6n2HJXWTq2a9TpEKYKlY4U7dNsQtOF16jeR4mErtTI1+12h1uiJa
bgDVwGOvl9YBhgSHXA3XuZTwaQOdS6U2UvVB4GmHCex4r+rnxFFuqtB5jOZfqJWKpy8zbmsCHDuS
YIu+6WjmOfapU8Jyn1juswph9gbwC1mj+Qt0+2vbzQPrS35npP44xRGNjOlt8QnM+AnYNKdLM7LA
O0n8bLeqgX4RCAFK7n0mbcg907iFb2SjTiTvr+UXOBDjKCcr2kKSskS9UwpWZEx8MalKUXOQNfGc
dbzNY0TJNEREXWxylBYQBPotc6tt6EwHQI+rTIQHdFe4GdR1Y+scQO1nuq1NPRO11xI5SfBbSE/P
Tl7wiO+NVsOtlUvaFfX8XGbApiIlgsXFH3RTCYlLxInp8AU1CdWCdjLrOt2Feg+3L94qFKOhLX01
mM9aAEuxj1DafAzs+Ixp0MTU5baLIHDrQrt1rfKRSLS4ZrReET+Bus+qDeQjIxZqaFgYTb6Tnic/
PZZZ/lLHykfaAi8LqX3o4OII9EOFEQbaEXbvZHwaR+cZOHLhaf2SUYj8EZfYOndpOrXNjuwYn8CR
KiIHDdlAR0XKxgrNoBkPdcc2VyfHyGIJKhmMB8OJC3+aoITF8UvOxM1NILEWeHgibRN34O9oPmvc
LZXotinrUE9sXt35o4zE2lRMDj+yoFideCBo8eCmiQELwZ4j6RV/D4dlPU3D3TRGR9PKFwlqfwG5
/xkoCPPKjv1LiYLgZIMUqkTrngJDyCPe4ttWqeddoLZIGdNzNqkq9Bae4tHKd7T7UfKZZwKu6scU
+n0EGY6lu2fwBtPBVELQaD35x8VIwBMpoTwZcrB2SqbfJySQ+FpmAVSnYTjbvIA4EpEfnkYzIEgi
7catWbPVT9b9HML4Tu0PBGBQfJkw3aT7tgqMgxPkp2lE/RBNJ6jgWVUFt8Uc/Bwbwgirmt28IvNi
qI3jrz9EweOuVBz6FjuqiIV7JMz6yUifwtKWD8LeV8X8b9Sd2W7kSJqln4gF0oxGI299390luRRS
3BBSSMF93/n0/Xl2NzBdwAxmLgdICFmZGSrJ3Wn2L+d8BxZAoJ4knlOMXisXyAqal34Xuv3fFunQ
oiVknORguWo6rc5uhet56IZda/D+VB4TIxLDuSi9vj7MjSfIo2dVQZDhkbyZw9ATGN24+doyZ4Il
i7Jfag1eJmjldEjabtW7A6e9wP9IBLeD8phxkW3zEiZ82kddvqpQV3uvr04JWD8YI4KnV9tImyq1
5Ud769pOrE2SGUvpykWsLSKzgejzgeaxTulq8VgqlwJ8cGaXMI26WtUTOgVITyxYKlL7HkiaYwH2
INVjuvHkX7cYBUQLVJ9+6TB1HIvPh4I7zvISItegN64cripr3YOfGtG+9eM/nscHsmt4IYp+5Pvy
sT+6pf2eeXZO7jpHeUrB1yLaWtOezQwxz4FDrZRQbRZ9N9/mwsBqyvDcd0e91oP5lhYSqBbCwdUI
uYkkMD7XfSh2hQ5554S39Uq2ephyy73zeEoR+zh2dyhj1KkpLEYmzp63Jef7DKKTKMp5Pt5IHA0v
CHi38WPdRUbrlzN6cuNX8rsXn7wV3lsCkZKl9D+i2hxG93caGN6LChZDm1F+Z/UjN+y9l+KsFTdA
Ur6BZLC3Xhh/RBiyl03nNMAe+YES4By8nPygVSRvUc05a8d2sgMiMjHNyKNtckaV5uAu5+HXb1HW
I21vj71mz4X4sd96TfrWFfw5H2vrsnmkoTRJfRzJrEGJYq2SPPwugKFQ6XtAtanBAu3fAi/8JFLE
oBtCQetiNiTrxV9Xtj/RSIfXNGdx5oXi5sGcWiJ6QxBfhK+97Pql06kzmxb/1nqCcz/u0h0I1ZDE
bBZuQYDCt9E5AsWmhPpafUba7X43+HFKVbKlBma1a4XxDsnBYCJNSekgkRrj7hcAxo3oekr3JuSp
m52XxFU3YHn44fN5Mwai28ePJFyCuPJVjYZ+UYaoAFWnmYOZnsPeZ/rrW4TQ88nfpyU0+YmTJezk
X5sVOZXocAukUWzKpuTsLMiqGRhH/PNFhqjfu7FihmvfBmu0j+1j1tlF+R8jaP6O5ENKGG6spqLQ
P9R1RVm6p3cIdzIcad39Q8e9zXSiheXft1gk9JitCH95GgxmVT5eCr57e+6dVdfF7ppMUCCAWX6L
cQgsoxj0Qcb21YI4xXFIG9tNywzA0zIu4D0BZ2zWra3RSeW4BgYwD/w+yRhHR0kSdQF9dGc4xU8z
j7AWyEV95EwwfyRcZzYDPmtYcDamU+LYTdo3CZGXmVFygG3Ac9ZVR4Nda+JqmjKFnBVTxTiU5OI8
TDs5mjZcQVmwdeOAQoWUOg/4FL/VI/Jpfi1Uf5WF73GfVNhBDfPY18fUSHJSahIs2iOQEKvNDn1X
7eK6+PBNNax8N/his0TNgc5RZBmBWLbeoBP5zEoA/YCUbn5oZWuzC1mozXW5JOiAcolGWkhm6GmC
ic1hRyUR6awQl8KGH5x26zeAhTPU+KC7eaFLt1jXDc6YJFVgNoIIDmiJl8Go93Xt/oJIPiwS4Ra7
jpss8zv/aj3Y8owhEKDrF8A0zwFEOr7jsA8yvDZa5vQP4JSCwXE2XiGJhM7IrP9PVs2Iz7Zmlb7T
YsPrHF3cBOZEOFXHKGrU2qndx7Mrrbsj/XXtE9JjB321MWz9AsfyB3t691xoNbFcSnhJikDwumhv
k7lG/iIi33pWNDDLqmU9MIjO2WH82nq5Usey8va8gsZ28qFxcc9cQrcBQ+a2gJzwS9NQyF2KSnk3
ctoi18nUQc9kGjQ5Ga1Zrr2nuA/WlWKGzsjButeoougDk2slTHsNn0a952oTF/74ITxSsbOHD43s
tj9+7wcfc5wRIvGt+yI8TzPhFWlF+jlxsDRokXpr+1rf5cSZjcIPYc3jf5a4/uk/u3Zt2NFLlElO
mCymNAIhuustZTASYz1XNuE7T1O9rUnyISTWye9R5W8pilmhWU15cJKEXz0ZkoVlVtWtHMsCd7dH
SIW0qhsV8irS3LOFsKNzOEYxdGl/WhFbPiydCYlfDsdn6Rmhdfjni378XeRkxt4NL0oV+mDWOTNi
q2cs6IMmAVj2lYkiRG+cs3NpWAFMbnex5zGGsekTpkyOnY7FbmTufAgyToKazdY6qix1BIjZH1Ho
JNQfOj/PblCdrceXDIDJUsZmtPNjbtsunoyL00TtfQh9SBfedB9s5DXK+ZRGHN5922ax7RsPRJ0s
1lleKzTVCeN5p7AOKBJAhU4Kpq6q52NeVLfeMvRFsTYZ242fCnEoa8YCU03rGCFIfrJCsYVg+W14
VX1OkvhQBrSamqjA1jHiU0TYN5KZdFd3fX+x6e62ssJdzXjNn0R2yx4sAQq1/DaX419ig8tVkAru
6SjP3+YALjmZO5rHQtn7IASQmYmN7CFycJQTLFyO9T2v7I9BFjRuuSJynmvkTTkEMDtxa+0dmEMm
0bzPtRHHR69lOuQ6+bNLiM0zS1lYrOA+a9usd7Ea9d3lXtrITvXrXOcMH/0h3RcRANZauKCEQxTU
kpDYFAH1zmEKuynKsllLx7FwWsPftePwGHe7yLTzayOqeZX18zkap2mDf6E6UK49ZcMgNmPD7VOa
Jas2wI4X9/HF6eXveRTTOmQt1RDaep3Lyrhajy/JWCA+tezXmNZgOVJC3ZrQHG8idpg9sUmySYu5
/fPPXQ0PqQT3v8mnDtZ2k+hH2B4zLxgfFpZJz6XFV9kZ1dqR92J8cpx+fFJuMByFYb+RKOGtpckl
kpQPAlA+dufSEmiisgx9sdPgmTemnQDZdprKwjuZSYe/kNplLVyEusu4gwHSU2hv6lnJi+dMkhmx
LzZODk9n0U7irUadznws2+VlrG9yMn40C1NurVRcYS06pALHjPP64vfECLqCTcRSdzqFo9eegDzQ
DzD1ZMmWARdM5nTtmE13sSL+RZ8Gv9gwNJtBTMZHSzcbz82ltCllh4GQQiYvbO7RB1R+0K1LbWSw
L6FHdLVCRDQBeaZ6PZtJ7i1QHjBUm1S8MoiqTdwGLkxJme10pY/4Tr63I27RwmXOFWSJ88ipHE6A
BjEUEXkSAjpt9JKPzHypZLfrbJtcRnTrV9IGxBLdW3SVnb9KSkhVBH/Nn+FcrDm4/V9zYKLHSdAc
8vx+YRGiTBuKa+I7w5ueuUa4gXax9GpWukrf4DTpmwe5ehHEUB5h+7C3Rqn3sGGoF5EuiwTkoG/Z
5GLhOL/nsb1D/o3qDWB+01KVIRBbOk1P79ulFBOFDaWVKCKaboTuaNH6ZBPGjmAm3Fa3qR8qELOw
B8vQYjnEAOggh7p8rx9Nmce6e0RIOWfRdNMJUwy+5bAd3Umes2jcNgSTHyKztrY1lP3Ql/JssKFb
JxrboPDi7NWPdP1ESX4PwA4dW3RrQHaqBDtwnW5HNGQE8DC2nnz/Gg2UpCkzk7HKo7Uj42w35ONL
IvynwK3j7QOCu4jsxH6PIrGNc2bwk6ot7Kspox7h1yxE+29dpfqdCKtz4ztXYGA4D8n5QBkQJbt2
nHCNwQPZpFVM47h2xDyd3d7GWWD2m7B1f+rUfs4U6vhqfujNnX6VgZ9bFKO6Dd78KytpXZ2A0IkB
6PtKGlm9qkf2Ni0KigVUQ07pYXo3xyF65Q/iSoZdD0ftalv6l/CLz9w3PyLCTHmBkJ4HPqlFpLZD
eqwxE7MaK9LhQlKY9+pkWDy9wf499Zh/mXnp9ZgzLQ8y4DKOCROXSJlVB1NyYTclvz/ULQFHlXok
3PRuxGq77z9E0c2H2rcBTqXqHuq+AcUxWKzKnHPMzwgihgDgMFdb7IEsXq2TC/FrNVYmWrJmcOiL
GF5knAZmh5e/HWg/yhxScVub6NqEmR2VStNt/lB+JWFIr9DZw6aRRXayiY/ekhl9slmhAStlv6LC
Fb17vSwTiT8xKYetMJ39lA2Xxu0H/rGb7BP/l+e1Co/mJ1Lat0ZP/q7s3NNkFv2L1+HMBnK3qgPC
Zi3iKMfhWMdxc4gTNDrdOIa3UcCLBd9kDwgPdKvPSJCGxTTD/SrdDIVuF+EGlNgmGCJiy4KryxtV
PxwZHlPCpD25GWeF6/8iODtZmjqRm4mYiyNQPjQnJhPurO/lKSFDmtFhPjyA7XIpfGa+qqqOBCPP
qxKogJn7exeJ2RnR8HNYNRbTTJp1QoWJ6Qt1TuCK/ZCCSKzwISsDN7zXtQ/3CrkA+6NMrYU5oCgL
OxPNCxrOUkuAuGSikksXXbMpiK+de2nJ59rajIbJMFI4DgzcswW5XfuIfaVKGdcoe7qUswvviHQl
9hQbxQ98iqzPqZD5JSmNz850mk07aWJvBl3jcZ7cDbm4X2PamoesnfapN25JY0XWmZ/04AE2AJGE
mT8oYajk2d4L+oPsn/qRoMnEsMkSrvbFWH7ODipQd/xdPGQzSWX9kLmj0B0xw4xjNJBt1BJROV7N
JC2Phs8WwZUpgXPsxE66wn6dxm28NtKxPnhjfTJ77wrD6qc1sbb708O9zcBynLwL9huBDpSLEXkc
lCn85Uyw7a3DIIeAZXiLWei+xi7noO8gt+oZiSRtm7P+HeXajSxeNGsyXhg9LXDn6IXKbRBeUfHQ
HCTNkfkZKcsl09wBzxWfPcpvJiO2jtiszfjMs7yLdzAWYy6X+dI0c8W2x1n5pmdtZtronTFKZ1M5
zWs9Tn+rriOkL7THk/H44gljAx/P31XBTCtCeb8piQfA/SfJiLCcXZRGcIUcee9lcaJcJs9jop8Z
spLrs6vEZbbEfG6Sd9vL1sRqx5vRTJ7ZGQAeJSHwWg8tc4K4sbdF47XrWGoJCWLXx7k4B1Z59AO/
2cF4C/jgkSpb2tNfOzX006wq98koBrWxQKWxyB8vHUbg/aCjcMGOy15bqeluGWTsoR5Ze12ay5Hh
5kHeA3M2Tyrt1oXdfYiewVPuEhtW/nCQ55vKbR5M+fEzhsS6jEv5rZzXkCRbeBLdfJ3dfdy+h0Pn
sK1wyTRpKEjqyFqnEygNp4cM3ZneIys4R5ZIezyayCp07jER5wqvyubCcb5A+jvugUdsEof6ZPb/
uMSE7Uv4FpB7cHFlFmgsUTWM9em34SW/SfuXqRBNiJ5NWgfvrMVuYDPCiyA8xR1AYgcFxJyM9KwQ
XtAKUtgrm85qMOI9oIBpyQyS+Ubtk18347wq0BuS2rn0jSo7Djbm5com5cHOY5/5Jg0OeYwMdkHg
rytR2EgF4gtn17CKMtbdvnHySEM4/JPBmkOra0vc5WZKCNUQ4s2QJTn0WfPC+tNfTzb4DBXQ/kl8
mq3r30sH1xJ+EAcL92pyqCONMMSvH6n41v4hxJdRujinyF0Y2i5drUcIUPO4r5zizWWktB0ECk0J
FtxG/M2r8bikKdzzGSUl0Rs8W8RjnHKRvfat/SziqL3aQ3+URCJx9v8WDRwTE6CyT103pvEJqvFj
58EwN3nsuJPCsHhglryqxC640cbOvzlmjTVZbNEy7R2gAol3KhgqHHoKFmTPLN2EnBknrfAM1Mi3
ewSJKKLR4sTkxvM+T8yXGgLF1jwDPc5C8nrd/LtG3gclhWg/pCx2xPVu9YOGwrftSqffqzR4Toea
y8vKmP83TbT2qBR9Wh24FAUbfCIKiKoc53D8q/uPHEItktqsPXvBT1BgJsc2R6UXmuR+i2QzpJgQ
IgYgS4/689FkTrxl6Po1K4TJU9WqcZ/CLI2opMNXknzobUse18cf44g0m6LBmZmwH5P+TyQytXKG
Dbe7hTIn3pSDg/d1liNZW8338AjeKAU0SW0b5hJ5r7FtYIvF3dZtI5RKFhRLsjdi0j4Kaz1odo0h
e6flZM/AF5qKLJlIHGNS0mcCtH28DABM71VU5UtPB5g96Z1JzubNHyeAwrBt9GZo+jsZuujP9RRu
1Vz+hl2D9rJo1cr08AyzM1sNJRzqRHfFKp6Dnx6nQ8pA5GCb1lo4oDsDr6zPTf0yuHzgGWqHm6xT
V9Nx0vVgog0itIPC2UF/4bavvo8qleKrX5h9AdyLJPls4Npwv3up4ZjYYcRp96dMjGYdVwgv2HTQ
e0eedTLnYIAEET1Epb+qrHP/OQTcPDbpAB79LMPiMF6TKVVszEMxoKmJ5ukeFTPUDZeRMuKLYZEJ
RE8JuvimBAfDUbwYJcO+jHhsac2//N7hPWZKQP/2YYTkSLfBT+ME9ckwLITPKWESttnvRdR/tZZD
mC2BPbvpWRRiXnVOMSzDlnGvm7JdVDTgAbsnPfTFoRt6lqUNyUU8vL9NQaKXW0hoKv5T1VZARkTQ
MYjg7faAgrLX67KL77anIUyanauqT1M02IpKQNOim3nyp+JuG5wVjA14gfrGumjEerb6gw7hLfLS
+qOQ0ZmAU/WjfWPvyReCbJvb2Pj6zuDua+CgOgW4BsYhfdIGnPA0yA4i8Tt2kEPyElbDrcMFsNId
OQpjM+pdN7L47VGHQzu/d2M0PbWKGih/detkujs+WweP3e2yjtWzjurilMP8YZxSfNl5viQjcoxh
lKqAd795bNDddkD6SCsILF6xGOa55C1hbOdlmCGkY5hMjhxrJ+r0LQHMQVavoba2p8OlqGeUlxYv
yT9+wf8iK/zfcdPAOfDXv8Ma/gcC4n/rmfwf/9X/T9wHG2fj/8FYGeEV/8z/3VvJn/kvb6XzL1cq
pXFBurbSJLv+r+ZKG2oaizSlhXAeLL3/Nlc6/8I5CRCCA990BKSG/7ZWyn+5nrZd07TwYjlSuP9v
1kr5bzw/rJWWdJSpKGbQkXvWv7HBXctqRRs2WG0Sx14mb3HYfDrZI4qX+HlgZARdcicyhjeL5PMh
sxwTRu5iZCfCLcxNouoDySHMMu4Pz3kky40w5pNBnjr7ekSbzo+rSaCSD49LySRvvBUkkZP29ObS
u+Nk4F5nj1/rP3Pu7otCX9CXwUm9ZBGun646k+W6xDX31EN+aUy0lYPNXsB+VvOty48dZ/Es6hMc
mns4uDvgkpzldnnoy+kUkO+EQ4XdM0DaSn4gjtxC1EBykMr3amwRyz8ButgWkf9ZDc2lrhtIDj4i
jIairVkVOGwCHVUL6V57i70qc+mEPX3rfeur6KJNgLq14Nc3/VscPveF99xCoMgmrHNAqzTRW6oK
LngBFi1gHbcv3uYNMRYsSjS6S5RM3B9VI/FoxPtuyldDH4GH8FcGgcl+M64dB3kKY4QgzW4Vi748
OJD9+ZS3ybVnvNPkziaOhi/Zm/ewgaXjJfvqzWIZTDFHzrWfEY/ud0z+5Mntq7U7lU+TZxNOgI21
jqdNkjNEFWl7CSFVBPGqy8hRt5N0lTIELhJyhYW/4eP7IcjQK5DwzD0XQhohK7PksqRKTtKZ5QmF
km/fdfqR8Kkp0YQX1E6UVGiPVLcqYn8Ru9wepk3KUqqWNhM25aVPMNyw3WFbQr13JkWFGSWx6HLQ
34XSayOLXiW/xYxTKMAISP/Sxb98ez45Lt6gHoB8Tco04o2o7u6tQ9q1ES5113wVdB1EsNP9IWls
PMNce7PHOiZ9LAwPfVjd6jDdyzpeT2Rb6/lXpPyLarBSFbjuvKuuSwaENYFW9lqReNyU6mAypp1w
PiBUPsbys1bZtkpBPXWfjC1/xyOhUKLHUGMRPCzpZCPUYRVrTESA26hQhzB+VgNqe2iX5AoeTRlc
tGWeChMFLcunVW9v5l7h00cfORN3iYK0PbetemGSsSiEf+8fcWZ1xax4xAITUaVXW3uMuEunl6k6
hT6WGxhFLCBZISEra+dg4ZXB0Sm+GHNBbppJv9bY+Yz4GspXr3Ff7XQ6VNp7cNqy51B0rw3C+yE6
VsGuziq0bpmz96IcfyQKnARRBCO2OK0/Q0X/q5ubpp5opj9m6nyrSBP0MlMU4gKuGv8dhDWlwmOI
F2tjM1T1HlYHjimBUGdSGBSgwL+ONBnLzpd7r0M8P70WbbSWuj/JpgXyyjtrqhSaW3OwWn1t1Pjk
Jznzt4BuicVKU6v3Iqt27hDsDR3shAWTpo1+i/Ktwe5VO/E6y9q3yiGNpKTFj0vqf/PNmQ3WntdE
6KUxs402fkISMGFQnwtW7F0MDU0+Em53bho+e5ZgKk92uyGDL7ObP9qH0N4JfkKHVo3yhUR3lkt1
1J+V77y2TjUgTz8wwQwR43rWqk5sepPum5idp6oOdrT9f3LiZyBC1DSPJqZZosg9WX+SmI07q3Iu
dlH+qeJ9qZ2jSWIdgDwStOJ2Nz2inPtOfcwwKyJQ5qk0w3UvAdLEU7cTWcjl/ZAGp0fw9ukaqMlL
6+eHqvqWfrIXSXM2bZBT5oHJ4q8mSZ68qnnWAy7XXPfgMmBZJMXGHoFtpKSvFNgIkvIlicvXCeDN
Q5Mu43TbD6Bq6vA5kSMPLv4HmGjoZna1XNtZ/2mzekZ8gQNWot6MniSpTLKfQIMxGPTDkyxScBLl
wsVPPjIdGrErrFB1yTpfOQ5Ga6uW37nLY5DgmKHBeQQJVqibyApDVI/cHxeaR9lYfeXBt9cDZEEv
0fAgTPd8uLcQbXzI9cZj21/MG3Qixwp6r4k23eFUEiJ8GnD+LrKKNNDYPCYEBi6Y2KKVAL0u1ITg
69101TKPf/ecbCRSLkOUWpOkKQYbk1X0VHTyNZy2YUZsi5DPUeWpHc0PEcPstkv1rrVxqlofT1V9
GFvxUvdzt42praGkfJXO9Ddh3dBAZV7MDA6W/SC22o+nFaF7ex0+VumhsyxH4pjBCk5NdxaZf8jD
4ldGbCCYvd3AyeaxgEG+3rFjryZrG+LutB6AI2huEgl4kEWXIOWInt2N9EGr6LH+kG7x1yjTn0Bn
7/GQ//io+IcEa3abVC/m1IBKC9PfVl0eGGH7vXz2o7RapKhV7BrbZ4HKqQ3bzyKovjzhWisd9Ds7
YsYY8RqXbgRIKGSEmH+QdboUGLbNlhDw2NgOcJM9L3wdNJl8IuCFls+1a579svnbYSx0zQwH8D1B
y7oIWRYsKp9G12TTZhrxOZqoDarwT9fA50lrGtHpKxs+ypY4YdVv7AD7D23d4IdrkkWg/1XxI92D
qVf+NmACoM/qHVSZVX0o4uuM7Qkx3LgwG+OTXYeHZi1M5wfdfjvkyUtg4aSfmz/5Q/EaKHKeXOPU
F8QUkycsaNGZD8F3KuuD0gEi8XqnR1D/NmSXzEzXZTU9V9h4EOpjcxKfqBBPwiaITSQXA9LTIjHI
R02tI4j4I5EQJ7LN8JlHKwzuGw5TtdGS1IbM+pKOhdeyUgwPcVYo1vttxfawabWGIOXsHHs8BDII
V6XDFHzymGhU6iVCE+mCgc1Vcff69FqbcteL7OrrGsNQpk+oV1Z9zfBvRmRj+0j5yMZYu08rQs9+
AsM95P0T4Vyj0NhBGKBU9dHJaj6//rQoo5RAZ4MRZ2Km98dBrocX8AS4CZQgWQ2Mahz+uEEDqpoO
aUCpMTwXvv/GrHhl+v3FQo7eVnyMY7tAclWIs8Wqzcu8UyyyD6MrceHIu0y636GXoH/O2Ss/jsnQ
iF7pe5b4CrCYrahnqSNwgbJ78hHJ5t4r22N2hs1yTKOl6cFJ+HHcchsRnW63PxaaeBs80vSp8YxN
c83NlaIu8bG0mfOVecHVLqGrh/6OnSG/TR6/jSrYhA91TjnvAQym3ms1JcCxXNK3xbGmX+96n085
MQZ8mLKKRTIvxpzcK0dcuix+tbHDzUocDdE+lVwkjYHsI/XOmEsP0WEKXox221XRzna85wqFp5ES
BRNMAT06udPFjYXah52CH/P8YONQSuk6u5oy/GhAyNtu+B22TbP34nLtPtJ7bddYozP1jMzkoCm+
SrZULNkgTuWszriGVca20W+2qMLWhSp/82joOnnVUn1lzYgOlB7eYCgA/O3OAhGKqVNhP8vwWvBj
cYumJrsS48Dg/9UriUprnfEZtukhTKCuSlJKfXwda2IqVrlF7TrLqcMADJ8XcS+MhE2ekeuny2qH
zQahycwhx6oxdS4Zb/hejFhO0aTpmYlP/pD0hBKnUSP9X7Y/L20LVm5h4Ytzg3vKsqNGJ2z6xTMh
cnwICrn1U7gowLjSGZdcHi3bYDX+JynGKddo4vAoM/nqWKlVY/zHz/0vIssOiYUtL2qMw5D28xHS
1jJ2eywPSxSuI1Ha1QsQd7ToyHBhwBLDSKRarsQjWm0pywjpuQGPVOhubQnG2uzncrY9/s3ahdp9
LbAjrTLSbd2k+wHgsGRNVY3TmRk/jz0SB+HBTQueJnyOLqvKWP6tuG5IYAQD6q2bmVFKWem94sxZ
OIP4o6bhwZSr82UhUDhV49YKG2ZXYCrD5Ni+6y5/Zo58SDP1HFHzijq8azc+KYxu4YyrUf/pcTNq
/9XoYEUPLGLHxtgnAhUvFxroU5sQwDHwGWSBnmtnKlM3WZQwmjOB/CgZ0Mc/nDotE3/Zv/vk6Sxo
s4yj5D+holtHfXQE34CntKQoRRJittWuzYAD1H17MErwVibmQzSAFOXTIY8wQrFaztDSa+aYpe/C
7yKBhsFzOzKX9d6t1tj03h/GIKdkXM+Vw33ktm8JlnFjxKUXwrUy1zPRmIbmMgvBwTVZ8Bqa827G
KT35z7AA2Dt1MzlPzoz+tovwkfTvXYjZoMDI5yYfyVMQFtMDVv1U9ij0Yiu+Exn+sPaS08RLeNe1
xutkO5tI8FluVl7bHao6p0DBpnpQ1tecqx26cr0dR0Ww85uYi30ct90a9tkzxHDKfNQeNLmCBETb
NNgHEG+EO6bVB0x8eo6WTvuaBmLfeuHeTl5aVFFwVtj49ySJjFiwUBO0Mrm6bGz6rNymMTI5UM58
XBuTTCd2Yzi3cTk6wVOazfsG2wejor35oAVzWOs1d1nLegud4nbW1sWu3xo8Bt7PpHgAmFn/Hfr4
gNri6POBm0WIpAziqX2q+nPRgFPlJBT+AzERrk31q0550yhnOya7HlICJeGLcUT3OCInhrpqypdD
f0eNrJ2vVJsHzbAw7IKXCeOPYeZLu5t2pUVxkPYb3asVcboTY/MyJLZBEbNqAVdJpgskj2eiz198
foOO2audJCtXkOYjWXQUK9W+0UTjySRSN/oGlrn1dUm6MavWMTw5Co9wkFo97mZ1pDCAM1hRgFkR
x3G/qmk/c6Pb8m+T70iPLcbLYBUmXwz7ZE7oUtsbTwRUYued96UyE2p9H54gqtsh/9aq5WoYjhnB
IaOUv7PSuw5jdtBtfs8I3apnwfK5qD6sRp+IOiVuHf4OmxPA44z1HLIeFzNuKN7CEY9szZs49ycV
m6u+97eukjdGjzZ2Dnk1MfSaXeGv9PxdYsV0Kn1nToTx34x+o9ggamMghBOBmRifOzImjlnffiEw
4O3O0nHRhgGXAakl/C4rk32w0+HOaiXSbeLMDIvKtrX/kFu06sJyn9r1vYZMaKvZpOLHlz1Vv/rS
/HCieFW19spihu3FCd5IuYuaiAYWcrA3b4lA3xWp/eJY4769TZk3g2Bur6htjlZKUTuOy7Zv3zOm
HYTcc+qU/J9KtRK1/IBZtRNzPy4qM1qhk3yuspZSoj6nIYdQNLZPRT6DvSjao+9hX3qY61t7iajk
1sJ6XuB3v2kKAna9JDWpIHkfQnGHtknJYzjZ1mY/giQYqCeAHHTEB+YD9spt/Fevt7flOOyC0IwR
R1D1tweyYjh0XVIx66wgl9E1b4Sw6V2EHPzUgU8JcRrhIbhKACljCgEhB3iD9iqP04Pppdj97GNT
xF9i0C8TtYYAR92kHkQaGv8ozc52x5JMY3VSBEiZW6Tt1NKzvOi5w2XAEiz3fhJS0uw5LTdJlmzJ
Qn8Nim8HTKr0sPKiJAzJ6FVu+dtqSMZFiojlbOvAGG5QoVE+AjGdvhHqrMrCZaF9qknPAaI+OMaz
V7cPsNRbPLt8jpmGhQAt0P+0y1xaX3ECcQoVzJK7n62Es6pDZnej+tOMbY3EAViGyLo7Iee0omLf
SU4I07bOiWl8IrYrKUbaGm3mkwhZX8t12NrnpotWVvhW1tOKHTm89feWfQO4ZPTBkQ+iG3RAuC2G
U+yFG8r/tYNm3U3fS/93af4qElwqSZS/jIl4JNyuCo/0eZGl6I9MSk+TDSWntdr0/sGVIatwUl35
jgSt2d0rTM5krXr0rooGsFJslxXaxBRrTVOx3m+Q1gnnwC4pWiW0E6ZV7OHOvsvGu9b+L4MKh2bc
eE3CwdtExK6nvv+XdSITC6ND0wxJj/ldMj9LEf5xze7HLbG5VTHBZk6csNHj3CoBwhsaZ08By2Uq
J38xh/PfhOgys5GnrrxxLsOhuWVusDIqAwITGIOGdprp6uzKVTLA1NLVjcTAB9r6k/nt2uLXIxQ3
oJrV/8HemexIjmzb9VcEjcUH9jQONHGnt+EeHn1GxoSIJpONsTX2/Hotq3cBSe9BEDTXpHBRtyor
I8ODNDtn7bVf2ax/FTUdVfbGKbOzxABbSV2IcOuHNBrG9Co98eLmxX0Jbocc7SfPuPwKTjXs3knX
5CyyUXbezR5NM3HuMZ5s+yMmR7RP6TlruSv1YHOrx+Jd/eJbfKWS71hQmpCJcL/I+o4znSBYR3jg
gGZjHyN7t9l59UTVB3/Zed4V8pGObkjK9QrfyDGijZaUs2X2LXn+56m6ZRXq+hDilRumlsHCKZnW
M9Ma0n88N9yE9N+EuSycWf08zeztelT94cqrUKJYKRhqQEMSf2uqS5mzVCtvNMKd7cL9Y1czvAVn
X7BakllSXmNmyvYyn52OYW+T8Fxv0a6XYt3Xs/NH9+IuUzSLdyHjw5prcYN9CvhPSmQVE4oabh7P
fX+aSGajcubg0u26pD/K+4zKX7lL/WvLPayXDdDspFPS8Mf5qe4cGpaqbWtsG5woRkPc/XWcHBQ/
5W7IQ44ru7HeLR3JQ3UKgz0LqHEFZ+y39OJw5G8oaD9mGcmgNY76mTL3zt42eIGnLN8MQ7e1GKMZ
gFddyu4T+n1Y0+NMcKyyu93kGqQNhsOqtlbiReRLo06fRBhcOc2zVQ+H0d21E0FW8zCa1Y5EaMtE
gjfawclACAvkGcg0CGQA8bziOeEDefRi4y4x/a01L0Qku70qp8NiPszm48B/luAuffcIieESYhxy
nsn3bsZ99hVTr5BXAGCTuDXjXSywLHb7Jes4Ynz1WXkqfOJAa1ZeW0Rrc2e/ptTPdVV75XS+knNo
RhwNlFlp9yx/AjuT5XEl5aGABbSxt4twRucI+u787aqOsrCXDgVsUgU7rhhRRTohSV/pwHkOUVoY
NU8L9TQ52O0CTEU8TMo0PBbyvaVQOWi48vV7AEw3Q0D05a73Rv/aDvLKqAuW5QHa4dDie+z99QX6
E7Bs2kzwdiaJX5cnszzaY0YbR/G7EvXZnj9KtfgHK5G4Bpl7VzSqjcq91hUznbV6mRU7w8B5QMx4
H0vnEk9xFCtjZitLL4dvOvY5IRhm2Yhn6rb7bfkZFZKmHc0Dj6Nmkd9uwCs/aWo4npUPe5W8QOJt
W0ZddPptCP/dT7KLd8mQNOeOquyNwQKogcAN0viNxuvPMSUvUS4hwABa/BJrFMNNLntx+T35GXcf
n8M3UVdIuOU4lqxGW4r4LlzT8bTEG9fv972YAdrJObA1Whcryhv84d5KRV7M7jp2d/M3XfMkdUYE
Zx9QZphmyn3D4yPpqV9cu/08/jb6q0BU3Ah58HAaS1YlTnB0+l916u/X5oyNhS3w6KPbzpgUCJwu
W5boPMivfv8kPjLvnWPEKeUmNHZE7bNGgw05MwUWXEZyWNc6spks5cWjmZSH0GojnUDF3yEbOqQb
2u7Zko1WsDen5QSby1SzvFUJxJhdIMbYTeynPKABKciM5nGOX01PEoN02ZQO1JYy2isxif6Sjwam
O8N5E373NE4TlwxlIfDRGfWAPIsWmnJkn3ZoenPyhwBkio+4pfe6jt7wEjzl6qi3vnQTijuHRXCg
N8Ku3g3Hekus9L6Y8xWGvNa0opiO322o98q93jD7ete86K2zyB88ltCe3kbXrKWF3k93LKpjvbFG
hczuWm+x69dB77RHvd0G+X2ZWHfDECbRojfgQu/CR70Vz1iPL3pP7uiNecnqXOgdOtho8Zg6RAbY
riP++lr+2bfrzXvsPAsW8V4ZeH8aVvO53tEHLOtTlvbCjVK9w4eiSvgTY68/sOB39KZf6Z2/pbf/
ECefs+YBDMCA8B9CQLMCBK4OfC6RJChNEhjxI2kWHouaMSBz+VFq6mDU/IHQJAJF9jRiqGuoGYVM
0wqj5hYcTTCsT4vmGQZNNjggDh6oAydpnUSGzaQVh3ZAUBkWoAcPQCIGlGAaoUWc9q+B5nfO+l2k
NFUB48RmrijpFOWop8mLXjMYBF5IvXTTC4Q/VqBTSL5snyFS1PRGAMYRap6jhe5SmvAoQT0AJc+W
Zj9STYFAK8ur1GRIqxmRdfx27ZCsTqcrkvufWGDPNHPcjlV1SHpyWHHPeV2mr5kmUALNosCZFcQr
eFfbk3MbFCDTtJBk6tVzqlkWR1MtaIRhLWV2zuME3WP4YzoNB7GmhIWRKotMf3wq3cpjTAkx44PO
pJqhsTVNM4PV4J8I9osmbXrN3Liavok1hwPWyMcwfzE0oQOVhQAWdYjvWnR11lf+fBYeJ4m1rQek
+rVmfWxN/Uya/wk1CZTz7e7LU6cJIaFZoVZTQ7PmhwZAIksTRa1mi3Igo1nTRsG0Z+roRSRz/sSa
R7I0meR415LrbKeJpU6zSwEQU6Zppl48rppuojGYvL/mnTT5xFaKElVNQ80acGoYXO4rUCnETCZj
eZYdMXiQpqlqzVVhzlg0Z5Wulwzsytb8VenP46ZRPEjyBW2ZprRKzWv5gFt2uoynpjo0Zhfw2YPt
sjXltYB7tRr7Av/SPT+hMoao43O8Wzk2G5oVa/r8rtL0mNt37WZwOarw6OUm+JmUJrCnZs4aTZ+Z
YGizvzTkvrBoZUEQcz74NlYuyOWKicDZmgvuNEFwji+PbDxdEpSvSMEUhcMt9SAn5uJfYVt+KD9G
G9nflZ3T3fLWflKDnpmiu6tTHOR5jlio9vtdGTK0cjR3p5Bv1UtJfXQI7LtMJaELNZ8w0M4HMOZt
6k2PFGBYV8BR78PD6fGg6Klg1ruu+5C6Yk0AtpoFHIACV00HIlk5kHDhZqXJQQVCGGiWMNZU4aL5
wgHQ0NHEYcPGmoShxWzrgkFk2LolH/hxTu+zMXQeFsvA0dkQTp/4nxti/iE9FhOaJ+ZKyMnS8q7F
uF5ME0qQzt3DOHcUG8NISk1L1pqb7DRBmeBC6xiOEW3h7Tms8AHOih5Fk5e2ZjCd/jng63A0mwkw
wlb416yZzRF409IUp6l5zkCTnfohEGrW04y/i3/YTyBQX9OgGVioD8c5zmZkZFDzPWn1yMhJ4gRU
8YyaKg00X1pq0tTRzGmrih3QeBmFSByY7P+qzFPDH+3NCpGnhP2rBF+VmmO1lfnZ5hMLmDir96hr
ZMigZlicXQME6wPDMm8zL+7LohlZASxrc8s+CYxxqdsJ+MLV3U0GVTVD5xugjxMdDh0xxrFBU6CB
3IR23sc+Hv8uIdmDPlTJxm5tLhxAvJOmeZvqKDXd22jON9DEb6fZ31VTwPE/PDBgcK4JYQ9UuJfv
piaHB80Qz5omZnbq8bUPdPWAGle+89IC6ZFs8Y79ukIz9roDLJ/mvT+NE/tz+HwPqZjSRHOj/+L7
cr6Mzvi38bvXWFPPo2lkxzK0rf0yAwfyuXiirPZeVChWY6ukn9ucAVc1S600VU1B26wp60Lz1pQv
UDKnGWxT09i+5rKlJrQlqHajme1Q09tkUpxdZ84MljXbbQB5c7GjgADse9D8d6BJ8EYz4VxhdoPg
mRYOTJPTbGC5Ygf3i8X+Mqb3bXY96IZx/kO8/JaK5pLPNYssVUGiK1KwcVvWFzFTJEbxCHupTNR3
U3kbNMuObS7fAe4B/2jSvQB5p3diAY74oMKgv6uN8nPOTqJf/YgRGPvM8TEGnm80RU9GtzmkmqwX
mrEfqkurmXtucAcquU/LPzQ+WL6r+fxkhtQfNLM/mtD7BRj/qnn+3Pr0Nd8vAf35sNzR5iR2PhEA
X2cBcqhP4oAVQbgSJsXnWuT2OJ+8JpaHGLqbwdBt8ZKbr3MG7T+JA509sHQKoezbYNcyDdpZGeff
auClE6YvUqcXYp1jSHWiQepsw6hTDlLnHbgO4w0iAhHqLIRFKKIlHJGHIe8qp9YPQUpxl5LJt6D6
RU7sx0qvcIiCM+ISOQ+XzEVgL3OQGLMfGeLOv0jI8JjILxPM2G5s8EE1bY48ueJvrjznl63VCHtX
eBnmiD4h+cFx/t+rrN0m3E99AiVsP486LyJ1coTnozr3tLQbBKfGEsBfTzhmTJfLKIbnwvEvUhCu
9pr+zZo/UpV5j+b0K0xRFopOESJFzFsW3skK0+lQ0HzF1Zmki03kxdDZF06ZW91r7+lUDF83T9qB
pIwYQizIRp9HBeUth95SgMYh6rzQXImTjDNMlOHzUeiLXdoiZjV0KmfR+Rzq2xD+dpcUwGsDluIe
AsG1nCXs6yLca77yU1Ro4zGyiBeEKxqWLdazlfS/VRkTDxs5u5RwHczJm5M71swSC4zlBUlqhMU7
yJnw0SKCrU9gJExr0ujWnLkfLdwXCUrxSpbvnge95O2G6beerIuj4EvGpmVGnxNvG5bfFqEnxwp+
1ToFVanlNui2Lswzr302vXuE95G+sIZ2Gv6sc5951KyTVYHOWFU6bTUTu2qIX1U6h4VCIGq9lNd7
V+Wg7DbKMo+HbD/uBX5NwDW2Rj41kemTlQVpJDW0x4cbrBeo2qeMeSDbNyT8pWCk2+eU7y5eSwA/
A+jl0hTVLgqYMbfeR0b2Jy+2+Hfi77nCs1ngmpLDryK1/mIMtZYhoKq7wCfkl0/rIjOmKQyV5mXk
vsArn406pmlqy4bAvCsKLB283K9MCxIZvDPkBhQa0QfFTl1fJzJ9JaFNsuEpZrB6xT5b7AfuM4zb
rCfki2AAGb/rBkoM0ybv1NQI12hhKw2DVPl3HPbTO2k++2nT3Ptut1zT9o6a9jwSiU24eq7tx3Th
LzwWuPPJz7Dq2rvWFPYrUbv70Ip5CqMPAHSy49tkMcpV6IE/sRzxg54a2N9H3aLQyvjI7zE41BU2
LsdzyJkvTQweU9qUOdhxVCQsjsIiSC9Y7P/1v/7n3+OCNN/NACj8gV0CVtp8I7ujsxDm4qHIdUwG
7XI3W7wrTAzeDOP44Cf2tB+dadn52WydLEgco4OvMkfz6ndutaXg3sIbHJXz7O4G11IXFCOfldIF
hyQdThAyJluEa2/m+ZPJIrpDtWeQhOQgjOTYab351PnZViY1/JlnNagEUDf34jWcaWldOV+XHYE2
5HFkuSIKnhC7SJQR8UiDg1Vbr2u+tEyugw99xz+4GQikn6BpTrqE39i6XQhIXUuhOGsP43Ilr9oT
iV3PTTtbZ/o+r27az2fTohqeJgDlzOH9MFUtWnUuDm6YNWfLn3ehnQ+PjT9euqxi72my1cbqRCbE
xqMSx+t8oaDklrBqMoR1HaVjXMfe3NQeRws2YgdVuepRje1pLNmOr3VlRI0l/EOCA5WZhlgB4lxX
JPumHE+r6iPfroE1GL1uGsiVTdJRE+rX2G9agayhdDzcaSghz7mr8NNadiQ8vljEIiNNqEzVjSwW
O8NesGPFst8bkqik4wUuMs7q2IriQxqcqNNF+Ud7oUFruqxZ7N7NZR6yZwkuTW8e5zrOiSeeHA/W
nZHZpz382GFhMLc1J+YwLUftNH6Ua+3tOdqnKHe0ISedPNbizZthmgmgJEhuLWLrIDlEbMaxbR9j
ZhMcN9+IVk4nlaq3mUK4Y6erx/xubhm9DB+i4zSQpEQyu6PZdsFbWZjVdTD5KQ4HhtNVkj1V82Nb
Jci+88S42PhfGtZP7BO8Jxe5WFSjjtedVwNjr5KJGsNsjK2IcTlh5uvVI/nll5CTQ+E/etZKJ3MB
hmCMBRUHcfO+Ttkf8u9RbXEvtpE8kBXmXqmcb4e26U07Zb8smr9cx/gyOv9tYuZH9EheF2l8h4bz
sIaNPKZg8xzMvWeX844ppp2HOoLtFts0pjLbsJ0s1pnG37bvdZCbainZqQ3n/0LGfMh78ohjC9xq
L5gJfd/ZGTxyt0ZkZsVwZtPZbgO3JD+bXt0mOYb1nO3DFfQ1TZLPxG33buhA6KsSa6kMkOWa/ktY
NBd6zgnbgSMTGuGB2RmchJseoBgQJVtptlrem1JtV5CrsXNOnLrzxFGg/pW7cxnek7Zjy5k1BlG2
7tMb7SgeujAqKwDECipzk8cTMUCl1zvcVqq4oUaVb4Nyg5UIHBv41p33I2JKh6o36IzgMU/nJyjt
aWsCdTegDYu6zTC5jv7G+OuW1oDNZAesuXj3tlWsU9RvcWHeFHPuLh8eFjdlprvWKURc+c4d+btz
KLuw5+lX0iHqb9b6J82ngM0lV4+0ulnZYN4oGptFlPtQBTmVzEi6BHILpwM32nC9WnA/KGAxakIZ
XU57DnIzpXSUa/sW4om2obtAGHvqKHj/26O1QZMk9qnvv4k4I0UxEKtMFyYs4+puyZbtaiZLGPZp
FOPNfZvKSTyHPQFN4t8HwyKmnFu3oAgZXJWUnEys/UauP34lSX0k84ObhOy1rPwc+PJUSfWbbxO1
9S2oEyae3ZJ5NGl507EtqufK0arwLOx2YOCwNWoetkpN5B1TiIpZb9kqtNdGpqdkDKuEClBzazl4
HVLmnaZHVaGrxmzYYka1D/ZEbLexG2wPHo/h1KjP3gCg2yr2GpT0QoFRy1YMKY4pLt+Rkz1UmTcx
EbXeOj6B9oDxr3NJ7cc1Nb8mHPEgiz9KtnT+dt56wONHvaiJhy3/MukA2yWp/Bj5/bOcyHfQCfj7
jeyWwFjWBo6JSAQd8+2xOAlRWAdhI5VNWom4UTXHJq6Z+4nminRUM+r21qzsOUrPacbmv2gnEGgc
k/yM+bdq4uupWPZv7IpLEHDPFKVFHxyaKXkK3fsFNPUpcFBmc0e68MVNG2tQ6S5oxvoqqcPAskZu
1OHwK3K5Z+zCB2GJ23vQKIC6/DLmZvAwrax1sFl45OVK9rskWa2mmU+VYXJLDFoP5c24s1fpP/ND
sZmFERKhD/gIVrB5RohwjyWzNMKDwVM7WJU4uIMD7MkXc+sMAOzlF0Kihr4KhDQoVNI9fXE6O47C
KzPbk+PaywONg64q5EWxEZa8rH48Rk2d6PztOlCELt/7Krjh5eDR3r72CD/yFWvE78bgOM16LV6M
rYNdVdEJzPGIZ6mBJp9ZcBtgcQ0lvpxPFX8ijU9Xumw7EQnu/0b4Ny4Aq+ZdEI4Il1aOt2dZ+lFP
ecnE98MJ/sbqSTjU5dR/MEBsZEmkKkbsyzeMPwwR1qc5pI6m685dku/T0r3z8UKIUZ5La0DmlG3b
tDs9DjXv/yLYd3zhY8wGpYYU3YMX+JDZxfLS1+7W9K9l4OxCCH88xDcX7iP7bbvtzuN2CWVEZYr9
EdikmjTlLbkkuc1rl8B05Ma98MwHXNFvCRUZgAlIdivv21qYJvbyy3DUORHjuw9FsDKNz8f0p8oH
jHgPY1/fEvo7s9k8rcC8payf/ZD5qqf+jOpYqjdZfJv1BYMund9varwbG8zVofPWBH5L3ph9UZU8
WGTiw5Q9OGnqCvoEnX2Rgz1DJNPm3Ilf9ZAc5RDvYSCo+JMXc5HRIhFCtjQkg9k4UTrQaz3qApr3
ABCmk/AylKYrephC8WfK2oekGLh00cJsWkcn687MAc5kbq59ysrTOJRTfdUhCpddRobngZ8Xwt8h
0QaoI5RGcAn3HcfROX+suvcq+FrNfmcj9UQ2hbw+s+NNysjQ8uNnqRgA99Q6CpGcmEY+dEVzdl2U
EM/FzKG/9fTS2mNiSH2F2WfHYekPK31wWzP3P3rR3/Hssc9TadxXKfmQWHCIGIxSw1/HOYS26lYy
rgLNqM3+ojUN0Alf/DiFzR+cG3Hhwx55MVlE96wyVxTtjnPrbevLb3lkLCF9H6x4fWe8a5SJXrL8
jAG/jf7d4wjVcHKz06vvog5oaHrI9M6k3JMSx7eJqNrfo3PZF777MVeAznZHYJYpx8I6ORrM6j0x
is+pWh6cydxO+ljCVdnuii9jyM9iKS55Fx5Lix+sEeY18x9HTqgJ0m67S+dtmAEgZe5xMgLBopQn
DrvAO/ChgcM6WXagIWIfIAGIx3lFJOFj3zaEWlco7J7yCOVNJ2qNdrVIzhhYDkQTb0xp9wUUmFcu
D12cfpjh8iqCAbcf/NLk2dtZqWuKaLsTHPds5mCoDo6IR9kUJqdmareNa/wywu6vVQKMOliqJNNP
YElNt6j2GLbuzofAsrMOwU++8z0DbpUdh3SPXcczZhj7Lda7u1oZp2qsCNlyvyWaYNSvpX9mfnvX
YxAqh+RUeRmHYVa2g+wfMk7A5Ri8ORXn3JC+eoVMv1fuu1y+czq3MDWcPJv1ItqH2HqJ1XRnuoC5
i/FbziVDwQA1QvLEHfSd8gAUc8jPDmaaX8AdtyUlk9RCUGRt4HICdhWoTReED161lbl/dh1OkWM/
3pu8HbcCNX5Tf/YzW4O+WfSb3NqKLnv/X5J8/0o8/pdqKB9qaILuv/9Xy/1PxYMu9BStg55wHOIj
+v///nwiuKb/6f9WF7m9aCNIxFZqPhb5a4JdK2pjYK3aeJIyQ9vDN5/Rb0g/ZpkOV6cJqBIK+cSb
Sxb989v5/wnM/1vztktq8f+cwHwu6vFT/scAJv/KvwKY9r95vueTlmQBroOWRBz/vd3SIprpBgFx
bHh6JxQu395/BTDd8N9YnFvufwpgusG/BeQazMD1bIflQ/D/FsDEhPMfPmK26zumbvH2PCEsjk//
+0esWZNgHRU2VBvlykbFDC/pzj3Mee7fN5b5ktf6tijt6dw2ahvQZIukga3jGGxT2Yf3jsVpsxAA
BWsty6NfuC8ZPzCXaRjf1dLyaPdX5Lgz/dsw2OumpVLuvnNAWualv+NHWXBoy+yoEH59s/n1GaZT
GLeWnnkWq3Mw+z57saiZ0YEZho5uAQY+Z+LktGvNO2asT/ugxWjBKupSFPwOdL+uZ4wjZmt/2lat
w+FmIRE3zQb/vs9Mp7cX84hR4zkw79eypXPajdFyjOBVvGDFAG6xhH/6kveebPEp9dZTwWSQRPnC
C0BgGFjpkDI5E8bVo1vkb1zd+UUKqkTs3tuqNjE53PSbdbYEwzxrYe7HPdmTPSUjLha5nlOsEnFx
zZqWMz8LvUnj7eUyYwA1rGePvOgi+99JPvwA1/5NnPp7cMpdK5trHKZHFpN7Ai1XZt5PgK93RYoq
Naxfg7EkLCPEG9TZa9MFQDvDt9PDNS+phRa792h/Y+rZSLYGywO0OE05PCi5wb1Tf/WkiqbnOwSD
krTfcy+eyimCw7hXmnrJqDne8n6ON1Y8UuVs87RE1gYeN1fySbjDzXaX16FK9lPz1hsMLYcivo2i
BuIUXPSD34jO5NZDRI/cgmiuN1aw8LXN1sH4kPHqg240zxidzpkTIBLNNKvauH+QUgIwGcbZGtNn
mRbsA5c5A9Ug7id8w9oLbGjYdQHnJTbzkptLVNKTsUljnUGt/IMibMtMIT5PrOmONp54RNiuwTGJ
ukfsECVr8iRqjeHFW5f+zVX975VGg8BTj1liPRcJZUKrwalSFduAtwBadcxxi5iw7+FOwTbC4X4t
72TFpiVJ2An242xFizsr1i0JBKAeVuC/e+Vay6rW67P9mEzfKD66c9IyNyhSbltc/Ohmbd5rLFHL
JMiA9lwoYUkTq6QOL+P65XNrC1skIwuljzH+/EWEgPpxg1qz473aWlRPcMSA2CAdMiOKKgrOECYj
aWRK68apxYfIA4GckRr0wXT2VdWHe+oyuT/Y/lNMxbqlAOATYmObWspXTEiEWEqlXXrJDTkov/+E
0waiTzS8JfOB0jz560Q+jKbWNPAfufzTN9GlP6KmPXXK1a0ikkyHpM69sExivgLDhWqsa5gEGRPf
15Z1AAt4PhCpW4y8xeZ97g6otPhHtJ9042WsbKhbZXdOJnHj9s3vNrfzbbG0x4JFI3HOQV8IyI4U
ps9nB7AmnV9Zkf+MKOZhvCgm8gSzMr5rD/yDfE9k/Ek2nDhUzIx/sf0/BN20Qf6TrRbIX4NktpmL
m2nTmuAYTrqv7QAVg7JZ7rtym5e/VA2F7CmOp+X7PKPPGgbuz9jAeJwa3dGSy3xMAtB4v/tiUD2Q
7iynM+uwT4vb5C5IiReTljqsduCQ3eHrGchxL5T3YdrnHI08hHRFg7lcOii8Kpv9tChgbPdwTdOO
szozyerBWkcWAwaK2JVs0OL04uAHRY9EV3Gr6inQ4+jlcmS6BoGPnYuRUqiu9L0gG+Eh6i7L2c5S
KISles6TXR/kVKwkNn/8WQ1bMvCRbS3VHvwej2/HRylzS58LZaqZUq5M9QibqSsT+H7eI/QlMLKE
UWblDOwtwhYtYV9mEJSvCJqa6EuqjAlFYUxAevowJ4xSLVO2pseIZ9LPVVqZfSIcUWsJADcURzzJ
JUtvbUdfWSPC8bwgRo1iZ2i3vYlQpJLk7fmPtQmB7MkiJ16weDOz33nbjRu0q3BVC3/zyDQsPDae
/HZW91I2/ExmNo28lezIr6NMcmrUemZZjQ+QOoAP1JcfWRuaGyfV6zpqNYX61SkV5a51mfuClAcx
nyiR1ABOGShEsdx7dfVQiCreJwOlAcEKbFnVMt47Rywm7iaEYuD9mvCtiiicxkpCUt0zW8Y28p6R
GnVJqX1buvxizzE+HMSwyh0ZD9Wrum/gxXLeqpFoKOodjZZsbdteJlGTh66BaUqy1aa45u70w4at
zKmkimUKYcmvjiJf8NpN0puo2YYS4gU1LXXwk3CPWVFuOVs/9bJ4qI/1mKPgs1StPvq/IOXBn1Je
2Q0Mp83sluUxRkjdAcjlnLcwpRzlYFJTnUh23BKMU4n5K+XrV4jbojmZcF0mlK6VZMkmL/vuucHY
HQy28tOoWgoXxMDczT0lK9RrL/B2VXF0GyhJkuRWSKq1ylLtTWDc1fuNLnd3/1Qo95haueycoDSa
QH2uK+0SqG4PMvE/k97y94HmYWg9ooObatKmGZm1aUCNlfeh9Ks6UtwuxnqkY1UlOmxFf4IGEv1O
tHdq+uUCVTyu4pVHLfvtlv9WMYZEm11+Vl3fS9HJM6viso8CiI+vL3kaE4KQuiYcnxJ9xnYRl7u0
UTS1liRYQ7CdiG5P9nQczSI5any2X//aS3GFmuJFa++EDMj99jyEcovax4wRq6voA5d+h7pVkcls
mmS5G1sg1g71I+lyjIRazyss0soUMGHkRwovsG9RSYNoOO9+uJIDmZbDRPNetmUCTq3wOL8wqLc2
fO0YywQ9ab6evOIjy8OfAUdqVJUkDC2VffWF+VGPBBMVaqmHbG3PGCmh1AeOaF3zPWTskwJFC0XV
T18V2MnWWKiwS/nJV+b8Y7ZeCLxmLTeqY/no9iNlnQk52DVlu1005oFKFjQ8s+QHaL1PFNQ/ilO0
Yqj6iRrWIhqGZrpSxpFtPQDrrkrujcYlAGeDGUeqVhXRKO/WeKC/Kx8TAyPzFWfqr4JZIct/dsUF
23WmBd7LQjE5aZOHtMo/YdWS6A3gg3ZdPpCr7e/GzM7JBPUfQah+xhFiPg50jROy9Q3EFCsqlu5l
Rqois3GWhz0N45XRR1jRKeANTUoapg64n14M2oEpnEA8h/vNh8JIJ3QFNJPyDribY+/vygUZI9c9
k6TXOelKDJIsj+gHYvvQdrzSFtqNMC3IjHeUE37adVBFNEDWOz94xP+cb1PeN6GHVl8nOxLKyR2G
BlYYPLq+3m93Xx0/fh88gUZ+ht/i8GkBELCcDxo0ClhCV9w45uYmd8j0ox1eiEiky3dTXj3vVhcP
X7n7lRefIn2f1MNamluHx0aWs0vfVryR6B6CmPM2bvs5csypFflB+7tJGGildO7tpuKntU+TRXII
c8XWKfeWTWOddPGcMQemTADn18BFHQC2ykt+AcyOCXS3Ch7WVBwMh/BzQhWHfFIEU3pzPSETubLw
RWq5HIPJO6VyPEwhVaW6TOueckuTXwObKl9tz082q3xysQWt7P1AkOSuw2s1LvjyRrH37Hbft6Ra
889+aWm0CyN0prvMJ3qBhd23Pui6meNDkHzlAw8u68MIOHd2j6FHiS/Zv7r+IkLehuOxtW4twHbD
2X5+GGCbxpYG22yrfDaM1AP3Dbn48rUaEwAvRQ3QuA1LGvl+jS4n0NLb+kb6xHdqz5Y2qhJ5HQqD
VXS/pWXxqOz7SbHMwcwveTPr10O2mcvXYBBbLWcQwXulGW+22/SHt81f8AaO6/ZTBgjo+GoXVukR
C47L8aagAZhf7K40xmPtkdLE1Vv16ylbOVRwyEsJXAkwscq0tnm8bHzjIcs5/yzP7ZONmvTB/Usj
VUuSbYjy7yannYXOtemQrZtkIECwLdId4cw1QfqNly2ygz2NlH0OJ0Cz/AmijIgUT6bXONyBN3Pq
cxCIEe0JN/yVV9eF2VT84TMGf0KHwlGlGA4dcWV/gz56ZtGBezy/iMfqHf0ALpvJIJ18SyCsMd1m
HOSqQ015oXkcCQGpKDXv4d4pAMpd6NZ9fpr8O+mN9CqdRp7Z3U6UYm8EJ2Inm/ptLDhEXil55c25
6WH4GncTc34z56c6vU3L1WHqlgUvdX4uJwwLpKArqiojhdi44g9/6xlXDgSdT3CU8Twxu1/lJx8W
BXT56jUvPFpVsU+LPQb5Vh4ddWzSiOAK73fcIucijfVRMem5ye4dchLyMrDVodRk3Yv1ZhbnNTnk
XZTYB8VrGiNQ+5Nk7Af/5OB8VJnSKrmwv4lSg7Q9dwmEvKcMG0PUlwSbt3ZLc/FuTXeKahcbVctu
FhRPsCm4tJ/2WVBN8Fw8jLeCMe5vHqyZt2Hsi7KD5RzSeh4SybKNxR1dJJ53bPEDBnt6runKa80t
qQWc/Tx5Q2IrImJVFR9ymz+tyH1klD21NCPSezHv5pDUxLHDlUO+Pz/6cMHrkeZkjVSRSlmIm5w9
aFrKo/kkTdYhts5mwKOK+0u7Hsv2e6p/8t/Nrc6OQJBwlyObwY37yvASDRM/I5BkR/KqCDSrmEZT
Hjp4Ve/K8NksMM6tx8RMImmf+Vi13Ze0DtNEsPun4Y3Ns0M8ZsWzQ2OOrP6S5FKL/l2t3TtD001p
n/nUYbF1zZlK1KMsnm3rUNiAHZv+gYZH0qj0cNCl3XI32vP540c07d/5nMHWkrmZ9zFFZkiOyru4
eigrdoTu3uB3U91N64kpL9tEypgzDErzc3nPorjm1iSfVzakTM5pPvbuBo8L4UEu5CGx0h9Y2oY3
7zuDsPA35Cz+B3vnsRw5kmbrd5k92iDc4cBiNqEVI4JBBtUGRgmtNZ5+PtRca7tmY7O4+7tpq66s
zCSDgPsvzvkOOzoKHKbQG3raOf4DAVa1hohi4zS1bs78vxzw7z4uFXxXyNK5+z89/wHQm5Ou81kq
ciOACUVm+k6YGcUfnl/SaqxrMpz9F5KoK2JmDiwbIh4wtVIM3dl6zrD8tZ8hClniKh60A/4HsP92
+8l7bkHYGNZBfbBYypIhD7KiJS9sTzga0gtMtPEEZAMJ0gWCdoie0Fxm3016Q8gJJskMLpVxGrtV
mV0rf1Vg7QXQQd3zxugk/OPsyF9SKvxqo1O4ojAGTAKiqV/xBRIgo9VwyVdkVTj89MO9X5/s7NyE
q/FzZOXJkoCdhoPLgcN9qB/x7qKmIBs1dHV8UhuKDFciUV3mZ741frboATWJ135V2pt+oC452e2p
z7d5cbQHIr957LU7aTMM1ShcSSOCKqS761E+horIik2ZoBe5Ek2e+azTD65DjbZJkUQv4uJYmAu1
yRdo9W4+oCVnpY2brNtOrOUoj6YNuxfefl97KviKR+88NsgHtAeFGZqUqnSlUKtyWGRb2zzE1mFy
CSB4cZ09r7vdnEwDIvcu3mIKc3N4h0gAj712Mzirg/DG81NG5Cdq1ySiKh2e2EyZ5rOjVnguEAo5
+/ql4bM0V8RHCnOrcx8E2zpbJ/gVQVa0J24IXlLmEDGgzAY31EEwp3/X7XP8UVpsTdiAsexZITTs
kS0CQMGWtNL0p7TEprdtuVZGqA2khzHQ09b8QBC3oVudOFI5yxY9zZq3kjurPvL/kicVXDBd2dmG
yVrNHYMxODU2YMd6beH1h5jiCvtGvsLnzeAkETtejREgjyRTmDePodGy4XRHdvBh/tkUT9mCaNq8
e0ibS3BxjWXFUIuSd2loS14pKomCpEreYDpbtUndn2YkT+kJC4+br+EXMU6KoRHh2H4F045wZOFg
t7R2xrRCGT0+oKJQ7Osm4mHn713TLkOzpiqqjT0391hvyLqUch110N83fLzpsDKcxYZbN0A9ca30
DRqC1Nr2SKNFjjp9MSZYnGNz7wxLaO32eUR4SyJvuU7XEd80uUuUKdprOa0Lj7xsSDHHSTsE/jES
fx1oXqAKyW6UG1BRtfGYBevceKRCp9hdFf53KLa8Zhqkbo2UBsJIEeR6T9w9Nfdys2YQTA/O7CZA
QrBSzUHXd3qOUg4e8zFEHes99N1niWs/2SOzYUtev0bxidAkDWkInkLnEr96+uOqaXkJ1+20z8Bh
Em1/nttKGwGPvUPRSR3QETNubTXtQTf2WnuoRo7PrRXd4Q4ROkkkzPDNq1igmc5dKK8bOzoT0WkV
6+HVdo6iXBrPfBZDhSYN3OV9DjyvIQXO35BBfGr3BQvG4u3Cj1kjWdhxWlvuwree83jvMd+qNhy5
prfmxub27ru7oW1C/0HAbq8QuWz4ltpqg56fgibnr4BcL3gD1gFKcI+D9AErBwMU6IQTYWF7iQuK
tFD1gByCJOZG3I16+cXIz5ro+5fJN3eu7gLPo65H3ASAcGEw/wL2dUqemcJwOvHecNHyhlAhGMa3
ZbvLrD/740Nh3qhiyY9+0vyT5J+YRbRQ5OXOwHXSvtr+/qtyaDaX3SXoB4BF3F1MuYP4kuT7Tl5s
51SIXfmh+09YJIg8J1iWYFCjfgr4y+PLZN1NefYZN3B4MTnFW3Qgf5JxDOXat1E+YMey3TPlFbVJ
MktXFnaPgXcVdhe8R86vz0lc/pqcqMa+fSg24oPyBPeK0UFjwMp8IPsJx7s8RdPRaogcfMhoHgny
0c4pXTlDzeKYi0MgwOMxz2Gk5Z8S0H58ysk6Mp40kP3WpszXPCNyfO2ojZrDqK1Te8OAHT02+7Pe
XU4SNcASQwVbaAsf9D8lVIXLkAOPeJUFqiomcCgM10H6ETTrjP+M+4SsNORd+MQ/0WtBx8CDYBgv
0n3ARIy+mee4Q4iDc2E28LcZ8RQ7Ad/lRZAhIWguOKXhcr1R2fJf8cWkN27oqlsaOokpC5p4Bh2u
xjBr/nkXMB/4HYgDzuaLYAZ76rBgk6m8q74pOgdj/CvDtqCCFF8Z7wxaM0pHl7FZwkx8qnVwPRXQ
MAgj4qLDO2HgBBQjecaEyjPu1Lfwk4xWC/FfefP27Q1aXAgI8iV44w9DJN2seTzsTxbUVIJ6TK7T
YrzrLwyeDwjzmdFxJ0bepTwD0EQogWlvOTD9lDDnVslqvBOqjRUNfby/pMnIt0VBSAjeUKw++VGr
WAyogU7wZnCGTAbqD1KmfOQ+CgBK3sI7JPjUETlAS9QQYb23cDI067YJqbUqGDias+YTC4DyEN2A
OWkFn61ajHXykCUFxz25L/XeT1kx0yC2aD0Bh8wQDRtCm7hTfwHQMrDIoJlf2A+wP4s3q3/ypj2a
EH54rljfhmFj/CRv5JwgyzQfZnDCy2gcpnhD8ZQ5GKiWINDo4zgxUm1NgU8bTuZE9xaFt+jdc4DI
YX+Z8+F7woVh+aU0NSRdLMGV2GIjZxgkpB8Cp0q0nbm5R5uGWtpyOWsAIazqEkDppSsf3KfJmb8k
h1BnczUW195HgGLW9PPRIuqeVPeaM29EQksM0F8bu1sSmTDSYztr70YXbV4s69sdGp41Dr0zbCuk
BcYOhegiIMUewau4OONtCrcBXsWpfq9YT+gPEU9UsBq8C5FeMDbAVixF9ufAyiyYXpUN2WiOt8zo
2SKF3FCyy0CNtV/pQ7toURXUWncqnersIfSBIwHT1EcCuCyddTu8wxmhmIPzPxpfrXvue/VcTt0x
p1f10KdqZLOeSgoNlG8UqsQkP+pd8GjZvD4QOp7Cs1e0y8aJAfJNzwNZfMrwjnI6uiGSobyDaxqd
/DK6GJWz6GR7kkN1s5Jl2UZ7yWGNLQcREdGihIwxuqTx3+RnMJZA7P3hpjexQpS0cpVq9phE+hrO
JkKPaF1SUcqMsU4Vx8XaIvxkoZstwXg1QWXDrXGB4SSldwvT9IXsWa4BqQFIem8SL6PIcRGk+BTb
lN2VzX6BbUeDohLCE9krLdz3TgLuQ99us4f1tfShmPr4VAoqmt7U0T9FZrHFZv9nFpbauNhT7B9U
n6hXTDBfHWxwg7AEFQ4/hZMSFtde8xZ3ahTcmxFl0migEcvGD19wqZNuA1KU0BMOHqRFnDjlR9Kw
muEspIo1i33J/JIx/1z+2OkR8aahWfcoLMwd8AiN576bNqyd1gz45JFUCnttjcSK5mPBjif87WTM
oSmjO3YBCcMx4C4xEZea6ZNt+ldf+6ui8q5IDwmsY1a0D037Jq302rYELOQT8R9MJvWuNLckCVwN
cBTEY+lb6kSszkGmbdoYfIeYIouWh21rk7mHIrUZLnoG62Wb4AXh0X6GimO+BCtJaBFo3A6faRlc
va5x16pDfB15dbRMXWphqB6lM0CCib/7FHCfzSfBkqz9CxCYzvaUOkAdC3CMha7DeKSO74lFxdRg
smrKHkyHjHdTqX7joLAQAyE9ahOffWmPVQ8nMFFhxjJGabjME9wTU0J6RsEEtcxQvgSUSEJRwRpu
JbY6GhhfrPTKvane3bNEGOmt030nFAkyQYBNpkb4zvKIPnEc6bSqlGq8O7Rm9GqonPNa09NFRLwe
yi3WBmYK+RJc1bOcnbkkeJHQY1XnyX0vLPmdNqiaYL5Zy3UVRyfXYu6tsZjDi8YINAMfITzrw4jl
b5JljK4Yu7O0KT6mUHCFIMRnt5vzepntriy6R0sAP209wTCXpas2Q1jmes0yvySAijQSgCLGf7C3
5AMjn4Dexzw7CwjGJPIDuD6zaqdGYBXEL4i07yGY3d4R2G1GhYFpmEioC0C6jKgwy9xl2pfXL06M
sDnPuTEYlhZNGhxKu+Y+13ice+eld+gW3IrXrGzle+8Ee8/Sv/SQagLgcgmnYB83PW2QJGCSBc8m
S7RpFYAqWSjbuPtXG3jiIhtiag1cVJ7JxDYAWoQ9Sj86UksBaEzFxmuGZxl7zIbT8SepiNqWTXyI
HHILY0ONKxCYP3FiZBs1lKQS1MGm68ZiU+UJNUHLjCBzNLlkaX/3+sqhXvToZIw35UhnpbOA2Rhq
PTbDKW0bE69zkm36fjjJ+XtXQ/UxpeA/q4i7OK9pPrjm4i7FNSSfBnCyvstln+MWMvsoXLVNuTID
ZcK1H/+g7CKrixNuZrbKdp8hoVMDawU+LA+lgsb+YeRAsZGk49pPP2rtbuZAJcroD6rl3kBfDK67
TJdAGGDikAAV+AlEoS7a1qMPT4IyuYouIjWxG/s2lpOJHXqd84xhgAdAWZAz2V2dZLwMHUOmmFC7
nos7TJSzsx6NMHnRMvuSJG6A04URjTfyJXVEh1tutLd97MyNMX4hp9/2eKD4zvSz7HxGKWN8VvXw
JxQ3B1ZuvO31TU7RsVLg33Czl5tMS9/skEEBK31vtF+g25ADD5ZsoNQvYk6SYGZWxFiGLd7Chd2R
tBuYTIuVgozQXr0EkWkQzHMgFQK3pEIiMBVstHYlouTNiwb8XRNZCnpOZe0+5J7uUY/VFZ5fHiG7
gpnRJ+Epc2LmO9jHAaO28DjIn04LCouAZPNVib87Lsi2YDMUyOANDCintoHHWi+q+zTm20Z3FvoQ
P2nWmNPaM9glPZa3XTqcqslEaCl3oGn3F3xujGN7EgQbWRz8MXupc7I9HMY0rYCkG3C5CZuI0ZHB
EcTos2Oz0LCMEOBizuRdRmu9xBpoViMpkIH5pLnaR0PxatJ1e5QEeHvJJnIgRsTiJa+aS28Z70HT
fkqVHiKsH3KgHkrFDBJeWo6ITqB+dr31WkkmwFWAH6IEqecMTrSdua4AI1fFkH3gNcP0R7PQR/W1
yphQxWUD1qO4B7H8+XT0DIzsyJbKeM8CGCFuDHMpKuLXIablx/22yjpBxhCFWgLcDREwzbadl1tk
6XIH6nkk9dgoIViiggr1LDn1YfPGFTLBZ86/0s69+2apHVrUkg0Z5nqOmhjwBa+MzrZZSN9h+R7s
sQA5kOlA1LpddiL5Qa3d8aM1Vb6WFkNcKatd2xNIJh1crpO2snIj3g+2+5WR/rJjeZuHEJHzvvoe
vb7h5O7ooaMn9pCP/eh/q9jHK5Iw3yO8GkrOzPRtlL3IrOk7DTrcFXm1SoOk3RvCf6mMGI9X5zEN
EhiUQL6dC8yMy7S7xFwYs72ULeHEHTA6EqNX8T303r7KET6ZJXOs1O/OKq3bbcbrQyZItVcYOKqw
Kq9G1lwn01yZJn+ptExt60NAQhIBmYptn1+PDWwsYxfSJ6WVQ/MxQRRt1bDrvADiMBFShMGjduH9
GgW8eU+nk7c/vEwDvm9tm6p49f3pF0mFyYKFhQW6Kgfl/1jG5bLEsk/MLp++gfInadh6lMkT6hlG
JDGCJmzsn+kgBIbRnrHeuKlkDiGBtPQNS/dToqufXoK5K/hOymWnWAfq2HBxPUq0tAqISxNY0S6V
nrmyneHZ9VlLNYX51QdGsIB5+VkiLlrXOYPqeuzXzgSEtK6Z5dapxwqd023wQntdZGPH+iR7gUVo
7UxZPYuy8zeDlp9B03BPlt96Fndrrvl+iWbwVZChTqQgqxIjgihqNO0xxdlXcqXtZFZpi77PQCkg
GZzrNfY2AEGjCWv3jE8sNe/eOsfcd/48P7lN5XBSlYPoBCzIEmfqSgvqo6FA8sdTOy96m2nZBWor
mDQnLF4s6X8k2U9K6nMypHu/vAd1HsxJ7sPaTAqUgdqLiplZ6rgquGq5tlHlIn82bWdLVIFcgoKL
WkZ//rDLXZhNWOrIq+x7dCUZyzl00v42+RKtna76MNv5YaiByyFMWbc+HfpeUzNCcB+8uxYR5byq
Ts8Kpd/4fVagIn5zjRJA2eD/FDMG1PYtnQWiIEOJYR/BMMfxJB3DX00x1ZLVuFfPaa/K9Q12IW9i
TIw1i1E6S+G9OoV9LhudeUVE3oR7dzLGrVXTfMlHt23pZML6ZQokJt7xQnIoM1IT1MVAErWtR2Rn
7iwpeSKH5h3kOl+FBxkoYv1Xl0a3U7JcjwXzJqu6A3o7VXn2Hofq0tvBCWnST6k16x7WcpIdm4xp
bCmYlPiye2naHEgkJpbBL98sh2pyis1mmdhvhezQ87A0BS8Oc5MOfQhwQ8iOq1uLfOhVGC98gYVd
BaW9VHxcNa9eVPUpKkRo8xnxXhYSaSrhiPcdplgRvPfTmwEQYV17iL2K+CXIiPVNISPoLPiUZP/f
6DVFr7Uv5XzF53qC8xBsLnrKJTle8GWpXOOMiGjTxzmkTdPzVA1gU10czgXNc4TLGfjJWoZmy5K2
QG8NHJx4DbyU8bjVW+upHbttOmHPqoFZ8sGXT+NQ34tUHQKTlq0RLItSs96QxGHhewA2ra+FVrwC
DFiaSKt4IEgOM/wR9z8ZiAXGZqmzXKlK51iWiceiZVxrOcOgYqCD7nuaCTeEbDZYW8vIVl0URWcI
otxVQbVONdYw0hoPndZWJ6fH5K+U5q0mYSPdRyDTcDOs6mr4bkrlbZEBk7zjuWxp0qI+yhnnhraJ
QAno1nZaZwdPYWXPTJIaquRz6gp3ZWGlizVvr9ud3OhGxjA9rQi4xxq5xHGobUUgq+M4aPVmqrwT
xt3yAiaHtsIChuLIoD3CevBz+rMhOuoEs8e6Use4yW4in/ZSq4u1GMulrvWEovbJ3Ic/1Ab4O768
T4SHZH/XSMyDFlKH1WvNsrbzYkNbu8n6WJ1wfjEBjuOraKPsoWdK57jpOQ71+kBOOYIsu2emksst
FLiTVgb+oWxZtTn2d9aEPpDfqt9FIzFBBl1IIN1oJwk5YVAxATwDZjj4FNwBR/qysIBzpkO966zS
XfqDwDTZMmgziQW5BS69VhSE+gFJWpvc/aIlWGmIaO3klOxspwNYFwU7cJtcmIW4QWbod8iO8V10
FjbqTHuw/NHdOC5jiSSk/8G9CyhAlzvdQteZm8imoilOkBOb69xVF89iw88ifEtC63gp5ue75Fiq
ctyEnNfluu4oFXUvotkyre0/f0U2uNVGhqwjaR6tTRqfNEtMjF8jXHYzTLOus2Gb1MZHX8BkL+ry
r/HI9MqoZf2eaymSabcxCviIYZJDJJjYY8EtD3krOaxMe8bE8DvZ6KAm06t1p9cALNLhEI+AxzNV
7Tkry6Pduit/TurNgEGuClVQ6iQq3tmd81l68J67ISLGE7BS2fv1Mo9CuZwM1XAz991Jmd3OtzP6
Ey1lIgijFmW2yVCmyfdWF386KePb2MBbqpNEoJN9os1Usjz3zr6cWEXGUI7MPEKFAcJfALfCkh7s
+2gOip77sW6W4I4NZAuv/NBmIOIIZAV94kg9YnqYznusuT1cxtk6SUohrEVZZNmaMHAEvHDHVtnA
Gs0OhXqWjA9S5ULEF81n3eIb6b2t3Wr2p20xjshM8WkhR0grNGO40fuLg9HnWPj4sH3mfJ0Ri2OX
1CjWQHttcsZLSTqyRSapF3alAW/OFLukBvXbTw7/LrSex0HvnsJs2KHTp2rFlM+rU/4prEFVrf5M
FOk70ez0FHqzFTVftua+uilzwsR0AKUK8iZL67tHRhv30JWEro5y8IGV+AJZdXjgQ0RfUObOonT6
5yqDfY0A69IiEtD9CD1J079V5ZitTRVCMBUKrhcM75haBa1Rvqir+NR58bgwBtZ5wpr+bAdnO174
mHkjhVPe5n+BR4s4cuht/HovQu1V1AKyOUpCQCvOeiIXelFiQF56Jvr/zm13TUVIBJ55i9p/adn5
wbWpiauYgRjGN7Bi4lDgzNwmvV/uQkr3wFbALPmCvWnqL5FAn6RU9V0H/BqMI+YcEfmqTpAFWG0w
YJqGnq3qTGxUzE5bZwTi1ybJ8Uya/X62RnrqSINcLSbrqERIKlyawix12ZBEAxYtz8AlbNbwxNTE
ltcMG1boSIUbCIkTW2vbzbuL4w+sUFisVoJHy/WYbWQej6NMXmsv2bX4m/UWcAhGuFWisSEgyeA6
aSjPoJW+2swqKLXsnYP1zgi4uW32YkT7ebvQ/pT6/KHlBZQw3zvpaftLUGqyh3lZYvHTvJFmxasv
bu+NF4KPgOJ7Ot4pxdx0TIhntBkeIlwhICanTmPYT6ojBJn2lJTlpmyBvbgoJgEMl7tSK/a+08iN
0BRPH9KzOEPTXdvBvmG0p1gPTk5b7uSceFDqybS2U8dcTJ4D84r2hGjMaSN9sn3CXjDBAIuwbsqp
ZG2YLDx7mA6Z/9vWBMVzmW0Nwi0WKrNn7aGe7SR9qpnkcpcE7CMVmNcssnlmVf/YGcNzFk7+o+t0
j/zRqIQN02eBV79y7/vPLVNyT9FktKvM9b0tfgFIE3MCTTKwG3WCYWKXoZPfoXvJtqg5JBo93Fdj
B3uXFMEmzK6KeGZGPUQKqfbNxfDKct0nkEawxSs9jWRJUb/2AfPyGJEjbVwhVlPUVOuoZ17gVdB0
VIEEDuMAtSHmYZYJRA8APjKQkHTEHIQKMgk2tc+g5THVu4LIXEsAqoacOzW0Grq1Lk2KSSd3URIY
WwIObOQi3BJeSOEgKx6MEJN4p/pbBLl9kSn9VpQ06k04HLWiBtSOoC5LhpqoDshW2IV2tScXTT6S
HZOnt0p5gvEj4lU5Dq8qNcYtqwP9rnW6PXMtSO0Oq2lrW7BmJrYAMEqxe2iIgaGv13vyXpFdkBuN
FtXz/n8k3y/1SDM+j8Xvf/7Hd95mSD5vUBPzDDvXP7+0/8F555CI978bwq6f1afffo7/47f8ftbN
f/6HJsW/TOlaiH9NkwAqXfzbEabZ5r9spk/KFbaCqSos59+WMM1w/2W6QrccpUz8gLrOr/2fWD7N
VPjFHIWJTJquLrEL/L/k8mFCc7F95cno59n8DdpCWrY1/1lC2jpkLoNswP/beVj1+C2CcIaRMahY
GDM4Apj92pSQl4NcNxYa+SJcilwV/bgMwTVD4b5y/pyjivOdFRAwrpEbXL9munM2hDglVfsQ6ExI
AzcDAp+8jrJ4HXKwYMpuPlrDRyIQ7vW8/2iabsSuZRcQUK1DT1pNF+Ss5RHUrjMIDEuTXw6YspNd
LHrz5jviywrbJ2FZDLpxbIJq+IVz8RI50HY08TtOuGxqUkP7V1skD4NlvSXFuK6n4upbxkfYF7+m
S7U1NuKpJSaEsfJmyOoLOAaBXJ/TmJDpuSan8htyMsGq/NLmxofdYTaomNzS72A10tDocvqsXQ2T
TUBTlLGXbByMAXjXBj4p7D0lPvUoTQk3VfWmDqkILXeWCbOBNKKCbAWTzimWXIhxhAvHu3q1uVQ+
LDfL6mD5xji0qNzI3v3HrfvuauohGuO3FkldI9JoM1qEG/cTmOrAvwrdzdktdwvSesx1S2IbxkJg
TcWPpf32nrx6GvM1Zb+3nMQY8QYEYUi4kN0uIrt4i/3qs2+Y/wTwBwP91U/9o1mQtWN0oFnx4f9o
Hq2COVxFlPLxuf5bGLrLIY8eGhn8DYX5abX6O5YFhs+zV8m++8pFqRkcLKk9gX0lB2FAGGu/0P08
iMp9J4zjvSTKY4gRU/bNpp6CgyaCjvFL92RWWMTd3L5PiXp38kZfeTnJDfn40/gor9qe1Qfw/tdS
gQgC84/pG7EEQJBhHZZAa+EpXIKOebiIsjfdhbsfTe+kUlZbDaOIdAqJip9mz9flhk0XwjcJdrDj
vKfXzblssg0RLfs+Z6Ez2zNGiSNl0vS5hdYeMzQIo9ftkjlSu3Jt3oIUwEDBqtrV2sdBlGcy5w22
1askZ89fiPI9d/Wrfmhj48Nzx9fJD45V3n8bMbNh0trYD5rvrgFZvS0BWkDuYU3t/yIojdL6cxh8
bl2fuWCk6Bkc6xCA2OtguTpNxvJLWDdeoh2b9XvTiBc19buy786YYB6lRZkUj/sp9l5EVtzDkD/B
TekBZjtZS/a7YUBosFP5E/e8VKrO9hF1MQ3oviJbZDHZ4Rtt7AOyaZqLn8EA+MU9l9bhqYqsaYXb
4was1BUUQVVBmlvGCLYzLJBi3SVKh5/SRy0bzgku6i+o5MuYi10ejHemkXjC8tmu4hKVwTbatM2/
aNIeTPDmiwyFlZNYM2Xz1ZAvgzeh4eXaq7LhaaqDFyLRPwz7t2inx6ZSEqqx+upCfHXpYN9cyfpt
oFbujeY2tBg3HBw5zCzfNNt7qeahVBzEPxEZirnR/VoZ/4LaABeZfRoc+ZpPxQ3N+DvS6vsEwNZ0
tKNhtVjcjLdQqzZT86yl9rcl1G9NaBHrZrSWtXfQ4iRY9Vb/p2tPmad+4nzst76c0+ybgBjkHsgH
q5YqUA3yNhS0vQMQXNiU7hhi9IJgHDsqvQXANPAuCYJnoAgkRdHj1nyFk0OadkU5yxBLR7uI88v2
o68OHAO/H72Ki8Fo1WHLL1OgAtVICEeehbtYims7zD/vv1g1t3Fq7lnA8NUVP8lkP9m5Roswyd+J
V9mrPx1bPNZ5eI45D1HQwFzX5IogkuOMu1UZf8OcZIH74TCNzHpYF0PAdq8DEPVGdleh6JhQyRRD
DmuBN6UDjmaP35XnERLjXLH1X9hQLSyBHE9E5aXrZ3QGwOx0mbXDgxiKW2N394bmmfI5vRNCvbFy
lnZ5ASfe2WbQFfyCOG9v/DTy6nMwbLSaBgnYPgmdjLUh6fLJTP69eC9Ue3YbVv9E4EIF0llDGgOL
X+IXQnTG+HLMAsAJjwq4Iw5lo3kyGSjaj0Pa/MVT8439nymzIeac9jNjmlmxqi52Nr36jXxUPm+i
UUrIjn17JvFqGVjlMVAc9KQLBiscthvLUhg9GbBIfTZ8OPy3HaP00gZ85zuP6byYMAoXpUT5FUfi
W9XVaf6JlYSkLlrkSaFLCQqsbqUEa6BR8zm7ARPVon2NkgKoO1e1Fkru3vQaDsPdH2y0ZeGPmeyN
OHr1jcFYlGP/EbXVNQjXVW09JoXdrnTDeY3y7NXBbUhDhXSy0wUBgGurNT8TzSdNSbszYXnFD3PJ
2fWSZ/XpOTY3VIzgcWjX8FkbDJAt6Ag9fOOgZMGdPikl/3ADHxJiao3Aeai1ZlNFMQgq7EoM+u5F
NT1GRfagdFIaTZbUo1YfBmba0Hxg0AIwhwYeoxTEyEG61/cUsAwLeuBIGmmTBvpo37WWRljNFgPW
rfgcrxgY41ULR7BwSmQcvrg3xiuHMATfZML5GGocw3JHm/WtgYhs1RQxfiIPMPD1iyx7wi58gJcq
B4TUqBKIXYoCvm3uNjrXRn3hvoA+gisPjviCjbOzsf3xBnCco2RimELYFowUAYh39k23VD95cR8y
7ONFztiZleBCq6MGwVL/lqoe97YPyYEfpajCbwerGSbmGUuvfjRNXUSI3yIRNPhW9TBaDhvsOesv
jJgKZxoKOL3GMgEDyp4+2obzxh8YD5PWumBSpy/aLv/WDJLI9Oi91BukUTwiugmhE2TkkjjGD9as
Ay65gfT0RcEmk0FuiQcEXjtpqNcoRnlrKC46dW1M3hmtql5wuy3T6tvK330tf2wDypveA6OSGCSy
ZmiE6sA8hLUgFAScGbmi1sA75hC3uxhkdjORk6bBO5PSPV7c1cQisMEcYfYIIbThNwzCY1OTsGWK
ZnarImN2IXP6wY9XWj+1keUIvOGrs5loSoQgDcMngKX8tm9NqltiJyiYs5/JH1Aleki/cS913/Vs
5fHT964O73mPuwkhbdbxRjdkizqD9iFyItA0yRIg8F8yMlAHrX/WrXI32eObExFfO5ZXXZVPZvjH
9v4TfLURVDfV1m+qZjJB8fQgh4D8ngRcVsjskSiX0u9PvknGFZuZdR8i49cd5gwmllvlssCMMufU
JEw+m/7ik6YXdr9RErxXMeb+oFvhyty7cU2w1Mi0J4TeGcpDmxrukpafEKxQbg3mgXU0vk8uo+Ek
sq7mjKscd01cnTU32ziFSUIO5WA5sA0ICVwp01fHQJumg1Zc2EP61EOWcxWnvZ5+NC1TuqrUnvju
4YsTwjMYHZI8JNZuEnz5ff2QwjBbBtGnaKznypqJwx3ywrJ77GO8OJ2uHoN5c1qpU5sim5bOWUzN
JenSq2PLB2ikuMWbs1fbuzLOdjVW/6UXYYmdrGZAUvdtVIz0GUp8mB062cFBq6zmpbhevrSqBWxu
PwnPfvE6B/6f+VxVlBpS51Xrp7vBEoKLbrh5kf8BrokTAbuaM6uGteyLxuPbzPHlot6ldkirkxcU
Dy7vNKCpYhE04gYt9xAgTvGN+jEoW24GXV4RJ96NPrnAjJh3GYxJ0t569Tu5rgL/x0O+NkixEfpH
qXvYSItTSvIbmuzqNS30PVqd2ULZvUdNd/Psbuum2srttCe/a66NZf4kYX7LwxKHFAkaZTu+yq56
7oOZt8tgdkiQBIv/9mq3+6a1WbVBC1qY1sZ0wE+wIcZWHrrFVVDYeMkLa8pVorvI1pu3IaZxyBs8
xJUhz9TIly61ecUHa53yE0G06SOxJe4hc0yxzFI5kJhCFe5SZlYT0TpeO48eUMXnXgBbkS6warxg
SRq2rjR08SndTNwHVzOuhp3nM4EZuQzNTqCWcX19R9A04sQGW4jBjKLSGwZUZTrr5U3OaAPYJ9iR
dX32hODzcAWbkP9i6TyWG0e2IPpFiIA3W9GTopE3G4TMqOBRMFUwX/8OOt6G0T096qZEsuqazJPy
vyhF1++6U4BvCEY7GGvUYugtqGLUKnQZ7Ruzh6ozKudtGVtQOozmIqp2V7UBDwUyfKtcSs0COttI
BjtExEaxjpVFTTIwE1NPuOY6aJrX1HLfK5ddm+pMApsS4yWYjO+OdS95HpidJZVKgnVF9PJ14Hw9
BGX1kjObYehWE77RgxGUjSyICimOKnGNU5spc9eqAIFjoopVaIVEkdkSd+52HgJ178ARaJOs2RVe
7dxVdluvR5+rdnBtb4fGEWN2+5K2drazDdYJk43QAIwqt4JJbAk5TKeCjfwdZplyIaVN9L5YJQK4
xIAiLHTLKKkH8pG9KEZHwMY6sVk8oN+MIsr7zEKRWRZsAO1x6I/J0FjbWRVPkmKU0NUHZhhYQ8Zf
w7JgD/rLhKt8T0XAxHYZNeVs7FyMyVvd+zDnrEsvPT7znetzCly7iHMGHOBHFtUrYg0wZSZsWz0w
f4naZ9XyCYJ6mbk9/a6eHoMITK+dODAFCshlYBx2kq505flALS2y57vuS1n1bxw12AvbhJRNYgG8
io9Mh7kyGrlqojQlh7mv+ZSnQq9dRur8RdUDGyCwFgmxK77pPTBss5EG6m85UyFPETdcUkdYihW7
+xy40oap+YfdAvCyEHvJCVNvMbmbBT6CsLkn6byfDKA2C2tUwYQqUGPRxPZkyOcoCDrrCV5Bdsce
3cubDy9KP8mwfss8rg7DP7RqGbA3fbWKBnubLdkrjk+54sKvnRr9Ny9B13MBg8dOd/DXiNkqUSB5
yv61w9VsFL+WRVZqZugNezXGuAHMGWQxjxnhoBj9yu/KYUQBg+DRArKM/76biKoQxnH0u6dwIgGi
Tp1DRpaRILJZ2iFFW839U8VKr7QeGVJYaysTT7ixoQPYX5Ljv3GLm+BuYJqNAxDfRP+sbfmbtcj6
pGs/Q/PhrLVeTei7zGHdZzSNoD5QwooZpuLoh1fTMv/mpMfIE4t435iJv25Sa8SpSvMwN+2daTb6
1PgahgpilEPGEb1atvKtO7NOWDDhstYEJvHTaHzrDKueVi51q81BK5MCWZrYLwzAP4jNyKghEhUn
KDTKB6lJgUxKRqEDMq6Zt/yWqs9imBsiP0sSNBKkL0PgP3l4CnVOZ1bJGNVATyKIbeJnsWOoBBO4
6DtxP7BCZIcz3Je1d3CruVm5xF/YLZ8oSJNg8kIuBX0xuo64ieV0DiPzYwD3MrnBexuB9IstD7GU
tSQJF3kAFDkCetoEb6AmHrOxeoqwkpHQwIjFtDGVzPWqIiF8U0TOQRjAX9KqBxdTzr/Q4378NlgT
0mNCmuTsDsbiMcRjXRNSu2XeCDcpxyjXur+2F9yS4hwtymortNmFLcgOLOcTC3iKD/PL0TWAAosS
GGjcR0xSDpgZtF2QTfHguOAPA8WFo9hIFRFN6fJ9TSL5D5T1nZa4GRpDQ/EffnRFxk7gDmjn7PkY
ehl025KISpSXuBdRhWtKF48orw17qn0DzwafMSVL7nYUMDrYeprUa7QLejVMitgzE7tQ3nwjfEFI
PI0OTyl77HvGMKblPlYSLnKf+QqwkYFFsrc+cg4J01s0C0ND5hhGizYEMOEwHOnEhFcuuhiZealN
1K0m9TE/nJDOmPleOeuXyNzFcYQeQWdvrLmeuNSomRRaQvJaV4UAoqpHyLT1pSg96lRXqbeAXeOK
DPQTwY4kz0/mb2/k3rrNlyrdxz3bJcNHxS7dUOFHmSo2DJE+pwP+ztZnfTJfmgKkXAb0l23ulwco
IKpekBt95mb4MLb90XHwnu7asHkParlDUeIB6k27u7GhzvETSDaRk/8EOmT9m9sved9uI58VGjzn
pzpbZwNE0kjZ3/0w9qcg/DFy66PH4YwBbcTu79KkLj27TdAi4HjH8ED22dsJ9cgGhNgvRl9fq9/Y
BKEbwtHFFkZjhIKXDDDu7txoL5xYJut9umZUtAvlIkaH0J0mp7jMBmyI3GFtnDd7NxEo4E7aNJ6L
vIUh6tkPVYUDLTNOtu38iP7FiiNEUD3QAq/bO1Vzov+Mcgq7iOQiy80s7Ct4OoK+hmbIDLFI84MK
UQkRwvk8TAGY4CjGjJPeZrIyXPZ7RdOd58L5sNCITqwJA4s58QTMj4/NduIcXyHQocog/gGSvVHt
xqlxD+hb1t0gnnFa+GczS0NAI1hjsyoFN0biSA56x4+jcg3Q5Qi2vt0kboC1CwIsDhzGP926U5AJ
lUVzZ5cDqpDBGPHJzvTT+cEcrVPn5LfejD5m7dq8XzgV8rbkw1uXb66BFCnh1TZCzlmkWz7OYW4p
jupXmbnHMFTdcQ7tJyLuEXaimKCGCFbZcxAj1Sn5+TYZqk/yeu4mC7lPwEDtro3KR3bsSFYVOFzm
4xgHxXPgQLeIcsoQTcPhNANzEVx+rlrSSEf/y5iy+r5tjW1vinbT+9wVgCJK3uuIbfKr1xUvrMt8
qk78EuP4g3Lh1MZwUyvnFCX4tN2+VuslHzHu2vhw4BzKeYGhhjLTPgy+FZD9dha81NssJDJoChAh
FlzlMmt+GEgDHCI9YO1YxhWp3L7XTrHua3aWFpr8uOiuSF/jfQUt8c6YfpKaNDh7aFzu1j97BFkQ
cUggTpuCA9yZVyfWuHHE8NSr2KBdc7eDOYUkEKJ0t8mLOkW4iBzZz+t0w6Km3bVu/juNIr+zTT4f
CkTSxeSzJ4GKg5zDMtwVb7HjOOvMsC65mCHtfMgxBrQAP2+sFImR4O9BYdM0KJLQG16IOQmeSHj1
t4pU1CGkBLOGy+jE3SGv7ZNXcc4KG+HZ+IxJyl+P7Xx1oUoztK33td2djDJ5tY0/kUixRsNFEU00
AutzinaRTGzZRQRjlAQgIq42scEG3tPUbG08Nld38B7J8ZK/fSRPeS1ACuXuG6pW8pmTX1tl9l4Y
E/eyibnSswAN1w1DjSHG5YrQ/g1UFtDRnsnlcpLLgTGI+ZnChkoowpb4bNxnyUXGtrqfs2LcTZ1c
+i/czrw+Y9ktbE8E3x0IaM9zXib8kQ4dwdGIP0KTdMB4YPE/+8Z70hbmMUvKGmDCjoBdj9nRjTEc
OXtdZB8xacTueBqc7KGXxDNHmLkH6QGxCGFsGK9RMLuXgbxEopLc9TAK6jwdervabcksV/GGz8Am
Ghz/mplfU+I/J9LFCqSLYk3Szsp11JLFFW+0QQygYaO6SuKLUoeot69FCNqQ9Va9Uv7ezPAzY4lp
jxWZwlgqqktZuxE3qHaWDbWELCFxXtvtR54hBQBpyrp3gMSWToxC8mTd6GxaR438qSQASaonpFE2
Z0aRnGYVfLopVtyusK6RMtAb2hoWHasY1+kep7wjq5G1Ivrx7t7rq6Mp5p7dGGd2lxKewUwP23S1
l7RLnNaSsCX8yGEcPwfKekpcJqVwvk+JLjDudRRmOoLh18BwmZm95EHCRHiQuyyvHoluPgRN9Nm1
BBdk/kRNbVjnJOf6tMXeRPo1hXX7wL/s1DNaG/QBWw31gehHMrfcZ4/vcBc26V8YHqJ2NfqQDRYP
AqfDte3rD1cONGDGPiGbBGZL8GgBUWr76A2678GeADBNm5adGpHpIWynrPmPbBdK6D7bBbNOSL/z
D3MqX6y05+j0FvNjVc1oHynqZBs4i0llP0pn67fxx9x1Z18SZR8pxASyLd8zxLh5WZAO3I/X1PH2
MU+Ord7FRMRU4UZi0FuL+wrswcSYoERzuXLG+Evr/kNGlxkiCgCpjCkWvDEWXRWfJ1J2EFZwxfOv
cfGz8GzVwZQEUYkihPRiotVpqKtVI9VeZaM8jnL8tTvjFJZVuZ4i+T6VX5FM3ycXUbpLvgO29WGv
cu81am5sg0OCiL97L1+8yLfOm2q+l+GoO2LjUOkCo4y3nZ/hte36F3NQO9MenosOwArTf8Pr/E3T
ICmozf/c1ngIdfMxl1EK0wu/Xzd/hhI9S0rSBogWufM1vofIIxjWZ5dphT6KkUmmK0Plct9o8zVM
AraXUbiBE6+o6djkgF8kOW9BxDhfduC6zHy7Tzcg/sJG0t72dKSMy2q68PBzcmJCouivYuHGdwE/
3pyxgT+Yr2PD0RuClssN/ZqYyW6J0DMK6BiePJtz+0C8xrhGMXUlS/ub4eqDKijF5wbTdzbOp9kh
ZUsMe98KP6MpxFMTPDSiV0fOpqNtS3LQA+8HWM4q6BDvjoxMhwSDQ0wAq4HEK4uQ8ismTH3hr4g7
q/gFTHq8fMeisVmiJAcWunj+5+oh9Q2GqOxZQQhikZRPWKOeCx28RjPdXQOebOJwgHzPBmn+6Ere
9OyYsSUxXqBrUQwwEmT6bI6xvRMZ6EfRaQjMYNVC9V+7DiMVqbie64rldE1NZNj1N04iurE8+yXV
1/G938yZ3rIA5Jdnhq9WLy4BYyjMAyhCxIponl9sbyt7YmyHmPirnszXTJvMiWHdGN38Q/gA+muS
FBOvMfgMfhlR/5xnEXQMyzhjsHuy8vSTpmgrRHp1Be8WqX/ixn03YB5QVvSauCyba7K3mmdzZKmJ
Frtic0EssN8dya9075ougyU0wNjTBpux6As6Oz1tcZ0swN2d7X9YDXieBsxQaVEJtR5k7azLfMT/
DAtFlkKGD95DH9RmnB1UixC9z2HyeCq7Zg5YFMct9qCrFrYR43DH+XQGDj+xcRzzfkq5ECSvOs5O
Ln5Ed/n8M8ZP2pQPHOsi+rJl8OVb4tp5VbiRHWuPIr0543BuLVfv3Nr8CxIyEzhssgHfuS7xrIbJ
2iSxBZaC8RQY0UOo5vGUi/Qj9ei3YvdCJM/RTHtjMxE5uBqVOose6TbpNuEQkgYer7WeP0s9fGdj
uUOafa/Bw8ipTdZdyAw8qb1yTejfl8FSasx+ii680Eca+lSmIuVpeqxVAGe4AtsTjYdDMV7gRGDU
T+Nr72O2cId64ZkpDCQAIyzSWe8c7NBdxJZDKfsevdbbJHLeO8IgUb29t+34Q5fu2xR6GMowZ9mz
wwCoVXvig4sdAW0QGoGOsw66o9YdeWtryQozy6xdhpgXf5+z1LrDHtXrYWyjB5aH92MRgJRYDPK+
OrddfwHbRxPSM2oQaXhi4PLdqvKYEOKYN2gwcqNnHNM+jpF89hHCh333HNXVUxH1495X4TkIkSa2
XIx9WB0D2MLkVpBw0ebftnZOIZAHc0EWWhY2q6hlGEZmrTs+Nx6DbLtDmYbj7y6YymdDMR/MTM4n
T92cRhwYnT5VZQHtSWB6a9n9tQ5SloGqd7Vo9n1s20P6bnSGc5dU1X+xqn60gYo6YVg291ayDlM0
7UkWf5BcvPJrlrtjHkPK92e1La14azrIA4y0XKk8Jag5IYKnTbk4MGj/5/1zKqsc6P6tCcOGzDA9
7rTH3LrnBXTHEdSlG56nIQBRZXGeiAAQgc93U1CWWk6U3NVMpcVAWS06/Nqm/rC8+ERMLNscqCTs
FT1HPol0OcKYjqAA4jRtiTYmpuJTkgMZmWSIFAV2vXCkPcjEVfvip67+UxhqAvu/soWp0FqEdHqx
/2BPzXgzmO/fbUe0jsyM8v9Qz7zQBKmdHMHLFoiVI5zT8IvJ+AifDcd86iV2JCcm7MGnnrGCAI0o
H1elWIzWiBilXfRr044OfKPF1uvG49QDOgJ5EZO8ETybVfLcLHlHNIJMQXAOWxYLXPMbAQigRow0
suX2r3zxFwNBaDwDOaELhrJp3C9PKGTEFsnmg4c5rJ80M/DZ1HwN8gUxvNJrnvRMSAfVJLTodFqZ
Q42VyQyeYEA/xAGkEKdDYJ93s17CdV48Sg4mze/zRCYikWEvKJeYnUrzyXKCa9i374lZvRUa02+a
Yd5qxvk8lra7VR6u0yp0TpOGZDSGvGSeXWxie+fE7N4cIteWBRLXZyn3oYVFrDUReoriWjXVeYxZ
wtkdabSQgDdkc537knvbzZWxiEeeuaO7Tc5XTQXESYEqeyNThN1j91bnPrO6YWPO3icNIy+fT7jJ
NgKZgZnP3cgejiUNJCMRlzBCBFdXMpvgc6XhW8rska2yHNclA7O2hEed9BZ67ryzGWmxH/J7pOE6
usaTW+5JMrulukWcGe0HkkQw84J3M0pOb0fqo2QeXs8K5U021/tSwtfzpyRaLWBoy0dU7C/oLDPf
kH17N4QwB8LevYm5exE9n7QMkuxlnjta/7xmppWSesfAyuJP4gCNBxOT2Aifusk2Fp+6AF62ioLo
2RlCLKfb2mAmycrK3YFwIMoFx7az7DQ8tSg3t0MWvdMU7GzcMjlfFQ/1lVgSuAyk+d5ldQoAOsMj
zBzg4A4pewT7LTb6dj/F8DAH+5JX8opXmqF45L10On6BXPhhAzdVaOrZbJh3oi+g1+kn2eTjwVL9
e2Rn+4475kv5J3ea80PSnjFcIm6GZWLPf4LjwaTfWrnFD8axgaD5AdXPCN+sqn6jivQFXbXl1uaf
nwnF4JZnPJxO76CmzyqZYWA2RL4lbEJz49eK4u/GVX9kC92GSr0GfFbWXlaY697KHgtMzjjZ8k1L
hAQqOBA9JsQQUoK40At8i5EIhl3Tee8d8oW25/YvcYzbkYcPjds4DSoollHEgnq4uRH6NIooImp6
/ezV5a0f3YOTYtNIZ8qfNJ2+k7wAJhWPDwOiky7FdT1W9YcxhqegYK4XIMgi0/BWBSyCHYN6fgoM
xeam/qk7tQ8XIV3qGOAoAgDvTngt5TIVmP4yDezNF2hyq+TUBagqEryfG/jibCyTiIFmkDGaSthb
Mdfu24V0mvsPTg0hjxuygdAKIaulT06IRI7S0F4buXOTM2zswmEONpjQsGKqrJLu7w7J175ypb4v
2HXbTvNEOkRyskWME4Eg7m2v7G1vVNYmNf3PSgHx813LRAiNl2zIBTg8WgUjsIlx9bwfKq14Lz6F
r1tGgkDLuD93Zc28MuqxZxR0XSm69jFszM3se9+2wYqVec6D4Px4zEmKSCSJIGRqfQXB2aqzAG8Z
c9loUZn0XnCsc/fSLpjovulrZhFo3T3ZbpCrPcU+pV0qXIP2xt1iiA/QKUnUnxaypMIAhV0sZ3Ax
ojogPkPW3IPCOVE3jbiBlrlp8zIEF34y1GGAClqXT08YaNLY9XuH/BTIJs6FLOVtx1GGJZ91ajs2
r0ZRuBtjnq6+Vf81TcyqiF0npjSqDmyQlXOMFPmcAXxZUfRUSPmXnqPq0FrgaJiBdAz/6vU2TAxr
61XdX0356UfZQwQMLsH+doYVYgb8xloQCUnKWmuW0F3axH0Rnf9noYEEV0jfFvnqtcUH383edGyZ
WXHFoKCq0cBC31YAJDg6Uo/DNF/+VuOrLZ6ZBgPoM2NjJTBTs1OfT3jmBWPEnPuMfbCCl44bZ+Gp
AD3tWrz7kgNt5WYhgGA8rjLq6FJBn1ccjoz8JphDvgP5x9xPlIa478Mjp24E9wl4JXa5Q+EvkAgA
IXzIeZVGIvNkqDaKuOI40dG9UyTpzvOPVVVPcLGmS99I8UaxvhlmDHkxibNPlR9uYwOsm3A1i4j5
PVNhdimoC7oINmIbCftiJmP7hi+knLroVXUuk5vUudclHipBmHQXm80FVDt69Rv1okeL9SiUy0Mw
f+o0ru68JsGgFFjFO6G5D8TUM24ikQCTeYUzU7kTHDDWAuS2tAfKYTa8dsxY3gUo3rtXx5TnsEc0
kefxp4iVuwo9LPwV/tFzHLNInrzZ23YT0cCEHGMcbab0aPfkV7KQOzLHZMiqkuIFiLdxSf3kaXDN
/IV8WPHYZM2mGbNx4wVErjcF9rMSDM4XAIzsmZHJ/KKbXdbk0bPB2X/jbXLJo1dTOc2z7cwmdF+W
i+M4PfI+49u2r0PRHuDLmJt2yvO1Z0UkvCQ9oWklI3wmUKo+ydGpT3OTMvUqsW7U7kQO9SzkySmx
TgHKVSyCXZ70LCGstBEJYc3y/wR+IE//fqXQGu1gZdxsrBcntGkBjGvSfrxM9qd/D4bjW/Lu3y9F
5tYgoum/8S+hMDykObI15pb96d9/+PcgXd9eZRMpfk5Xs3hPfVud/CH//wMBVuW6rgREvNhQp3z5
08wO/EPco+6Zib4zas+61vwt64BMTGD2BNr2HXTxf3+K9Nq6pp5rXikHHgN31sdB0qOJgh9vl2fm
1Yp784q23GsTA6cZ/+e//yIc/2YCWt6xSD4afg6jRy9mN1gPDG4al0Bx4362M+8i7XS+YpHpN77F
9CYf+vk6hM507dKguC8Iz3T5lrlCsfWy8RaXiE7fr0bSdaaYo8DIA0682EUwkt3qucqcI+kU035j
S/8plVF/jhvZnw0sImfhLys4xMDohK36oQif6t7qzpERM91OOqM7/3toWa+xLM6+ES3e2+FIQKhq
WVcsD+XyBQNqhr30R949U3XRg712p5I93cxip+nG5BzXnoMBzzA3dsaGMIvIXDQEthdtZqyHHQdL
FAc9GSbsNWWNRFn3MSxSs/Q04j4eGAPRMFoJuE2jCdfFSHdl9DaadlEtmQyl1mcfsfRmdDlC7Al/
qGlT6rdVoAhG5yGJE4e7xYASZhffmTGMO1V+wcgm8qowP/wMun7t5Vc2ZbeQtMxVKQb1LJTJZHGO
74lPw742GAmaiIKEFN+Cw9uk7rZsPPEYmL14TLNyi5MsuPz7HWNd50y0Y26We5lp/6Za3781Qebf
pBmvp/uuz7qrjAMoiBO7EYeiYZOLhr282WSP7Dh27EzJTJeFvW1b7T7R8pn3AKS+ChsJi46AjZou
2U6wI5BlMpheZ9jafmBYqSwwv+Hp9Ot8XpKnBZlZAHJUgqLGCxirtX1AJJM3fDPJdYF3ptnGgrms
pHXm6rVeJwc4Qu+M6lYCoj/hld72mVpeqv41pZR+TK1bemPCHHIZs7XI6wF6Hn+nWoSqoUZe12F8
fhAStoal++qbQvoFhSlACeOpHJHwdB0DujhJwjWh5JtkJo7MjuQuH8Cqh+b4FgmE3kiC0ctQ1x8T
ct+w6lkrybLqe3Q+Uj0wzRawXv89FM201+4k9qHDk9WT8Tzl5atv85sgEO/KDcw1Lyt+yqzbMqt7
dyWrXp/M4/VYNagb0sz6MSdHbcbkbe7Y+sThY4yKhFyVJXk8LvB2O5T3XnnRAidknYzOUaI6OGrn
LCYA4kRFh3c6Yd9sZf45nhRrFptWOmsp/feSmwI2SuEhmoTCXEsi78qosB4M338sfSZPECugxDSX
HCEBXx7ua438JHAD3oF9zBsYHjR2hsMQ/jDA6xcVrnrIvXrtYH/bGz7heHFM31Xavdz3JjyXpip2
hhnfew3db2LsKOzFSiXen9TNeATNJyArTTvXyoeHuRcvIwSBbRP27643urvEc58sSW63N34xexSn
yEBSWOo9izZ9R/BncIBzwDR1eR5FN5Ei78Bxzimg5jlPNnNv+qzAR1SnS4Sb4RwgaS0r9L7H/29m
6wGSYFUQi+GxMNj+y6i21GhBDgGUO3hfTcRMBVdrS8S8CNAhCgAeQCUnszbPrXTREQW30h6WeMZe
babR9uO7MqbqgJ+xc+S3lgBTS/ZJdZafJcCH2AycbR7g7ffIIduXPQWhCEimrGN19kzdPowF3V4r
mX5o94MN0LjQ5vQq7fN4M5UCx0XYblRLslMZNmdsR0g2QW9kwsQ6yyYEULfDTF6Y0PGM5Xsj3maX
Own5xnW1VUEB3LbSDcYN1GQibO9JqPPuLjKdixuJVISfTG641W0ib1m/rZIY3ny1iLnG/2IE4Ksg
hIbZIekYCPGjUmSB7wr9UVhzuYNrBqOzBuLrc5iqnJJiJAJBymk79eKvTJJHoGBUsr9WORyEd84L
wJN+0rVYbs+ZT6AQWd77JBMY85ubJ51d4PPZyT6mTETrQnW/U4081JCDsbZoxu6YuYartBiQqhnT
xqn1sMtcZz+Z8TVpNJFJo7XqDEHapAQ6wuWb1Hm0GhSRWkPN6jyG5NoxhTuAg8ohQlTop1gKpfMO
CdnKVsdALqmeGTzMKnthzoU5wJffvv1oefW3GjmlvNI+TT4xhI18zE31FQxg2oL5zwkyON8LfcUM
2x0blG1bGhP12pQi4wEMpobslIbij5f2nu1evp7ZXGbIBsC3RXtyxgC11gbTduY66CeCvQg/xTgy
dQvXzZIX1NJS2Ga88f4JP7ANUZUjE9D04igQ9qWJtJ5VOlRKtuZgft7zRn72M4BJ4sB3+KL2s+Of
2inD81lYa6J63vOh3ZnZe0+u0TaO1YvhLUJkVOJeymLPdl5CAnnLvrrmTfONI+u9XjTuXW/RDYhw
E3o5hX7u/4fkBCXKzotnvSsCMgsKqZMDvfklDspdXWM6rkvjXgd+umms/rtHsMEolhRKR2+cmEOq
lvo3i63i5DI8kahWd7DRBWaXSvTroBgIWmNJDNfqMRXmMe5jCP5N++PV460rque4SacdYi6N30HV
byTcr0s87na0cQP1rdtgg75rUZZbwIjHCt+x3WFmLdAGhrCjFaNLSd9jxTYYDU+9S0nkQG1VrCvG
BNHZeB8K2F2RcnjKqfGc+khdTH+HMQp5nimBZpOJ1FlRBd2a6ZgRsrMrkUa0IESDkZ1W3vMyapt+
sb45cEmAyRMSiaSqcpz4IW6fGvS4rGvEbZj+6/omvdX9M3S6jam8Z3NCLK/DS5dpQG/++DqFuNJc
LmFuOxSZGP3hhce8l7Cxc2prAOMiZKDjgDwTWKy1+WkTdpCZ1Q8ZCCfoEuAjc/CYDEi4PpRzggWD
C6tfT0UEVTb7A8nln0VNBhxawUPedOUu8vL3DIbdxp2rzxCz9aChO7sF6mthtdU+9OjFW00e50xF
nA0zlTswOU7qI5f4sBozBG4kkZITGdwP2fySZeD5Uw0fzIrAUEf28DK5S8yozciofvGK6aSE/S4d
bOltXL02pb/xO/NHPAVEIu2aCVF+iV3bQOG0DVQIXZBPASNeu0A+bRgbVBBb9WRbhX/PNndRW9CU
strjEClRB7RB8sIxuS7npj9N9gsgDPJrYgPkjDMkjEAEZNCc6aM22f62IMKNAPEGrWya+GiVyrEB
CM7MNiIQhjfSsqO/Qb4ADFzfSgZlWRHRMs+Lv5uDP4PrXWCda0QbrYOh2w+K8W4YhdnZEJCik/mV
cc2D65NF4GJVmpEjkpHMGquw9Wdk4eGMFNI2dgeAPx6SgC0uvSVKSQx+nTg1eUzKiyXEikK0NeBu
jbRQOLca6AbonbB9TSsis7lM0xPNZtxbX7A6Je9itO1JRgsflz4O68H+hCiYbWON81za+mEw8L0x
CSbI3JXvVqpvpj0FwGfCQ+uLEq4X9qR8si0aEefJwqy0q3lydf+WFPFnQGDG7MEyiUSz4VXauks2
S8U/f7BldQ+9z0E+3lOHP6OXebNrRpq2HKl7BOzjOlo35fjuBEt4FOSilTNbLxbG7q2vUuYmCb2w
sGBAG62/nsPJXERMct340GnpydZ+365ZFwDECuZDZE6fpjk/M+KDbiHgbuKnZLtStwDtNuhDHk3L
e1/2iHzcd+QaidD78bV+6Ev8Uk07HQzh7x0URVhZkPFKpFFzUvIpTqv8mkjSrckaao2N0UvWeVlx
7wyug+mNpUeh380iwSjcIimeOnMfxfWzzljuxGEYsqSmuwO7QBoM+H4Fv1nXT3AQqCNbNe27PPkM
iWqwsTzcPcF4zY6CcdR6n+eCzxrEYD1L/xQ78QK+G/keWuZKLl6hItpXWWx/L5GPqRdN+7FGd9Jb
uV5P470iP/HSyuLg4o6tp3RAhm631CsFz39j+SFqmAZ7rmGMbyIkU9iop2PQ8Dokbtjum+gjSidO
joKjHV034QWEuRWmi2DQMd5RZFMBZi1veihLvJ/wM4Yt4bupvfV6gM8tjhUclejV7ZxNb95toRrM
28RuAAJVd3XonBtqvTttRM/+BBKSDuMe/TcEZRuBFciJl3yGLo7xH76TAL5Se/V2ZALgyXEXifTJ
z8XVn9KfciivnD0dq5wZwKFJZI6jH8wObUpF/U++AlKZq0xpHTtEoh2wo2ACrumWqbGH00DApL7G
1fyCT4VMTiZieDJwC8Y4PLVVWWBfrC0KfmPTZC5LwX5WzDjISQelyN6tCAvK//haZC2+TqhwPBe5
kUtu2WhQHMU5Ee4EVje2Q7aXSfZ3yKSGNincY0rS5zmkEm1ripZ8ng5BP6OMKzvvII342NerHCUe
u7ORrDe/HdZsnHDzW1hPw2E3990eZpS3BXj00PshQOWU4n0cfPR5vTgZDg//fmV6OZpNAc2Hq/2o
G0IlB0xnm3n0/qaIaAGmFPappAsNugerqOp7ObbtdfCQtZAjvM/ULjKEiXijfw3jFnmonUOGJoHp
rfN536Y8jXNnpsEbAJSp894iQgvUJOtDXKNbNLhW3xSj9G04uKSrzZX/1qPjZFvaOBc4NO3Giuse
McCHPY3/Y+/MluNGsi37K/UBDTUGhwNou1YPDCBmzqQk6gVGiqJjnuev7wVldl6JpVZWvd+yrAdl
iowIBOB+/Jy912b6WvTLGXnnegLnj+MwSG69SN8VtcYVEwIuTKW/edT017brOI+m+4DYeIzS6KMe
2fopjqbPMsxxokT9J1uDvzVIHeId68wGuyCY1G60g7DGpdxnuXmwIhfG29C+kvyH/mYVdWcwDKO1
+W8IwCLfJbkZUCv68cuK9IwandJDe7MiiiILagsIM2D1PDooKWZoKxaoXCsD3ALBd5UkvuiC2V0V
Mn1JF1pYjU2XBPGVMhOJMHmIkVkyOup6HC4pv2kCbEm3kV2vRfFp2yUJ5+aUICn3iBzqjgJJFhk5
ZJ9QZxwV+kJy+EoL4xILhdHnul+sZ5xyzk8gUdzNYBn5Rh90M6AF+1LOxefeq9yT0j6Poftk6EN5
whpwO3Pw9NepP8q46jB3ctpmLYPvASWW1wHOTo2LKpopGhkpLvWMEDk9cso4S9q46GqZy0oIQtzD
Q9B39dmuVvPQkiCzHY1vAkTAdbfopDoCtrSb9rFLT+wP0iem6dqKHdIYW7GTVU92Rq1Oyo4WP6vU
QIvb4yTFRSAqVIJ0LE9RhkdqyDx6i1HyMdHNq4kAXqxOQNmFsRw7x/vWGyg4l5lBQVwpbppFw23b
a/q1whQ41jPHddTRAA35MvLxSteSnW0MN8locmRx6K2Uey/OThVRu6DWCd4YzeqpSGz2mGLR90Ru
n9qWg4oMJZTxYThkpjWfkpqS0UY2183uazmvWEPoKBlDB7G4H7U538Yr+5fDmT8o45PNPBDxSj/u
bEe/Zt7gL/0YRMyocNjTClCZ87CUotsm5PVtE4MgrDTFvOBpLLq5CYFFLqt+E7bBRPdgjgEMR3ZP
lDaZNCnYpL0+nSsneporDFP4EYnVQHaYVOcscmOUhWBOzSp9SjORHtyxvRddHgVO5nZHL678Rbav
VbVNuvlFM2qx6/Vz36dnTqo30cQEYnYotFvRbLSQriLEDNoLElqvwrRXcPDlYIAVco8Ah2Lag1Dt
tK0FUse8sZ1oX8Xc+W6JRX3Sik8cv0FdGnh0l/RY5TY8DRPSbDJej0uudnNe3PdrJi8eEaz1Jf15
wu0xReGUaqKbqqAJx7SAJE94MlbRXGLTfwHqdxdJcSwM2e3J9DvnBDXjr7c5nOBT2IbtcoJGcqCP
aOLunYeNDSEblO76u/iFVmi9LlW4Fbm2kJGHuseG4N/HKdQDNP9E9aKE9uZvdJ6AEoAVpOIBXO9l
d+h81zGJdQ/vttiNSIg5yhc2xLnk09QxQil77ZnOQJJgkRHJZeRQQ6GO8LtpgNIbQ8EoYlwwuUq2
CFvPskSIWE/zeVqnnuHgvcWadbKK4TDjudqvQHKYoWOdOUGvllfNO5Y5T74khKDIJfTDccXOWaDK
+sKfVpiZvoT2aezqOzszJkaoSIDn1kFiK3jaHYddoiDzIqtiWjKP8TrQbAtbO+IcbYFQM4cf9VNI
cm3vIgvSYkYYQ02Ij3TfrMHeaNVMD4GmP23Y1NzUYCoLRFzWpLQgRtO+RCY5SA6VPXNyKq0IJXpV
GsdyAHhgY5PPelR0bvgUtXO8HcsDPkKKNcFugGwKMWf7sdTp/sqif7QpGvE/MEmL9NWGxROduPYb
vz2iAjS22iRhirj0VXBpET8k1Y5s0xW/AYtTsXiO6+lkss2vZaWI6xqHPTUS5ZQtr+xeMBEPEQvW
9B+Eyl7MFCVMxrSxlxFRXqAHTjbZ00w2Nh1TrKAweMiTkY9guEAa4X32YJ3ajw1KN6Ty7jO0UOZp
JuEsFZ7cO3cEXDIWzyCvXin5HqOseiDzOsIeZS0XVoNydSwcXHHaIdZHsuhajhIQeQOEUhgEWAjt
TOvOoLMb1FY1JBIZ7rwFbclYPxuJi3XMGchrMGwkpesfi3B+mmeM5GG2mgaYYMbg/XxwY4hXzuzr
27JnFkjqcOjLqbiT1wLkq2luZc3ShGllT2FCvI/yI0TkV1m0vBqcAJkAL5AWOfBu58qRrKFMKFCh
+PqIE72YsSUaA9PaRqPTYJPOhKlN1HW8TSy6I6HDUV1BPJhrGfq5YxdHmej12aupW1sAyhL39QZN
KQ1X9oqLAWdbKlH3hegINpGOM9EL9X3kCnKoPR650ohoW8X7nF7vBl5sFDCuRxTEylohSqY5qW9a
pd33EG8hgOK5LjVm/XbU7UkVwAniapRdtunDccd1hf1IEFtNe+jbaGtfC+E6FyM6wt3aWJok218I
kswb5EgxDXEuY0SF6MxEEMa90yNAxpOT7tyrep07Fk6FSNalUVWC6zIEEWdWYnxpo6i9Notih9Lu
2RsdQSgeXJKlQH8HwQKWWQ22z3WYnM/5t6jQ72eHch0PDIHoUbexQE1fWDkx5sxUWZhhH12m6WIj
LsIrJrRDfoaajIGoZgRW4/VanI5oKbk8eyY2LqdFXpwP2nUGKbsTLLSNy+Y9JxOpLwnsyqVECajp
PBqznL6UU/yxFRh/UFi3ls0XMNCd61eBUabswPOse5PMCkZvH6seDVHokKFoSDHtVOJy6J+cO/Jd
zZ4DT2GwQybt8mJ4KGssZzqYVguSDiESQvTsLrHsretUaJJT3L11iJ/ZIT3KXIHQRkKQiwcd1jFF
T7xK+S1zBFDM4YVV0rxCwsyTT3JxXm9ynQsSPZM56/RsHq0aW6BFNgIVjRnIkAzaZojdoBgZxSMQ
uGMz/NSY2EpK1/i2Al4PEh3GSP3Igb3Z9o26dFLm/NRj54SmcZAmPBh12lxOBtnLHMNo1cj+ETzh
OogSah8r89tozMT8tTvMQ+VE87gqW+9UM6zz1uW/0zg7JvUrA71goPLxDRpdcTtlu4leiAgZjCfI
FQAqcfpVsEaAY/AGWR20UIPf0Hhf9LO5r7L68xSBLHRFh4DWazniOC9SNOOmPIyTTWmUvoH+7C8w
tTjI3fSdQlq6FZ00NquAa6xXFxxliGnZxwGT48rjMzhEyAnbdl2QgGltJ4tb2CYRd+0Z87Z10gpt
heeE6dQQlwiQJ7pJi0ruHWUiJtBYcBOGPVRjayEdI6GqbHvemYAwE3AZZo9jtOPZ8Fy6lgr40kVp
eN/oPI00r6m593PnEBLVejdqJC4wdgTu9MEH1oAAXOPEzXy6PajpxiAPl99CWg18vU2IWJUtMHt1
4uKcZEscDLDLsBZAvxdrb4/Is5j9TJdOchrJbGxFTtZNNRT7RFTkzNmkY1gcZN3waNdsNK2XTD4o
U7oFnfnRrjwQWfVE6w2WjR/ldKvX7UtMBlmeWPx3Q49fNiYA/MgSAVTXQrW3PqzTUEgWjHjv9EMe
DEt+TSt0jxHs0Zjoo0GvvmqUXM7ukPilqd+5BitApbU3bjg+OZ+ihhRIhGpHeAxfeRRXkUJJN4Iw
FZ+WNfr38TOLb96mGKnDzx0t+RNR94zX2vDNdLzjNLUwoeNpC8XgClgaQyoHWZpFsgRdF0IVyYvk
/PFYQeo49hME+DFmcj2h4SAj+M5uv7pZmB0qwTaUGbRMY1MjGTy59hxCXJqpai/Qs/B9M5O+zaFf
UkJN57JYFbZAZJAum3dSEIxJCIDahNXImc7zNo4+VD4c8sr53Gd4j6MQCQtlghqOoL7ZGjmZWxE1
umsU+7FJnydO7DhRGgoeWnZZr6HAxxS2keH8mtT6E8BDdBau+ebSTbzIe1CmxVg89GZNi3m9d8HN
wp6KingXg52kbNBY3832pk3K7gBhkya7Ye4zoZ5yFuGTCtsbx+5rnowIHDluJHIBM6Zki/oWyjzd
jqbtHjVFIC7OlSGp3lCYWJ9N4WARiEj9M1FEFbhRrVYHlMtMGvTkQ5wiPKSNgo8tVxugMMtlJegz
JmT7lTK8qhRMXH0kkLEo4HPScqasnm7qRuinmjCPxDh1ZtzfWsaYXDuYOHUcipdz17O9wPTfDKLp
j9WU+F4FLHOW7Tly6VriUf5sLZ+XYbLA5vqARyzixM0QNxHrPRihhhH8nZeZ6jp3ZeHjyeT00TpH
SN4UT9Gc7CkT+DTE1Vr1kxObPNF2TEpjSrN9tPmYRg4xiesCKWca5kvHnjg4ecRRpxJ3leUwolTV
Hi0N303N8CfMkKridbC016ZAUtOJZNh6lgWrRejJZk2dCaANpTeOzkQlzax9wsiM/Phbkt6zSyub
vmUDhEmabIwPhv048ZXQETzG3k2kzHFvQoo39Kk6OPGNJqdXmhbDPQswGT+hkQRi5iaY12lT4U7e
VWd9GlvLOY2ieuXET7yp2R60ciQmqSqdm0mCZm1aSO9TYfaXRcmEP2d4EnTlkl+x1I0Xeo1Ug1Su
E16TFm9MteVGf2Byqj83fXXPU83XEd9HJR4/UHJEvqb4EqyJZlWja+ZRM8B28oB7vsdK13U5Bzsn
PkqTmVLlmK8S+Fkk3UMHe/doOWhx7G4ZL90KSqyyRvPUlec0iqxzTTxNAa3/aFWEyczuFtIKc+O4
pnp2V3ANuVEDaZjSaLZi7r6GIwrlZIpI5iY0kUOo5Vi3oOlovDfuw1A+2KCOQsBQF12LL3QmfzdW
/bU2DE+o3r+acuHHV/GOsFZ/7Hr2nqxPqaION7m1xfjZi2HSW6n71SAHh5ejX1bQcZibaoR/cd0l
8y6X9AK8kRD3uWfzZY88FfZV2nY9flJW1pB/4+d99Ij+dC/a8VuvLNJvNRYlryTNBRyqMY8axkl6
bW7Ut+Rnbop6vKkNHMGaYd/FNeHOnvnpDbXTxxjhd4WosBc1SmYRXhZmBwe7pOQXN1HqPeYVETCx
WB4GUyca29mDhYWBRRO78KLXqXNgR8H3iUOmM3wVAIEwnYTRl66od9/Jm//76/R/1Lfy5g9kZfvP
/+LPnD7mBtVn9+6P/3woc/75r/Vn/vo7P//EPy/jr03Zlm/db//W7lt59Zx/a9//pZ9+M6/+57vz
n7vnn/4QfCeI3vbfGqCiuH677++Cz7H+zX/3P/7JIX34G0Sp+C2i9Bx/+xp134q2+xb/jDZdf+4P
Tqn3QVomUwzHZls3ICH8hSn1PkAMpYMpBFWxp5uW+ItSKpwP2M0QXSHYdU0JOugvSCn/SUctbbvS
MCkkbeH8J4xSz/iJUOrohjQkDFQoqrwO5BjrZ0Jpr4+e1BtswZXJAtzLuaVJx5yFWEn8ILcDSTK4
Vbue05bVBoLjWM4c+7sj8KIT5Fe0U0mz2IQBGDgR2pLZI9B4ZDCnVw45WxTMqQWlgU4ROe+zjkSW
9luKqt/s1EucFXuvHwI3VwQdiPisQLlc5NK+Ruo1+mkIEoyh90DLWnMBjClvsUjRRWCZ5584SiPt
HBAlNJjGOS0i4LPHS60miC3XR5Ys2y8yEmBjA9OGSs30NqF2Q1xu+FqHdqEYBvdO5eWbG4qtYSyE
qA/tjSiwKE55RhTuQj+mY/E49IP2UmdkfTkd+b6mc6gS2gzSQcOS2iRouMAwrXTcuW4mrme8WBe0
WktoVdONd9S079aG1a6wNhUstpBduc7LGckpaN6Ecmhk1jER2qMMP4NCny5nyJuZQpPwP8/xv4Ua
5in5DWr43E/f8peSk9RPsOH1h/54iOUHG/ATD8oKsODBtHi8MQ+DIbY/OJawhcf/TMtZH8i/HmJb
/2DwYAnH40YwPdPj1/1JGhY8+xzrHZYFT3gsD+5/8hDbNr/pB84wTzFP7nfYsOlSihi6/vNTPFd2
pKweMLbJpo0bioxyE0VWxxEBrgXVuJmiGCnHYOC2vMAACPTS+zRVSNgSGOpBjqpnAx42EA1BhEso
im1qebD8mk+RQYE7pJiV2pAyvW8zTrheeEWaGjGwuu1zKISQuLAEoPt+6RnvjClnQWZwuEuIhLet
ltD16akxq11d6a+qotnSYP9e9bCgaaPacrauHb+BfyRrYdm7aVeCGaI3WVsEtQr3xViPhKZhHsIx
vAWo50sgS7RMxiagSnxsHarqYQg3mlZMGzukg9bPfpOFNxzAr0AUJH5fmtdSzE+eE1/F+KVIGsJN
Z+/zYrhEDXfU0LVfd6EMlF0DgioGhuWheuqRymJEwUdPoEJBXSgW+oMAgsogLsA6lNqd17MIeCXt
Dg3/WKFA9w+52dN1K4DDUmlzOkGXUjqvoDFDuMAE1DoLlXzYiRcohUDjQlQ8qYZKaMQp41opB9OG
noGyyzuVcsC03rK435Z680Ah9xJZYtw1YLPWBQ2ZKHlDPaMMI9/2niRq14mB2kcAKJYWOm7Xqtes
n0iFjsaSqn6SGxznG5HPj1Qw5yy5qlNFRFIhPmdkH8d5ROIw7RRXYSgV0ZuDPlMp7yIiZHtoqO7i
+sGxifQpjPGhneRHPUf0Uy14bDXCZgMF5zMx+aBjK5cteK9zaiyvSDDgVLV7ZDMYUSbs+CqQFhbJ
MrfxDEj3uTGC8NXrOYO3VcSm4TzIyXolXIaRoD7WW0PHFSWaZyI/uTxOddMrOPRuxYHLXpkCuUkd
iicHOnHtijtw4TAn+455I+IN6ZFYylkDC1PXrg2BHHyI81jomJAB6NHxdpljsdVtGzIkmBphZjU5
ACwVeI+6psm6OAb6EYNqMr3VtS9G+pntsgBVu3w0XAubvWkZfkhKYSMOaoT+EMbHeJ5Hv7WrO5SC
TAIAAKiOfmSBf6xH7WR6wxrbzpC1bOAhDR2IX/FYT1hbcYZ8tJh0cVNH8iKBZDDfOhwnYq9+tBK4
ZTP9sKzlZIvE56Psywd9INceyfmxHr2zO6V3WTR8NC0UPaMAlw37rjq74ElhAdpjSxdqEGq7TGdY
bdaFGXISEKa8HIr2kwtnwcnrjx6CxCxCoRKjyY5DoBUiRPgSGQPjTr4mXROBMOv71gCpO7fDZbdm
r0bEKxRTfUyN9qWoCCRywB1XZCnY69tO3OzZaIabUO9Jifbqpza0dhOnhTq6ykgAD2um20mWfkWd
KYN+ha4YbvdFGQknYKgndvycgmEjgS+aqnADKXnWEbvlx75D9KIU8KzCM16aAXWHS+ttSvG3KPA/
CqBnGI5IM+rd3CfPZUq7LZvsr0UWMTz0cJJkJlEDs0OBrRbvWqTN58YszKBN00u7HMyTMbaHbomh
3WCKlt38WY0ApNVEDjv+etnSiJmm7DkxaD8uSfQpaiccoi6zKq/pn9JSP8acCjJ66Uk+3ChBXoS2
Cg+hYsvB0be9prGOzMsZ5cAxwq3ABUJnHWuYA8QoLklUiNDeN+k+cchgrrn/4I2dOq8nvzQTIFwn
uMz4oLndI79BfLtg60dK9lm7jHkciP4zINUyzWX++tZxBgWchrnck/V9t0yzL0I8sRbhEJU6qhBj
eufE226aDvmQ3EwNhscGaRiUCWleNXm3N6CJMTc4Fg28UmnAPOT7KMe1HVe9kai592oGCu5CiFBI
HRUP7pdWt59SpV7Yd870aW/LiWlSNy4PLS0hLuZ3LX5YyQt01Mg1hBNYgNIuuhDRsJ4iVQIfswK5
l4uydXAPgpGwaeRvAGokZwRkFKmBbAb3EPUdDVyp3xeeZDYUV+0mLPVPUIPJzlBXHaWilSMz0tB4
Gq3THtwCZhsQcZlgSnXrtRmkh3ddxIJsLM/0ph8MozeJmzCszdTTRyyS7DOGpMwPI9RFKU0AVqCQ
zt2wk2n9PRYLV7dVbUvbZagHTXmnGWkOUa/sr1iUqfXq+IwMpPU1oznggfCrucZzv6zEVhDAu5Sp
lx338RYUIoQOzLumA7LNnIpj1IzjlZU7nMEtivFcd/du7tKxdEtUYZKM7JZeTpKP2TUZq7a/UJ34
hjEzQgqRC+uEdFjJZcNAGLZ0fewtYNlmFRW+UvlmuEVlfxN7Y3KMoupJ9+SnJGJkXBet2tUqQ3nl
vbEVXKHzo9QvH8Kc/GbMdzjwM4NQbDGYwLKeFeR/iVrk2mJo9rHMwhMmvBvM6q/M6m8Z1wXe0u8A
3YNs7pPPqkY3t9r3AKAvj05G1PiMThDkSUbRgrSJndRBA4XW9ysTfMOnoRAorQMuYfd3iy451XfL
ibRXPzema29ydjD0VNC0xVuZ4VV3s0YDbYiMR2uAvJpO+DVxYG/X6bDGZj+X/apN7SZFg+jNVuoz
yAkfO8RHpVlIJy2U7h7B5V53LsEWMpDNyXn22idyB+h16E4fJHK8y/D8/0/N/u/U7KbNoff/Hw/y
eP+PjzE6u+IfhzZ7Ll7bH0v37z/7Z06IFB/sNYnD0YVrEe0hOGb/Ubtr0v6gu5ygPYecDhMUw38X
74b7QRiWt57OXdc2bYtojz+Ld8P5IJ1VWm1T25vSlv9ZSshPpfsfJ3ndI9RQSNJI3O+l/dfnuxit
FBEp/0tjQjAq3HewbYetiRZ5Jpb+hwvzZ/PmH0Wf32Bx7fipn08H//oSJJ78mEIi8cl4NOdCf4rE
pVtG2Bz8mBTFAXxrHI2n37/a+tv+O/Pk/70ajmOdS+OZ5tpx+OEDdcw3VUfekA/PAqADHrX8zMmf
TFRflcmDVvaH37+g8atXNLBMCWnodFLEmsLywysC0WlqfZlDH1bViUpLz1D8FJy2dUgB864umD1b
w4m4CQIAURTn81U3i/2saAFzsZENbppV0KzJ+9+/s1++MQcSFMl3Nu/wXXPFSISRlQvKujLS7ior
20cjzimjP6n1u27cR5VNV79/SYOH5F8uv/HDa3K3/3gxBKJtzrFjyPUegsWm3M+eHUXMFllpxbKr
uhibBhNMBqjEW17Yk/fHevVTq/DHu219gfff/49vgGfqxzeAvlTaTc2HrqCxJnpESGK6/5sPuV64
968hCf5xpY5iRb6/xxJnHkpXdXzjYXmDLOZL4ZJTymulyZU3zAeZi8tB9ieca2jKyhuypRan2P3N
u1g/yft34ei2gVjelLr1/tFtBDDZNG3QLwxfqGJ8YghgnUKaarN9Wnhn2reIfmlWx8fE9rgByOmd
P9a5S/xrd/37N2P93Mj747FzhLRoKdAYRE7082X3sGEpayAk1xpPBUnxxJzsPYeeU8mGJ4egqUcI
PQqBqPsI6dMvqZEpAAJzFkfPgcFUA4RR05VrxkeXKIHeICWo7jmF8i3yzOooknvcrimGB0imJKVt
BrQVNuCggdP27z+N8aubiEfZxT3v2jzZ7xaRuuGYJKIy9Dux+KzeWFuhM2iEJeOIyuthV4G5Shkp
LMzDmShemjxds4eOx978/q38HOH0x3V1CW9ChOFZZJ69a63kocMDjLoaqJavkzMRj/POa/IbrG+B
lQCsNONt9Df3t/jVQ+zqLh0lUxhsQ+uK/sOKZinXIGUDFEuqPyQyJ9SaZ3mMjzVz3HoZt/liBWn0
2aiTDb7UYzKII1hBkDzaeV3RkhIdyqydzdk79zExOr3iELbsFkQaWrz4k6Nu6a9CH7gul6umj4ku
lPfWTGwsXhyX1FutzPZeVV9XCq/JMvsjt7VZ20BkMt9ekCDopJBEf/NAWWsA2L88UXSw6EfTVzD1
98/1ErkuZCLH81GQ7g3oAJV3RFOBVfKLOQ1QurvDsNwQEuhnSGl6GzEUEiWFN6yY+2089YehRNxj
5OcufSZvL/Dy5JhY2L/K+GlCapeJMKjsbjNO1zU39sQEt5qHrUCVv9QentWBOShC9ibfF3B/ssZi
zZa4BJO7maMXZS/cSA0LWI9RSW2aHhqpk+0nFIMTam5FiQzxHRnYQAMIb1iMuTjpATHZJMPCfURQ
GSG3bvXk6Kwk/treN1jkiIgvXboIHmU9dmx0VISo1tegcgCXAGR6Ug8oYDGaaFvp6Pjduwsv0gIB
vmuaraPtsfgk5qW0sIoPDC5VfkaOFYQ8DWXMx7BmdB0qWN8anCsMZWo3ejzPkH/74swmfkygL7Bm
dzJ7qmnMWYThJUwfR0vbtu20q2O5maOEJAaGhPAFQng243yjW+Z+vfId7MUSkuisxi1t/ONE6BKu
Gd+0hm3diaPGr2JRukAA5A8cqA3z0lXzbpDRzu0AwcEmBOO0G3P1MDflMxtYAF2cHRl9cdVMV+bI
BxPuR0g0d07aXTutuiOiohQPNQiZHEhNTsBVWw1bjt63xNjfKCxvTguhnYB1WCrIFZEWu9pBsl4B
stjXzg3J1CCFll0J6gvXGfe0tQ81Rp/mo20BBJPuR9hMCBN43yjZEYxNnK37JLChI16mwC0G1sh1
vSzlW8S3u25C6zdeZ9eUkshDA1F/me3wAYzLvvI0DknYQrhFUJEfJyX2luTNQX43MtbjZdpjypHL
6qALEv1Bj3kUWYjBESN2pmjQxvFEruW2KbTz+nKIGHdqaa89fptDjJHeQLTzCLV27wmzD3KnAJ+g
dg7KFxwkQSa7LXM/5D5cKTaDNIw3ris2dV8cYm+9jc/S7g6Tthyi4dKArdgpXFml7mvEmlTeBCPC
OyeF3FcTYbTOtFvXZC0mKwmJJ4ofN4t2Jp+oThjUkCct+ugua1dnO2NkTe2W0fb7t7wdt6OW3q4G
+aQLQsTvDDuA1Q7bdNgV2v36b+yB75uvZGr7A8FuW9flstjysc2iYOpAjg4a4aVjtnXJP4G8EiSY
o+CU0+5M8F3bF4TAwLlrDy2R3TAGsMpl/oS2TOu4QYcFT8wGH15Q50dDrTNloKqoqIx29gn39Be+
xGzAMDvPvlN5AfsCMk7iyyw+PyI8NQWwo3ihzF+vqMs9BlTCt+bMVzXD/JFaSzHVytguUYzk/L+S
rDJy3iHWukjTEcpnGIy0GA1z7ewi59N4c/x/hX2s92zEB4tJ2k3YujN72WlDx2F4RMCR7vVVrZ6Q
tzFQ0BLAStQ8olNPBQbZoHgYJsKjGvXGaYgk48XHcRCgsUAEjFVKwuZjMRrz/KaBio6+seadoK5E
2Kbu5WrRyygMBPe/+eAaPVbG5GiDsVJ8u2sNkaK9RK/z1FIzCBRsMXwXAf6MRWHIc/BTvAj542tq
loaPubGffr8f/2qLgGLkoiqkQ+y9L7oWZpXoxk3Cvt3m2nHBqBAC3QPj+/3LWOu+/r6481wLyjQH
GdeQ78rYJBRZVaMSwkJmH/Mk2mGGBzG+wkbLm3VtK/F46WiQ4znfD3DgjYahChklRHb7JcFdlJ7I
6HbAy3beBPlW54uzw0/WkNLQfOhoCYdVcx2ysLjdJ3jzZ4Yp8DX/tpT6VQHjuYTdOq7Lkcx6dwjp
LPRGOArJsI6TpxDpUx0FLfAlxhEP1BGXqQDhbIt9YlpHMlf2Wqq2qngyZP+yWOYlBvtdkQjQaB0M
k+RvqqtfFnqeh914LaIN+b0S+qHSMQkwyiwmD4RWs1po3aEtYYYUy8vULbsOH+zi9QGQNpRiLWKq
+jl2uk1NvGsBL+n3X/kv76wf3sq7CzUNuUb8B28Fw+GVUyNtBRn+nLTOw+9fx1x/0btbax3ZWR6h
GwZ32LvqjhzvWDM7ELTLmD1VuriUkFDKBryFQUK4m3KtOaANOM2d2e9Zm/IFAKw5nObmWnhQuVhk
SSI5aPqwbTzvrMrrEk1z3rNEEGH/+3dr/OKyUIsZpnQkj4JpvLssBHE1pL8gse9LHumZ5IgG2Blm
tfyRb45kP4CItnmx3v5DRoxaz72ypLfrophTb/z+3ayX5l8unWXYDruubpOSxX//4XbREseK6okk
ntz4MrVRUOr9aT3FxFS8WfF3nYVfnN8Zp1qGYRuCctx6/2qVcEq4f55vJoe8twIJHDzBnFshPbMq
ypruy+8/nqX/ovLnJcmzdegvObbz7mpnkqSmLuYlK0FFwqbY86i6DUSyNHA8kEGZuBxDKtAaYT9/
ZW1qEBC97c38rCr7GI7pfr1l4BVu8qOo7eNsjcEsuD0Wc2/P0JQlSVIeSljM11bUHdKC4hA4wII+
syp1WDMDQYBDgDR3g9d74sfzaQgouXaNUpeuzM+D9HbLi8KbVeXEWkHQSOr22iAdfHC9M7ijSzey
j10DjULZMBzjIzwuZsvJLdSZC2ew92apw/5JD43Tn/o+Z7WM7lh/oEOfm2xTer2f1oHL7YVRhSTo
KECuu+/YG90SRSLIrZEXXfsX64a+PhNrBd7z74q2P60rXJVxVCjUpcb0Wa4d5u4atV0wcAaYF3E0
9AVG7Lxbn7zeYxtuG1i9/LoqItg8ZY4i9mvNy77Xlpu1Ziba66zARWnMzosOC22Uvg08qxZtHNFP
d9pLUTbXuM92AxcQXeIuRUwoKw4NcXswjCFY62ejZpasb7thQMWY7UOK+EjX7txUYQtTu25URwTQ
QeeYR2F2Jxnu7So5rdvN3IhjaH6J6/AuE1HAgCvVTq2XkkvF5S49KD1sIYN7thJ1yMhpg2+cLQM0
nBKzntqFFBcMBYOKjpjeciZsH2Yn2dNO28zsYmulGC6k0FJDR8Ozlt7LbNgqzig1xyWnVEHbeecZ
JXTWRMfRAhnLNzF09TUD4DtvxmaYbSvYFesviAGxFvlp7TNZ3r3d0yKYrMux/UKizt7m4Jk7isgu
jhIpKlu+jmh4wYywzd2HZmBnje2N8DhV6DFjI4Sx6exnTnvM5VdZfOEfZomcQtWuRxjaNViBO+K8
Qc0bfUYM76GlphLdyUB1G7NeebrxtekjCnjrstUmH4fGY8jpOMRtCITsan2bpEFvREoRlHAb8f0p
7JjeQgHaJBtbTld2ft3KB6svz0nDEa/9Ig17U49EQlJ8uiGFrz1CQbKOYz4cqjk6WjPp4/Quoji9
XeYYYw1tGVougJtuC9owa7fX7o4cLC+LAX+BbuNa5mvgV+FmyJi6krUh5vSJul9M21ab/bVZuN63
cpp3ijV4AOy8PnNrAZKjR5+d9DxTbQg4TrUcaYvgJGAHIVws6EBEm5zpcOeu6iy/0WAt5PRnlXMi
ieTCWfXHMBKtmC+I4xHIgmAaH+boatG7m98vct93jJ8WcVQykla8hf7FRBzzrqXiGTrYiNnmpIUz
Zj215GLysVWcFg4C66221htxCqvB4R2LebdGuQMJvvv9+1jDt9+/DXr+kqa7ZbK+rz2oH/aSUq/1
Rrcmz28z7m7OOpDSL0Lu0DnvNr9/Kcv8l41r7VRKxzJ110Uc/v4zG4WnFYWmXF/Yyao2ISxr7hoG
ddEdnv2MVjkq8ee1o9aK9FazowD67i6y5qtIw7CFrd8GDF1Hd3PpPqQDK5dlHnXvYepZYKIRkh6t
nWl8kYJmjtcf/i9z59UcN7Jt6V+EG0h4vJLF8o5WEl8QsvDeJIBff79E9ZxR85xpzY15mYiOCpJS
UyQKyMy991rfihzmw8KTh5FgJcwQKJ5fzTJ5n4ahpB+oHZM03suJZCtyFuG0bTuwXHeqEnNpHFQV
D1dsb8VEQRgzOzPkRhIMpLrFs+MNd9KbNu40b6Rk+F3m6RYGzAHl9L50zVOZ0pKgFdG68RM1ylPL
45k38uw788Yo6LSXclxFHTizVn/3Uxce57MWQZLNQpwgKB7a3J2hP4WfEg/ln+PMZ+xuZ8nYFH7+
cKjIEU7Ts277z8ZM86VgbZ/zo9U4p1RmDJPXhRk/apA0uoasO4/Tt92J745pk4LC86Kl6zbfdy23
fEFbwwieRgPaHhXcWL3rDBsLqT2w8dx5pbafw5XqbmRUprHwnruhfDfyiBU7wjqGJZIFfdKzrWV1
37Qm+jmNIDZSj7bR9NzhjwRNuRtYQDRadEx9n+yu/ZpzlGMEjnkoeC4dTuJm3eNK0455Gn5CyfAQ
+zQSGPRHwDVkHRDSiTIrnffyTVZUz3GyD7zi2tkBrjx2eNVOQOZ/BaG8Nvk5VOOuDWEtdvqaPchM
OSZ03lEz/OeUH4Oe9SOsv7Xa0WqdGrGp19PEiJNuUaZh2ecmaE3twSys7SiogLnTJppeJvQ9L4ZC
hi7KZmOpon2VyHXahE9qB8E49SokBKKOeN6sOEZktXcpeokKxqL6p/xkG+bNLi6sfUbL0SVT3K6z
rdpLfPJ3SWtfBQy/nRbyOcIrwiRWpAI+qh6I4/pvJEjcZym/fpsdXfkDs/4uTVBlk5MKxPQpl943
jYc3K4Zvfai93flqoCwt5wV92rEgASf0fgEXRiEiN35gbduKe8sius914frGrx0u+oCcUdObCL9T
lesLYP3nRD+C/L/ETX82s+xx6R35kNSZ21P6J2xPquCzYRlUevfNonERyf7VwpI9FPFnJ+bcE6E+
yX0QfilaJ1Rw1ZQ9dp37Vpsq/Snetob3ZNnhF9klD/hCvkyEN3EZkUB5+dXqslXhyDUMH9VfUr0B
yU0ctN4PpPmIHmgfsZ0bY3gPrpHtHWVVRghGCZtUygevYnkt6Y9W7IuOi2HRhOr67sT+g6qupvLS
aN23uEoerTTYKzWBOkqrv8XEcK+qevqex7Y1wLw4zSn8ro4pcd189URzQRTy5uG0s4XYR/nV9BLa
Aii8DGOjTWK4V/3xsCi+zkazTnKQ1siZT9KK9qp4S2b5hwLuP6yxno4c0/UpDMid/zAH7GhgA7XR
3RVMGQ7GaEo4HqmeaGsVR9VO+udFXfxbi8AxGDlSEZqmJZhFffj3dMimo9kVCExwHGGaeVAHzog3
SMfbpQ6l6rl1yi3BA3/YT8S/713kC6DZJrXFYUzifJiPwI/wHMeS7qqCbTVP+DVp9NB92KouTjrr
G7qk97FI3039K9kbxCLBRY/ybdz2XBUl04tuV+N/ZBH4v9P//78YCf5/9Aio+v3/rFM4l438Ov0u
ThDqf7iJE0zxXzSXTMfzhXAtk/7H/9ImWP/lGsiKdaQBSAcNXc15KSC6iPG+QFfMIcmnY8INyI3+
L2mC7f4XimJ4JKptZZgMSP8nuuLlgfnfJySHb+UIz9ZNhjHYM0310/1+QhIQu0t8Svq6sqW7cwLb
PuhDjK6VMztgsgrR5vJFEpfsVWIFJQvoHBErqB19MdUHbaYzaLC1HziM6Llv3L7SlrPOCHyHJcJ5
1kmxWxU5ha4FGRrX5qlTL6nW83fGqUzwidfNGeM7TF9v4Bt5UEd3kzVu29HDzm1KmZ7LSrm7ExZX
vU9wBVtRDVXHwlDVmM0xcuz+BC7V3I2RyrEV4UoEVv8tyPS7QvTpO7Mb+6HFqrP57a2+3i7V77Nw
VoG/HTIRluoIE3TOu656L7mgf7+Ebo9CKwBxDkFzeHdmBkorAmBhHJlVO1yawgLk2DTJZQa6xjOb
38EAzUFqx7jmaq/Yjc580ZvCfHUmDhZeXfcHMTjG7dOZDFZW9infV3JqHltc9vCskS3Nlk3WhoX7
wCnOloGJlsSAQJ2tPAwY5WcjpZSeATX0MfHVkRgIFmq6+eq1YQyRoabrrv5vT48hbORZ8mYi2Bys
wmJq0PJ347g9pKQh7LyhsjZ4PdmqyICcONARKYcS8A60QPagi6R99AKxT2JSwaGjjuvY0qNnvXdR
iFXQ84AUPMdQq+5tUNMrYQVkfiRz/p36ZBMMVf8pM7+SZJGfPBzYx1KHaugk32Lw3OciET2YDqcm
zyEvz70/PzF2Ij0st47wmPRncBrEryA/DebwtLxofbg3E8mPN62twulfJfFKHWSLgfMd4WaOVf51
+830nw7E3Ez+WH1hA7+vyUHBJAtTEpYKR07M9yQ8Gq+WO7o7/KHDfQd4pillc/YDn6ZUOf8qEIvf
C5cpdq3e56Q3gBY2ZMhVTfQc1sXJAwF0Xw19cSoEg6isf2LNd7ekX0l0a+RWdAmRiAYQh2tdRhzm
ZG3gZQAl0uNP3ZVaF/5pY/lQnKkb1uV+1cl8wpfsmh+tBPqs+3gnI3sFoMw+9TVJnTCn20OSO+Un
wmiRc9Ds86zqy+2NjpxMXwfGPJ7s2COeMLXEYXmZSaw/iNQwKG6naetPzVvfuAm8/jg5Wk5hvY6s
FN3PkamYvBt4+u4MI2zBz8RwmD1wol2UWf39jOLhQLY347YREG9XpV5wQMfobdq6aS/D9yprxXFQ
T7cbNY8imv1ra8j6gasDHrAZahoCfFpm3bgLI4rdMGQ6V+bEJ86zJO84DhN/v9wggT7NPCk59tJ8
1o7Y28tt73tM74IG+s0A4DWdw/ZSlgN4HAU58P2WqZYrvQc4hhBMsEZ5FbLrtOKmalKSGpb3vvQ7
um990yBUL1khjcpM1i4/0ZWcuBU6dZ3+DS/aDHu3GkhtHoV5TtMxfBsbzSWxr+LsFjfRW+mIczj4
a5Ts9yk3V7oqPW8/lOZRaHMIOqkvsITDjV8hBLrXfEjdET8V9hBz6wPOeGGKdwnpydE+nEBgLk9r
BbDwIJopeAnsCAZJ8sTzdlfHFcyoQNTnvin9rRnjHZ9GexdY+vM/r5OG8fcpBbedYCM0MEzpoDVZ
mNXZ7rdinJDGQsMvihsyJeVCPS6MRRK0B1GxDiu6I1LY2p2DePuaiPRiqItN/Kh5Z3a5zrAck/Bt
McNV4G35V46dup7L+pbGYMFzn26iXejmK/LuAg/Ny7KOouHuqFn8NXkX9uPQxd1T5w0YtNwJpYmJ
bvDej93mEdCW/ZD49idRivFk+n29qZP8gFcs3uJsAPtWl92T08XWKh+96Fg2hETlUzKfgJredbnG
pSbsVOltp3Uf6bzxFC1tgA1dn/zHoQWZCqXfRuWrni2c7A5vOtwDoKAmDKsoBg91gq0439ea1R3n
MBBPweycE1BRYeRl3yNNPs9Yekj9Uj96aTOSleRtZ7Y1k6GiFrKxJfswHH+B8fDf5tElCHF5+7VQ
hvfh0Df7SdoRhrVoXbUxqArqj5ZGwgqgMeksXf721+qZtda2KYfggAomOLhJ54Kjqowt/nb9gaLs
IgQxPmFfXI08NT81WXV2WSitHRL+cLc8QgTmDAczmZ/iMR6fzCbaul0UnZaXOpdILtSjqb7X8i1g
OhQPudPU27SB3E7iphIOPWDId6mtTYCqyTiKjW7N1SZET3/S0SUw7hQvaUpAnufRMPNsrQhIpMAT
hetEm+g85FKwHauFvI80B0IIfYF0ZtOzcQfclX54qA05roEf0F0MjAhiPhgzEb/VI3g11h/zQVog
RenmwCz1C18/BtOsHzPPXvF0oqtQq1nWp8adAQPmoWvq8uQQP0oUxiTbh3KUMbHTOZKAwPkhZvlN
l3CMuqH/HBlEndj6ZFwrEvPWaRzAHMcgwPzYDl9IupNQaTU6vIHh1XTyjfbixkdCHFH0xDYARGlN
2zktiqvlkEea+fWbXbmXDBIFRplk3MWafLw9R9KiaEtkcwwlrfZgdN21OTcBqDQJ5L0yQZ0t98ly
E4Uj/sU+DzhT6LX8kRWmt540cnIbdzA/mWGSbuaJ1ZYtMa6qHhoX3GZm247cWqJu1kaBidxMigK8
UNwxtTHlCY7GdAf4Bm67m226yS5IaJuaT0PlgppTT4A5ibfenbyzYXfmq81nqah6flY7aIAhEQPv
ylkclheEwOIQNlP5h9Oc8v/91jFcFinkhvpScvko7dTw5rdFCu3ZFBFYhuAvh1jfm2W5JqE6WS8r
iVbEf326XFTXYNnM0m0Z9vGRzpy7zsb6a+C5wCqWr41cHcz2nRkfozmNj22eT/u+xQfqV+BnhrCv
D10zwzLQsmqFFqM+YL+nB9KRIhg630CmxycB8Zu48QfdDaf3nnDGPG1MHKi0Zsame/KG7JX0uO6I
nd5dNS3ZU0aT6cU6mJDxaTC0sUxA84tpsmx0F1F/MPfiD3WyElj//bLhYCaPyNBZ1x1Klg9lRJbZ
qcfYDFnVYLGLNl407LoUY3Hf+0SXec43dlv74PWT2HU9K24jHYUY0RUPaNpFOExU50ByhohjMmqn
n3bFfuvGHgcuxmMOYTcPfppEqPJDr9/KynmW0yiQvCTdiyPlfQpdwLftB5Jih4OLIm4pBkQWWmsH
TnSPtT8YjhFAELxIAJ4sQbJ61c+ARJLR2zj6bLGIw0q55FO+KVgFjxlW0bt/3gWF/R+ulAngFL+o
QLGubKF/u8EcW5SOZunDQ9tXLNqJxj+b91/DzIvheToWBiBedDezL6ZvfBaSOItY/xINooxWAsTt
Vg/iZy8r293cTmRMeHn3CPqXZHadZOAiKr4knjWt0cRHqh30ULZV/xiJ7tlN6/hbWsQWyZwIk9Tp
HwmEs44LFRtSdJA3LOxFttLOqGNXwwpwIHb+sc3Y/AIT26eR+R7rmG+tQn0WpzoR0dnQ5kfpAHzL
a4/zvbrDLJCUvTPpT2UetXckdO4t6serZVT2asiltV9eWpj+ey0y3gO7nnZ5C4VXq3X8XTwwG7OA
D6rWDezgoPEmWTDQ8L9LnSazIZvq2hBoexc6P27bVcz4LjOH/qlBN1BSQq3DMfP2pczYw5mV9tlu
9BomaHYoVnOlze2Zs2x6vxzLRgscYZjqB579+r6bCgJzupibwIeJIrGxBkxIaOFq7dPykuZc6KXG
KGnhHcc+LE+3ezNu5acOiuYKwUmP4MlNXz3O0l5A1cd0zj/hN8sPjl6kB89PGPG7pFN6pl3tbiVK
QwzU7RLiIwTzozlHETMW1Wf4+iB6yWrMzfqZ7Fiifxqn3lYR88nCLIxVxKzzbgZ+uwkMgMmydxkZ
0SrE/pV6PbPAMiZfa0PIUHWyVRHUqhq8ICsvrYRx5nelNdwbM5R0v3nE4soJOnnyfbj9DdvM3g+M
bqORmbUuZIpVzfU+R7axZm4NaJdveJjVGr58WgM3+efHZumz/d6msA1a9/ZSufgWz86HGnuqp2mY
Bnp+rt5z6HAxnTpu8WWkd7JeSpGsIYFpiPLhbvk0Au3KXDsLybbw8NKZleMc20kyVlDn/9lF+iHC
XjsXjcnhyjWTCwNaJYUiqFtR2PNWrxgTE5kB5VTfEi8UPcvUic56joepryIyJ+KdCdzZBqL10A1B
tpnj+dVP1YgidfOXtskJJKucLOAsggCSg91nEwn2VmO6rPONl9t7wGi5wiEyPYSu1V7JXj/Zc2e8
kpUJiWfqD7BEmp3e5G9BTL4Ykk58pJxwqcYczgbCO6akqH4S+3gQIGwTDytdPR2g1zvADfTqC7Bb
/a5TQ28k3dfOIHHvD+/NxxUNITqKcnTclml7tLI+vDde3nBMq4X/MFTwLrZ1P+1zwPjPg/VK+equ
oDU4+5bdgSqzr15lVkb3swzcT4VeXPyJ57yqxSFRL33SAZGg02/MGoLUhEOBrsi2+e0MkYA1Otit
6IO160z+fUgoKrXorWc0RODv8yAxgYtm3RM2GsBfjRvvBkC2FGCh0W5C0s4wFbJxk+zJ4z/qcHro
M2NvziZjuxw8cDxfzCJFnlFhJGu9yTlPGJrhtQf1uuz04JD7CVXJ8idBrgzRoGHuyZp+Y3KUbbzC
tkjtmM1iLbT2Zw6Q6LQcEZePzLLDiAfU76H2+m///E6I5TH4/TFRbwVTV51Jp+WRdfehZ2zG0it1
EGYPqcR17pdDhDfejs6eenHN8ALuydgtX48U5iijSXTvhj3CTL9hfFJm5W6aRXowFXJ66cGIMP8V
sY5vw5BwRBI4AdEW0XhqJjLJXQcOQFJkaYgQIdQfAPs+BmMNNyOfvHdiEsxda70XWsaoHEYleTa5
4JRURs2e9dte67n8NZAOc0Chw/CF4Wzmp9mK3NkZjnPjvcEJawnm+tTDwlyFtiRMAE3EsnfNFfMs
e3LPTkRjL8hhiWimt6vnSdvcCiymYVi+Pw8NRLBU4H2N4qrcW73G90b73vWD2BYOXHjTQ+b3Y7Dl
dPTpAZl9NpxTTOar26qcd1+KuUKQRG3a3cFe+rn8YSUZVWXBHEBE4yUZi3w3Emj1pc8ngCa2ji/Y
6dQKng4QyWgIFeSlk8s7npk1OAfaZxByVUVUM6dfe3FQPkyEkYKWFI4iyqarljQdun9qFXdlWm66
NoX63QXtPhTWfB+1eX3wMsNZW2ZKBJflm7s5r7xVWxF4Nqe9f8m7LD21wwTMIPEvDKRRgw4cKUqF
ihClRPqty/tlyRFJQCTrsq/53oA3QCSbqJ6C52JQoLoe2UsjsytTiXBPqVl9ybQBxrdqvWl+CH9f
Tr0SEsM6CTXx+VZPtDMxBXiPibX3wvoyMYnboyRC+K2Os8bYr2t+R1UKuE+akJDmtdF6JD5IkBnb
at+zkvDgBr3qpA77US3sQ5Q2cm2H5o/ey+hq0pOd/3CcxYTx4TzLIB+DAgsaw3yX5evDmtYPWUDj
pZvWUTCsRjHaz7lJ3GdQztGuiOCvaSZBbUsnXBlPNdTEBbD161IXBGT8IobMd3aFUh9H+XgaTB40
TsXOV+MX6b4I0C3r11wKHLpl/D5zi97NQ3oA0J3sqF7t51Ag34gG1zrm1J5nRmvlXepKe7N8qlHl
A3KT+tpT9Sicdrm/3aveGI3bqXfGFiAFIPy0gThoW3lCawn5zKT2sX7mZ4tySVOFmJVxg1RhpgWP
+TlvHXBcYQiQryLEaBZwdoTpWgcTLTexltEBwCHfGgPYmbHGKuKtB2O769u4vQroQW6n445uCbOo
EDZ8tqT8JrK0u+p+8yn153Kd8Nev+mhzfrH1F2fOhxd9JJZVcM6jYnD6l7o3Ua7pRX+OShRxcwpC
s2AUm1T9ZmnAaQMVbFoLCzgJT9uQ1mSGqCb3cpjT4Xkt64OWOqwy6iALAzBEJ8d5t2roBOWVVWzz
Mec4O0/e1eWxq3KrxA3CSp2qYn75iBqsWneRi7uQZfXu9mB0CoCqeglN1nCFDT3fuWN+1FyRPgPy
JrZ9tn75oag3ttQzUPckrsxsdUblaWejaYyrW+IiNmjgR37hnIL4aztH1UtBY7h3lXslxdgKce49
qJLufioACjQt6TBDCH1T9eh4fAlmTAzZXqwgay8xMXqkNqsGtzOMWKtlRmTT6LsMvvlj3ScU6/az
20SOHvugvwptms4MpvIXKymubtEekxjsIlKrEnE3TE8CaUxvCzucS4fBguAT89jPCWdDkyJyuTqA
Aa0V0wuSehSHwyWW7/XWlbKSsrqHJ1UoPIF89MzOwmDfJz8SFk/LBsLfD3d91wTE1E9Qvwc3RJk8
TO7+1ufD1YbCzXSSn6FVfTMqCIPOKcz9SNzlYWVA804sZiaQV7xcHJd+jCEsTCc11O3lUw5xQNRl
vNPcYAND7qSrd4wtXTv1DTVRax86dcgFrG8dqyo9Jd2wGZcejx03O7vTN9YU8dQm5nAVGefeRGVM
spT+9VI7WHXulI2fEnYI1tzFLUEWtNLqNrHQj4GvXhpRrRk96mZIQTrFu5y2ysGOiKuqiSe8LXvW
aFzAspOC7QbmOY9K6w9WTe/vpkE8ujY1ptBN9O1oXDkXfKg3K4CJEW2Ie0/v4ucqD6BwtVFx4f3U
DokrvrE5a2sjmMmF7r21NpfzwYqneDsO7ufG7Cp+drc8GFWHRtAcjW3dFv7ZpSzo5oIDK5OWwZvI
4lFPIIjjBiHaxam9/FLVZrMh0xkqchBhGPKBqHSjlp9SA2VcJGOaUXV6jSaC4+PRzr93pH3IMtDe
SzP6bqFE3XIyqzH6ou4RbvYL7HK5J6uWqCriqtNRGi9GFoDd87Kt2ZXVI5ayZ26f/sGCpkkj0pEn
g2Y2hgzrq5RYSOWEHjCvOPznOQ2IkEiJe5qIyWGoSge5Y1fTAiyILWKxOAD1/zalJrydBGkMCndP
KXXCczWW0Xn5yJji4sGAun/fV0N5Nurgigy32c+DP8AV4EyvHlMzr//QS7c/jhx5U+mgW7qhrLFM
cj40EczWd+k7I6OPjdm9qxuPR2uysniVSOtBUvusDKe2Pk0zIpdZWP1DHbX4prXOfk7Lia6ziK9w
T+3nIutQRGYDObGoHJAeN/G6sdF8RAPsTuQWCIxVrAVs9i+eNzH+Un/Yhnt6qeQlWDOSlGgOtpFW
sj9FJj0YRFln4nyySCfg5ecyVOu7sqMP0evYV4bkzvcBejQWSQhRgZGntKIJR6JWHWRp9ncQGyxM
TqP72c7FwUPV0zBLuMTmNh5m71yauQ1JujPfSa7bUPf3P0t3fqnm9k+9QENt8r+fpmnPWIzuiXUl
PskylsHvb71AN9HcKK1d+zZGAaJqMxXk6DsxK2NI6Qb1zzl+YqJo/WKHfRsrE8tTtbHbqn10ElMe
bW+8muZO2EQH0Qyyn6cWWmmdykviuOO+c+ZvU+bp6KERzDZNzWgH3P8f6jPFJfzbr+GDJ4JugIoF
K4IyYPx9BbANUUALg3I9Nz1gqqJz98uL/a+Plk+tQrI5dmUerIPRugZDIDfLRmqE0FhiMU1r5oaM
j/Ts5VbWlkSczGSh7qJEy5jkx9UOo/alFZU8LO/7baI6n2LJk33bhLDY6E9DnpGPg8AFe60a1ZaG
WW2HmpHX2FruuuEcyQVlUQiU60lYr0W4z03CnyLdAGvP2Gyu3U9Ew+Wrf66gXOPjteJx4j+qJ2FC
GjA+XKvZxznWqlzfHE3GnoPDdND4zdFE8JEX8WBhIkY4pqZXXrZilutfeXqYBiI7WDWGEXDvtwOx
T7DNKvVpiR58m2cOIkdR+hcQsXj1LMZ1y6d+E8NAq2oNMBETZyYWTBY0tbGNlvEr7uv2QNpDs3MZ
piJGpo1Eze/ftmBjhnodmtpfBa5ZbkRal2dJnEMzgrGPaufVpgF6JxPpPkYarQMAQ9DZHbt9Wl7S
8Ottz/a5tjbhfahEkw3mXWYoso4/CTHWW/rQYtZTHcgC3Wit/B4p8VED2mi9dOGLeKKc9kjGuBcp
fTJktjXJbLzMavVePl0+mto/qIyt/7AMclvTelAQTTC36t387QElu2CilRlz/imT4j4um/FUzA54
pOUx9bUWG2cYfkcdhT93tup952n2zjOyYqMU2SRPVUSqeGJPx7bfhw3zjZSev+u+2l5UnxjdpaS3
Se115CE/pKnnfulo1JeJEQNc6idml5aiAU/vQH+7h3FKqHe7kHC4XJ2MK0EiZOqQSMuJE7UaAS5N
4bEnkR1+byDL4chJQdVnzY8RA/NgSCiRdYAtlPaWMSnmnvo0zhLjD2OOD/4kdSpY7D5CZxJLo+Cj
9U3nmZ603m7u0zpi5qq0KE1LHGGf8piXPqHHhgzd9TS60y5u0+E5IGH1rtZ7sbEnzoCYWHe6wOUh
x6J9iD3zMKZTAA9NR7yTp/ljT4JhPQTDxRcSqUhpGn+kYKhn8W/Ls+DnNnWoq67Fr/BxEwSA58J0
QvWftw0tp37snrLRZzVyjGvfVz85v+aMXyv6oKZN/hUHZ1QzeXNohU5GjTs0Bz2M3Y1XOafYpCEX
2e1gQtyKvfOsXg66iN3bh1ZO3tDtyGYn9tsYxcHGsANyadRELCrGrVGVX/BJyHM3hvU1ULy1En33
e25gDpgJ00hEua2TeXgxpGltzJww0T4xtI1pI9hbhnhOX2M+mqccXSwMNIJjKKPUzBnVH4W9Cyas
dsrvZWNaO6vxxGVMC3SulYHnnYlfoFXZNh4La2cnlf0Y2+SPOYD2xrT2HDxCgbWRsYfB0e6ujCvH
R8zGCILpXHTZ06x0PK0BZTotyz2JEoLw+lqeE4mGZzlyDxNtN39uCbosRfa6fA0bxCmqK40sIKzQ
Sysg1ueVRebw4aZVaMOBx1HVaaZ3loMgjs7ugnWN4vGyvHjCax8CPXkKndRYy8zt9wmGge2Y4IAn
D40WTl8x+Jr47cuQYkYHe/4ctttCXd1ocKi0iBbMfYfWSkLaB1EH5Tqa60uDofnzANUR/tQXstGK
N60gGTtIXxumL4S8E/iYXZYpb1tRxP9hK/m3bRcWkQ5xyNaVLYBW8d8Xp7BsPZ8DiyTEgneeE/hm
aOfhVdAcebKJQUNll4KWGOPNoqFKmlnuyEDlF4Rmr4ozOvrBo0ZGrjsLMNMCBVkn/FPQWETKpd2e
0MFuv3y0vFhNIIgHSACQFa3YhcGcn5aXigSK20exY5Q012bxEiabJIt2SeZWR7srIRoOPiXNmNdX
kfc9ppKIFNsBgcPsx+Qu1R4hJ57p37QxnR6dNMijd0bVpOtO5eaFVvS2iLRcpdTSkHcj1gqHtiKn
wKMrXZBSjS98S85isBE+lL8K5d/G49SzuXWKhpHopBG3zIMdxuO9QY7LWrept7M28R8mg/jbnrQB
OnqTdin76dHMkSrFAbE7//zO/XvJxE6C/d/0mP/CTv64sIQdphVZVcOqRSN2MFJ32AYD0P4uDr+3
/fQyysg/LQPh/M1ib8VnO9iPs2tsWUoItEpJFM9GfW9qdfRm6XNIU8ur1oNfthu9wbbTc9q971yG
7OQjyacwkvKpBlgXY+66Lp8lEy2aQaeYMqM35O8EHVImnpaP7LBmtpGy/cjIq49yPumUVXdcOWIT
lUagFag202jyVqO0qILA+aOzSZhVnYa4yQ++17MlReVTEVaHshqNK829r7ZHvKM08QObHoCAUJSr
oan9zUh7nrwjuZuU0IDIqRVxFgJQReKemNY797PfffVngzNF9z7oMJrGudUUueE7IWfFwdfHsCIB
OJ93njKkDEZ66Sv9bfl2tplRudQxnXlW7mkw6qte1tnbP7+jNNj/ba9QXks2O4VbcayPOm4ab2Nh
+4O7SkhAeSDDwD3FtUYuxQgUA+1ofQqJYfE4Kd1xwPviFCng2LQNzk5DNzWOh+NymBs8jAC5NJPV
reYib9C5ky0xQNrY2buhAiDDc93cgUf9eRuFJxrpOnhPMWA5lngOS3acakKpNevlRTdK/5pDz0qd
wmDUODKii0hUaNz3kRJ0V8ZddZmisEbD2rarIUiZAI49rR9CkvehWdk3YYIIo4OuzX/1H9VnVuv7
V2NGDTukV1ur2gNn9qdk8M3r8iIq9weBgTTkXAs/v5j0L4v0g3DwK3I47zSWLK03QS0SHvywnGWX
K7K8RN5wyWOkkl4PxjJhTXnvnc+FPVQH4WB1Wa6wUJdZK2kXy8ZjqF9/rlGlPjpVRl8gz+ytH7bd
85y+p2V05WLrT8tLbpN6FyS5vRnKGgUUMiW9b+JL5k+P2GqNw+j1CMWmlr4f+iV7U2UlES6F9a2v
qmQ9JAADy5LgKSvXpz3pByje7PLZ97Lq2bQGLP5+Fh6Wr4k2i/d04GcSXvjTnk40BA+gVkQvvRVK
lEzUt+/s9SrR7m7t5phJF6B/7UsYqghSJcrVU3pzt8OBiES/7gmUvesIcTTSpr7ctva52nNz3TqT
Qx33F7P0aaFyHKD/toK4BIilD0zIpLV2xadE4dgp1Rvjr/lSu3m8kqYdX/vBBKc+lxdZkcPaD/Nj
o26HSKbDZRlXxznrSzVRb3uulq4Iaoiufhz99ZIi1K3rOT7aEyprO0lHFT/YPtbEykEtNzAQIrqL
gpQCzPbK7bLIzV70tdG0k0xy/4m9KsG4Uh4b2EavLVSGNUZKpjs9JgwNbcY9TM5w3ZLHeNXE27K1
dZzT7kuJvoxzuoPjlVV1+NdHy9c6d9DWUSw+3f6whVPQELClE6eF7YImChV/v9MmoLgxDY2nzP4u
66h40YMmI+ot+Z5FfrCd/eSuznlqK+ebF5B/NBCDcCGNuTVXknjsvR02+RpocrKyQa6skVB2vJeM
vzqA2cTwxAwCA+YsjeVEz5P5iZkVhdBbOQ/uaamFEy98TpLIhYKLmEu/15k/Egxu/3Crzt1RWn6T
qkOA2MZb20Pe73MbIepNWupn0Vdcd/nd0gNHFREyepQ/+9mgGkBx3Md98dJm+gN1pvkYw6BI+nj6
TJsBZ7fnzquGAM1zU6TyHIQM5B2EFI5j8yX1dcvKMMX1XXLoHGlvac6hCKRVL+3WuMJ4pVEdas2q
stsWOgnzaVlXE4NlEEkl0a+7WyUOmXlCGdc2ZHhClBpEDpwTlMRLBRUqC5A40rn1V0Tsto+RgX0L
K+Hjohgw3SGneeYTw5aCPkoFrV1dSSaWjwovMjCw8Si3dYTusXM6Wk5eMgFznjVj0zSIpmd9Hh9Y
Ed3pviH569ULtceq/A4pFa2XmtwuL0ZlzPu+Y0ysjqzLz4raWBiTVGtA8xhEUFd1QolTJ72MVpX/
UB+UDOC2t5lHggUDuTZUsbGEeTV2fXfQ7fIRrW/wWFgcyEQhzXswt8Fj4xfaY1fR3uX/aWLdOAb/
Tdh5LMeNtEv0iRABX8C2PdvSym0Qogy8NwXg6e9B9fx3ZqSI0aaDpGakJhqmKr/Mk7GcmbnV9S5k
/EXEfqwoFo8n7pqNeU41l5o1gZ1EI9gXu3Zy8BLnWW3rZ0HnV+q1gJj1nKSfL6lO560FeUZFb9tE
t79fIgeTrqtVzU79bEiNfZSXZ2u02oPrsu/AYTx9ykJA03wUya0xavfFdMeHgXXElVK1AANOz3b4
s7RQfoYsTo8T4POjj8q0N5mGPjreexJ/xhYar8t67j/cvwIoTGMzkwFnBptYJ93ObzqwyMU8r5Wp
U730pHYrerjMrC0e1LKfMHC7vhs61dhXLMZnZ6ZPRwJee3QcjtIye/IpPN/P1kRt0lBge6G5GAc+
N7rMFemjcAem41FuX+0yO9pzHO4kJZ+3lBsuZu8kWulu9ZTIwX4G7atDAePSQS7Mm2qthrBu5f81
ji0nJql3YywzDZ7aQiuuOSoiZRjhqfWKeNXCTbqWPWCcemQMXg7pS4nmtxOOiDZ2bCx09xaPmScW
JlhV9Ctn8sVbDYb/3ONsXIcSdA8+Ln9XNk310LQTVYYgg3fwsVkJLGd/bsmXTkg7vcBHsig6Mvbd
3NhPo8Vf54VN/BAn1G7ZpXxV2yGzwDN7P44+MN1tAp97X1SDvc17z3isDBwGvvSiw6RXTyCmm7NT
OxcRhK/2cvqql5xzdgrb4QwwPXgaBoIdJkOIXYN/hhpU+XwfFzn9yF+zLOOYZoqLrIkaMKvsmeqP
N1HDdlr7HSuM3DCuRV++sx2UwMV04M0Q17Nok2Yu9UTK7N4I4W4CbNXBLrd1/6jmcUbIqjer8GFU
d69t6JxhMy+qondSI+eqr39GX/GMagd7Kpnw9KEB47+0qSisDAw3dnl0OwqnHH3AoB3Wx9iLCxwH
RXkpJ8L0Jb6FgyiigUWp32CwDJKTQX2aHxK5HuS7NlsIMcuL0K3X+541YpqtdikU/PIJ27pzJh8U
g+L+HHdS8FjMGWhhZj8kflo8WXHzSTO67tnNI4b2VDnxLKOm+Q9L1F/nNMiGnrAdwWaRMT3pr39v
F/HatmZRh8NWa7FN6r0LugNa9rewMra9iOvPmhHpW1vXtaPtZlyWdCFt2SOHa6RHCjlFnd0gzmY3
3PHZLQX5s8UTQXPA8q36mVGFdBYsnoya1NZGjfG8aoSgWjSn3PqZag2lAG2UXiInAks1xgY42RhS
glFD2l+Uq6Bz4KUro7CMh57ZtpltBkxiu6YcswXEz2mRtzkDQIurAhOVDd4cZxZnjrPNtfDQNzTZ
RVMZMrpgEkzrVU7ZKMb1/z6cv0uDlqVzMMnw+AAdfxO9E68ee7K11vq+gCMQSXEyIkk6FZi1l6/u
LumJ/yTR+mlldhLKDgqi0g7VixW09koELdpsFqRn6ablhoz/jesvvMwjNwVawf19B01JmbNwhpCp
VYq2NXfPaiVQy5IDYouLb8Q3I4jtUzdZcOT8mKEJJicPqOcmHdz0Ax0RGGQr6ZwMj/T2yEfO9Nmj
lBV8tpwjsS5t04bDbnbsSrjlLN9NrpH/CTP6m3CxeLlwHtpLVAMup/XvMzHT6snA8TNtfG6Ry+oS
DgoZYROv+bA4q8CnfTeH1H7IO+fowPyj3lqb9yxG+21Zk6kXdlBcYyd5v99nsB5mK2ocyEiVPEVh
lZFn6Hx/8aUsObIxn4GVMc7PWqJzWZdhthDR13TwPpBJmB6maCaxJizrUb3Ek9c8MsWEnPbf58wv
PDBEUX7xJeprK1wy3Ih//+IMxSxWMfoIka35oX5VJzFf8tKbz3XW18TF9W4vqkCenOYVcn1npBlt
jmO+K93eoGhNn09IMdmuqVhmmtGYPeUhVbeJpGrTCiRRlehQRF2PKErBkZB9gr6Xig9DPD5RvfDk
w2QwJa1vG4vq6D9ovva/s8xY2xdRg4Ghg/qLaPrrJDgdJ+rlh6nYAtYs9dXg10+4aOgoqn161ABK
jMniJ64j9hrL2jqe2GSZMjkVc9Oe7Yukb1YOTvzezsEn4eDxcDLgQst3HlSAdRRiwJv1rGEP0GXo
h5nrrLwFHtH0JcmvvgSA31eQD8eesaLJ5EOngDWiQ/F9nrJnK8JVp9n9J22gNVwudd5Z4wbn0A8b
FMny6b8/buNXTQAsiUFkE6cNRwNr6S9DVLihnePEZKzm5f7jCAnHsNfLK4kE0oNZEXzo6H/gASHy
26yPYHJ04tXh2E7nJtcFIn8cwKVZylR1sz54Wu1ghKmNi+EXkAGtw3+/X/O365L36wlCezxA8bv/
+n6bBHV5hoSxzgtsEHGHTxE5UI6mdlXfjDJ3b83UsRAp8h9eR0WB3nrOiXsTkwS/FNc+t/alD5Np
dqLgqF483cqOEaXjytXisH1cBcPkbrW4cHfZFCenRKea5w+/yq8Pu+XQ+1iriEQTm6Ue6d9Xmh9Y
ldBCijiy1HoSUR+s6mU9aw3mVycNb15cwSUYhncutgowpi7fQoM1eEKM5lvvPSAS5+8zJc+bvmfz
BubKeEg6370qT6bmGog7QfqHN61mIv+cN/iLt9VyBfdGVrOOur7+MW0Sflc7WLA8IAwPWLuHo298
L5oo09b1MIh1rQOjZT/WklHl0TzmzHzGWDvc1U3baTYBpSWPljv+UG74wXSqo+21sCeX/vEp6F9y
oyjOulOUt05OD35Kt+Cg284+rDT7JQeKKikxfYiWp5Q5VNvJLUnGyH629lQ/huf7LK+a9I1yQqkX
s6P/Qk7CYLKbfJaLk41YannmLPs4oLGsrYbCxqEZScUuL21TevupGL+TvW22EYAqo6874qAAsbZ0
a9trYj/zNZvH+crtcq9WZ3NcPzde560NnGXRBht5f1GGFiekTtftyUT+9wnk/Tr7wQBhQBWiVg+A
NLV6v5xAKejozjaqbn1XSVgQwUKrtfRMywblTouKUds0UUcO7FlniOpHu52CVRHKbTdnxTHHZBi7
bGLTec+2xMdRtMwoeCbKA109ROo8Su+nIIQlU3vxzZyt/uLgJ1ot9O8It/kHlso5pe92+IF0W04j
Ekb4qGjTnTI/24WzHXUyGjIOHqUnUHYq3d+bqHiMEOO9M7B9GjLDP6DV1DsugXjXJhWgY3YIaWfq
Nzd/GmKhP7dRfwgY619l7mwyzUQQCZ7jFBt/60XvbegjoI+ms4vIE3TSz1+nqsDV0pHmXkxODAKn
NWhSXEdLkK+Ng/OcIVh6ZX0ZtL45BwFcsyU4m9aoX0pE0mTen2SYs0shhpAmRXBQS+eG3DjBYLe8
tdpGGAGostC74oP1/vAoxp/EHeCfFxvoCxw1AoKU5+s4GH65OXcTKjBrU1JmROYxEGEy/Xv9prfx
vCUsSqWPsuT6VlBv/IS62/swWkXEwhwhJyYMcXaDAGiq2xbproGOtU9jW5zdnpRiBGGsKZyEh1ix
dkXfrIjHvGZ5rkPvQdnTfLis7M+Y4zZTvEnz0AVThlMrjaN6q04Zr5y9k6nPFbpW+zH1yiN53LM6
A7Ope6lDWtCMwdpZbOwYyff247gsZXrp9+cZqq6gblfJrK2R0K9eo7rYi4hvTW62D9OxIY2+5D/T
CqrMsngnR8B9L2UnG0QZywxRzw8VI/i12tO0jF1UdFsXZ36Q3CrDy8jn1E9/j/0pUjbYLn+sXSvd
q1tCA4j9qLVnLyfE38+R+0baSEJ3Mgnrh3lMsISUpfCDYTVh1zxrndAIYABpxHVG97UIwDL0bv2s
Bcm47fEcv8ZORwaaAcFXN0sfcr07jml30MVsvzKop/Y3ScZn2bdI3stXhWfu/nCP+PV5yWyYLJpL
HwjZQlxSyz3kn/drsigNvE9ja7caadmWZwKFOUTcA+OpmmzaWVOLJ/ZsJtso1ponzAEseHyYibYX
yf1oNcY9YTznesm7ZIirfuamzM3VsYdsmsJBrMEK22WzdyqC3lVTp6cysfx3U288UnvwxvELahsE
x/6QY2NdT6B5z1oaLANnY0NejmhJl1OlM+r7AknhbJQ28aR+OsF0+eeLNgM3IkMhHjS2cPD63cmg
6+kTGiMnjNp4cP5+c/P8hzK+dov7VWOCAfQ3vU3sqpUTMmnAk6ult8d9bZ+nvXyBUEBaojvx68cn
I+vS/ZQ0Wy+OtQVqEDwJaBwPTKQ7PtO2v5AWPilhm+hjxRmTG4em6R4ALOWoWFbz2OKBnllRbwZ7
ZvNYinKtZXP3pBeFt+/wsf/h6fx7upz9HmccwBTHYgf9q8vJD13YhrB8th5O8VUWr1K7ciDgFfbL
MGXNiSdnerlPxw188STPf+ZaAO25cYbXAt/PJqgiSreQ9RlIJddijkpsP30sVi3mx0unFxvhNe5W
xHh1reprbkTap8iYLoapwTnjdH+bHN/elr35B2So89tyCendNn3bgFJMothZbpb/OJPTWnOcwG6Z
+tkVt51FYWYjrmO9fQhFVN28yit2bWFVN+lU7NyT5k2ybINpmssItcIHoJAylBn9auMpd0+BaxG9
mxM+pgpdLg+KymnGDXbHZMfEttou/JmDTqT3Ew+hg1No8zYhebpvMxDZBDPt87y8GBUADHLlA6yE
qsYjO9390fOYZQyt7Bc1hS8DDAj4u9aO0P6fKtEZ3MxAUK5D3Qo2ZCK3RSZfjDTiP1vkHmW7/u97
wm9HEuw8vnRwLc5ih8Pk9e8jaWuZyOrWSUmw40jV0oZKW0xTx1hs1F2zRfBlxZu+z0D5TxOskYvT
Rp+K1PavJuNDkVCY8P+wEWnJtT1gV/YqP9x7I5tA25DRTb1ElYiI6QKBgKoyr4a5zpeAYX6q5oqG
TvVlGZhcaIsA3itfPcQ/oiJmB0mUYLmKSFSR9DcRFeUM0g26rqii22k9BqK+gTYp9e3fYb7ezEm4
YsbS8SVdsZbFTKCop5xjr/kDMvg3fYUDiW7Lychmkr2I+CUg0dlh7ejkhbZTFzxrA+CCGrPuxV++
gkD1IzNC8AnLj9QfOn5jwTYBJKyezX+/tH6NCu4EaKkdoIsiCJBR8bv3xC7/Tlw6OfMsPcZQj5vp
6Ba5drGa2Nq3dLVVhlNeqNDbtUGQMREsGhsIhM/kTy5mL0pO6GYwsLAGobOtybJuEQCIJEf6UzYR
63IhsDylVWFviJjnz0UPlEWKbniWER2rxkx733+fhMbvO8/FUrqsa0BR0+Xya5qRfKSvp31CvSHB
1tMs7Yb5heB5u6xik+rDoDFc6mzrKDTwanciQCJ1sSZ9UV7dxWHBNJf6wJrGARTmp8bFxr5J/Mt9
5uzEXywlp+KeFWf8+Cu3D54r4CqHO1TAbZN9wG3trEyIRWaPYEKjlDTJ0B5GJrbogLHe03fOjXR2
iUubEz4xHUotXvj/zZAl2J5tEJprp0vajVowWYR0MbzU3j6z5ld3ZOtsLabNVo6vsUjBHlmg/Rl7
yT1ovHGlHlNqpKBDu9iiNOQ7QW4cw2NP/Kkf9XPqy3LvWzHuMjt4vUvjWjqAka3LVWWG6UF2gon4
kBXruwBZSEh56fI2xw7rST9M1j5evrVHFOj7Lqlxu+/FwguZG6x6avObLd+mhnVjUuA+RJnbvjWm
DhqS4GZrhB3BAEzvKmlResPGLXTNZG/hTccqJRYV2vqDCh2qhdZgOeVGLRAN+jEJuPcLYteoUPAz
7EmDc4nm4oMaH/dBSXnmcmO8ZxAMd7AeBpRvEIbkm1ocs3sjiN5jkX3s56k7hnpUPCbWx/8+LS3r
Vzulw0OGXZVh2fAPBH7Kf98cW4yuo9dF3jbK2706yxwDMoijI9woaVSDRm3ZESifCUBoYw9P9aIK
swAK13qR65wIFG0MbdA9lWkeb1Pxae4d5ku9XRCwKOcdk5vp0nIvXXZobMs4HnFxNd3ExQGSsM1c
HKxYtX7UdZKyI+mZufTDXxwidWPQp5AODJq6V/BrGGoi7+yqdBpuTeM8xzYdrfcNt5WMf9lhyDbg
yjOCfU9xORDaOt8HPE6PpOBIwlUHvF/dJhirb13rQvBUCyMXLI5dd4wnrWgeDqkzny1KaqBXNQ8G
aGeqF0lKLTPtW9HZ+RO7SfGXBUDmsvxUVVQHTsvc+b74JEXprjFdcq8M3Z+trPNvOpNWLYg2Ar1s
ikvrrUqMDLgn6aec9RcL5IHtaZxTvzIiurP1OI++d9YLLzhrVXFJmiR+EcWYbik/jhZc1sR4ahtJ
thFd9z8wTqHnT6KmEMiY4ByVGqZcxK6qIJuc04/+t39h8HNcv8bkXHKbTOuQyQk+CehsOo8vYcvd
JgQHegl9HZwVi+qy9vVt6TIBguVM1NVona3IOwkJJY7ZREz+gaukOI7CRQ+cGTPouWk+qheLsrLc
8zzC1P/7UWQmxopi2vTQdZF1/88AM9CoUSf6OkFX2WTt8AOT4HjxatvYRWNB3a4+zFdb547iRdHO
rqrpU98Vp6a0glfHmduD5gCZtutpQydS/GJgVaZSNusfUG/V1CFyJi5OgzV/B//stetKjJMXNbxU
JgwTSt9fo6nQlOlG00OiH65NypolE777YdM0k7UdMwhS/mgu9dwzTm0s5tu6Sf0jwDoaVgy5N5fS
BVIB5cazJHaiKciAYKRsq2LxOFaZe6j1IjnUEv5NUMY/RD6OF33Cm0M51Rb5xToGS9YvHuC9tiJn
hjmKn0XoeIvjnJNgyaAGpdseBjs5x5kbn2b7S7TcKoLJzB+nbvqqhg0yivq9IvuoF2ui9MjkYzAc
+aRLoDF9F/CWAf7sizjDS5OPWsPGiXwF7rLwXUvGNwa48TtjkJWv69NnT8iLVmgovuWMfLj8a+rf
VS8mwI1qLgGfqzunHAoM62XyYE29fa3oab7OqWtfg6wiRjnI+rObAV7VEfcIumvhEdqlfSvZwKzS
t7pz2wtRhgQTuzkXJwv7rLo9C7P/4fB/r1UEth+DI0RYMscsW/01RcDTtmrrY2iO1bn1g/AhYsi2
8V1t79Bt8rb8RkMgMDn74Vc9TOP3JhkuWlTJI0f2HZedu6tCmZ41n4bjAX19T/EMMcYZCnmdcSnR
HMM8ZkwuOUUwZxqHzQ0XbXS8K3Qd7RdHNW7DsggW8L5Rc7p2p3wBIq3EsesNPjg7+ogTzGO3n9t0
o+avo5s7cjM60W5CbN8aOk7nluzcoYzLeBU0Q/9AGh3mhSFZshdiye51pBQiSSHNxASbnalOON0K
MfGpEEPlvMdcMNDGqp0emjVqfJm/NrknzxbttkVVyA+JP4xbnRh+AXb07wnx3fI3+A+JbcO51/VP
BjxCKqos75yY7vOYN9PLUPTuSsuJwAH+K/6w7Px9RGNR1bDA60wP1oD/qwYbDta8yDT2GrNjuYmc
nkiOi2HaDfN9ZmIDGyjfGbq43rup1sIXFGAAlxykb0vKY/3uiUd6vyHwp7+nrAiPGgadi14DMzaC
sr0EuWlf0za/QkI7Yry3zu4E+NgaEJe1YhcvViSPfljW+kTNx2D+wzbW+i3Cz5SGDR5dLiBBIen8
OoRiQlaW42Dk27uyWYrwC5V/AFqg/jBJMWsC0xVAC1saYpUkvs4mVZ5rcg6rnuKejS21/ti7BZpl
2pPqylZYFZgFhy4hOU+vPo4jKRIGCf1x1vqd2kyqF0U90wyn2Wedv/IoIr8PoBlzHN3KoyIYKvW2
lMkek9u8VfMxzh3r6f68Dak2+ujMs7Vz/TI+4CAvP+PIz/Ug/GyR/+BtLsZIVuJciPCjlXqgD91+
qCmUSOv0zc3aAA0FA8c41cGJZ3m5terswcIQ3XnhyZIoC7Ahj/1QOCeVWaC0pzwRSFppEdloqtbt
moqIGdI6k7yrepktHByyKsntYs7xNtqcUEjeedu56CG36V/VhdlGAwKjCN+0PqBQOW9Ppeyj1zRp
H2m2/nL/LGY252/hmKNJVoes09YRG5cf2IjfjCzRr14luPvpzFK0uRveXMuOYfQGCcH4TsK6Hic+
hr77dl8RgLVq1ipZPiXVfB5GC1OKl38Z6eZbe7Xv7wB4G2d7gSzbOT2nDlcmvlIgK2NChVogr460
v1tkyw5zU5s7XwNTRcuHvkJU097LEaNurOVXZ4K6jRnoq0VmAAT0PN9cqPsrq3KNQ89iM1qjN81c
s8By9ICejVK8SWm5f5HgCMBOL8tVkohwKczpjQeNutlVW/TmQ4d8uA2d3tvgsL0pmtzd1+v725qG
Q0ItZnFQXg914WljZVOvxCjc7sotE+xsL3LzMcbJwh6OFqtKyul4t+3UPiWAeBKMMxrCdzMZ89cs
LMttyAkGkL6br7zJT1ltZCeXmu6T+geCeCgOIvfKlTuO6YlebZYLOqpZ1Y6vmR2eO7ditpwyloy9
1jp5cUJdZ2hdsyVfthxd9R0fwqcKpuAJY/O8EtqcPvQ8ItbYuqojmzK8iAvooLD9xUIVfyHVzUqR
oKQrtWA3mWO0q5ekJII55Rth/aHNocRUIvOmNREK6jtDFsS9flZGmbjgx4DvvD3hk+Ch1h2YCb2j
f+b28an1YvGUoiC0jtmdjV62F/sxb3AulrNj7HwVNMYs/P2+sen7+TOsXWZnctW7MdNaj+VcZ9fY
ilzE2btJp2rc6ayE6NJoWORVOJfUt55NAdRArnXfcAfERut+T8fooyDB/cESlbudMJujQy1APG8U
1IUsNeGpx+S2LdrdfR2aumt0gHWEH/pUtiGU4P5/X6mfiYRixTuWxcoxj7pxFW1N9PNdjX/2+f4n
TgHBSC15KP4zD/etnd0ZCWD+gZLMkr7zahXFvvgHz6iFtvDXnTOJtVPqofsui22zCZ5odt83geMd
tTJdOWpxX5BfALAQpWf1FaOwnsJ43Vu3yIxbs5/bvSXC6mPA8V0lloU+zOv6DjQRRXq5HwjmyM/V
6KAlsbJZGZa+lorAYH0Jg6UUHdwJjCcRnKZe1oybOcvSWPM2uA71vQo1Arz0cetH+t4zte7R7DOO
LwpHvVqiqYcgH+9LNvQ/ku+OV3yjgOnByYd8q2R/lbRk9Vzs76uLeYq4aUorPMm+eCZmNF7qvCfR
ZtI9R2jlKlKKIVGHmJql1NdJQ38wJ9oS7+xVZ+KErGNIwWQeQI8utg9Ldl/U5sFFbtyEtkOVzmID
penhk1or//d21PsNwQH1HAWfbYDvIJZ4v1SI2CZQOKMyI7AmfblvfR3IDnMKlxkJbaUCxYEytPRE
NQqBP5E7wwWlth6ivV+51s43kuyoNox8ihQEcnm/EkBfyzqtnok1+q9JID65lR5c1J8V0XQNKLXL
dOPBj+fuS4sZYj3VJR03ok9XVWema+XH7YV2CIFSbsu5wQm3LATliDT191oj0dp2offTcKmiV2Vt
uy+Ic2dvGugvttP+r8hm5AbRNZ0qBiUtVBplX510srJpmDx5hQ7WXu1G72eZPQzAJme2xHaUmBeB
TvLgG1q+diqG/EY8PBRJIvcy0HFvukc5V98NafsnyyvPSjJw4qsVPJJPjJdyphMWT33nYFH9DMvY
WVaO7Mbe8hdlvwMQOjxODsb2hJNQhaQMIyr2lV1iV9fDn//9aYtfJW5EEaGTuBULIdazfx3WpM5Y
daXUEkBEC/9SZKl+445frJIRxFc7hCU78/+9BJ25YbH3tTJkcHYGW7waLB2aBsGb1rBEfKIjs6IS
ySLMWnRTtSr0t3GwhqOuEfuS1LZh7OTjGRIegVCCigMC+oQM4SVEMjOiutVEGQnH9Dg1DRC8yL+Q
mhoPMxQPp63aJyV21QZYkoITxozs2ltX5ig2Qc4wIIxT8QDyYx1p6cFGJr0N6SDhMFLdI4sMpYGi
np02uqQ24t480o/jL98kveevAb7ZG5bSlzBL/bMykcqgglkcZO5GwGs/d7k43xddpYdtStcNSEym
+c2cxgJPuxevGzOw4ea2efqH1OVvGpFPLBuHFEZFACG0M/4yVOvp8SG9YqP5J5aNV8FnWhL91GO7
pxpKeNs4TcJTiSa5buY0WPkFEVBrnMDfTakGtrXpyFGM0yeWb/kWU4p3UN+axL4jlldbp5PBiRAP
JQvxTqlByrgLbgW37P8McmEZla9zksU78kPnufA90BRigAw07cym7h6jxAV+7LYkQkOdlB1K0x9F
XGH+aqhiPq1TLeQ5Jiru7yhHM59cmZJ0Xt/P2YHbERjQEBZGIFdG22cr05zjjxFVETkkdvgQUbju
Fgl3yPy3xFp7DkiOPK0BYXkxvs6aGy5dxNpBjboTP6NeRbGw0To/G154UPpv3vnvlVNQ52ETwWvn
tqIiCIJJUKbpQ+skP/Qx6A4pZq+d7MtvBQOlW1Ck36wSWiPAbJxKUfLkNMN1jvXoXeR2xPMqPbJf
eBVYVzaGHcYv3aZl0LbjYoyezLLX1mNkVh8Z6YUM3YG7OM2C70akgtmh5dE6b0NxKp3s1Lq5/2jX
BN4BdTbXcviaCt15I6QjHwehv/YifDKGsnqr7NpcJVHRHbNAgCwjACfj3LmpcL1D7fsaN0NBM+Tw
puRCxMl07TWAopEKVNwXs7t9Q9GGtoz5xC3T6gzhg6aVLPxI4Kx6Idv3GFLessvjklH5IjqWEtCm
VzfrjLzkFsBJ8Zo7hnaqKwgoAeEYelWCHM4RqW7NZubrCyxGbtC0O6OOvGNhmqCu/N5bTVNG+1dP
qF8f2V7Y2CE36eJeHIUWMWklq1UsSlnIgXtkGG1sKy2q914K/MAahLnp/dB5BchHC23sl18C13uZ
Tbf9aZU3pCtjasS7wW+2zkCCLuah+sCUvD2UJfFKX+31J9N7BIzDMyorHpWPr7Ax2oI5YotnNpAV
qqhiEU5K6oDR8BAnnbGttdyiIkDotxGOHMuVaKVSzFWcj2dnZn0x2t9qBmDeKrJxZy9aq86ncC6Z
1h3mrmcB3LKIYrToVuJqsE6Dvam3R2PB7KhvOcinTMvYTyyHXP1IdvSrd1pME31dvxR006nUmMBh
vKnaAsR0K6ixMsS0ssfJODAQwRW2EG6bxKMBOPN++EvXhCqcUC/EP78SIzlJk6GFwn6nGRdQKdBu
CiO9iLjjtxYcBYKXZBWWt+JWNlMGfLXYOMBq/f2SatErTRQt/UREoe7gTAjP3tnXIaYpwErQBOTp
1Mq3SDxEfFtOVOm27ta3iZAUoLa2VSeTZzH5pySV1cdYc80tgAvvFs32TYvYZiRL9MYz6OEKBhnQ
vhc7d1aLVlnruBDWzS4hQiqLsdM1w962qwTV1dHe8a+yPlMLgsRsPsw8LJ7U0NL3RtANQRGc04wC
ZK4hEn+le1PE8TG3Hv0uOPHoAr9U+9FLpAFLpefOZEAfvwTMmT4ao8SB7/5lyHX1JrwpBCwrHML7
opwO9NBrkE6jehcbDpVFRZscsAiiPEmS5O3UprdwjIn3zPaLhiD4gRTgTfU81PlSbj3N9B0tmRAM
oe7VEcxuurnGXZ+Ewyroq/JDrlckCtL6c1L30aastZYcHOmkKIqrv1jtWTpFe/YKyTkZZ0i/GHHi
2fuupYn1EjCaIOQQ4UCdHmbP6b85lvYdFVB8gisernk6aScEwJx5WKLtsxG3EGUd6XNa1eFp8rtX
5Y9SZ5bqM8nGjG1m2ZOpH3oM2Z+hVTeruxIATIMmE7RFNT/rZnjz6qsUiJkjAAiRs512wuS0yIdk
DHZOWuOtCOVwNUsngpZBdwFq7JfGSgxGKuwu+rC2mJ9I7UPAH8pW+Mdi9nE4GbUB88rSz3VQv9z3
4EnrWQ+gYk/TEoGaMjwl8eB2e7fV4lPn5Z/LJO2PdZ9aK2l1/Rv4lW9W47fbLA7Cv/ZoZD5JMV2Y
Jcrz5PVAeaIQNCbQsZC+9SIs5Ktmc04CjtdWFhO7jd2k4XdiB/Why70Z/TwjHrlYyfokNNat7ZDX
oxFiJxoDaRx3M3XrKI3KXJBy6aBYVVuryb9IWwso2+yTC1O4/jZ2OPMqkR/F3IpXvYp/jpMHamDs
K1q/iG4ULh1kA269NWxT6yNkmmK1oEfONPkxAnAWSEyy60LtjXbIZd+EM+zbQJrilBY1N9fKoZtl
ND2cLuE1YZR30CRwb8g+zTZu6F/wEuuHnaZsRAtuXGGpM+NYIpjuWIcHlVPAJVHx6NbeKP4jkI9T
7kIz7lLz515Ny0meclZd1STa031qVE/TN3iZcAeWv0fyEZ2QDwCo+1141cM53viB9+C2pvvdG4eP
Y2Jy5ZTh4wxr8SnuvZOr8jc9xTpHLaMyNJT5x3tigqQRLTnk4hWeMwNoySEybTq54zT/NjO11am9
XKGEvxjLTtPSynOOqlW0s7wAJOiujek/Dyyc1D8f6/mrVpvgFlXelKnhVd18UmsK2d7aa3WLkZHx
swBJyd5D74mnLB87yFRjzZjiQ6D39mvi/3S0GULFMhHUYriqnWyntQci4kyev8QXiUKw3FoLyCuB
fZOSCB3U/F2N9y7yKErLytfC7byT54XrfK7OemmOO/ZW35iJ01dnzlcDLf8QMEsSeHUeDBrLjKQR
WxvwKjVZe9CrDTNyptnwE1DN2599miebWWs+y6xepX5iQ03UmU553QSaZf4x67zj2UbscICvdLq5
dKGB3miBL+oUMWRpROHJWFBthx+0NYSxnfLFkywBZU0WgxETChFLUwN8Wm1EmxElchMOJXUcDJVi
50IobF/1MoFlBvOHuj8GQDIM97XhyrURlqekba5dDFvVsbWHwBVryw4+zAM97ATS/JX2vUmBADLO
jnZjvBAb069ZXt4Kmf/Qerb0zdfQDR+L2Nwb/XjwCTRrlX1Dva+1+quLU0Kv5I9KFLin00dDhCdf
0C2aP/Q0FPlkGXo3erW9ydnKuXufU+g1+cxCy+yy17yY10FhZDjWkJyLerxoRk6cBSI397dj5vMn
9bOLIOS7exKb/8fWeS03rmzZ9osQAQ/kK+itSIkypReEVAbe28TX9wD27lvnnugXFAGCLNElMtea
c8wzeXnfuc+CS7UgtQMmyTsSDorR4XIwXEeN5Aanxs1ep6Y32r98RD+rVhBeqs8WSHea+zpFulV6
+s9qKrfSQWKfY1YwGxLa/TpYO6MfrlzTgDpnwsTOcvUlzFZZRySbTm1oR9H419joB9qZiLkmq39O
0+muTdWltMMzeosfSl5hZwx2sZ0A6kFLGfKlmZJ2YvTtbiGpRMqovo198TTiuMSFfBC9wJZSYgoo
Khp3HfHH8mG0ySFQtaOdOD+kUSGd4vX7PmwoORsJmLjBjRO/CWZYMVaByui4NsUGeTV1zlO16aep
KvOnqcCGbRIa0Lxj/qRT+FvVIaFXVWXu+yF/H3mZUhFnR61+TTiwBRpCj9Kvuin78K3Simprmsl+
ojC4MmQTAI10+FhwP6tpN4CZKPHgy7vt6u+x0V6rOHAfVph91WB717KlAisQcnqwZL9o5N9RcGyI
UQYFp++btjioBYHls+zVRgVbG1PgOTZrCZcFWZkCSc7M5FzeDLN8cXw8lR2XkykUD7Poa+8wWtjw
XPMaoxC/ZC0+BAIWa+wleHlp4O5a3QwPgyxnfLD25RKM05pDtQ51v/MQrgYrlFwMt4P403c2bkRi
pClV3ftc/0X60nvaHYX1rCNSRH/HNLrEhY3wA/4weFaUQAquTgp6zYx8KC9DT/Rhj/6ENhqIAl0t
k40W1eW+CdpzqChyVyjqZ7+UAwTOQGq1jGb0UssrWhV+SuUb4V73Lo9/6pqlU8BsSi+Wp0SBRsCg
gNIuLEavYs4ydv1r2QTpytLt7zhWcYCrJ1sjxCPGIkbqwZDRgpuAhcUdb2hWZrSMyyfH7Pj8JRYD
yk03ZBTPgdB/kOiTeFNsXXwt8PkqEKfVUADzu2uT4vNFIhpt1cRZ5TYy9MEfT76jQ9wXo7oVYSQ3
2jAh3emHV7JHVIj30e8oVHYaxSut9A9gnQ8teDHsOkkLt7l8s2OJ8csClBAkNhQzDc0jTsBSnodR
Dbm6VjrGkvgcUtOdvws1xBknvGZyk6MnLmvaMXqVfDtV/N6X2VZDUrLS4KNv0iK+JakM951dPowk
whc6vmi83I3s5oJupGA2JkZFUQ1ecEgkmaXs6yr+Y4Xig74LzDjgleB/14Iqzzo1qV7aaAIKmHlU
4v+01qSviE3WoD0DLhFx+cK/pHRPRTiDVR8TXIHUArgDmHQ1hbTh8VOeMyutKHlvKzd1idoePWYR
lL18gCWT3q58rEkswoujW2ikSBg+JFxXjNsgfVFRJoU6Ydkt56pWKhnQHRdcuTz3WPfAFBKcYMjq
CkxhUxo97mADH18Vlq/FVGyKLB9WQY7NSlg/dTPRN1ZE/FWWxcpR+1nVtGxby4kPvmY5q45lvGf4
1GXNCvORQXapogqm4yyg9oVPgqhyVG1SpUCeE12AJrnwh4wvcGRcJiN6tyW1QWag+b63o27XVRpZ
rGoaHutHYqUPaEr5q63IRxwysoCZikDM8B+2Vr/jwn+wtORnIwZ5SeXwW9j8SFtYA+RPcmKPMcEM
SwYELbc3g2WvJXDwI/58fLRtP61Q7nYkJhBNwFJlFceIzN2QxYJjA4fmXZ/ThyNqclpEPSz3ueYY
1UoXieT/L+P1yIvJ4IGuUZ0DgyXLvUZ9QjY8Skuz+oOrMsOCn9Km7SgK81GtYJ06XuH35pG2OaGC
cbEfI8XBEaytBHLzedWOPFVtAbz3ab1hqolMEidjoBFHltH5IVBM3YGhTk9UwddCS5p9ZqMA8jHM
uU1SXhB2YCxWv0NMfxj4ixWloj+WFfychLKSZvcYKvVsKRnRSePFasNXmTqQmcbnrNEfoDoZ/Mxw
R/uJPomePdtdkBK/iE+Z8uSB1ZlcEeKtf+kkK7p6rLwONoMwqqqj7vr5sdGx7ds2GNUptz4j2Wab
ECLnVk+CezOaxCorDrUQsK+CCOOtXVSfGX/MFuvlN8W5Tc2fD5bbLL0MroutS8xV4Rmk3XfYEtiT
jC+dj9C0L8dyncueH9z4wbKxOFd5yDtPLR2k/ZVZhbOWGZCBUkPRY2rKCmBxtzaSkpVw/jFMufvc
9318rDUzpiQSjiuTV3PV502CwGI9qfwqGB3FRZRueOyrEKI4exMetD6OhkMXxs5e5WsbsPymo8ls
xM6BMflDj5CM91Q4DECsdzZAsPODEkXpiSQemSE+cJ3mkvs2AU4M9SB91PVQgsQYS+27j9xq3Tnp
ThvINWo7NARdaH+2VvrdigFoUUnmQOhsscPrVfFzihMC3bUh8UwxA2+UuRcCXn5M1L0Mhv2Q5dGa
ht7eFDlwBou1kJZZ0RZTWHOpw+ZhzdokdOjRjoxwfWvMu9NUbgC/rEK/tF5Z+mkXsw1Zlxmx/dq1
srrULkTp5d7aaoKLFXSQ9TGvviYkBLLaI4w7cO2RdJza+rJ1/xj4ffWm4Nza904AVImEuY+6hjU1
2tYX1kCGNXR5ZzGp4X1k3uPV8x25FfzJ00w+mwmZKZGZJ5vl+NTdqAeOtELwmdgo7XDpjb9dvPCn
wVdaamS2ubJSBOAppuSTQRAgF0RfzAbaghh03NMjytRXGu3Nza6aN/qs/XsblfkhEfD6w6ns3023
BoTH1eVQzPdmTfVSD4pza6vWfDTkVS8PmiBDnHWHa9byIDgOHdwx5vbSrkO4IEN476esvsaqskbu
H97JIgrvy/Ep/lL0iRLo/ztCW+3JbbvkLHQ/oTLgagwDJYnwCiVoLzSC6b5s7Db9A/F6RHDc/HtI
16snZwqn8z8nzMcjhPbulDrXv4eUwhujtjgpmJeYBXc/AGwYK0IRiz1p5u3BVp2aP1+SFYcgnNW9
hjBezb91EANrZBDRpXfdHObNrJ1k8PrOneCcmln3prbIstK+NTGK+NObBjR3OUEhJH7VZuVGNxLl
klWqimcMi1Dfq80t7JVppeiB81kIa0f0V7eTRaayCkDf2A2TdZmICnnHMYb0KnunrUH8QWNifRWp
+u7gAd9R5BE03vFGW6UGG9ryEWRPbbllFdOyfsRSZ+WZiyYzaR+isY1boKa7zlcJ8MkbcvsMeQqF
UD8ZDQ3qfbV9JPNRe+iCSv98nIYUg0E8pqd80LKHaJUnnrphkQ4rOvObbDWW0fRjiutHUwQRRWix
jUNDEBc/SX7kQfIVyN70zNJtAWgWyYYeC119d+gBefUBE8V6NcxOKkOhbhMzRlLGyNoLDiFlqzjQ
mFwrxafdxQOMdsDz+JjrQ0LB9WzmJd/rbKp+NbGNFcpQ/uitc61UXZ5blRBqf6DS0qZ+Te2GKKpU
a8WLVdvdWqsIsCihV+4cQS5aVCuUJdWuRDrkDoehsJxzGo7jttDc6G4po07LvtafxlB018DoKg9D
Yv4xpjRWil5au6Iti49Oq14svfmsu25fOp32mFRN8dJKJkezmd/TNgdsVjvZdrk3ytytiYmT8gTp
HKHou7Xbh+KFS/xIYHpUvmFrN70J2My+kZNY+bRkd3ZH1byryq2EyP3O6q5y2u+6qZx5CDVOEXPJ
G5kTRAbMd+BoIzBTs15Zr1nrPJhuOk2kXa/17muf1Dfu174TZeg9pYrqe02R+khBZ9zktdV+5hoC
zvkMimHOKrE04zIQggWrZJq2yZsftNldSrsBxQEo3aTQhQ6RpR9kykQPgnsByu2mWKW8ZBMd3EZT
bk3S+nBNizdztI2ndivjrA5ZU8blfjLrhz5kQl47K0i3JUooUO6usssshir8TGc0CQpTBVfjlbDr
qyEkoGFOcVMwRO/yZPpY7sixj0lpwDEj8vCszBuztZTTsmn50jVe7rrz3DLr14psMf8zdg+zgS53
8n83i5WO/AiBbk1LkqMB4GU5Rf7/5y3HujY74afI3mpSHwHCEG/v+F9Nmg6gg4kb0aVJtTuC1ZgX
9IaEWh2IO9J/tUb+3Odq9e1OxS/FteqrxMmyTny5rs1SYSZBmYNvbX8ediz4kJnMt6PC7rmOzTfL
OA1AcwcS8l2OvmE5aBgGdWVMBX3s4FwdVBtySAlEZLlZgwM/h+anVSFvDDt8tYVT3Zx0qG5uO5vJ
9PpPNR+ahAXJrUyMZ+nq4Wk5YzkXZWyyy1lbrBAhKOWmaFmWgia4gnhzPb5I+rogy2DbaaZ+LLmi
XseiydelVoefPZ+0zmTlt1GgXHOC4Y2yCr0P4O/nVIVxYvY6HlZ4VR+KmJ6WU8k6u+Zl2n5MHd9z
O7LqC/4JZ20YI6tJi2phhmn1I+epEy5IP0dS+8BTC/HMegOSWkuKazPGwaMM6JItpwCKOadOZLwT
yepu6AviYsh69UmWdbOan4jMCf8NdeFJbRzztcc/fEiQMG3b2Mm/yrNrGe1XaoXR1sfYcmgGqrl9
mF/s+fiY58bKmFxCQxUsd1aj9l6MQpm2Ce8K7DO5csx23CQYPjeyKXiD501HITjB7PBklKrxHFXO
uA++fDXqybXkS5M3SvGgNl08WgO4krBelp2xoRlPNuKnW2rVQQK0xgAYRygUCtDvy81lY8dNdCLL
ybNGm95MoKWXZdO6/r+3ll34hDszF8kxLW19gNomua4Z9DFipxPeYOb9K4sIsSqCilCCPMlXYF0N
5hgKIiym0D9YCxReIF3jSZnXOrFi3ukqjB5lOzIWKZ4cVa1gCTu06c2pNixU+YG0tFPpRKfNIWga
7bZshthHua6NEDJFoiOBT6PwnFfUzXqk5KYlvqbMUo/Lhs4pFZ95Y1jjlHnLwdZxxy3Oh5e/pyy3
lvOWR2h/T172/+vuZXfZgD9KNqUOYamH93lj+QyYso22ReMXN38YY8E61ohXVYBxGdBdcVvuqQTO
bs3qzsvecnx5PKlJ0rN1qCPLbgwf8WZ3FK3SqH5dDv19QBqDHapaXBfLMcUYX0AqIW93a95wtb5N
BYXnLDQ2KpLkQy2oBClB/5pFFP/7sf/VJU71YXYmCQCwTg0hXssWkXrJzIeMGHkNKtVYIzSTJFsa
v+q+wUXtSuJPklkgaFUY7c3vYapTRnZfP6VJ6r+MQ2PgUZhTXBF1v6RmzyW9wSbNUka0Uf1SVXr1
wuqjo1yGonXZjSb/WRBHvi1rnVKvn/cvNukHoU8TFKGOtk5MEqLqTjkTjPlrCPST7hfxT0ET1Mst
smggDBb7hiBJHNZRvTebMn4m65lmCuvnVwQiPyLI685Y+x8mOvRd6/vdLiqm7AdB157IkvSrtVp1
g049wOOvsm7L9PDVL4arSlf6y9EJA0IdzWIP08pNyaeKP3P6QoCsvSSN/tzWkvlqS25sm3xqcWV/
Rr5WALRDNlcWkOUVqfQPawyzrWqA+Viw0lNl+Sie5pc8qOq6Trl4LsKtmddD5k15WvYSFZSmRdkd
S0XzvBwC0ztBbKyeqp6KAdWy4j5IO78DTtS27lAbq5B4rlUusgNp8eE2MshKbItwbgbON6mzEU2J
BOYE1flXJ/PgZ+eUHzU97kfKmmkvNcfZaXGUvopsel1OcGedbDQUxYvkd3IQqRHsZAkx0s3EZRz1
4Gdc241H2ci9Bzo+gL6WxEQjjv4gH2i/PIedVHy9rS06TuA8qWXfZKNjizeQPyiDX9wRG6arJo2T
V6cCREWC0GnZhLpBQlOb/sjHEaz0OC9mamp82FhSBU0h6Rsbp5p1QzpK3yaSr1zXkheRNuR0QmPS
cgkBTn8Ajhrm32fOz192ByOch/2Ey1IzVsqrDAe+DXEQ/eqI1pD6BPXURVoQavoOhG72OhR4UwQl
sgTHKvUo1o2G+AmDm8tUg/G+Me1ThPuDKUMGA2xqf4R2SIY8jrptJIzmR6Ipxwmj1qN1y/RS2BPf
3fk4K9IXgRqBKLfyKYPy+89mJO/Ei1IptrjQocq1Sof0spVPywaUQ0EfLVLgFZGnjg7oObYG8VwV
BET3OXiD9LOvLHGHwoQ3NXP+JHqLc3Le0CAftq1gdvD3GKC4I5iEB75rOkCFTZvfHruDT3gxQEkW
eDpKBSfJna2g06/oI66RVvCNKpUHhYldrZpIiw2zWrEqlXur7j7qRg2vYQoj0+tS5gFGllz6llV/
H/7kktFQTpXNdbmlzbeigbgzyx21dTAqz4HTjlfRxuPVp2VxXXajvqspVxB7j6bOC9FAP1n0BJ6a
DMCtjdh9Lfs+5fNgdzk21sofTdiYAyhpWTluwcUj74yNdQHkcWysyr9nRm0f6KyaK76GmKwUt7sU
MA/3iVmLmapQHoIJHKkk5uwo8JiQVDTEZ7Xr6GEh6qVUHeJqK1mnKnpsMNOb4nuZF9Z6MNufIgmy
ay3H32kcR68Ux1gD5S3szan61rAUrVCUlXWnXUvfemGm7fLsxeRT67fMlVEFcGlD7EdrMqLyleqb
5jodOyyQqbIHj5BfunL4z01dTZ99SE1Q0+p0p5iVgzDW1b1GBlg5U8MiKGG5KSffPQM1LTuVO7D2
vOAcsk788acmU/i0emt8VpMBG7Tq/iFoKM9I7cVC0fX1tMtDs6CMB420pcDXVgVNIYpAQCDZKIjV
j+jNB8+k2b5e7liOtSxEeZfnu5cT20AlL2rZ940Usg2lhzsinHFfBrl+0SH+0Yc0Rr73o35Zjtnw
I/69NR8b0kaghDSNDUGCJuPLfPDvOQVrObXW1OPfJ/jnWebTUECPRy2jGfP3ocu9yyaR5C6LngDO
/3rs3yegcTt4/hh1mCj4q/6v83QCnmu/A1Ayv6DlNNWYyNaGzD0RdST/eS1osgao3SzxrKoRW7Op
zAvOOkaPKHyy4JsfM9ol4P6VwTg5PmKrgKXvXjN8e5OP3YCZ0WwPtU4xnzYWeKjJTo5j0GCabgq4
KqSaTtMMHywYa3zFAQmR1G8sqpywoL45tfprWd1JUfnuhPLemxFShji1eopvsb+tO4i1DhELJpy7
4+RrvuYN2N9o42TRjh+DZBFtyU3m/+4RxD6pGCXvy8Ykn7GtuupsVxbNnXAt9aB/pgGX43wXb7Wr
ds/CwYZoiPaixcNPa4w/FZz0+9KytdsMZC5NK11pmWGfnM4cdiPxoMQenhnroo+uK92jnpnx2pVJ
tTHFFM3e3TVuRaQUo3VsmqLeMNoZK01v0ieF9Oa6JICyaHuH/6+/13VVrSCe6czCO/ua5d3Dh2fd
dZr5lk5zGELdau9O/Brj3AOthTgJln9pJNOBhT2AIImbXaNEaqpy3U5BAdAaeeOIfArxd+M54Ah1
E+NZRvJVZsj+GYcSORQpdZJEd5WHAxJol3ZmsxZVGQDOKswjuhqbtTL3lnUB26LKP6J5r07Qxaci
2Cz3dZGLPI9sPuoII8y+xph+64ZRbv7Z1ZeDCSPvcdn8xz6SXgb7+Z6ezJrj313biR3AsfM9vjlm
a6PrxKonkewZ80L4XJJKT7GluREOHj6nUzqeWd7+c99yFqE6kwvi2Efv9s8m8PVu7XcQP/8eW27B
vx/OeT38x3HRSefqLBvFhzNf6DUtiP99pmgMMmZmFjQvGLJ0YYPqHvQoT6Ih1zDjqMUpfzcwJW2W
b15fVRGRGbA1s/EJjZL/FTbvk2H2P+2E8vlkONbaIvtjZo8XG2ogtDCB+JDQUz5HVEUPcox/Gw5Z
3HBT7/5gWfd4DNRtaadbn0mWFzRS3mntSeqWXbjDR5N42SB3jVvm4GL4TQLgmTngvXvLZOReyhLP
awfQvyryp4n40LMT1aC94hGwmoE/zimKNl0vB1Wp/nu3ncaQ95QwtMiq8cGZ8JC/m+VpYOTEBIU/
VDDimJNweHLF20m9i3ZuGU4/EBywHnWoZdiQkuogdNF5cDyOafoqPigbvE8oEEnGOscmGq1Ae80w
vO4AHXENI7es1dPECyq6v/ogoZyXKZGePY0JkVcTns8QW3F36/Rc30iNSnYRaPJ9pBgHf2swaELl
EnzZbub9v+lO4YA8dkLyQTiLGGl7B72ExNF5NyKdl2CifgCQ739rid5sha80b8pI8bF1tyzyxkvz
PRrq+DHS3j5ZA2SezNHsj9Y2oIaiPTljVDBfZ4RbjkBlT8Wk3CHOFXtfxKNXgAAM6WW5zX4oHBQm
ST/HVQIdyFuNBsS8yapgQ6gi2Pla+feQO2g4m/KzsLJSxZCHFaCahpcW1cehI+wU6ZcQOb1/nOyr
lLU1Ag3O+btJq6TeJHMUcWlV2tHxVVK7xbJVx4xAx+XwsuBcNpbGFBMCPI10g7QDC+Dzzkg6/R0X
KNkTUZZeTT2u3+lwLYfhZTBnwEC1YGUjW7G3JMKjp5ops0g0kydtZstadEtpQzS3/zqeZybJyf95
eoLihHJpfczjdDqhy51Oyy0hQ3DeXYrWSWYnv/zf40NsjCd08mWkfFOOBERhBL9hqXyHAV+uKkve
7J6s9bB0jU0cxz4Xjnivu1383qTDR9yoEdjRqb0wDrZY2Hnjl1uqXYzUlUdKCkus49iCYwsCGnOG
cmz1SEW1go/QDCtiUwYGfpP5ETU+4iWryKUTGwiOhUWIbplPLg7V9KRlKjy35eYU21eYSBnDxV4y
9aC0WeAywAJJDgcjeV/2J9VmEGOoPzRKSYqxbadPej3wI2K1A/D6y4+0bpOKhqgR6G0wT+juUxY/
Zna2ZUKnHYheGM+9Wo7n5dayGefdf44VAxlCPpBfmD4UhYo2FmfW9v9uyNwQ55SsZFqp6bbqq3Oa
YYCV+Gds30E8X5GKCi3rAM31TzzvLcfzDNKYRpyjH3NplbjSMmFcVGcSm65D619Uhb9n5ostNaMz
oCb1cMQ7hrdl9Aw9n2552f0J5wTf0eRNNupJAL+Wj0pm7glm0Q+mgtBoDdb6X7i6k0Ns6R9DNKZn
y2rJbNYlXyfRHzLU9ZWqqIc6jXZJgeSYEvqx0Gz3WJr+uzovegbX0DZR49J7HuxixeqMBrxoNW8E
Y6IhZffmGNvcpFlZ1zk6j0hHNIJb6xCSi6EFL2GtjodModIX63Lv6F5Bcsg6DrVoZXX699DHL0Ps
QmiLiOVplIPRkHpqluqZ78W+LvRr5nJty66wJGdJD1/FXq2R5MAk2k42PgmipW6TQbaDpmjrWBmv
ShaT9eoLfSVtXUOy910wDyTZ5d7mMMHxpxQxJhK8pD75UOFaT5gg5C6xLHWzHovHUGLymuyGrCEr
+J3URXsgqaDxrKZrvDbABE7qrNdBs/NiN/8CBL+WqPAlv6c4cDIvDO2HGozOpguGXUdA8TqdiQfZ
IA7hwFVbwda+CpgQy4Ta80ATxR3dt9QqmpWaZTdMdPBco8ZeGVEcrRtmR2Ss47z3SbSbYuyKwo25
JPriJCtJiU+DJUmN4qkqSIwSUX5pYsPy9OINEsCw1TEtZjnF1zgD+G2X5EknJa33GrdSZAcrXJ/P
BTrlNRteo0VgxNhjMJGBvYFQY73lyaurzjVwVNwXgmO7+xh08InMTWKAv3OBU5DN9+E2bf5e0nVk
ppYltPbZbaXx3KKNv4S/CD/SD2iTMFGbB4wNL6MgUmEYNlEluve4AcZK23OVZYgiM0cd6RerF0vk
waGEE2kAf7InCgZjrjNVroN2H4SYhOOGqSv2oC6mmU6kVo5t2NVpLKBwTSnNyBw+tnAwgmUdZh6I
Mat0MEHo5khdHc19TqPurMZU//s6W7cVy3pXGe5d27waQVGtqmQEVpjQC6DjhZaVVsRJ8zGi4vnP
oiY9VqH5ywnwhzMlh/5ZFQprunZH1q+edL8pgR/GwpPBqF7ywv+j0qTxCtr/xDaMm0ajqgPmbwUz
KdlEEmJ/nSbaCrE0wEuE76ZHs8kuB2oWA6rvskCGr5ry0Y5GfaJ85ZmAX20ms2RLlcDc8eAxCR7e
6lAoIHPivQwN5RobVN4sb7aSVo4knY5Auc7lghwpDSrUXomRFwf32hXK1kA+6C1XpM7o90bb0g5z
iRVD1lA883dE4qWQwl6VVS/XfcR6yHHRhMXNXg+m+kna4Ahhb4y0GQ5aL6AkmeELZTJ6v+a2CJHC
gOM5SYUupFKGqReb7WfH/M4Y46s92dZJEYxUiPbOeT7H0QzoUkoUgb6FZYx8EcyAir9mIvhg+Xv1
LRkf5NB1506t5NGPxKopclbgQMvPWFc8XDXiAGHgC0AZYKFREuCNyDGOWOkDQYE743f5NlWdfmeZ
2ndOc+UiBl7QhFV+m0BCejCzjVRkXAJUSFx5YdUoJ2LErsQ0jU8RbUA/9URHNbVV0uKexnX+RBdw
RVruJqcR8ZQWeHO0elIu5FB7edkKSiidtXZbZnh1q0/wuuIv2oXtxarGZmsqMzsplK+tTVXHyEgM
Gl8MvhazYFOeo6yYzmMcEnP+d3+51U+JsiajR/nnjkFBv9wacbViVqGtSdyAzjI1B82Idk1dT1CX
CFVsG0JXEN5efYaKswupwKbUdVQ6G4uUMHcaJZxDhlgA3S34koS8aYV2qB5oD4lOuezcyGOMh1Nl
UnwgaTRLnYOfqLTnudZvJBcjTxPVt5PRWB2NdFtEYm7Q2IiVMC40ztbtBwGHv9wujoK8dn9WDSRp
m+AXzy8TeBRkOaWlrzAG+P6qLSQijGGujyVk/BU1efE+Bvg6j/NL7tb1TeipsfZ9st2UoAb1HqW3
ApETcoqmuU7a9FRHteUFoIVxHyvmWXfhqigBZd46PDQRY6Bq40VneN8ZcygEF8FtRuJSr/L7oE+F
ML2jU4aOe2eG7V5osrykPbG62J0xaiHLajJ+ydVMjPQdrX7y4+YiOWufzNqOLI0MXBX9umTcn6iD
rzqlSXcT3iwylARDZMDgizIyNUEUAQWE+mt9NGgH0dZ0BUhBZD4dHYR/ajXj1PebumKNUKltdSaI
qDrrqv8T0xQ6CSNgrRaaj5DUiB2tJBSgXE3p69kMJowhCfJthXnQhAiozY7KqF2ThPGzR4+eKflP
wHXqFlBIsZEBOlDq5Ah9IRKTeXksxGdJq3FLhYK3LAWiWLFcOnZK+cv3M4c1iWjpbglxnaz8d6cN
F0lh/061HhEn4iavI7xhnflj+tm21rNbyXhvdS4fjVEbzwxq9Sr3tXQfkhZ8N1i3BcK+RVZ5N8Na
wxioKzhMkfGAAaPerkbWUTZwcOY9ux6qp3YEOEmufOfVAeDbXmnQhYcO6qWKrGXHMT/JMGQ5lIa7
SpdPXZEal2VT171xUeqyXHWayDZYh/69w6bVRk9gPlGa5dZ3mOUuJ/997HLLqCikxsZ0+z8fGgIA
RrieF+uuswzgZUjG/3nS5bmcXr9WNrHry4P/47/k168T2mGvmyr4HeX5sGHCsAmgFHyR4554OgKN
j1aQa9+AtaRa0burUR/MZwyO0UYLzeym93q77SaV+kpAYgIhxLMsq3lFEj+eVNWDK4qfRzrvQ+S4
jHcZNR2pen5Orw+fxBU9EJMPLayfQn4GramGx8rMBJ9+mv3IchPhNxrEk17FFLAAeTfpVrPC6UWq
KdWZdrCOVamecMGJp3JQ9QdNWhWhbK0cl92SYIE1Dshwt+xWtkLgaI2rDe3AuFdnwWeAefRs19lv
+vPDgyq8/mxluyJ8lombPsAnp4/STv64jdKfl0ONobYbuOfp1rGCe0VwX2Y3GSW+/o8RxofOsQD4
VkGKLf0X+VC01IjzWxONAuqkHdS10rW3phqcIzT5lQHQ+q6Q9p6CJt2QSpF6dtVkt/iCmTxfuyIa
d9Cp3HsY4MKtcmWmN2CRCmH4wMr+hnwkgECX/a7omZz19W6O8goq/XPQ6oJ1Oj+boTWvadluUweH
OwkxBEJm5S7rt6RJHtzG/nKxC3q2E7w5PnNKWCHIGX3a02glqxIgW+ZYP0DTr8La3Rt62D2lQTu8
zjmZnUMTE31/uEudaT91ibvRikFfVyXmgXpg6u8z6X0HR3YzFSu7aDoy9OKSm9kznaKnrKt341Sx
bu73cVetYxxKRTIdWy18txv/U9OYAWmFcigKQOnNcCXrHQs5GmaZNF6NNyQzii2u3ltMWA+d4Dtu
/tdKFLc6eJ4onjbQd1cTmXGdE5EIUgAICtK7rh9hPTw10vlD7tGBj++7Y4Kc1UbtFYKxpCFpySHF
lApQOhiYG27YdrdqqRzTGiTZ9KzlE7jv8uD4azzDWzUbcZ9JmuOJj1Iq7O8oR5gPUKpv+RAn/aw8
o3hFsYf3JMkAcTVDejYkSwP1EmWEexZuuQfT9FUR8x306ksxlJlHWwkxbm/vqjjfGoAhSK++VVQk
RTp9Bi2w8J/ZULJasH5YxjMpins70hG5FzY/OY2FlbYyR3RETrtVBrv2sl78VKcLcvVDleqvSI3f
u4jcJswt2yJDPNelPwLLvP0PUee13DbSbtEnQhW6kW9JkASjSEXbNyhL9iDnjKc/C9B/yjccUfIo
MDS+sPfaoh9PrLffdQ7MpTlB5HOJomVvV+3zNt9V2GptpbkTsmKSWFY6z0O7Cbr8UirWw7ScuyWV
I7OUBczNfNJ4UuFS9QTfMUce2cKZ7RM+D3ssHzkIamcYXyKdEYU64c3zKeUrwg2U+8DRr6sH5tJ4
I60Z50J6GqLybaDmwu65O4PG/ItP/8Sb/ASVcwe1+0mN2VKFxUbF+cSiOsp+FBTOiKte+rSi5Orp
9G3BpWZQl8RLJCKK8avSWS3oPdw4eqpRVFxeWFcu0ueQcZlVqe9Wzsq4XYaBy+PFFKjZpLytNoWq
/8HwXKnd7zyDDVbliN5MTh8Wyzslp0EYWxT5lLlD2wyQj5vfk+ocMxHtDCpA+POuXESq29FErUVl
E3MmJmZzKrHaZvTtQUpurEM57Mj7IKedYU1H2AdkwSe4TwL/ZP8aRvPIEkAx5+fZyT4bfXwHpXlE
BbdN/Gw/TvoVw+KuZAUedKy+wCXyZLqO0R2Q7+6jCeAqMB0WQy7EQS+bcDAP6rWIx4dqMV0fQkYm
Gjbu7pWLCKgV/2oPv9jQzpBY6FojKeDQz57dx59YAHfkQt2shq9apYFghcErlieO89ktQnNXd+kT
b/OvrOPgSlmnRSGruviaqtHD4uVimbBWOvupDpwf/Qi+OqJ9zYu716kbQ6uPo9Zfuko/CqF4hYwv
ln2lezoaEGq3VoIWaGp/52amnYX8Uyq/DJSCXik4G+teuFISKyq+Wik+Kzuhd8JbOad7FKLPhtFU
G2vCdNn3Z8dMf7KtQGSpBQj3w+toqq/U2XtTKIeqIWVxECj+I2X8OXd4uyRaI4bGPxAeQWft80/k
6MfS5E1b1WgvLXbjGoJo4EOL0BAT6MYy3i2JUiMgUXSI5tfOLj5Rhgk8KjMVAXkSPyFGnmosYYVT
nI0vbET7oBxuggsTzq8sDXFS8L4clRbl0aXIR1YKigu5iZC2ZPgxVTOa0OKg5c4NH83dIH2TV+si
OYkPBBuTAo9+gKi7INhnw3wzfT3CSpbwRISnvDUuaoUbwQq4SIA9iMDN9uMrwEY6T7aVg/0VzuGH
FsS32WHyOv6XUynNQJja+gNZRXfOg+Cv9P19MibEtorg4FTjzej3HUHm+WiijeD11jLa6Cvy35HS
6LSvtiIw8me7+Vb2qMJNVBLIg2H28VYhJx5XIMFuNIJn0Q+/aVkQmoiW0Ai/cNswvuuFcho0snLs
wluuNmri/xBK69oZ1hhLfZ90HEcWkzsz1YoN15YDaLpbIBNscEr9o29Sd7JekWs91FE4sNyekt74
1MAsGj2wBNI6NmWY4Puofxap/4hNSgjoOzutURETIPqfJTomPWt+RbBIShRx+PrTncQjrXC1I/J6
w+DgCM04n7XfOsmU5lBjp2ys54KBixhR3qlt9EOmIymLXN5JimBwpRv3UR9+IgZgWsjoLJTN86SL
H0Z+oQm2N1i6A9wnmafNvJp6hiIRy26rSG66adwRRuyKfDgjXMO+3kI4YtIrCwaDRMd/xgfYCoea
ypa6qvyl2MmPBwD3fGsogrYL+SGhS7rb6Fy4bDv9nSys0Dq8YU99r/P8v9mP7nYETpwmg0pAM9/0
GptzDm27avR6Y8FzyKNbpLI17OkT68LZ1eMovMIJ3Ak64sFI7QNtiu86rbzJfAn7MBJmjcnfPGze
VGsPnSNkUkNBhZPmpkZahJNiPpim+lstA7jkcofacBthlzEoxgO2FX6yMRXpBtSf7U8jTjcGCkVt
YJCSII2GsDD11U5AdO2HfoshQQvUHVnVIB/VXTOGhyZq9l3MshVjVGIFAMmTPdJhPd0nfNuYbzSD
XNfq0A2bdNfJZJ/U8ULKdjOdkfi0bULU/IJlOKl+DWv3xLDYeABobzJU4C1SlvzAtDqZc7fTucA2
pYv6Dz6scLHwHjQd2lbaep2l7RowUk0CW0ge0LruReEfQuszp3eCHH40kUWP5D/LHFyZNu/D6I2f
fUmIu2Hhs1eVaTeNwYOT8TRBMp6KlOGAefCFdiCThxNT7pth2o82YtvI2pdxsQ/ofcv2oEsuZ43t
asW0S4rxKFPLS3Hu9owxslg8On660PR9iD4AJxsBpLjXa8VrDOQ7zWvOLHfi8uGjTWcofAySnjU/
w50WuBFX8EKzdhBWD/oYeewSdmqhIxiNdkF569mC+EN8bFVnP87i6C+DBrwDAe4N2rx9CogHuQF6
CxUNOE8g68aA70B6iMiiY24O+0hGx5J4pcEskYj1B2G1rh5PeyUytzkskTBP4PtZx4lBVM3UwKqe
HN4HYzXvmRTusDftJ7QXBr3yxAi4aSyGwhbZYeZurEcPfMa+lggqCvtQgABTfBsA/7Y05gX6tNNN
EwjCi2bFtyhrdjOglEKaqIwtT+kAkcWS/2JMhlKcI5FiPI2hed7pKg1YmhyCIKJWX1jNA3oP9cWG
u718vbAU91mJSInPt1hzjqmC4Tmd3FJJr4lvHWngDoVp4a2eX4POXazcQjurreYtJtxFNdW7y+9j
hbHHUhF07uSGnX5IyuKoAzVJWoT5s+EFju7SoJ96K4VYFO0ie5trJKwTKlb0BR1Dcw6WWOxeJ6A8
8gKcK0GufRX0VoIXb6hOh84wDmY6utSMoPVgCOytxt4liupGQXhrmNVCdwDTp3q2o7mVcszg96vG
V5JMblISXqYYJ3KXmfrZR96/7qB6jVKfIlJiEh4de6SsszeJ9mdcNC1pt8+pOovBdBOMutIoPpqi
ueBuDqpfo9kxIzMJchK7bFZIzBU4phQYVQbPqVMfFsMGM/LZIB4IepKCqxbxw3qDi9JTipRFV49u
dgl4idssPK68WcKUggM7rl9LsAS8iVLdQYqxrqZeENfEDvXaIslbU3QzAm49lu3X2pieh6b/ydII
h80SFZXmGlTm5aYWxn6FcLTKHF5SnCIQosofw+DVHVP+FLX/yq1r2dScZwOdR1em1q7xRXIOcVTh
D8gZrRLXSa871Q8dixqh9bU41RqhUGN+ltlvdHuYyoqQQnvyk5ORzp+YC6dfDOuVJzt0CleoQBCU
YPGbMAM4ZqFCo9MOnwVQjDgYiaRwbqFF07tG1q/UWbwmWF8XdLVT+BXnvaNeVAADF1jVH9VQam8G
Y22EyrYrZAAHU4et2NHrfwMW17s6UsalUITzDdN/5QanYno1CFFlbZWq+d5sr6xCIYStj8KKBGT6
Ou8pGP+slMBgNBNeQwQjpoz96Xj67KJHoXoS+uxwueiYyGThgWJz3CucUu6KpSG5JPQ4oHYEn473
PM+DE0gHCvAiyrecPtqmEdALVk6tBaeE0f4S7IK+h0uOfl8ZiIqdCf6gZttYqftN9WlCNUGr6icH
WvCnUqG/wY3QHTAj6hwVLPF9Rvbf3yuVMSm5TrWlxcd40I5kZC83OI7RYfcs4zmqU0A2kL1KptXX
fzf5QBCNb6Vj8pEONPFkJq/m7OQlyGDITJ3XBl111rU+XS52Dctqot9cxe/sbaqEFCsLf3dl9Ocq
V/3vX2jqKcXD9uSL6W+YlcYtxnjZ21iblplNeGx1sPpL0AbJGwG/DR+tNy0MaBbBzQgPwhIMHnqS
l9S0Pkqn7p6+H5ixtv8a1pvdAcibdCWmkuFGf9DV91eZBh40Ev+83qyk2dyKfo/RbOxbsdCPouWr
8qYyzLsZS772etPqHBPsXk7rvWoRMJW5edPxnHorL2Ylx5ToOklWCH63qaw09/FNvggn8bNyLNKi
RRRexawqLMMSnd6Jn1SvP/Tfr/R93+7UBQE/Bvv1K+vvNPrWg5C/iHkGa557P1F1BGVjE/3VTjcM
tX97ooq9adCWTamKWl4j6uTaO6qyM5fQiBUfVlXpcz2G/XG9Zwb6V1hVA46+dsQwqFVuvTCxel1/
q8HwesDcnUtvVn8y+JCH9d56Y4i2qt31QyzlpB0X5NHbE9aAuNQ+Jr0n3WqUB9sI+ocuH0M9yptj
sGoFRtRfUOnTUMiywmkZbPyAMf76eX73o+pjFRwZW4spnp7CvkaCir59fXzXR5rXJl2sRIiIuwEb
rynr/eQTCYTfXUdBtNwMesCOoo0NlF7IYHAN+60bVlIDKIhrYb2pBqwKEnWpm8UpxDbAnfner5iF
Z3MbuyaAF5hXpAwH/MPnIglekzx8VdqQFAspvZ5Z+AH5Lf7LcmH6LIdPnSC+snrmcAT18kZVRt1b
vjcKnf7oOz2LH2f0GDFEbzVYUw6P5k6UB2o6IgZqrDuMhzoenDtb0XivQ/4iO4k/PvLR0tvxZ7Q8
0zMc+xuk6uKGYftQFoLUkhnRQNkHCu4GAI2aL2CFdeSlLGNgOcb6le2NdtXV8c/iwGduNryGLUZU
k1Ld6wY4ArW0GCyX66sSFrMPUbjrGeHDs5sabTiUoJHbo8aVYvFR2acifPdD3Ub4Hj8L2Z86MU+n
SMt42Vd5hn4+hn7fJ08RDfvRWAy/2nIzVAFtdlyB1TVImXVTwXxYXyobR81hFRS4vseZH6IlcOrJ
EhDfIVxDBk45QUzUaOF5BfXa+RZZTjgehNPRvFnlFkmddf4mZJkyjXbsm+g56py5mjr4r01ntph4
pxExcQT7zZmsazf1ptdG2YeDQFldeHiaZA0LQz99B+h7Y8JUm3N0xSZdXXNe5NcG29U5aZGmNIVa
XJm5EPLAQHWTOeWlCsHlQeRVD4uO7lJ2+yRqJaMVJKdWyFtV1+qWGZEcwx1+Awd7RZrxlCP/O5mV
Yi89fvXVuJ2G/sFaGUB2guDfrvX/qgl8ytSQ9h63Aeiperae0m7kT8942A5qrufnsimdt85egl0A
nlq0SIGm9gdpaarXIoB0BwdYFPmwiVv3qYbW1LQPqhDtNh/xqsYtXHS8G3cerpjZG8pgJblHEA7n
oIGh3jwC1ehOSLZ6pEQ6ernlbs4l+ioZkVlUQGp5n4bROi6/cVzuwqkOEaPBP5CVzlxSi1+43KC2
a1qlYOfUWAfbLWRhHYm0s6/RctnXljjyjNoMRbSN1z1tg1MClWdNQyPb1NVoj5bJFq+S1P5tW8Xf
qXGaw/p8dGlaeD28LEabcXgEsdh5ccNTIJG3ND7K5PVZDEXNEmYZTk3xpxha6vjl2wUxMEStDPsr
r0Zyy/SiPEkVtweCh/Ty/WQRfpWfKj8oj7M/7MchOQWJ7R+NRnSEXZYq4U1AIeBPL7vrufpf6tP6
UeO0rAVZOErZDxu1UYgwrJOsOhWtdlrLlfWmXNZ0xO596N3yynYigiP79qVAYoZzP2cAWtnmI8p8
bWNkXesR8gFDDRZ+leTT0VLZIq7lip46uDFZaaQUg9s15Eb0QmelOh2s1IrRlhXhi6jMBMMkkEoA
5n9jXIpY2sBpEamULTXCYPr2SR8CMGHTs1+Kj2ms4ye1BMtqT2S2B5pjMMOdgJ8GvbcCr+zCEr8I
f9rcSDarfuWKFe7LlkkS4XinriN1QLeKYYelFwWjLWH/hH703OrUlewo0G/jrpsTD7jpihRfb1au
+CJZWF6jjoy+UiHQEmh9d8D6Od2q1M6O6yH8faCqBAdtRYpeZD1PR2B9ihyQ1Q319P16HgwnA7rr
4PmWAwlCS50CnPCv0uKYUhpVuzrLDQLE/GL1Sn8fBCKz9Wj45rCVJsIy1Cbafcoi/pwCbkglC/2+
fi7LJnlMSAUtbeJHl7OvQb4Ey2j5UCkBFgvTU5s6uYnaIKg8wrKUpan57OgWkAJSVU419Ntn30cc
wBl3D9mwAT2uUk+kmbwFWKfw0zraRzB1YJKDHxVvjpcekETmJPU+TZH6G+x7dl0MnCNhyurOyPgO
YkqIGiq645pQnrCX9sh/mpxPNGHBi5oP0cOMC+SHPm5QG0BNl7XatAmUUF4BBZrnCYp1tVAarIER
JeIBQKyx4lzXzzlABq9jnGpeERqva/kW1tA4NOBoA6ACL+YYqRbe7vq01VGKFt1kLEhbX9SnLGn8
m7ng+7HrLazU0JY/iM3QvLWECUD0qH6cHckiaZ5Uysq9HteIs/V+CHfGnDdYwFlQ9OQM/v8nayY8
kgSoBADIenIZy2dqheRNA2PHY80Za2OWlEaINIuVINKVtAjc78p7QsA0+rY4W+bregStN11kOtux
YgEWTQRWbCEmHFtTWqdaESEZiDXDOItBipXVSEfwbL7WxheOnnbXz4s6I4+dJ4h+6rVPku0a9ggx
Ntlo86DvjMUYdVx/zPqVDAoCcsZTJ7FlbSroeFxoK/8kIlZvY5kQ2aeoL2rZF2cZxfrdasXfMGKF
4A36AmqnxbijIcahDwZ84bNR2oBjtP3mYLTyGYa/f9AnBPVriAycpo4QmIawhCEjfEejnzgyF3qs
xUdkYKXqjX7ehZVxCvDF/UoKpWP7NeSPjIHHfiZn/Kwu2abIc9lKLMdXOwz1PkAbhOev6pAtweeZ
J4Q8thNMrpmklZtRADF6qtL3bsQ5XJWFdZcGWjM5OjnXyc4EdgKPxfZdmLQhzBaSTJbYo5bVwhGb
6BNC4Oi2Hg96GX6tT15YM/ptQz3YU4g6dyX5UScFi0+TYrhN2zNb+XdgNnQQQXU3pKLfpfwvmgGp
LCzTiZG8kfZcoNdfOJepOFcAQ0AEMoczh5wpV/++UvasWJwnOaR4uCKC+VT/VVsebeC+23KJa4sC
cTfn8pOgg/piqg5JT0vcOS8OiDkgnHhrcEP6BxEZTRwd28TsiAbSHnNYdgd9bRyrfi8LcbdinLTf
z89YI5DOzJr8OmhPhghhvS6ZvmEEEE+2aEdzSw+upFhuqMrT96LDMTRU87xJlP6dcPX4VagD/1wd
t3LARpAnhYubRHkE4Ve4/KoVi45TGJdnHBDqTZ9TxSX+A2j6TGmqERhM8rLxMloFzioRXIu+iVl3
GPZ7kAwPFCzzcxgbbhY40W8Oja5QX9YmONRimynPEhlWolFEbTT9MlWRMpiL8nPTEXWp6Ylr6UP6
HugTOv13qlvxkwwLB5MKmzKFvCUzMZjl2/VlNOs3VXOK2wx40cMR9qFV2YcWOW63ECMVBJhkpcxg
0gN26s0yF1gvtHYluHpqzSNazrb1gMONUe9apglbgYb0GhAN6o3DyNBbkambUQqD9Mz2NX1vI3gX
EE8cumjIT1zyjAGjSP9rRofgSSHiJ/CuKP38AuMR9/KuDk8a1tsUBsHNjltGZYZ1H53WuvcxQSFK
4aufWajj/hiyS9O2+kv72qdjAEymyu9WGW+TFlKNfBm7oAD9VxXXnhzx7/+xySy4rsuxmJkhQAfJ
U1GFs3rzK9JXU7tHowf5wQ2k8lNRe6glwY9QFTzhAl9OBo7HC5H/H83SF0cyj3L+WlIY1xuRs5XL
pzQoQQtYqPb95CXLiT1APWM+N0UG1mkEG5Ev1y8UrSffNtkR2NVXUUXRm+0k9r2MdQ9RdPQWi2Gp
6ijRuAiy2wuNd/Ccy7Lc+Lney+1SgwZqN9v1riFIH6tKZm2OnuN+QXQUVDiY/p20KkZ4jMpkWM+V
7Tr1/NmB9kq1v2nYPRcdqiPi3fSFf03dAUOHZcqln6HX0LpiDcPM7ZUTYGPmdMzxqZrDCRvZGpY7
sw6CJn+sokEiLexi1+jbbh8YofLs8G5d6502qH85k6M9N4Axdg47tt16N5V5A/eULR9AJ+cQOdlH
qtr3KqumK+8L43Wcnc94SuprlxCBMUGePpi1zZOHk+I8oRb29DbOyRYItJPRT69ISjK21nRGeF8X
jFDEAjxIL000NjszyLHLzH1xqPu3ekzLC/iCMzyZ+pAs46DJ+OJI4NqT4njKAiW9Regr+lHpbzVB
5IaRCY+rN0s/g+G7EYWvfmxkjyTVfhhD6aPktYKjqljThx2yd7LZOvtyqrdrAqmvt/KCCBjcqtJ7
eqzJzexPqOGMif8p9mrZ7tjJoNMPD8PQpxt7bv7yC9sPDJTZoQqTYheRcPLdgwSWVD/Z0Fq9hkqD
Bq5geBuroLtTmVVHDmeGjFOWXGZsQmRetKiVmxLAopDFXjJ/8zKpFMynmwa1CKpZgMDRicOwAhRB
oBGl0MjI4Ck24ozuDFtqh2LHrCPtA70xbtSlUOztyHyqG3TAS85PUfZe2rT9fU4ygMYd+xTaKmtb
K2l1lEPMZifVbl0YnrWZGnt9XQgTLLG/jO6A3O7q2TDOgnE2QufwOQj/xmYsD4Xq5wfJg4d/DzwN
hOpom0njv6aYCrJi89qbfcD3Mp/edZLEHjmYmL2AzgN+Rz+PQd9Tu1H1BJLLgw9OsvMz1C2a/tBK
K0EPBd0u0vTfFBb1hYDN5rJ+pJhxz6JBlVuLoA03TjE2OoutHNEtfmj1if93FnR9oQ/6Nixngvba
i658QNnb2XMpr2shbFo9FjzmznJp2rSlHbXHJIYEzDxItfL5rZGUZ99Hh27woAbQ59idBB82U4RN
Hkh2aZn6dx1Ymk3ldfh7mSdX7Bvb1n4aqHBaUvBS3+QpaQzlMIxwIephjt0yAgQ0xgqZX6nW2Ccs
PF3qVB9AW7UTfK671gI3X8HfwwIJz4SsUbWP9pY60dnYSIhuAyD1Xa9m/jY3GtA0RTfsRBt224G+
ptkPclD3a1ehkWG9J5UnRkk5xETa5DHtNptFJqMohTl2xyTpd7xH/hJ++LWS4LUGyFimUkjO1k13
/PfCJgI3UK2Y2HnrFoH63qmOKIAMjuEZocn/bqJlRsWU/DPPyW2W0N7uOX4VvAh9AjuS+iDKmGHn
LIxco0Jlu9bGNDHMG0pQ+LDovWTAxegQT8IOpOcK16bPUWiCDgaxv15vx6z+g1S/J5+BuLGo0f1D
t6SEGXWHtrqGXRB3hBdmPgWdOyhFyMFa2FuZa/VTChqERcYtTWznggCV65ws47jZ2QXKhcjWGioY
Duy6KXov6MZLqxgXVgiU3Vr/HFTWa41oHD6efenxX4Yu7bGBnNP09Oor0S0gmU6BJ5RTUyCHJ891
zOhlVdOAQ9DLEaTHIxxG9nR1/6D2+1hnBia+W08f+hcbMdDAs3vXSnt4TogJnC1HfaeIb9w2HehZ
nQ4E6XKDUdaGPGhiubW1g57G4tVgOnXSl/KtzguPmJpiV82YN4SMXiQ1+7FqcaFiU2q/3wO8ejjb
Vc3crt9RS3Rxtif593tcIMfiRxr11NFjPgL2nXOAishsZGsO73kV3ksWuydZJLAgKfN2fqyyySgj
vIVzcSav+ndvLYDLKls2mZ1/jIwGaJasn+O2je5BjflpaUHLlKFfy4Rhoww1bFobO3ClKGxRTRpx
XwmiE/MG8RCtyufK+uqY2JhhzW3XQq8v7PZoQvmvx9p4wduLYjPSNiPhiXtZN59OTn5Ajf2i6dVh
GwOuYIFaDtdGI2MpsXTDg9bJuiGrd+xG/F9ALD9DKh8hWJE4QfFBs/k35VK7meZZO03RqN2CWLvr
bdScEhHbu0qnM4Dxhjh3KXfnqrswKtbeKl8xb3H6QHHcbbI2Ve4EyRvnWkGIK0qsPHk5gUXsRuVm
JoFrm8Zbu2ZNOmn+IjKZuKHVRz8SiyYbYKB9slucvhMI0NAqi+33MCnM0IIbNsMqWSs+CZwOxOY0
Do6Owz477LvFxYErYx7EF8vV7FUoSnHtAsM+BFU+HI0ckUgyp/BnwvwOFAepSIRruhW4pnWuqz6q
PVsUv2SeRc/fPxMh3k4tHDio8H3PIayJJ+rv5G1BJcoiv66VskhScJFjnrh96kYj4gVFxcq5djdF
Xrc7RVNttjfMMq2IDE6dtsxd7zad/pR0yR8zA9RpW4p5beemfSCl/M85Vq7StwRusw58lyv5G0IR
9gb9A7A0KITlA1DQBE7MlzbRlKsoNGdGHsFuqA1NyHN0jMGntawV1rdDkFUp/IVlMKcVOTaLxLHe
yAT+hR3W/IP+BUqUYb9aU2PskU1Ot+9uMmaeXYPBhilJYNl3yFcHBvdjzon9m0FWPGcpmaQB1Znh
Dz/WV6cIE7ZMuT0e1jM7aZua0nYqv+/CHWVOWYLHLkb+oBLDDo/Oqxb7O73DpJ7YwwffMz7FzEv2
PuflKYzi32RTtFvCLoiWXXpzArqdJwr/dmM4RnGAtzk3N12P6KlJR3Dy8FrTkz5VWsQEzRz/xKU0
zkhDw5fEITiUSznDGeU5IvzrC3YYGelD/TXxwUBw3LaJAJzkJbGO0H1Ze5rt3jEJic9HgvmMVntj
cYtezlT5nNKOgJsGV3T0ZUiy1nGF0dL5zfjut/Ywi7PQmU+sH/EQktoS5Z8VpwATEBQh/3bGQ5KX
WLAgAKkVqYCTkWH5r8nFCIMV7RcS+aQUrFpAypNey1Y7wSEb29l9nb7FI6qcTaPPI7aXrMdMTlyK
nTemp4B5PU+tmoO5Nxg+T0zOC0V/IeQ829XYURG5KhUDr+F5jaIqjYogIETlXjyVWCyFChYhsbSz
7o+ZN2EXgKTObtakfV/fmmVZ54tWhYB31egvMKPgkXEJHi4lZHBhmudGk1jXVEGe+v+/utZFydxQ
xJV2BCqy8Dmc9JSXOazxLT6wyI3Ksms3UTz+HUxOnrV7pla0N/RW1aFLRL5Xsfi4ofMCUEv7il4R
LBl/bMxSESkGhozNg50Y+osJ3+MsyxZu9NIRQyEu9qjIHTxumLmxayBVXXdw4JiOIi7/Yv2sX1VV
bNkl2Y/1HpcbYv6gh3JS88W5YawHwErdIYIjb1tj+AOMqHlgHTE8w2QsHRgx+Y2QV02IMJ0GkMok
LOT/r23rR+zYsQOsB+KoQv5aJlNr50RF2V46cmPXT33fIKLatiQdbkpTsc7/bsykRCHfVB+U1SF/
MPfWL3bqb2P+uRYuah6AR3cUssJH3T+tHSr+6OhcowRdW1WQeHhkqdNdCYX5kvtZtU/6JH8pi55h
PC8E/aiRY7ZdV17/bqKkcdMQ8L+hUq9B4d10qox+lBXIg0bFlJ60Un8aG2ngX4i+8PoJj1obVJSm
Hb7zDhUMhnQmy3MNtDmE7RHKXWiqTwk4xw91sJsjAEUXufaEbtqGdtWO9T0Ox/apj+7/PrN+eh6w
ShUjF8ZugkOgRezRakHLwUYEUbNm6J45dOpeLx3dc9BmuYnRgoiwEARo+HhcOD9QHosYolw3iOxJ
PNilNvwulNv18lFtVdmT+ZLkunXNkQQOQDXcHOMxiheUxwzJ9GuoALeJTXP+VZjUxwHpmSdN8QX0
ZMQRq0KCvJmES0KaVcxvrLbyBJ2350RW/cAhne/HLIhdXmqIWOKgPcypzVykC6gbQh+s0vKyrotQ
d82QRD2mhMZLo/OaqfTg03lb3yo6USRizyEeoFPvQzJys+JhG+W2MCCir1fM1mbDW1jg5YgZwZc5
xFdlIIhXKEX1ni4AD+ZgY8MkQDc046U0mOYB6QHyZaoGi/hiLFkf9vZFJpkNjJFMnn93oxJ6LHEB
Ygt7iVCd9S3eklVzXKf5FX/1CYbUDZRZfWnisbwg8p/JsC1iEJLfIdHKwJMehqlgnto1T2vjZjlj
/9sqVEr51rmNWoczfDlsuuXw6UzUsH1DbJ/vmyBXKxOvqlFYrDCN+BkPFwTRtkCzzj2z8sF5Buf1
qGrWb7HcpIwA8bLBmVy/MLE5wTyrhn9HjeOJ2ULrtkUe822B2bo5pkhObd7pve1jeDdy7GN2+27L
LmN3gm2rLrRnmMAMguIZPXjtJ7uxARJrzt0lMRj6pBbbuZmpFaUFC0vR0+Y3TRffCnaXuDvxBsMG
ouwCNBE+ST+j5QsbKNjoPv+NwdNo/lm0PyudR7BeBsnqVP5CpTSe09hor37nM4ZLkJIxHCBbq1Yp
JKb2PQgZJQX9bY2aVqWKECKCVE63B/ffEE9RpMbPFUoRJ5seXTylHuFPrL8jiaqNtutaWA2B04FZ
7ZygkU+67D/IucfxkvXltcuSF9MikDHzSbpkkcMcsXrKnxBHO/zJzABQeJ+/NVNLmVTAvb7M1s9W
IuYyWjKfwvUUNbTqt4XjvQ6lyXRWlW9jjDxekw1O87J4W8aJxDGPr6wH++3UiE8UIuhF1oNqRCJE
Mv1gA3WrSIepuhfqK1iNs36Me/9vMvnRd4fpE6YDxA5VfsDFZVV8BUTZLYQd/Tq3PeC3hHWCMtmY
yNiG5ibyBbuNo4M+VwG/iv7yv4KLvRmp7CA6ln/G5bbd5zXbcxCc4/X7wM+FlTzGeC6PsmAg46dF
etQXhsE6sy4xWW+zPIm26+fk8idPM2vPQRj2fp3gKxmGslCZqKEX477DEVu3pnqI6+47jG5tPKn1
M2xTpbJzVMRxA3r/ZxEwlADHArHDAu1eyewzLRQI+R3DLh+daO879WOeA2iGWdTu9KVrmptQnteP
0rSb2VblqluxXbn0jC0irfXa77xiIxJejzSaLMUnf9nPrDMW/qXNFj4mlAoaqM+uXCa3rChf1ted
BMy+CYKh26RL9BeNpcc7YaDD4p4fdkR7lEBQVxFI4NvFIYnmd9Va4m21BndPUZaIyZMUHFnCQkOw
tojBwG78Vc9iYcdcPyo1/MK+5hxIDiGHui91z85VqsbeuBWVNT+jSdiVcrpCNo62cFLKjxp//97X
M8TyfgY4wconAvmQa6w3kSkEdLtZc/99LsSJbOmTu24pkqNqccSqMzx54avxGY5x5jazwoTDr2OC
2KIY+zdfWO86PkMSaqJVwedALuYcwMPRGyccnbCHlhubVdL3R+tdU8t+glBwDv8+74cmeaizkh6m
FhM7jmX/QHV3ohb3TzpAqTPcZ7oA0gmuok/L7fR/XJ3XktvKsm2/CBHw5pXetpe61S8IWXhT8MDX
n1EF7a179wuDpLS0ukmgKitzzjGd7FNv/e5B3VnylUNg3tWz+nXqNCM2uroy/dvUANhqU5zBhUf2
hR0qOkGDfOtmp4x3YYxgecGdkgzo8l0GZTfGNOQMy6ClloiZrQGKEC+MXAMHc/zCLVUT2EoCIlD4
zjmO2OwPSnjYCu70I6gXsRel3TxPxqUNE3ur/qkwY/octZl3n73o0ZuIGOH7TOa8/4opoL76pX9S
pw/Pf7XToSZ+z3mFOmxdHS+Pntyuj29Inu1NXdsDNKEwxb9GYFltITxomx5GTZb9GlIQygBuHBiw
MJ7lGCSJsKgA7xjPPW31a23gf41hm29mR4wnFZuuHsoqMC4D7fTCn17UMgKI5iVF85zA6yT1OmTy
F1kZ5Iakig6erpdEY/kJEUImataa00tHV617S7IguamiNZrBKKSBsZ1CUX/TAnwwNdfFjCL1XlvD
MYprH4zzPTKb4E3lQtmZ/qeXN3JHUso5bAbE2nbZnVLXzo6OmfgvnTfa2X2xKWWnqa7vpq3VYC4M
73Oqo3eoz4/qIta64BHJULaZxnsYZ/OHX5bmOV0wgY6Rp3/jp/qKfudXk/g43P8/SeB6laTuiP/C
JlotppHcJ/PHnOS/1Vfpioq+am63Jz0J3UfN0XOYf4Ig6EJztjQO5iszGNyIOxAU1XNZNZJDZOCl
HHui0KhriOwQP8xwKb8P4xvdQeMHJnkOz5mb0SNKlweniIHQchx7IFslPKl7S7ewDvgtSVjqpcqN
hSz2PIcmEBkSUTa2McaPU0EC52YgReaas2ULrfGOMSzxDYQsdsy8/iWftCAmnlhNkg1pxOLUTuQG
kC204MAjeq9KknOrR9pv/6dvp+hdRu23fM9BebNxbSd5Rct8ytgjnm1Amiz6tYw1IKUhbLgB1VdJ
Wi56A9v+Q4VXgmv5HYEJ2pRPYUxvfJsnEyUJaINd5cY/J69wvoVlyR4HIgByxnBc48Nap3gUroF7
ueOT9uue+ZGfHRKRwYOxcFQZMWv+yJUJzhhDlDbezVBKkKIRliCTmgs6vgSox0TDpohR0muVc0lH
r7/UgcC9BFgmMPkhhZNe4lKIr6HZIVLAS8osJLu33HePTh2GjMWt36wL/SmpPCxecgyYm4aHJTzm
drLTMycp/wEznb5ztKx8GXAx9lJvoDZX1deoIRjtDfBDfP1ac17s8Vkj86dfTzMQnUSe6p+haWmP
rWY9amR4702/YSbHySyv5uF7XcylST+kK7+PhSMzf3SnemF9MNcq3AMacTNchwy58FdUp18jnCmX
2KJHSAnWPSNDLOXNv3wnI6ncFDajtyQJ/8SYmF/DSc4oXLZkJePhXKEE0gs+uLuuTVjwWrLPZtR+
tLyt98oP5v3owqpTKd7Uy3hA2H1sp9qSLOG+hXS9n9bjkj2k85PPnDlCAjXbG/ik7nGJGM36sWXt
yQQr4QGHCI4qGIudgV02qhkhaYYZPPbLNg04WgnWsM3oD/P70EX1EdIq3vhuMrdqGyJR9e+G9G+T
8pCR6XF71wQtWq2Px4OhwQ7bmH4UXNclHMZQsgqD4Qnjm5vB6Gcius9TQlZcRLKMalcAEPPuvoWV
RDYv1NQMMehnkNXOcVUZu0V1DjQgwEYMloUJYHZ0kyRGs2D/Gua+uxQknG4CwHg14xjyRuzEOYQV
RQ1N6/4J7hBWUwZlD+vlDMIgOS4ZyqYy9Z2vzYjWztPj+aQOPQWr/qbqsWmXpGhUpNF+xYGRbeMk
s54zjZwcJLgkBJGLZciKQ3TA3FzU3jLzlhMpFKddKVJjm/ptf+bY4G4ITIeYXQZYOqPn9ZjAj0S+
ngwkR98SPcXf1cqaNll9oaGCABGFydO4xOEul2SzoVi8C/I1Fj4NpYA74EdrlKJLFMCdF3JdN3pA
y95znfYFH6n/GJK4YaGZGmzafIxBF9Jta2YEPoARGEqp9YUUhKeY0y78CI9kk2KU+CkPdBwSLzpO
6uvA6GwfK0JKVin4IIa9plfdoVla/SWVvy5z7aJBn8wcNPNuptgJH+cp9oyr04nspkPAAtganhzD
+tktscCSN+HtpgMw3PSYM9qLH2dPdWI0hE3EmGJJyrHqyr+lc5/fw6TTOYNn9WdCYkbul2SRxuOn
+jWlkf+RBJ1D1ol5u363jEPsekFmHQ+0gmV/t5s5e/s1aRVh4n8EnV18pHp58mzyokTY67v1E1rV
33aQgx/zNYyKdo/MT6MXNSldjlk2WzVMMuVEST37n5dBx09OYOkngEhQP76TYqswrXKvZnh5TH6S
Z9Ot+qeQ1mRILlmT52gYxX3i2EienymAd/galwHfqZbEzqPpEussC343I45sCGasLmVY7wugGzvH
wH3tyYc67d9bIbCHW4Rb41coLwxptrQR8Qng41hLtP/ZkKcaUMW+7/Tm4Bl5fxzKxDmvn8i6S0wt
tYT8HKkVnnunya940e+aNmVv0Zy8ALue38ex/lkwDQ7i4bWSIwkxhtKdS9iMjQVPyYPAqntP4YJ/
GVINacFSMhTZYYSRNP+mBB6d1A8r9wdT7OwoiGMr075Zq8VFOrRGy0U4ZD0pSbGO/AR+DyacMcj7
bb04NlrjF3UATgNx8hzYGbAnHjMw94925wTbsvI4NcA6NcM0vZG/RyxyUlfE0QBsaG0sKqrsMywS
awHeA4xS3hjNxJBc+80PMxMVGNSeyZwdtLtqyRaKsd7j8tJ8lBXNeVzy4jg4OLg8HwxxbiIzlgMo
00Vg6lpUr2llabjegOiAJiYcrLJfoCR3D3NPb6CldiuJiEuzAqOwngHZlT6atVVfR/7e0QfqN0L7
brPTkhlRf9fqsHgJbd25jZJNPjLP/ds7SxqGQH29gEARCRG4rF1bpdG2i9A7si5Z52nia1u80nnF
1hHsitwaD1vNn8hwnpziZ0o2dgO6tKta/cHCUQ5SLqJjpjWi26m+JOyCfciuxLAa0fdGNSaH5e6j
DsjudBlRTYkAnf6Yc3yXyk8GcVs65ftyYP81RP1SCcu8Czf/RqxN/Y05GooeF/Vf26IfzXKKV8/v
Xjj+6p/BckfrLmVbgG/VPuqmffvCIpfl488qxLcblX39Xkwtd7VRBqesNMLrunIhWPxIsuXJ1Si9
aHeAlTK1a9fDlAZ+gDJtKo4ThaZ7sUayQzinKhvPMGDGmWaz2A4ZK/ihtZiw25VuEpmKZ4DB7R9P
g1XmdPMziaOE+s3xl3icjQv69uxeatL3YTSgNmWLXQyuzfli+maXE/7zoKINV6Bb3iwQzdGnOSCz
3azdj1iitq68qTV3mo8L3RVM07zM2uIGGBkXOnia24Rhfmszq2SwzDTSBbX5pIcQBIjs5t/MyvKp
l3vqh9csxKJ6PowbQVBmvyQ/mVECEPnvW6CariN8TVRuTUE+SDjSvxJEppK7dV7PHzEkoXRgCpx7
wIzVTCFd0CAwaSttWuv1ECCIYwDcQiApwexh/Ku1xr+1cfInYIF/W0Iy1RoMFBVq97cqyy+UDNFF
3f3pKKkhA5ECRuO9tWiLL+sNgqgHpT3HLjCAl6XKvTfVEIFJQTBb8jrGrJUGyS5E2rV0zx0dBv6U
jMels5MnzdPDx3VqPdmpc1IWiYWaD4ihbRPEozOXLPXo4GpNurYHfNkj+J9GAceQ57VfGVuef0aG
8GgvY/isHvj73lEQAgVmeMSepuZqA9f9Rln6uHeSTQH45hIUf9QguR3Ynhvs4WLgehnL7gIEnunS
NDZ7IZfPLDFeY73KTn6alnBHiaUtu/msyg0bTwKcXZSYYUpMThmwDpQcs3OqKPByY7Nuyaqlrx64
0gT50RSFqtxwSDnjpmTStna2J218GiKoXViSnVEaEXRU6jj0p72y3W0Hjn6MX/ofhEN/1Ul8Xuxs
uOVT0ZI/Oh4hK25W6Y9bshMPePTnmhBMKAZfmdLhdZJjQ7xqFkCyismOnPhEi9dtWh3PFy6wjzJ2
h/sokN1qFanDdqtRggDWBjgwzROy8STe6/I7Uw9tRq1JLx0yjrzeQ81KnoDTxnTCmFoBiGLsFFrp
JpcnT2PQ6psWnlmivAtGUO+inqmHwJj+vjQCDSa5/FP1Xl0R6OvVbbArmzjH8g7D+rL2qrwBtK+t
l6RkyRsLGRnm7hJPM/Gc7iWt4+tS2/g9RuadaYdgx5o949gafgo5G4XVOgNyihxpvWdA2Un1n3gP
10OClufiocy7m1rbcm+HGI7kFJNk1LKj/BtC6INJhm55fdqlHCo6WDO7IdZOTg9I6N8DdBoO6DrW
FKsYBNuLhz+Rk8hk+Z/w+FkOIiP5RGDSn9suJ9o3dIwdXJ2pOpbe2THfAnOYf7A6plHKTkBHjiOX
QUpcoGeHyuvSu0cyyY7idf5hjTu3nb5HbK0npaj4N9ZaPKQhSYDcP+wAN+sB9zVareG9JVJjQbf2
0lJ2vjZxQcBsGpzW+tMlZwjT/ECeuNTEWlX7WkXs6Zn05BUAGNYDBkFHuA6kiDaIPG0vergbo9k/
N+aIP07nRBNUKGJDmoWbZbDSYw3MXo1kB5tvpM9I7VqqlNYsPev9YprRNbExb6lnk3w50049xYF1
Uu/j/Q+J62TzJ6PcMo4opUaaINBf6spsb6qErwp62G7Z7tbaNq0WQagOxnj+Cw8PXvAfS7BsbxvF
WSuGfe0XGVJO+mlK1F3aDBzSBXsf3w61O3RWMCRonNPK/VzvjjzATkpOgrq51G2W2hYZznnCqISP
/ESRTnObTs62zEbrRoV8LxK3YUo60Ykjx8+5u+mHgYQD8zba4QgerA8g+t8ZzAQFmYfOcE7m5jfm
hvmgTLZYHQA7yOJhsKp0q+bvdeIEjwl5HgyzzWyr184rhPkERy1aUxVb0kHbuZEz/0CPq48A3oDd
RpyqnXSOzftsQB5kkgOOaY8zCJ1EcuTANamenevnP7Bb1WebOciReCdmqGrS0noEF1rhtJnycf5g
TX4PfCaaubaQBZeTYqMPhbtbvJjf2pDqqHUfQD/9qkpNte3gDaXopiBxLZJ31YRRzRvD2RkI12hG
xuqw0N3GaJ7rxPyKkTw7t4swz+OEYS2K2vJRtWQQigmq9/lugZP7tGxUVlrpx68DU8RD2jgDCASp
7SgmjK5eO7wVAWD4wOYUOLTiKXKIquS7ae+hH5OQkwkYSplX7VEEtVtHGyoizAFzEgiLQA/LCVS9
3p/mj5R8TvnNbFieGRX2PsGZbUy4pzGc23yYPyMz/hmkQXGzymxtG//rDDvdQFPNDQVRrHi2OHAv
sL/fEIadxDTEdxhWyP6Z4G6bqazfgXgCrsT1c5w8SL04olB16TY+EPhMfruQpp6l7PeVf440UT9l
9gQfu8STHzTdgtoHv9Xf4y+NgIOmG8NxcdDAUX0wGfSbTVmk3VtZmDsjNeoLPo/iqco5nq813Fws
fImMNksrEEd3tutd2GbfKwJv4QBqxZPtWnxrSUeh6GvkC7dU4x5ogRcHngQFCa0KdSPZaSV2k1US
k4YB4q0rWgLSGcyA8aCFEYnxl7DAQaheYK27HyLlFIRCYCkP6Aa3GvSCW2sg443Mfjg4LkoP9bLq
DBsxVLrpEkp7NZRd8sp7lnn06hyOzgezpGk8qH1+yeA4MzRFt8DJ3SAoIpc62S4uph2rLsQxpCOE
RwyHTvSQHIRDInUbpTdb6vkKu+1PxsJIb2dEOyWqG4XT4xeorFs7TwgDZJ89MWuigMpPLdCqk5Cr
DoxB766EwLFcjrQeBiL+zu/q/eAGb6iBcYtu0MUyIF3/nAXybek7F6tAmaQ+UJLEWjzKzclGjvO3
wp6jVzMCjR3n+DlFPGv3OekQInWkhd49b/LgMrWcHODt72uS1W5qfq7G6aKau63HWQPMJqPK1gc6
jZRxOJu1jQHRyR0wXQZILvmjq/GgWkkzr33XS+/NjZP2phd9zHCjwmgeTN2hct3ppZr1mlyxqP42
OdbfZ+t7kx0fYtN0AO0u87WkqPLSAIcZghEmSp/c9NEO6KV3HSfEM5EefayF3VSVrcx+m3YxW8WN
LIRhn8TMH1o5lvDJaDmmLHbbCfIn3TZ/oacSFNZWdSz8IVooauIIFV74Tk5U/mVAk+/Zhf+BzQYA
iwMGeWxa6+6Q+rcxRBG9Sjk0NLn6Ozyf+JExif41wjeMFtJE4jiJNz9L8ajXQGFoMF67gDEdoOxN
WBHuFUiBwRA34YXv76jRpL9rNCEAY3QgWmpEi/99qBP/78sIfc4ByYO50+krE6JGJNLgwcBTGwrW
yWlPw7DcBtjP9iKDlIXffPFOXoRWUhlmfECcLAIeuN3GfcEv2xT6q5pbpBGme9Qju96ADCuzFe9t
1Xv6jh63DCO3MXpZffy6mFGwWU3xrYmGcppprqUWgNrCf0X4O9J1TSioigBb49h4/R1q+eSl1lHL
SV3LS2yvTCsb6yjwCG1nKTQbRRCs3I6qaV4x3BO2VgsO2ZI5wNkjeykmxEZIHIJlBMtJa0s9tNI8
PJsudgHpxqVfK3DjdtF+bQ1Rw17AmlMIT6mDY8VCZqte+k47n75aCUpNJVdHkrYRNqiO9SzhxWNz
9Dm28i2N1VX05Wcg3Lvagoch+IF43Dl3HIuwdmYHPld0hVM8ojYg5kgVRqoeUs+8gn19nPxhY7Xd
pjO/+XT2PwNaWftZ651zrxfkuSSgBUlcaQ7cNPR6AiBsCz5HBLsQT+bxXW246kL2Yq/YkyGTbDJC
JJlpmvb32udQmi7Po2VeOW0Ub/W8eDfHK366TRffmYnHe+E7MCOtbgAAnW8ZHUWERA4sSpVE2YSE
0TYopBwGyfI+L+v2h6b5tKzkq8YXKOLztD/0oDyx84ccXILI+sJatq9q56yUD8xLkq8WzaptpMHt
bn10lZwgrgsJMWtnKOcVdlsTlt9phYXQAXSVc5/KhyQW2XbNXN9/6PrfqkeoHionuqckrqEprItz
pSf1NR2WBkTG8F0VjYFrtdd6dH6G3ITbtQRl/WVIjTNlSyCz+0D7f08yovSRRhXYCm4w9ezfg4ld
nGQkrE1aOVtPHfSwLZmA/iGRwuDWYGCPA3ei2fWfstJZOvOLtXAKnv6MYTk/a3BjTomvk7rUlu/6
MMAO5Xx8sxwAMEthVNcu8b6MzWBe8oLo9tDkdIP09xumI06ZuvErjumIJy1jCosgsrNHdPxLRLSb
Jumc2LdJ4RAJLTggDJsoW/hC5LQl0mnBKteO64FYY1qgvwxzVT35gb1Vrwo6TbfQMOuTWnfckja4
LQAq4Ut+4AM/LqI2z6oJNVnNX1qAetlf1mvDQOOm7KKCgIVdN9OBmmZu5f0Q9Pku8h2Mo0ksyGDW
6m+EO9i7gJ3xPBREEkcB5p11n0EN//XfWZ+In0psElv8GpCaHRsLQ1phRr+FdLaqhzid9IsaQGK1
R5oEQTNttC9TPsSH3gQG2znTfjRa/1lHFExXpM7/CpcrXdtogRt8q+2EVk9Sh99GTz8bVQsOr01u
DbT4L/30fZ3e6YgQqsXt/rTAx/WAtrVW19qdSB7kysbsPrbJV1XIQRqPTx6ZTBsxugGO/ezU2AhW
Ba0rGBaw3Ipiqzp3rJ40qGSoNmf0YGRt7vW8eymLCJRCyi5W9PleH9FQSoKJI08ZiqSyTHADFxvs
QZehNYzsDEmCutuEv7eN4FuSjTWc3tHYT1MzHUe0Z/coLII7UdNMKsE9ecIUGG6a6JojBOFQjh4l
MovxrNwaLJpknFg0HixKkGAsPpqxtr54oj5rkem+J553i0LL+YWd+Va2PblMprcborTZTcU71Omd
jY/srsufKfZArDiZz9BJvsz0QWqedmooGXQdUj7slTdfWzq4E/l8pv/uCLf60lhM+NqxfzJJJMM3
5vprU6bLUB0lBl01ZKtQdP6DrFHdcTWkoie8j2P9TCxXDUrcACOgBfVxPUO4JldaQrr6SZimhfpN
2rI58myUyZV4C5PkFT7ZIkYY/3cwQdsC/1xWPg120Oxjh6zN9ZKvquWIchSOjxShJY5VPrgNc+k5
IGZRtn/Zg/l1K0xLY/MIQRCUDnFwD7ledydPKoqLa2R58JWlsNjNNHbQBKNMKNUhDtnypJbMdLTz
0Tf3wEgpORsT/e0gmN8sFgTWOAByR8KSGDgOQzeYABTbZuPejKa7GLSfTkqu/E+9nAmdvoxvJ2yS
VhrxWYf+bv1otHFEZO2lZMrHY38N6s44rGWQO4NJYSqVnypHBiRNc4mLLui0V0qZdvv/zHJJziaN
jyYLuuLoak6G/agehDOj+DZgtquXA96uwnXr26xIJFR55Gmk3nu41NidO8Sjp9J+qnXTPv5rSKhn
NRa5jTGjKVOdXjUz0DkBiYn/n5JjTpxt9mvFp7l6uv339/IM1kXoFWd1rcQZP3prEAHTgNFpQ2Tf
tpVlb0Jzd11CjdmyyUO7ozmu04l7V8+ybmjwFBJgNEpD+KwbKB09y3pSD9YAqjUvw9D5SIw82mm5
mzM9rN9RA4O6sY00vg1JF9/GzP6Tg8Qydn2uN1cdX8M2oN56JsPSelNjD1+gz2EpuQo/rw6VU5rX
tJMRDfTjaJWY704cd1+yLOHIMiXmW9ZOb73UINKGGvZZNHKMIYQ+3voaML6qjcTVF3Hgb4vMh0Du
I7w16uhF+sEfGP8Vb2n5Urag10szHD5GC6XoDHlrfabeo1M7bEb53vpMz3ajAb4YtmtKeuxtnaIi
aiVqkw4Zh+g05BhiDgTfJ+G9GRx7Q24ZGeZa1N/ayX9rIf2cOzM2II3/x2mrnjkEtVJWApQ1SV+K
4n54bQlHfXISsb5yrVJsOSnNMzIX9jrEHxl4UtU5bFps47OJBEcdgUTHfcMIJdyp69SeK8pO+Xdu
lTGVWo5MXXsIUgEOs0MhhHD8t9555dcWVTVnpH5mGjr/NkoBd0u6x/sQJke3UNmLAeMjPI+UVtBS
7+pseV8C9OwI5OoXPUYeEafElHp0O5i6opRmKhwdmgl1m2dFzM/kEuG11menLg92fXBxC6TiTdJF
LU4EqraGFAKrZSCoJIBphGBJ7eOtZZeXEnQ/ZN6lKk4Y77DSsgXbAHLOll243opFwfIFG8UyP7rR
qZmdSzp3O1AO2DPlDEvSyfQn67J+LFHPpIAKeD4UAjah0QnzsES28DepYzsPTf0TP1DCJKZNnmr5
rA0IlnCLjRMZ5kGNcGYgMRupg7tZRmjtuhTBxR/RDMgfHUF8qjzYonckjEZJpYwF1nXqDce8ID+2
TUDy/6PKNdrk4bfAaUjeJlOP6DzInOFmTrNriWyVxnHPT9UuP5i70lFq4ukjIxohntLzugKsZAYT
BzlFLdQzA5v3IekBYDLl+8IWNu+qutMehslwjpnn79kmJW8Lpax6KFL8Ii0c97PdfLQVJz5bNrv8
yCU/WB0RqXM4mcQ1IdzV/Ck5fA2RhNt89oud+d9JQ5zF1XbJYu9YCxNjrHBsyN1iYnLTf4kt45uW
etOTO7q/WMM2/PH0yrGQ4VxMKExLdEukRdOrHi32hXCKl5q+xXXwhmc1jBUyT0o9y8SR2QDOKOzm
g68j8ou1q5pVJ7MTb1PSitZuBjmspyodHXgowJjGsqXgGBd46pmAGsbMWKqzTKvv7upVQLYg2mip
YsL0aW3HoCxhg3mUr/LEV3Y+4RXRfGAu+zTOXv0tsSOX7CSCkxybdVJpniNjgIlEzFxWZKSXqGGL
7wXBzbR8AIJx9enqNtk8EehpYZvg1ulvniMJx3T15t10sVGvlMVU+1Sdu5aePlgrbasKbXN20qeq
p98w9g9lH7e/arN90BmwfRg+Al0/3apJZa1n9Ukw1WOfpR88pca0C6VaP/USe2OU1l1YEa0Z205r
QLRm+2gV/mnyHY58UfprVZ6A4YI5kLaXVW4fiJ896ZsPU3NONC2+/WOtgcUZb9xCwTFYplfq3JZo
PkLVK6diuNQa+OzMKKI4hVQzGx5547z17/3MvM1JIA40i6a9YxJxq9E23/lIKH/VnZ6dmfCOJyPN
36tocV8Skob2Zp8j/aJ+CLndKG1bM/S/0XOFuzsk/jd8vMi/GsrTOX1ts3E5Gh1wXZPhNpAZ/1wt
KA6MVL8yzAc130/di+oEp3DAmD9tE+Y798UHJZB4FL+ay5dQ59SGniHh8d70tYwh30gkSm/UA/Nc
OKAYHCLcZ93yOvAlP8WGuye0YXmNQ96qpQgoWjCfAwZq2G6b5Baxnp/+59k4kSIw1pI01sU640Y8
VT1m9GsaE1acuzTaWn3wbrJEb4Xb/2Hae6SVSAocVsODPXl4KkH5vesm0huBB+LnGPgHK020T69M
Z4g4XM3BTD+5rzhUzT1gFtdw7cuIlWmD0kk89o7ubMVYkb6uxsqLbmNElEqdzqADFIeZc1Itg3jy
3mrUe9vBbPrz4rjj3QMkN3b+D6ukr8d9Z0dBuMtgZl/jBg5treHAEyEKe734StLCRzt6D/4w/VTn
h74i37ooZyknpOhFZCEZ3A3DVW6/h3yGR/7fZat3ubhIqxBb3yAZo0vD+rVthnabaujXNeTqavCH
P6I4j94PB1stkSWmfYkEXWDPLB3gn64FbgYUhRpeFuzyDFyuGMhffAquVZICJctBs90NRy2GOVUH
tb6LxlF8s6lZGEp80f28uaolE41SSqyaP+zj74GHjls18TMQKvs6RgyLz4hZia3dCYMPs+1Mc+Aw
pJ3YWQj4Xwzb6tCtV8aXcu6RiiM9hh9XRybp4elkP9oNTetycLJNNuaYDug/Y9CgidXkr1wSzhlv
cPs070iYCYA3gLPOcfszLw2OwMJXbmMUwVXgTv1o5szCpJ1gTWJbRWY3fB2txXryewuaRpVh3+G/
WateUuZIKeRXUy97XwwXJGdXzU5CjPDuN7V8qraFJVOShDguQL4x4EHBCgXnBMs260NH5ODGtt1z
NtcEURgBPcD/+oscj9NhTzNJzcsKw/g1BZVz6EP/QSmIk2r+wOjhPccJ3lwJVxjmjvNHPK/zeXdq
EdkU3Zc+i2R/O5GIU9gsQ2P8LUKTAb5xVEzv1U1dF4DUH2vfK3cetuw3U2te4mj4naWOhEhSi1EM
dWAeip+0gvvpcylGkMB/ijE8dG7vsZZXD01MQhAdnk3QZuAYekNAgpeLah+4r6NZPTuqDoOwQIxS
LFd92C9JGT4wnU3wFFgYZRIvO+a2dvJfFy/TALNP7a9JjFhaOoOZbZVZGcgo7Ysz9G9JboZnv+uB
gTkpzGxVZ9gZZ2rOGuGVExn+vdS4qwejb0O6wDnhoVm0/Kr59+527o3nuI9+zf3skGDH8duK5uIn
6HOnKYg7SJigGDgygJFGCJD9ojw1lvkbMVP/8O999RJz75dSy4CJSOmUerCz5etc2dr6Vuh21rbu
yKeKxjIn0brMD3bU0SUfNSc5AgNA9U/HM/YqIO4UHGrEFn8n9v5SJD69LFX5UdU7NztzaJRCZoyq
D4sEsKPst42u04EytyVXjmcjOIgzxSdma8xnBGKgkWm6AVdrApmi7H+YRcZlUxnRyZznj/Xcqzbt
yraqXRTN75XpiR9kPKqix6ht4iOWGQa6PNS3MXANtwXoRXaIeeDy61aT/r/DW5p64aFty7tYpvrq
lt4Vg/p56IFAGhpNIngBTNEGjejFkWUeyx09jkbk1S6o4xfU/c1dl413G82WkdE4GfzIYpkxyQco
3V9dNn1j78AuE8DWVTed7iTL3SDXBQozGjhZ1BDVfs3Q5PHVS+17ALgpC/60jN/kVKd7CSCfoEiP
T5afajJkJn3TRPKkx82Era1FOqBr820gtXOjKo5hQHsLKo4OVU/Viz+sODNuq7Z0u41DaRr6zg1o
P4HLSbf6rDnH1CvmG1KsnQs34QEFyVdOmohlIxmUyeEX4RS2jhOkNrHVXcrivnW+2WIc5TJPpISn
0z5XDkZ9NLuHSsfE3hmkh7OwvSIQZyxWF3QpJVbBx/q84Xj/gVoUI/7wOJP9RBwZGFlweP6eAJ3p
tRqCdbCGUeGcEtB5xnue7KDauVLRUkEXQSm72BqG65mJiBNEDwOtw7MlGvbW0TNO+Mqj0yr3pWl1
6mdy9dQWlSycAg2grKccli7M1Cx/6cvl2epNjH45pr60NB9NuuNXRsX4UhwSxTLD/dEmZoKDjp1L
DeLGUDevnZ1fx8ber4qmsaaDMyTO9FAajbsLXdSxNfEcqsBLGn8r3Kn7Gub5xYxr7xiM9bxTBTrn
z+1oYUHn+vrlG9O9LK3lF23f6kcbWX86Bm9XNcVA0mFd6smtNhrRYJs2GX8GvWTcmPWzoF1/V4LD
EGwzcopuekoNktzVAGAqARMZCCZ3tgVbNe6qU8jFp8wvPsaPC2wC6B2WO4LnTq1DJJ+VOvewkozn
aGy3feAFp8nJk+fSpZMlD00ou98UK6lhfFE6ZX4FL+ds9CyxCXZy8nPS2PUprz1ifxqiVNcGDWXG
tjJsAnAqvTiodX9OUWzj4bEhBEQ6C1Lq7vQW76mfIByICmCZhFc/cRCJ8Wfrw0X5sVA5ojNLoMjb
vneEYxz/GFJ9QfU+tsc5HFj8PbP/zZrw6NUVYrG4LPeFBonz3yKA9BTZy7KEuwozz94nGeOUWJDi
sSTMnzO9N9vBc4Q2w9xnXK33MmjqjTPQ8uY6Tc/6YHWbEHHbycRexExJYnBHxOWC4pnaPOZUAWBI
yecqN2qvqxB2RjPfd4SP0TyyX1qOIJwQu89lZk3Y6iHS8wbC/5GrlTONFtP4QLlzy2UAYExu3M0V
OROMiawu+coKYVW5Hun2mImeKquNf8zd4G+wknWXoFruqzM9Kj4BXeCnJdPorzS7yczHoiGLcPLm
i5kRAmcpwZQ2TuJVSy0TNV7TP61oXdW7MBCVN3iZj9ZQ9DT1jfwVO/dzVRpkLzXma293FEPSOjEC
WU4lz4bzis6dW/G7qJfyQT3rwVTtEw2NXVwa2bNWWv6G3yD9VXQ/zFbEVzYPBBV1QycnD7Ob1/QN
9g2p6CIe56uDXnifWHq0frxWGW3XT1cE4fQQhQ9iYDyRVvUIOByhijFMqBWr9EsZ6+AyIN4Y0YCm
RI4jFHESzSHFZ0QWkTTsNzHj56SevFULySy4ugxl96G+S8MQMgwa4ePG4/4/RezOeB4k3dBf3HGX
IvjmcsMJzb64Xd+z0SM2SFEeXSAaChCfn2mzhoeh/j++zmw5biTbsr9SVs8Na8xDW99+QMwjySAl
JfUCoygl5nnG1/dyh+7NutVt+ZBhjJBSJCMA9+Pn7L12Fb2NmZH7c5D8IiMvfht6le6zinB/V4fR
9/X4R4RvsOPfOpplquE/YkY8hCOOHnm6Uuwr1hYQmyOxPM7Anb5J1PpQdaTttZYeXGjDFG9AV4lW
D7AgFnFyjXoyzHSsuwxT6vlCDMMTeqqFKRQ47N+u6p6I1qXyjDPtCjzGJu19t0t/64hTLT20YrYZ
4lTbWsR/bWS7bO2ZQecCAMIYWcdD2Cth7ndN0hE0yIOS5MEVEd/RFloz+dKSLD+BImhIs9InuZ0x
bU2e5bMMkuw6dkPlM65zzSoMGTyLCAxp9KhLpqFFNpfcBlgHrZ5uatIG6kOOk1Q7/GVESnxsgtK+
Z3moY/jiF83t4dVzEJvrw1c3Nby71MayJHhP2TB+qyrctph8PX/Vs9E9sq6tcg2CalkF1b9b8t7S
X0rUEvQol+yzq7QDo6/spkxBfx0G6zGRrvLLhJITdMMbdzgyiXp4h1xUHJYRQleUFgelmdgU+HR9
fdTTl7myZ7K07KPcXuXDGCcoaipcn2n5MXda48syAsERqkupp064yqQoVc2ww5O3646bpkN7J+UO
fIbMTyn9/CjWoIiJJqd8kB+iptEDrFStJi8OP/UQawBnOCAF+6xHEyeBuvJBnzzs6En5PpopzFUh
rXEQUdwjDFAOotmtouZYnZIY7r8Sx/upoDskDbtQ6sg5kUdxR03qLT26OJ3P66SNFjFxMcisS4hA
qxAk6jK8w4DmOVUJ9LbAkssHh3grKOa0A4eq+zMUpJ8kShQS2uZ57wnST7l0n5GxtUqrxdmBeN8C
aLxz2AtBrrnRzq3pCOUdOA+YifygjedcY4vsua4qOMqHafxjaZcv9SFM2+yj7NtPhhDVxxJU9977
JbUlYxdnFzOPBWjQ066JE3KeUTxMxKvAp5qLrYFH5RIquXVTvkiJgnyQkhYCTxG3OkTfleB1t8kc
ui8067Eak/ONJYy9HVX0K1GVCzvFzO1eepdyymJSrtUr2Srm1zoLP0c7fDJit7uqtLFP8TL9lHJz
eV6LiEvzdbQMJykaaY3SxlTTD9sGVr3ULyFYCA4JUCU/dsLkR0jQLJJeAbGBM1ZnSCOsfpvaJFka
ynIdk9R4Dgd1wYiTf6JUtC5lmN+kq2PJH7KBnDLWU4NvLK7zoRXnOs1hV6yMvFj7mFpAUk1q0ROX
/QEPzQzyAeFSnQpQVKy9LaSfraz2jbRSD+WBdv78qusOOLTYefT5cOwrL3xotRacxz7KoSGV8c7w
5oaLiwiQfOQUF87jB2J/MDNK/TGl4SUZa9AKYmJfzpZGHCQVviyaCrq1Pir6DvEUcVGrrkyv3Iec
y5gmxhsIQQxnrcrXUHtfw37J8IILRU6Ls6JITfNa0Sk5uEmNU0UOUkK1u+jdQI8XTAYZUVl8LMba
3tAy0ogrm6zztJBHhtkB2EDOslXPCO9R0IkgoDl5WRiy4fRunVMrgjZqD3O7L78MRdBMPph0cnLi
iXw1T36wsdDrIbaoCUgVYmlQvppmz9F9pLcon8Yu77BDlKItanEqBrTjV/kLInT6mQVzshtQe63W
O1PQ5daOKNnVw3a0iLly1PkpCEzxG0VJQBgy0DFZW2QacOq5RtsHhUxgD0OlBQGpR8YeDW+6k/Vo
R1RqALrI92ivH+XlWE40W9bvsjiNtnPJyxUd6kRJgxdtQQJt2/ZnTobES6QsrbBueFuS9rzd0KYL
77uB3q+unuasxCpjLscY8dex9dQSrB+BV6GO4swbcBHKBxdd7PrVX6854k/TEVNGBUlq+9cfgK86
ktN46aa5xCtgP0apHYgz6gDxVK7HQDENgmhtFkes83egfaWLn5ylvnGNj8EolIcGN8ovNJVho5U/
Q5YCAZpTqyi2Ra064T8uSVq9FomKECOuvyzi/IpYSRX4UYT64qnGYaFxk4Zubj3TUSZ0B3roJuxJ
U9CX6pNyfNyHeZt+RSmXAkVMgQ6UusJgC6T4vB+P9tzUP1OhcdHQ0fjoN/eQ4qw/Ch1+opxSOn3e
7JcMkUo1myhqqSyOUdctXzLctJ9D19FKCTysrRidkkhrH8sQM1QGjX7WUcZvIp2xukcGAoYsG0Uk
xdWtns6yUwicWr+Wuf1VtjODtv1ZBo4j0qiYnlVD8Fy6bGVDw8nCnBrnlM85IUb07yI3BPKwWNMz
ZMj63MZp5isGFHpaMS9pztsL/uakdbrPUG14t1SQ2cHcDChnAdzJFYSC0bgGaIVeeniKftN3Lgdp
xqByaepKRlVZGj3+mvFUI1vOqKTTPrTT6WZFKH4GPV0FTSJB5UmFQmp2U49s2ZsOS+98qV2lP6y2
PzzutwEB79NoVpesaoJX+QBe54H0OLrLZwosAXCTgJA6L1Fea3Arv1WddpL0vtY5zkuF9V3JvOo9
x2Pz+14swYa2xHXVbFPhiPaRS0chL0nsOw0DyMQFxaUBzNtmePu+TzXIxo5Q67x39lIP/hduoekQ
Yq7iMbAK3xPwXm86QcCtqc6/V6WclNe/9AzyKzoBdeldLYuYFTWBXB/2cfPaajD2mhlRTlPr9Wvi
YUWuPOVNdU33kcOSFHq4uibD0cREs7aFEXy2+4HqdEsAmSDKdtphiZPj0ure91ABi8hxu/ArvRkB
fgpHZxPHy76p0SQQV4i9Wq0djNyqdsyLoufEFBQMtIvo4PXedHdpUKL+jqmzhFdsKUTUFjlYmTl2
ix9zL/pG02aHIkJwm1MbIxASdiNadyNai2j2QUNXT0hZqCmBG0vg8eQwBe5bHF8oTctiM3+aVTM/
smB6EFzzugrZetKAq3p8AHAgIm1kRE0i88Om0fWidPSu1t58anakTAdWd1HD4quuuHRWLKfY5CN6
NycPzV3EefEFNnIIiUwhhNXtcjK0+H7XyGk+rLkpDvKZ6ql0cPKMDqx8PhCcuO2hZW7o0c1X+ccm
tnJLyOLnq7M41iFmtpnk+bGKzeOwnIiIBC+tebq7X4Im3cqyuW+VbVRYe9DecLX0OdxG4GVPqUfU
02w8OQNjD068WX3p8bzJ07Gcdv/1IF8boSOA5m4e8vVSTAraalHOesu5K+sZsdTukO5ak0mAH/U2
tn4P2un6PE/Gz6lN/wwK0trWioif8s12ev0clXZzLuo6upLswXmmr0wc4ka8bY3+K8ud/mrZ6fcG
/5mfY5u7SkG+YaCsT/6TOGhFdLHsBYCtsMTqlvuz1BcSuhlibKPAgLBLkfi2FqdDxVW6BPZBtXOA
37iyz0ZgtPcMc8gWKFFEPJPak7EYWtsFWesl7jOCd1OyUNfGR6g0HNj11PbZyj97b3if6yzdWUbg
Aazt7iFRXq/OEruHUSVjgBDgc6hp9jeCPE6JmRu3ERzLX0YWVYErPeWPUWR5LIz0+K+6M3LEhyJr
iiDByupimLKE0dNTQJHqGnIMqSsKCaObYmNjZhUhXa7zjS1TWZmCf+lzEB+zTfRLjoxB3DVOT9qK
GcJ3tZ36JzQ4yh9TWfSNBBatf6cDaYiZrNqNNUhsBgrGN8OJ8FmEzr5zDeMpq69QH3wY7gnFMclq
nT8YVX9dv1RhUvraKXQ5ca0KAN3OAz5XMelVcYPLeWswKM6ZdgyIWBqIjqF4e8+lkyNDUjxoesc2
je31qS0yU2DZ4vjGqrtz8uQ969BGHgxIPEcJjUTQSk9d5rhYtfHqKrNynaA1POA//Gik8UGkmmNn
ODnTsFlFqOQkLMT7IsJjzID6iUC3ap+onIcYrVKldFO0kSYz3QjxDMkvk0rZ9oR73ecB9Dh4cyCm
UlwcfF8bVk1DlAjMn6dgGgDomGH5QNpW3ukZnuSzRbyUhFxtYVBeSmv4FbEHdyYtP3Gyq5wq82tt
0vlxbKaVFVko+RBZULbwaxBqIh8CF+s4MVbW7q/X6EmnpFPgDRlcq9z2CMSOLT2C3XoOq0OmiqOF
VLPWQE+V6Xfp6BvrzN60DvjuAqHQrcgXHA1Iir8UiD8SO3qetKd1F0Unckj1dLovU8/Uvc6ze5oA
nOdtOmtz5+6LZcnPFmq/k0His/TRIosgnxHAPLQTsTbPiRIfCMhmUmp67pNnIMCMvJALU/hZiwz+
iGcF5tlcLJZptaUJIPSuUagsWyslAI4r46cZkEUiryKkP5esb+1dGUzk0ArPsFaKDG4763E7p8h+
C9076xoHNLPxWjJbU3Un8Ki0xjR0SeKrcjGvSV5pu6yCmkFvWn9G/AuWEFijPzObfY+L/Dl3poO8
r8p41lEiC3WdGnBSQObBdgkXJlHGN8PO1Zc4pPfEpbxo6XcCKZ1tNNtg6I2fUlCNiGvf15jwKiM0
4KMJwsJkjs+Jg+VEArk9D6NuolyzFufzeo/yYfS+rPQDYqgv9kwWdj3lJGfTix2sOP6RTB0q0HRP
LsVTCATksMrzmwxTWTHeJ7fxbgzyyzug2jvgz/JZoeG9++srZewQ0JsQrFZZi6czp/X6mhDwylAP
k022qBR11To63nWByjKRQW9H1tXtHTiXnmGfZ05Nzxa6NCYy1iPxyu6ZlnD3HECzOmWsdb5DsScV
HQ7wriN6G2dXlN20Fns0NMEIL15MzItKRK9l/QQfx44z9sFzb5RvSlJbHOjz+Viqyx+ADep9jVCL
BN0i3LkBS4qiAaGQprCgzRHGeZBTqrzYhxmOeDL77t6SfAvHWHnB2Jwfokqd74YGbRgLwQ8H26uP
wJmLFacGfkmWswEL8xw9q3X6k40KoYI1W28g18cNzd8MhrZivY2+8WGXxRc5lLdUtzuwVgaHrm5Z
KeGLH3OmSPu1w4MMndlN5h3hbU7vWmy+tnZVpeSqok+pYxqD6N/TYiFPSZuUHZTD6QK0Gq7P0j7l
4XeaMc1BThQ8/RW/GHQ0nXOHbO86JMZ05sBUrRmMW0O9Qo4rt+dFRw5Q/z7ahE74Z+Hm+VOJ0c8e
NQIOMXjhmTbHeDWJuNyiXhPu896zbh1ohJfKhDYJA/jrupzEIQknwkYhL+qxRjTA0Ko+1i4BhShW
Df73aLwQW5JvUpFhMHK8Ikt5flSGwqxETCA1JuPnjveQMBlO4wwhsoNntyl+GK+7xGONvGFwaKUv
MJq4AJLDCO0RHSixypEItOdgFSnkQffNcxgr765Q3BQMxvbOElbHNMk5WY/LcJFHsPpHBYZs44mV
mHXHelVSZCtaY3rkntRkOS8680q7bzZ6hmGmLZces2+G59jtxvbGqLmFUlTQOjBO8ol8mdOgtq8H
IH+O6HvIkb2mKchvsQnLl2KjfpkWDE4T6RGnLoASYVuXooA9aVcoZ0ehAPzrQQdU5jN6yw+mKeQ8
UCtOsmWXgwXbt/VobEJCJXykYeSXBVXwRFnWX6Mu3zMW18gm1a2tFZAYqooGWCryJzpwqghXQQkM
CyGnJGLtV7WxqSGCmt3vqh2Px3W3JrcHc27wZEUqpEPOyVv53YnJQWsg7yrZIlIsVG8SY1DoBPvU
3azBAi3fyr4eQ95fEpulL/S3MaJJwo1mLyblfgjE1SNilDMGDq3BUO3/xNKYYCBwwOiY2a23omSZ
lRcXrS1BFkbYSGzSvGGVzl7MyX3QrVDeRG1JSepXgmFDnGhFP5XfXRmm6kl+VS8Ij8zx0KVas3p7
pMGng9wBW7v+Y8W+UpQnFP3V/Ieeoimj5bEHMag9hxAufP7P+TPCiLn26flQ6il6rZZe2ZOE6WMN
XxSD+5eZzmsYDpTT0xXzw/TShVqAtXrhmi9FaDZxSPIt81wy7ySMg5k0mY5wUeB8DuFhEl5QB0/L
iVWBcmkOcl/wJs4qxfuQtcp9rTYm2osTPouhI+hTivHkgwaffg8PCzdMq9rnXtFAAcx29F43FWKA
2vstMs/bqHnKM3XegpZzdrSKT2iGYfT1wA+AA2QcXRQCT8RLjhf3zBvEME6ZjOG5zLk5UODGJ5BD
0Edos1cRycn0sW6y8x5ZwA/WyytW7FmAiovtMqk2KaxQDGhVgVnwaG3fSHU2lPZBkd+cbXv4c+2F
aYrp7bMrtBrVB3k6k2rRJ7+sotH9rnPNOy5I824EFbFtE7GI0uTomNmPVOsSdJ9jwNF//KFBBn4U
RKSEPlacGYks/eOiJotBixcYNyWCe63HjyRdbIYy/DYEM0KDf2V4v/lTwcD2AgRqI7u3BKNSjSGt
PUgm3GzbHu25oqQXy4oNPjhGaDYUBzkrp94CainvGIW6af0XUhH3NNQMbVw8ypxddPdZU8AvSvWO
5N/CePwSie69Sg7Kyk7JG6SBk0vIWjPMb7XhCEJi6pIKJ88JQqM7LwaqKDnVn2nb35OF8m2EAFyW
7pOcn9gNktPYThBCiJlK7AyPgsPXRetc/VB7pu7zcrxNKNfTfULG7yb3tDejtoJbZ/T5G+GKgMe9
8THAS8NtwgxfyrgWjlmkBi3PbdJRXLb5dAzUObmHqfmQy6Hu4qqgSwLuRtQ4vaKSWUre7jbggH4j
NbDnnnuh9nP2UWVrlwyHzoUuAWYV+e7hUTrqIkbJ49DAAqFBQa30i6vUlY9ksBHRdkz6y/FjagmE
53Z5li3iFjAwrkwANLWySyerxGrQ1OdYG6iriWcgIGkAFei2xmMKsxHp13BzIpy+galjqh5zDCyr
ytQrpyeiApRQc571AOFET6j7OU5KaOFDdlcd+D2NbizMoKdyqyh/Kgi/iIGzfqwrRgclSXzq6b7r
q/DKefM4h2Z4Gi0GYTJFg1TxYVVwpUKlwjtsrvHLgfLZM9v/0jTODdlz/xK6i/ql9r4G9JFO6+dP
1HdwWNu6w5gd5bqrAeq8EI0cbRvHsbdy7ZUB30M1XmQjyMa36g/je6ln0d6L7fa8qCEcEnB9G4Wm
/wPyESiUvHC28qk3kc7OyLzmvUwAWIvPUh4b4ZLMh5yi6JZtKvyz7+iF41OFBmdnBUb+qi4LGB1P
J8DDcrdy0IAR+ISCGrtxVcBtggy/sYUzu1nM6SQZZ9qiAvJJm7d+sqFqTAzxYrf5ttSacZupgpCC
3i10IAdIypMvn8oHxQS+lyCG0LN5Pjngrg5R7c57MLwgNOo598tKS37aHAfDuRvfVdKPmGI8FTMx
0pMoVAfx4NjJdNar4VssCtiliILrgH/D+i/DlPRPmU7MrBJRY1wV2QvDiw/Z7tOWToDbvStNQvtY
qKNzjBkT7ouS3O9mxlkSO8vDMSr2GbAk0mFkV85TrHHGXTyOwbK3rpoT0Z1y3+tSepz2DPezq9kl
oHz44Tt9Vs/27UiNRf4KrD+Uld/yCVxZDTl7r8cI8gkFDU3bvJf0M/YtHWuhZK42caNcS/rjP/u+
fJ0iD8hYFUP/N4m4yXU4VDGegzgoqnsXhbS0DNe+eroePCBgPkiOyj+1pfwWb9dZPqExODLLdw/p
/AvKPeOux/bsVyL3bVGtYQMm53sSzvVWTuldBft8Z4SPruXCy7TlA1NhtZ0il6DWKdO365asa3Gw
k5PJdCChoo/RdYk5pTcb0xP0WL8hiWdTC0cd+eD5qZNPw+mbEdElnsX6lAFAxgLbK4fQTGBee81J
Wn9TfL5+nXvLXVmqHRnI73mJS5S0oO8Lyue4ix9qPzwBrNGR+VF42IxtRQhVeMtbpo0kbrd7Gaww
GCmp5GEObMoD3s+sRLtEfVIdHbO8DHaon8waH6ygftUZkCdSWfSzNS++bZvGn2nSvEiNLJwQuJaF
450KxwbllenqE8ZscuawkaastUcZ9VI0AM+7qFD3yIs13yAQ1dekdoDk9upQOiGZiFXNdj8vu6Yd
7P0YG1tZJ9cmDWqQ5RbqJTpl4HC/eNA2fFvJa6Y7PZVJiAQLYBVcsdCaycpLaf1bvG7RxbQbrXkZ
W0g6rZVA0AGfvSXrqjsZVOpJmqINyWkGlxatdk/JXzxDIbXLcBn9qhEpjQ5Zd7rQVk/DQOy7eDoH
QUoAGMUOrYemOTVJWW6t2EYg7741cUYXUUOTJ5Jbld5FN1EFEQMTJ/phE+hRBcCA+46OuXQLW0QJ
bUq8/8IJaphB+SAHFO18COBSI4TtW0YxfVQD+kcIwcJvdkQlKRidYQt3tJjJzJpsMKVwY5Njalr4
eSBGKpuh7DX2Kc7MVdydxNVfJilTn9nQ7pnSEFYXYoxPwtHbQ1Lu9rNS/Rw18x4MJB/B08AKFEC+
9DWHbJjCwZSQDxOlVw+lrXlt2s7drrPGFbiIwypDzj0VZxA28950qocymjE/0ZLQe466TTqT92Hz
A29NjCG7oZ4W7kJUIx6hstt1u3G0ovriNsG1sJgX2dkClUIAWzGbR765pMp7lJf7ZDGdN+BC0ymY
EMH1JteA5urE7CaiDZm8Nr1jnPBvHVqh73XNAJRlaUTbWuV8QAOHfChEPbcI7+45DPM/JG5oKvgb
jVOQhSpkIfVs0Q2YWMhYhq5qA0FkoOhYaciZ06X7wvOmZxRpyPfGL4FlillbXz9hOcm/p+Av5Ig2
MpN5L0mGKgMxYGbI8m2vohWvx7hLtKrfeDb/vuDiYHXzF7JQvAI6mZxPt3UznPPMFAeYqTmXQ5Xs
i3qht1/mSHjRSdvIvWBQl9mVU9aHJC6hGzV9O26oRQtjJE5y/BEl+WFZEvfWAIq5DCWX0KyO/cOs
YR5BAwyObUxe5ZCFgS/vMisKjU1nxZWvlvY3fIH2T0q5k6IsH0zqUVsQUH5qasPdFQIgraTp1mqW
W2WphAW5k36KEClvaif/NZiD/gXxCXaVhonoEBIjZzcZxaMQqOcFSzyG/O+rknHoOUiRHfHUdtNt
HXqiEe13weRt2zyIzkU89xvEFHu5euaZ/sNZons5ttYbTLXi0AFs3sqnST+CtQU/5Hcu8xcvcXk/
BJZEjjzxb4bAzU0Oc1acHPSJAWLZhCYwmKi70FAkHYhE15fQyC/FqCAlEc/iqiv5hUmpBF1n6KqI
FxQYFzcY73bpIPzyrNfZCNUXaUtLFU67cbLknwrS7wGgB8nvNxlJC253uTE7x1bOreFmfftFftVO
5vIcLaxdpjP3vlJ0yia2PxNjCQ+2PVekZImZ/VyQ8C4LWWbqMrqqA+FzBN5G+Btq+52etqQpmzqN
lNYZd2HaOUdPS5ZXBLIPIxqn+6hneFRy8+wwHL9VqqtRGIlZ3oTj/rjGNDPfiEufqxXFG6l5W32C
KB9wqRwi+jhjEhEmJS5c5JMVLTYCYBULI4KYsxQtwXDh0KcXtAQ4vXXr6qjeU4ix5TlMlpoJmwGz
24IuIq/ShKyLHWf5LzV5AucsQyNMDnF7c1TjjXuSsUk3/iDhT3tUEVp/5LI2cclgAOA7xnwGU6Oq
X0Ac9DupXYBfEu6Nrhi3cVm5t4D6GQLSkFwc8rWSlkG43BcqJThbC9DXcMRE7RA4tiky49mAh/5H
71zUaIQ7AUzlHMT1j1xQEkfUltZwZi43QOG7u87IOdfQda7uRdk6tGn3q2SxaVo2xiE5pS1kbPFF
qJaMTebxmTrOpII2SVDsnXs6wdvuau9e4ircKtFEsV0x4rvgtGPAwIHAbyW1SHFrWpbLtC0zMnuk
Cwn6WAf4xr0CJBWxx3iVpEawbpgxyP6fouX52bTVyHcUdfmitRmhkMpN7Z9ceyjPNV2OezkjvQeS
sUn0Yvwiv0JxhkRmAkiUalp8HZvpZdXJKImaX4s8wmCjusmTohSHsDMG1tcifRJzHnURJJ/Zset9
hgloMyg5qspq21jF+OmWEcEfgWChtxM3nDu9JAvmpcAI7Q1tuvQQ13PwChxgt44qAxTnw3BLa61/
ZylVDoxxMti/7p1VFlX3WFRHyBuMLcPwJEvYVqVRFLDXH+LZu4D91ZkYMqYyChqDFI4KZW2DQ2Ak
7F36UCfgptQv+soMg4r9Ouid0D9rz3pKAS/y4FSImehUvKHj2A7gr+pJMu2d+JXGYbozS0xVfVe9
EuNt/KnQ++K/ggi1jAGzkprPCinjvu6a1XsVOdnOhV18kk1+Nh9IJhYEHKejFDWt+sUmYniby8kM
S8DEkTd8Duzw6yToYFCSm00DHnYEK3NqbTKIlFrX/AoJlUSYzSJCzDDtFu2Avm3nJthWQ4G8vXce
a8VSApZTyAlJkSLfXPe9T/gnh2aO4VTSlVx6wAxsqLEf55yuHJyDrzN1JCXd8kFnyMJTRKKHaLpe
A8+J/VbJ53MtLP+iJjir7fxhVTbuOdItZGtg7Jz2KWs58AytCXVeVMJuUhZ3GMVbiGD0oq1YvyjO
UiHIRI2dkMDIvbi8drbZPBWMxLYE4S67eqCDVlbvloV2Kdc1cxt3XfZstW8YNcF61O2MG4yhhKc3
XxTGboeGJJzUHZCAD8XVmdXgHJGC5uum23BlABmXho3Czdr1abI8EjJNnld0RRF6uz5IEBa12q4X
8HuxLERDSRE7u+/x7LaIarVxqwx5iN67udCZUG5Z0XeP0kFJZw/hFf+JehiW+SctFTXDMiCmQqtp
QhR8aVfk5yk1gqexac6usWHWlKc+As+27/SPOq6/9oKAVQ/jpbU057UOKtTK9nGcK4bxYkyfadkh
wFG4aY2hvqZuU12YmLp74g3UXQeNB3nC1F6Dfuw2g7CjanChwXVttblIvmm29tVj/PTZTx4SDvCB
RWZdY9HFCcWDO5PYqBT6tozQ0FZuaz41Ed91ScPvUInsw7raYbbvDvUIuYA2RCYojMmDAiDvW/WY
o0/AU05z18lj44tJ0IOPYvw6CPqeU9FolFeeY3xbnOIlcLMa8rnoY2C2pKOeVxAMhEMsbFTrHDvK
PdW+0MZwniVoYlSxqLQ59dCkNO2BbiJyOjkmV3Oo10OxIaMlPaRCk5L8cnCK76cBS/D6LeyYSK1p
KWihmqVzGwqzP6ZB84cEjA00hKGxFtOuGo0akeYAlMyukL4JRl0dRypcJeOIPrB5UWDT7pSqndEA
Ad1deVVlhky9zi5Y6/tj2AAk8czmG3J0JHUY70Fu9nQa6pFNyzTTY2t5X8M+/yVtZ5pukMzglhYN
KI8Wf4iINNIfdUC0sqOgUGdS1QMVRQfnWqRpBFVa3DLN/aYr9g+prmxyd1+j/qsRw51qJiG0mi3v
Sa4TqGW7LQq1nMlKQfsYzQhrafFmmCRRJzXDaXF4XBBnrFzFzA4r+m3wojoF9wX6EWmFHUcROZcj
KGq67gNWH8l/pN2vuCNUJ4wcsLDmxsQUUhxBxYOmRBube/FrYDp+dgtbzflwFHbQPm2QAeJp93Uc
qYafhSxcqg4Pto6M+Y+m074t/HSFghFN2+OiWW5rK9qx3PDBJZL/ZpwzL3cFJsf8oSI35TAjDKl6
62xCIg5velMzyTX6qxprhxqnT4c0UY8Zc7XeJqJanOY/NGsy/H/+43/+n//9Of2v8FcJvW8Oy+If
RQ/ILy669j/+qbnOP/9Rra+ffv7HP23PQartuRpOJRU/va3p/PnnxyMuQvHX/4drDB2OVbvarxrk
JOzrfaR+GhV1gYcAc0eV/eIJ6pfU14cTAmNHmwZwQZySfmfVNY66Z7UnQEPAT5insQnWoLJkwQkf
L91LDhFhWPll/T7Else7yOndi2mx8XkKCall4r2sZm7h6J7B95QQDrrSq+5qq8+3qlOOAdqLpofH
H+cFRJG4/pcQ+39RrAXtsXXw57TUkcgHCLU1dXParvV8lUEWpU6093IrUGkE3wv9w2U6sGeKO+1m
MTZIexAiAx1IZHjess8zTd9KDmAsOnXlEpuXvCI3sX2sNU2ocHgrXKeH2KQx6bZIc4MBhvpA+NYm
R4AIs2na9sDrfjsJRqBw6+RdkP3TML1J+Ua/NEdpni+R2+GIE0oPa9HJ2hb3W4RpwiQ5M1VaLG+e
6h7WRBtG87BDR3jINibBTfdfJtLYym9aEr/nHEBfAkW5W3Fqfqs1Eta1lGa0RuRSInhu9LdKMKfB
2CoHQv0YQEmfX9Vqv9ZdGq9s1djUN8j0opEaZuxxrvpNkmJ/sSonuHSQl2WV3rhDcZ5JgJF1NP38
6SRGS3ig61sV/MlUs77QDlI5itOyc0jT2Fhi68G/0wKeX7SjhYZkExbGtROKaUWpOFtwB/jQmeNN
5BFvv13hVuIXlX9HUq9Gpxp2K7jRQTNzrpSQWJSYTrGVXpW2uZdZ9Sp7TZpH06umkXrMSXOYwsS5
y/lYpUHstdFX7eNTfVy9joDc4j2c0I/ZgwMzEj6/aZIxP8ndaK6Vjwj5wF4uT2TRTFsjY6nwcgAG
0u8S0rHazUC/QhSCV0sz9YO2EOKrz9u/v59N799uZ88wVc1RbdtybVs1LPvfbmcInqT9Iqoex+6T
1TB4Nc3WOwWW4/hzXCuv1MXda+5sJzRVzWYkQhpVO50gjH0CMRK4B9NVaQaWbfuCArl5obWDhlx3
Tlgn80dTxtreRi5Ka2khL9rF6SXJDARDlL40OyOicLfMuvxKs9pvWmsfZKkL2iY/esyNILFOGQyi
wj1bVVEcyxKQLgFRy9lNQpuWGQ7CgTOo6MLYE3wzTymm0wp3rr2xRK4WLDtK058pTurnv38Dxfvz
r8uheP+oeVXLUBGtWqr6398/HUGqApjFBhhG0bcE+NBnnHx0N2eLAc7n33833f3/fTtP9XTTs1RD
N8TH+S+rr72MOoNZXJTrgI8m22c8VyLL0CRkxTCXp3GmnabYb8wNKW/sUJDJs0OJZWrfbtdsK9A9
wPSS6pqW+S9wcclRzs/gqL4tI3wp+UzHCWG50eLPERvfksfzc6OH7S6ric79+9/K/vc9xWOF82wu
RJ3fCJGg9t9/Kw5BFrvrMuDlF5SOqOrh5CEn8ufGHB7yQZk0xW/Qax/lUzAdy3Ohfx2XUyxA2ki7
4lcBDKLI6m5wlcn9bkl3btXoLh9GrzExbqr51jSU+lpOiFvc3PEIyTJtmNDiwfIGH2R6AfGsCV7W
4Rfa6mW1vlLscROndb/X2s7btbo5wvdidU1jLIxlncQ+E93me6rWNzhll6I02zuGjOqbVt4ddcm/
2sszsUbjc1+I30/ASZd65Oyj9eWlqMjZnESlojOK2CqN3rBcTflzG0YgrJcGvomQbOGv2Ue0oK5z
2rbYv1jwrb49al15+vsP5f9dGSxdtWyBwtBNi67Gv230yswSYLB+b6grPfuMs7O+oV8k4ntpIU5+
yDmwfIgB/EGRwITjhc2AmMQ5L3Hzfxk7r93olSxLv0rh3LMm6Elgqi9IppeUMplyN4QsbdD7p5+P
f1f3oLoxBjioOgeymQpG7Nh7rW8lxxhMu5fnynR21HGFaZj6RifTbj8u3MvZW0E2NwQV9ibi9hw1
9Z0CtxipGoET4XT7h5nVdaWkxeke1uNrM4WWuLoNErNUHYnNAG68SRxl8kN6ZCe5LM/2ovd3pA3d
VaoTfxaYIH1o/W8duOBApzT1RBilmziK1RszemmXMrrvGaA9/D/evP/2nDoueap4esjPFDYL+19X
dLKQlFWPsqNFQM5XFOfTQx1F1z8KB8ckdGTZxmm87KpKzV6EgZm10ocHq8gfmz9SJE2ejAENFklB
oFS05CT1OvdrrXn739BddyBM2NVZJ2shnyfGhSk4FTo+uD9YCebByVHnZq+LJvsny31csSx/HCfk
ck+3tZI9/XEiQxIayi596fqInbJaXtwmvK1zsrKqBkx9uLZqKgbs+7EibVExkKT/ecf+x79Ulu2f
SvOrrGbQCnH3X/7z3y6l5J//uX7Nf37Ov37Fv90mX5wk5W/3f/2s3U959yF/2v/6Sf/ynfnp//zt
go/u41/+YwNhmIiQ/gfp+U/b591/VMjrZ/7/fvBvP3++y2Wufv7x1xeWkm79blFSFn/980NrQa2a
LI3/rMDX7//PD64v4B9/3Zb5dzl8/Lev+Plou3/8pYu/q5Zus3GaDq1NYZp//W38WT+iWX9n8VGw
WLbmmCoo6r/+RvxeF//jL8P5u+EKFUqBRuGAfdH4629gKf98yPy7YTnYl3Xkk4Zh6upf//HK/3k3
+Pc/2f/hrsDv8q/lhS1MngBmFprl8IOE7vyX82oZp6iyagP3xThGpyzVFXS99NeKlRYrzGoKCj2l
JlebdmMCFfWEzmhhqmIakBigA71zNe7fMZlgDTkQQPv0rSZxBGjJ0h0ttF9tmIYer0huVXt8dIVQ
N/EIZ1onCMaKIzK6nDag44OqaSYXjMIEJ4yy7+xk3sEiCtLK7W6bV5cp/TGatcByypBrtQSxw3WL
XjTZUaPitcN0UMK2PgrT3mpKGO2aCOwk9IAX5YmnfQKICTiHakHS4slrKL4kfmkYTfM4R/UGFhW4
4rSfMjRoSLmo+tinnO6HEZ+yVcLxGKrFd5mrFKxTtS/c/Daz6aHV0/hW1QujHn61pbtYnftgqd1z
AhkVrMUC8gsuhQjvGPy/8n5yUVQaG+Fcck0Rl277/ImIecTVuQusycBoDZsGcDHwNY104byB55ep
8+wJ4Cae0Rj3eR+dNUQZgW6RW6OkPerQgdjn4rWNyzcnRYotkevETLnQp0HN6cWAigu2D+Y8v4nI
VtFdaxuHcPzNCaiqOhgbMPXMb38MaGxwszdGNBQ0Rri1NM8ydWxvHRkjOjX8QhsbWlHi0lc44iqb
4cpQA9wDoAQuo/lWw/BpUopfXadgLMv5s3a6j7mdv+c475ElkqYt1G1DeeTNlPFe0w5rBK9teMyg
ymKcuRnBpWnKGfgMYks3oxsgpsaPOsv1UqUpAnCY0P78AXQwmyLtsWWSWSDkKa5NfSuaoeIdY6KA
BXphNnfAtJD6ZWHd5rqG4qjlHpuLgRwkbTrQl9QP8dzBD1GZQE6ZBNKGawtlfWtu2rRY7asVmD+L
pLwZNZanQaK8o5/EHNfZdx30fcBUBNI69r1FchOshext0JF0gLtjIy5RomoKni5elt+BxE8U52We
l8/1agLapcABW0w6HVweJLhEdCFTc6X6OtmmMQlN6Exj8lMm3OjRuiueTyM5odZdDjT+Bq9Pu5dx
mb5SMSpnKRfGzMYUBtOipSex5M2jEfbvRnoHAib9yIjjKztOeqkQyNUVs8bfFYJHMlm7xu2bV9nJ
10VlZCxU5F9lnvvmJF8aGb4sTeMGYq6boBDxUXJYDuJIUJ2KT7tBvzeX+8hRoA6Mc3GQg0jv9EF7
KMW4sUncUsfxWcvQxAwJEbcaOuO8s8ttBrKQ2coAmmW1ZVYDjPvyVxv7J9PskPsmSEB1SjjaYeON
HYt2O1rOUceEj8GKVF+EdAfR60A87MM6Br5zCNFkVnOBASk3ebiLS2Kx+gXUrDW2oPQLtigHHwHs
NLf/9//psCB69swgnoEzRAl6DFTw166In/vSd0MB3XnWf3tZXUmz/WGgK3fpgAUlQzhcpWTbOqMJ
oZ5Ed7SoLu9tmL/D8D+OTWzRDiIoKKN6UG19a5OGwP10F7LmvQamoGcQPYqa57xU1pMLGMif+6gI
0kJurMXEWlPgmY6l9c5kxqcqP1O/fTD7Clox3Swo+b04Fx+I5f2FweGm/k5bDel4icE3WmE6qOTu
4Fb7bWU+h33zaVvzc59oFj8mO9pOFx1twzwY6NpDdg+9Uz81eO6lgGKgxdOxivNzNcfbKvoTe287
gcr9X3I0+Y6DiSVMM5VrACmcOYyuKg9HDzgnVNwKkoUzHFhyCXtCjyOkNI6u258ZoH4MSeivgCeA
UHQKaTDSJ/U6U15iLXnXURJ2ZfcL+6tkB8sOTROoo2lxpTX6gPhQ/Ibd7QrvS3LnmQMp8nqroobl
WVL5/Xt91fmkX0vq9ow3GANFBTJQ1RC/Gjm+eBqHGw36sqcEE7farZ4oJ2RO4Q4d95ujTwAGs87w
Umm3m3lUOs8YonuN5Ana3lm9qVL6/kZEhG0EROJYGOW4aaz0tUWKSSML16k0Zq8osw56/FfndjEh
TVcG+OUhjBq+lFlWPioDpveOvWsAe6kv6DcVy9lonfxdobKhvreQkj06hroL9fDTEHobNIN2IyP2
TIpwVIwuyqKqNuiGYUqWTFq0CGxSz3R+xPJYGa0MRox8RzgWL6Smoe4rNFj7lf1codL2246Oi1GX
D2rJJo0kBCeS4hzAS9z3P7hiERbmo71Rel31zcGGsZAQ/zhr3ZsyaIk/1NmlXswvuCA1IUjtOwq0
2rPTATlAQnBiTZD8ih+UxGvJ3K52JKu+zqq52lPJ2xurB2gNV8tlU16rhbA702s5KslE4ItBHMjA
LuFV0KSZ+OF1GHkEAUEGXey+gE5VOiYnvGCezYFoD/EFxG5v8eL3NoHvjIbLbe82n1Efn7L4ZGsp
ExWsB1HbeJkUL21tvFWdYGLoPloSbK903W7znYaOckgG89PhGqqnSsj0z4JcaJAcyeFrNPG92WnJ
WbpPbP3yjFbdN8D9EkXQBtJC4lpXROhVesNazXuMFI7i2VrMVEsn6DaGFKctiDbCF9LD7f1UXeaG
WbC6/iTwbDgHsjHbuZ0AMj9NCHttuwoKHBJMNg2/bgwSacoEvaUcL7j7zGPdJYQP3+t9Gx+sxArQ
sYP5w24C0fpeGaq71BieEvKbm4TEB/xbVDTM+WI1YmzP3quPhp/EGbEv5ZhuKiP0Ler6Qzv3eycm
NbFbT9gofinr5LNzM9NTJwOKv8s0rFGYOA+ejN39GOnjfshjepTa8hBZCxhkVVc3jGEmxoWSIEV8
rHSE79SZsHcXMffYrgkYjnpRGvVitIPcxJ3NS6Vh3YlPNVG+ucgyYBruNav8Jg/oGBncQeuZv3jS
nBGkPZamowcFPGB/FUHWhRkgYe7gRsMj5M+Rhh337WWPbhMBwEBLgk4kDRV0F7y15MSEMHFo+tcG
cYNxJHof7DrlLZhnHht2Yd0CCLuyZNv0ZrGvCsgtb3DiX7cpl+1ilXQYrOitCodAivRnsSkuHcKU
2Nv7R7yD1D3wAYOlXJzNaKwDxLys750EEULojOHeSJMtIS9bJnvr1U87jK65JVaI1WpSCSpjejmb
7dT5CB5uElod3hhBi0kbjrSErLVoplNSRDQ2tPQ7y9HdJ4LBqtn0yBc6y4sbBTt8Yau+VtYzv9Vb
kXDRh1Z71aGyIp5cayv0cPQ/qwDL2XdZTFhX7Gs/O1gbS1ZZ/el2z5HmSF9PM+gNrZ0GEstCXXC1
N8prxrTNa0b71yrEIxlQZKDbxF909tZBw+FjtSt9ZiwDi4AEveLcX/ukuhAr+dZmL1NOwWNO1dNY
JBAZtbeSh8RP8/FnKY6x1TGw6UWFASL5Nu0p3pfEDVHo8oDUSOm8KJ1fq0xvDmn5NU0wyhrVzQPB
+vVnRpC5ZHpTUcS0fXEcy/nEbIfRlq7C+47irTGYwmsFOCeF7rnWICkROecUolSvCl96DatflYxs
EEt9ITCV0UQxDjvsqs56JlnljBIeBVWG8M2dRvKKi35Hn/PY6yNYN6H45EAR8kNoR3URBoFZmBEB
LiNJHUL6GyY9WX905OJFvXlyFtgxGc4dh9fgCwGesLFHItumzrPwYG3qPvxiSCdPoKN1fmrZBOMU
vxIk9ESsUQA+rsOER8Oi0VL+iFnJ6R7Vr7AkCEGx02vYWjRS8CrSUPuajfuxgZU3tXT5o3Z8Sbml
sd+SBp6N9UFazUsUIdHJlOxsuzpYRyD3sTU9K91VNUGERumA1Ifzs3O4PqVpulWsAXxtj1h1omzx
EsZAXpIwTSKTgTFehQpy/kqMYvFqSHNYZrNNCChkDeDKg1oao1+49kGAj2WXmi+xngN/TsYbwhVR
ejQQ8fShuDer+LlTeiItTfVgVIWztfH3UTlbR02pVlUCX+bEk+FhL/Apm6etNWS/vXtvuPPnzHov
l/zSI6H0WhsYYZSXz0ILHRIDUyWoe7PbUAj7iGl6ghKrS1ppEgqiToyC01zjFmYiZVbju8ZZ12dm
WMV0E0X6E7R/dtx1jDil1WFCugxd6xZITUeOcXuIcOt5eg/Hh2llkuSrGIVqZ1jcj0G8ptmceYx2
aeHKhCj5CtNbJ+FmmNz0NHN4Hur4frR6LIRQNDxLUrOPCIEkyjwz7faLbAUbOvVvefPnM9Rm/BEu
Zr5xZxr14+LMz2EkfVqHsAj5NovOVBn0n2/qaPFtvY9oOEfqrmeitZWwmRndQCWyE5/YwjAw55/e
5c/pViYetZR02qqMkMEiomnj7KTPZb/Dd34baaXCAF3ogcVqA4afnenwVySYDVjmiAfxBcrpQDfP
5aiaa2g8G0Xhfg2O+khCRxxggHE8QgZ2MWH0FfwpLhXMfivbnbx2wctaOpmfd6hFunK4zia8L7QV
t52tUzEX0KdBnXljPB+nrjsaztR7S4PZawbORcXmufFyTCFUecS+z74uow8x6/7iKrkvSwIXdf7V
rzKKoNCAxjYZ175PXxkMkUKgK0foGDlHJS9FjeobK/2Nsv7HMesn5PFEy0FS8LL40ln2w2TiWxj7
g92MezcPvyftYs/tXdYUH8UaK+hqLntuXniggbj2OcfZLpHZOx1A0IwdOlXSM2J9QRvRC80MTa7i
Nz3p7LUKHsqy5+hQd6vVh2ziunwmg9LBFMptR023aSuwtTVvXEbDQIz5YzlkH5mhwCyzdtrS8NjF
A7lbZLyFMroCofqZ48nyY4z9PjkWG8ImvzJbC3r11gkljAHDSgJnaF4tkm/8NpUXRSgSG5YL4yal
QsmUSwU8BX4NVAP0HsgMZSKI4sjEeHAGa1fC0pf044OsIWoHxp90lDGQParXtBiPY9p/S5kwO6VM
jlkBJAZ5LRkMnmvwxyClwvXVMPIbEz9UMeK2i9ijahLdvC5jr5ti5u9Whz1xDPPjFF5qNnLfCLMY
cz3sniz8MhwEFfMCRC3ObrBTRNv0IsdSbjkclQ27UmClzWsXUUii7OU8VR8U3XhDJw5ioNp1AgIw
yV6QgSXysT5Rsf/YaIRtk4HiFD4DNdA9c6Ict6f6XiLMYABXpcTLnhRsAuj6iVZRcM6a2ia1RYw1
Un9SwBf6WoW5T6cjHsMLndPfcImf0pJwNPInA00Qy0aGDZjI1CtBMdvcFR17ORAV4Clhf1bm+Jbb
sYcCMlZewlEJBtESTeDeSlCgPLi3tMJu3HHKvbDV2MREd4kHtQI9fxs3sekNbn02GnoYaQ5hsJ9i
CphzozBAUcih9hbG7FDZpdw4anLEjLtottzbdfigt9FM97p1oJohaWHQgCVpWww80tT8P/0aZqFS
ZzCx3uaZUBH74GDXL11B6cholsK+IpEGP9ea5teOUgZN+0SnBrRHzvtIIs9EiRizXdKS8sNs/qJf
fpyNu95EDbI0+T3pIK/pOjYk4MXYpLyZcjK/kVzpRzevkBimT9aCjV3EJur/CCGDyV16nittjdjc
CkFWSSkqRM2EQrRL8dxBWcdMSuCs5BLvrtT+1pY9FT0UptwAeZUPaCJRZpAkY0L9LywspvYCGoTZ
J8rUQ9dat0yOfqdhrjdaQ6xlM/3GedGs+vObbLZUf2rc30L9IuPqw9XFR2UtX2oFvk522QWOzj5a
SOayRV5sSxgbWZ/xGMzRzQo3DGJL39il+VXUNtkqyXydRRlYWX+cNHHfSSVIKRCjapB4slyT95CE
taytdm1ofSUh1enMDbpfiGIqy1ELGvZ2nqBViPvYj8bFtOUrWJ10h4IgZPQYpcz9a/s5NpNxU9cj
9zQH3mloqZyG3H2laT+gct1kWCDw/jYPRjTt10jCuZnDTTeDcm+I3fa5pP1KDRf4wh0Fh3jr5yGJ
X1EWPTDYcg9WqQAEdI84T7/1ZLqoOT1TjGavyYS+vdR1b8jUZ4uT3rP6kEZjNvySvUKWgXUdRf/U
FBZ8DDqbW7p4rzSeMCXDyz3YkujctavgAr3B+m2fkeVf+jHe0DdBij3VzKMmliL3d15SXrwmhput
DWnU2TVM1Z4SWIBj8iYXCYbaKYRiU2b17L9ymt1tM8O9zJJ41yqDuh1yhxDZMvPLpqbybdBaGmp3
s8w6zgCdjqDUyg8DPgDgNq4srTvqHDm0DTNr4mxtkCc6BOzoRbm38B32VUh5xcOKibQ/JLytbuKq
W3OtiCdiYklX6h9rm9N/Sk8ZycIOw4NjZmoPAo8zxXFWQFwphT+35cmapAn2NrofQpqdDMpp/dq2
L0oO8sWu6kO6mGdiFk95WpP2KbluOtzEoMzpaz1OAlYWnq1eeZMVXSLSy5IdfqTHsYVQNPXigfwv
dBAQAGAWR691KJxNShdyc9CJyCvpix8ghe0jYgd8G/sAdyIDvw0DHdo2OhynlZkaFq61W2w9P9B8
yzzsrTr93WTntjwMmTK+WRguz1Zs3TgpBhED7w7k+mj2c2Ompp7IOu8mY6e0nAmyjrUNvnDKNUH3
uEjyOggrNhmTmDhuTlWzi9QBEQtC/PU5jYa8PykxdrnUXv8yjj926k2jzOTLpPG95naEXfAA1RX5
nGHdHVJpFAfHMVLaisgVleqlhcTvApm/K93irnSQh40uBwsp2edejS/VnBPHYDanWOaPSr6TxDd5
KNho4kXLr5bFYtuYvB/5arlClNljlMqhTLXJtoZQwvS82ySkCuxAntToc9bjQZUPiW6q8OZHyt/y
tbEwKqQXlCx1MPTqxPRG4eYDYIouVUM3K3/Mag6IeQSNUZT2zgD1yN7rh27sbjQQPc3YVI+JWj4O
pnYSw/LKdlQEYSGeb5w60zhMTYJ5VIqpGCOOVwin2Gpr62Ep0V+Wq7haGF+DIYpD3xi/BBbPqGxr
eFRpvkExyXymjzCK29N8M3f9Cf3d0xCn3PEcZ/JLYimRmszJgQHWUZXxo0p3HHxl6FNE1QbzoVKZ
Kb6BY8yY8bA+kD4UoWnOwLJpiNitopj2LZo5LxooNRVl+Ohj1CwiekPpTXyDYAc3EP61ltGjA7d3
xDWcLQiLJ9iW1J7YoF1SDzAz6NKPLOu+KcMbUIIGFQyEmdxWT5P2gN6SrEGdAFmOTHqFtMMzzHDH
TDlUGpli5D16fSe0bb24PzqeDL/vlXSXana7DenbKn2sMTOWZoDZSioT+q4ZB5mV4mUfEe171D2t
6cx3o95TtM3OgXBFsohgqyyTcV/1bNK4KI960vVbbo0braTx6ap6zj5MHSqkbvtuvM2bmrT0Ft6R
pjYxUzmOPr0Pwr6+Txcyd3BHtTo7vYkqwVEsuRNYJILESNtgMbgfdkY58UTnEvfcpO9F5GxDAeEy
yvMcqp4HQlydtV98cBgb7YJLwWQbm6Qobln/DG+K/keozbSBaU3kOGmxNTE8Hp78PNlqEXcAwgQY
TmkVyLNO3mYywYbhWhsDVbqvSfiuUQ5Ch45zHzmNN61/7xEIETfd9nm2aJL1ibjHM5Tuu3TZMkml
UlyrR5c7eJW86sQeBZNV/XSL/jWxvsOsZkQSfkjNuFat/QgJMlSR3ZaSQ53Gc+Yli3VcVPO17rQt
Ibf3is1l0lHn107qzy1xsH7VAe1G459581I9YU1RA4JbHT+XH1P8VTZPkBTM7uwIkpFu0uGcZWfD
QBNQ0Ydx3iCRAJJD3XAfaRcrO+oRYuGbUd5ldErtUy/2ivUY1ndoYofjaD0V6mPOjbVEtv6kq492
fGMzGrCih1Hb8bU8BQNTJdV8dJynWc6e27/E5ZXkEQqsq5pz6iyGX5FnyaSEm2wRVBOzr5pO6adb
P5bW7dJv9PKhwDDJdIGGyJsTa5iCWy97FqN1G4YteAWIo+F1CQ8jMuKVijmHd0Xy2NIEHZ9mQvXq
dxIIPTl/FQbqwuVVHy+F8eQANTCu4fIbGs+m/Zo0lzKL9+7ybo0M86xHxT5lywnNLATCxb2xulPo
9l6TYEV2bqboWIenJeGacnKb18Z4FGCHrLqjIne3mVxZC1CPD6LjLvYSQy5y9Z8K2JuTejZ+OPo9
1b2wTlr9JcpnW/0paB6VqCwseTe3v313LcXDYjxG1W9qPBemxQYSe4t61xXvcfTZhYxaKSCUufYz
GAEj46fZ4v9Z0tGbKT9FeNG0z5AWUGhcNWxOYbnVaFaC+uVFDwkZsEy1VCgduuknbFKJXPbkv3lw
H/wJ2lyr8sYyJXCVgO3EU8RIi27mAHhXCTTokivpZrwSnjLK8cn6LpQrVgizPGgOKV/c+PsTbud0
2Bkd/AAM0PdhyQK/xeebsNyMmwJGBZHmx2zEsH0c9Bdw0ha7dlaM3IUPK/4l2U/JXo8OkCL4yswE
T3xenPNAh4hGwAqTCVxEqwlOxGggZm3EmkZjZRzfe26iqjp6bQoWhqCjsGaYrbwDhELC2wUusTIR
BzTOzIC7n6dF1qlz4u3KQFFpIC0wZlt6TjZ3Dy3d5yYDMxDBnfWBWoKKlCVdv00EJCQA6FVKqdXJ
0kFmXZvtLtbGiYkzw288FaGPpTXnIXBmTAFLRA95l2Jrw8ZI838dnm0X9bXTXmOKjbPIznl2nzfv
+OvBiNzUJWCuTU0mIxXarG/S/pympyG5q+fDqF5Ao0kSvPH7p8qXizEZhMpQwrB/MKcLf2ezZqj9
tDcbCb/+VTQlaIPMQzLkadojWcx10/pNyAeOYXYuHiKTBgWWxEV+8ojAfpL1k1q9O+nTJH5l/qtq
3xnjPDt9b1bqKc2GXP8VTCY78pb1BzC/E3YGQaaAyoGe0ISVnMVqcuXgVN1jPX8SL+nHTHOyJdyQ
delZ1vs83js01CP6NnHAxqfNvxO1tMiJhOG+oj1yvnmj+FoT5Et0++xmgVtMfqLHO5Qr3H86v0zp
BqpXO5DOJdE+xrrb8DYyJw54K5DolfYxo5e4pM8gMKg7ULbPLPnxBz3JJpm+QWsDxQ+PBsD8cDa3
kYE6zwWklPIAELPGntOtMR5rBp7KvDS8EROlGS5pY/gO81u7udr1r+m8OuKlbG/z+rmaz5VKcuId
TnYj/ADB4sV0qCf3pRq1U0nfrg/5xkECty4qhWcVDyx3mnV+r34qb22DRc80qbJg4lxtZk52urZA
hacJe69xXyeDIVjAiTWy90butdaAW3FgFX+M3Qcz+A29LY+SwHjE5uJVdLur2GDWM3l98YVkEXn5
TigWf3/XudT6qUVKES8vpOdyNQbPimWHSSTFlmc768TwI+l+c2YiOVkIWv05NPs1pMbUIGyw9zgm
oHAoofPk7uLOoVnw2KUbIGDc7Edf53ct2NzndGS2SZmbGoEaO2h5eX9DFwb6T40ehPFyqW+Gu4EW
PUJOEA9i45YMNziao07uzVaHuOqwxdeeYlU+rgd6q6t9p2Xh10h0KioZYh+5NcazpODD35xTLfH2
1a1fUgtZxX6OESlg+JhAKbDsUIkADW6rAM7UIcEU3tlDYIHwG/0a/6ZLOLEQ11mbj3hCWPqkXjPv
N7qZk00PehwMnf6SlUTL4J/N6TYwLNrg1fItTtWwJBU2pBXv0NElLpT+RJCVb+hKrsZQbJyhBjq8
MRWYKnxDEB80NjggFLt6kJ3G6Zhg4KpHKDO6X5oYAkkKL/S3CLNwbM+bLpu9kiZEnj2bI1fnR6V9
zxxJXcJRpBINaCJ9eRqpu6xQ8dZfTmtZvdPNDBtzZAYo+283OZHZK9LzaL7jKGDY+T0zQeCmhs0X
BxQV0wzybF7eZuMkAL/W+gFG4Z5uXsDijzLV66p+4y4VpDU8+6ZXcukZOGgFG2iF83Y1U47tp7Y6
XVglNFoliGk3QuYEbFjVqb3YHvM0D9y85XOsIKlcv7Po1fTxdsT8qtOhGegCNgkPin3X8o5M7uP6
c5z8VUfEwZOyvr3wvTeuNPYdUUByoDVLYVwOHCcVgEDtNprujeYpo3pNKaXc76Z/c0b2aYNXzWhc
W03JDvqgjKUFTNxlSZmMAwf9uwJuNtuXUHwK46OVN3HF+rEilkT4K5E36WzNIW3kntOB9hxlKNh0
FnjCLSZf6l1XaD6zaObxeIwa+uAwwjNiVsqwfxDElUXJ8qBwVDAioalDUAVTfCMkeU3UNwiqnsZo
usvyddr3qo3kEHPicBmhSUz4Bi5DwqY5U1tkEflQ+SMuIyunGRkZATlyxyiFKbGMt71l3vduyiuR
zjUtM86g9ZnTtqSh7bqKBpiG+s20gknhAVb7Y4kAQkRETwFgyyo8qfA8yQm8VeziBvE8oZ/iKCRK
Xkg8g/raap8YRdgona1mVDt3Sk6hKi5ZUh4RJDOfnnZoCXit48aKJp9cuGOlCd+sHrFjMVRafBuN
f1IBRikPZCkDEs92mMR3UU6hoxm3jnQfHIj4RTN+j/18UipID5zYfWdtF/R0ogNQKZ+4qd85yXh2
0HiVjr0LmU9G07Kzh+wxG6pbLYaaEiX35OkZ2sBweIB23YaPlqvubLO967T2bqNV6u1In04a6bZr
520/pEHP+M9cbD8JEVkJUPStSvQIzN/U2U7T2lJLEdohs5boDJLyWoXjI6HwVO2YN8hwv8aif601
0g2kXD3h+MFWcpW90Y1u58T0ex39BYPem8hcskuNJ3SRdwaJhWX+nuTy01z2rt3e1dWhdcm6IsBT
TcuTFtN4pzDNBazuSC7PiP7v80L8TmD110vAraGoBKsaQa62+/zYNfV7o5C8ajp3xRhdciuwquax
tuyf1uHIj8iRTVNSwWGeq0hEaqv+yF26yGwfOW1AVGowlFnmhA07b7UsuL19YFpk0q4GkMrg9dQZ
kKb6UzBHzwbDz1Pi6LjFDD9NegrbE+xm6W4lGiuXhqWDfxzVxMOMhzfeJctT0jMd2RF3nmoXrDJq
e9NkT4nxldhs5yWxfu3NYL42PC7SwPQe0TowTwAPfNo+TvVOEiXjgvfIuCN3vVg4wxgKQ63ErMyi
85nC0VWZKBb4j0Y7W86tevTUnaq90Z8JJAlQYfw4FD+Vh6CNgbsMIWBjwr1SrUz3hB4V4pzqD8xW
fSsGRntOtswbLH9tS8S/1fQA0qysUWxvhH5N23eeajbiW3w5AXY17Tbl0FY7mtz6nZvcWxs6U7uo
veNRgkrReMbIoBxBKZpPEKeVT+AQE1l8jeiWwFt6enRttT3Mj5wNWKqZ1+tXrTmqNEizg1rsxn6H
NI5/Ev3GMrFyTu+VKg7gygh5/dWzF6xSnbIpnT2ygyU9xDWseukVdeZZZ6e+bTyI77Dn/cZDpjp6
+BvMW3YXx92xp/l6tW1Q1qlfOa0TxLDDrs5v6DiRzJBu4E+OBwhBnh2sWUufHF54+O86Gnghtobq
VkfaqQ5PlUs6rER8S9bFTMif7ac+7Rp7g6Vc+cZxBpCtaCvOgk/k7NItIEO9Z2wXycPaMuhZFcLZ
T9N1XE5WeHDVc7xBpWjdU/E71qWZjpKcUe3JGJ7rhXvgRSpvifXM/QhfaiegEF4ryvmC8J4p4AVy
ndkz2fem8pHffBub9zK71ZCkpsdpS8iRdXKIJjIe1+AH21i27XwWfhcIO+AiMk/nutoN4jQOz3xZ
ph9mE6P2vSMCs92a87l3DiJADMqDQJ0uj+mGcF1tm+9YOMUhiW8mppTggvXiSy4/ivlUj9vcv86I
sH7i8LlVH+Pkl2J9dHd6/JB1+9l87KmlrpHxPc64Ja7U4V5dv1nqnWXtlOnCZiycB+wfrPvvKgg3
wr5LD8R7Fme7vo34XXyabvkT39Pv3F1U/iScf2r5ZtEYn7bYDRCGOUyB6TRzZPfV12i8/i+SzmO5
cewKw0+EKuSwJQDmTJEUtUFRUgs5Zzy9P4yrvBj32Gox4N5z/jg2/8jNNiiAJbxv2ArRbiqXme3b
fM3b9NC2BOleMvtO4ZittL3b1F8FEQ7dpgi3DcUFDGpGcw29ZJGhhTO7W6Qe5HIdW2/ef9eQUELT
2LCZP4oVsY0Il6OPYFwlNA1wZphushKypbZgLoWX92LyQvMniTiOmZ0nBlZjwXnU8D4YDgZBOySt
p9L/Zd0KuY3PsNhaT4n6tK671Gy58oAcE0mSwA650jEv4hbXLAjl2fewMIpHQ9kqc6JOiQNjmLUq
/jyShkuIowB8JOyeXr1KQSVQLi9oQKjAwcWTRMg9seLQcXpKxzj/OMj40UD/purh1YcheGb1e/6m
ZUPvmiEROwD2OOMXkc2fMpQU5ddsnVc2YGMLbfGLqpzF5JPK+2n+xA74fApMFNl4sfoTYQiB3C5o
BHJl7+1XB1Yi9qacf+3U5aaoj0FzbFFY9vtcJAHr2hQDpGSJkxVGOF+n/WYU/gy0GJUA2h7+ks1B
B/MqMV7EznGwnJv8Z36Br7MoPyqcIxoSy4H6Dzrryo0B276StJVpQVruquqjLs8VY9MnauzO4njZ
1MIjcDhwHZnUCtvnFR+JpaZV51I7qjNJr9zDgfyJ5Aa936JBt8/kwlF0DIi/a1c9PdwL4C3l4deH
CPSA98sWHdpBCtxcG3C2ZcJaXHqbQDjyLgTj+z9+Gk6PKETvbcp7BTY+Sm7093njsru21QpFaPKZ
g7WCWZFOay1Fwjc8N1wa5EQn4dnDVj+TMuzUTMmEGMErjVcv/JC6S8D5onPvtQjYGLgZ9nJ9S3XG
pDkpmutI3YFPK+yCKEpzfdPM7Zl22W4t/9JOu3HxFksXaQPLydasdynE25h+dvHKczlakZsvawgq
J0/dmM0yrv9ql6iQoLBVFBuCBu1KasckH8nb6ce9oB11baOnrDwkl7AEqr/sSmJw9TgNmvZq+quC
vAGiEKadge2eVnvtocQAXOshWw3WUQuegbSlwGrRuf1yyndRvkLzL3WnhG9ooD3jaqavt9lwsHjj
c9Jw653A3hxFP/70kwmgQupzVo6zoNi+I7OLPzmd44virVuL+mJ7fgGDo64Y72xtT+IDgualhhx1
MlVCq7nBJaK1WJzmd1MhbYUAYLcvTnTIQZncx8ANrdWbkg8KgIOVtSlWNHGNnOf66vfOZ1fQ+478
ubhaua0JrtHfZU5zv0dSveqKc105xhxqtTqeedW+zYVOs1CyzFBhFnDf26LguZtVDDj1V6YrODmK
ZWHd+eTW2+H0KLUNDaApkLK1YM5ZBBcAvpK1l+aSLwga2OLCMRwp++jzLQ9uAxWkbdv4MIQrSvu6
H4RUCywQSzyrw+LbdFRI19Mci58EC804DdSSKsDoG8F6xEQyJeeIK8e3cYTXewolFyJx17YHHeQA
1rFbRfMw0Z4lY29xEKPA4p3I802cANaeBgMUJC8XivYkCqTtjgoDj/HUFSYkklCbpVq+5voYKoEI
XFxY/0dDaqZEs3u0GiAsG9VEGVszr7LkPKUkGMQncq04FpMPg4lqTZAQbo6a7XldaJhl2Tgcf1mh
ODtLnAb0dTa3JHdZ2FlikHMfsawZxb1B2oWgilXim0YgZMrrXH5LgXc0QeFabSuGH+Z45YDvCbPl
IVeIpX2gYBw4MTJqg888majrU6VnZ3/IVy3YeaJtTtxtPB5Uj8+jRmu8hGmXu3StTsZei44Fv9oY
cTrvBi4KWk/4SsbJgRRHvm3YVLTZzp4tQu00DR9GsBWSTZA8mwdzjFtZLl/pRWbus2BD43csLtXm
BjENCqjY6cg8A3ohIqjTtwjMy2KbBeuY0wmTQnoUeGA0HhCIeIXRVxBpX7ylzDtytu4VYgWBTR1L
XvFljGf3v9PlO5McKms72TEgwApRAF9OrHu20fGAmiU9ZL/GsKUbzSctz/fop/OXcCrEi/Bf9Vmn
h0moZFRCiDxxUJUkSnCL5k8k6Ja+r0vaYa/83Qo/hLjwYiUOP1kiOjL8jkgrYbc0kUs4ZNXYZUM/
5qntYGdQYdRzMLRL2Kv5T/F+BvnZyCzeoUlGTgIddU2HU7PUUGPTeCeirJLTHfKRiteQvFL67HWS
lSC5XGKi/V+ucp0K9p7ktqUaunVICl5kB93b7J8i46oyA2UwJ6p65ZGxe39lVhtsoGzla0M8DH8D
p3nwroebMB2M6Dk6raMRTspjP3359YU+uT5dEgK/iNyx3MrpQZbGRdCf9OyT41JTt/MDr3svsQX+
0L/mB6pt8B/YGjLbCLPvfPPqlGcQzbJIuqcV0Pe5Ecerqn118TxDluJxFHENbzWiks0T5illJG9g
N9nwy96BNWFRF5D5DRKGp2/TZgqc5a9APGmqXGTTKao4XuUDYkPG9MSVnbFaMQ06CTA3x4iyiZRn
zsqoQeK04WnerQzgd5aEyG+YfJ/9eDCL28CHPdBuOhDbf1aiXYutEsoJ/Um6bHiymh7NUgmJhbKN
12axQHt/Y3ehTZkVdi2XG+1SCedYPFKCOL+BqrfEaOGXMVPSy+oulEWPjpxtDarOk5aE/PbfDJ0K
7SuefloVNnh4QTDZentk7VHleyFckSvgUeJb6SQEsLvYkebLQSGbV72Slx7rn6r8ITOnddmrqT7L
/isSNlPLgdmQjXGq+yMHLjOuwooiOwHMPE0G49nzr4FFPySuXps6cDaic8cWL+1ZBmtvO6BONIKn
CGHqgOACtGcnfP3mqmv2eb0Bg7Zz+sGc1OHSmA+gMTz1yX8Tstwu+YKSRd7QxaG2fxHz3houVYbL
1pgqHpK/aZKdqLuTcCzsgtDgD38ZuBwvOjNpK3yy8LIrjzYsK3oKYWtadNGsqvJSKL8qHAANUItR
AuJD+CxbN5UWkXxcRP3OK74L9RyTbM41io6+d6XE1TJgvU1oflciX93HEG3LH33R4NrZiAYLHslH
jEq4EkTlH1BiLw6Me5Q7I1Gw8n+p9i/3aUYgnchmWcMJxFVu+f+M4FdX1wO+s26bFAD5l5DQnnh/
n1nSg9+sK+Wi4aiJk9PIPNSO+7A7WsEvSgDxmzoBmCcaBWBkADO4JNSaTcJpzdekEH6d76ES6wSZ
xUmvVwMj6ZQ8VX8nC9+kasynaJNfGR+o2wFHQeCQ7+XqpoifXFGZzjg6rNV6lejPCHJYEK7zLYNm
gJxrjY0e8uDeEQ9XoAkXgbKF4SiI+57KcfSyEcjgAKlTqFd1UDZq8q+0znH/U6VX3WRMOHjWMtRX
gMsc5e85T0t0J7tn8XE6G6YXI1LypmlIVfgl461XO8kipBKOPCgK3ZZGcMDg5eYo17Av+xtZI4D/
7DHCyaCzdN7ZIigq3i4YiXtBBLux1CM0bzvQqqY9pMVTt9Cpo+fVCbdA1Un7BzUU8mtyEJMoMbTp
JXTRdlofHtHn5b1tvsxm2erLyN8pyl+f/aFV6iAXmWM15Xde2NJkKyzImPNWSX3oybPzjtV4i+tv
rfys20cv3flAFH87xStiySRlG2qzpoSsi5Ki9LUqnkO0CeWDtFZe5T1sLqxAfg5s0ouulj7SYjMV
+97YevKbxEZMPahG95XDkKb8UIPrRtFdtgduC84M5SLTKVQSqgBpbM8Ne339T+72eD0h/P/6dMdi
3OpMp2PsWBVCrf43rExXoZwr7n/ZruyJcvt48Svoj2GJyl1+DKAg/lpfWdZGDi8qqpPcv2E0tX3W
EztwRP4PRGAOYD/qqeOJ5T6BFovJDYfT4dfg45ACN5lA64zvKX/5wrmXLpq0L0fOLMZ87LiLDsxY
mlYpDhlvFt0kZ0oSpR4F/rduBvPrRpj1Hes8D89pAKGKczfIrzEannlZU6g1aILWzht1lS7+pH4b
c654PGLHlgJbvh05gaRe/6DLBHfXXYC2SPYsBcjguJYvo35izWdIdkaPxYifWMIGluFHqh6sdVQc
DMDFuUq5R0CJPYDaVWCt8sAEk3u7ePjlucyGDwGAjv1aM84jZa9/NCHFrzRcjQX5WZukThczCtHu
S/lIRO30l5prmIhKOfAkSPK2Ejemd+IM4FQYMWhIbKxsX4XGd7b8kfudYd7a4GoWh15fV8WKNmLw
j88KqFVDw8MqR54hPNWnCZPV55Ql7fhhnU9h33pklysZQf0/yhFR+JiubiErMw4ANuVyMnYjSz8N
rkCS0qbwLwiekclKgKevoj7rCk6gBSFV5cEiTsxBwy2MYPtQXm5V7f/74Ri+hoeffkQjRY4/ZX+c
h2QqvNFU9+gyY3vI7xplR1DAQXa1uGC0KLTnKR+WvGVYN1b9uG6YbSoOmQWoh0EuMk9pQJNhxtsk
bNV0FZrHUGLKXTfVlxwiZ3mqslt2q9q6vyebdFZOlMAlttS8sEU6hb/u488JUi7jrDSS736taydY
TOp20SUrZEh+6Mlyfs8hLELzipnFDsSOob1cjOvMv+ndv4bflXvDllGzAQKQPk6sPd73p8Uf+3jP
9P4uxpsWWmZc6F+tYZsNkplPWfxmZO/URU5wW4PEeQMzh2d7M3+bBXlXbbuH8MVpriXrRjopNUOm
skI9zZG8anJ0gPsZ1jRkxItLk1z65BZIL2YFaVwTHjHm+6w9o1uCur1Tv2VL1Xer/ZgKQAlcyUxg
oF6k6qZRLvNfLMIfRNOLT0bIb4a1hy8eoUCVyyCe0JjzjgC5zKdss0SxjOzqy0DQ0zRfXIODQU/2
xiffAv7nTXUu9g10BoyqTgddR0evHXKxpOJVVU9RcQdQzg2UpcMZs2EoEOMFHrca032xQk5Frbx5
mSGkMv4ErNMVWhEPufSSspd3IC0JK1kSGEsJZWQ9fVFtsZCqDzN+CtbJaFbyeKi6nYiTgwmZAnpy
mOxU8+dHJQkOUfE7qiHv4EMBKknqb0oYcP3BOlV7fdHZOjfWF7cUSsUnH7tO/S07XnLs1+FyLJ/z
5ky+2sBsEIA1oiXDTChv0JVxrG4rLr10+CLNOgVKEJJ3lL2Jr14UGHNa9mBj2y5Gnrh1N1y4rvlh
881ZLXW3M+4sO/h/1UXbsfmQD+uLp/l41Jp1kF8Kk+5fkhqtezyd0Ps0khPLax2bdbccw2WBRDL+
N8bpomv3M+qiBdt2JgO8Qxq+yJCCNCPs2RTeFX8cly8z/UKcDB1JafQpDb5pHMBtcsgAaAz/o0bh
rho/grjJhZMOtRfAozCpiPVBlK+h8x6gLPHX2XX5rL0dlT2O55864ry5E/Rpk4INTa0GM/o9Kf88
7TP0nnp7t/RNKa+b5LvxmY62Q/E9tV8CAcOYUPhoZiyb8oNA/NK8W4DhfEYHYuk5r/KKevPLbeXf
gJrtLNqxH7rmLFN9IwGjr6tmoGSuIOq/5LZN+9AZhhu4fJ7uWjCIcuX59EuWc9UbKylH/7GUsg0+
VDvlpE6q3DZwVndMuh64h5HOkou/mVNoB8ZB6y6OT12sFma0rxDbcMyV333QLMLivrHac1MQ8I7a
JvkQeFwR7drYHwnAbyrUmf9ic2Z05YWW8dyQKuF5kx35fD358YJPAhG40lJOltS/hhidHx0afBpO
7xIrx/x9G9Uvubil9THPfi0vt1s2tzS+ieJLw8/naRe+aAOiH7rDcEZfm/gc36LpYgxc4eCca5p4
ce9QSsnOg4QBjZsPms9fX8iwIcAkyNY594Yf1MzQqsCbCBeLaKVK93YGikQ0090TZRdjwckIrqGI
k3CDB8JNskvgfCceBhEBYhYLAEd84lbi0UDxRICXqyo+bl7LJuxnQSJEbNo4GIbgPFe063vd2iXs
2xVlE1WPoZBgjvEgKZw1vC7qv/PX/CTm4lG0gPDYNWsg03h8Vhx7tX9Uvc28cs9LAtcEX0TufICc
muskXGM2WnjSyyo3k7CMPMueX4AMKqpDN/ezKHy8R9a6G29IlRdKcaJPWwSZEDfsBWm6ItNZMtzC
JJyckQBtQtGedK6qXP5W4h9ge0PelRmdZ+sAo6Mod858N3RUCw8BhQfXAbyBiPEV22FG5CM56V+1
29pyfUW661oMtQWOnJQHnQnN0Kka3hT6vavgj3j74/SiNA9FxyS5TMhqlv/md8JQPpT+nvmf1Zvq
kEXSc0ULB1ZCTipB2sD7yM9Y2AFOPv6GEJvXZfTyhdB3tmSwePi/vrKu8LzGyeeU7XnfIpijVoYB
WPQILPdG/1mqy2BcMlnQpSnoK6k/mtUR3yMqPmOB7w12H61ifKww+TbLQdiOBPihZiAyysSMHmMU
UsMLH6+Ehq9mfYCLnxBfZuKnb1286gbJ4Ogol7t1R2rBwTzQEFi3+8b4TcPP4aMsqX+6mOOa6gJI
pwJlQm1e1N1wz0i45Kd0zFDsKUxKlsxEJmLL+kqb2zB+eIxw0YDmgOE1Y3dekcvHwT5/7ogLZ2wv
N0gXa78NA2tmczG0h0iyZPiX299Zz+I7Ai8MuJQPpbjRZr/eIWCRr2hWIviTSJd5MD95+srcdWPO
9+dRTW9BebX6H6p8r9vK3rdS4ApZgP5pT5nm4u4x8zme9wk8rOgwb0hS3PwWdttocJryt8BjhMSd
G7RSEQmYh8ZCWs9RRUdbv7i3ZuVwN9NHVYbLlgHe23nRBcXdzPnQnqB529HVV+jdRCJV1I8hvZfh
nwI1jPafUjdaGDiIYUHiisec5bsiWbmhIRCJmV1J+xbbtnQZE4ZSN1mq3HkfOaEVhjK5OrCZOFWM
Vl9Z8ZoPV715S1ww/UVueLIyxAaYh9uaDmmODCu7mhpItLhoInSzLcMSEuiYEEvTJlvc+22W3BHx
n4GFdWosx/TZkvW1OZwC+bc0FnIL7XOwOoiD9xQwTXF0jRT3dhkPqveiqpOkVwGlYWJbAJbKiNP7
7nsXRobJhMfAMYUdt9lIMNMUzAnFXxV8WP2B3xuKD2AZPPE2LCtniMPt7HjpMImmPBwtSS3+Nm52
MWq62DxwJor42see0hbjR0bek+scXcWxNmqAt9UQbwQoScWhkGqB5RrmM8Nxz8ehPFuYiHDWq4C6
I7rgP5BiRgRoB2wqKohNpiv5GB5sVqc51bBJSPugzVXeStJFZe1UvS+h/KasoJT3tOMuI5JeuRS5
v8MlF4r23y4D/kUiIhvGMe7Os0DbaxpbLDal/uikCdw2sNXhmXjPsWOH/7OETyH5zEpXC5FdrGnC
iqcVI/Ma42uNeGncaKuW+kbfQYyBfYNH4Pnm0NX+oQKEM08WKmavdrZRjbi/Oq4KJElq9VRJbEe9
p42f816IM9GqTvPeWVbf9V/MCaIBaU1ohar8RCi6QlAPhER+lagPrf5p3hEsKicVKDup89U937Vm
z+VWO6VxhX6TyquJiNfFxAr8AFBlmAmY5I9chrbkd0tpKJGl4/Gc7XyIlhoFyV/344lv09oFpIrn
0nemH3ln2GFCzlocwM4s/wH1iyZXtu4DirSA22BONJC3hJw4OFjkZxouVeVUtAfP5yciTfVo3cFD
T8srMQCM4yK3WMAEKAFB5lhnx72q06mwMysg9RWiOBW9LE53kESamPTwrvSsdvoPDBWxEf/u6FGN
T6t7h9pvXyL7035bZizSYOzR4/6CuddsgR15Na5NLP/CSqWn0XdBKBmuiA3qkLBr4uLwaNrSKcDY
6M+0va5FkXzDztQY+7FbQtNLWPXQn7XTUQ+ufKbmBCXHaBRRiVc3B/pUFuUr48Saq6XKrluW4785
qpWC80XZniu2/hbpnWRCxCbvKj156Rkws2PIC0ijaJBC9QP6tayjLfI8c2HRRyP8KeV7oqmAC5Gq
bo57EJqYcWNM3AiUNZK4pePAzvjy+SWPqjbYvgRIuqvFY/7BHBQjKhFvdQexUqx74SUFMMjsDxkJ
HvNFFeUcjC+dtt0C40AmgbmPbsRJnZRMIBQ5xih7C+L+1uDqZHEF0pp5av40CuXSBTVnu8/6we40
a2FNNJUQzlGz5wdRv7TKTKdPvhIOkoWHN00hxssetXX9MbDSqksAbkvbNQzf4dnArzdpB4uBr8Qr
TqMcLesMZ7ZR7gBXdH4XXDE2+lMGO+JzWZI7FKtHKT/P3/eEnI60/Cj58POenBsegsLju0T1zsm/
zffyrDeBu5LHzfzht96zJgUtzNlkgx6EghAEkB1rJ4us7AEfowGow7TDVa1bL3HaK8W1FD6IO5Tb
rZe9OBQopZTDxwS3UTN5RbkjWkCYRWDn2GmbghGXsuK0fZGNwLKHABQwc3a94KBVijN2PEdLdvPU
FbSa3fI7G9zQiDPsiUyxWYRNBQfWJF54TtBND0mP7hK3n5bFa9XXXTEkIF8U1oU6rbKYXuw6hZCd
ST0ErXBAGVk+CsZ6anUaeVFxFcxblt5adrbHmAQwVgi0RoGhWsxMg2uJDgc88DcsCJwZNKQgoYy+
kj+9kv1doX2I9M7Y77JaeQw7DQgofqxFBlhvxo3dBKTDzV8bEEXB2HyZuIHk/FeXLuV0ILJJ1Zgp
usSZRamJzGeECro0WztZAdt10QppmEpwTQlpvOGvwBFdpedK3dLKvLBEbj/9h9UBtZLBg9uZtyb+
87kWoA60s5+cGxXMFY0qXqbA+Cqx6CsYUqzxe5ZFka3O6cz+vMxp8WDk5TtZ+KcpXYfjbbBuI7LE
oINKYx84xxwB2FUR5v1NtsWJsBulR1VRuVD95C+lJIUSaQhImj4w5CMP1KZkE81PFbCYaJIJEfOU
0y0+nKsAdsjbdWBmHQhxZtCTKbRgZefE+9KAHXsN/B7U1NgmGqLUbcanjLE4++clIvapteTd5sN0
/kWdt1hXEDqUa9BrXtHwHfEuzuqqFI6bs5QnW81JNXrLIPJCfvrGBD2BHsp2RnqTU9tmdB7jhyqd
Rljm2U4SmH8N2QhCcObCmYJh7StfEinpVvVVe0tljrq61Sg8QgJwxP4Wzn4C6H4TjQTIlq0hiZ8B
sCqsFo0tL4tkxZDujtqB7g23kp88xOvSOrb6Z4U4Y0wY53zU4zwio8kvSSeSaYUuWgMUCX+Czgz/
HWRvCIhaXTM9CB6UEodLIm7qYVfzS0h2y0z8LmfIztgpPksXmcqsEj3zAvCTql/K/ocnWUwcbNWy
YCf/UWt3krg1L1uJRLMUGOsqlWF0SoCBewc3ISE+GLvg6owU3uFQG8S5oFZBo0tQgBO4XUf3lVs5
AJ3NqreeVcSSUGsLCti0em1ovJPxF0NkOK2ngPbtg59CRvHtUJhorKl1jKL+8RFkm3yCcVQQUfjr
uf4yzDbeW5u1lLsGbJm3M0Lmh+xFNATwkpeAvtjweYWes8aeYLdCuilQ/pv4UZQcZlvhhoEh6F3W
oJRw7QX7mPnJGbgQpgdRLDKA+ZlsuskZlh2JSDzkUPqTk82Y2y4e2e9ZkSUxsiOmw4HRUGgPZvto
eKmTqHMaJZLECm252ii4EgBgXQq2xVNM+nE2oTX5kQN6mZZCdYxwhAjcnMlw1TA7FJSd/Pyr6jPE
LD/rleAA6fLHaB1inGnxLUB4ZaLe0NvtfFrL0ZLraKFKtoCpBIe69acQNUTUJcO6T/mg5f3m4n1G
h6SK3ioSMaxcdluVm4DfjhpxiUshwqKU740OEPDSZyK05nKUQaIJh/yXGa+0c+ulv1Ky83wUUHhE
nmNlI7Wxlt24peOUY0EOHTKPZ4gNj8Wsj0EZuZaUBfOYG6YrcMeAPxqdbtyVxmcNBKxHBNckWwuN
tpk9rAxFAh8+kibvGqBEnl0f2UE2L3q+yZMrLXJ2K11jw4C4Rn+CaL5Xih2BnjaLUHBSVxWa87Xc
7HlJbCpuKx9SjsCaeVJO/pTk7RGr8Vtypc2fA0O4jZltLD4liTczJXjFkRjR89N8bjT5zSr38xtb
xCuDIvjNfAUk7YWa90Y+FlXvGOa0CYp8Y0wi/RIW0SEVz16+7Lm7Fn9TbLheRghAqTI0oQicRafq
7+gOywgNKA7S6V+FiszQNrX/6SsfFYLnuGmRI79E5QvR2X9vHbgSilc6s8ko3LC3Kfm7xJxCgoUA
Mh160HhgS4PxHJtLiMmIoFsiwbMVj15xb7t/ZG+zKDAuNcu8ePRu68aAb3hJyM6CLj0VhUjdx1UF
1yisUw+QUT4jOsJbzn10JJzR6fDIeNgTsjCHCpPohNRdIqnbLc17Xm+l6BJ0fwqu+NxvyJQguUdq
HKqpWDU6Gy2TEq5AaAmQ10lfHFiqEOc3e9Lsl8mEpyODLctXWbvvLjnP/Xw/CiYpeg50DZB47RL+
IS3av7Je6uKaRDOTZa61g+heZr968OEnnyNOhQn8qOs/ooFYn/HC+GD9k8Qv+t0rdArFnXwg1IJr
k3DXP9VfhZ+tefnF0qPcfONCUg9mj2M9XvP4QjCl2tJ9ABsaoi/vanFZ6mAKi1+N6U7HkZI9uAAk
YQvcx2GxhIzDlrsznZKgMR5i1s142hKokYtfxGZ70Y3uFQXiHdsyZhe2MzoCtJvn4YyXV1q0kauN
AuWPSh6haqxuDF56iw3WGj41GUcCFNj89RpNbauSbaabPv9bFBfzxtswk2azFFJDM0E0/igipibP
6gQG13sfFSx08VKFw4xZWTo6qHlbOONioyLn5NUuUsxZLiTISz8gE4bU0Mt8ghnel6g7qNoX8Wz3
QKTBmmEwXOl40iuOwCT6pdJqHoipJLWFqgN6iHEBv+BirX+FfZ90snHcgolpQslwtJA+6Dsffq1U
f8vpbGSPDPNjKfqLmoe+4wTMmHqweAOQMpPbJiGqpGgdZNxMJroLPhaBdRWno7eSU6CkHcrJSt4a
uKNgFtpfs35B+lsY3ykqWwP/10Vnv03OnANBVbSn7sdvMFtDZfitnhXWBFVZjMjV9AB+sEydETJt
XiL1+i/gFU81HJBg2f60IYMKCxzaGC7XdjhjC02u9J8EBepOtIGk3TJwksdgQAhrrwr6dj4EuxJz
GWJsfcs940cbS35MzrSUy7OH6WiONBvLn7L4kdN1oNxMfpMC+BZ/o1cdOuWANZDbjWcFKSjCH7nY
sAhG6bqpfyZslB3kLVmAyo+FG1mvvvr86odrmo7p2XVrlS1oQXkbe/YmGxAWjQA9/51mA6jIkNeu
gFkv3ELFxQNqy5ZhSPoozVOonn1XHoBGlmL1lgh4Ser/iFQt3+qOYLcwBa7qFCQRVeDU/FiXHDLw
A+qwbBLzMOssCDVDesOQgzsZXHVgJtloyKrSfCtiCY4PdX2OpW3f7wkDJi/pTjLOwQsvA8dqWdhU
ki5MBnQLFyGjfC4hd20xhEGiS+Dd+6leDrSswfgmsPlBgxcXGmIZIs5XbSNdJsuUv/ef5QbLwH/N
ixBbUJStlZXmqsLSi/a1sFQIyTXZpokrWQYAeEBGEKJiC/PIsQVbRrx7HrweMvAz+wnbXhM+yuKZ
Jp/ghpmwnpddyeXi0/H7gspIFS+lhGvSmV1I2usgRGf9cs9wkVQ/dx3fZ+aCnfbsYe+uf6fKn0Wk
2+jKJxrey3YttP9qSLxI++KVuIRLOXto8ZvpXwFfnMD4lM11YcMrJq74BMXQhHUV/JF1Y/dyvChv
AZ8HzTxiQI7yX9T9iojpwYBS5Vbq55bBm3fESZTNcE1Vl0MN0Gg5iOu8WYvVhdg40jU/RsCPeVa0
5AP5vHZc3xCNcDfq+K7IzRXvmnIG/IuYgdDkkstLeLIYoCAK3u+MHdxV9R+2V5CpYHAT4LLw6P81
ULSTMPChYCRD05CMn2m77KxHED2C4K/Rb0J/zbz9KDIansaVsCy1XSHv2xT7JeMXGUgV0LvOxtnC
6QjwO/RuSFQrOjn3Wr8WxlURn3X1JIvXviY16FwEf4pFpfAmL7dz0PF3Wa6I7cJYt2aMdeBo5Whj
ppzcxcYwr81U4yrXbC85jt2VdBHTfBbGXiHlD8ITWgmL5fQo9A9rWKNu07QPDZBLK3Za/x4B7kv5
bKTb+YUzj/XZZZbykeBbqMdKAVS4ShzPQ/ArQ6V2qMUs1yvISYCXsHGGm6hc24eZfQjNu3MrNwUy
jbsRJSUmMTZtle9pSGBrPBELpx4m6szIzl2ODd9tf9H2Kys+wFE7eBHRIQ2ka1Mj5LOQ+gvglr4A
pDgNCX0mR77lWnie0fiJcACGPyU4yu2I7apyQ2zyNEDIJyvEEbBViIgB4WyuxMcC8t4i0IlJ/uB9
cAT4aCb8f1NzSsJfmZinTvizujVC6VkTnQHYmP2vl4Iwa18DcD9aQHUgbYaLwtO+rO4lHTSVpuMF
Qt3IP4iktSJpEb7ibH5KbPqyURfXFKZxO8EY5e5M3bd4upBQRcJfwnQANmsb1m/u1nlltyrpzDRw
0vRZPlGUyhwYcyzecgzeOTQrynbHJyStj++K+QlEEkrP8DWOy15Y+vk9Ig09+umJ/7GUNe5EF5Mc
CaT/UGnUy2KdIxXTPsGu0IXVFrNpcMjgxhh3yDWrqwNCVB6YgfANFUkUN7guHvknMjX6kolsE1kv
r3hH0280/eP5c6x65wN9yu0aqNeWuJOXBTYwRgB8pHNoe7KeMU8eoeRL1A4d1nK2Yvi6mJDeVUl7
Y8B0TbMQC4Znk7+CJHEjJx9lxZGZo3tOTmG7ybV9SQCL5R0n5cKvJx0MJPJoDkLrIsKoS721n5nf
AoIGJEIvdzLMBBdaMONA5UOFqdKit2V+9x1jM+aZ3CUTl0Y0i6zG7oAUs9NeWcNVLT5Ii6IVY62E
wXx3SfKqrw6ECCBV3GUr5PMq5UTRCpq9ORhKda6lO18XmP1I2c4ifs06nqXiXIgnMfmCREJ8LnBk
G/GuB76vhL9RZPoRsEZysUjojEvzwxA2ZHviiMZsvOsVE2V0h8D4R9W2fXwZcupSqFtB+IzRasjf
ySFhbvbshliH5DofAWP07LxDrX/SDK5ZmCEdVXIJsAET57Vl1bn8MNVfAI7/8XUeO7Jr2Zl+lUbP
CdGbhlCDMGR4mxFpJkRaeu/59Pr2lSBAGvSgBlV17zmZEeTea/024ejpeIpQt6AoXRrpjlVBONA8
KG7nnX/ci0gJ7NHxFumxUjUycLYJfoOCxwhAgJxuKQWrnEnrNTLP2rLoFy6i4+xPLy7qn89R6+yR
Sk7RFQRvoSnsSc41iX6bdK9F66DwYFiC4pkh8J9HDvSK6RjEF2kq/QIBiLb17UM35LXoHga/N84k
+YRe7M146Fukb4jTEZmsoBhiFZJb7d2gBrSUbzlDnzaiNBtcAiEVMDg+0YDd/ib1T4QV3IQvaCNX
mvbhdNwLKtfkojG+hogvOAMtllwxYUzJAcJp1f3ISAMFjDF9W3xNnY9dG/aScTbhIwfbX+FJTygg
Ub1W/22BAQTmyfWBA72BECdMFBYTBXqobmz/UfefTv6TgMsb4KPrlO50wblCsJRsnkG5nYa/jrrk
ARUAGS/JlXiukImCwaJHzTCjDsbVoxOKL7dgkQGNu+o2It7Svibql2JfzAxfMXH6NtUxkk99TAR6
rZwCmQ6Sv85edJtpM4wHwnUS2RvmY7/qYS9usvhqmel6Ag3kfCNjQKYCEP3wvALYDxXP8FTtL/qB
VBPUje6fZ4bF9D5hywiAFWzX7tdp+yp8LkGGwj8AHziO/NQgQ7OEEO40rKCMmm1v7VOqDuNbHLz1
AxyBudaIGOOz9oNDOyBOCdfg39hc1gz+TB8xMYycVMO+Nv+xhfgcTBBgwPf3HLYZ2RTXAJ852pGj
sx02CPXSeC3x6fmXhGddPsbDK0ugTX2zSQAHqCCYSzGxadB2bLqoqRBVg1poCrHkXIVS9wRZX5rV
pl1XWBr38Hw9xuSEdYio4RaxQ1BzghXKKrwijO/afQo7arwn3AihvB+ni5A4xtxxYSutkuwPGj5s
d+Tek3gBrlrkWxWBc0eCC7tu5GCxIRIzR4qOmqamYtjaNKM7xrnQJxOq1s7bxvbM4HNCUhFJR66U
NHtVoxsAPLJ4tksUHhnzziKq7naLgJCM5Ubju9+wYKfjWxadS+nWhe99eop5N5r5AMLRbIZNo3ti
PyhSynqZ7o8U43LLe7n2a7PKFO1nO8BH1nvKbMknotfP7NU1TbJWxy9Xub605+yGIufZTD1Hdt8I
PV5IgPI8k+DsizDYhoTuK+theA7AXTSeoU07iywLzTw5JrFwu4S8PII06f9bWep7CodocAKOZA8U
XNTl4rWdPtTmTXcdD6GUEK2QzQ/QicYKiDxW9pOx62v0i2a2NvjrsdPCK4ONXmu27LkKMF9ugmEH
/GFJJ7zGgFw8ciRVxA1R4sip2kP9xINF0GHdoiZ2E+3UdERicXB585O7SAw/Juh0gUhRrkNIgV8G
L1zKxWu85d+qV+FPmRtLw4dxRUCGpcZB+tOuMkOYHH+EiYnI/+w49Zeoe037bzIDMQ8EQIi8Z+gq
G9lfSO1H3D7GWeMTP/rtjjm+vpKXPXDZDbApjA0l5H+y+As11Hgci57qBaC3IztYkL0GnDcMbkjc
Sal4xCu4B6SRPX30+FalTdQsChAwdqL4ztBIzmmMf9F+tuzpw4vYgIf+olkXDIGi5CX0dOO3TXcp
2IrCRiH26gwLFGQaUSP+BIGLrCX3nxTWo2PahZxxeIvajwobruaNGOS5e/k1QuDJbDP11Njxy7Fw
FUTUX8JyPY/rQLDcC97A9TjCxcJ+6HfqPYTGo0+/q4qhPDzxmA8K02w/LsZmXDrtR4A+RiZA9kc2
NuxOU82mNqw6Z8OYMDYPnJMcz7wAiMjIr1tF0jIs4cn5GrFRll3lpfaBPxHtkEIgJUCW/Wm3R0cX
MiZ/NWkXNhwZBhHPFbOGAAWD8ODwEIjRkFTHVV1zSRA/EgHj9sWNHEESSE5Zdx8/2tTj19fjG0OD
2mx5n6viXWK57OuvKj4IfspGWECC/oLBIAv3PF9it1a7U2JagEV8XP5v9EW3iZBgSRPXR3kd9ZiW
k3ApIQjvLvbwh0VBQqQRT16YeI/A8oSfcm4+VHKECCLtmO9t9N4MTY3512v5IrWIPGAXEi4Aht04
QZhyU20OICKEm+hdCLg+zSijq/01oxI22dnZ+8jU3ZQx2ga8gOmrQB1yyGI+CSPGjBqstIpIvKGD
Q/yWeRy4uKo74DFO/jR6pV5nMTgJ9xhWBe6aCLeV8k4n9KKh0ZV3UDcIcyKpKsBcLkZOQYEhgdTL
HVXdBDUBq9zi6qGqD1rmFHs/o7nU1BVjVZZ+5EzcM09/ZtxKSKAif4dvNs2N7DA4y6uU24lBFJFB
+QHDb2y7jdJtCmcPLJYjkQJL7X+0CujAoEgIbmxWQFLEmB2Wp6hkBVB0zMA11ljW8u5prromW9o8
M1VCOW/Jo2G+Z/ZnOX7kEGcLuIgG/Hii8N1CEwJLrPGdcHpmR9PEizQcxSnPkSfMwgXX0DQd4LeY
YYhJotdHdeORM2XHmdPov5g2hWdmVPVVfY3G3w6ZJK8rkUcRBZrCS9JYeNkc5qobNg2Mf9n8J94S
VKSJ/WvYA9c/lxUPt03qD3rpmol9wGW+TIZ9WO+ZE6YWmVIPeAeeJcJeJ5Grt6ZLjtkNYDxVrmJL
T3TOO8KtItD4ABFBOSXrQMQio+bA/7HkfxYIifhS+yc/IhOj/8WtDE8ztbvPBu+hNyI6AVbxaVJN
NrG5l3kgJq40JBUaLifNgfyrr7zJ0cVABK5smZcHjIOoo4iXNw9FBOdzE3NODKLzIoSe+utIdl6T
b2x9p7O/ouJH1EnAXrxCzmJ4gEcVIk+GlTHwuuJCmDxdq3P0HTk4+zhoqhM6FBnrEULtvPBmew+t
OfS7EJObEBdJtPxsxFLG7AWCgBmR1XifxyTEnoH+YblyD6qgk1dKt3pv3goCSTTk5Cr1qG9SjXGC
WAYZlaMxIoYcQ54L6gJkHv9LbL10JMxFP6Hy5dukp7ux2xBUD9u/EoiGGp268U0KQGmZQZA1D/Di
7xylQpbMk4o1UhxxkrV+mnQMtPxPIrQuesZURJigbqFxN82z/irjDlC0Pa3tq5g0oLK8hTyb8REn
dyVhY9m29d6pTMKkunU2eba+quKLGe3BE8lOXgyutQRe4ueCfb2P+T3mt1ZDeUkj12BR/hiL4NJt
FJxMALPlJ8OjgXzDcjvrJSZEB5jABIEk34Hxg1Sc1lXNm5T9zQabd7Ym5YVQioXG0T0WHpSniC+I
/vEmz3hXD8O0dWYN0RMxI9cOxo3lAhR73Xe7WNQvmJzRF1u6yOabD/HvnCEFKExxxt3AcTbJSyj6
NjuZMpz8vOd8CwzEbrIwM8Zs3v9wEdbKsj4derWCAZybGJrS85uTzs3K0iZSDVdKeZJiYAqFgnmd
oCKgPCzMKEN4NB61I23SgaKg+RAj4o644Ih2CxfsyUF4axus0TQZqOpBL86sWsTacZGqaHjPMuqg
fEswgXjEdLh9qMqy54A1umVtrWNwGj90pRgfISTATvfMNYCr8T0ZvluSzhGDhcTEq6UQE9lNFkAv
5+9Q32UgvhBh5Y2Yr0Bihkl+eNzl8hw458R/NOFX0TcUs7knvccrAEBlXHJQlqSkDIGfpZv5z/jd
YHZT9wZq1IYOAGqGpQoFONs99r5KOxh8abhpqdVGWuoh2+7GL3GwttQ6hNU5l3B90FmRMyIWSNdo
d6El2DVJFSirn0R7VtiPn+bwWlnotgnd0OZ3H8rMyH80C25anVcntVUW1vQhFtXSMtxavTryDnzD
8pItfEe71N3SsZfMpQb1xuO7iG1LE3ZEJOW2yw6A6IkX7jnk1IpHYFCsbgp/rZa6IUkJErOuugmH
dU6YtxksK2a3vP1QLYtgMX5Fn8PXHeQVrsCRKYjdngp5ZCUEe7e7nMWEyg/+UO7uB48b/JKI89KG
d0N5I5yHt85nyUSLghStu4FcL1jyOCAMUrz4VWin5xTCGsGrYBNSM378g4hm91iijOsrIwJ8OprW
TpveUZlW9hanv2HdgyxbTAGwn9gJs88g+tYEshs8QySQXePgyYf+zs5Zd+3KRUOfQEGChfij8blg
OdCbl2RCPcYsOLWEtUSoV94c/W6xOJnWi9D5OtlZl98H8o8sr6KfFUMPuclaf6SGTlI8eKPI/E45
06ZIh19+EKSLliXbaj2jd/Vq/mCo10nrbyIagtith0DmoWlWFJgtBZYEgiIxrinyG++hmMkAMNB9
cD8RDEbtWIkJVbWgYdB2zfFHqf6RLuLXh6ZpuNI2c/6ZQTgZWs+/A4wBdIiknbKaGxgZw2InfKTb
nt7Agu6dDxWpQWR8m/GHX12nCRUv4xWFsXTR9A5wCp1s+G9eI/bFaiBpeAHx2a2IDoW9mTkS9PBU
mXz15etUfJa0vsXoENW2PCv9cxD8yEacjgr8Tjggh7X+gFFoZUQNEi2arwRfv09crJ+260mlmAA3
Us/Juu8H9PzMWqdXy09XGkIP/iluFMSwV6Xc1/KyBIuxgo3041dMMPSS+SvgmNEr6m0uGYsq+KZI
lpkYkRSC/m7TrByA0aOgwRxyEtryUui/ykijGp1ieu+F7Oj+DOtYvSS2p170/trq5yKXFt8FYVTd
VviYVLK9nVdAu0VTnHnLLfVq1j2ReWAod7PcjRK6r1Xb7LLusyKuLaMrORoID0c3SalcIczka1lI
YvdG98DwITzMu1e4deHh1/E0jwskgFDJgf4BM0HcriPMVztIV53vvxy/qYBGVvKt5BsBAAP+h8l9
cjUvYMJ6ocZL0Ndx+BsNl9TZ994Q4+80Kww2bEKL3lqDDzXJZuSUjU1GfS9Srqpz0fMTK4+GvAUB
MxELqD50Ht/I9rm0QbqQOiKYhwoio9omI5BD159FHBgTd3RWCfaiPTNB54EvChlN8tEviB/5AtLz
6Y6fXPw8ZAJdNJPFtf7NtbeiBd+VO3eSonWEww9BGxERDGcMHHzvHc6zWkSHl3eJrUOW95qq4Nif
scY+5ZZ0/730BQpPiEzU3ILim3ZK/io+wqWFK43MT1C19gRLxJ/5LLMfBHBIDGhdksiSOgcoGXiY
mH2bOyu4IKD99iL40wDgZIwOTvpdzi//hfeF2K7DmH48j7BCKfkytW1Af1TJpaC8MyrH28mzphOI
qQP5M3uh6TXpJdedpWYcyJbrZjAuRisvZDtVmtZ1+mFlpmRZqBfsbYDeGYCY0AYJ5qjP+MwvaO0L
yWduRH8V7WwB/XIzd0PDt/ci2QcpPZF2AespzM54r/V9pdxVxKczUGFdtusYQZDKExKsY9KDeHZZ
wTregX8YwsEV9VH2qiS4SkKMWuLObCuxIC1ZopmBoA1iIT2XvgnLRRDPBgQbnCHTs2ym/eSUXgng
T8kISSA6h7vQ8YHnqAmpJawcnMfCgNXAYTEBo6bQuADja7a4MkJotN9E36TEcIX3iYWcE3U6SVB8
vmKuBGuhdm0lVSvG1XVR7AUuTUsl8FLqf6kVL/zvOL+SjgsrRJJGyg9SZW9K9VDY6xoKBGZhCePi
TonagnHNcQ8eVP5g+9SSWK0VHwXmzPIAozsWv0aDkdODNWn82fUzCrXxMrL0wdJZvNHaLLIzKQsz
sRYTBtWPBB6iJlUIw2oLbl6ThRX5isrF848AEzQzfGUJ5yznlCCRa7Tkpaozi9G0k8DpBM5nSY86
Q2Szb81j5hHglW+px3N7iyA+T3BxQDEK4KvY9TKWgonwnpwnFKmg4gpnjiF5mbad2yOud3zC8Gvl
kfgsPCBmsc5F1DORCAfJRGrjdhUhBrsUv4ds3EIcQKSdIih1lv3osOjeKlIzIEyB0hprSw4Vpvx1
M+27O75RmzUstS7Eti/8bg+6ZGBCsjlrNjGyLem3GZpNWCZLesbAdVCU49HA6lDcOFg69SUy3/LU
3qp8gTFEOQ8ncKHXlQddBiYwPJ0nwEL9pNrPCKuKA/F84+xOomyhWZwnm8e8HPtbGBLF/GWTpp03
6opKr3WlctpRdyCbHDBvU7MBd4rss8bllpBlUBffsn2WB09SkHmvEvutZhjuOp4x7UD6nFuB3TEe
ujllrWveS9fpnnF5p5KCJLx2WZLoOcfwMGTdbMr8ODgS+lFQTsK5Ko5G4py3jvyY/1FxiRtFd85Q
RZOPjIhDVTDjCEstkZyq7gMcsfMEDFxcIyJS7Ro3LtZpnCDysY43mmzxgP0krIASqTP12Rzfmpxk
uTd4bSlGkK3/5RrVNgCQwFNR8DaUJ/UzLDfEbRDfzjXALlIQjec2UggQdsDIs/D7/Tsyga9ovkAZ
ThDnDUejE8HWNdepPNvJY7B/4v57kOcN5QAMa2WKzMu6GQHngEIs00nuPLbszGcwpz5ExxGAZOU/
L5ie78/ndpRWPBAkDMSNJlI1V22srH07xFl07VymPf+CEjzVgKyZ6SEe1P43I94lzL+K6F0iBK7+
BCIlOc6gvrgETbhai5/JPpGoFip/Bh2uzj2W51U0fhhkn7dHyfkzuqNq7lQ8Af7T0e6a9MeDOue3
OEH0s7Vx3Z5VdY2RUMMfrq6sIdhqKUMAKkTKdFcEjkT5WbPeA4U3HBWRPO2kdexWscciKS5UsdXx
k6MHW0v+fUa40fR4stDrG4Jub99kyRUmCVXawe2rIDW0qoP4S1fMvqUyQqG/ZepBthD6EKmxL8eB
4xdaCIESTROwvFvkdNGyeFehJLuQatCFDWNSE8jwIUcHffA0oiGz6EfRMKIrN7PuIMxwQU0vIyzR
7I2bykOcUW54EM3tAK8fxQ8BnE0MoxG0p8V6Lc/IaHVSylq3RBpMlG+bAnZEDJdmC/L+ION5GSmn
QQaEAmR0RhIO7hY3QcGjkuKd45ZETMNYzrgF1uNspw1ntNiBtNzFGS2CNRuQEqbXcsed0EcbQPpk
fm0awiSPuXZNs3tHlkB0wH0jVa7B4w6ds3Y8tnKxGhFmzyTRlPeMjZlyH4xzn3qeoNXblKzbCg8l
HNCKEArk6iP5myx1Tfwg3GUs/kZQEYs9QzhVWhW0L1vZ9OcovH8GWj9t2+yzaVPTx0bsT2tzdsOb
+O1X1nz35i1cBptx/glDOlRwHyRrx/jMUNHWL//k3O3RB3biAmLstD0/ZfbYI2Kg+AEg8jdkV7Pp
uuxODUuVrW+S8i0cb8pc8ObtKh6+uD8owdscHu033dnKc3gw1XrtTFRivTZk3AqCGiaZg1bEJcoN
akrzJDkIa0WSGx/yIIKfhIATTosGKcZIkjmDz4z2sjpjvulMpnO+HSr0YgiK0IWtNajTBMtOGC2I
2iNVAPc/Xph+uvSo+AsYsbLegBgZqqvD72RdTWd2QbEiyGezeZAL2q35ysrqYmDQIi3dOnToz1U+
0YwlXu5fZGIRIhR+U3tE77rsWUf9i9heSEcW8ma79wTbUlMKWRs8h9z/tVICEw2LBBF+g1LXgZNN
JF5M4p6AA2eXj4osAr3Z6lQUFj+1TmyGhPCK62vmkdAs3stQpyVd2nyDcAMzr4mA/M+YHN36Ejq6
lgIO9CTg0El7TxiWAkNbsOUTsbpsNAzCASYickG6EQEGawhlCW3/rqEYGq8ageEBxR7D+KyJ7y9x
BG+1Z0HwWHw3VHC46aKWV4UdvGRUSD5mIgPR+DJ3ouGunzM9O8w54NQaZ7oTb/R6PbYXXRARYkC0
3y/8ZRqJivseEld9d3jJcMwpG0EcJFxgxD/axpNCSPjmPXwee9WxsqmbX1XkhQrkwtfZalnqtOkl
1feQDzLNFi9B+f7P4SNPqD0PAU+SIxIeWJ/5pogXTHVXjQFBCVgctv6txpHv5vIe1W0nX/NuO1mu
35Itual8/rgVeQCgTFq6863EM8pTyS4yajLqZxf4dSYvKz/0fJ4hXkDsISzdykr+TkkVJMOLhO+j
kGwoIqA+NNDy+S9OerLG404eXIJ3RdwL4kwUGmFJT+RrwATjX+uJmtVNhhSl2swP8Bn6k8YV6Dvn
EYtcHJ47Xr0m+bKG7yhe9Ri3GmCHlzo8yuatKd/zCr2UJ0IOB5dprYN7qpqBKD4iySqvsF3yqqoS
0bnr+0fAkCH50ITXOoJpxnyryRxyf8Z4mwfiNiRIvS8N8kPBGLpNrK3gtF0iUNNx1ag1IwPgdXic
mhcbswZZ6jSe+jwmBDOkpEjsAh5E/dhwDa7J6Qw/AYdSiAAqOLAMIdPn0NOhc0XETbnDJBO1L41y
mvSnRVoF3j7UoYnvBbywPVDetih387jLo6c+pRtT/yjUB0+nqmCvQskpNtgZqVDF3W7hSiGlZpw3
xN4SV3KGe+I2FSvXjBdmWNIaspjUr1rB1+V25dWhtTlS76PyqaI1aXi3o241m9HSsd8nBsGE0qSN
7+/a8Kjp70pwJf5V9nelfkzNXZwezejpWC8I2DoyKt5nZYsYOQzvCTi+Yl0C3gBtx2NdOvcQWCUA
FDW+4Yqm+ii1B4PRmTwJ2d9iZq5mOrQmxc0DpEf6BCSK6lJ6s6lOHXEnugBdOplHNWW3K52FKEUu
o2vPUbrM81bS31TEMCnIlSyB0qbvY/Es2baKPaFpSSfmiz4M1tDPy/oxIheWhx8+UKmjRWKfI0eS
Ca+v6YKwI5LAipdQ/qOvmwjHxtz14cav1oW+JKl6RyxkirqvQMFpyhefkNt2K4RfvnmOhtOM0MTw
8uJzUtaT/VLoTOIrLlkYLrvd2cpBvhOEqTbvWvSiFo+ZKC4IFsmL9HVK9jB62TV/AcNuFxBS/g4O
NacU+HW+V/BdZyDJE/J8p//yQ96E9ZxS0PFuE0tgruTMHUxMCfycVY+3jygHEK54uIX1ZcQ7hVKz
R0nDGknYsDkdRkqrayJHAFalDiM9hqv4QrxB0I14adeO9aakjFzHMMGxhUeiIEPDxroYfOrqX8zP
OmDAk60voBYqclzxzpcWGX6XFIUSYOPa1raZ/KAocmovBD83xhEYazYvdCiCwOKlIuv+H+F2+JcO
vMwzYbCfxfSTsvCZGVUZ8g35LFqa7pj77XLVSG8EJeESyYubTM5J9uysn5mnQGKCz4SEcXigT4gi
Jh1lR1Fyoj6FpM4mWvXBX0kPJxnLkHJwApD0hLCU/ZqI9ZU/nAVtkWnZMlZ/RU9IrDyn8AUttRYg
zyUF4Ngr5zoFFjnq7U5qmbQFVlf8ZJhbGPRNa8PhICitLiKw8+GQicpHrcxvWbtwmoGiIAgazu8w
5DJwgHbtg9/u6aHh29I7Tyz16sspzMgIIO2fPzHRDrw5RKL4ZDWeRc4VkVitYBrSatEAkKWNsWy5
VmLjBMIzEnqkDO9ZbCxSEYwR/HH9kfMzxnSTZE+iP4M5oqPhZKbXVH7TZ0K+xpd4J/HLDbuCBltI
7JqS9gPjVVhdJrCsliW3MH8chqshOP3z4AD9tXslAMjnlafu8iVFij76vzm/1kCEvSC4W+kJcV+h
mbYrpC1s5OCsvboYlR6ggfCKe+bW47HKaZNy2eI4rjpGq39gvm7VgXtkhOERhEvYzj6B3YCr98st
pAfdqHN5qQf0/NyEaK+T9APvV5Yixvbo3PF18WVVwUEnAyLC+y3OuwAqiU9PNc+KslHZ2PBJYzqp
yTTg4Diq8q8AggmGq+M3zT5xtjWEiJLx63yoWCmb4i2UgN8JaR+/Ux2jIcFv4aYGrnb2ev9m85Mp
b4KatMTZaZxDa2mwV5v7jGkN+3OzG1TOO+G4PPGYzMkWdomDjRARJhracgFzJqI06bNBpEjG8BND
G2GfColONkeOA1qd7xR5zwdejE/605AChXzqbzFaeKb7oz58zuNeqalrXDMA2jJAHHUPUH31wJ89
/FUDaaYeII9foV6EINslDAzj3iBU+zCP6BQYn4E2AUocRIYbaxvyyvX3Iv01lPvYr8k9cX5BXq3i
tyrOSXQbzf3UeW17QGk/oBls0IBJx1F/cYBBKYhrXnReCzy58Z8iAwAWwE7Nc87v/rcxrOwIpv1g
hxcQkz7fpMw0HaBJRFNQ8U2NLTR1yh4FD6TrSBLJlYbY6MmxQtlI7EC2jSkdTENXzdBk7mLaS5Rr
OwEXuXPuYTroJCQ4JAcimdIeOeLw5t4nlyh+n5CONAmAw9wvauPUSoiCXnJkDwT6FRCUd9H1Aswj
tbdq2ouwdoaekYKiHayfZa3sGlb8HAU3X3621Vej3SL1R4rISkdoX+4Tti+XvzKMLxJ+vbpfz/0m
0DeVxWubkBZ/9HNiWx5phWISmyaYdb/lhSQzDAacyGLia6fmbWSgrwll6TzcGdjjg2UrfhCzD3c1
MRa2fOuJyeEwmkBnTn5JIvLWpKub72dctHgmXNHs2/rjJqfYEYgIChIQBvOuevBpeZCPUYR2lJoS
a2OpL7H06nD8EzUr5IZbBVSvGXlpBm+iTKP50+PSreFLzGkDz5HhOhwIB9qo/stYrDuZzh0vGSTC
eo5W9Dujh+tLd5x4DJZluWT+w0tUpltOX9P58mEm44eduhS1mNWO2nq35S6OSBEghxG5LWIwqjei
6LMi7Qbj/lAdo87TTbbFA2ZUM7uNTYZLS0j13Dx0S7Zzizl5erTZ96ByEVsGW5OIhoLrZ9qKqSAH
fS2OVn83cbA39Zekre1R6DQRu9RkXpj9xVRR0sSnSufRsvF7Yow6KIQDJCQu433EWk30FC+djxa+
R1Kvb8nRZH3Q6XXoEUhiBSHWRbCO2VmSYjoYDyMMSYdXOOofLT/+bODjXJFb1T/ihCJUoMCGiL7Z
8noStCuvH3eEcQWxm1i3zmHyYb5QcJbgAuzJEAsRY2JqMY7E92aWp5H80PcHSXspu6/MIDD0MTQ7
aUrZzt8gDGPcMdxP6QkhbKsdDfQ11o0aAgiSgbOT5PEs4lFjJtlT5KJP33V5sEGYaz4sbxj32nws
x/MkfUui1fsrtV3wezroZ3mjx59odSyZYBNs3GS4np3JKzgfc0wGGgZu51k192kf5W8DoAUYtQz6
zgNltn9kQpoEa9ZrLlD0GyBGKUny0yt/KcgHQbiRzOo4/NnFG3bSDgQs/PIdHvRdSkCGjtLLLU3+
JHI0GCzjE/2ZFmxHPJyt8TpWj2J45rwxTUmy0fQlWaQw4r9Po++sXJNYa/GdhTu/3Ugq0Iz1bZs3
A1gRHTkrA/IZ6mVLFtmVGt7m7tMguEVRXmg8aK19Me8dbafnzRKdrNysloiHqJKREd8LyJeAecM+
E1zD05AjuaDopUUkcSoJ6g2A60oWPFN/DvJ9zr+p2xNTzqBtJC4nESsYY8uBv66hRfmVoN/z4GVK
Hqb1JV5ZsNj4VfioqX9cVuwrkEVg7UZ9q429ol4p/prFGYFHxircKHrvkFpl3PAd238agotG72IK
xXXA8kvGWdChuPjzWbNJuVBOffCaTb+pGa+GCJBltCndOxu8xMV6JFArzQgBv5QGEcV2fZ+mG82u
GQUeyRffAHnaFDkM8DQjixWuOFQhZIai3DS9lKBt/i1ebOT60LXkNJQ2ZbrbgVpjBtIk+HKQ4jGN
InfncWUh4kupVfJhLB/Y886HTqkb0zMsR8bv1BnwzoaolPhs/CvJvFnDabdNnEdF0hYpMupPnT9L
aAoLOa38wt5YEgIJs15secBL/ZWfPo32tKDznlbjmRzpFuNh8J5RAeaTogyL/eIEON9xCVw13OaE
3woWJf5uhl8+xm64WPY+yh6y4wGKMm3a0S1TL3xUtnQEIA0Dgj2OuUOq9RE7puQW1bUC6/WHfSed
QfUm0Ce7Xue970rNjYjfjt2qOHEUU4wNDoxYuG4E3YLZWTw4AbZAzgDth2OQDTugJjVaNQahqdWi
U8t9n33OQJJYkoLNPBCvcIiMpwKc0kEwDITz4ImzuMFITTuFCZECb5K5y4ICMIQFhlBfDaYBYmjN
b0RGq9Q+hn4/e3O8469Ox4eYvvgFyaAQWSdQehVB+1tVv9SUJfe/ynTwpWdpnSfn0JQHs79CIhCK
mkyXSP01kpY38Fo3t7i5qfKzzC/psErAqXIkjSvekWCkI+JP8Z9m9jJw3YWeNG8Ima/L1yLpWbug
tQLCezGRtHCA2sMubpN9KUH84+yqgkGi49W/QrKfZjzUwPLk7H/08zaZES1t2H7w7RTyPa5OopPX
oGluBldjqkLNTMqygnq5J29001kPAx0vnzLHaZrt5PGiKicKfoL4ofuz55SlqyYxZbrnAem6BoIW
Mynwd/DPhCSKDRXoo8pVFO0K4zPNrKU/2Ce1GdkMdwrh2NrWqD40IuwdXdpaHci8da3gvkvMctx+
bF5oXajq5SSB5R3+eulGcJcenidkJth811V9L4d0JbU2xHe3BWY1+x/C+xBfJb3bgY23hH95CYFL
Ut0iYfoZy59SIxfCbbV9ioNumrBi/ekIAfLgF1W+5GO9/+jL964FB+ZXB5I9M7gbsFoo5RLPCd9k
8vlU0GGGyfWcu3V8aEncsnm1iRm1TBbra8BWOi0hKEZykvWtrLBcJKCx/pVMTS05YQNo6kNqfekG
VSnoGNPDXG4H81QBRcvqW0J8CNl7JHZq69T4yhtYLNBFxFAOGbeM88n7mD4VixR1vG46U/5E9x20
iRIDySKjV27h8D6oG2dkF3okn4WNSKvl1AkJi2q+jY6hRfqcMR3raEosEQg07OklRsxk14h33Igf
2ai552uEP98Nuasx5qEDB1BZovpDc8kh08ynoLoWhCRJBiuR9JElHyjNWFRKEAske6AwDs0DcHMY
7FAlVPFahj+Sq5SjazfQ6jVsWs2dul05fFYCu2nR4nU3Qg41pwdkPnD3+QDXKfNbp336wGAzuM2y
HSDgWaPC5DnhyfD3drapuw3tKlyKXKrcX2GOQEND4aHyGCqvxsSgmNw6Eme4t6CWA/kkTIo5UhG4
Wl4yFYidSnRXBHRzb4rzNUCzL3T2mbENaaZggNB27Mi3wXwKV4S8ISuMnBv4UH6zYLya466sXgsG
E6lH5DN+CWlN3LiUKYL+czX46NoHQHwTgXgfCqPvqyRiMqTv2P+zgLMK9EfHon+bMUlJoKkdx5E/
3nX1aVn3QgbN4LNTQGQ4AGkerRDKQSnpJ7qKRUyAz19rOS3iHETIIiWJUoD0rZHohdvG2Ws2v0JW
n+ZsExglq+h7q1+ZqVBNN9y98+zqnPYh6RXAP6FDUejnXJ8jc8fDJMTmSoCL2+TapfXMlugcR35a
0y/OQ6u1IkijAnL7G4KPOgK6RaCfgSs7rkMBAJ1ODzRr8fQ2jjsWN1s/S8N1mH7q6tOJfn12kMqk
u8Da5SX2jnvB/09/SO8Q8CzzzSFcFbeYSUGF10b7oD3JyicwmMDEqJ5eKNtC/P++tnL0gJqzBJHb
q1QryH7YNUNCOiTAIjgRGKv47f/+n3/717//2/f4/4Lf4lKkU1Dkzb/+nf/+XZQTP3zY/q//+q8X
ggSK7J9/57//mf/5b/zrGH3XRVP8tf/ff8r7LU6f2W/zv/8h8dP895/M3/5fP93qs/0P9s6kuXVj
y9Z/xXHGDw4gkYlm4IlIgp0kqqWONEFIPBL6vsevrw/H9rt21X2uevOKuI64tjqCBDJ37r3Wt97/
9i+bvI3a6b77rKeHz6ZL25+vgutYvvN/+sVfPn/+lqep/Pzt26Xo8nb5bUFU5N/++NL+x2/fDOX8
fKN+f5+W3//HF5cL+O3bTZG/X4r/8gOf70372zf7V6kM03FBXyjHEK7Drxo+//iKLpV0letYrulI
2/72S17UbfjbN2n+alumqVzdch0hheF++6Upuj+/hIRDuMJGMKDzg9/+vPC/fYD/+kB/yTuS6aEB
NL99E0p8+6X8/YNerswWuiOUKfnvpnB1abi8iPLy/hDlAd9u/B/y+6Y4LifiVgSOI5RIWowWrvXX
tTWu+8f0EW39Ki+ZpW6zYdOkzCdxFpHKC2HLxm/zIvQvEaxEhbia7+ru+/I9WFJOvzN0kg3t4HvD
2qNN1sEkkAhUcQZ3aONs1SXHNo8wIN6nF3c8xgqKLA/tLplwzT0OMTEBuLiicKdDD2C9FwZxPs+2
fYix96ESN2d2IK91bovK9XRn06Fcnq8z4jgW21JDxsFBpgcogxVwfzbsZL6hEE74yWpzRNhYxZ8R
3kFiuS106FSqkbPK3jQq5/gpMF/TwVPfc+0Q3aPjnsEUTVfqhSeVgh1XCfTfYmGW8MSahPrEnPxp
Xm3TV0cdNWM9vBfb6DrfEhj9OLACkvyCRQ7dYL3XdqQEy7duSeW5Cj3YfFjkw8XLs+J8W2wf+h3Z
YzCUIL9dW18+4lraAfkt2HD6fwghYZ7g7sEoK5G7u4+1ucKstBCM9kHjcX496ju8RQ4cIeIEtuW1
ibqa2XHMFBx6HD7CyJOcjrX96N70vB5UZ8QQfVjprRhfVXsg7MvnbN3S4XiS6lig8vY9KyOiaI36
Qn4sJx4SQgFbX+FAYaBv4BTu8DmvJ0qQfM1YgWambdBBRVB51b2zzbB4qeTaoAk136LCAVpPx3Wc
PI53NK8mmoEHx2aAy+EFuSSZYCv1WP6QX5O6Mi44gm7TuyIsr3tJIU1miZDBp9M0OVzFDOZHX3hx
I9W6RDPLFhsS8zHHX27ZDOzC2fF/F8H/0SJomf+4CL6n7fvf1sDl+39fAw35q7Itx3SltHWBU1f+
uQbyFcMxpXKFY7iCdfJfa6Bp/craZOquLViZdNM1/u8aaKpfHd0SyjWUErbJiPv/Zw1kXf1Pa6DQ
XTJ8LElX1VY6Koq/r4H6EGR07Tg1hQWn6apfgckpWf4aa9ioubqVOCZG5xI7Yl8mqBvDlzS8iCUF
A/5D6W50DMl6h3Itgo+FK3HgBF6x3tX6OS2S4+yE+6LHJXAYfQQXINfRZt3PAhB8914OR7RTefdu
Z196e/Dvcu1OTXhVDulTgHnHJ5GFV4b4CNJORpaT/hBnp9k/TQUTkKWL6sWmgC2Ah+aIK86aSDNf
1lgLHcXziBkRYeeiU8ZC7Y6ehfxx6jWOUCYRuViwgMpYEUgEpJaCeQo9eDPGqrJKM1Y4ljjADyUd
zRHpm1PhPIiT9cCDu7w9ocZBDkfHRB9v6rGHJs0hz0ge1riExc4Y7GplQgjOvEhDHpx9d5KPVaXj
aOB9tpCVFj6CJ+qsBIUt0/pVPQGbKIH6/GznMd6N174wSPCL1w6JnhHwDX14dNJ4rXjdoz94gwBq
VoT7LMUJw3Gnj5KtAWExAy4eVOHGpP3U+Gh8ccBKej3+vM8h9PY4v0rcLl2IEh52ZBKg9e6rVRJd
uuo6oDLs2i0aGgv9swFKasArbRIRodFZgUc6oX1HaW26vIiATDbGr8vr1NQZNjkOh/shflHJqqwg
89Bsg2LmPHfTWWDruQ2it0JHy/tuI+6T0C0jeGGmLVDbnOtyXAuN7RdWqDgrEIuFceY15Sb2usJE
PnNeXmWkyLPTKjiMS97FRZPk9tEW8ovRqwxwLPzcjJAL3i62F2ObjRgk4jfuqpoWPMy0dYRHg/Mp
Hk7gYe5dzTRMjhBxWqg3fFAVTcEeLQyVJIR+ZelQZwJMYpe+aphj0Ztctk/tI0MqjWICoM9Ki+k5
RJJPj9bMDBSYNjIvK+VjaTpclgk2aQtsGIG+o4sG0GWeFDONs4d1me1kgS6rfiuac9NeDKiIC7+x
5tRXc3sNgYmjXWc0grlSH9cYoq5yHURfgbAvfAASqBU6u87r2CLyiTWvbJwrob+iwDaWunjm5uHO
Rc6P1ZORX8NdGzBSQpLdcqwIrHMZi5XukpvHJ9Hhz8zJl9bLC6zbCqnPAk9MHAzU5wSenk3Was09
kGbalU0yI/xMOiPb3hzXFT0ApzRXjFHXbc9Fcu6Z0N8KzkZJhBxQ4UE1xnVRjevlPRu4V5Z/j5A7
5Oal5MVa8wTyXL+u6AmORDOmpHoI9C8TTtJq5OsDE/DlXrHvLNqCnUYzBMAAcWRBxFHsJowvf1nE
/ygY/1og2izNf6sPf66NShdCmLYudXtZO/9SH5q2I9ywxSAPSa0p6vV8ckt6i6mJRY5bzidqU52z
JVUN3hCJ68c2FTxqGuBWmowYJefRm/jEe93YD9M2XucOi0np9XDCO/ptZUsYIvND1aAqQSTsgIDk
uElB2tbL7U/wLHpSNyeafbosD9k4/nwGmuJeZwjPBMBFKzTRC5CIZ7LwkvIAOfpZMrAQ4FP55Css
xKI7+1MDpBU+hX6R8Wvm+fw1iCcVoOehvtTVfTNyfo8vvoNygvc6muCR0urAJNaEDxmaPTVu//nd
Nf7tzvOXd9f6+7vb2VOWMOJaUpCeE4QQCS44EysCz6gdg3zmyNxWX6bEXXU7aWw9Es1Yfa0Ikvzn
V8KW+V8/Z2kKy1G2FJIN9++vJO81zRmahM8ZNyekHePa5G6fwDljUVxYHV5VMVk6IKAmTtBHl9Tc
NRAZmStQuRcFQumthdS+2zb6UcvXKXqP8j4p0Lpd1dWlVMdK2zMw0yI0BduEyaFu7UqdiVt3+udL
WXbrv55ouGNdXejcr8vVOGK50r/esbHp6LqDAy2TXu1+dG267nRkZDYZYPXqn/8W57B/87dMyzY5
pXF6+k+fX22kbhguuLpBAtDkWL5O6cd1W8UY4qMJrv6bv2Yuv+9v12ZQCOkWtZJuca4Uy9P6l2sb
HH3UhI80fVlv5ljsbZ/HCnNzUqK/gd9VGPDzx4vQqu+4dVz2jEFzkfefhwGXSxBsCrTrdM5ujR7b
eLL4WcOjMLqbZZVHWc1cKjmTAr8atfIjwByZ7dwofI7NeJvzkA9R+0MB+/fDJ+Jo9zNeH6MRgJjJ
as9Qq/Aq0jS+a5wBvXS1k/nFHtXanLzaYbHgRIeKX3+v5mBTdbgKOObQNGRzXcoIzaY/HjOCJH2w
OfI/ttcb5rabYUJzht0CUdJIRSBp5NgEWi9Nl7oLPIYfZv/gQ/ZqtNdMGiQwaruWZx7MWjyT65fu
WEJxuXKn+uM6s+ERU8hgv1h23oiXvWwPwmYv67kUf+FGa1fL1QbDk0iw55/1jo0Ww1oi6Qmxn7Dk
LVWDzs9oy8NR44xRzP5Y6Gu/PgD5j5eDJowTC+rlS89R2KLF3A5oIcKtYPOTjApb5DZS+0F8+UtT
3bXgCZifxhy/c7vflGwSAXUPHM8a99qEl6WDJdgnC0P1UyZ3WkkfmTmiaClhsFsYydtyXcuGkhUv
M5wSuyJe7KpyqCChEnbw5Ebj1bFI3+E1V+x5E2KBpWDrKyg4p27ihB7aG4l/o3UOSUABXPDLYqxK
SlvZV1qOSJVtssPhVJGiYkbZi6pqUJ/DTYGOmwmYbkb7sHHQs2lY5bANA+nOA1Qeb2aPKrdY1L4G
RUm4KQKKRVSdZCMTLyw5SY4ElDcExxdDCimnh3iC+8OG99FtZ0D7doBfhbEem6YU/HYEGY4VbQss
bhkJ0+vIuvm5L2+cBcmZvDchrV8KWN86GzgDyuKz4yp8qk0Li3RT7Jbt2hw4tlMelUmCD7MG+K2t
lx1JZRca6/qcnmd0FQaQ1AlAuk9fuLyvSOztKIQER2oZB09JblIqHnsnXscBAYBlQN66WCXLDaFx
HiXHsXnojfG6TMJ1r/qbNqA2gBXQN5fB+RBU1waT/kZd28715AD3pKx1Pkz6BrmBRgEqGH8BC6/i
xi94cWN/cDOvaOA92mhiqGaZnRYB8WABW5nNDzeHZR3oB8gX8Ng0KbZd3O4sUsRM3H2UIlQ3LkLG
5amMGtDE4M5LtjxGKtwBV2Wx00y2ZpgKmGTZDktBrREKDgRiH7p34HtXy3phV8GGsqgg7GXZrTpl
wOfG++Hu6qHaZVm9MtvgZ31bc7tMS1U9PmXtx3KIsCvz5xmjroaNLS4JWrflVeQx7d0ejr62SeJg
Y2b3XXNZiqhB7tFzOPwZSRUeuuEaTPdVaIebUMNkNL8lsCKWotiywMlAxWkzJulP1khIAnFhYXnJ
m5cyKXdiACCAAhrRX+xiNm6NvQUNq4mpBrieHusQ5InG3fQGjnFAFaGRrBuiH+rG31Xq0aEBE3Xn
rLr1YmYjy1eXk0UTYldKYRmgHEO6mVoA3Pi8RoYIPw8W3A3L0cFlF3W50aRFAetQzDUaUgJIy1SW
lnZVRD8AEm2M7y4aghay6wi7l0Xa/ljec7OsOGRd6px1nzqTPASgJBTZSb1bTlSdkZ5sm/McXjsd
3JmsFFIlvLnJtmOEVwVIXDpOLEbHSLw5JXVAHvByE7z53VsRAZdb+vU89fUbhJpVXxeYCLMdHyvY
oHMXkwn0FeVIlei5KyslGm1al7wGHQdP6q8VY4qW2zesZ1AYu5KSnraXsYox1Cz/jPQHNeBqo3mD
wiEtwkNKW80co1XFdLBEGIDZbeOLgbJHrQTNQKPF6o9LMdB3jXFfkbkYMoh4crtjGn7IGari1vff
cK5G2BSDp5aKePmshzzaWo8puoVOfv35Ygtc1W77YBBiyiStguoQ2ZrnFIvkir1EbKs0hmIAnmac
trLCOoBtjHFmbQJdQt5bKfCEy6aro8f80pPrwIBKbNXIP256eoVUGWj7A0VyjP2S4xczYkZOjAUa
6yYPP3re2ujZ6Z5YWQNEi51IPBofW+j+0WeoSGhIjnrwNEjIVM1RY930S9QuGDTMpzF+11ie2QF8
Hh8Oq+11YkDEKcidUzOBFdd5+lTBiWnJCCLFaedDZzAOoLbb4kTnjatYiqDlI5u7MzqNgrmJna4l
Hvw+Ii3YwUazmnTeCgLWhndXpVAKQd8KT4FySSCnJgFSrA65gmYcMA+6dr03yNQQzMa0oCISmRbp
LOAjUfUZOn7VzmsraxWho3SZZddduFn6HRUtz0RxBRUtT4IsE+aHhtujl+WOijR8WjxILH8G5FwX
jpORvpUU/i0G0yY8DOGuYHQXk+nQoSZkQ7DBmRkL0pVPhNau8RL4TBIJra2XG0hD3QEi2saMzSKZ
Z8dRa1hg0HbQogyweIEz9ucXJZ5ygfmB6+c5kP2rLZ4nvLopDmjwIhYKvwjIiOyvBBk9SU9ODxQj
C0ueK3KknbCVGQwKdKpKwQCfBOUB6Ouk2cyuvDdzFPgjfRkWyYwJavZSQ6MaEcoKK9j4GrsDsfEV
GscBqKUN6y2kbpQAEWwGgxblpA2iGT3u8odrjqJVqFZh1uwzInNN/CcAXbvxq6MHojMAQyIXUrww
ro4C1sMm+VqUqMXONJ805HhdB5BCexpq2uniy8TZkDPBMhdkzAT2U2DxVF/LjSJYmwz/axyekPKs
sgwNE+Zru9nqRJoX1tdsEqzJW1KyztUj81/+v4WIbUd0D9LRL0snraGh8o7ecoYK0pWgmYaVMeHI
NN7yCeZmwD1Rw0WkOMpwcsS0GqTBtxHnC/JtraOQqCNmfgzrxzmiJ9xfKWBtuY+jHiJxzdBfiHID
xvfn96e0azTeoxjZPaYmy4YYTS8/mLJ1izYgKbntQqRPaccDQMZVjJ8+IQa554Um0NlJIYlY7TRW
h3BQHLveJgbr6G2JweQ3049PSQVdiG+g1epleSefXnIkHFEgZZzdl29zkeZGDk4jJAt63ntYx0nO
4THTKcIkap06eJANaWtW/jbNLPRIvmsSsSs63QOuAVpjNA/iDMy/FCwBi/BCXBM1kKYoJTntm87o
UaOMELm0Jtmk9NVmU9vltLoHJPgaYedZAq0TO4WB7T2Mz30weVHszQl2zjogH1t/iwafVX3YxFOM
BpeWp0L0ST3WEBqFc99hO+sDOk709yJ5brIYbCGVKG3DBl2XTp3XFvcBwgtfGtuhxDNuM8ig8Ewa
tuJxJJye3S2JvIzd3ESLlWozyHbqDBwGg/FeKx75jnJcL8kvM5ctm64/ZPPhCaoutwOaGDUAzVx6
kGN7QIvHYIgOCFVaBPonJzHaD9cVGPkkBvHMvKU6mtzT03CJl/10TxAL6Ro/GuxiNqhsdwClTd+n
sXSEKud5xmaXhaj5IRIk89WP2b40DFV0uoRLkUU0yq4lE9dtUoa39e1gkm/ZVot1+2zCxu5CfGZ5
9PDzdPe/09X/brq6dPYZQ/8/pqt3Rfqe//jbZGH5gd8nC4L5gVS27VjUm7pyFAf036ery2SBwYHj
Woohq6EbHKX/mK4q+atjWsvc1XQcyzaWkeyf01X3V53egWG7gCqVqfipP18Yr+Nf4/F/P12Fts7M
468Hdp1Zh3CMZaogHYtBxdJA+MuB3TY0cmccjNaR3560kaSvmjOeox9r47EvaT9KzVwJaoycwt0X
zSFFt2EkIbVNuCXFjkiqH23crc0lDVZgoKRUmID4+tYIe096ffoaWzcoMtKIIPBFg2GswHKsdDQc
SbbLE3M9zW82jkrt1rfIrUpBzBJVw2iZepQghA49Qvte0lKIO0YEk3jHRt8C3qIwTWikDvJS0fuP
M7KlWfP76QzR9CpImuuk3zf8BZPnliq/Jw0qzt7GlsWH875TPiAQYWt7eMuCJ7QGBHig2HuM8q3Z
Hk2qEqQXHA3sVenc580ttaO1HJho5mLdMjBaWZhUXLxC5T1wc9sFUGivbcorX3vL0xuXCUEAgips
6SjaE+F632FusRufeuvBRchkIip+LwBCyNjzu13ro+hQzWE56VOd+a6OWr7gSb5BSoPRzqzByxJb
r78m9jHmoGbUANOghYAT6IkCFPLQG192s2tx1pfl+NnXrmdq5kOXQOcPb8K6ZkkDZt/gllRQz9aJ
wsMFGTtHAxhj9Ah8Ahck2EY+NGWs9BZ1o+Qa4yrBx/+S11jAxasIGhLw9n7gTUSYmI7XRs1R2Dc9
W3UiX6Ls4ppwxHpMfiD7XJbUYt5l2nCiuxYRrKtIXwg52OougvDR3c++jd4bdz0bb+CGmxxFTUrL
etbFxq/TGyHuMznyIXCEo9jVUWHT8IuYGQdQANOwIg0Xzx3mwscBaoiFk79mhFQ36Y0k2CHv5gM+
5RWpZo71OEGkSbP55yHX7chjob80UM/7/oPbWZxPiHWggAsTgBjrliZCvDfciFnVE9E8o/nMoPCu
D7v72Ty5Zkk7GBBVyFvVncb62on7uxkXWQhYEdXpZq5OJU5gJZPrbIboiO6lIJijrIsffejZtjdB
zpHn2L8nfSQKvJpRN0pZ5w1IYOZEhx5IQw1tLOURGTjSO737wEF/M+o4moSzbYhpK9Nn6rhDlWAS
GseNjtgWlg7yPjyIrnbUabvkeU4mFioi8ghzcyE+BPQ4ScAO70wiKY1wZto9YtHS2TgTCul3Ti1W
t262k08rQF9Xzjmu0JOXGSfEMdwpejjFebbsTXWdl5DTX52AuLpxZK5EnknO81owbXexIjPbScV7
PVPIPVcpv3G6G9Dq+Vj3qoq5D10Jp862iuwIWJ9RwzwiJNJzrivS2DY5JEjTOTYcKtuBOq/9YTY4
RvNx10cvjlMB7063Nr3Fwq5fNEnUXM8gSEcpbdBQPEX5u3Tza7166lCTU1VHS8ZRndLzGd7i5NCW
l3D+sJdpPbJEvMR55H6kuNqm9KFfzrSoO3xuqZL32yqefTpAdTqtqlGCf6aJqUPkCx6VM2OCqelH
p5tQiV26JLfFkvMRuc3GjRPDm8nzGrRFtI2yr56VyMaWZtbIOHF8ZaA+SgWr7qNhmhT2KXUVKVMS
95fh4tV8HiTJmWG71sV9rEMFhbtjhd44G5u5mzcS6rNkuQhqJjyzeeM3tqf7lOdJvY9iOEjakakp
lq2IPtIYgaCo5484w8tkY/u2CgS9A+OONnzvzY0VZxXIMlABbRqITWu7hAkbFo9Lm3R4HPHN2Bau
qWbpugyUVlDGwTS7+JazsjnMhn2j3CG7lcp6Gsay3Bq+Sc5hMd3V9WJCQa4reyy58/xDLtZBglfG
La3M+qY4aGCLaEmL73oVXfoIk5HSHC9wR/sgVHRGa7Qg2bWLi3vJVkTz0GYmPsp/zlRSE8JV52ur
TtUuV1RJfbaftMcpIYcmbTi9OQg9ctKIRI9nIC0dupsNDhWoe7hU4wptTvdpNNggiowBbqmSEeE2
oV+WGz3SZUQ3TOMw45jhN731vUC/6IoME2sbvtqVEV2ZOsppVURfQUxriaU9gzGdlDSLVHUnkTSG
/bwK3J4jmz92+woTCUf6ritgI2Yo95aM+n7uek9jan0l7wVVMzHea/KfDmE+0otaZjt1BqqYAFPm
UJ1Lgp+rcwwe00LfU2d+Npup5R2symhXTB1Ti4mzUjWhPGzbbaNeWv91NJjDOxz5uyG9k76GhU4m
PsrUmvAfu9Y47mAPmqcRht7koqfph30IHDB0quoiohaRIHJmGch7V7GD14m2WHeiCIrg2B26Uv8c
DXY9GkhhSYyfr0deCzxvY4cBBj5PpXZ521X2F4tbdWUZtbN3opn1LRxQvld4S/AAugaLfYStT6Rt
dzJ8u9+azU2qp9M2EjMZExmI6mLyPRnNwARHl6lUXh1SEHNxP3yICXlVOQNINXoLLCaHnjZ7gv0J
mZk7A/1rz8msbLNz44tnBnc0BCsHG+r3dox5AlyoZZGZo3ZnTW7tENM6K4kiAMmKZfhSLTBgUdAl
nWfG73HvPGs988Ig4Plw62FvI0sNQ707xlHa0OcU58C2iVWPbH/nE4g3Te2lyoLuILCtNrw5yLzz
+NANaz3geGAk9ZmuSXoTVsbLoBwHiifs9M4gQaGpCewFpc3hm5MpCCTRt+vBAnLoEMDOZnjryyA8
+TOuy9i4rVsmjlVGgeSOGSZvHG80Bn+oivipQcLg6bhHRxObkUIkkBOxZZrQ2C2iSzZtYg4nPZOP
U5ConZXTa4hMtpcoJliae2rvptajDH0wfbXucOKWtwNABaEvA9e41GGL0asYnFAd1GRCRsKuuZLl
sBv9Jth3I/sx38Z4oo76az8OzpZNdG577dQ2Pbncar2Z3lbpxO1tzTezozq9F7fo2Lg6asCqOHB1
sRfbP9xZPMqB6ZmMsxa9PMZtDUJl4w7XLj36m76o9roAIBBNT0nsEvCO8B2QmlbjoGjBgbUw7xGB
xWInm4Pj9yAYMAtDmGdoxfG9oBY6qnQX19e5Cbcl2I4x+aaLx5KsJ0rLABqL3zC58lIyJoNs3hvt
+1xuBuNodaemmsGQIA1gxVSDvcZRckLzl4ZvoXGxiqNpfJruyQ23NUVDyhWEzaOTPWqR7XGiONXQ
G2L7lAV7YhFdXdtqyZdFsm1b3mY9flHqJZrjfolT1brrMRZDtynLcJ+CXcFbQqKiz+xqyGHBM35v
Dfk+4UQfAxC0psJfgeEh9+Fy4uIga7ylFdJmZDZDgMCwTSQV68xVAPDH6DFNM58rjZcaGkyaeHT5
dPob9XxsaGnbfL59EeAyfKCEtof6paB2bd3Z06w3BkUbH0G9wfkd99ldUyZPVkuKIXe/nhHoYcHw
fW36+iGMT+MM+c3fWWlGBAy4sRj+AYfZlo8dGuDcI07qwruu0z1LclwmdccezM2S9jU/FEugii3I
0tGPUj9aRvFEmwr1vOvecXLahMzhE+NWTe6mqV5d2pc62TGx8teu2s6ae9BrPE/9dBtroLWMayhd
u5kHm9qn2JZoHHT1vYf4PVJOZEy9GAfNrnHs88OeWnt0drJs7yJQJQbPUO7OsOFuwraE6XvyRbnr
FRAB/C7hRwh3UXJlwM40zhXjWF3p3FQ9yS/6vU4+a4epzu8FEtdLmHgmQJCRzyodySnIbhyX1NsR
GrnCwcaBC7lr2H12CCcnRKRxnW5GdjEL4YpFV8ndxPUxCN772hv9O71U4PKu7ZSWMBhkiffQYdb9
0mxrAx3CeD+HDx0d+w7uH7kbuaFY5c4+hsmAit+dW8yY3HCMJGPBJBXahSNoKUaniu5i0fe3TZ0w
W1tHGaxD29k1iuCoMcWaTzZ4mPH2lnLrSxsGRzyfu969Yl9ex5LpEvOEwrdWY+ls7GJfTeEdMBnC
JXkVQlGmWpsWRwqlS2TseytcOeZtoO6WrFjJbgc/Nnhw5F0/WEuOOUOgQzUY1y72sjFb6VHt6SZQ
TOaDVnwYRkAiSDoaaG318MOKMLIRJ1ffOxkHABAjsf+WhGSs8n6W9uBFVUPVC/AHk4kpAVSSTBvo
5UOfTI9WedvLEd4zZ8PQps9VbmIz3+tOuNFo6JR0yVrnpiu6F0cDXIJ/UTvaISQnzG9j+53dC7UW
vDPrbjF0Tu1tiCyFlqcWW4dUNw+6uOFhjBdcYV/jMkBjB1M8yr5DjDOMec95p7Dvl6ZcRbKWG7xZ
AQXBQE6R/97hu+W02VskTDO/ETq4XPu5wvnZ9pUXcfqqRIh9g7vWwXiQfld1/ywhGXa26RXTSRgD
7hntyhThCQvlvuR4kZiHmo5xp98EjEzqgTp33nYWowAHVW//JOynkcrHBMlKm/7KxF/axTtNWw4N
LsIsuQe8Svf6ia7dOqWnmUpOozlkOzvajHX52GryyfeNbTR/ED17KzjBj55Ld3HCTZKPR5uXahpn
n1VCovu5avH/5vRSDWuX0JIYS5qP4zHTO6J1HqaW1qZ2mek+pi11TdT4pI0w82X2P9YAz2lB+NGu
NMptHNtebaFgVml4ClD/5k52N0J/9tGThcUpz14HdNoW8R4az0AViFM2xCDCWNqNwN5McIiqpYcP
yCvzjPgUiMfKmXc25iUbe+rMACqEu6Y/l+O0J0dmPyl1Lfa1VW9h1h9sWzvOFq3AjIRTzvBZjxSh
Kh5ZFjytah7zGRAIHumsyTyOKGcdJKS06vuSjdl0KuAIOfP480RHYSyIty3WVYDJ+UHZT6oBnIY9
aYpQUE5T8t2NAyZU9aljxgNdprHgJYNDd3FnlIW4t/VrwyXIYvIZzKMviGz5ljm89fJUhxpeagNs
lMSeYy/NViKvo2IdYHuNJURqN95gII6Ueh5BB2QZdpSUnlAQ2FcWVpkR343d8RE3Z4EERwXVMfQ1
cGoauruF/+6QTTTfw7K+gku60ZzXWL8PXBhQxY/Remrm7zXpPLEDCkt/tvyvdIEpSMlq77JuNKsy
7j2zivJV0RX3fSSPxvRV9coTAU0LTgmBGi9lLDfOVOzxOC16utqzbArZdCOcsb3KasZGMGBCFKu9
QSZE0niNGl8mZ6T/6g1BQ7oUsoa6piMBZGFC7KqA+3DrAU6bmcT1+UkoIiZ6e28RbWjKhyjb6QPR
vcvtPt9qHJhaao7eTDe+PKS5vj4bciL7JfeM/DV2CTqgVFZRSe37ObovU6ofA1Spvfxq6Rzl5akw
By/zsfyNe5xOAXiHVgroZpCK4KnX5jXtlHWl3/gTaXKUq+kSdPqh5/4mrcNrTapXI3Rv/QDzmA03
Z9nJxmYTmQ96tZiU5e2sdgrpmsJYpCBT2CkH08BeWlN7ld/oXzUldiQ6JLQ5oRUY/lsCEnDPA/VO
E3TFnqEAEkC10RMUtEUO3pWnWFQHG8Nab4/XBXrfCIiE29xqzr3FAiiJpPhMc6ir0c6I3UNSuNtF
U68XJHdyGiv94xIWmZfhvT/dmWHNAsviap5KlR2LXDwWJGCrO3MuHkuN8N1DkUG8QpJS6g8RM5kR
g0Rff7hh9yQF4L0BmH1pUip+dSSLlIh9w+mjZ0bShf7aR7sT4d+O0AZrQjxG1TP7aB2/+Ai27I+w
vbXdp4xR/Yy9MMuNQ9bt3Szb0l6zqrUBDqYKXyK6NvVcsNfMa7NaopgLcmDTNdlSAKzXFVGDOLJj
HMruo2OhHrlycKHz/ofEzxJ1fmc1p2JeDprtKg9ojwKCFv2hnh4ZDEGkG/K1M1jbiWs07GRXgm4q
wmGXqVuDw53dDWC+UOT4nEjBMkS4R61CHEyGQpyvyI9woJqyeGDXLcPo3NOsIm0n68TV/QzmNiXz
ryyf2tS5ictqXc8YwIJHXRydkGCB+LsLGGicxb7pBljm+O4jcoahJpnTjwABUcvopeThnGv+YR0U
mPiNfF/EfCg4TfXA90icoPLy5oaERUlDmZrQAgeY3CcE+QhKlVx3L0kHbhvjYcHYbFKENOkvRGNv
0mG6VNB5Em0jzAPHyg0U/BgbYdf0WPePOV7h0ZqvxPjURJ+63gFHAKkFwNIkQFQRhTky08uwGgbi
biTTucDLrJOhEDVypVmvNlPgkCRri2V1osPYpiXH6VMS1LtJOVwJTB96Euhe7x9mYGxRTmbpRJoL
egpiVTj6I8iAcZ+l9DmTU2wueSiYRSApxjxuRVjcT22NOJgf4UiaZf5twHDw0rYzlkLdRqLYeC4W
H416qEbKwnKUIMYuPguWPralZgLSbHr0hqhZSWTi2zsswz1OdjfyAs7KLh2AjgCHSNWHJoVmmGxU
v7VgITRIevz8pAriL5CnR/sgIzxOQJjqTsMEZia5lSQwL2xtFOsu3TxUlLpsNzXtH2nQ1JE3U9Iy
7+p3MRfcDEeXCbZb1Lveya+GibzMCCE2XUjnh4NmbyLxuc8HOtDVVpJRUC9VVPmVghkM512MIUbr
hdfR4Y3RRWputHO6damjWucp7TSxqduOcvF15l6up0tSuxurbHa9eA8MRuYwlm0r29nVTlhrm70a
RW4GJU5DQP2iqa0JASxe2Li8DWN5M8w6TbgKyrA3gNWKo/ZmjE/R9G5HUAyYvS5NX9dguXBYb1jV
+//g6ryWJAW2JftFmAUaXiu1qszS4gXrEo2WERDA18+iz505M/OSVl2tU8AO3+7LI3xhY86p/Vg5
M3SFveleNPaTeDpqdZ4BpQf+uzvmd5mnQRnsw+KqvIPBLgN7x6oa242uyKPBz5sw9vHuV+cF6dTW
p8a7WMAjw5pbMDTYqeXKeQyYpBsV7RvntZLXyFV7C0ubqp4b97OBlFXwbxPpfYErq4pxeCjonhSU
zFcxuNR6UH3HVFl8O+nrTP2CT/3pxJIxgWU0yP7DDh/iGU5qnG04yjDM7Ap4NBngP8s/Z+khF/dt
TVQOACzUvhFfYI+kSDZxM4XGgbDTxHznz+vJexrcY4M8G9N91IIBMj7NrsaQuzWbo/KYxLNvTJBr
jFI/tvotwmfJMaovHxuM1gWp0fZp7r502O90ziBk2hsHWS0Y7L0Y370Q+7tK9216apOjiL1tKusD
5ZFE4So8FgYkW7rLARJYVrBym7Xk2qN8lJrgSWmiZUu6YMHZD4Rf4hkHAM+Ae7EhRGe1dypmAAHc
BZxpNZl/sIvYDldgY0Qcu9MuOHCIfSlxGIXpofIbzFbqs2YWXeRew9li48RQAnrR2fQBvVv+d8Vl
3FYBjcXIAGLazXl18cgh8uLfmW7+lPruMTPbw8DazGPHsFD9sAdGNGwMehsmf0pdX7wJAQeUTL61
zIY1xUxryDplBxSMmx6/REPGGHwGRo0fN4OPHNAyb1wasKNMMvbUr0cCgGb6yZqdSvCTHTRbhKGJ
ERW8JliFXSS63awonMH9REr4bSAFMoBPw/53kkNzmVialyHbm/I6BdOLr6gHa4GnzAu4K9sjMPZQ
7sPm6JITDgOMbuYHBmPmtKckvwSEO+YypYwK3B9ghKJ6aMxb1Tw749fQ1hSgNWgmWLMNPC5sZ7r4
VDn1ylB/m2YztQvw0m7P7D7vSush0uTBqbjzYA0a2N3M6X0e3iZ/7YLrf4/6b7+ENodBzq12Q/xS
185T8U5KWnLNGgVuPWd4wZPC21ncGiqXzRZX0Qga2KHSyN90oG7mPniM5z+aqISqg1PdyfOAgpkb
xbozFa2LrCIFz/hg3zXl80zblTnjLQum7mMU82uRoI553NNJruhK7lvEoBg6qjV9zDUYN0gHE7fa
BjdooPGgj18zx0Une530NaThYOnYtMpja9KTByQtbN/sjC2UV3xohDk/CVfCHs4BJBY1yKfCNU9M
6cegNVGoPLG1SOFYBSyJ7BgLwCw5TTDu2VCnMIhfB2Z+l+uiE711HAn6sQPlA4itynj2O27a+Oz8
Cp3beHY5emeAE7JhUwEu5VSJFwm0BJu4mkLn3scCBB1YWXpXVbcsfw6ACsgQqU7LbRxNhJJwwESU
tnXBc4L/jhzvLiHtZSJ7m2G+V967MyYMkMle+8FFm/nZ9R5mrEQjkPOAw5/oom0SAx4Lnr0Qq03w
UbRvfea90IP93ZO5DO8rrDc2WD/pkaeyNgis62E4NupE6B2ZuoKV8OKnDU31L+EJ5P+1py3Mam+W
gDjsnYYWRoFgvR09US6fmgmWQPslmsltuEPCp5KBDjF4+Jv78ipzeupnmiqH4S3ib3el96C7cosn
FDwrUEXTXg/JvKYFRcpsg0v11HH2mbsMWPo6ASLm0+idOKyTl8v/NeN+0rrjCo0fv8xZDdHBdckj
ZQlJUbRsSN8I3YibB16HGWOs3XEYGWhTSPex+cGNcD98cyXwaBHoz2LepcN1DJ9T5ynZmtxwzeGH
O7GRwD979UGodsF2bt+y4iHIbtNUrhRVaNaphYrx2Kh9nBxUuJUvpnPIh4tFO6GxI7IsSfi3C8QL
/cP70xbzd16aWyxpBz9xCMDS4aPIlA14x+hipZUcLbwqd0aDG3X6LU3n6KXt3lza6frsLWtHYI7V
ms0dkq7/oIObQuAovae57E+GhijfbjXXdwXDHDLSqm8mAr04zSTtrhMFg229VexknBIKr2nie7XQ
H+9nyyMzi/9vzrejrjYZm/h2aA45wwZ7w6Ng4dByh7WIoJF+5rV5qnhjxBjgnPiYEvlabvAV5d9F
S4EO+UM5Fgc7+jDmvx5GtmKmqY2DM/jj93LIN7P0SQ2xFIVbxGyVR945xbiZoMnpmpXj2CPq3cbA
+BP7T0ZYPTrWg6PAYwfrnBW3rFE+PXzB3lsgUQ4KoCvz1rOtRx8UXD5NO9f/ssx9j1qvKnNNFFBM
70zzmzLz3+waj7/5KUD4y/6PpYcL1wKHZXIzc3LL71V2rTgIWFyjfN54MwXKfmXigms4s3OMbfRn
k//xUmedFD2xQ671ZGPiQu38L2UlHIKXArePwfFROxY/Bn5suoGDl9oMAK7SdjzMRPdqWh0mPrvW
Kf30o/qaYsrFn5AV6r4uv2rqdnVIeUzya7TcLMvoFsY0huov1ziGvbtOrNfEFxdVRzuS1LyOvzq8
T2bzjekbe4lcSSP98fsCXC91vCxpjQxJc2T7jWVZOgBfEsYJgwJx1le4bgktvFb+S1z+rWCAdxHA
sPI9t6drRlxi4i7p5MNGF94dLkTO5o81kOKIIM9Mj9+Iyb8ETg2vCAfyana+g0beBzrceURGanc6
BpCwQ9vfi/4cDC9TFiMdoKUw2+nwzSv/uhXPwTGgnChDA8YqF8Ebdbm7kqVUDv2ZvPE6G3cHszZu
FRKAxjNODK4AXCJ5WTjOUTnjev2lBsjZEEPvC2+vwRA3NYw4L9snFH1Z/XjwHX2Mi2HfG8mTrFeY
BW+DMr4tFW5avz/Ogmi+p3aqKY5zUwMuRu1j0aqw1sXBxlH+1sB3O3TZr5/MCBfYCqZy686/pO6T
9iPD8JkFw1VIWNPNr0WaLeBsELAyUs54NdKOUerVXYIW+SouInC4KG24ie0wepusBwPsMP2VJ34j
CeGClQz/i7d+fl4ODKzkP5THc5dPgPzCnvfXgOhFZWvCqf4vY9S+tJqXMqQ1DdvwY98j5UVOQ+Xx
j4nzNezTXafABQRHSX2AbuRLXqFWYT7IqN6k9javjV/fsKmZCp/qhiWToKnIdK5pJK61xohbH5wo
A9BFOrEksqOARYqpPCO8n0wXgJE1HWRXH2Kc8zF8d4UmUDfmDtaPkPoeVy65pav9UyP6alEQf57W
PC0eQKyOCdwyn+y4P+EIOLd993ek4iPGeDF7uyZwDomct42rd3EAoshD7QH2nTSXZDhZXM5iKvoa
E8P5yF7S1d7B7ummzE/1BLqhs2CCBcdwBFztc6Vxw2Gd9v6dKdnGljPFm4vdtlNPwdh/25FaQ5Ps
Djrn9ckeZ9ioYQEhN2kffG5rk40kr78iR7LbNE8agZDdwiPdz9TVVhG4r7sQ40df9o/4RTadVe4E
o4RtKzzC3spCpDYs813N+phx0zKN+dl38c+SX7gzxB8WAusSAATT56HBO8R2kgaeB62hCqXNTZnd
2ffxZRGt7Ac41PkHET5EfCzLQVfTbWyNWGNpr5iYpj3CeikH7gJEPFCOoe8xoI83A+dGdGtxRFPv
hilsHJ7yJPzogpi5l6JK/WIWS4Uk/iyczmn8k/RMJ7z5a1NsUo6OrXMq2StWhnM2LfU5lgYGlJeO
YTPNCG3dtVwC+r3hsmWONh7buXmiuuWnN4wDE9N6KiLYnZh9LKe7y4fq1yGA0mnaw2ANSkYy8mmM
JbqTr9XyySNRNQHmnimRwr5U1eOuwyxc4zyqcPh7HRVCmIMKkkXzYL1i8qOAIiBLW/DxDP2bSTaj
AoaV7zRHk6hWnwqiZZKZa0+xaiXDL/U+gw6uq49AcW/qEKPjmCrtygDQux3RLEomARYlmjcHXnhF
59skH5RKLvk0AqjEGeyw9+VwjWN/wGoReTTbxOWmIRwRmS38IZZwsfHKRXNd5zfPXPbOmqrUe9eZ
T+4SX/KiE0/IvRnx5sa3DHQA3O6VyhVpDttI+ycrjTeuFe8BuqykxM6ORL84omMc045qto7JzdMC
rrtwlK3qGkED7b4C3pA9zsBlVYTSji2ofq/qV0Nb10ItN3dkhVQ/wDHYaPxbQG0eK87mEZyyJZZa
eRQIPLSQkHr8z34HfJtIVZU3T1k/rSTlonP04ThUjDKI0p+RirWveUvh3q6sE0uGV5/ht6PipjUv
+eKo7ofnhuaizo2+LYdPcT3SZ+EMj0Zuf1iSUcmu6FFCgymFgOuijrbKd21v3I8TUxGlP0M+70VK
WQCzEklxsZGZRUKQJ97iFI5+0VpbvyEpRM7oPg3oNRvtgwEopQ+Sbc4pEgyWWkgEORpC9JNG/bbk
UFbk8YtBYUjrz7hfmvWtDeHLJtTFqvmYzT85BrZRAkqu7fcoOwzstybnzTF+G4SUEQdjWL0H5gRC
jk13+zPZO9vidJBcFfdPgsjrJsREZz0bVABMRHlSN31o4MUuTAB/pVJKe+ro0MY9HRKcwPHRqfJi
Dlilk+zg5MAa8MY58ZPtfs4VrG0A90CnSjohOvnVhE+EH/aNi8keUCpr/lk8xs2jNf7RFaKQs8lC
zh0Olm6eWW1i+LLlQz8Hv36JkMKdgVFWAU7Iqz91YnPKd5+SkkJU0huMj5eapIa2m90UzOhhamW7
2Xka5Fcq9IdZmnemJoxt1CxgvL3BosRkEvQpKAcTXIOgAQjdcTFrZvUw9swuHld934GSpsyzTukg
0TFpyyD81X7y0SGt1y6Nd6ndk++LHvqJREQ7fs4RlwX5VZcxo1SVX1hQ53Z3zwXVdZ+EQaWrJIQ3
jwqPyhC9w2+m1QoyzT3mUN4NMdGFYrr1c/vU1snFHe2VpHsvIby82BmhnWsFwVB8D+i1HRD+ufgj
R7geTeQQlGgWvZtCZWNLlHpVm+V5yK1yY8yu84a4e/PcPqXOUcS7GXqx9kYaFkPnJ87FWSVUjMu4
fgvicVPP/mu1NGs2htvuBWyFdQnB0cm8aRd1E9ooOcHFSBU/ukbo0zvC4MuHmBnhru6M5kloNqMN
nAtfryrsoIOt3M9eO7S6OvTembzY5Sw78mg97ZXsilEVio8KDq9fZ7dw6FOKoVPW9FzmZogYd9WM
ejeyltph1CgKrgYRKMcxsn2OWOon6I2IoTEIH6MUa1IIo9rJCDq0pfNV5yI5Zn0frYPelLCe/b/c
hr29S5EkCignH8c8+WLRVqsRRAVhiF1eNG8Jn99cogO6xPYsrAhhRl6GcRKAwkaY81FFrwZQXuQ/
5ye07hUwSjN5j4uHsR5PTD6bxX5h5c3Bi2DUSZRkdqflMqHj4eEPxAnpUMJzDbhfhvHe8gcW37Cy
nWxTwxwVZXaQ0ZsiuOAlzUEwzzbeoRK8Y1D+2OSzjbdPZjw9RYOOTmWsi2cnwJRiafFaphwWy9cJ
cJ3TZYCER9UQC2VfpfzvQXEJ80ZHvxWerDYstqCreOFaE5Bvo+SmrYazIbWC43JFqGEv9cU+D5W9
G4aMBptk7LdGQgv1iBMRVh9LrhqG5pBJgMQ5653RBkscT5yCR4n8iAfVZrxkp+4V3TYGV4wluaV6
V+A2MEecj9RwjeYtEVl3NNvxK0OQ2uu6Q08bh5HSn9x4NsEp1OTL5rShqN3MaS5zKxsMyFWaeBea
pHoecb5M8X3K6taOk7Uavmc0tzIT7PtxO1coQdz/QvS1aJ42AdAFMUJRQyarcLwTTZuAbtGU0g1s
BXW6jhiEfK4LNn0ctSM2vsudjB5CxFi242tz+FtwDu0qHH3Oix2rvVbcmem4mh8lWlcYfxHmBSrK
6+r+MUoQiqx5ihp/hFjT15uTPCVZ6duseulaaWJqnYnlDoTaFjN7nRdYqMe9BJrvfpaV2tbwxiP3
e8CTbbj4ckJq5XDYe3ejSyeNE5K25cYP59EB5kXtrbfLiNbSYzlSHFLNW9Pm8J3SIkPge2bPZyCY
B8575f7JHHZP6p4bbNc8l81bgGg0CHlYfKwzKPLIYX33UCcUMRjsegJafUAUurhd0oGDZLQq271t
8d8R8pz6Z67bDUu70iZvLj61mFAa32pEW5sQd9JgX4mePQHxvn4fQImY3Bylh2pALnxcCpIdWt94
1iTb87Q6Wc1fjhAGw0E6cXXXmA6Af3pXn9uF7eeHLmGjT+kI0nMljw02HBLktBnrVfGE4jRxBlZn
kZ6QMNzo6qHVi3zaJirajc5Oc9L33c/BfGx8crEZ8DOKx1lt1zOBXPuuJdsVZIeQDChD/CoM6IaS
Ia2Z9spBek5+kEVXpTrjd+CC363QZnPKoWk9s9hpQFhL8s+ywQVQX6P2flkgGSw4sB+37Z+6JHjA
9qJk5SaIzfXAnI2BvRd2hLTdjgtlpT8vUAuaWw3/PUTC7dP3hqdmdPk1vCo15ue63fZDug4w2S5O
TJ8aleBtRpR2zftGZqfaXpDicN8aFMTmPZOHFj4j0IyMoAciVGOe4uHXim7NLWJvO3Cz09ZlFMyR
rJDg7AGFl+5JkxRQnNGb+ZG8LLd8yK/dyY+eLcwikA+I9+GTK57LbACNTXUYzEi9cbrvucVGb93a
5KdNjxKTEz6jXF+m8Dca0FZj2G90gWHWCLjD2poCjFkQ8fzwp72HeZKgfvkbSkoxF48bH+KOk7nh
qq0X/vUIVGUzIidZP9f7FTB6Ar1RM/8LjvBtdcwcWFjOixh3EbezPpHHKNtQE0QpWaXGO5djKHnS
tPmLE5RyaY5N+9rBWAOND4cgdQBRMUIQXLG1rZHckmg3uziUAeaOXEooK6JJ1SctmZpXmyMLBYQT
xrTu3Yy9ky6+Y6bZXgUwkF5HfRLeNph2IpWb5a0zs2XPOAKJFpR+82ckCdJt7XGR444hymYcA9a5
DZAWSuu9y/9yoyXcP2xjrpZ2WnM84d2QybuyZbSjjowa3/x59n4liP/i08Xw2f7UhOppS8N/6pXO
2ohe7AYjCXQEQdGAnFdAhKYtcoFMx+YGydifhNybklNJ1w7fk6YxtrZM72BObnHwg9SEPwpk1K84
bHES2rpRASBZZsa6W9xzBgG8nEUfIsuvLZwPbzawME+EdovejZ5CF1Rxj12W+J6REgHXaO1WG48r
3U4/xI2DVzlwkori9r3rWVOmdc1CoBdINWzN6wAF2S934xjQs5y5L736JC/v06ACGU2PSFOB8UAW
kjAj7MZogLAxcqkyHBiBtmf5TI7D37IB5L/kFrGH8Qo+1FDB7dR7klEX7BIQgF4sP0wWq19lC/+w
5KTgsM7iYAlPzOq54BuJMDeJpcF5QXbSuGausdlep/5F8LF3+IfYfsom5MFM+TBgnwj5e1hXINxa
bKQDIlHia8zFvqoeq/zchxN2TxZMwd+Aoj9xm+oc2Dolw9V87Ky/kULT1LTc67/KB2Hw3BrnoPgB
1fGQ8vTiiabMoX3NNVZXj+BTv+kpmU2x0mhvWPv9Anp/lBhJlhR4QpmdmV+q8TUcnPsw/DTI7Syw
XBaLy83RBofdBc4mT/S5g8foJOUxH7Gf4OPWt1osMHoOsioVH0VnQbJlf646zsxztDRwtg3WWFht
tNmpQHpEKMlJG4FJ5LHYOW6fnwe6bKJkvrWpJBLMyFP6GfdHj9xjXLvuqRizZsed/00Za1m0+ur2
NvyqmRcnlt4+yw0KjpazbyTOaZXfpwPXO3xE3PxMzcYqJ2KvGL381l3XhhjB/TTjIWz5gKiS84rV
uvgXNGj5TPi3wsjOEWvOZuLizGeBPlm0RhL104oGIBKjU/waNEN9sajv2gx5QHsdsOjA7pEuWI0/
Rs49C6zHtFA+uTh6dezFsTWXeEprTXzbUN61K9HKy1bTt5x6+AqPZgUSR2vIFYvtmG6L5lLM2M+x
R1NumX+FFgYFBmJY37o4hD6cZ5JIfW08J3iFg/zaxZQ3u5zKNplBSe9YfprTEHPI/JpcMSK/5mtD
uvNO5i3r7Lz4RcJZ/DjYMvnYslDhH8SzQcjHfK3B1/EeuvGfS5n2AtAOioa8iPt712Ge8XoMfKlR
H0vWnnctTyeH7gngeEYvbOKzmqkQJOChNmGl7tKW0sKw86vVLA1qGrMYkWOg/6pDTl6SX4ZqltMJ
k2IsRrnlRC03fp7gwEiKJ4IYe/wSzBEYP+cWa0JdcuvvzBr+cXYgGXiMHe58cTLcppGuGH/hPWgA
DnEW7vuqxEefw3FB2aj8BSASs5nm3mem2B3GFnr9EKWnfz92WuEgR+RP05izHVwe8sKQnNaXL/99
899D4frTMbO0Yi25fPnvm6o1WKXYwzVsw/DI4UO7IL34csJuU4H/JsLo1Rkkb46IparZaUpRiWO/
PIx+NP/n4d/3/vvDfz/7/33v388qpf/v39ZUc3IMumNt8xZceTz9x2mIMLOYMgMCZKBr+La6hWZM
WiFl4KOb265PRiuy//lSlD7e7lB06hBQedjPcXPCeVif/vMTJpdXenmtoKB/tNFk41zRT8f/PAxE
mzM94A22iOl0k+cf/33V/J+v/vPD1G1A8TDuZEN5SvL//WDbZk6pbkwZi+HkJxfLFcKse2KjNu+w
RkfVRFGFYRAvXB7cjF2fvTz8f9+LWqM4GCVEIp9Ods3n7/TvK87xyFA5xEYPPcPhXHM3qcq2wE+5
9a7L+g8d2aaCeqvUuS+CAu9jVG1rq6EAlGct6V1qDMc87RhfU5fdq3ZORmb/Pz9Oxng+JW///QX/
fte/X9ov0IbI9OgTAIp1RsP9n4d+brrTb++zaIpoXv33oEObk9B/f2zzHLAf7REOHPILuzESf5TV
WSfXrYjVBH6LobVwn+YheGuUws/AucRyHoyqNO+jBP3DyLr7wfY3s5nJB8dW6ZG1Lb1RE3lH4DsV
xpZgpxUHELcbi0usCa32VniclYlDmYwOXZM4shwzoxU0s/5g0HG30hHyjoAFQisK5unfAwFPiQpk
YH3om/Y0pmXAl6AArL4KaaddRX5Hldcsv/I8pvLbxiyDV0JGtbFp4vgljpyWJVw+nHwWXAhWzPEV
fK6o64xNgsJ4l6Vk/EQznLoeY0xriMd58MS+9OdDWWlsBXKsD57PjBZiNG28iSRyjhwHqBHAgb1z
vRnDmGgpZokLn9Vxf80iugtT4vxJYIATiz6rgVOFNbvQryxObHjNo4Mfphh9M2M3sF/e2HO4NSEO
1DYOa6dKOZvZnK2UYV3jnHSfEGLpyDKSIzgNhrqc5UIwKTgjYtllpI9ViGwmZwXCP26Zxkp5qy+z
rwyGdk2xl4tKn5p4GgOQz13byWtSwKbnr3ZlRPghEu6pasgi6JTW94nY4BSxmXLV8OwZxFmwpvz7
hVOLjG5y2ARIhNvFrpW3cwu0VvijIygT6zXgPLMZ2pTeUV2r7ehEmF26MAMIWicPGuMW03z50Yms
35h92W6TkhE0sw1qML1KgIBlOPXbudyR/5lvIVQQUrYDEr2aP0Q46wePJKSPpy235ATKSG4TgMd1
sRB+TDO/1Y24DHNjv/FaWJu6pJ0vmVlNOqBRd4y0/dryFJaxIn/O6xFaFFIx8mf8txKTe7KwCkfl
AXEI/T+v5SWzJwMD9vjqll2+lcUwfabkY/ym6m6xyqnlKINHE4WoSQ2fXQIN0sqyh52FcESj9CoZ
Le/BCVvvwcd5y9nQLrf//V6bLaq05eKk6scezo3ACCnUbZjZ35N7r3cZ0sjt34MskxYLQv5o2WIm
c+YnV2+mKMdaUqM1J1ZZ8TRJMxa7sgm785ja+ZZOFGRtR8W0FBvxCYm83NW2HFnGo9j43AhVci4a
Lz4zYQv7MuSew2I6DZdT6lJdMMU7oMG0si0PbcwUUTdgf/uiQ1Vh0N5KNYLktsr6vlVBRQLK7Xbe
IqnJrq0vUdTi5vV7DDFL026MWL5u+n48M/CnB5sqTbW8G/MZ7/M8YP4w+wCvorIVNKs+/rJzdLM4
7E3KXYOlL8piP1sZl0GZ8mwQDB+dXpx75fBg9dQzFT3STHDxuKWcCjP1b4nJ1jTC7LeXWNRDAoUP
eZGIVdOZ5HKXP6strWDtOs5NtQOSUeV0D5ah/BvFr+ZgCFhPjgDU7Y/vPmcnNqk+H5cXVwaYUmVE
hIcB0Mt6/+Z7rnzM/eiNgkKfzRTrHv4OEYB3cgHzndI2IyrUBxZK6kxlTp+a2IpZ87bZ/dgn4jTI
R9kV6ERlGNzHJF9PQvnwAMdpphEOGvkkxHBf1O1wP1JK6sXkuXmpnXU5JdG9nbfBxmIiXAfmYK4N
nDv7gKplIoreQ2yHr42awoWbVxNX9awXqQFYOcFBDFyb8aLrAzuSR7snaAqH8VKHytqPWnd3U5sV
+Ium5wEr/rlwET+y3t4kczn/aYLmWVuEwKNMtCcjLbPnsCNgg2TCy56/MCuVm4gp4mCJfFibNk6U
1igvDQvUG8R96cfPQZhaRLPGjkhq6e76Fvfcv4tU5CKal02GlSGxHr1WOnsVaI7A2P5A2eRkDf1u
WkpNeLX70dcn10nzQyH8TWTiHHI7goTOtLRGDJI3VwDxBDmYHdgQK+eYY0gwM4omlveXT4rHsHR/
RHnEganH5KKMs3Tjmt+S4gMco7b5AG8trraLbZOmQBGxAxaKpb/X+tc2mej8Xt5QYY4cJupsXLtp
nO4Zzw+akgsalAK5aRvfe0/x0i/GqWYvuXBdO9M0dlUA1GrUgMzyJImv3lNcm8Y15mK1NVNNDUDT
8sPlewGzxd6yiD6EEXKx6XH7HGzbv1fLQ+JCqU/SWfznEz0NzgXE5AzDHhP9WN//+8DNmjVmVvLH
BoMiCGLIc2Mw2MVDCPaKxXDKqcySV1OX5r7jzQmIOiUPJIbXKMutKwcY6wqggGmgKpEsWgiohZPe
q0il+EvT7D9fSeWi5PaYIZH9N/EYsS11eViHBv2qkzRxilF+AmrWOuSgAuKks1awjEkBDoTUx3F4
H/u4vugUM1uAipbbIEFIz6TLhiW/H9UAw6sJdnZm5Qiu7nhTU/BXJn6284Iioh/yEUJgtJ2a6TdM
TKj80qYKWfgrD4TjOp0LhB8/dzbgZrctXuQ9K7CbzZoTF6FY6lOhgjtxxAJUE7Efa8JSQRic2qXE
1/b6d2oCByhVf4XV4vBpUvtlKOnhAadJ8125clWU7clrZ8fCxawsc5ewFrf+UGJIoChm2vnOsJ1K
fR0tB16YPGDeZdCZ3BuRqMe2n/cyiVbatKgChslIwDh8nFMwizAdxh3NKAjn0afjluGTa3pYkTpY
bnW7CVN8mr3d4Wksk+i4ILuSiQxa5aSCq8p8nbtuO+R2jlgG3ROC1ENZN/s5qDj54d3Szr5yq5YR
dqq3JSus0l5yAaPxVo6KKoOiv4jFTNIGBHUMZn5PR9eKZ9q3F7PIcJ7GwFqnGdVTWRBcnYYzuQhS
ddTDRIDuOtk5d7hWHMox5zrc3RCDAZsocujABTx8fqvGL679UDFm5N/gZ+JTszRq5j0dumn5CvQC
Ea7YNJyMvaASeIMlTKQu/mNlEJqrFh+BV0WncLCsPU0f3Hbmr4GyQiFQJIUxt+fe1m9mjPusMeeL
2erPwOe0pWjKkpGDfz2gGNMWgOYz5bSHVrAadLDc5iPht8x1H6vUC1kxUQNZ+v4FuD5Qq9SzjlPt
+MtGCbEhP4dh8GRYMTC/+ddKkd7RGjB7JX28yow63RrF2+RBKsGs0MH4ls4pnuyTIHwguUY+2LW+
l46U59gx76kq6l51MWDdoOhpMzUPYTD7d1zv3GuskPPmqkaFxzl2LDCacrdWeNNKYKkpcAAvtbYS
KgA6Y0LVUddvWXMsblqPLlo3/EgssC1T3p1DN2lp2IQnNuCDrswewSUCGBh3D11WGB9CpjsrUE9F
Yl2brmuBVcmjQeiPJDaVeyJ0+efq7Mq41u1JlxuHXuhjZQrIJyVYCe3Oz2OhqyefLOOZqe21t5OH
f+Pfv6EvMlV+NALrK7ApzMq1xwBbVzsWECMuIXvXL0ED4cPfnswpxS2AJ91NexypNbe9IGOBVdaX
Edsgayq1ysS0sbyh37Julau5+BKqffUSwAMRYP2KAyqNfw9RJodbENqb1IIB2hcj3V4cwCGVkXwQ
HryXafojkgi+ihi/sAiQ+/doYRqaqFvrpF3EatJpDYAhzb8bX23PBE/EJnBcey+nb3PqFEij8pEn
vEfXZ1vlhDrYSF7YzsnwhRMj3DkS3mXtuCcx/syBiwVrOirbanYEtz9MEVvrvG7ci+hd4uhgzTL9
oSqDEts2w2BGC8k01jzflkMwVne/BiyG9bRgAwOJ6TF5mF38XClOVPIi9NgUiFZgeIan0c/nndEj
LWf9jaAwtQpm+Z5M1l/T8e27ImvsdWkhbpUC432GJTyqcObP7OZ63MUBV1xwdiY+ct5+JyggNitm
ZWdvkkPERmVtS0WkuvsJp1sli+8atlzvk+eqTF5Uo3QponbNbtNlLLqKsjNWWMi3wurEeoYrD393
fE3gEXljW618L/+0/KnYOtlHyFJ1p3uJJeB/sXcmvZEjYZL9K4O+s0Gnk07y0BfFrtAS2pcLISlT
3J2rc/v181g9aHQ3BjOY+1wSVZWVKSki6It9Zs9McxuWAmMOVVehNlz+O+u5zoGp9VnxbjzzSsfF
NplRa13PeeoWcGdU2KOW2lXRv9ut81eUY3HTE/YOHbZBm4MBXJGCPasuDl4jzXkGnGAEaBCXJu28
oNOz8fbekKU7iTul9/XDYvRH4jFEHzwMhWPM4JpCjz05ShZA6BubNE+pJsseHY6lbfUb+1Z00FkD
NA/woQrjvzIv36FHRvsgIRyFin9MDG2FdQiVZw7iX3d0ps2QE4N3LfG3UtS92eP0JXzrRY8aM7hm
XjNzklFOcgMa7moIR/cOygLHgqr643bvLix9rOXNdxNyeI9mdnBLtJ9zxFFHdGqnTIUrDF9RLTkR
D/QLHlcRLCq6jXKCm54RcTUneofFmyzyEu0nMdzpEuRSc1U9W4oburGZv+junQsPUZ2Z/dOXjyA2
ou2Dp7OvtqA21MQFCj8LfKTG9zhZQ4fG/xtXkzzEFA+JjPQZhGyGMbl4FOlPHqvn3lcHd1heZzia
ODJKgKrEPj1BYxr9tK5P2UKvBus6z5IXK/cZW/YZJ5jqyzPwndsK29sUePdrtEhEQD7dCfZ31D5k
jodUlzWHNO1YXAJU1nBFR3R6ZoIi7H1bE6Qfzfp9pe7Jr4nbBAXugymRr+6CMKY8IIDqp81L/zpc
x75LzVyW634AzKCw253bNa8Zp9EdNIxDpeNzNE3bNo8oIGVlSCVOQoAzqaT7TjMA9mpZ7DlTMWdW
yLn+TAzPIaMvwBSm3dhsMY8+ZZN/jjEODsECFSHq0d6G8AbVmWDvTEGzNb/UDSH5NqF0IRv5goFa
4D1AP/RD7i1F1P64q5vT+erFUBJq9D9zianHRxqYGh+dFjGj5lsro/R9Gvrnma0T8Is6Bond7GKK
sCqWLVVyLyKRD7wmvXJ1ecmVf1thidVc+u3sYgKIP0HFe51pbm1lHf8pWh4S49dENyh9IAUAnqO4
pssLQ3vkHyPxCJfG3gwRO1qHiwp+uqj100jpU2bBnxW08YrkD5TnnxLViX4NrO3cPjdaYzlnmcPD
Kiie67Ccibp4WMr5Wtv2IdM6fU7xjI5cwngl6RTRY7GREbR+za4Eqmd47cHknRLUJR5jhrN2iYcD
tliym2dwJ+BTzmhf9EA0dFXkxYsL1hij6qdtP459/VRr2qKVpFoxMHKDr3x9YXAmtvN8PVSsPxGl
7XaTwMuPKrjVtEm6WfIR5KF95bFJXXWdPhftWO7K9GvWudpJCZzFm6cHOyWx4EQD7mZAa5xH24Of
FaA8GSas2LW2s5t9P/EiNb57sKd+Z9twlqyQdJ+fP+l0LRUve3pcB0olbSoDy9AlCqge6xr3SJB1
f9NovjJrmpDIGB7FGq0wI27qSaGwyT2MPAKRbslm5M1Pkc1q37oGOkT0xJSFbNh0m6OLb41hktLQ
ZI3k9JAReTi26+s3+DBuxMRFNAmza5Dq74tQz0ng3eQ9QE+uGr9N2UZbJQaYKfonX1N/0oWnPhEg
vrKl++Y4vbzSs04gOjh/wPtesM71CIuw7eYkvsslwl61ZPeytstNEnt7K1ZvfJMLE8LsvZgTmk9C
PDezu9wC9kMvCwSqIQ/AYanF1m8JsJL6Pfshc1DYXGOb4v7MEhyhnoKRjmVpPeEB8WlwsMCeSsUs
4PLKu1lB9pL0PoPexYdTVTbaCJaE2ipwxox4PXOyp1BE3oawnnaMDvggt41/YlM/FbVsz1bO7Aru
waKLm5qPUyDVeMwnA6YYWQJDnKv9dxGZM0vz2cTh76wYyIFExOUGPWp23CeUNkCHiWTnzj+XxbSH
uOzvitZ/y/0KdIsGMf8dW/Utz+pn8w+iB21Sk7Ih0ARD2qvtcxA7t0VmbuZ4vOjIaXYJ5z0mmx7H
RcI8/ORkj32GKB4OKtIyBuRPAw2sy9e2iRE0UM3uCkDhkxgc8sggaNmV6mfs6q9hDq4CJqR7SekC
2vK9n8XjdVmeKi8gBNO+zYxXeQPVVwZlHeXU7baTsTczsHM6e9gxOBMUEjQpANhRHHKkCS6BHRz3
FVQB6Iqkkzs8L10NzLgtt7rj+J+IxqY+IOivO3Z1DmafeM+AdsQu0ANko3PQT8sVL8AzLvWwzMJL
KQGtj6TYxqCGaej4jxiGMZLgtLiy6O8OiTp7LPRFfz868lXF/PyCo3FkMZhbwD7rnCece8qMi9nC
boUFg3Ha49xJUhOWBZqltv/4N97SsgIXRm+z3OcBgqOzXQq3oYG2eGsnhvHwYHaVX79o7op1ltTH
vGhCKhvavV+kCLmS0BmlEYvlfC8Exno3pj8lpRZpSDj8L27MQr2eeh9LC0C55cNqt5wGM7ZWMMon
StxVkBU7QCwU2dFcalvAEGcXdhjYsOMyho8iIVGgLH/ZjJ2X8MVQdOHxwzBrcIp2GONaVOsc7XTj
KP5wN4THRkZrGQJXOpM5oECCt1I8jH7EGREEyZUd5nh327dgpfg4Q/TadebTNFgMVI/6WlT7XPZH
UcinTk7LAwR58k6CPz33JeZ4dzpMXU9Z3lVWKOeuTfNzFAFUj/o52TKHua9jEW2mEf5x3RY/YpSs
pjRnjUHxxp7BBzkOBcbMiQ9jq85IlM3ODdW905hb2b16uRSQ9YZtmI344oOShor0k6gXx35RUbmR
AZHMfHDuuH2rdGr30E6f+gpMUlhIrJ4Rqvjc2TcdAMUIE8whjB28aaX4zBZG8jS4nMqBxdzQG8JD
yLJCK0WUqD91QiWsB2uFUwiLdd/FhzgFWVmjWBUB4WV6HFbovMUr7A0kHLy25qDGXh0sxSNzO2JA
IdEoq6ieTRVxI5DokUsN7UrGPyWyIGdKSCfMP56bybmvJHK1TVDZXXJqJNHRUfnqQ+CgEdtZP5No
GtoDK+w+tMJwb+FAtA0hfstlPh1NY37b6fK2C5l8qq6s77OJs5XXYcIO0to7ZihURczOnrSGcAHQ
KJGS/Jllspe5tim7RpY3TFQX13xlVQ6s6qEhHbfh7ELIWpJgjJ3sXKbTnrsfDWzxl7YjTK8UW1cO
8mu1gLGrRtAOYeRsC5+BpM5RZ0TJ+GMqYVREy74t49cCt0K+TtcjbR5KNum4oIALDxy8MQbs5zIK
81034EEVSfGsA25tGFKxKRHrBtToL8M5EQRQIh8Oo630pc+tP3ZZW+RG/GkTB/XDYlU3/Sg+DTLa
porS+SoLxeWff4MUSB1DAY80Zqaw9RmlUPkxFseYJTOSdk+rNsatbibsGBcxS7rihabmzVGQeeqC
kbi0s9++G0HQwrXrcNQ3afILehKrmxMsK/nxiN9meDFOfc3hTh9ViOEn84i3OTWepiR1zd5WOGdt
fTEpdqbYxq9GCep+IY5JDwxUwEEEp3jdrlKbd87EZKQ0UOxq6O9EOlzjiTwNVj5d0nn6bbiZci6Q
G9+h7CDvyA5EEe7s2p/Oc05kzOvHcCuh02KKxBKUsjGtHw/YLTVYm5WzU3Hck0X/mZoeujd0gNad
xKbPh9900W9D5JY7oOg9NwQe03HZGuJwtcO5fnQBVboFZo8MM08Y3TIqYvwQpKtHmwQEy+LQ/7Xt
mLqKObnpFv1Z1PnMual/CCaVn1Wrb6KAxmqwe1zK2vKWKdlbY1fjxksSCELWVSSRUjm/4NBp5XJw
Fa9GVlpvHDXnGx3kDDUWbqFBYjFN4ZGr5HwuRkUJEMeVAnV4niLBaUxPh3oojxyjz/SYMz5fbHuz
qD7Z8pdJzH2kQ71jL4D8Iwd1MGJ49kEyLel0yFL+Yk8u20z65G612Q4pNsu6BPQuQz5mSV9Sy2ad
+IiU14PtI80k3lYZOB3ezM+iACS0BuhgRBqr9Ec6GHlByEZJaN6L/VPzXCa2lbDs8nPYun2K+oYd
TldckTD4JfWSXOyCZMpCRDzG6MQuT+lETXSgHNuAbW7aL1Y8nuYUztAy/c5MPK8m0wV7xfzhbFM8
UWRefIvPFkhO9jaGqdznqaQHyyU/3sTQgsh3NN28HVuXM3YDLZDhGs6xIT0Y4h4dyRh47HjQ186p
m1rw4ef3KEDHeQSLI4d1y7c+YpvUHKskpg/6BFkwcOvkdcmfh43uNfGFK2F6dFXzrCohmYklB3di
aTazfwdx/VIWGFpcxn1gPLiqNmC2TEwjXkbkq20+6+zTbnoPjue0DZcwwF7gfM+V9+1G/Bydhugy
Jisx0ct30hWfk5c/dtoj36nNS6tIlC8aSmwNxAL/ECs3ikheYJ8Lw6+APoNsce5Unv/gv3+l03o/
VNnnzN1iMznB/RhRFBVPJENnDTjet3EvdM14PTuwE8WAIUub58LUm6zqGRRiVt/P3WJeJrcD51zN
JzIzt1j2MfSbqt/lelGbXmPvRXm+ykXETgJucO9EsEv43G+yWFEIQhrIR2NPY2L1XZWBHORyNRBa
2BU0WTmZGQ4Fo8GN7LKSK3C7mpPW/yMgY5nHj2Kw2VpxgvqrZBu0Z8ZV0xXBQVb1HNuk00N76sVv
3ab4XIvos0yTm6UhYwCA84e4AsZS+K22+WAGQUkuGafGNvRr5up7LqYnDD1kI5t902Fpdeangjn+
1rceQuu6k0ikRYTYqwuN57qqK3pIBOi7AlZeNwynMoo8mjJ9BIDUvU5YUHBm9aQGsGIv8Pcz0erN
HMN98DrYkExmwlR/lDai6TD3cPsB6C5jwGHfolHAOaRjnWyiJg+ODYZ8O9MZbSDZJ3pxDQkCjm3v
DX8oUQTwTajPHrvyAAU8uhogaEwlHLZSY7ZviBRhJ+dHQsnH/96k1a9fRCEM72g5+GP+2mBCHsuW
jVoDTsKPs0tpmAp7oEJjECL09pe8IjK4eEwGVYXIYiFdq5pko8Mbb4XiOIoAhhuWON4wx+YtyVVO
jDXngoH78CslLsId9FIkPppT697b2nkbWsycTePwUvhhe4XVOkZBXnZtJxR5KV1hcSV0MOOs5NxF
UfTMEpWiS1+pyOOoVxMkHDz0IdoHN0mCa8yJMclYwRqLT8SfoqheGlhi2rGys3FAC5D04V0oOxwi
01nhZrxy3emj0PRT+W7+rtymPbld/GWnJCstbsKm21U2LJy2r4ej49l30ewfq7Z9Fg6SNKNDAArx
reG6S8hI/6nbeAKIFXzIMvyqqBez5vreDrJnk+CCzq1Gg1AqNpwhD50EvTVC62CsxFTeY1vl+efR
sEkREa5k4DnuB9WSHgpyUjF1hoEBNcjGDkNxLsFdgL2BDxIRFPLJ7ckvD+NauMUVO2RKTFBtYL1r
JdyE6X5RFaUZiXiwcpJYOU5h4bqvbd8EvKl+sUmKbyv6W+QKt5EvCBCgUgIJJP3b2j4Ix4HESoIn
Kx6qcz/L31QNP/2A4TCp6dr2q3rPRBFXdHjoIG4qy/1kAvgV20PExw7SOTDj0scWGxOP0RFH0a75
tlJzbckqPOHnuVdxW5/nnmOblsODNRDj6y1k2vgvJpBzNkGZC+P0mwjT6+KktFKiolu1/4GbjJvm
3JxKVg60VRdrLlOWllTIZpgoiUqH1/BjGN2/SjnsS0PA6QpBpJjUV8QRfjPg78kXULykKyT+xeiQ
20uyqTWjoRHbNLGvae92PLh1O6BR+e5Vn0z/rFsvVHWyyJwKHoJoIGi+yPgWT8+eN8I7YD4gcmfP
LGAkHn6hZsAtNBMzxlI+ZRGDpBJp3w8Q1oUXkCVtP6eCvPzo2YKub/jw/AidoAWISThAMhfMmfer
w1lu+0hsvI7mJq6Ph2WOnk0QiHNvjhO8w+vOqfegoJKT108/cUvLn9OEPsKL3oR+MjzhqsclNuY3
BSvzHGbtoRnFfW5CIng17swWb+5G5eO1Bbqs759M23csJ/HWdb2QMckGCvhVhoEIJ8sFLelEKQQg
vQbyt7G7NR8Ksy4txpewJTvYW+NrgfoDjy28d5X9QO8fQOYo+GZVRguWC8aYmc2rswyGpXiytlG9
7Ts+NksEZaBGRuLoSIDuHkDq/CXh6m8z07ASdHDttWUiunaW/sixA13AcZOtDPW3rvkLkuK1YV7K
QBOLVpquHa8U5IxRc4SemIMuz6/TgZBnjhYm0wbjxND87RGJx1H8HS24appVlB+BuXXHftLNOG6c
ls/4tECbIGKiFi5lXqp2TYsk3xKVHJmir+KeaIDxTShWFQ3PQQEmsxs4UsBW3zGlu6kDVlijbi1+
xivZhkTm4unglZR/jiU1jw4nrXTAOK/THvzeaH+WagLWDwLDxTRGiTH2wcwAgGuCbTYFh3YBp1Nx
wdjpzHodZxatRcHBIH4D+QHNLcBqUfUgvsalfFuWQ5ZXf/vRv3ZivlrhycMMyoovhPwauwz+BKMs
qmZSJs4nbYVnkRL+ooptG8a2Otnx/KAneCMC0w7lveDebP3G2cPeTQEJJBwdJVb7flgSZvMBI0WP
6Xv30qfNU4udCHgFIKd+RiEz8on71cFIAQS+oaGoM/rMdQNRRXo7i9sPsgZJqAnTFYyVm2hZnllp
qPKb6Q7IWNG7VK0l2+vFOCeJ4KhiP1usAl7rnQYO4Rs3CuDXwsG5cp3qoRjPdMW+diq9tzPCHMPy
XiUfk+Wc3AGXnGNzS9ba8PS58jZFNeWABcJfE2fxqF6wJCOYKWX6zpx+HzLr4bnJg9364ajJyjDJ
KnFSTNNtUn3Y7JAbl4kT+37z7qDu1IqcYJXNr2lh+s1kWFlGt4LTv0kTUPrZ9Ifv4qZI/fs1BDxO
3Q0Q7hc6ImE7tbs8DYfjoi2SoGjahQuweYnHD78NKYlWx1n75LIQa+vIr8Da2pc2vB+SEGhQ2r0m
AVzR8Ekn43cOXX9fvy8Zp5W6B8jr1+rOKZJ3Dp31pnJasTPuOyuowBM5XpbeuligQzG7IDs3dzyE
Z9pIj1jYDUZARcgmZDI/6uxPLUg747OIVxnBaqZ9IrhqLxLLkQjRkRwHeqoPyE/Y8ouR2dZKUiai
qT7Klc2af09orodOV5yzRhJwQ4JiqsNVYhqPqWkkcK0DlyYoWY4KDo3ngfPtQRQvjl62ap009tar
KOqQ9Mza5NZR52XVL0UxgSaH2utwZOIQBWVEMpRhinOwWxjP2cJKYvsuGqDoz4L54jyQnZJjXNB+
Ot2EcfEYl95vuZxrMikhH/IUZXLTJmEADAiyuhpRaBPkHU7YZPsa1R2LMrzpRG/OREvXizrARVT8
cxDQBrvwiOe6GXaZ+rFcUH6h19yNQpDQiM1zItEL6kG/YoAn2hSxxiyorVdtGW1thWbiI0cyABiZ
QflMaUbY1PDRvtyc+RL+g+8g5tjkBdNzgXREDdeQwS5AkfcEqj7HrHxrfLi2vNltc2EogZEgcP+U
StwEUxjs0XjIWLQknjugC8nibpfG+1Ix2UQiuA4BVi5LDKHmHFFCEoVKNXCkqclB/geUpicL/91i
yb4aj5Y1/01k+5Yl3oGLzeNEc0jtRGRj3QtP9oC3CoU0CYC3JbSF+cQHg8hsGegMGFd58oRzjD0e
JB+xRAM1j9NSXRU6sg7UlQSwT+V2KoeLzJ3mYhlyjm7SnkpmnKrszKGIhzvR9OmuqbgIj2N0Crz6
Z2JEYM2MrLLExxRsCD0Ww31FMIvL+wQ+QFtbzi/8pCIXJ9tF74FMc+L0uHVCFGe/c35w0yleJNYD
KgwozmSaDkzR2lY6+0km60FXxVPmDm9LhG0ATfinCp1q13Mwq3vviO/iJ2vD/ISVfVeQtXNk228J
E3XHUKmdMwHxqpMvWoF8eDP6xgOjSoYuCrBCklwXxByh5s9XZU96pWsATYdY+Rlk3cb2Yl0b13rB
lPOdQKvcxePwPqcTM4DkxQZ8S6sZ6QzxtMwIBR4mjyUvQUD3SAIjctsy+Uh8BY1yFfbZvM7fopwj
eou5lvYl8eG0M4qQ/mR/9/0/empfZMtR3YqoLMm6S22Z6z7nAlJN+jML4C2W4iOYqAWNGgb8eZvI
XeOlj4N8q+ziuDRpfoMpf2OinSACvckJdPUd6Hxr/KLc/EO3/b2bU58mOEgOqbzGag0ptNpORFC5
t38RmX4SLW6fbqBHkEn5TlZ4ZgWzBF8ZLpLCvmNMMGwdNJddygtrG7fCWKHvW7Zca9Kvc+/V1/7I
P6ANXQs13qcN/m8Tw8VfvOiSecTHY4BKRPkgZIopfzJ2wCwVaXPqX6IQ6VT5eI/DIn9vKrorsrrh
ILYPyf0l5L/rvWlh4xBvIVk2r0wJyMBDkd6oFAc7GSAWyHaCCgGHZO/dB5qq4mENZTiNA2zSrd5D
F+Fjnt9iDxSnUyVngDA0cSLt7xxzUT4NR4YhgkfMeptFgGICIbjJzzGxXLPuoIhfY0KyvXN24axe
aU2Bm5siGpXvWB6b/WDzlVBFcK/jHOX5cRW/rbrpV885NW9hc+WU892ABWybthkirvjG0FienZCg
S4vszscTVof09klO7D3S6t5Oi1f/CU0wPII1hYCcYV6kOiqoxvt66i9Loep9wJFcst9xvFyI/lve
SZaMdZvsfmzXw80cPw8yP/TDIO88OE3KIYQdGPZ4O8En56XtSTTZr6jyY9e9Fnn96Sc0XS6tuVQR
31I5bt3Q/6gly02DVXNbJP0qHNe8wTI8Ro74jUZGQE7TbsWYoW2VUJBivOIY6/bKeE8A6F9rA4cJ
TPRWKy5XurF2Q2o+VU457zRON31f6L02vbNdegzJ/k5kIDCCwAu2oZDvtbC2hqPaFpPhS2aj0jrU
P20tOtCuzDBDgBtxb2H/JHbja9LV5Z+MKf02DXxnrT+9zlcrnijnP1ShcPDop2eTLrx2iAhXWDjP
heMtK9CVxPKKBvNBis02nZ/Q5pV4SQN8cEjb9lb6qM/OzMASbMLaHWStRcuwGN0dwbrvmCqpNPI/
PBea4hCgJQzBq41Uf6gVo8cKetY1uWddqXqDo6GFi9K91lVY4mgFGRGbdOuvdIcChzOpWNzJcwih
1WpevAZqCVFO48JAMVl0XSbs23ZGm7anPJ/ucB+JFNdqlDL57TtzzKTzHY8zypaEO9gQugXE4YM9
RzeYHtJ0PI5ZjwC2Urzm1G1IiNefTe3zhuiGUozc+xuP6nMJ6MqpFIXsI9fnRJRsEV5+c1sxkN8U
PZtAJb2fOfzIwF44hGm2YLXWAJnzDK4320w4hLYSD/92smzcMf4a2HIgx5U0HvVMBCfwaFsKHQj9
JcSxgiR5M66vtmyXJ3a9eStj67S04aMl0XgJYISte4AzYV3FWX5Tr71mzDaI0hfBC5o+Hsd+4aMp
LFTwsaGghLNCZwpAiABNGdhxnGz8vxNIePp66OoRROsYiTOnepkKzREmg/vfAe1ECey9h17+8Srz
6/FG7IdSBVuR/9QBgj6tRZsCJ0Ua4XXkYkgP6wCzi8Itd1AFixKFs3Vl79lDIs61eCoDMXFZclVA
yo2BQqepfopxS+DDlvseH9jGirW1nyXDS+nYB7vqBJQJ/7IMjXMQMXSFapGb3kwbV5YXL373x+4W
NMqZBsoma16s6Bdh8SKd8okLbApzAm1ZFd4u87IX4zHja+v0L5mSd4faJHiJhroFITyQKgAQwmHZ
zwnzoDStnaNtyReqySpVnv2KHEud1KyvTk1nAx/nvF95p80nRc7A2PBnDQr3nC+AW+FIX+KvJsZC
2c1KM3BLXmgPP5p1QQnKs9WaPzEVtqT9melm8Gjw7lx5f4La+hK19PdDmv16mVMfBsfGOObm4DEW
7txsHbdla9QdIufJIxd4jXGUEHJkc/53EZ8bRaAVieSWwRmLdIhlvIiAZycfrme9T9wg9mqoXrF7
PnWh3ZMQewxF1+4Xx/w6E1lQij1ryn+xotR82IoVzIEfBPuPOgW+358YoCy8T3zx6XHC+VMK+gTg
NTK4iuV0QoP5g7Vpp+Nvli8w4isGZ01Pfi1r19/orxvz45p2SbL5bREFRp6P3h0ZikLKsutTCjnJ
LRUFn5i66vCMMQLzYlxfc87n26muDWFLci1gSIESuxs6BBaTX0IWEoOPsYQpLdcFntjnEh1bkx+H
sPxoOBWkU3yel/xDLCxJ1rSvgo/W4Vo+RlAwZPKdW+xDP41W5zp9aD68Or4I8RbLT56465FdsIAB
BJ+RyWB4jaXmjoPRNqvbbwVMgtZzf3wjMEuBnxlewmG6ZUy/rYPVUMG3CDfZjPq9aXgVDNcBr2vP
oBxyt6BkGs8bdcW+sQ9Tj3tY7KQO9+E9s5GdR2NtWYgHDh6f7eDugugSIWWGsfvgQSrRkgPD6kpQ
EyMIE52jApxxWj6R4J588xtLxqBDKOerkQafMaRgPcuOxknevBqMAwdVwyvDjfSjwnXNMf5KGueQ
+NNz3OXXmnb6prkYZ/jjiBdB3RGrCTXF+S7LeTyhjrrqcbZj7ijzVWIFd0bfzTNXoP/fxoptrJ//
L22sjmP/n9pYn4av4vur/S99rP/8kb9fXf9v/yLtf/WkH8gwCCgpU1L5/9HHav+r67rSDzF6eiLw
PO8/+liD9bds8g2hlB6bFL/TVaZP/u1ffPdf+VeJzAldcf2N/4cy1oCS2P9Uxcpf7vJF+c4kiEnu
6S4/53+uYrUjT1QRsSGwqOtow7Ov//lFeNPC9hiX0EyCxFyn4ii6cpO5aNKhd1dCBLjPS65TiuAx
ZBzXPRQARO4wbr45JX5ErxK3JgrekwTPdEnG9HaYZ8S/wijvZGb7YcG7sVnrJlPZRNeCYmuaBxO5
D3y13gbG59ylTSgbwvTijVbIUAk0BynPGj9lylAT7re/ZsuEnuHWt3JvCy98iCB6WgY3mShj1u5c
6WdNF2lfXbQf9MfK7W9jo+tDSorkOokphW6tjqs80ZWLtH1qQkMcl2VCVDzCeAdlWG7zRTinBK7s
uSo5j7QczjZDQieN8rv/9UsVYy/XJjmJKMzOXIjXMQV35zZjEcS3CTGHuOK+8de+AHoSzz6x+C1j
9Ggbkkb+987kf68Cvvx74+7/0Ka8VHgeOz5f66fzv7yrLvpr4LmOK/HekfL5b+8q/ZbeMng9LMJg
ishmCFKhPgQhiK8vHOXwi1B7FLwvakKqDDVTGdSvQ0SHS7RwWJ+G5KUD93rbBU539ZhVpf1QeZP9
4OUWZeH9oAlMQSFsMLakIbdDpaeEei8B8A3HhDt40yN+QQ5KeuLt6sJu2690VjuYLpCRS3wl3zhS
962NN7TKXVLCyUgLrFyo1DW4DLKAbEWLg2bf2/KVlBtnuAj+36n25c4COiiHMLsRflvdkSX3mFyh
QYzayIeouwe25V7yEWt/aaLLMGnuSCVZzbGjJnQgFH7xBIknxfCKmrpDUpOXXMK8Peq5AJhSOe4n
E7Z7o7PxZjIY2uNBOk8m3wkR1WsYy+xsvNcHp0NFL1pJcQ2j2Cv0NI/6PR/DWGOXULPGlz7xzXXU
0+1XS7FlF+C64vb+A57kehPCEH9qGIXUhZsdbJyqZMar/sDnnm6JBXeKkoC1HBANFtGpXvwzm8HF
GpYjtTrjZF9LnZCmDT1vy1GFmMH6Qid2onEZwClX61mlFwHvqIwidTtMU3Jpq2tRwXM2wchRQdbv
9EYCqZ7yDxmM8RbUH2wKwLvEWMbk7vaqRO6iAYqoD8I4TI+wGw/L+rpP2eyjg4VQ9/zmw6oFmIsu
Lrc98UfqCFNmZq1Tgt7pfCyJHpmnubvD5EYBbpwQpvWfCz+SBKud/mZ2MLSEeXPumVjsC2+gMo/Q
9eRK+A6WhTo2Dbf/5L59OhaGwD7XzvC7lFZwMBhZgSZEACAFQyIvTKN9vr47dh/8XXJugitsTaxa
1ZrSW+CyALHT1YOtgx2LX7arC6e6G9e4GIXs3S4P5vk+AUTkAK0kTBXdpkRydswBF4Jwu6DPkDaJ
7TzGjZmOzojHJTXp/E40A0IUxbpNzozmn7+USu1uQ4RSHXKUw5OdwtLjO6Uk3q9vxpHeE1gA702I
QzDn70JUlS++QxIhijgNNwGFckVEWgVxHrr0joyZff/PL4rIGZNEKF0T+OVdY7zsk4seg978zl/q
7rlOqIMCEmqOuQ6STdwC8xio6LijQ9LaJ5FP8zRdNppPwUfXW5uU4109tf2jV05rPi5N7xJlH7xY
RjfOOP5Va6nq6IOpnTIX/Uoj58ZkuYGzYKfR1Aa+SZk8ZdlhlEvy0JLEZ4GP7IM/uNJs0iyjvcFK
ijN+SUShyrxw6NlVdXljJS6K7PpLXpGKEARoCbuFayO9TzTZQJi1TgPslgdbWt1jO/BqOp6zni5j
loSCMrkVkDJFHgGeyYeuNCfQctdPKIr29TrtGl0JBaVxy8fQGulNGY5j7pgnfiRxdFLPwj4C152q
F7GXBBloHfOnXeinPcjJM02x3i11Rt6tv/5TcxziYTwDASc4Oo3qyQn5oMs0r27t/gSK5tdKfDaq
qsML7yK6H3itl62rnAi88pJdhmpxrgNct30eLOd2/SViFMxgsqCagstPYFbjKLaXfd5xOQXniPC0
viAT0CDDuO/cy3HY/6fjyv9mx3BpeP/vWwYXcwxFNmcRzwsdSTP8fz4IyJKr67zU/5OrM1uOU9m2
6BcRAQkk8CpV36lKre0Xwt7epksg6ZuvvwN87j0R9yWjtBvZKlGZK9eac8xw64QIOhiNXPs41NvI
IF/Z9er8OIzGRypyjGdIPB+pDL84KnOgaFGzoWFhXoNKT9f42IiS7VfN7rYIOeTwmv+paPViURDh
zXW5ofQzSqexiMdrSAPHkwREpyUK6KnwjWu9mGUlbjHqXwlFCsnnTjdZc+pc99uQOrjNupTLuuGP
+zqpxdaNLfBajr54thDXUENpQaxAEKvtL0S7+puPdx6erfsAZaywncFHfq7tJH7j85TtjRTsm+nU
JyMLwU4DIT+NisTEEMRC2sbmxUBDQLM+7XYUCTDtqqLe2P8YmqgNaMbBmYcfZOzErxCAGO0BkjIw
/jIjaDEw02ZvXhMALMr9p9MNakLDTu4cOx+17VrHIbW/g1XDP2HiqzGD1F16kug7K4eWjwN8Wni9
ehcT6QAEVeJEY6g2QcaPZ7RkEa2B0B3+eNAzr1ZDUqPlY0j3AjwngEDgl9OwfebZTYnzGz6NtkrP
VQiMxGSkyURUdYcmlB/Cb9qbUznNkY43UiMZ/eLvENIzwAFNFwieQpyeC4xWl9JhFFQv5uYyEWcp
/buoC/sj6dDFGCVTk37KYkJJKdp6Cc9ACahIEssSqqnuU6T62HmVe2GEi6BGTCNHqtNAHioVsy7j
WHQDM15IP8+zU6oryYDohZnIAKWGxmGeTLO13xFrWPvYoYWTZzKE6DT87kOiFJQBcrKgWzs42rk7
ee5vaKHhrc8nk86GfYX1QCgLvckPaWSPyoc4klXJr9C2j4uARNLyvBZBBLTBS8JtNkHv9fGLe1lh
HFFXhfuYGArbyLJr0KZ4ZiHFpEG1ywRxN7Tvowv/mzhOEjynwxTfG2brbOSAo/y4OsytGZymSIxP
Vlvw07pWArYLgYADt2nj56gfaObjHEZri9yQZa6O9I4CaLmmuW/d2H5vMQFWkqDM2RtPSYewrHeH
hlQqTLuT1tmJvYYoBfVWl+H41ugcQasDPCSvW2vrNqgFlOGhhWfkdptG23vOsJTchY+Rf44nIt3m
ELHyZH3FpQqO3pyyGeRY3hwFjTJbyC84l17jOm0IXAtuge3P7/imljAjoKUyxEOZxEEEGj9oqXUD
xCe6PCrgWe/MKXLayjfPQrDrOeVNMkXr5/5Lgob50QWEXiLeIeeJyuteIadIcM95dXofXZKiFU3E
+jJ4rXeVWC+vE5cBxq9De5Rmrxn2h93WsLiwFGQr0iBS9r50welN1uxvDceklBo11GQ/vSWi4HhP
iHlHEw4BwanEBo8YyeO2asgyBJ76hCjhe567xiLNbK4ZQhgcSBDVaToz3VgWrLK1WYVncFs0miQm
54Ju6SWaswSNGuZo7YyM+QZsdqZrLZOdUE9badFwgqCPjTtoMXdJhk9yucMsrh3DMvSl8eXHGHbi
lIsoeqi+OgaTxxQqWRzAC1OnN8fg7pHXQe/2CVeI9yuT/pdRevbZzcjJ6msMCRic5mupxm025s1D
pMm1wsAHXbsz3ntogiVewnfZ0oCsuiohSzNuXoy8/mwDppHu4LfPE8Iv+IU+43ORLfI/syGLfr6R
1vMHVFF5qAMIv/k4EfBqYAsIA4fuSpj96XJFxNCQq7Oa8kcZdvGDTKm9i8YNGs+xromilxWKAohu
CY27XGEspuK+kL6BfGSe/mFMiRdd/5AOaCfaZgy/feTGpjEFiIFgz2BTIwFnnm/+grxaP1fMekRJ
QKRYAA1i8uWz1Q4SnXjCvqWaX7B0vR0iaOvSsfOgCwZgm9GsNxvdQSGLcC8hnN5lafMjEvoxTp1x
4Kcfrmk78qD5SbetGo+0wWVpuBVwkNzDkGz1lgv63hpcuoxW3F4sI/+0IkwuySjsa4iAe2OUofmL
PeQJklP80ga/gPwv5Y+JLsoCkdPnZIm4Y7BbH6x2p2NaiUx2/dO0xEn8fbOwzh5CEEAkntnzecrl
FZYQXfeu689V776MuvMuZdC/EecRnEETIfrlZwwgaGk3Eqd6WfrQpivp2uXWmQp9kVHSHmwfqTOJ
y6cAmNcprytkcp0DyrMJkJtYcwxgL1dhjMTGyyFvxXzm6G8El8JIm13Wc/mv6l68dNhr0bj9a8d5
e0jHKZueaLmOPHgSCj7Tu20dJwMqgjiAH93pM9fPjQx86zo3tBy7SbobjrRthmb/kizLIjnqCEW5
FZXj7AAZisVw8SMZOBg0F4trnwffGHzOgbkfACCdQb1gx85HLgp0XwUM5d048RltTOteG1g01RBb
19LHrKPieUvwNSgkAwxbhoPhGerNwrrxxJQwNi8YqwSOEk/G0EzHWNn+eV1wCHPPi4eXYkzO/VBl
17TwT4AGsCU5c1ftGWNyc80icVQT2dbMCEnhTFu0JK1sqBN8uuU69cVlXQZwWDTuqrsB3GLoFn+f
haSGiDYmMvjMGfyBiSzY1/eqnshkGBN1015v7VGPGac28T4n+k6HCOSO2av+avZW/oIdfR/2eIUa
2qXIogmnRZdU74tJNlfRfcqWPr3mLJsg9BxirfYGMoajbeAxrHTSbvuixPoaOwa2SiKhm5kDqfSu
hm986SbGAm87NlaSyiThtWkgeWctE/lhvLYO0DPL6mO81P9bhWO82xflYrmcS3J5DTt/K3RzqY0K
RQK6/NJLGRHrRrwCAdkj/kw/cgaKdU0TuKoHvVlvHBOB2UPGSQ053D9Xk77NnR8f/P4fM8u7W7z3
y0R+r+LvKpxA5Q4wpyA6RB9yurnFEnOC/3qIi+rKUOq7MszdCjKzuyB/a6dthFbjGTo6mITlDhZn
CEhSTP2ZIDuM280O4XLMI5vxGBAFVFqO/xnF7V36k32nVbyUslZpjVeBRz1Oavck9UxmkrOEZFI6
HGrLSkg8PWd5PxwHG7WpJgTwrTQIPoB00MGYjnZmFC25eW2DqsR2DjiWidKEkmamKr+aU/sr09UE
a5bxtIv1bRsb2PFshIJo1kj9SUoXEqxaEDltGicEn9Zfftai21w2uFpXybFn+wxM17+4JRIjN+aw
ikjRa6gCn/B0eSeYQniaE/oLNddCfNZ1d1MpQumuAEotU88BHsVsrxsRSa7fd11w7z4rO+ac04JK
0G/jBp4SVXoyWfgZVA3/cjZd+wZbLI9A2BhCXmgNOaREUe1mSZRd20BnV8ry33bTDbtWtD21Z4sR
WFA4jZHfHYLqV7OQo1buS0FFt/n77RtJxDY6EutumkLQnrJz9A/KPqgsYGBuFhwoaV7OF+AuzVmh
S5N1TDAMMS8rbamovOHipgcX98pjXRzNkRX5M2j+MscwUaCeCdAR8R+QoagHd4MjudmTlPXay8E4
Oy0Bo8mYMe1YtjQhJMllbVYTQc+PaLMJ7OLJjG8EoD11lmO+KWPsyLCo4z3AhJ/9CNbdlm5/447W
31ASLgqjZof4h6tG6BFMJTNh3owl87ijf7ih1fmjJc18zw8SXeupKTfSQEtalzZby7Ksr/qgRwFe
ega/3dDZKZxyONaJ9iu8SGy7hn/h+jJ7gcTtHf0CE0duJVfb5zPq92Py4mEeHCGM1GXq3SqCPG7F
IrX7plJVkc9ikhAMQYAWx3tU8fa3fWQ+uDchN4IntZkS+TXZZfwWapG8ZMhTZqfBGWFW/ZF4NX1t
auDhdlDeUqqyFxNp7gtl6bmpx1Pt2MO1YDTzsPsQqngsd+6ECC7wU2tP6OKvLi76fwU31JMvq3+S
Kj/AiyROoYnfIStbdyx+dyN39MYQcC6q0AyujqZe5AZL+DHfvFZEm9RKfKDREqfKNMSpqEZxjNxf
f3GWpcv+bSs+pXlJEq2HxEXBol0oLSidwKZgBqLcwEAur7MBXV6rAhn1VA+XKfX2AwbsR48/854P
1Umr0Xp0eEMPPInWRvm58TJioqqz9srAgA5XiWhcBYO580u+P0NxcqqQFuBM8FxSnLsK3NCcZTHB
lMjIIt5TjNQVx7M24VnZDGV3woTJFjn9H2ewoaAPktwEKzUginTOTSyL9Ep/l3EyYVUL4GFEJfRM
zYVM6OmsS/00pqmktceicPMeRi/+U5UGqaUV7aJ8CDFwcLTLkk9MPDXOZa3dQP7ckhwcFMI90zgp
1W2zkCgKJb66yeacmhIanEP5qUJdntfFAB2HVBCLKkcfbGGnvqxLGGZ3L67xEDYQmPG1dZdMwT6q
5tK5prAzibSoD6aYb8YA/gpyYXFF0ra0MAVxU9hQKfEQQaVIHGFo28YOobQNZ6PHawsnDTtwSTTL
xmWWC+Hu29gG+T4MRH5ZCv4nqzPRY4RJei9nLDsZU4wnrzeQZcQNHOTJnqqtVS8Am8H/w7QSpmoj
6q2yAfp33uS/NrV3rPWsz8WcjqdwFudOw/1j2A/cYsC4jo+IkjBOvvv2z+W3nWVgpwMT8QmfqY0X
gYzxm6zHGCTgLOmQ64RlXwvb/VcsZLapqO2rmO8+BiQX61zyrCNu79IkHFqR/A7epPJ3usSozsFN
CZpONawlwrfW31Qsxbel+DtY/ljuYs3MR2ihrmFPm1sEtC5CRWSga8ziOBpMzUxRctc24zeXfG+v
DedjN1Q3JwnEUuWhmM+n797YZT+69hS55JOZqnP23ICw5+gvhB75tXKuZdgYV2dkUk+E3ZcWFpG2
y5J2NfAqR7wbsxOeDRAqaJ5RkHNFLk5ciK5JbPQ3kw7y1bJfsUrrC5ep6pL4ZXUpRJ1BQyK+s0zl
GdUVwCK777dYSuA4U+LHNceKrWGPhcUtM9xs4cvzkUCPw8CAL9um9W5J8MVlrL+EUTlcVEvgY0HX
9akHK6RbMHWJiqPHSIJZeo3bevgNzWip68Z2zxgcY5+VVe9t4g+vom6JLkdNq8CzJ8kEbCNEBkcX
zSabtZW3ZFkMCoEqgKBr1dVugpWCaYLb0rhQ4MyxRtSQ6HJHQzfeijLtyf0LHgHCu/OAOvjsEyDT
GCTmkN/xPPBon4pRKo5SlijKcmgZBE7XQ1yiKuKHGgZDLlmq/2b4yCyYXijp4unihhqqwYhODM65
zUR7IMcQoZGh8vw0BXF993OMfkB95w83Gl68SL21NHjRcqCFD8U8wGNbZGCi+geCZPpSeaV3nFPz
Y8ij6O7W0bwvJXJ36m7ENzbbEm0XwucKfpNuMXbX2bpUYYHUA2pss3IeIduhRBuAhnSOQD3Fs9TH
rf1pdHDt3ehUQYH7jfvsZyZzRt0aBjoGfW6D0v6ECcnnxTxSs4yvRNjT5LN4ljmxEK1V6atH6U/G
UUK26VLfpQSSHhsbIUTuiw+g4uGzlTk82hNaNMkVzUvy6towhic1D3upYVfBwZyaDKzEi281wd6f
VLCBC/MvoTvFxQzinVtwzcXBFX9jdvmWGYwOpYWg0MU5nFbY/m3gmseU3AAyyMIzvLJ5W8Gh42dL
rXu1LAq+s8q7r7L1EoI23PJtdvD/8Anun9GhouvHKFRx2TyvS9FxtYLcRfanM9eXRDsgSegsbqtA
Ip+SjKma1K7O62Dl7zLs+zwk+3U57NZjr0B+hzP01Ba6A/NaZ5ex6JkBLrzM0PhlNKW9G/KeIIh8
NPF00OPAazGwvY8opKXMX8ZeFS9DlUYXJxj3UCs+OMy9n0fJKO3i02zZL+FkTtkZ3xxvpua3A7Ks
JfdrXbqfFrIH5nrZY5I1PppA/elNt7843UGrRm1sHvHnIA7Uma6uIAO3h2pb1t5bidv9Mti6u7hO
bGwcwY3VGIzmhjdkE0gsE7LLugNbbksFHkbfiKeJT8Toxq8OQPvnaZb1zm3T6MXFY4Y/EKlvTzfl
2c/1fJ0M++A7VXBdF9UTOZh48Tl30vrah1H76pgTvsYgBlav2SeMyB1uecc7FOdQhiydecRSBzwT
vv9IQ5+xeIuGFUPgI8hxNcdtZxOg5UTXZinfwJX9ScvFwumSjre+obEa8heand2Zgc2pIkZ8X5eS
6t5TFhF+DPMxFDEXE7GD8cvn8cGUZyIOLrhaW1x9zw175NkjoUYtz12O/a5+SiJ2JoEOiNGjdp5r
v/0CVmjugoitxVsWot8ilFTEjJLJaKJvB1zG1rhsJeurYNkkswR/z6CxlZhLU7Mf6gVCPtNEdONh
2xtdfZmgcW3UVDH+Wr4Usv4Z+UW5X2+9pgyQf7s9bRr4psmmbtPgEmGdujiq/c+rOJFw9fBiJ+Rx
MZxZqKjKCaIrb90P3CThuah9dYS1NqE914ieK+PAfLfG8uPQRk1pI11ECmzHT5rgGif2v2ZDK5T+
T/BG/NZLZPTZD5ukJPRysGJHab5A3VSHNuwSJEUBKXqEGteT/UpMwCU26vHc0gOmEOPasGLHk8wk
zMDVyJVDdVRF8J4qV3KjovLgAJf4aBUSIiaDjXZp8WVnOEDtG6YsSduxk/uIeTFRVVCn4nijZszC
A5mtzUSf3/GJaMpG9A98tLbrSLeQxAqWqjDwRpb05UtkZyqGhrHMpgjjwHbr03KlJ5tcXQwwU2ee
+YHM8/oqljavrPIPkbrFDt2Vix+bJVlGTnWfvlhxiecUUvtpTKV9IiNhOo2vpY9377mVKYZ2eB5P
kLyZ+trCqvbO6GEnsGrnnsa09+eAloqFnJKGNqXFGHvGoXOoCYNBuk9cNQOyO4fpUAUhAuFlvFT2
7r+Id939+pVHz7WJUw88TNseE5UVh0BM850UiguyKhK1fSdnEMeCqTg+OEn8jdO6uRbLgssMMqSm
l4l3Z2u6k/veZp3YpU6DSh/B7FXXrkkA9Pjmxi67xhKhNLbZdzEfJMiUb2UWMKPJ1WfkAg9VNpV/
bNYXYI/Zbf1HFOTv6CjIpwQtEcKtNcNL7hXGBcD2zpMNhNokDC+OA8gdcsyrTeuK4bWOpvO6uB24
ZZBAwY6NomnguiV3Cbv8oA/E4WkSQrPqsr5q4/pFY7o4MP+Lidrw4sv6Ss0xWEMpfo0G2ZudY70z
ix5v6+ZDHxqjRjyGO8gwwdWoB4hrqXNZv7LoRTx7LfpvcCji1JpwIyiOOD3KyCmW0PHubKYLF7Bd
XjpLMFS17PfT0j5TayW/LFIH5HxZ3dVxQnxpYDoGy+jj7YBTOKmtD4FtAqwqvFExwgUxuTdscg9H
b5fASfC6Nr8Ap8HaHbq5PIqJyYVs/XOxLC6AVvoA6S/8QMvwKnFA1Dv2ecDLSJ/NJqwDLuqTV6MF
Vy1O7rSN6FwuhTuJhC5OQwYb65h0XcJpNi/Z9Guq6dyt+8a66GDojllXv8VBR61XTA+cbOrTopcy
9RVh5G29g+1GRBMqpxtPOfHIkLbXtyDwJXo+ptvgGSxfPmnol9spRlGInQrSqZTePhVD8+Jq7V2y
KBqtXWKSvej3UfC3e7i2ENkxPbwNZw54TW9hRDGY+BQJ4Qh4zdL6vC5Ue+zhWsES7LM/ZRPB/Pm/
pelxf4Wyf8XwPoB0z4bXdbF9AwMpxHHLG6yHi6h9cvqHagZYMYyRn4Mh0L+KcDwkFVE6DVSpnctn
8t2DDKToA75ClXn2SdhyYjkUuIrgOYVGi+13CXmw68w7eYFh73AhfjP5E2++M6Z/l3rM94icf5h1
/MMxwvpnWzMG9aLxAxsNDnjIq2dfKLLZhA8xyZghP+rJeVQeFx4Z98aj5ziLcEY+zZ1rfndztBJe
E4EgN+ytmcrJ2kQFElEkIS4hSlQdTzXBjLpbiPSLJmFdUIaVFyiDTxgXjuyQJlNrRBOtqpeCxiKe
c5jybWIiF2m6UL9PodOcnMR5JECPGXoD9pm1OK2v1mWo9LNjcDkJg1MystNEpFzcasFsMMDpv2sM
Zt7zFN/ieBheTd8Md6nPFFd7rdiXA9OOoPKSh7KcZD+WtY32ZPpP8xdpMFl6uZ+jdzCL46TV8b+H
S4XC7qCG+Zx8rIUS1EN5BzuPzBp7dde5I1HGjIic/N/CB7FsWDYx2hNEf2nhdeCQqs9O3B3phYS3
3nvypt5CIeXX5i0p0uAlq430GKZwzwsdEQYKYnW/DphKt8wPXsoo1+yhSltUFsly/8sTkmH9uGAo
VtQQOYy62c3wL1D11b+T7lfrqvAUKAb+Bf245xzN1Nku+QSj1v5KKhRjUz8l93U0rHV4jIqfdhQW
b9hy6a+7b54PCJE/k+6u6PzfbjX7tywH3DZzlXqIAGVTZwaPrhmIGnWjRVVG1TTaV4gT/rkmEQNT
0wTsd8E1bv5O+WT6Zsm+OdEz5iIQ1iDFcIQTz9ZVp7G201NLbp0/wQD3AZsgLIoYWXr0bJOle72q
nDLoB8Sbag0QnnptXWyk9mRI4L3jL4mee2ETg4ynWzuFb0luZphOBkhyMo7NLdgn79iL9le/wKmd
xXmQB0aCWJwSyKgQd3cWnvemUQ8Mgb9k09LiGJhFlV3A6c99UldL04lJ9s+0J63Nx4nTtfzfYulD
4AaSgB+//vvk8MZPJ7NEW0fKc5p/o+tARTqeYxMEp6Wm/gvDGA16yYOhmOftUc68ejTSQMmEOQeh
BOz7e50cOmECNyJMebOjJj9DYGe0EZfNcRyZpLdi6o+1JEbIaZvm6lV0jdWCLE3o8my5aQ/vJmCN
aiY3oNW8FaM1um/NVP6azMQ4+Izc9nFmEECyVAPCmsKDxdBlk5vl93ogONs1AAYtnr6LDUaYgMJy
fBnj8Ya+L3tYTvfPmGQdmTdp9gg6cjZyeMHQTfQz397HmtgWH4FGrCQQ9pAdjf0bhdtLIDzjluNl
Oo/o2Ro8EhkFqYYxQH6Qk5t/LKsld7IqIkz/joiORdD/O3Tiy0786NwtjXxXVUiTJBNwGlInkw78
aX2FdEc9BxHBQ4E4hotmZ10i6qBzmiDSiwL1aEwN3pd51xetju08Z8PZoazf1OCJychqh3PZef0Z
GmK3xT88LN4VfZ39qLpay+J1xS72i+JYZdF4hlRKsNscfgb9AIm4Z6/fhstJuy44EIqNY1CVbVEA
h/vSr+u72ZvtNnF0RYSO89o64YR7p+gOfzV7FfLfE2iU8pIu2Ip2ljdpd/Fb0xFUaToZmea1qR/a
QF9pqbIBaNLzoSMQGXFSolC2S24QoZtxnckM87mi6fxRq7g/A5YHfjfQWkHEcFxL6PWpBXhDnPok
Z3BBPBdzh5gXZBbkLloMp8jKjq4bhkc1cKtpyYz4qwaljm82Da6WZ8Rb2E31fJbL7aEORXAJKj4j
dGD2AOFsJsDKRYmKUHERaWAgZDqBVZb8gKn09lzU2F8MpF9WtlGVkRyiFspb8dmzOxTwGx+Nhbyf
S13yVx42h022JyKU7q3gHpa0rQ9Mpp/uSJ6sXVShlBN1ebD11FFNxvTFPHskhppRUuxZWF5zZuFm
LSaSY1K0d2Vm4GmqTPvSClgYU6i50WVZfRKaixI2g5Ks13xw/j5o6czkuAkJc08FW6xYiqQKCD6D
n/i1IyIUYLfXvaGF1K/dfDfKSZ5w1yTnNKJx20S+f7XZpl9sRFEqh7YWjPp7WvrGpSJTtgtr/VaI
HGSYAtin8MC9hpZ3JBKMGgIC01VmjomLT1NfIlW5TTyFGyv9J+ic4O44Qu57SoSjOVN8tzPHS2qh
Y2m71N2rzu9eazchBa2WGHrKln0saV8HHP1IbNQBkSq5sGbRvum+QUVkC/g0c20hbaLdK2rzpShd
TPHlQKoM/iB0KcvwPK+YVLih8dZFrv+iyphtTnB6riNIr4XSwtlEJsWypwfdOwYs61vo0L4Q7I5+
S1gdwLwvZnXtPU8NPLIobd8GBaMsxVLV19FvwiYAkUjTvM+5M2w1Kh8Rm+IjqqOD45mgC6u+e2Ue
uce++Ny15vAez/5eito6dH3r080K5b3u8nyDU6QCSeLMW3CM7nvG2MDhMvz3J+EKXt3c5dOGKvLh
xn17DQzPBoZPHA9uxIpHuCv+xT/9m/bI0zoeaRLPv8O4piTAfhZhTMqn/D+vmsbAZsxsZ48j8jco
vYKTKLRe1gUMrw1WqO+eKzP+PU+l9Z5oW75qwDv8pnMI5Y37JgVQL+4n/kciqdTM2jrVLVkICMyb
L6saOb1mWBAlm5A3uzfD1mejKhtkbp33qlo60xVkYYyy/oYLlfhI0JdiGWt+TNLMDwyH9IdpBa9D
qOZfQ2DcS9P/Pebkvq9/x9ru+CZWeTFDgTB65pmN+MW80hg92AF9R5SgYssVo9rKIS3IqKlfnEXC
2ZloQqtIPGuDmcycD2KzCtWQLkGTSaYacYX46AtB3LnpdDfPbQ/jhBqQ5JXpW2h1b8hEnY09omgH
vDZxgy0U9fTBthyyJ5esH4MZjxc7Cbpozn8NRvChoKQfAyRVckTsM+XtF4CV4mgFcb+piAKjpb4w
fSWVuR5FsGnB9Gwrct02xjB4D2JQQNOlwM191HqVX1xJyh1eofSUJ38JP7Lh8vOxuRfLH1b2Wy5Y
3o7toj2NbYo2NYpjdCpj9dBC/+5pTteOjN9sD8cTqBSmG8LOzwHJ7oS1xrRX6MQeITV8t1D2Prs5
WDAkUv4DAXl+Vi00vcSRpzDn+hAMRfFu5Pkf0dgD+5QTn8CKZM/SwC2R9NI5yaEJPukRfCo8rS9p
jd7ezVhg5395IXPjySrKt5AryHPqId1NTIn9Y4rj99GqkocBU23qvPKlAEE1Kt54OJk4K/XgY83y
zAjQRMfhSq40IHFfIIda7wQ8lQjaOxyqUCuHbzEEziOC6+7uVg0zoWrWh6lr30y7NfbrXgk+Uxx9
mHYOxIaraUH4q8hF+WGHSQX9PjV2buRxQCOWfsV++KBVot8g2uz+O3oOqKLhQac1PSzU5OvHsBSu
3JsTEjtEdMNz7rtfE9K1fjF3+xc813QJRfK7SCags6EMTkOmUtI9yMLpBsxjy6Sz1AaITNeDLo3Q
LY67r+XDc3DhPlLsT3+K1gxfgMaGL4ylsOd3yt6t/0wzIES4Ia5C+/JFO+aSkFcwTlDBu8fsiaK2
zD8YAMFolcr7nlaffkUw8Z1Daf4Z2/BlzUTrix6zV2syfgRdINFa5eITLfImwcB6Ur2ZnaOUhBli
QIh3HqaLuSwgDvLDlNhv/GHEakwZFFKcxMTFpAR10VpjR182NJl5HukM3EHG0XPvbgBiZLHQrIu7
+Ggqd3L2Tl1f1qCcdWHSaVxVnH0GHPPQd/Q+Xd6ZMSfDEekRcCuYnudgWcyA3El0TyebPvsuEiYU
V2rOG3bU7D3H2L6zGQngouaBGGay4xzTcu+9qb4zODJPeIDc+7qkk3MtlNkdZH2x2r7HD0oLImhV
8tXZIJCnjAx72Wmx7xIIhoFHHH06xyB22AYojxdzT5ePZF/iZF+bOmnh5e1T3AF5UbXEMDVWR5jJ
F2dRkraM4Ktwao7eUkpW61AsAy7m8C2UCgBmLcv6yhiIRG4U3bQ037u1WXfMzs3psi6cmhFgSeQy
67WVgcl/brH2SH888ltu4o1PQ7enaLmOfTFfaeeZc4SOKnQeNi2W/dqnmnsmwbSB3yZCno4NTopL
NyXH1hPyJV6C3SrKLirq6yIFBypn/6Pwr5/XJUvt/7zKl1dF5dEXtWFCGyj8nlH7EsSQXRWJx53O
g3vLB+3eWtCquUe9Lcxf0TI9wtZsPbyeaKd6pseMeGRjVJF74V+mL+u0iWaXQ31lfnfkxCCnNE69
HOdLtmg81mX90iz/aYapwUJqkkSjyrq/QJx+mCPXc9rmvyXIlXM/esPZ6uLx4PX6UKlo5lngAjU1
Avf3+rW23pAYNCftmziLx6hPmesqAhOKpnlCbJJcYPaBJobMik9phiwxltmugCH81C65kP2yoHLy
zqnNFZRUmHqn7co42WJ+CZa0pBDF50tE83gjyS+h02oJ0ImYidfJmGln9s2Wh9b2J8bsjUCg8SL1
NN1i8soJJfuc0xY0RSnag+v2nxgN3YMUnvswHLo8wD5c3OOtbrNvuWeGgDDLn6q20mfHi/RXETD5
bbXvXAoHj0oyREib3akkboTh8DqHWOc8jUMSQs9TIruKkUM8gMdjEnRq0NwQmz1DeSkT0iKSirHm
Ms43l2Xt/idh4RE+kmDOK1IUI/+71Esaaj8BUiVqgUvNMmqAmZahRqBS5gvxhibEOE+rME4W5bes
IAG7WFUIrYgwR2uQPl0xnirsOXscK+ZpXUpEgadOFHuU0kwV22KrooEhzJIFtyzjEg3XLlJQMdLM
setr1ZJQ51hWDKQ69ZFm8qXSDoi4AWFoYLeOIOzJxfPF4wogxD/6KX3i/2uLrq+wjCCPaPFp/7+P
bodq85kZLSrqZYaxqo7+Br1N2Z9IR6RGzCp7DZiQHYTNB2weQCkqv/s5KJQCNJXf0F99RgaN4qTI
wQbW8tVojB6u0PL7rdqJ9q/JLUkEhLEsBeB/60HIDAdu7dZxPYoUYRKbMNHAGWvnF5Se5LYKC4Qh
f/mmc+2HIDt1hTdv6qAQm2GxSPgdU621Lu25hT3ZdayP7lADArZywphzGPGjmcaniEDRQxZ6NvIo
WA62bJ0dSEAUbD5Z8VCF4UvX5I3REnnQU2pvRifTHSKE6DlcOKuQI8BO+Djx9ii7ut9QeZ81popX
Iy0l3s8a8xdv4L0Zu+AyhX/KJV8P6U38Afps5DNCh58TeD1wEo0ZCb0HsS6e/TGbnVjwOR8ItM0N
vCEgm37Km8asFRREj3tdGAIUl47CzTgMowtX8ELLWY7M6Jzgaa0qHUaSpv0/fJ3XktzGtm1/6CIC
CY/X8r7akRT1gpBICt4kPPD1d2S2zmacc81LRlWJkppdQCLXWnOOCXXFyGHPyGohqKP129PsLRem
xfm+X1y8qwH7dBEs+aciJIjbZAfQuDiuAYGQfenvacPWp8VfALLkRE9+lu5A00C+qpZ/Fa3VpUb1
hcJomIjsQDagF7yQdLOh0NlMU0TljXBKJ76knuMtvlWlywkpfgueUEbDPZSjocNGRU2p/jfFDJGy
CDLjLipj+rCT9rAQvqlcX9pa5fQYJRtawT2+423gGgwju9L2r69ZtoI2UjeOvmeqltm11xI/Ai4y
vrpq0a8mGRMkWYDfg6ksOTSC2DFLsLqrDE38W1lzF5mPG89Olktd/9ACxpnNORP8xsZwgeWVgP9A
V74BQgY3L/FCNCAsc2yDLWxyWKczwZ51MKowoCUAsxUFHwTmfrnDSnezN720QGm3hp9Tl7eQgmpm
zvS0V3mxV+fUKhG3XuIaC0fuhw+CmnCp5Z1TXSeVo6jDFPVSiOI6xcPO6JMf6CtKykZ+nmfUATwN
gtlgC2rdp1OXitpJ9yKnk3rLaSNByo5OSZ8X2wwlBlojulR6sZKGyGOoZoei6GmpmBktwMScXwYp
wrus85/0r71T58roFR+e8Yq3+vQqQaFcevww92lw7XseO+W5RIN21v3o9BYJONeWJLJBBjmid0w0
kO0ITvdWYMvA4TC+RY51tAl6UTJ6+t+6eaEGFoRDLqfYlNXBxSjCbCsBBdLBZufIhBaA5ncq2P4G
2fHbN0Ox9zEAf7YfMBpQxfD3dpRgXS8mPcr5Jwc1871dZUMWY+s8lmYsTgQdb4Ip8G98bt7bnv6Y
UX2RXOPnaJA3hgnJLVM3gF4i9TalEsJemI5IiF14qrUBJ4aIuT3nOrUNuD/s2H1pHBA/IXHtH41R
P6Q9NW++nxGDgHwB+a4dMMwD5dDSlTO8xb/UVEObTHf9DCfhsZzYpwaG3SQN9zVAeH7Pw+ym3+X8
ZGCqyYAVrbcbitHGfdjbX2Re8tYP7aNvY5dh/lCq/rAWV/b5Cl9rOCzIMvklLvPfc/NY+F80sI3C
JHhn3CPO/sBeEdfJ4TOFEkLw3jGh6TMc+gBjf4G96T/1OykJuRnXFvOcR7Sy+i57lGkv/UogCH3T
o13hUpjTuvO3bRanF/zESKjU2XVau+XMFnpKkI8fo7b+e827ZSFMsh8PQYNq2J4SUCMLGU5Oi34o
Up8tiwWgW50w9JmjTltGhejN48ydrwHPmVPhh+w2C9vw2hpEVMCYgUgUkFXnh7TVJ1dSAgE7w9fD
/IROBuEVTvRKFYCxdemfM6ELEC0JOiOaNv0ZxBg41X1A7sHJLbyc/yJkHCPGf0LNkMIiSjfLkKDH
F7H7brj1mz9E0Xcb9QW/6n4jcGW+6IW2bIgVKf4yBOmpDVRz3wjfpBE4GEWd9pGppof8x6iN8qTV
Zb3xZ2n1xhuKEkDdbVS+26H1R+UjoZpHjAFOi+Uaj/y0X4OVySAslmxTj7O9MwMJVWpukvuKuGmf
1L/WbPCudW/Hb1NNFJ+Tj+1fXe2/Aln56iaFc8qXdX6rKGcpktRjUkmBLNtqDxN5XkbBNetS979S
S7snYaTP3q2qU5KBeHYbe/nDBKtY2//gn/C+j3gfD14xCtBK5cXpxPqKrfmHE/fVmUpmvRqDmb+Y
yoVXKr5PjXgZpB6f+UF+hSPqnGqisuUmce3iMndo/1UAxJAv9a5o2ui9qCM4o6n/y1zBdao24cDQ
m6kS2cW9S0VutdK7W8xb7v0856i+rfngy665UXs3t3VVgCboKwc7YVpQQzGkwm+7exm85xLvxaDU
wqlNL6tZbE7XMblSUWpuf5vnpAW/s655tO65fiUZYss9Aov4klQke9kjlyWS1/wifWJ6+2U1TlYu
mP39Z+geJAHBgmKctpB18L2ny01vtcKL8hv2vBui82GXdn2715/nwxZbjXkfclsZUQHaQIlGfQzQ
flumhE6AeI6uyLILbO0WUbTq+xMl/kPXZZqmhpJVLngyDMsv9Lz3T0FEQbzwuaqAF9B9Ba3n0cjI
a1r+NUOF3EPOjRdK7Dua2xs9YMo/JdrsJ6YDkCD0C7RsqjTURWJpTm/MsMXBmMIXxo/1EYwQsDgx
LSRcaYRBsLTNQY8GgL5O16RTFAqjVNZ6Ym8TrmA8Yh0B77QXT8A7ULpSCIHsrgqytnnwSmW/N22z
3DlLO+/022Fs5XEagBolWb/grUsXnKFEcvgwMqqMtmvPtI1sqJCfw5JMlhJZlMcyabH1BWNwo/zx
buCDfYv+t1q016HumfKsVvYal/xB+sA02+wU6UuB6Rxzb/8hDDnel3QVB78niBYaCIkmKfzrY9X0
X8uBzktooPlpVxwG42S6HFjZnioCesiFIeN3Z2SWc8ZZcy5remSbLvwSd/AV094mmcT3ii85knmG
PzWqVbpcBOpF2W4M8uXqpMNyhUBHdpMNr2RR2hhI2falUGD4tiu+h3lkHnSNF0GGBn7uQH4OjhM6
h3kW1Xs6NtU7mnFY9WXBWa23rPclt8cdFDdIk4P8ZQyj80YWrUnmNt3RBcMLKB9mXJb9J1T69JyM
0aW2+/RI6uBPzFFeeoS4v5ENridp9vKWLeEvIbgkCBaUWBlYSu8VWmZyCUwL9TK2IAHVzBgRAnBG
K4bBuFhl9XR1Bx3USHzMQN7N7WJ+bVXAkV8V55oL6tV3wl8tOuaDqQgtATfZuYoALceA0um+Iz5U
fXVfUNOjkzOWtHtY+pGCUABB1sQjqilwLax4wbeGcWtHOPs25oKDNIria9lFCFX65bVkz3uJ5/E8
F93XIWBqa08BglO1OAU4fYlrrrE4VUfCwgiFovYlVQnoniX/YuPKLlUXfTEcXMSLkiRSubL41rkf
i+U6RcsXNMvjMcwa9I2RMVw5bldb0hXlTnt1RiUmBMv5w0uG95rq4zpW/s3leL217ObRqLMlwiY2
7sZwDihsf5RLypCMzOSrwDWN2835g4E3usZxJulARQJ2Iromkmee33X1UazIH+vEQ3iO5ekMoNC7
t3h0ejl4/i7AAmpZY7gHqYGcvwTKA8ADfvIw1fZ+7pd/onqJ3L2TltGWBz7l95rC3JOOOHqOb11S
pQMr8gxNmtMR1+ch9WmV0LNRSyUbKiia0BA+Oht9nDI9YCMuGExR0PSJ61xcMrJQS5ojguPQPWD7
cS+0ut0LdZa9L5scFrYumnwI95cx+IWc17oUCBou+pWgQD4vmnoze29jZ7cHhp3mric1eMfMlxTz
GcX9GnqvmMZ/iRYLqzSi5Vx70UpYCRycBlWA29kvFoiQTQST5qAlPnphNgoGNzMhmhExlxXLeuuI
FbAQ/Bnw9mF57LABWvf+UK5+f7Pdv7WNmhNrfh/x5l0sw3mh0kHHitKP67mLH5GXUe/YQwGLez5l
Tu+/RtPinukit5wyDmMDpbhrvC/kgEOwkClpCUlrlleJurJ1t13n/m2JuDlOcSkJA/SXL2Y5MNdW
OkwMZc3181V06G1p30w1wF3UEoYZFjMkoSD854YUv4IgmFjwc/CTckxGwbMJGcwcUvQZqEZqthMD
eiN9gpPoGTmBRRGvNPfyvee5/zBlhViuhnehM+VPGbjnAGiaNKbhUaqHuZngwHNakzu0DPdM4RRe
NuiOfkvn/LOVbjct0DjlTq5pPvpF7XwJfZiBm7Jxs5sx1H/4vj+9hWrpMveSrnBdYu8qwUA/x2l1
8L4whywpr26/l8QbcMO2IxItv3Suv5cCxdRGxshxjHAt73oZMe3fklTOT7hYH/FkxDgDM/vVCbgk
DHx43YwsrVW9yJFm+AUN1MucIBAPLdN4QzlIFyRiVocL5d6relXbfTvV6DG64qeBqP2M/qh6az0Q
7qPvAZXGhXW1OZozcXeW84BGXP/wTZQPDJNZsnVZD2YpfiVriDmJQe21nhMXfjGWOIF94yYRM9C0
wJH/1o85wvyurLjqsaqFmKr2k+xaRtV+9zr0NmGGbk4wjReePo/e5sxZpJfmlmfWetVUkCRhHLUU
yYWxF09v9Qh3SYy71sRFnuu0N851aXu7mlkp5ShvcRz3l1UMPhtH555qK12fmgognPENA44xZd09
s52v3rKKy++l7wJxKTM1SvSru4H8H82DgPePOGNP0tZX3PULCh7zD6S4xIG4QXFLwQI8WtGNzEab
X4yCgisqqpZZXhAdRoZ/3xeKRTMc/At+y2LH5Ud/NkdJkqPp/SL+jJSFWS/esARkbQKSJJQe9iWY
sCOyfNj6Dt23cZRfgfTdoHJ7hyKtmbI7KmoOUfv7RI3KISVb/qAHSQ4g3KGiRwlPGgssZULH04dK
XKETekxS37vm0Haepl0gmFGvmB2SPNJGPtupMI65MtMWRmNcRDkTKjnE4GhFxlxGqwZFHTJLy4mV
vDverkyDDqUg54AhSd5sFIYHcluQO4rgxbXDiQNnjQGRyxsA77IuQPNNMB2jmzwCtehXov7ouhgz
QRje2T8pGha3f6n5OU4cFmHrEPN6B/aHaI0eq35X5ZZ1Z4aEqykxCPBVPmW14MZHxcTBfivz6OeE
IwzSKQvEIy9GOWQkiX2xjb76GImnXILB/Vqk7YtsBu7sqiaYMo2xfrnrLjVF87SOuukcp0P7qKsX
qU64dKLOTEDyk2dLulrVhPWxZqappZa+hvXktCccxjItsyAA4uPwihMy3dHygdzmIfDMx6w5UQc9
AuU+1sucy/ccwjEzMnMidsIhWJTmOFFUM8k5kG9twAOh/S3sUNIG6Wrc/x2UeUmbsFM5w4bud/va
JROIHJvkj6UPv9SGU7+ZTtk8ZAr62sDuGZJqFmGZi09jx3XYxmj83a6SUKmByESWQ0ukcpdTmVV/
eVlU/uW052Vq8uNkZe6Ggi/lgeSHp9Zz8DLTskd8xTd9ap3lUSyGexoG+1Hnnb8ZaGYc8FiwZXul
LE6zRShTB3oOPKcX/T0uuKU5OyApU52dbLDARTEn44ZH8RUjBkNugIR9Mfz+XAjOump2JgV4vsXr
XwLZ/PgsaZnEjOdVWC9aED06aQWeaCjvfTsD6aVRtckMEMJeHlfPQC21adr3rvy59uhPIfKj1Wuw
voNcKl/JiamvoAhUwV8mLqSCCv8OdeiCXiKcH3PbxRxL8BUjXuA5VPh+spM+Tvagm+k+LPm3aoah
usvTZNlyBHN2TbnaqD7S66oqvoxdxsiDmcR2+W/3242Fc13Cn0LVASQe4nlWxuc5JO3akU28Bxje
gBtjJ7j9l7ph+t6QKM0z579EDlrf8Nko7Tx012QsdvOmtCJ5N6C+4EJdP6B+cQ/0rnM11PNHLwyr
CGDDDdjug7SnTUxr/gYMsLylxvqlHEYCBRo4FrXLwOZp9e6oBErd+0BgzZVtGlK3JYyrOzcf1X+8
/NrasI4YEAELIuVyRJx+rCndyWz8C0oB8FqFci3AKDxKpcrsVw6zRNQh1y1VEHGfiL+Hvvrzn5Uc
5lIBlfSSlTjJ/PAaRzwlfy9tZ5GRQG2UI13T0hAyfghSTvBmqICRW+tU4B6CEDL8K9pvmyu69CAa
zR4aGewiYm4v6Vi9DWoKpxeu0+LWtdmDY4r34qoBqZF4+cvsHOwiIZIlcsJDASvyUS1tJGhW+zzl
CnnWw+HZMb7anBNhionnwGn9MSJkD7TK2c8qmtZx/fPTP4DBXJxjqndHIcFaw8mvROQQUx2S8+LF
nD4SZUqtDcO5eZmHnNX3DnSnOe2ird6ZjJ8xfNfTt6kiDUvXuXw/AxEC9ktqDQQMLTUxbOb8RYJg
OTjTWFwz5bJDp5LiXQKrbGPyBMdaBPt49oIToLh/fTMTHYUzICrIj7gHHQXiidt0woDKsR+TGG3i
oo3fqabPS+Cgq7NnjObjuNxLafyM86yCOA/VouHk5cUVGoTEbi6AAUdnxGsMSipMykdtjMwOUaNz
NhJT/AIQ3RfQ4Ap6z0jQEE7O2FVHolHiHvrbwAT13XXnHtohSW2p3GOUy+65UU5PfoDpuWLQPvQG
/g/92YwO5lPORyNIpacxN9CL1qKjoJHQqvFZcvW3G12z5XS0H5QG3aNd7yTQYb+0Cw6ieT1+F507
wOJhWirxvl8nVADzSM6QgD2UYI98RG3eHM0ylfdh9Z61E+YfPPXFJl1TRhoZx/w1bMrHYLfRlpNI
fDCApkMOG8i44QxAiru05PtYrj8dk0AruklI7dRwMpjTB85F83WgOttXpQBk7eN6t1zCQknDMm6i
wSCqZY12k3GwDaZ90Nh8Z+mYX0VcHCzSgOCXkXeCZVtwLikh/0zht8ma1/1AWbr5Xf6BLcK6k2FQ
G0OMcw0P+G2BloyqA+hQqBxhEFIOspbebjX78YFj3d6xR5G9lc4QF3UtJEdMa2WQxaS2ADh0yuLQ
JrjbbPqC28EqSdxVfj29kG3S3jwz+gF7yj6SbJE9XILdH5EkR2CNAVu6QIpCjP/k1rEQlnjOxmG+
7socmBhb1Xj3QY6jcEYEzdTxSi0ZXGuOZvvMwnuZzUj/5NSh/1Ov9EKCM2Mzm8hMocT0tlpCrpNT
nueEupEvfcRezjPXRYR+/vxwtOfPw5A+BqVxMV9JvN1Uaqq+iASPGCSmz1cMfJK9wdfv+Vh9MjXw
/O3AWKHwb4LML9avARnPd/3XMDuylyAe3zQiDgcWGUcoD076yVUEBVkFU4QxNJ8zvhT72lfR9NCL
04zmGQXBWxqShbiI2GH8NsU3vZgzze8x58JRkzr0IvGVqL/46qilDdrhkpNGoobGpNmYl8AHWbTx
kY7s6B/hfxvj9Tr30OxTJF47mykrP8i4oJpAq+k1AdHFJIUuB3Y+3EeAmTDQ0Ig7k8SzC5c5IZuI
BTQZzv3O6Hy4i+mH3UOvtIYOMbarXqLkEWqgbBHUhSwFsLV1QYJtQSxj8Fy3wXvqmdYOZBYahv/8
Q/3K773y8HmMTWbrxL/VI9HByDlj2riGXf7M+7Y/0vGgzTXNTnGlo+lvnCkqd7aysblqmWrY66Wk
Je00qCX6Zr5zQa7nEW4Jgek4Xco2AYej0jM8O4HtIDHCevTPvjB2IF8MSdG70RKYsrbM/lefHKHP
sX8ZGVdBdamEAInt/IUcqT3A5AeQqxYxpNj7xpiUuSr5kU1iJpdQyaEzMHcYCMgR1xNrD0ryrU9K
xFSEHnybxpQqWXmIKw7EbgYcoNfe4ixOrp8P9TlNXhZlFtdLgaHmlijHuIR3dqyX9JUQ9WLEMmY0
w3qts2KFVhW/+kaTHrWb0VdkKf1KOxyNyctPmJZODIq8SwDC+HNxsCxjmSKFJuOvatvmvwvaBGC6
q/hQJsPP55t+yOnHnUEsDdZ67yL8FJpK1naXmrtVv0sVUoHsGXitHABz1VnRSp5qxZTioSxyGzmR
i4w623Q9dXcZ3j/EXZmn0bDcg7DoSS+cz19AAYx0yfvlGYdPhGJya0Gv2TsiS26jO9CjceFlXSB6
bP6HIILkcy4RBlu733NSWQMNDRPvzxHo4Tl0l2+J7kq09B0PuI2dowUPeS898NCTb9svdpo5L5CA
E0YoJIMuPvRoJoDnHmkCPXdBYBVfuaPcTvVs15/LqCxPaAGaKxcsOyhn2R184+Wml7Zd19Pctw/2
rYyeVs8jsPavZZ0yM6E7s9NvJzkYe5PKexM4+CCJTBQ8JOqhbFF7y6K+GCjBFPiz2ThZ019Rh3Kn
AFq6WBlIrRjgEvJyVri2f3OeN2wXJcw05TQ1WYQyPdUiUd3KLn7r0k5B0qZ7HKQzHCySP4iCAt8U
yvyQMQr+GB1iH/MuKS8j4Yw7RPSkp6u7s6BMaWikc7eyVw+7YOXY8rvHr1+ZLYKydcFT9L0siLyo
7Hy+8nCbr5NSLXluJc6Yo7FfmCTxEG2XATtAZlFi88eM+NphEDkiLJyZpEnFjgIv1MIRxC2D/Yzf
10m/i337dY4bm7Ft5twHNWNOGru7QijcaRta7Sz/utKyqnqy2/ZopO0/4/gtThvAzCH9wFMuES74
cMt2bR5Yx7EbcR8HF7T33pvM6AeS4fmDR7bcSZXZVfOL39WSGZgdsLlykBveZI0oY3mHGTDei9Se
3+sxMwmZ9EFoDfRODYG8DSu/JAzA75m0rB30qqi8l/RP9aBDHwVX1TQJM4wSuF6sNKrBTaKbWfyv
1cAAxFnFLuq3SFgJECzFVB/BFTpn4E9nYrmdy6pKe1XEXLDumNtwYActI9DjimxdqKdu5McLDo5U
HrSGp3eS5Ra0+9in4lot2R3izuofXQ8PCvagcaiGRdzQwSSn5dvQz/3ep+h9hmoRdOowbZNy1PnR
C8/L7FvVyvlUE3MyNmlySEJ3Jd+3a8EnMnyDHJw86dCwNKDIGqs0IWt2z1rVRC08bB5uICJ8HlGP
kMHubi27L41rCP7bA5ECazFvayighddgoodgvG8aZ72lTu9ehfVtypkFC3UZaJWB1hvM3fBPkqby
bJieQLG7Agbs4TnDhPTu+YQwxxeHEdstk5D+g2DF6i1MUkCfiYk3o+svXSbgx3MWBNhHMkLoG+7n
bEUPWMaaBNTKwzfMFAAqgdrpNK1OH6tKqn6qYXx5iQa2q6W3bfIxA3rpqwcPpGF4FVUOB3TeSdH5
KuMQK4yIKLQosMXTJWOvMLMv9dg639HS++SeNZAge7Im+xGtSVoUI3NG2/s5pN+Bo3+sQvnQ0UG/
+AISW14j91mUXZrLjYS7DtFzIjFOZ4v1A+2neWwIGIFPt5rPsHVqSIhdR9wLnSZkf+lnz6lw42aT
+m5wiOf2mCVOcVnXMEUR47E5OfhZwT4rRJwWc/mmW6HUWz9M9ZfXv5BGaTorgEKXZTl3awAvyMmh
tdWWwPSuuXPgSuV1yJtD7vfPz4MbAIvsABeF7rQfI1FiJoc0VqFJ9eIMJNQ68Vwx0JLy5CJjPjB6
eAW/MZ9xIQDji4vmjJzwz4S5+ZNGrtxzcjNPwqGt1eYr50QIJ2I7M3nf6jlfXEuUNjI4it74J01R
r49R2L66C0ndY2mSoA1VN/bE8C3iOKJJdoXqwOlXpWrDSR/EZcNMlGp1PGlIhaWiD6doApKkTkfc
HAeZTsVVFy66hGH06Z5bKycVktitMTGIB7EDomcTgwZxblJy0m0i1NEFlNX0jFGWtEcYNI/OhOTR
RxVP5krcxa8lbIUX3+PgT5/V50SZuJdkXd0LjVxfSdNgmq0RnmZYK3bpLh/sbdcABMqWejl4XxIn
ezVIJARiELzHtA/wPvr+1lX+aQ1G0kvqf0/jlMlePn6DAxycoFxPTEC5GB9eea5r1cjPne8ywFWg
B/cxFT5xDF1BQmEG+LZN9oOxpvsUMN3XxvO+u0W37jOfYBRZ5dMnTYzJVXBT0yS7RSrWBStiNrrH
p5nzuueMxlMvTkOOddiSSYN7099NtsMl7kDzg7uItH6yoGIwc7vrVzXRgFM+kUNsCJ4mq7+esT5B
fxsIWqeZ3uGJhsd3HEiICzrGXGZfNk/TDF/6jBRcWlFkWKvnpk5xDuN1PXhOYO1NHwtWSGft5SvZ
fmh06qm5zBo82djtdzXyeKyTEI+xH8NdM21c6GRbXzUg8WF37KuIVzWeSS9kZE4n6qdkYwzJT5JH
vcPn8z7xysv/n5/tBf8XerZrOdg/XEtQMjj/nZ6d2eh9p0WE+4XQJyy2cfHEpf9RkkU8YGtG2qeR
5HpYSqoG+hP0JRQtwYXjtLsPLfmzhIVzCc2i52mXvFmIQR6zgJk5OR7XsIdiPmQLv3ed9ViGwEUN
VjWXYcCAR6JmHk5iq52IS4sdkekIQyMfIjRCzPqqFwMI+86v22Srwy/WrhSwltlQxWOqovGuQzqY
DnWc4Ui40CyCjmMLw6jFICQMdIFdm390apxITjxqBNiTx3lF9V+0/ovpnHvPMC9QnXFazqnB+J8t
0prkXxZVLx01z7tJ/LcXvqp+C89rx5de7CtzLM/6hhDi/f//rbj/B9McbZdvU907wnV8vp///q2s
wegYFpDovd0gVi/8cY/iv2fWzlLJyT3EERNRgAz/fiYgg3LrTNFF/5GwS4an+reKAlBdmZPL23eG
+1H0HTzTcS4Oo3rbs82cspGEL/1PbX8KbnFZxBtTWbycxTDvsO3fUpv5604ri2OCoHcDeiXo6OpD
HWSiP0Qy/58PsaZtLBc0ox213HDU2oiym+5Vz+V/f6Y3117tsPozux1bnOeM7vUf/v3n9Gf6D+vP
EtNrPtOB/p+5IxY35P+4D9zQJQFP0J0MhRlYlrpPfvz1xgVPTon4X46VDpwP7fhoAOw95i5II70E
kkN14hrxXj/Is3lGMAMwKwnwBNtYdbQ9y4y+pd00vakPEjuGrxBYZH1EVgv+KkVwl3ZEfy32+iKQ
DMEUBmI5mIi0/ULevQVDcVUmP1Z1B7SoFM5TMP/bmeGc+mtdOTT85odN9Ck2rUeDsKOsnFsAS567
lufKKX7Qi17eLDPtVLjhcOP7TqAZjG9hHPVAKh3jLcEdAk1S18yxAfBfWvVFnxEqNdi0U4IKs8SE
XNTmCKphSVmM7+dN02i5iv1HXTqUYd0A/HNwLYbSipEG4yLcmQsNpSnq50dZX2jBAKtZGHAhlAnI
dFi+pYRFPtvBhxgKbnPPKWGlG1pLkFsMOnPg2pr1Z8YV9nO8UhtT3a0caatz6llbfRQDbuPvgykl
GiS11otQS4wLHjqayw5BfEh1CqZ6OLYhPAivXL1L5sFKiXNv2GFLbWC6EbdMhriT4r4Thuc8RSDy
x8hhZk668UnTgXTyoLBO/E/H54rd8ByY4p8Vh+YRz5uBZDldnhbPVu1/SCHIQK0y52Mp6U/RTpyO
DYYsBq0p0YclWrPG5eYISzi3UoHE/Co1DvCsyA9VROJhLaDlDWZ4Bn98RIoXX/s+2WWqqWkrtXma
i2MAwuU4y4gc42ps7yJs95YQy0P6sjxWyd+VQdigW7vdE/xItoloJTy75E7KztbOuuEXFMMfdtWk
mxR66dl20+EJmoiRL3rPzhGQaG0hXyIvwq9kf1saMzsGqm8IRIsWZCNkuB1z66+6rnuoLkzKGwnZ
tsmJqRhaRo+2U5uXuundt7he9Zw4gqpo3BO+LzThsn6CJnu6UKHPnt0ZtwFF1y0Lp4ICn+NuMiNk
z8qJyI8pAe89IQpf+o4uLAJ75iARJcpkVutxEi1wspwefBenjLfc4dzH/fQ+JEqREPlfmf8fpF/F
ZFbT+MlSboCQAkJHNBihs+w4I4mdqZjkbRcNx6Gpf64lPcTgvzA9+T+fj26QhuCkk4XgCOJlEbKl
jKQYhwQeoSPMwOfTMneXVvGq9KJlE7jQv4er4x28uchu0g65oy1vEykLnP0UfDcvE9s6wUZfWxn9
w7j0xWu9lXlDQzfC49eQzOmHF+K2NarA2rp9bB8D/uob9v0SQnbxPVf6lhJB0HEVofxBa2faaphS
7xHgkeKx3CNKrMkggQaNvJlESNk4D4/C/UCGlIFWj1FxZ6O1UvFWevG9cT7XzDNAYUWX34sEL5LU
9XLSna/Cz8ejQBRsKd0BESVYxjIazob3XZHsBsr2vrDkE+DCvCOodjkKGqbbCMn9FkV+chhVkzca
4Cz7iTK4uh1BM1aZwqF3cLpckunnlNfWmzN+1COCY8Bi1l0k4t0htIdESim5epgsgoIkGHgi/QSx
xMOvo/FtFNBrkOLdeYqx1PjTptLuCWrIHAIwjH/6lnyf34tMxJfatJeDNwqMcf9ZkH3b4P+CCjtT
1Nj7NQi+ZybG7hPZt+EusAB+4K8ioiVvJ/tkMmUl79FDhD4HBcpl+K1fs6QbyFLFLKCX1eVhMGXU
AXODzzhVGhsiVRMqTJOhbofZuGVboYaFbabejivhVw52yx2ufDIKnXnGgVovCOrS4LlI+4RXQt7q
rg43HTX2afCi4G0FeL9kZQjvIruyK9FvVpoPhs72VXH9Kmi25w7+B0WIPV4G9UoGCIfwr59MxBJs
wTCx8as/kiz5VjrhcBwV0MhRXv2BKST1mPV9GsKvjorKbhLasygRy1tG2/EIpsP8GNLm1c6WvbsY
f0MOlvto+YjDeDjGRFgxQE+vrrvYZ4v9u1UKLUMh3L1kM3GdX0NBzECWNA7diDXaCdxq4ILmPuVB
V9QbkiJS+qFreiDEOIcVJMh/QEviYc8j+tJq2uVGruwKI7S7/4aEFaaDJkVUxzU5NtH00aYOLpWO
x/poGu05aC0BFL5CSJjj56km8Uchoh/E1s5I48kbMio7Q55OJ8gognuQl8s26idoC63TX+saHp/J
Br6vjC7Y9HAz13UCOM/GSxBYC6q08p99m/Uv3jAwCfdORZqopFQTCCzTmheIyGjjUVztQBlOjOWK
ANtg6r4Snn0vPEdcHQmavhfYfOPqO6KwJd8SK/JVT4pbZ8oOenDsDvJbk6CDITG1vfX8snY0G/8d
wVh9yibM4LCpn840iO9xLf6UFTR8GvK3vqTBFubrEbfvDmJ/ctaV49z0cLBjblgzDl+ilT4gBCmo
bi1ukl6U2HAmNhHiprZ6v9HLmPdfIztsol1df2g/neF7/qGuxQ+UWP7ZK7sjlt/lKavSvqWFw/lU
5LDhJqwFQYpDf4lmiH8T2RcS+NoW4+y882m3bxmIeRfOVOnONbziOHUEdFJ6FlcHgntIpt9zSh1w
7UzODrGiHU1CtYRNjAZ9B2Yss+zsk17YqAipOCvOrhIqrsz0t5N6RGu+Mv2umTFo8C2tkG5r/1Th
W8MGA5XDGasPjivbyXaMZQtNuS7OEcMbN+7Kl2XBfGZaKp9+Lf6WPX48zZ4K6RTLGQWevSTuSzD5
P7ueEZS0lj9D035kGJPB1owX8ji4Ecb8Ba52dKrGGJRqsR5o0TSnmg74NoOc/VqXyXrJ++pZzut8
Xi0rvs5qSag7LXOtbtprbMrgzQs9cRQEIp7xu+1+czO7Uf6ACI0918c+0OZgtWeVtjcQnsHZP9r4
hsU9qhIBa4gFh3oK/vS8fL5Fqq8irYppu9j52EnDXtzpYbWPFdX8ri7Qy2sxcwmI7kQ/X4Hbj04I
CKQZ8gy4IRrloeJcaWeTgQkUboYuCYMC4lWe1Rs907DN9GdLF/QQ90zNB4lbsHUzUv5c93UkaXLn
Apk+oG5NtoaBLS/435yd147cypZtf6Wx33kuTQQN0Kcf0rvK8kZ6IWTpvefX3xEs3S1t9el9GhcQ
iGRmVSqLSTIi1ppzzLkILq4+7TNw/K+a5aChjorkuQnzrzAqCQUi5KPOHR+zTJNv8Z9R81fimJK0
3Qq51GtGfZQw7+CkyWk4mrT4MRDgeGfa7mzs0dLvJ9/QNpSR91ETKkoXeVYrF2NC5rTZvZYCCcqC
ESUR8d8LpwoRAmxE01xhRoyQlg/6VegfMB7QCDALiULuGoNUUOLdBi0LVocR0utMe0XrVfgszdJ1
6Rv08CiDHxLqGDsJ95OQvainLEX/o5FEC8F4UFAEeslpGXzRkO2sa2bmzJDQziQ2BHFR6VhkiP1I
Y1e+RIb/EGb+sVEt1yif55pOq3Xj5UFy8IL8DU2ttYsJhNyX1vwIEQTufRzK9Uj7hvDr8dwoeE9u
W7vJY7GyYPr0wtUVpmeGfJAlkF04bwS4ZPzyclequj1NOyDuufbJgm+D2HE66HYikXrXdzKT5kFX
9cQBbfXJwXQnTKMfV6P2ZnHF7rxafl4SDfUWJWEE81JTeSKJRoYAitaAVUcTr3SjTyFa1fcz1aVL
G2cxej+SzMZqlPt+0veeHN2buLBAwFJ32KLXXlLrGjgmg5mAQiPcaJMSL9P1+XfwZwls2PvQ6aO3
pupONMyirZaI/tA12rjOsxnWyGjrDGl5BODd3BROZ7BkRk8om27rl4axz7rszB3MuRFF9Y0GA0sW
BAfrrMb5kfXie5xb4lL1Cct0s3/Ep0whimrzthpK69lFjzWxOryIzNO3sdV9iUaNhHSwa4xWcDLN
gqohPrFdU+jFTSAZME0N3EoUeIdCsYsKPUDoPgIn9YAxIYAj8ZxW1TmfhnhjpV1+seDGI4YEkLBs
MOBtutAQXAQ0ONOE8KCJKBvYPNh8+q5ZYcSbQd8Ut5aNyMiXhBHSU9u39CseYMHveqvudhWila3m
NtW2K/mPvNmY1hmcHnrTWX8pFf82tlBq635wJD4pAmXxjGMXVBcVY/4zWOQzLC4j7udDref6iaLo
fCIvK+0/WUgJD4MNiqwqxvgRKVf/jd4doRTkEh2wb5BXpGz50hufe2Suj9mAjh/fWpbLt1A84Qu8
A8GxWfQNxPxh2bFidBd04fq8/CRRQKBGjuYbjVLoRvQuqHG/n8+m06HzDqynCNTKDdlDE7CcpD+0
md3RBPbTLQVMRCYYFDK7fyTkvAECFepAnrvPNUiXtVsDaxiiMH2MK5xR+pT36zVdtfimU5ukISwv
jpsGNbwerBi8tEPq9WCIxkp+jmfB56JIf+kbs9svZWWnB7lta+BAhXJNtCqxI4ytaOe7M0pOvZi3
ySzktVdIfGe0idUg62rH+mFTl3ZzaSR3XHWaLH0pktbiM8qAW8v5UPVmyPkEP1QqIxEGDAwTAW7C
Vm0CPGd7S5efaWlTnx+x3s590qyDKUqc1UQAIQoSk4ZBEiSMUhTvE1rdGxctPdTOjKZLLPOT3pBW
JbOqehRO9MUk++6Q9b11kV3/nGikB/EZW37J8+hC25+HwjPvoyDf1SlqXh3k7L2P84DM2jspvXg3
WDRrdUmYBHfo4smaA3cTleaDprBVcUsCWtOKG0woxrkNY0fltu27EIpHplo3zN1fOMDerlGNWRoL
MfHk87h+t8Q6yhcboqQb06rddPzChTpHfSFsSuDw2xRGxe3RPGg2E2HNzZpLj6BQuUGXDdEj064K
A6RESlG4bAKLeK3AWnMKa31LB2k2h7ugxWC8zD0YrQJaf6i85iqDo8ympPTP6Ek2heudoLwj0I6K
8qZyEXD0TuRtKSuRmxMlpn/MVEKAWmfghWdabIv602i3inioGUToAkA46WppsjxKvTv+wPJOyzOM
zlgJAi0Z1jkTAxq2mO8yJvQrfCnWrjPp0RMURznSjdC45em9DiX/wOIO9kBNphvYga+VKrIuMw1N
8XereT4LEVanLtPPEsrAbdp5gPk982l2MGWpdvDSGDYEqV9xacFhUKrxPsJjrlnuk+4iJq2Q0mx6
m8wfJ4n1I4BslKZ4k2dbGaqd5EPilB/DYkwuhVVHr8KNTt8QYLfX0q1YLNTgrl3BRMvSot2c+VAX
ZPO6jCm5Bl2YmZX7IGgMzm5zhmaZnOAplA9ImhxMmAQ65ue+Ttob13nBXiKPYT3XGZfjeEfCNDkN
KS4nBjj/ZJh9vh4MTF4/kadmkbTo++y7UEgWh3Ie3sUMSYymTFPZYMukE5okbbVlOS9if9WpZrYf
i/EI1fF2WaC1RfkhmUNgkfXY7QlNummZWGRKh6Wr1adL+u8EdnKByckOluTU4BVIjL5nwho8Lyzm
OkEM2MN9Jp6LlJehYYVAWSrf1iT17owuce+KggRHmxzPDRKFdIOyiVKZh7E/YkDwVdSkNOwOoDNL
jD30yWY7q3oi9DKPP68Zj577TPQl/ZiU8v4yGQDPiJqkLm86BD64B9wCMnOtb0wi6BvmFw3GtSaX
0bZECkwqIKd/ZNlK+gHmrrdEfeNrlNPacuBgt+OdC7JxG/LB+LY+RsP4uTLaiUUh9njcNJ/ahoQd
TuGYVD1+t7FN/Tq6GPwCN9G2YdvgrYOEXGrjmx1lxzIcnWP0naKNf5bwOqFjwsmEovUl9gjRcV0K
W92g8wcBK0FiMd84Xv+lsrpjqFQvuWGvsPaXpzix0l0gvkM9qC9jkefatsq08L7Vk8/1wE10YERa
zY4RXCXGngp4VOLa0VnMMfc2qwf9P93mFn1gvD4GwJ584lqrQW/oMrxvcuXBoxG8S9LkaPsauSEg
Y6uSzN4264tNa3PYKnIZ63yu96z8+82sxadukgRQRuNnPoq5Y2269cRIBsoQNjd6XbgENmd7EkQL
cF0tJme9JZciasUqPNrqehW61+zJsWCKtRRjqQ6eEmBfSI8ash/PcUWVIkomuNM6wIy4uXXBoTE7
6tLLyJznoteUJSI/i1gK87tDCDlwEHQVWW3357wQLOkOi41DsBw+Mnme15WEYIe1ot+671pE2lQ3
sJWfZRNMN5Y5vPleSJWmms2tq9Jti6571Mw2PZhzFx2rwD8viyBSmb96xaAdjVrXN/Q8SC0nuDud
Eu1DiAQMpDxHSqCM1Hm7OURQFjXUy5oWd1buljPS1Mbdk8x1V/m9v68S9KKwyZ4bk9oIbs7vk6s1
r7LoXqmoUgyRct7NqrToW/NtgWjkaCbMBSwF78VoNZ+8wsCvHNK7pyXq7SO0A9dlk/MNztA9SI3I
1mFcWbdjo5vgckBSpTod5cGYvsG4iU9aWllX1uVrnEHFDRgbY1uMXGoZ4oFVUA49pW+mFHql7yZF
rh00PDEeXeF1HSptuQ2HUSp5UmIGN66mjwcA3cUlDYW1HSaBPlWhoGpUAHtX914Sqx1utDk/RCYz
KwJgCKOv+wy+gpE8ZJlgoRiERNboeJxTHDQ7Kq02K+kHpwFWplkTGRBjLR8PJPw9BD5mSQ4/cUwZ
Fe4JfDKeF+IvbdzuQRSjFeJRbp5HpxuupsodptN9xPtvIJbr9T0LBXoPJl900mdPWP7o5GOTjOPc
XjthqRzJKCAqozwSbfwE5S3Y1jvKaSHSPaXay6++l6E/y7PyLrWLG5c8GiUpIn7UdOA76Ya18ROT
FV4RD/eBmz27GOJ3+cwXOyppZ912nxblGTqova/TmFGhO0DTSRLS4BVT8mhPJsrJtRdDRVDC/q1r
ek96H4p9BKUCkwiifWS3OJJ8zHMFuHOCxBFunhaIcLuUSInH2usTKxCJnmcCs4oErVg7nhBiHWgO
alEbwARqZEasAfXMskERUx8SkCc/yzHLI92uiWDy0bjXDrGJA02sQ1rPJB3GD6mny7eJMydmebnp
hx96NIDaxFxnNPKQlIpT7Lo0Hgj70QnLOHlCHjtcFuuhYBrrtTC5lk0VE0da9oiPF12D6aXkzQQO
PVM9Zo5eawk+oHrYpeNpqWTI2RgPGNXbFf7oEZxPzyLXznEZ0KVZuKKIoYmAaOL9lNOC4sZ6M0ZZ
c0tVUu6FMO5wAsIHdt1raY3e1XEjjW/0g+6CN5aUkJDjC3EjNfOzlmBUybPMBzeliUfixdY5gOcN
sgu8BpUCVKqFbaKWuP3oP1m9Psm1SN1yN+lDcPWIGdjlOYTpLnhEbMzESmr3iURakwXziyIJ7q0g
4Q9RQsE4fsZyAK3C05JLw/x/501+fnH9ARiD6O+TGExln3FpzB7h8XyL1S7Nio+l8reA1PRPy6Ox
P+uLPEG1SKB/jdzbsQ3Bnjw2zEhuCU9NwWTO1ZkEm/6RojxHOadNhxRoIOeVxOrRj9Cad3j7mhQW
gNWaw2Xg2juVsbOVCGB74en7zjH9mtxL36Ezp7/VU5id2z83Mx5PruG0xIWV4I16t4xaec4taNI8
CnbWCylT1h3hq/ZDHaerBm3jbBX11W386ro8ag256grc0R78xQoRlghXiCHkzrdFCbljTJxt7VEA
F2CtWMn7zZ6oGZ+LigbKn5bGGfs4Ea7ZnQcG+GASYDaaAjoL9PTuWFhkT7qGjZBoojYXhUOyH6Ph
acD+d1o2zUDiRyLGlxxQyS5Q7oJlE9rUbas0RZ+invMU+D5mahrGMXVtdeNY7h6GUv96Mru6OTVl
NBUS/ZMI4p3wIe7jUmchwARvvUijF5H0BJ+JFS2mXPziEsVH76L+EY8aVEGOsN5RQuyyZJOwHCfe
xo+jw+LTrFThHkkaOb9WUmxg9v4w5LZt6u6Zol6ZcAr+97DKbsK0/VSnQ4PpqJIgdnPvOnno4To5
nFrdkpzQWIlQq4RrToRhvWAmA1EYO3uAE7LsdpyBdTP3p7x0CWBdlj79Gpe9PCXGRfRJdopK3xLo
Y+i1thHKDlNN+35ujDGBSTSl4GPoUY3qmPeLO9LAbThI09lrwpk6vnQq78JjFinTw+C14YPAEkIT
b3ZZ3rWfBBkL+7Eh8RPgoLOhvQKBTxnjKVFl17r7wFe9NYh+vo3ztnqgef49bxKxrxlHTjQMtkXQ
YkMa+WtTEmw2sZfm4F1al7AUFjkbnBrTyWtA5XXVANE/0mgiLCE9tRHhLE/xbSXhuBmpaG4ZvfqT
ETbpfrGRhDjamWwnx5EZEVUGOsZFpBPx0HuncWmcpbHGJWg0RDi50aVQG7srtzYkx6NUwt1AoZs6
g5hbpvf4dag167FA12VBJAqVhdIP0OUVxB+WaFsaaP83VKnXetwN53eHWGYZVMATxlUV48Ein/+7
6Y6jjmK4y10PS6GoSYQb5ztniKxzZOq3jRu5G/ClxMjpQJRrpdGaYWJsEMu664WVtCBCyNmmk5Ki
SQrNTLoE7jjlGQCldhzNoc8Oqo2zrEg7dXtgccu4HfI21PuG07KJM3s42fPwUIF5+qUJxsTRW2MJ
Q8Wj5heaUvzFFpU5owjfhqxuybYw5RoVyIyVVxPX3svGnY/ce1tKQGawDummcObtghIzUqNw2Ugt
aCKrTWo6/UZgC+GyL/eOmhPOOYR526JWtyqt4QXTrb+DoHmyjTS4c9UGTh3wjWDWD/lMCS/F/7oh
Rce9jRO7WdPbxp05Ws5tB83XcigXgE8Pt1GL8mGxO7sgZul6LvbnwBn2iT092GYuLnE2yx2fKFw5
I+bNTDMfAlZkZy8Z2DijQ0/4dYn6WJyoEiA1SZ+Vt5UIWQ+sHVahE8QXwqesfRpajxN8+X41qS94
UBt/RFwDiyHbksxAxZiO2eLKMVSVpR7MgXYRuHdEAqdkjrWjn4I5VkzcnsbDbVP5Hh11J9/lFtci
3Y/8AbFfeMizIV/7of3am/U9NPuajIKLSb/svDjLSXCHn9GRaukW/lukucZurhBCOgGudKyKvgvg
E1SeVL3UZWMIPmteuLRXZvSjprJLLgCVyEJC8j6k1CYZImWF6487qNtup6AiPLiP8LoNs2/sfWO4
W3hrP2OkhTt9TVV3hYJZB/ANrLYMuAyWDYIZ7l/jgDO3Y6TY0lrAOZMShZ44aM7xVJCErFkWxgXL
Ow90M88WKVP0sLdL6vJPsWPgxpTY/Dla+4vwnjmWvfEL6rghFwgDuD2DORDpGxAhOjISyRBrIKWz
bKFn+8iqEr/+6DM27ErlPwMkNFCUKQ5jYxH5xl2D6piL45GgEK1L7a1pIqN0qrK9CbDdkM5BQq7d
C6IpXG41kGmoAjou0YxUlZ9JjHR2WQl1Yy06hPgtvKKcZMU0/JIiYwG9EdnXoYjMdzlbWKFpSxpM
y9VgBQdDGR00bR9Z0UPqzP3tICQFqcF8NllSXnqbE6PwzeCW0/a59au3OhDGgy3NHGKOboMexivf
oo1Yu0Fk7eWcf50mztaepF2U2BVa4qlSXq462Bsa94bFOJ12Oil8OlfpMhGJwmC8BKGLcXowxWb2
OqzdtKa3c4kbaQZXhkTXKTGI9yMkJD2nPCSKej74TrQrBeL+ZWOre5Ss8xejQ+GQNaH6IzN+bI6a
LV0479IAsDn6UXhc9viS7mMBbszyIW5HpiLJUSlpZywPbcpFn2pdeWdonX/rEvmEShFJNeXykujF
NROokbIulhQzpi6girfgULMDSZr3C2mmNScytfVi64CuuFYdQtmgjIGLQxmvewD30BRDYCx0LmY1
nxCoJs5OZZ0D6v+HBYFjqYruaIznv1cVCvnfNG6WaQvLghShw9M07L9q3JCA8XHrKt2XmAEHegEH
hwiidUfWQjeVzV0q9K95UD8xz+7JeQ74O2ZASZvQTUmsrqoz6qfp1BSw67ueinLVAzxL9YQLGzdF
mIj1MFJvZwXj71hhckgFyzI/xK7CqW4b49EamHc5XKIrGw0zZnRQ5AiSNpoLg5naDf70oE9PSXwo
lF0k8XT6rqFNsjf5uqfRYQ2gfDZgLJqtR88HVCO35X9zmLzfDpMN8YAKtvQAmLmG97v4Mm51UNWS
pZlOAtEKFuimVzK9ZZPJ/sejZZdp5kQu34nbKlmEqluxbOzCbLkl9fdxq+rVTVjeyl6IA4Ud7u56
hNeJngADRKm6fXkKj1uUnI6ITujbk88QI6qpMijnDZifIEc4lmlDDVmKwZpGZncz6YjUPBI5tssK
sVEGkEtsaPGHljlTr52aJj7Tq5JPcJ5x31Lm5vT1KOAxQWmX0rfm+Ou/P3Km/ruK0tYtQ5fq4Jk2
d/Pf1cSC9aUp46zfC/SoSAynq602JYvF62xzy8BWoO+WFwrH+eA1TBdtzWlOy6Y1kvb90bIr/nwh
dWfqG9SoNwZW7/dccVSlWCpIZ1meEn/mjf/cXR4hNpObscia9bK7bGb1Jk180GmNnyR5KfY6Csbo
vGxSQf8EyCtDqvLEjwrQ/HPz8znjtjGxjy4vGXGKMcBAemLpzQNXhXYLycLZGIr6suxGMCgdxNDp
KbNANC7PLRuvzdzjaJQfoe+s7Jh6edponPV06YxL16CGoW6F84G0gmqreVFAW+HiN0ARZI15yML5
uEQML08tOcPLpq4hgTuJ8frb8yG07vc4YtMg5BCSJ3qOP59bfnX5jTmumUdSQd4uSOIQ5fhJeCki
vA5t/agk2Mtzy6s/d7FjYdte9t8f/vb6srtsshnS8fLo/X2qoTimerpmHRjfuGSAqupGPW90/ABr
Gow0ytRmMilAbZaHganUQSm98179zs+fMRWf/OcursxjLymrBrVKq1F8hI4W1wWwFz1dXwcQqnYd
bncNU98U9aGPlTYt5vFCLWa8GMjg1/DsSFlRz/184edurF4IpdnDjDTTU6y54dVM66tZ5Ay6dXib
IwpibE+Z3Bot61IpetUl0Kv3bNJATfe0aD4QnxkdZ8Xmfs8sVY+WXRYPOeBCl9Q9+ys3+epuomCG
jpHVY+5BDUA83KA2nWLwJ2oztSlLEb8Nd4AqzyDlxSEAgHFemlzSY9KuCIUi3PgH+1qhJtz6QWxt
UvIP7zKV00BKJIQZJeNenqMW1t/+/f3C/n1Asg2PTHbpSMNhCi8d868DkgG/yZAZizcjre8ywE3f
tdsZsOAjE9zgXSOAtdlnxc9FrxQDywY2J+DIDLs52UemvyFU7scrZV9hiCIjMd7RC6emldj5gQUt
yoRJN+6GpjTuQPLPt7r5uOyY+PNvhiLcGqq4vWwa1cEKVKn6f9wdcA6vIosLvEqeRtdOv4UWokCc
+UqAR5c1bD37SkDXj00ZovRtYQEuT8E8//G8hayNqi89nay0b21F7FusZZSHTMwfFN0C1hTynEJl
yQqJ5mNW62KvSnnI3GX8NyOf9S++DyEQKLmOsFymCL99H5NoY7ozUu4jJpvXzHXN+2DAOJjAUUnR
3NwvT4XAgc65rF9/PhUXvnGIRpSTifqlRncATzDzZ3SnTdkrhcLStfQ5447j3JzMPEtGsqp5ocrE
2G1iuNerRjBd/OUlRuhmRxTDuJfZEG8rcE307oFTrkKVBefV3vbvz0ihjBUFHmkSZL7+8w8liOKf
Y5qG5dmW5xq/HQEvYeDS3Vrsc2CddfpV7+FILZtKpImKTJx+7C9POklIWATarJXL6mJHDyBEFKen
z4gcnT26dPhxy25UaEdw6MSCMZ/WfZrtKpmwCCJamdmydZcn7HHArB3s1IoQUXVNcuHywi8/szz5
y+t+5vnA73J321p5tK9QrO1F1g4f0izB+BJaz6kw5dm5+zeHSh2K3w4VvDJDGOj3dFMszqJfHBO+
nBLD6225Z4SMj6z80kdQEiRE6+nXIKyNAoQ2B6aTWFjjvEYikdOehK/CnB8AAEOcozHhdeC84qf5
xDyQSV1Oi9ZLLYy/dkmM8hhsxpFwBK4NeXXVxppiyaQivpoj681mRMjfykKJoNSrxn0YufMvP6ne
wSNRWzJlv83T+DkMY/sYZkNKgDJPLRsD2cLq74+Oq+bSvx4dxzR06g2m4+mkyhKv+tdbW9miU+4D
Hx14m8fbnwPzMthO7K9DjYI731swk1fOeL78TBiGGd2G/oMeS2TnDobfYPpIeBxql3junwilhSwb
xc1l2ZUIwzYiLLP9slsatQsMAxXvsmuU03xVb4RJsX9anmqDT8ub4Rf512+WxsOvbwZC7sebEQs2
X+mq3i/vM5IRrNq1fns06eFGbtQ8RcDy94PHamKs+uZJ1zvEgZXxmlT2gFhiuhbSrh+XH+0aN1kl
dUUqt/rRIMZIPJkBklj1RhmWLUR9Si+tXhU9kPFqMPfvb5Sb3sE2vfxu+Vm3RJ0bpqNxXHbncSI3
Xu/8zbJraD0IB/xP7+9kaY75SAd8eU2n57z/+2/d+/32wZ3DcQxL6I6FlU63fvvW1X/njGNQEceU
w0V2EZwsm1iJpxst+tCyNKBGheYYsWaCuJd0+IcSGey1aLBNcDLBV7Lb4rkPfZbWdfzmEi52wvxq
r3NtPnhwgW0TsDviZfLGFxHD8qi3G7q6JFSYMWq8xE8f0Uv0t8sG5s9wSztTrHMjhYCvXmDa2d/W
atM25ZfIqTYRrtRjpeKvak6r61CJk0f5DwQ1T5VmETH5FvHeUc/F9ZTfRJoH0cQZLolOR1kogejP
3QrZ4KaLy3JdKfvvu19PwxK87Brqkd58aOdqzxGLWYNW5cvUS+TRRlNu2nJ+JLCluPRFJa7ojlhN
tH79yoKwRjxFTTAdifyqRP+KqHivUOwfKPa4u4720L6pSTPrc2SLjko79tTGzUOKVG4F5DgayEmM
0PCsIpPU+dnLWwoGYHVOpPv82OQRAvfl5Pg/f3GZNf/1n+x/KcoJVD9Sgr/u/tdN9KVGlf+9/U/1
a3/+2P/XTz0VGf9+f6O/vC///Y+Pt/nUfvrLzjaniz/dd9/q6eFb06Xt8hmCb4X6yf/ti//xbXmX
p6n89s8/vhRd3qp3C6Ii/+PHS2pUZTT95TJS7//jxeunjN97HL59/fbff+Hbp6bld8U/cKXCueMW
Sv/a8XBKDt/UK4bxD911MGvrroVvz3Nx7LHma0M1jP9Dt00mN02BGviff0j5D8uSwnCJtMMV4Dry
j//3196937Pfvyf++h/7/wE5+K6I8hbzn/3XW7uj61iqpb5UCdQHW2a1vwx8NjegcWyrcdPk8K6Z
RWsE8HikOnFZTlcRutrLPKFEHEkNbgVhLoalNQ8UPSBBUH/Pan+XxI19P9UZRJW+kntwhyESeXhI
rJ/Gj3FCSqJq/29DAwuQW2XhjT/YKvgmGzcEuWHDn/12j9wWBSo6kYtw2mLF/N+CHgvkfw7HH7ux
pLnuO696Z59Fazo3ptokBs6MEL/92jA0dwYdRTSdV1VPUpf03rFrYVgy5yccSjUiWHO77Pl9rz8B
496aSVrdwyHTn/oGWzTAE0z5ajekFbgJZ7zN3kjqZjKbFrwqiknhbM03y27zmoqqPfxywvyLr4Te
kP6X8ZYv1mYhAeBe2oapVhPq9V++FAYiWGOhaaydXhCJESa2dTFp9+31yk83y5iVznZ1Axpl6p/n
upru3He6Yh7hMSGzbdu2b3qFAj/oku8eJMxiqrYmeuIbHBX5XZmWj+8JSfrQWpvF+LsUjAETWmek
63MkxVWLEnE1pI/S1YcWocytxqBnNwBOSLOU1qEQETS4VpPULvPnGotbROqXinqsWzoyr+8fJamQ
amadtlbZBI8Ir9HM9Ilc1yjEdvMYEzyB0GFn5r39Ng/pdpjN/nMY9XeV137N/ZbUOkmOJvEAH11U
U3CbYcDEQ/4kfDrxQdIl0HSgXs/AG1BhWc+mRe+jMsxrY1tiG9TD9NbMJV0Wj2BML4NC6bckJCOM
3iwGrCymKsJAt4s9rz0WSH8OTKp0MN2x7p6YbxTHNqLFy/wBcIrmeZT4i/YhqzJ7V8eEs4mUDnWU
RQ+JO5mM3Vm31dOORVDfXZbj7esOjIUZnTv1j6+T44U3VpvxP1DQWpcZGGDUD/NH2WOQ9pAfUjQu
xE4HobMtMJjdBz3EzMwo7XVD6MGqkEF7KxyTOPA4fjGDMbt1Nf/LQmvjxkZdLnfvy4k8qSOKr/uq
AWZSOb31Gmf5K9EC2WaAOHKKy4YFJyj0a20JG8JDXR9tB6qzp0eHyhTx4+SOX0JbkvJhz1+tynAh
tJC3NSzmsFSDT/R+FhmB9bYEVPdpQ6Bqg1TXCh8xvwBQUafNYoxuTctn6aj+7Jz8NrwtQJ5pBCWv
odlWh0xFdwSN4a0JGkL6NdtJ/54aPw7UWKvARRm65GnU9fQxrek45gNtYxwl03pZQpWR9G5jm/4H
GcTXPO+RydnpHG8hqqE+s8JPBZVQicgYx+UUYXtKiLxQecj1HMwH+Mg0opS7UKpNjfBm+26enEqk
l6kZnZYLZdkglHZgjrFGwHTcF8c8VpqkyIx2BBo1W98k0CuPuvAQ6P2rFrsjlLY2f8PNhmqph0se
93V1qKCub90mCrD8tPoe7f6tMbnWNjDb8IMNupvYqOxLBrm7xs7+0zbfmxPk6KJkitApkKVVredy
pExjCqIbShhhgvpDAIm/jYfyBTPbynJQQZFNtHcckjbtwSXSmpN4hKF9aY9gtpF8FZ35QOHHeUYj
bGwZqTZhG7ZHHTHiXdOOJHCIb7rR5p+q6mszO3iBDafH2PI5lW7zMQhB5fhZm24dAtHCDXcswomA
5a5ju28+WyhXtUFEB7wo2bsSDv2avwXTxek/kPodJqax446LtWASNyRNT1fXT4m7wWShgnSstQ/P
9YPr1cpusxz7IWiOpuR6q7NpPCQE1ZJRY0y7xMxfcAr05DaWT++iVMcuthpCR5LVE7CrICANio65
dK0NeNqIeX7rHBa7Avjc53iqv/YZDhNCp2YwFykVGKJumtssbEm/iXJwEaSPONpoPXQ6qXpTIyHZ
u15xkJWpbRE2Vh/S3rmfHeieWX8InWJ6gUsNgyqKPmta9wX5JYNkBw3GdofPdBVqjBfN5xoNzKbM
P46EzB2TyqOBGEb1bS6ldszalvZ5brgcANFoZFPlQzndF0YN3aRs7w1XlLhX1SUm42a6k3iCQ1gm
n/IqIbGweVvGjrlRGN0G4O77UDJw2GNib+MVHwjTu949LvfRLMn7TeZgdQWADHYOr6rRv8z6OB7H
2HfvmyimsTaEFp0hzsAxaezTwFW+Jd79/Qba6U5wIRMv3Gs2IAH4a2t9jKoPkwxvQMzojxg7o0Nc
CvCsPZFGpiNeyKN/9hJnj0/bvA7q7tFhoJ2KT8LMnK/TqK8EAusd3XdUm4GfrDpOmVscwBALXHkH
o897I5JA7kLixfcoOt23KTBv7AHjY4adrSzc6GiNhLYa0qlu+8LiUzBq+IHUz1PoiJvQm2mlFXm2
j2sRP42AnLiWU/PC1Fx70XRa7FBV97Mt+01QF+tgtusPHtrMHQxrGxAS2jRhIohEVbNZgoqyqicG
e47MTV3LBw4rPkXzW4d/9W4SEA/88UvSBsNWa4X1SjpBjJC6gP1SaqD9utzG5qTGo8Eh/rpFvPCA
quzWEPMTMsbHBsHuq5YA6E28FNVwCKO5Mzoac22mVXt3dsjtzKziWDbS32bcAFz/i5uC/0gy0+KE
TucDpYpt4DJa1qLXPurFxYZPed90JZwuJ7Zf/BkME54U6DsAdT3lDnWFveoD1DzrpEZXXwhmSpGl
xZvRivKzV9vZi6UlW/qC+odxLkwAjr3tnzMDIn4UW89WYN1ORfdGugPhIBGmxq1H/ADORnqYwvO9
A3TUb3XtfGyMKlq7kDPvgpnr7uejAX3YliXct8IGmGiKwNjVMJnPUFe/LwxuDbvbQyCNlS5i7cls
rQ4DtsZdXp0kptuiR7Z6+2QakfGWPDtBIx+LJrmbG3Kg0H+T/5Qi25LTVKwQQFRn2WEKrKyAY6uh
D1wtxAWcw/PWnRp3TVcKrhX3t3wLDP0LMy33bOATWWc6MvG86wCIKehwoTYLg9jIiIoAcBLu3kfD
4KWgV0OC5apww+R1eTTPHZkghTy4fcncJZqR2llJcMZmmW/fRzR106zKKYnuy1SzjoNaGQazyD3C
5UAKjalrb90krJ9dGX4dC6sjQ4I7Rek7920bl+Gmpki9LQfN3gjZ0JqRBCcR1LRtFGYygeByjUHv
rmNcLmvbhwDnRS9W5LRPeHOwQOBtORBOJK66r31zhdYegHpfCAwADc9KVVb2a2EGYoUeIz3p0XTu
Zqmtu8jYZGQd4/ZEL4rS6UoCRvOoc6HCZ8TxKy+ppWQww//l6ryaG+XaKPuLqCKHW0koWnJOfUN1
cJPhAAc48OtngXvm/WpuVJLc7W5bhCfsvTbsaoi3PNTpY+sMLP/jxLhzvMQKv692XQXiH9V+zpZj
zu/ySYBvVOrJZ6PiQiTalJ5WcZnS6xutgnuGivlUxoN2zS3cpKkI+p91HG9HmUdP5WQQ2gwlbTOY
qfbmZ1WGcmKwH9zMyA9IdEkWtjLvNjTsQxXN89lu2vaJOKMHkt+6iYlp3bkAeWkN7LyUlMN+fEpI
x3yRmoyPYih/IbbNt41NXOM4N94HKCcTQtvdNPO2bO324uo+Gy0EpG+iw14MpinHzHJpXGevaqd8
nAv0xWvROJh6tU11MR2lPXz6wDqu0smiXVd4EnWdX++4U3hH4eDzaEtbO+dDft9RWpI9i+d2GKeL
6uP6uj4I/walbCPkKHcxGbCcPIAnDCbXreM0x7XG8yITk7+tIZAT6HjjvuSTqOeNVlfi1AZpjrTf
5gY1wVoL3WVlmjnur1aN/A+X9FQWZeVt1rvmEDtteq0hcu+KSGWoB1EU6tP0ex7xJM1tVodFxrrg
u+orPcSDLiHvocQIx4MTUCFX1msjIqh745Wi99WNGKU3onbeGvE6chi/+pUonvoAkW+CrQJh7C12
YzTtqFPsGZMB6sVDs2i65yGJL/2Agm5V1bK1aK7fp7rIjf4pKtzqpcXHunojO894GVPxoEvt7Net
9pDmot5TqJgXW8NKScIRtbHfjoRS6Oy/EGDsotbx7lM9kDsqK7qrwo+3XZOY7sH30CwngbSvE+lL
6z3Pd51XIuwGQnO4A9oqUHd5XKNbFD3QRRQGh7ZlkJTx3a/CNT7a5UeIScV5dpafClHBfZx6uLSZ
2G/+J0DB4ZuQ9jqfiLbFKFZkz/lC40dv3z11I/AC2TGdc5NG269HV9Ide5+ht8nmRLeS+VnElLyV
mseTFsj5eSR4EF1WacKf4yVxZWz8ZxZ1hoE0ZZ8VyOy0O6hoMUCy/Ug2zCWjsluCp3mKz5enyiUv
dERmDvoB3t2SNoC5sEKKKElvwp+4fsw2tdUhKNrQIIFjr2IvmTaiQE1FukDlMspDYIr1j5qfWT6W
JuH9lJ5XnqKkPI31FBBcBRZlORkom9reqULax/hsujFRV1FHJxA14nPoyOdwJJJqSzrv4HD1C1yX
fYB0dZNK4HJ6Q4eSLytSA2jYscvUotDiM0yi4Mmv/XITaXl9izBOMDVhxMHmZXpK5hwVMUfo0R4c
9aR7ip1kClqG7qXc5qLst3YiGQonDcPTLA1xJPev0rOQZo9W+ge94LbqRtL5iLK5axq7fGia4Ycf
5PDUU9jMo5U4zxRIW1aipK2uvwcin0rEogaxZ5RDLt38e62iV71jNirG4BmPKnvgXO6atCO1iAvn
QXl5CxDErG8EpHzZ5D8/fBcBVmOrh7wEwN25P7timH6YNWE2RseUwrBJT8P8TXy0Lq7pWBmfkkVO
2OemOnKLzAkVKa2rH+fFpnU4YEHX0V8l2q84AOwTa+KFXHpcGLG6/2YHFyUpKv0aZIY3cELoFjxT
aJJ1u/Bc3SGozg1a/002sqD0/Zx1WkA0lI2Fe9Mi7uGrvGywExkupF+pIT3fOGBKuPBX6JALRgKe
4tLYouc+z2lTbTszwl8eDyZ+Eo4vSUnjWaP9d2LcxXfU7/PM8rZZUlJbRYxj0CiGQkXTzidqnk1O
E3prdkbE3QYFkrJp2eqwXJvQ9Y8sL/MCM5JZpcR7Lg6tVaVqUaGekrg6SaKETym61v3YavVPrDuD
L+efZAW9BLr5M/b8jS8KYr+WZxTp1ZuXV1gKJn782YN1yerYuv7Hj00hwR4MrMCNMToX1P3OZX3W
T0ERIhRttmIBlK2/YPbrEctJ6aPahGITLTS/9aH2/GOULmafJjkbI4zFrTvWik4Q625S7VZiWOtr
5XECA75zKt16dU2j/tdQVLbCC+RtVIstHYw1adYGMBvLstIQ/y+zmomDbMv6lyuGfNCtqntQUae2
JnYDktuZ54moV7cgneunsutelddkn2vxMs2e+iCUE+islbzlrRjvym6qt12gax/0YEQyNYiQPWyD
ld8eq6qgrI4qJAgmOnOl1d7er9rk6snk30OOqjAq6vg+zYcfmPSiL265m66L5gcdzLULtAH43Ijv
YSQ18bfCE4iE0WrfVEfv1jrLSRZMkh3oXF+YcHEIrU/NkT77iD7Y2FhJlP3yPDSVFJvMRdWwkwG5
zrMeFRfVZT37MhSXYsauKg1/HjZxHOfMVB9rf2KpzJPMZORESfeYses/605gbfls4JB6TPAWjHJz
mb7LQLxqJvCorTbHxYNpZsWlc9oxlFnvn2c+OHK/crgXnQOlcLl8OO0Bo3xOVJLTo1uGPXGN36r3
aHbUQz9rofC7+Zo4RD/iuf3z3ZLEhvW26n4jv6QiM3u0cWPQneXECI48qhfT5AZRG8abV43zfr1y
eObPoI61D1jr1XF9G22pC5J5GKO9NTmLiBWzhMr6L9sAO2B47H8xeuxat1YnzLXetsGeoHOnu1l2
b2MuoNPH5TOfyhhWQT6mzRM0RHfj6E38x9CeUt/HEIp1978BjkpYLZWNkcPV9LwrOVocLZ2e7daX
xlTfsfaSm2BNYB6KhJwPDbWQaXD+pQUoPCSB+YLVr4X7/D1VhI6nwXnLCNnFRp0sfczEAaNGqrfK
jPxdOfjtHqpPdAXM7y2FaoXqlBRS2FzpUrz6scd+wpjpLjR9sw5o9CnGidjLZ2eM+q3hYd2RIGvv
XQKR7sshy7ckqDAktoi4wC/baND8HXuzzh86n3FQS7M7do9xOyShv+j41mdovtGnj1LclfmRut9+
LYvSevLT5GCqSr3JttJvMnJ/E4xl35gBGsc1FXN9cGeUli5ql52WBtahwhe8WccDVlMNTO2Nj8Cc
tCd0FnpbXgeT5nIaEvEuyuaV8IP+K+PzSEdXYl7nniukwVR+uWtOzZ1A9v3sDv4nFRQlqmr7J+S+
21iYxkuNz+N/nynF1hxP5i5ads7f6+e8tOLLwG9pfU8LzqlamsqqHx8sOO8nhpz3bLWKe3O4aa3f
P/aWRoBzqup870zeZZbc/LAHbhAeNfBVoqoLC+AVu9mKxNGLkYStzQcbswW1pP/2gg5x9HJfaipk
DjOSdWxcJIHYHhh0PG7y1MYO/KTF7lTqLlrJvqCG8keNf7C0txbFGjZPu6N4rrTHMWblHSeuOFjz
GD1WiQSKvk5nhJnfARavMMg78W5NiFofdG8iDHhyqVzbZbbHOtlA9Pxql+PNTYzoviSB+DVLTTy6
kX6/znaWV1Ofz3ffh65vP7tuf8mzhFlDIvCy8M+sF3O2Q+XOcdPH9S3PMnC75GQvrXPtoLCfoqkt
zp68IppAS6uUW3FlB9Khpig9lY6G7cs6SACwD+uoNQ+ieRfbeQD2M3Ceg4nlBIuwS2pHKIzbKPh3
3Vtrj4nMDuYJrXFndopARhgue9zFIGdh1anW/bLRLHUJV1I+iXu/sBxwiAbTpmVz0Zluss9UBaWk
z74MLR5urot/lpgkH1lpbHzWov5EzmldmLh8dHEV3VVBj7cZr8FPaRt3Q16p17iwCNdxkhR0EBBe
tzzMaStOUNPyd4q+nWnm5ZYNsX70SvR4hyhQ+9Zsj+u0Vs+T+gql+N6knwyHkVhg352dEOJpd+eU
HZyRdSGRdvDX5zXXEa1A8e/u+X1FrAIgnlNBQF1r6Tl6E3ia9J6MVpZVjpfYVQjbHJfOjHlwg0vh
+2aVaTYHruCtufXvS1frnv2R+SjnfHkcIoYKkz9n2yx3EvhAwDMjb3TeHNdNwHka0Jog2P8TeKfB
DdnWB0oDDRAfnNZaH5YcWDW0obVgGtm5RY/o19WDq+KfqVT+wVnGhYypk3sGOpgU1NZaOHcxM5fB
0Zi+ZpThE6lf99A0CbxbkmY6HIpmWc/PhK4U5+8u8vvQN/2pOq4HLpU7eWKjPFd2CSdj8SeXE0gH
B/39Pk30U9an04ced93RR6kbJoo7K0YgoPV9l56YvbGdDAL1oNmp3Fd1X1zp9/QDEjvnDnTZJnca
8BRL+C+ciuHkpdOMEy93+RkkJbY2qYMpyPw0JvmlOZX7R1Okq9nqBa2+JNskuCdazD5hOqhvpY30
Ns+hgvaltug+si89Ft6p7Vt3P7dJcBrRFG4HZsN3jq6gnAXcJLnkfPoOiaW5K0k3WS70w3LJLwnM
xNIW3GXC/BmNJtewikOyNZoRhJAfPbKe3Nsz5I7Kjr+WJ6qTxnsc18/RYq9eHzwx/HumPo3mnGZZ
embN3z1Ofv6UuF2V732947jAMXFy++FUtq5zKo3huB59ZZN94dGd9+urAFDqd4+cxSMGKZQQFPfn
9dAnA3KkFyJkimmas8fVVe28kQieaBC/7br6cKb4jxXI8TkaacGIGWXrB2cA1CXUr2UaPSWJeVp7
18jqyK2NXbFPdfrfWCMnmRjJJlw/p35I+z3DiGiX48e82uQYHP57ZmcdI8rcgg8o3tbufX1IS3lX
ZSPzT8N2w9xPRJh0hMk48ICerZEzU0bDq1PPLmrB1n7KZok3L5pfUM0jZvOolCVSnvWaFsjDFAQF
3pUUbPoyjiUf4cowybgnPesay8Td2sqYy62t+e+OYOXigsY5aSNvfa8cdN98Re5BurBrxDun1d/q
KsF+g3j7eSrMbMHB4exKKuaIBLN8T73moeQKaOh7uLcThttPr3WTz9jEQkXEwt/M9HtueiV75NJv
n/sshio/x9eB3fPWNJx059YaZtK6PWcrAdmYhvIQzwyA1tyZhX62z6JR2/UG4Zl6wyZSJHa7T2Ev
X72p86gc+vKc2BY+1TTud21vHtbqZD1eE6yrO9l45HOxUQeBmOpXETy6BPs+Nfroohn2nitf64/+
clCuCAC/mO2DbYzGXplGQdxKY4XdGMXPyGFfneUMZL7d3NfKOI96ELpEfVwjNikPpdFVDwt8Z5NF
ZnScnLY+EEA0g54s1VVoRhs2fudw250NQuNyxopN0H3h4F2WqjjS2nJQT1UHWIJYywk4V0w/uA4L
6lF+4T0qLujqBdGfPJuNZnkm06NKrA8IkjlbvdTrthPB3HXRsbaNQN2Peotn08RJ0Y7wPEVH+NnQ
lPu+RxxhN5/1ZH/JgXPDRAeNY7fQNJympsUtft10fo/FupGRT1Squ7lpzVDBU3gsTIrboBEkRQaV
x05zEBMpR+WkQ9iIvSMNaMUQ3e93wm+yQ6ACRs9G1gJIJYxo7J0vMUtwIk1NVl8zJzSKy0C4iEAm
kCCc8rEICDljhQtqGUAxZ4KavFzgxyQggGJhd9szUZPaSCB73jsf68izL7it2a4i2YaKYZ1F67k5
XYkaY8k6BjfYzlSpwi3YBC8TBbSTwGhp+rdO1Vl7P2KnHWR+c5oMVdw0Lx7xp+XTBwERCTXkgLG7
J2NLJ53LzhkWLpd/I3GwJbFEJeCMPU4NdtXv4Sn8exEMafliLkoSvmKznD+O0EGA9zMFRPlnkGAh
OBJrEhlHthTrTYZwVMBwy0v8ryOa+vkfGzvnx4YmHBNr/seXEZBRVd85fgkTMUZ9Ncr5dZ5RrqRq
LrbFZMWf+HLGrW3hieT2ae1bQqIu0CSqPRGu7UkSrbiDj0DIPBHVh+/TGp2gf7Z1PLM4tMzxVA91
+J1AzGqlO3+LQtb6CPDBRxb9XXOxge7kT+0MZkdWybCJeuJB4pSMRT0SBPGWQwD1q9zbcZC/OiOH
lGfbXpglssChGDu4LNnsqyU4yF78dHY7Vvcx+Jk7U5gFXXJXXNdn4K7/77MA7k1SJMMeTbVikZOA
Jsr0n32vzwQNKy8kNwn9bt4Ou4xhMjI247OEGXNem8XSTcPKmxpc9Mu0YQIJ5gFH4lNU4hMw2qY1
YbVu7CXETbZMtdaNST0gcm9wlWZa/DdB0v9Vq0cwdOpPNjdqo82T8YyMQ+1zhUrFmnAVLMcIYg+0
R3MbJpOX3a/TUtOZtka9jN8aT50TBAEYT63pR9UBciCA/L1wiVMehuiYwIQ5G00wbQH8ozjJCgp0
y3yue6DgToatlDG0o1d//9Xpg588Mgz/ReMsKGdZD24svX0UQWkd+HthXs4lEJzZfkaZsVkP1CGj
DqhLVsq59TZFRfXRWzqGUaEWW3dT3gmwr/iztOxJ9dR+BsqecH0p0OzDmwvaK515v5uqqD/ZQHYP
uUFcX82SZMOiu2PiMft4zTnLgSWumxLZUFIWVfXkiKRA1lS5ZwoRda00Gja4A0w8US7vwNo+AbEB
w5tr/+Le27nq9mampm3KqvWhZWotdC977Z2URYZsXwtTg7y1lFkqnbTD6tAcl2MrScnDiQQImUky
bQL3Zews/HXPKHlPJMuPZ63Mrwt4eVmu47WtOWxGz/8QGGOwi6npIU17jWtG3h7cYqoeqrQDdC/4
7fwbc/NJr3c4quNyS5Qh/xR7nE1O+HmI7nImU8nzQnwwwYacE/abSdJtDAzTXHQ4VPxEYmQhJWdb
600KY2xofsSkyNAQQmhan63vfX91pM6shY01f4mR7SXrgzg3Fvprqj12ThM9ur6/U1lYmZtGwdYZ
HcC4Wp3VNxKJGPXNjXHPkg4sS28Y91WH5c31NPH5vcE1QdbLJQOuFKjO0ZyonRb32qMyyd7s4uEl
ZR32os3F3bQAMZbFf2H+6Z0Avfl6BxmzrN0gTnFvIFGeEzAsL1y8+03hThRSs1cau9q1g2Nuv9bL
5f172tuKiHMOwCT0oLY4uq0xXww3+5ur9CFVfXCPOKE6d0AuN3EZABZzU19c4/x5rRvczpxCgkRJ
FUiBzLOOriDb7kDhHVOC9vYB6p+wRoXzAv/TOsQamZEVQq8n0fP/R97t4VxnCNKMvwzLVbu0D7hG
1dZJ8IMibh3k3nCDdzlO5rZzXUSwCJlDsKAbnQNng0YPJUhkEAFtTKyTFfsVtC068l0Slx4Fq6ud
Jt35UNTHKStRoEQ2++yyfrYhmHC2VQ0z5eYZ2iMi5qCLty54kI1lJDuIVgjcS2Pe6G76K8mtnRyJ
hPfgTHVWpl0dtliM9KNQS7NjFySMNRrjSesC88zPk1TNvKlbWglu/sk+bvmsDdzRDJqTCRB/6W9V
Kk+OgICmm4IRj3KPvtUsWJqN6AIW/F2tbVCX/jYL9MFD4uyEhIRiLmAl1MQzoikglPwZEQyUGHFg
EV6IV6eyr1YGBS0nRsogA2lD5+u8+c4qv5n2iUb3WSxHkiIscR/TucghxrzhpVvD9YwQkMCdo9nd
xUCktWdVzxAYn7Xbp5/cJPGhLYkzSYMJFu1MOKbOT38WP+2EQVTskUGSF39AT97mKoUta+4Y+hLc
GxDKpmfxwXb4jbS6d5osLQozeGtXPf7qHHiVuKH2kzaO27h6p8ct915ZY4XHQr3p7SE9lhNzkBQS
VmnmOiglCz6vUPvSRm1oW/qXNbdvQ0Rm4+S7gCXML7ZM5QPTfyxxy4MmWR9ZSltYW8FpVlZyp/T8
3oJDg4Ns/sW+ML35k3PfTvtuoHHDaTDvPLNEwtYPUFnr8dzbGsUj1qK9bSWwItufhlS3BjQGRq3u
a4iY/UhL/h0rj1Bufxi3ymaSpxuBCod8fFKzHeZTQMdM0PUWh3e7nR2uB+ng/FA1Jvk8d0OYQxxn
3buKST1DUPPTarmpxDoxqoFbhtAim12nvffKOA5Vl4aJLWgFDf0hkTqAWtjmXMC7l8lFdqnXOxK0
/L0jlXFRub5Fgg6pjhnqTSSfY4U4TUVG8QTSYJehQGEjN1DM6P5b24zatpG9T/7DbNMQ+3/icvZI
yIFM0HWHsYvtyz4X2kui+EiLOMATMvwOxn00lXmoe9Uh8JiWRYVhhNOYvwQoGg4nj5H6CfXoMwIG
7xGXaAhrtReVuVeQ1Hdcr8QWlGEb9lnqbGspsSXl+p5BmQxNbcn8yx+knN84QqZjirhpa1qofiss
S/c9we/7sQc+igp6PuSDIU9RDaSAO1ofNrr3HNP40yOn1lEq7WfEHJULdaZC4OvdDtTNyJK2g88m
fecgPGDbXTaxrjTN+jS6XHfGfpcOg+BYhJpRAVc4dbDpkt7cET5Yh0OUH6ZS/8kg8Pdo1wdmjAVz
w/Yl1lniqsb6oRv546gkoM6I3AezwUxfz01w6KrkaapgvdV5a+2EFmxTp+lOdax+mB4pJE1b/C1H
rYPbq85DWefbkZgS7jVAqjgf/hoEW4XS6w8qMJONL/mZDEG9wSKiDCuRs1qcLH3nMX3mlE//+D3H
Aq54Y1dAecjwSEJ2N7wdKKuMxQWlG0jmsIsbBNi6DRO2CS0NLEgfJcSLxKAmg8S7FhF3utFmq+hw
9oAQ5/NOS0tcveE30nDzwmqcH9UxDKAKjBjMCu6ffWb6Ed1MYNfSb/Nb3ESHYkCr6LukF5bkILco
jbOCXo0w8E3pmvOtTthlQBrrtwPCnlUYi/tXkN7SIT8DRUWsTGQdDFQDBrLBI2jhG/pAg0QtTjHX
Wvgsbl1s0XeY8NpKlHjmBZaG+0DYEumiF9t84V4Q7RyH7DAjyq2tSIkcY1fF3fNoDB7CoSj6Ycje
OFKqmvvBRHYx2v3XpMG39xIsrb7JZSCb3ousz0KRZgh5+uyAfHDvE2IAXrO6RONnzXKd0YtaiMXN
bfLu0vKXThLNyeq7Es91l+/TyQQdMccPbIrsMK1h+rW1ScRuQWylSahjDQ24Q4BBrASpuX2QHkVO
jAUKMLXvIyXOmFChxjz15uDv8CckmzL5qPtW3TqMMJAc64dCVO9aAUzMFskr7smvuon+xLQzOwWV
zF/iWDmTdrVoy/s60eHkTYE8+pr61B1May71wEZKsIBJFSJQk6dyBKlgo//vxOQc9a7f2DAND6Yj
ctKcCwRT3XRysji9esuDnXavs57+kM40fBZTR5JZfGidTn/K9eIOnVh56hfUd92yw3W6DBIxSuSN
2eGeWfQ01tKZOF1O45+aH4kX//STtLxyc3K2eSXfizzwrymFNGmNL15EoB5EuU1l6ONj8yokOEmn
CT6nuvtdtdGjmdJMp9LZcsnADlGiKYhngiIVU59sbBDJdC3ZeItnSLrBtTD69lIbI7+srqx2cFgf
YuT6R2MmwY4QyGciQKKHzpT1gQQkbuVtpT20jJxCi5p4EyER8sciOsJj0/ayzLdxB07RA5G1ZVAo
DnEOSdCOuHX3sbOLi2A8xI0z383ayG8dJePZz4ebYlN8y/PG2XkucYmpFbDaYguPwbi8FKogE9o+
1Hank59Ikd8VI/jSKf9VuZX+4FUe6PAHOVOUKZPeR+eKupNt81o7OXrXhGLWrPBKdSmiVC/xkfVD
713Ry825lQtZm6TNIOoZhY3FnWv5zXHwhmbb93QiVHhga1IOGxuyMkHDzXJHuGljdaZ2zvd6ipjT
jf2TNfXozQqHWAzmDvtWmNysLGQEOhrkBxgydigxcmwdt8ZImVGpG4afhINHngNbG2C7eufdu4wP
N7OWYlCBklqAeKSnNh9w31AM+TTxMiSWoyrs0GimekeYbIyacxTMweEWsSl/bQsi8rwMA3Y1Dh99
X5ASDsfz2FsYQ4u4POfaYUh1L9+MqM9iR02HarSulsKjDYfV3Y1esDesZV6ddVEI7WM/899D0QnV
2JqJYYg039nl8ZI2bT15oyROkzn/prcoah0z/x3Y2gyXLrcxVSOEjnXyU8hq+EXDcYrN3nlNQAbD
aXPAD5dPdUuECjBUecBvC0y0c/wD+pmzDziarj9ncQM9dnB0f+O0hrazx6G4VPGwKB0MIqxcSWg5
QfC5BQ2/ElEHWwA3c8/wZpv5Ab8oKkxUbe8WO5Zdoaku7NL2r0erF4GtdzNwt4bzVmLvqBA+DXYZ
EoOEuha4jBALbK/rmOACIQ30stgOWbdXPSyjUhreCWofmV6ESyTiWaObPbeA1MSEbNyfjnXsLXlQ
hMlP0oSPxYYkJwpmE8A6pHcaXtiH/CHEKEFaFRlP/qLORpMEi9qKd8Y0cwUyp5/eEBTHlKFZMrr6
cRze/aYTd3peObuUGKttS59AChQi2SIfiMEgM9QjAiFu5NcYFfdoj+xtTaqancx1GDnjpzTd9BxE
SGbYbcfEG5ntoWPgRQ/WxBfNhn5qEly0LVo6ZeESOttrhsPGqGWAB3uyzTSqJaM4NlB86N4H9AKF
f2afdXS7Ir8GiisPGACGoR2Azir3+SyT+1mScewBUdhELsKXyoWIYC4wNGI28U+Ue1bbPxIlf/XL
/a0COnSYtK8xe+jSxrtaRaaIJMnlXQx3vPYRN3DNGKvpTRRVtkXPWB2QwXCGz2D7IxiMmwE51rbt
XIIM9JLmGPNNCIn65HF4btIBgmnMRx4KEMA7VtwT+cDzDs6XpLeTZagHxCP0eUrkPEEQ6JBMFAt1
drUd51XWpbxnmt/XzjZuwLh3iVLbjhsfEpBWnNcHw5LQfkVzyouS5aFEtRT1tGqegezG1qxgg4K6
3pdD/+zkMWd1Obyz7Cm2kcn903d8cU41wTm1PrUKHcBxX3BiLF9ZX67PyBasycpc3vyf1/X6Lp23
CGFefn2/ZLyRnyV8+xeG7NpLjvATBnX0mCyvyqb64FzMbuvXsoL2RtNhA/uNiF/znmGB28XBYf0q
+EPmv9OgwgI+3xP5r8ipTEAyHas10cAWUjLiFPS33RzX+14CZM8AchhIXa7SIG7OygkNAcx9BjAG
cNy/VdYLBgH9HQs6xj0Q2G89oVpm3L0swXE3GO/mZkjKZgvD/NGuC+86ALoKWxwORAwX91bJwgRo
WRvWPuEeZUlzLOSOJKr05DNhD6MSEzpaGLxRDFc/WveCWr2E2KXGg+NLl7PUKLh51PfBNBgP8GRg
dCXJD9HL323RXR0vQxCRin4Rabw1lAt3ja/3TxrdnINygpCK5s7yqxvZCcnj+tBP8IOL6AuJzhSy
qGRy55TkxOsVa6LI4Ce3DBI3GEPcmn4YbqMAkJcWzkCfmAYYCwPt3dTcX0H0ENux+crezHhhrALo
/q2PJzrODOgoCe80+z1Z5iKpD7TA+mOUEHCBbyDZVLoqIOKO8jRXAuEviaChrcrsWJmMr2fEyZyW
5e1dCnM8i1K7JcxYDqOI7avRFwD5bXCVCvcyjqXKRPY6XSemECfDmp1p48FvuK5fIMdNv1hLgPny
x/578FJlQuvmj2mKfRfqy3GzvvffH1mfre9FA16rYuqN8L+vrl/QJ82eNiaiD8mc8/z/fYP1pdEa
XK9t4/D97ZZ/8X/+qoSSHKoCVfl/f/e///z6HiB6PDzG3O7X70DppI7m1Dz2sS6qTevH7jkRKU9j
W7jn9bUoc0le2PKlyOJNO+kZZkQTQuzlvfUPrl9QOixfIYNsy+66TmzGt2wFmOUQrLGNdUwbLCf8
v0Y+lpdVaokHImHUNl8qhU8xCMpnOcVEA1nujsuNf6ebywxWLCis76elbZtINUG4uoGEL5ZpUzg4
44+Iso4V6v99GMRYXcsxiI6O3V39HtDSGHjV1kjEhCigidtQScfeRkijI0acjk+yOfaCtjdupjwL
OJ+kMBTNL2BlCKaRMHD7SF41p/8SAB1vddb+JnjI2RGekD22U2Ai++ia+9Ekr0ZXg3HNk8o/tLjm
75whz09N7enn0XeR0pu9OOUyDS4xArejrXF8Z4aFoXzMsM0zOjjJZTIpJJdAhfQzWIaVbmVYuOf6
LQzV8jy1hMz9P1v9PJCD4tW05et7q+l+NeKz4M42dl6/c2VvdwmSAE4pHiK6zdv6MlHak+srY5cx
gt+YuONuyq66GyF4/56Nye+R6JmTzeB3KBqCe4uuYJrT6cnNbfuPoqACSCy72aKNUwi/68OUBtHL
MgLLTOY5im2SJmLC/SAzkqfZew+ctrdiFgh7hIG1S2FD6vzoOc3rMz1BwJCXByeg6Z5MY9z/917X
2X/HZDDPmSkDFDLZD6IUq0sT3APMC54gLwdPGsxifNURkc+sy74DwAQpYLPmsbRAcXNwa4hTxhpY
Tzjifbk84KqGnNaDPPDkcxqJ7tM2kT46MfouTTblC/XveX0fbfO8Z/ZHBpRfyE97JsNAz6PXAjLz
BbOhtYkmbLJTHfzWPFghDmPyISv3dSb3/ZSWr5zBh9hDOtdMXUuAub9NfBR7adBVG38KoldAeEzt
mJ5tjLLBEhd55V6Lclap4kV4BFCNni22DjM82DLZs4+Ofk50cbQyisViHIIwiWCrVjYwlD1R4BLP
MImMmwQqRIFpZT9FmrysDyTOhR2d8WsgimLrZcSdlIklj+7YW8cqkO6Dns7NNoWWnTe0/1MV/5ZW
ctRQhn/0oBn2GtKdcx8V/mPauphPlRn/9lAiK5a6b2h+4oMC5nlKxrp+RlyXfH8Pv5xf9SwtXhXT
fnYhY36EOWm+SE98rP8IxJw/ut34hPQRz5aO3nwRna9RoC5Pc2JN9mVQngqh+v/D3JktN45kW/aL
UI3RAbxyniVR1BB6gUkhBebRMX/9XYCyOqdbldZvbWlGEyEqUiIBuJ9z9l57Ke3UWGphqG0AWmcP
Uknyh1BCWnCq/M40yTWzhSWvZdDIq+apGxUv5N18iFZhcVSb7nN+pjRyZG7STiA1XPUKk23wstBL
Yqyfay2yEwzFY8v6nUDyJsVtyWqWU/zY1luh/0hbEhSKNrPuyHG4eoGvPXpV/z4qTOyz2LfuhWso
p9bPKd1CM39Pm+bi9xTzANTECuswilOdPNrA1OJ3tyNStkzSHwUe82nqP24VEiNeQ21CM0U/mOS1
T4kDBqnT3fCqS1HuYorkXajUcKs1m72igxbL86zwZy7VYzjYn80QK6TJeNtaU1T4W5q1IwPl2Fh2
80hZD0Wckg/WonOlJVM+hmreHHIiwhfz06LUy0dPJBtLN9nvJ8YljRPv0fSIZXANRD707t1Hz1Op
hHu2akLTPszRKpcVUqhd5AzvjE6Ni2IZnzW+kxWxWkBweWsvVTEyXiOWsTFc92n6lI2GxOLYLl+b
vv1MQlLzPL99whLDGDm1uj2o2vWQV7gLEDHel061TGiqr/h0HjsgdfflVJ/00QQFmp7Ox2wSZe8D
kT+VXIEH1CL5/XxIpLa/42NnmZ9e8fsP9FF9Ej2cofnH5+No8TmhfVa3pmY6tpi/4xfBxoaXRhQo
P8+QlKDBnOC3tgbVOD+owGoPw/Tw+9P5qwImD3v5//Rtt5gy1PR+M7+4ml88/zPzT8wH5wcztd/H
ts6OKQpTldjHU+gS0MNH0EerNvKstVJJ7X5+cIdE7iW79IWAHijXAthfWyf3o8bYlv6UefDVfjgQ
U4QrGpnag80l1um9cQcigklN7Gk/qkrYS0tVdC5PP1uaceRsBsN0CQwQzZPhEtBi9XUCkKW0KXJT
NGa+rpJ2EzrTwDk5zw+9r/321fxUk1Doc+RdmGPDI7r53x6qlrd1MT/vExEcbSKC9yhC3+o8An/a
p/ktNbCJMzCen9jewBETN0YTWs2pey37sd+NMjeu+LCMO8+uECs4+nV+cODB4DzO+vUoCGMpbXPY
ECtKNIkHflc4srq3jSEhcAKH80Ds8PtYJBjT/OapKZVy39fQuNTpuHawRpm9x2M+p0fF+7hrzCc7
t44oidznyMx2woUOKapYvfNA4KPLNBAqVZr+4ktCMmopfrox/2snNZRHB4X3VnVCjNPI7a+uiWB9
fsn0DzVh575WDhPzips0w086wUPcVmcFOtjkm5CvQ5Jd2I34X7Y/3ClVF74CjiZR2jKicygU5WhD
lVq3xtg+V47xMr8UNPKu7lz/DZJ5tkIX1F8am+WW5WPYkO6nU+vUDvUp+4CMWKTA52Jdpw7mnii0
Y9zddnkvkFfd944eHHP6JoNL2w5bL99IddoRNRKI+RXza/2m25llYbOHfCvjwDjhvhdEghUVjrXp
yyayi/XQMwKid3BUaxfcRWaoUDSRZhPhCJ5oPhjkos1W85e8//WJTIvptRZeqVXmgFOjEQrOyCum
KJDqIt3ks6LI/AgYpVDM659WWuydhGjgRYBDvwhCEwdfRoSfSn89696bQI7BooV2DIggeW7r9Eiv
UTnNZPT5YZyezsco27adRkuHEBUXk0Bj//F13z+mW08+TqwdeS0tdb5DGy5ufaQ5NaLc+cEXIDi5
ffunkcgtMLUW0wVGfXk8vvpjGG37CdmoqHQuH+ZvdJ2jrcy0VTC48brMKp4y7vRb/Do0syoIumgU
7eGS4bonbDXn5u8VwbZY53pr3An7qeNefk8AinJfhCVsxrLfRpbSn38/nuYTA4M3SR3GelsNEVlN
rXzQ1SB9cB7RqIwb01IZmemVcR5L9I+GnWsf6GooSKr6zbYE83Wnsw4Ir8oHp6uJKpxeYScF11no
PKXEmmyjoL/PBtNadThrn1qhIZKW9UdErhhFXk6EWZCT9Sg41+dvDBu0EO6LTiA3kbfYz1vN2apG
4y6zMqx2GkCqRYdU85kViolRqk1mqLJZubjKH8wK22ypiI1bhNoNtUu68Upor3POYm8W8YHkGgXL
Gt81Qlyjunyjtn/M6iJ/zdrB2nYJgkP0Otkr7jXcXoHbXGpR6Xda0eiLvOzDh4A6ZkNLj+lBoXaw
MTjdKL/ZU8u42tSMBreUJgETRq1Z9WhPHxs0PsTz9NVzKrBZYkC0KDrr4ZQOsOn0TPnl1BbT7aiE
gZcWC7Ws5Ym0ckT0eRivwybq7m02KRtqHBTCSqrQEE7rc9ibLHcKAysm1Ab7GNZOzrxD7GDTkHxu
l5FEU9obTn1T+pbmpufH78E4nMPAcP0F2nDkPiGpUUgEuiIc0aXJFOclrZJArSQWDfdujIr0phBZ
eyS4vqPJ16pveqwRMtBqN60LBe8pY7P5eBP1R4yP2bL21Cn/J9k6Uhj3EDHqG/JAZ+GVCTl+kN1u
9lgXG7wd9dqkcqBJ2PYrFip3rbBR3jatOb44dOwWYRG2F0v3kpciXCpuor7osiC7yW8lCgaPbHeb
yVvmWlvA4/YbVuORbqoq712dSWNSAhHQjFg5y5R+CoqeZaZG+YeqFMe088bnuK3N7VjX7FzNtHlm
/3CaX0BwSrhsEDbfEdIYnhlsBfx6avYRM9hCI5eeaHR2LJx2tdHGpN4nYZTv0B2w+9GbH15Os1rz
4/xoT9BPf3yoU20gwsUGm6q6IHj/fQj3D+eByGGr8YL5eOSTwYGIhrqQQ/ODLXtt4aCYWdY985qA
jxWZFcjaE5K+u25IgodmeoC9Yd1l2tvvR6Jc+A8El6xspDaX+biww+Ao9ZSMqNBoNv5YtC8ailaC
GEV7QoDevlRy6g7V5o1BtH2fSC6R6XCNC3tvOFWxmn8octMOWUCR7ecfYmj6nDajvO8qUTwZ0lyE
InfIzokGnAcErRDdS7UCKAZfqOGRSRQVWCGmqga54pdlsxmtMLJuWFb7t6G5L3thvSO75xSOaddi
nBmuqeX/mo93AdmFzqgGD2GchqcSmdNKTj9QVhA3O814xfoVbr1Iq3aK25bPnEQHy6msd8UW+Oqk
QSZZwKaGUtB6ApGU4sQK/XMduOYTMNhoocORO1sww57oLPzSqlT7/mbRAoob8nUFAfLVbqb0qjQO
t/X0FB3XTWghMWmpFW5giWQrvJf92pX1zs+hnwgQyzWRUFOKH0bs6q2z03BZaDXC1jygcNeSnwmM
j8l/bkfpuoeyE6TRR9oZpBU2jLhqWsY6FtLptruqteEDlrhcVMaorvwCaqRFZBPT//OYBhmRWBuf
4uzY+BT+2Eno6VWIteLAXjZmfR5kre905mFL4trhJuMi9jhHd6Nttfu2pbtvli4mKuVIRk1AhhPP
WqMkP5cs5pWHfv3iT6HZKgvB0nCHaF15aXRox8y5ThgePWZPoYfNKjE10q8LDbxMmv1gkaWeRlNO
sNatyAKXSzPKT07av5JvhCQBhX7tmUyU4v7Rr+u13QwfbIUtfWDCpHsXbJ/FguQb8jcI53UtAzKO
km6svHxz4GFvWpo9y1CxTxW3yBct9h/8QIk2wUCXfGJbvFmixTyCaUxzvOyQkVTTCl+sbD1SniBX
HMMu0d/1Bkus6Egrszz/bDV+wjAovdohukQgyFsjCbNtIvWbnfXXPiHysA6eRNSfTSU9Ijs4hYO8
KYECMdv7GIX6C1cnPn51PHqj+oEx42zLuDi7yL8SwVvvaLHcTdNsCyHPsdJV2CxhvldUWDSDZ+66
pkCa1yLQSFU+8jpHruVEEePsjs4Efy74jXRXEkINyYHRkmoV9kI6BvHOfbUaEJ9iJ/WSZa6goMwV
oi0RhA24Oxj8QZS1U59AiMmzHSMLkdi+dXeAmoGNljDe4OhYwFNVhVZMlvewUxViWYw+pvfNThD2
kLFVK7wmSEJGFmu/XgxIpQ65sFZYAgXj14IIgNRaBVpOxFdTEwMBZmAVD91X5XbDmWL5JzFre722
2m0HR6dg+VuGgamuQ6u7RWORPZFMcsuuHnOAg6ewZNgq8IW+zkmak067pb33whRPP/s2TYOIPyYT
drJF8zBuK51uZ7IafIw3dmSARIuNW47mcRFxQZI4MFoL3QEN2xugaUsQHIvgvckFEZ0Dmx5d9bS1
Vf7sskZZ+EZIYtOQoW5JSbpwBIo3rgoweevKxF4nsgINpe4sjbY7UTQ5SzUPBv7lfu8mwCjonwJl
uAaZgYjKh2OKUR1WSDfmB72LroaL80D1hn2f+fWq8JkjgeVasdY0bcA8QVVPakBMIopXGBmI/1DD
HEgzvjk6CH0r0MctDfDHGN7x1jcaVqy41ZdAOH+x2cqIy2u/0ulPRqm+MoKYQJ9qGfSMCkXgvsoy
+mVayk4NomdcpzH7TSZtRahsmHYKZHels06SR1vzGKOp2c1Ry2AXlNjOdEJAC5uA9a5IN04ZvRhl
/EFfB6lxG9EeW8ehf2H+R7X60y/Ko0QGlmmxvjZVcsyTsTu13SoZrLVp6LRlVLpoIgFZELrpM2td
vZC2yMg/7fZq4e1VVqwgULZ1HX6pY4dipO2e1G5UFnQZSWFye3Xj2npF8Hl/TKn+l2NsL5k5hxun
IMY5i+sLk5tVrwSPruZ7DACNs6uQx9bV6g8Wdu5g+v0wdA6UL+QYhUApmBaMGqPGX8BSvJi0zc2W
TDhQpTR6uSERMR6pJF2ZHzWlyjJJ66cwjJZ+D7faIxBjKWmycaM/jk1BZJKv6Ut9III9Lh6mP3JI
wnfhncMhOAVETmpjV7HZ1rNd3gxvmm4OW3yIpwJCKjftKMY4mGEQ1EnBNa2QnATlFMkUtVu1GDtB
mz9E+SezlBikpF56iuAEjzxvETTcrQ6q071U3fjpNSN72iJdNVjyROf+cjQV2JoGNcPXPUKTTC5S
m7M7HrV3bqwoAXUz2Ct+n23bUjtCvydkooY5QA55ebbNS2cRGbkzcn6PIXBvdd6dBIZwtIfZY31J
TECCOVN23UmqqXNBLCrNoFhAhWu5B1P0TduFPSConYHaFoPUOoG55cv03bERE/e1CW8qS7CNBOl7
gYDqFhr1xXKIR8qHB2kXZyK9mAGVRA/15HixavhLFP1cVGa8K7Sc8X8bPJsddxZ6+9FCCe2rUMvP
XnFPXaAigEpehKvv2lqqi6zE0YGWOvDwJhRZDPBF8TADe4vC+GEAFQQ4CDwsHSQyCBOhiyGI6CvF
lzKWhBqGjI9wCi/jzjuWddKvMJz9UBBJ6HW8D+IB5FZzEtig+5Z/quicFcaVPU3DUzKmdyPj4pr5
rlk39wNdwSUolyXdlVUo4mBR+AomtnIvAozbiX/q7fwcxP2DMOv2yjUHWdFV93mQfkK6jLacQIR6
Bss0HB4jhBqIa9WQ4lxwKMj8lSmMgz2O3LfJeioVj/TGDM4bpOGNLDvOR6AE0vWwLEoVBVv1iQqD
fqiL7nKQxTbsmkuXWs8ErEcLFMFcpOQxGJPsofbe2W4fHbFFDMkHc4WgtQyq4eDpowarAtdv355p
qTNHJOSSltyw1LPo1jQmcqOcWsVUyo9Ol/hORXALqvboRdBfXFLVCGwsgO348X05jYWK7stOlXOl
lO/aePVL887CCGGF3S4N9a1i+ajo30ddnkGOfVlFeqe2wXuCijdp3WAjYx2p9RcieBe3RjlF9XnP
Ci0yxMx7frUOaS8JDX5+rDTuvcAh/C3S/DBfqQMAHcVAjiwHam0+BzQiLc6WQQlsoHcoOVwfoTP5
QeliNNCvJ101R0vz9gGgpf2DBMnqM4zidDpCtR9xyzTrkfhl+g4kTkhWwUWFbUtVSeiOxy+wFaBZ
hEo4rRuZoApKlufqRxuztXeV4ldhJiubHNOl6qjV0iUgriwRXtBXWhcpHRB6avuGBLmCPdlO2kyT
Eu7ypqN8yLFFzeZmpzj10UrT9kmidpXRCz5CfGMj36bD0oS0dCfUrFq5WeO+eGZKomMlf8VdubCa
vHn7NpY2NlR8amI8xcly6Emw5iPc8V4oU8Zquh8dxDZKCtWM2DX2TmlarAQWXxyvlJktNCPfcZgf
TW6VrKMoD00UaYrp2E/+9FWmK+ph9rKkivEWavpWCNP4NWb1TkcA9c4eaxHInGGj6qGvHZSjEvXi
R6ejF6IDO/BpJl/65FsySqycGfHu1A/ORxYaFTw/WuZklrEgdueh0NW9lHAr9BiS+PTQ+e1S166/
ISQKq7mrhTccwJ4rq6q35U5DsfLsOwCbWmd8z9sWIuWTK30CkgbL/uh/RX6U/vQUcPwJWL63wvRe
B80xVpEhsJJNNK3WT6/f5k89LFAaxnq5jUlv5q+Clza7Cb7zoWA3ZCdXyZ6jsRveIss6y9YEEFW1
Q3WytKzdmj3NYlOM/Rm8ZL6RVe5w2ijpvUJs5jmdWJ+p2q9RuAyvDvfoRYIjAQxpF7mrDMTfVlQ2
kYiS7rGmNeKzMCny3PbZKW02MyChfn+o2oeRzB9WcDs/ZgJuXDv8CJg2TbN9jHRFr/JRDjHJrrNF
wkHKqSjZsVF0ZoczDaKowfoMtKxrz9qEjRx+ZGw+HZIF3/0aeGvLZHJVNKP/QLoeAhmlUc6A3t7d
qZjtCYZ/wfbE4gGgDFtoeJcWVXyikNI3snB/zsZaM/3s8S4qknoP8OhwYiQsbn0zCm7hhrrLO2nd
ECTJDTGcFqsiwvrIDs2FE9rVg6WjvLLUdDU4sL+X4OXEvWGBpDGzRm7Y1wFJkrl9rur+BgE6faqs
8bXziYnoyxGXCAGMIWE8zzghoGQ6NGa7cDyoXlUcDatTFgmeldoXQC0nCEKiumcrm/I5HfCrdcLk
A1Xavomya8wfc5pfVKEnXeCLWuUTc8ZMHTKc1Haj2sWlmmhCbCdUhPFCbochQoLKeVpatn0vg0h9
aMwMwkVrIDucucuQ9HlqukwjAA2MKGM2PfSHnVrFA24RPIPktbJ0qwj2NNd9kxnG3m/bHOihBfHp
uHmm36MNe4tYjwCqXld1Z7DFz1LN1UNmSVjRDsbrmTPrdfobFtvmXnOLCjos2AlxBsWpnsBvMn2K
Gv63FlUmIPYrnGYLA0OlLjsCaz5GqW1tBpuWd525YjIIjUeMfWzmufBpLDEJoB9n6HLlR22I45ff
kGIm46YSTKfer3ykv1PxK5u5Mn766nWIzOesqbsPxvnPSmu+4s2rruAWBIhuLWHcOl1dWVz0kI4c
dVeXRfeg076KZNus4zxFajWfA7FvIq9UkNxkSV/feQz/ZzOa631lRpHcvv2U7Rf9C/D61O7lRBlr
Su5ufhbsk1ooZ19M6sS0cSC3guBWneg6PzAGDvaNZn8l2XBQO6V7HKTQASsXNW2xML/kSObYndSH
drCLH2PgCrSWSYkRVQG6Ohtv09hVzqZvvSOW8xZAQ7SVqH/p+eAgobAKRBRqvG465WSXtnVqbI/w
NZLJ+VR2REvot+83wu9IKwLDaj2mCbsJZp7hVknH5VDjG9UnUAZK/B92Uvf3pklD/hueVSGvhleY
MhwZbICLUcd7ig3VPxTwjBhsDI+jxnDUoDo+Rg58D7s1XlxJpVuP7lrt+gGgDuQLr2T0oYv3tDCZ
w0309LIaabflIwRRovoyLyoehroL+NSb10yI/oocIliwdRmejQCLUzHBOUU2bDAUpDcgQcYB694F
+pRz64uwg8DrxHuBCmrthb5LY1WFdzRRMWbybZtjiSHcD9RQiKmnEa2yC4ZcO32vDgOGRC/PzIWM
jZqIwR7etqS7ubB10j/V+cte2B1ddPLb5osVgiVdrjetVNqt7trLzO/9XeY3JAMqOwAv7n1R2eMS
rw35H8nPMS4disxI9Fu/4RwYgWTCiRbvBYGwS9eqdPKF0Ot0EDfXJYFEz0pjXdscVmvAGdYA/786
3DZxy17c1p3MdegA5rcScl6D954lWNXChCFxXj12k7TNQWeuBKZzaHKp7QZ2pcsGk/mlLL2Xb3Sw
n6bxFY9thCIVhuWQxOaKP1xd2hOivh5DsdO1DNJWNxZAVDtISWpeb1Jjp+JEypetM8TrHKbut+3O
gQdm9GXwoMhBgIlwaLk3NgbTFHKECtGRdhizNLhmumrar6OGck8GHx39yKXjtFiskmHPUN1/JiEE
yXeyLEZPeQG5ZuJGxWRNVwlqLBSWW6GxGQzSFoV1ELPos7z4NF5gAZv01+eLXzD72k7+/QvqCiT+
rzgpniJH2zrwMQ9WL/pNwVxjZ0rWTW9omhvcRW2tRFGx8WcWTuSBl/ZDBEiVlnNeJKFcmqaRrxu/
x9/tSHD9JAs+tzqLCfQH7ADzIuv45s3YO5xHu5no/fsDOBtrS0rWexChbM8MI1hStoQb8AHQOh06
dP+QW2MYf+HoqwKhgG5qumGZmuqapCr8kaPf+3pkx64Bm8sB5KxNlzqJlu2+FlxWM1RQuJgAvzcx
gUmpCeeHbxK1ya+DfxAVUlcYT41rm/Q67CrDttCZd7DvNQTXOp2otkHQDlCXzNIZ1xW41cCtIDkW
PWNPq0n8naea3VY1P/l0tLMKCX83DomJlazuzwxfldV/zw8w/pxlZKuqEJjyDAQl/M22UKdgrD+k
B0gZM1PRFLmiE4EAMVRJxdMygJpSGue6crmIYQZsjEABzRYF9h6yFKHSkWM9+3ZRMuhCwBMKJ70f
yWuhTEvYxFB5+DursDEXhEyha7JVqyp58GMCeREZ0XiuAeXqHo1UoucecTplGy120aVgPzhwW1UO
DZncqzbt3X9IajT/9gfrwjIdHACW4xiCHJc//8FaX+amYBq8rhHIn2bSitsnzSkrnTO2hiYIsp9p
YelLXLP1hSOaG7qrpjSCRz/xsysJYONkiEF8oG9HVsyTE1XeYtA4s+lLyrtWDt5eyZNrNuEzAmmN
GwY6NM19Rdv5NVco4yBvCQC1W+HSwLBo7HW7LbbkyLhMsSg3o5p0DR8lkjEg7eCqK55zoiTiiGAF
P7V2QVC2j//9RND/lu0hbB18jHAt8j85K/4SIxFhyS4MHMUrq+/iVWQlxsk2pkxzB243iNhy3/nF
UxgMzhtV1j5uHQflCrtLNyZIt4uzabcFJSWo65NskaoQRUMDbH4+P4SqYESWCeeldLWvDJfLNQyl
flAYuK91NJ3/8EnPv/HvQVTTqU3irmaZujBs3dHmC/4Pp3ZWOX1vWgSngfbGnVoTDl+H+j7KC3vL
OjYlXgfRMs0Sj3tVOuz63L5r23ylTLTF3x+K1nnD2agcgd+bW0AczcJScIJJ6DIYvq2jFg3BOehl
C/oxXBFRRHU+aj67IwryQJrDOa/Dkf1ieGGhq3bJ2FxNouS2dC/4H3lZthVt8RpPFKGZmAaw8vv+
kNedcSmKYVGKyHlzbbyrDk26XZfnB2PwKXYsaP8uPMw9JsH8WVLsZDVrd4NuhU6EFZ4QONKypIvE
6FE/j4ohP2kqvmhe/w9JJLr4c3rs9H47NqYYw7DZJtvaFEvzx1uJQo/UzgIIyaXSDEuk4oj5+64u
pp5mu5ShQ8uTpvs17J1jOe1/GCQo+xL3IV07w70103a0zpN8G+t1cvom1fXIE/Z+2rwMY6ueZtpI
wb5pX494+GfgjaPoN9PqnqaWwJGNHKXitPEEE7Q2K38dtS7DWzfoFkz0OuKfY1+huwyHVpP1wqxA
Ic9EBgRKGVZXjXoV9cOinZIetCDq9lLt/SWNv29QFtquiE50EK7dqXjKaVuKSLj70ErsverKyWbs
lPcd40EB9+QY14n1mHWyX8sc6ISM975r6gdHiYx9byU/2xmvO6EBNUukSzRySEsiZTmDnH6nOXES
V8VmoCR7yzViXfJmAqt0/odipe5j2bnoNYD/rZy4AANJ33eBuQqaF1auV0Om5xmi3nnYr0VUuFsF
tcFahmIED9iWW1o3GG4nLkVqUJf7rhav61rzlgXDMpxyffVLkfLxG+I4U/iQagQA760nBDH1vnOh
ebMmfMo6AMSpVOnFLdsNQvhXpKt45lnylwqgnMP39qeYcn3pk9EG9uTGSR8BCRQvuunm9DFw5jdN
O9ypA3CnxWiJH7EHEL3oWUGjnL5NGnRya5hGtaaAFveE9Agn5sKbQXkNHvxDEo8PSUP/L6dfsUL/
SxtcFK8MfNK3aQLDjLGVR/wN5q0q4GRPx5mxFPTlhm6DonZKQqjieBmqGsMqSvuDY3TFs2n6WIVV
q7KQ5WMj6Jx+eMUQ3IsCbIsUzU4xSnmNA31l0GqkBQ6LoRT/ptTlGkEmFlwfjyb72xiC2g8Nw79W
OUqikb1TW44vVhA8aJA1l9/gG7bsqygrUFyAn8L5FeUglbq4vdfL1nwCQz0upmnlLQwkVAN3EsYa
xT50HZ9oU1qSuuV17wCoQGaRHpLCOzugCGy3Y2z667memZ/q4z2yCiKWppMg+78vaCil7yx1uI22
rax9mQAJn65cHGP7ikA1ZxiyNxN8Dzd/JsBEtlN6J1UQH+MsAMoWOY9RFdPbJXpgy2JxB6mMgDVz
SkJhsJ28onCimRca0V1tKtuc/vKaJg63LVXW6EOC1WDa8bGwYdx3uTEpn8hMnQnnmjE8VnPkgJFl
kuAdPb2HqKmuvve0vRr9zEXtI+Aw/LPYcHViA7R3yXSp9a5fLhn56ITYg8zqA5g+E8/CCRz8hq5z
R0MR0YjWVcDlwZmT++2s5lcERaL3Syduqi+E8h4SVZl8o2ZmVj/3PO/ShLCCRViDLqi0/X9fps2/
LdMWCVx8XqopEPLa837uD4ta0Ef4zhKrWYlqoxfjZ6tr1CitQLkN72+T5pHyYtXImFIX62JQieil
ifaKXgbPCYaBKcTTNJhb0Rgm31NOIzW6hvXKO81u0KYp9W9faDuZQ428prXiZ5O/RHFgl0gU3Rh9
kE963jko6vrFHy+aYhfPsSr0O8/AoT7o4tkPQFT4xlkdjbuBKM7HRk9+sEZ+jCl7nkIQO+kyE3+K
bcs/N+U/pBHq2l/fJs1G3smGxnSm//629rtUkfGg28rS8tziMCiMTwd80zOKSgXhckS8+km7B39t
Pyj4q8sRW7HG0D3QJZjQqNq5KlPV1GVTgBhdW2UdWnm4mTDCOq96d+KKbfpt3hfOD4bFrLnShbKP
qih8HMjYOMlh+PH7K9TcI/hVq/xDxy2YVlp7iltXP9k2Ba/0zOKt91R/IfTiOvSRdnFNbz2msXpR
iMVc1MlIcpb1NbNavVg3d5VXjGug2+UPzU6fK20AKWMY2Z0u2Un303HHs7PVSPTIoVTkwYgmO+E1
DZOEAaZaXij9N06rtRuh9jqSLDAMtsckudDJUpoeYrNX2Dk1mzCu20nftvItEpXzNrvReHI2qOuL
QxdPNjCUbMtSpv67q7TrHN3vp9OPn6R1VE+WW0BqtJrwKCI1u2iY9ldqEJs/Yt3fg8/2PtOuebH6
oHv2Qwhu8Wh34BWSjZdY+n2BjK3BWnzAiB9efNXHrt+Xl8YJ77BRrFPTz78AUb01AMZrU7g7gibw
LU484oCFuPGpR1pJ0vwwiPQLL7dlWvlOleq4s238pGTOomdmuy6nFl1u2t1R7V/wTtRqm757NF3W
jk9wkCu4M8Kl5Y/w0vfG8UIIfo9ZmCYAZNX4aEIR+H6Yjwk3AJoFYOWCPvT6bTs1qghHgcb/mVun
LpLwOe0wzvmmCM+t66VHG0ENZTR3tjZI6AI2fv3ZGzdiXhcZfrfPrmcS4FrOc9OrYlVIPUF7IgMG
Q5G2JVyseRjh8y2Z5KHByQDKNITItO3AbKztQRq6I2uVnS4lmUkfsRsRJ5Y06YNi+vAvR0fsXC3M
j2HeH+NGUVD+JNauN9X2Nur2M5HSzUdPLcJULRUPQ1iqh75R8NhQOk3N6GoFpIvTOba0U+ihBxmD
+hKPUEz73NB2Vt+G4AroO0F/s65GbtRLMeYmmSylwrTSJ5atsZmFy6R5NHWmyuDnVoza2jsYAPqu
kF8dGRhHsDrBsZgeFCh4vDPTl6pp8OX8fXKhgqPhdr/mO+9vKZF/SkP8+Z9CLG//a/Dkn/Ist1/5
FO4o/5pO+acX/ccwzP8vMyxplPyff6dG/i8ZlmE9flWEQn3+OfmSn/oOstTUf5kuWEyX6lIHITAt
ad9Blta/SD43LdfVKTctXZ++81uQpWn/ywH1OwVR80P0ZSjjZT5nWprWvxzdEsReWrplUKoa/y+Z
ljR4/h6gaAgV9Dm/mubw7/2l8mWm7pdaqOPjayFNsCsBf0LIkDXyVYIpZlQ+6hqQCPAkjc1TSyS5
CaNz9NiQtuolNG9AU8cLfBLaPllFxAHwoIUrurOtXxlxUD5nYIstzV6XkwMuVp1PJ+qfRzK0FyZL
BUlHFJ8/A5LX1llrNAuj1l9lO+b7qmi2XZQz3O9hRUrcVttExU+rJl22aBzU5nol3O3U78Cc1ews
sxnPjY8hzHLilZWY9pYd3ZYNORTgfLCodhVrjTd0wq/qJUPMjrbapK/2rN2oIQlxymFXsnk5yjLd
NkmIp1SLN60SKysAUM0yLwGedaj8FhqjoKyV7aGU0f8wdx47kiNptn6Vxl0PGySNpJGL2bg7XYXW
YkOEyKDWNKN4+vlY3YPpqumuwVzgAnfTi8rODA93uonzn/Mdf1Nxj8F0C3cI3tIuSeJuc2Hb+bBN
s0HtKTj65EJ5M8YRsq43UZS8OPdTZP9qKKmkkFO58OkelVfatBWRc2gg2diTNzB5y35pR1NrB8U3
dd6M/NLyBrjqvTQ39gAA0/PSh5E5QNjokaFVvGwl1+ZNYpeo70b+qdrGgi8wvhL8ag4dhiQ/BnoV
9B12VRj6C+n6rdsV+1b1z/Ay35JYzBuPN71vEfDJvtNkzgo6NOnZTOgarPHuTXnWhUh11VYPCxe5
vIc/tSGFIam3+UgxsF/Q4PUQt3a0m/LgypScscC8mVuvz3ajVVR7zyDin3QNpVT++KQ6nw2liTiY
rZSehVCsN+YExBxva7sIy7W73OQ2PAmvvkCNnjE4eH44J59OV85hbjlg9woCIwmtWZm9D0oRpoBR
S4u8GrqV2CeNKDZQp54iGrKORTnygafW9TAMj12f2iG5mT35wjmMX1s0IrgS/Qkapr/3O3pM26p+
8Pvp3S/R5YJEc9mwcaJzhd/Esxljw8KubDDPZaR3YdrYuZnGugc9OdOhlTGD/zJA5gR9UUTztTCT
I3Xtq1WEwrh8sjNQZz5mxLFyQj2+NEpaDLxcVDpybgj0K/ixtx8s0VDM1MDmSby9lTluyL2OV4Ba
SrCUwVyRMzYB6b/DkB4BPdIv6SyKbSoDFGcnvu7dV9TZh8VxBXTV4Ckvi+nOjeVXieVqUAnzAcfe
JgLSXTvYWI1E1VGOBedYKGfBiSruTCN5b407myB2iLXm2dZldJma4wP1qmyDwM2SZRi5BXkrJ2E4
uoMm+tcDd/RezaLqubYHOLglN1Ma4uatrwf/OJ6mZUwZglgXK9h3Cx0nYSZQV1e2dI4WffbcBZyQ
gl9gEkkM3qGZ78qKYDXxvE3k2gDjunuDJ8daceroptbWcyOi+a3H2QHPSo0zPsLxCv2wfdOLd+Hk
vT46Q3Mns/7XVA5VGLeTuGwIcu5x8mIEdBKfFj4+ym6mv8apbnnSBn7n+IJgUX1V+BuR07VIce9O
0YyzrVw0NQ+qb2QdhPDjfVcFzs4S3w0wej7OpL7oe49zgYGnqy1YQ4aYKNbEGBBMfkeeYKQDzmeg
PMnoE7TyLtAA8YN1GoEhETw8pVDWcu1GGVor7ipCv3iJIZoBJGf2MLXm9NHA0bf9Nt5Km8sknYZ8
fJB3MfdsiBOFXQfnyF+ncksqmr1jqZcyaz4T/sopiXqiKjcJCUm+9kDWPBfzkon8m1jDex17XOsG
i9gVfOkk0CywPlW33OmTubt3e5wAFdynNp0q/EjZ0VT2c5ufaUOGU+mTSsTkFYXBPPV7b5r9jbJN
9O/MDa1yBiy3rg0jH5s12NlRKvEtAWGy/rW70l9CGY3JmScMi2EV0qbjcjMu4HFN9YujIqR1CbWB
oavVTlSOx/tc8st0QdAdUt+CgllWe9x444ZODawuuEQpxsBEBP4+CX41cOQOk4X7z5bLR2BKHRZA
Vfwy0aEBfn/T6emlAm2K9XhHg9aqqYDakjK90Z5xK0GCb4EpY5Ec1Nkb05Q3P033HK+j0LEYPxmD
Prhsj1HRXLj8h4CHIZx7BwtiB3GPc3Io+M+1u/qFjBZDdBqwjGfRuTBoWjehosGLIF2ZESYytQ0w
lr65hKgnI4OC2KUcdoFXbIXbdSEhE7k1yo75UY/xopQqTOIGiUISm8mQY9689ms25vMc66syqIz7
qBrfO0O620YonJqdGB7yeu0JCPxLdwk2AX+G1bs/O0tUHaL54NsSs3KEr3VaFcOsH159dzqxLDJI
gQW4x153r63xe/2+22wuuPD0NhKIZoxEdkbKPW+ynMfS74s9tR9XkvKYnTMHDr06WPBiWoRJfMG3
7C25iWrxXAN0IeUEEie2xgyUNXj8Xvio2TvaU650ueoQLWE4hSkWV/VsQXfh21zP5tbO/Z2dYSbn
oqFfBQAE2RHvki92t+CjyLDtd023bTvhX88WbIFp/cV6M9g6s6pOxgJcqajcj6Ub95VTLYdkNLmH
lvhQPSzu/gh0roA3agGJ8337YKbxDoKS3qT2+Ax0yD7P9pRvfLv7RQCTcTuhrSh1f7JuuHPlfNRr
iKsh4bf+Qe0Oy85ymAgPkyghd1DEE7BJEe5TDROh7DPLuPvWi4FuKxgu+/GFSV3vxlot/fg57ybQ
1TtC0AFdcOhVRqUeZ4cuIXMx2r2ciQlInlc1nYemjK5sTmS+BX0oH2PvoIKSMNIIZYX+FvKqwOxr
5tY4Wh7meHrTvF2UHIZidrCBe/UlP5lCotHmw4twRkwjGF474UyUDxROyY+RtWcnOB1ghJGFcS79
sQsX33zqtVTbYUzh99iKUWpdsO95YutlY3IoC+t2wRdi0EZsOS1Vopbe+o195Zc+xZqJCwb4QvS+
D0QxQBWVdcQSBWoDd8RRLahY3rpBlkMQpqxMWYnGGaQflrHQJ5JkCRGBo1uan4UfTcSh2YeLruaE
ID/cCp/F2OTluv/TqmNOZ9oULj17mo50CuGnntuTGEu+zelWS7G3bfRMa6R5o4wna7uUxjarpunK
M+rL1jgumn67qPHo+lgm/mXNei8ddnq/RKNCYqGlCDF2M13yk2/5LrLENjgvOVo5oIumQ18OQFZ7
mI6QJjYFgT8sTpLm6SG97wrzUWvjU0XOyECA0NRcMsxxKzyEju5viXEHLHgeb377kynp38uGUTuE
J3tXkVxxuGXfccZjYoCBCdo2X6UEkFJ+SbQ4OaV1zVFcjN9JutwW0qKKG5bpPPkv8AWqg1nRI9CM
D2SH+pNd0xMeFy9Os1QvqaEfnOogEgq1+JZSO3c29Uxxq0fVrzV8WS4N1bI8Q+J+a32gdDoTO5T3
a4iVoHt8gw3cEzrMK7GJActSU9kSOhWEAWyMih7D9oP0zjV0U7ob4HNX9W70+FuYdsG4VeLYFCmO
VLZKJ3r3HPiLFpUoO64+4WzCGmcelG7axM5gmiqxHYFGbDUIt9yb8wufDBnnNvdkInsg/vOJYlZq
kE0OHEbLQ10xi4wj/6Ov0U0ty6S/1YIgVluOs2/coMZmHyeXToogE5ejd/QWrMQS0JMbAF5bWFnv
28a979EeKAjhHfI07UrMbOIrMS7oLsAbDCrlylPTQvFy5nXSUUOmdMe7xAJdVUh5MTUDm2xpUo6y
zEfq1r5o0eGJrF59z/gVkJegYKZhKao/LN0CnOurm94sUD+j+bJNqk/ZeniczOC2w5N9XKb2w8fs
srcclyyGmhFdjJwxC4VPixkOSi3nNjWO5P/OS8mEr20pDeNUcmcFSPk5MENEBfalsWUnzK5RDB80
0rYjExdWgMXNa3Tn88IR3M8s1CRMFZtGxfGRHS2Vzvd6XVQMAlpnR3vJeIdEbnJJUtxorIgcgwUX
vxmgHArx3VZGce1Z67wZRN2wyIusSOVuTEmPpSMcscSGv7mCzCiAMkNfUwyMh27TWgGrMI4C8stU
IcrL2Ox3MoZ6NkNH5u/T5kHYcKPG/Lar8Q0GdHInABS3kTXhsC2Wp47HKNYmJnfTfCasXOwiaMfp
yOakuDRjcKLKb8GtHkh9hgq8pdWB5vIieu9w7mA2YyLs6s8ZV//eIErjjZXm+kdhFgwNTgQF/46O
eOyRE/HmQeTUS4LqGLpENbfga36Q1YSfXQidX2rZ1pxj/GEz6EqTe3EBAkOvTWKudamkomue+0PX
jWfFSe48v+JSxUyf4kgp5PSizBGn+J1dsOx1zs6cggBGmtFwb96lViw3orbgF5cgWbDyniIxXLjS
5FXwrrtKRXtlp/S3VV53CSeeCg7+2ggBVrPPbJvVQJy5PBf2Er21Dj0lg/IQDFgoVNsp5ANW8aFZ
8cHJacIbihJ675vJSwr0CdK/3Dcd7Nx6Ggg50CHCZRJCBsisaY1iZWfPR57Whv81GQACh7FYNkvF
k9AU35QXaYK0LYDgbjjNHQ96V/h0nlkX7NxPMUyBjWZH1R1y/oQYiG2JrG/OmwN4D4cRORDYFXAJ
aqowkftiNs8u/+q7JIMbc5pdCpIofbGHGwrjcqPaIIVMB3dl+gvDIGwTLwSsi+xCdc5N3QJ29lPz
tSvVY5dCMrISyZlKeT+Gz1ISkDoKASm8YhAib1Sbe8+dzmMR384VuzShe68KEhwY+F812TuCm0Ex
Z8dmNAWP9EUhiv4Cmf49L+/74BfpnqTrx5PXK1a8lJsGsE6I6vXyndFrcyooriYqNICidVy4uEqf
lPkUaPHd++IH09/BBqFJzCP/cfJZHDLB9pyQWew5GrEaTNumGy99pHM4j8s+wKVrGhPMYsZ84xA8
8nYvBEJIyFh+2++0hClhp1NYRxk9EpOA4r1kN76cmKbE9yOR9sAdrmw4F5U2vmfHehOG/6jchahC
Z63djXg/sZScuzTGhjV8zWb5EdhEs/gqZYPFN7t5p8Dltray9ODHuxbRvG6MXZMYe7vvLmZFL6Jn
UMmRBj/cpFOwq7G3raKUklHgvo5qHvhe/oB7SDZmqvXO8Ok6olkJCwoj6ShF7jS9Lzi0WG3zl6Lj
E9azuCZqt69iu90b3Xo2ZbMWeH2A1JMzjeavvszeW3jHfu09YpGNuIHaJ0CMJ86JzV6Pq/UJ2Zoa
IPClTFPD5bpv+F1z2m5C+Jk3yVwci5QlGAPfSnpPoC6MCS0aW12QJCaM8xT4Ka2KeJA2ogSCkARJ
OI3624sXwhiAszkHvYteEMiyWyJsQM3n2N13vcJAbplGmBmXrfK8S/SwGsmRP7WetNG+d45/Gw8V
Saqs2WYCeo09SBjNUC77ap2Beba7z52vguYTTH7q0jG9W12b9dVcsSbEwdqttMl14dy09jfFWo+T
Yed7+r1Cb5jxTDYUeNU9QgsOTI8loSotepkT9diHZrmcu4JbkYiNEGw1Hmf0F4dSwW3cZaeRjt6t
7ZOO8tvHpSh7KqN0tQf5eVt48p1t9xcESch0vdNvRze+aQYbkDy9iFv4WBH12sWmPCVE/6aWRE9r
GJccu4DXwlRUsSj2UvenKQYNbW4NL7K2mVk8K2dl26jlg2nyRpfCukSPOhiEEkQjg0PtAuUoAk3g
O2rOOfaYsImzC+m2w3kYHYNwUQm/YHhPnG7GQr2QuBF8/lIAYp9scqVJdKvmg7M06qHDq0gk0ynR
E2potTn85Jw5OQhQTkqRNW6ZnG8M26m5EsQ/E9s/Q5gzbff3Sa+AmGLnL3yuB063nBL2/F2Sr153
jaRkm919O0W3kaWiUAKa2rRu/YN72Tpkn21hL2dkv3oQOzNXFERZc7Wx2zq4jFmmKoNSrUVfBoV6
k7MDZdmQrLkSgFf1mLUDracs9hLkbZ5deAOB7ySP1nS9eKXLt9uMANy2bKZyO4/jz2DIdzo07hOT
3KXNIAm9dYeuY6XLS0lta96AwHRo/8GWVfCS/Psgag8Oc43bVRvC4yIY5vnTwaLG4Yr2imI3mr3c
4fAmBUkB8GwzNGTyc2pcn+xkMRN+mNqQha7bNIFB5UMRPxYGqAQk+Jg6G/Mh8X1US07okZ9Gv6Hk
uGzidTAy2zoOoHfS8SURza4emmKPBK63b9z6ASsDe/vtubL6nDR3DgDdFN42LrAEyBn8JGWq+Osw
IdChxe6i6i2zfB5Kv75QBMtv4pzLtjM4LqwKSH/lYtbwraqGO52kJjbCZ1tIg8SRrQDCmLYd6lUg
tJ0x7MY43cMDxDTShH0TFfvGdKN9MFEHXdNI4Eb9/dIkFPykF3Y7VGg0VNNbFCmDq093gJJvLaF7
Fs6Re2YGknXMOerEzbMftV9l4r1gA9hP8+hu+oQ7+lyXR0YJVxI8zMZOHb7s2rkCaJl2/ivyDyOD
9l5F1caqQMu3LeYtv0/ePAQ1/J/LfWp13BzXw45/w1kl5UDn7JPReseRzaGgsqHqrFHFhcRTTH8A
oTZB4/sdN9yrahH5I6F2xGCOO6MWbJfyZ5qCBmCn/0rVMLZ5KVbYbrpZzHJTA+7vOoJS5FR2hvI5
cZr7BYNMZV3FGOxviC5dkujn09NlfFH27nWEKNoMVn0cMvmTQ3Sm1gQVHkoXdzLjZYn7feTij+Wa
itWpey0X/90BM9TMGhpNy2TX0G+tCvZ2UAIwH322Y6sduB3K81R5v0heqU3TEUPRpH/3afokm4Xz
maIXIKuROpIziif8DneEhLysoPulPy9W24cL+/HGcRPgoSbK9jg2FA3UI4otKw+EFXwZFSXfTkXf
TmBvjYKZ7lToixiAWF7Lbjcqjiq/wWPUxGtzgA1AUHqwYgo3muTVGuTl2jO1CXDXQfHDPITfxL8w
ZjG/mt5AVCf7buH+PpiSTkJVjSTZUI/yOPB2fLbIXxluCrKSnwhoihyxZM+Iiqy91A5UhAgu/U5U
WX6Qo3xOwbARvGPv81nSquUdtAqkh3m8idvG3uaWevaIvLHTTikbB195EROmgjHVb01D0VyWMhHA
GdoWzXgY7eS5z0oeb5Ji93Btn/qqI5hlJhIkNr5iM31qAkEyTHY8Gxbo0rn06/3MgmitRTZdQP+l
iymEzWu4CJR66cD5YM4sVWgvGV6u0XiZ04laswFjHdS4fWUkZOdJ1l41GNBr4eodnOPyKCfAihhL
0F8MJHQnVhARXI9RV/pRV8ZxdIpfS0/JAk8HdtnI2BG5fS9ra4f0RXdRb+1TKhIa6BOH1oqGq+Ia
lyfo67bXdxGtBWERR8ZVEQ+kKnlLMvxh21yMlEggYxEDWACJF+K50+N+dturfolOSVn/ysmFcDHj
uQLESb9uZ5ncXHoRQmZKTzK7jiTQSaMdvXPVDSg9YGuKpIXpr3BgE0GGCPAhzcm5acYUCehjqqNx
T7Du080ES5c2ALkTou1bTFD4T6xt100krbz+6FH4kXPDclBrGmudIVnzD9qNsRnd+gzehwh1hi5s
mhTYywKNObWUt/ds44h40l4pPTzAmLvSkoODIMm/RS9/duruK28qB7tnLfDoIrC0PtUHbc45JZ+a
6yZizZ28/Dkq5gcBChB+PhKjN7IGQQyRTG3uGkffyKZ67Pg6boKo5opZV4COb+v0xjHJkTS2xREM
D3deHDuto91cLhY2NsnHxR5cJYJQaBO9aQMl3tBRta112RLr3joUenPdegpSa/XUON/EleaNyLAG
KAHPy8+WnaJVmcX9lKioPLSZeLTL2duW0/IisJdv2x/sbPeJ215XZVmzNLr4anP5OTbf2Sr80aZC
Rgq4s1ndS+2h91fXJgbN1r608XQQCv2lvX5fDTXzHxW9WbVDw4Rk9ClSOBDeCMBJNI8qKEaS32rY
MsUGSYh6EsT6GZ9CSB73ynvjAmKbOG78X8pCVeCiPFf3unW/Wq/msB7tzWDCIjKfpAcsN8HoU3XO
lyiB6hNYH0JBtpMQevmRKueVR3qea95Ymr6Eez2YlgpTXX9EfjDsutq/thqsfMaO7/u1GpZP0A27
xsyu68pSpKfGn2Ihezh7t9NS3fYebXEN7OSNoN/dN2LrepRcl5nO4O5K9oVu0mPudsZttP6Sg68O
AuYh+NzAZTVqlmcZnSfdrHRP7SJhM/WeGnM+x/nwppt2t2Q6Ow8Ac2ekyivFCz2YZXZigHiaS5lc
OX7/BoK9OCdcMfpxDvYGBIbdwGyIm31a7yGk0uELBcCp8ZlgdOEY37tII7xLJnrZRdf5FVa02EHy
j0jFrkxfQRBpJ/uetihD9mc8tvX2NzN337YG6tdDEtN6T4pi34r2MZNJSGOLc+3OJtU6TrryvRqO
xnbeY9PyePAjBf/NueK46mGwF8ZhwcHLgShxTWzcPtzmebqhG/bOMTkbAw5WpzZQt6On3xaQqIOX
4RruYdutXBcAFPO+d4+aRknaMy2uVFA+qPyFOeA7Oa7LkUF9fO1MC1xIYwkTYTHpcwXAFpOrZ0dp
UkUs7LLO2hgFVCo8aitvtee0hX5wbGrT25oJ23zv3dcWgf3BGqwwjhl6B9lwzsTwZCbRmcMUAFGD
2uJ+8o0dgM9jqVfbW0y3VTclOVkLdYHxYWYx4vs0szVccBisNxMezl1him028oRjGzYIsEXEUzL7
SdFT2NSQ6jnAxrvA5gLZTlRr+XZ+GduQKQesooXJ0LWlxHBb+3lYcq/mFkMIBnpFtgUrGl8HilV/
so19jcU3NQElULLCkKWz4tDy/IgYpPk5uVUdiooZKWN7eeShOIrCYMszoqvIsOOzwULCKfvozKUF
DHTibETpD/yDaNOr9pm67YckHR4XeLq0rySf6Utbkm/SwteItRNJSZM7d5F/OoRQQtmQCw0S+43Q
JqmaNoxMTBhrbo7ub4o1LeMnr034BV068yX/tt3ghXkB3V7G8q56Pw6l8NRmbsiCE5sGuLIHBQMP
Qbt3zjQchIJSYw84uOtxCtM0bt8xjGHWKITFOHP8nsufus1/ecX0ZLGpL46mtC36aDhfLDmjRq8F
eqFVtue42dFr09/T4cJjYGXZiRnQc+k1H+5Slmds3b88T59rBRHcVjalYIagicrkt6HD6SkibsRi
iwqbti/IMtxyRfwMvuI5d+WjgfMSiKXlbaJpOsmOfJUdZwk+LEdusKrEJzMz2NAxvg60V9xU9sBn
xvYVWeJT+fJM0dSvwFnrqAZnZyS9f6QrA+mHtBclVztnlftn3rdqKkIYPs6GW8suyN2Mi5BjHhfX
ZNi65HsYPlwtETuJJSJRaptHcPEe3RxekFhkFlpEKWcql9bAbugkE3MRMgMMtcnKZtmhnhmXk/6l
upVaHqhz5Ozq6MSx2T/ypr9rwVfUyCymswFjUYch/Ehjcbtmz4WNpU6Kc1aCL5jmHyNoP2sU202H
4ZCojWldjSMJ+1T9Kmv7vY04W1ar5ho4AGhQxgQFHegvn6qK7hCKrsAilwewTWh1DP6bCFHNBna4
qG1mFelRmjEDuiAig5n34F35P0de9g18b9qVMv2KJZXgk1WRWnCyTWJWxeVv/8O5qyBU0wEBX2mG
dYS/T5KQusiG5JedML9ZuibjouTgxkvVu+3GJ8vOaBYNMCGn1q8AItfejGhncBX/R0evpC6QkEA+
mcqaIzo6c7IhHAE8UdZun6L3lMPyZVtWjMyjD04zm9nX0UVcux+mEhvZRg9JvVKUuomTSXzdUMcG
y283uvlzNtisH7N6az25XzT6kp6flSyxhvvjQ2U72R2BwB23n1v4gsv92NTXUUnNkVO0xr4Q/r2j
a/Ycm+4BOKdAuWT86XsuAKmxi9Ff22S3tKSUWnrlduTcTZRhee1qHV8EI38pRwKocy+9tWPUab1i
ZQKnXsLUx/LQtfmFbeQvuIqy89RCp6DsgeG85DKGbzjfZFjOd3MXgBLrRLrj3n3UbnFHVTFipye+
R+WhmJax2g9jtmdGjcA+XUFA2TDbZ6Frqb9ISUp2Je+aVlyHvBl8FxaIaCEX50EFSUEmtRYpGeLf
L+R02Uwc84EGGSbwnLFOLbVRAKT2mVvRtcc8aVvaXrmhl9hGPomPH5RvUExavhjTXY1erCO6g5Ny
/o5MdCRgf5va4uyi2vIrm41rwLBXZpeoUFtJQR/Ucqur1NrGEqzOwsxVzcg7lnK3CSRqvuTFe5fT
DuLX0Z6S+rtWVFQKCjMsO0NTMIsWwzPKN9ociZuq+CNLwdU59n1bCpqGaWZCmKbiY4EDQX1bdwRL
o1/cdZSfAwIPzNjiFDzlFzPJr3hub7me/tDskB6C1Ik26NxIVKUBqnJJXvx+sPdjtVyUk/JxkwFb
tDFrSSp5KtY0Pr9n3VK+pDDZAS+YPkvBpXGUxTseOHGMlvoJxDwQwu4ub1V6UI5Jw4NffYBnAblh
zR+LT9ooi2Yqu2CSpPSqE2A6p3bWMwRHMN4a67We9pCj1OM7I5V8r4YKzS5YKLltt6Y9LRvZMDJN
SJRtoqE8Zg1AvXQwn9Xs/5q6wTmDRrfDcUdBEL8bkNRdCc9o65TOye2y5KqvlzcHCNZG0Vdx1qPR
HOsqNTDvPjqrgpxWl3TJ47Lo5hUVxgqStxWj0pbmp5qFrmNaFiEzSPTptfTKStJ3LmkIvO47bVkR
zgyPGgiSZGaBnyfJbvqAu+eg3R/Xtq6MYsBl1BWXJN+5o7nmBV5dJ6NKD5yrvwvaYtdaw10faD7f
Yj6qaMC7tY7R/612SzAQAeOlocWWYzjBNxBS9sHxgfEuPifvJcl96jM16t1o1DDB9q0UjxlgliVe
UM81D/u0DlDz7g0ffrD5NwX5PVs89KDYw8UxAfjX3Gd5zOFZcvzLRrR0w4zfFBKOOzJU8oz0E9f+
Awz8W9uX8ybw+SxhQJxlQTU30LetYqoOFkBy60moB7YnMLHFcM6rNzOH1vP/xC38L43Av7ML/ytP
8f+XbmFSgf/aLfyourz/C17hv2w/Vs77X0796hzuf28d5p/4m3XYkNZfTQ7xjulariU8goX/6R02
pP1XxyfL6wuf9BBneP7o7+Zh2/prQHYDxzH8XssU7n+Zh/kjC3MOXzZX+pbt/m+sw9aajf6vgOma
k5WuQ15Wmo7kNcg1avwPWZzJ7DLOZ/TySuq32OTB4RUOncaifVBcWDYctt/lMj17MKZ5rPs4hojC
2mfb0c0Uibu8kad/eDf/7lH/S6VKLt/V0P/7//l97OVvr8g1bYccO1Zr0Bm/f0XSN2fwfTreB3gv
vYHyPt/Qz6SnKs4q49Wf/7A/RKn/86e5vvSxdUveg9//tJaoRzeMzEhlbA1hphibxTg9zYq6or7f
MSgRHKsGksv+cu/U6S6J0ZC1wwx8nCCXATsYXOepTZLH2SBC2Ue7pXN+zJxQARxiRrUclkGi7DDi
7ltGYIo2F0O89G6GR9nwN9LselIC3LBJ7IV+1X0ZCtKOK8pdM6ONF24Gs2P8QpkSoHPipLOZ5tS3
f/4+/PM3PRAYbCR7iuP8/m2wNXg/knsxMbFWb7JYGhthZj8djJR6+Nu6wtc9/lX/kw9Y8m/98ZFz
LVsyNeC2Swji9z8Ld+/AFYhHLqowYkJBZURpkIiMqQ7vGd2P09ef/3J8Jf7bT/RMU7rCdKUM7D8+
Ul1eKEECMKZxD8pnDw0kQ3TQM2WNffRolgnXvxgt3ccqYLhHxyEgTwPYTVNCLMfLfUWg6qo029uM
6JDKx/u2u+LuTsoSRxH4GRoiyJiu340/f+HW+rb/4a363QtnffjHb+fqjNJ5ysfiKveaSpPn0khJ
4CoubRG9H9WQXkSxfapHcczW2USiG5xgJaZsdJ29Ndab/5sXtC5KsAeJL9h/+HJGLbdjTc/tnsvx
IwsFRlgscq1xHqryu6rcI9huf4MM8Yzbal+q+ZIy9QNH4vtOGY9//mK8f/axCjPwA4+HiT6hP7wY
mtvT2FGuEXpt8yRt48ZYEgaBpMbbwgylo18mSkGgQfZgM5M0OKgBkG2gNkM2vNarWUVG99Fw6VjY
lFuQDmXxaZrQhbCx2wNf/Khow6Ggq1fQolRLShOlRz8CR8cg+8laaDUxfcVEKhAcK77GVKWuTYPf
U+9dp3XyaY3+o2kMr5aNRyAq83dfFGGsfBoA8p8i6g5jNdzXyn43Ku/ZRkk1zOti4PQbkX7au+iw
2eqxjZMoBMfDoG+uXhoP8Ai33B8l9bOHQXRI3FdsPyFkECi6UZHs/vxtXt/FPz6DgvShINwSiMD9
4woZqXTBImjAeirfldE7MDSWZ9t2CQLaPG5T4twNJibwP/+xf4i0/LYye+RmsHZZwCRNz/r9sy/J
0/cZK0PIGTZbuielfK55lrgTqTyOgXfWzoxxusL4k/0Pj7n4J8uhZB20KerDyYeY/fufrdOFSnIn
TfYz+XZkvWEtpDPCuWWS1y1r94y6cgtVnCxXHWX/KD2/voymj1kBjI3g5+7tmnzqAku56buCYdEq
GjvNNbEGeqGIVk83ECinhSlyl7GHEDzHcN0D8vFpsoApAfPWGqlPXC6yGLPmPHQ10sv8jIuS/1oN
/9OvbIn//m3yTdOWKx/M88CorH/+DycBiIGjPVdujJ+cq0Lb08/kXClHO7QCcdcRGBaH7lVa7IWi
of1SmdGnNg6tz15BkODkWNU7VSV4nrruASPrg5CfTUQtlAKdTbKhvO2w33F2f59zxCT883vCQuus
Mdsx0TmSIv9sc3ldjsN0Er48DBB1gICDy6xqRjBjekxq7zpYdTtZw/ruDEY75jOa41o8DqpQEdW1
cbym+R1wgDMMt+9OBiGNOhFt1t3WQl2LvoJODgg+vY/Px8NlyhCAweqbS7sm3mc8d8wjC8flepxP
5iZAFaPngLTeyAeqsxg10ORsPhXiXg/imjEOAysdMa9vnMd+oazPwUXNsW3YkjfJw8lfzplpfAhw
UCFpbR2AUl2Q2DfJzF8tbYFZd/H3lYJGbBGQcqmuLvWt7It3VUZnM45usYxs4ty9yuhN7YAQNfVe
4JMbdMA4B8eAyPFw07g3TWwK6Napj7DTTXxfKJV57BoNzJcwjpWwwRlUn2eaLa1dJ8uGcyRLQqZG
KwaoItuVrOG0jueEv4myeN7XkHPHRYoN+9z8zD0cBc1/sHcmPY4jW5b+K43e84GTkbRFbyRRs+SS
y+cN4R4eznme+evrY2Q9VEZkViQK6FWjgfciY/RBMppdu/ec7zgB7Oz0Pm3iD/aNLW2uQ5x2LqVa
MtOnr7/fCOYz7uf9hyJXtyjOILuolMQ/r0tThUjDNMlzMwvVbw3xYGGVqDahUn6wRbwk3pcXcXud
65X/6WeenXk2XgGNYkUzfzl9HWnzpmG5ZhJBAEKVXY22PVYl6wB6zEqY6q61zY3Wc1L8/hPrP9v5
5r1Patym+S85eRr3uZ+/Z363bxQ80K7SC+QbCk6yrvW+4qg4Y1TA44Rwsu/B09dqezJFeW1xhLQp
4jcrGDp6zbixlfpRx5mKcox5XXnpY/9T16en33+l5t98pcx3pCYd7Eawl34pHD1jABrUkQpP2Fbj
yjg/zgKGpWZV+Le7pe8xQwtQAtO0XvkBykPbn7V2rXJOhHigWmPk4FDae6pFa8LaJXV2m89YW2NV
qim7HmQveh3Kd70vr43hIf4GminzW5d3J2oR4gHauaeFv1gj77SOvRUWose6Z3wylmR5pXIPqARB
Bl+RTJO3378Afy1mpWFY4Hm4ryDH//X+VLMCSkxeTKvM4jbh46ojzglAelQNipkcf//Z/vossC6s
+a6Ghhcbwi+vNqJkJ5cdtL1q0D/YyA42Eibg9zf0bG4lzKtFETL03j+sx78eDT9/2l+OBuTWGS/0
SAie9IBh1mOyMILk4miIun7/DQr1b15QDfIBK0qdF/+v5YamNUNdVZp0fdIa+qp5VcS9wMdgMq2q
WmdHCuOyBRI6BACLwy56lTEzkx5Ess4IB9F7TbgJcviy5O8oNFv8THsNCbPoqvw5wCgBBvM2JdCP
ks6HLSw4fa2K1SKSY6ezI49WDcfd1578FiNeYIjXSUG71zEzI1Qa3skUqakrq+lOL0P0bHZ3YrA3
okTVbqV06F4naOMH39zGm5zR0qLUgy+/MEk+aE+T76zxRe2GIE92dOAuPmHhFlGhejILZRUAXDB5
Nnb7RRyHOEwZX5AkvEfULUWQfFVLqa4ySwMfB1ugmkvG+OLNedmgLhUXvNJeQb9AUCgqU/KoP5vo
I6yQSnKl7hnIwyIjPNEQrhrAgfLlunOYb5eZwfyhpXREhw+0hoBxJ0AYByUGDN9UW6ssLHeJ2h/C
ButWTDgtk2Yf8sgiqLsHlGERuoXsLTWpc0cjRDybPSfx+IRai6qVNIxl4o/XlkckJqtiIfvoowvi
TwJllcbSIFpSz4QnuCaMpHSuUhODk1jh9JPcdoktKcDxjcUSmA6VSYXRxZH9fYfgjihcWmpFIdeT
mC+uCAZpgBeHCtVd22cXq/cKjtNobTCPnJj/EVvyUfuMU2IzWgWlcgBexAvThl+x4wLZeglbC4B8
hk7PivJLIxXgb5QJXg+JBDXJoko4C+ph3HoJsrzBUTF1GpckztDT9qdeT99SiWA0rG+oMpktTPpd
Ubgyv1e8p7AmKsUX3iXC5esU8iGA9LsoyHKm3mIgDy81XMCyQCesLuyeMRB80EsmC3Nnph91n48b
GZAiYDhvuqKli3Dgjaj14hKaKe2SYSObAbC40LF+Kfd+UVwcPiwxre1HazH1i+NNg2mZlCKGi8jB
ia175C+8pUNer8yBV8Y4x420yPJSDPzagsrObJlqypKcFEBUDO/bRQcOvQk4BWVvn0tH387lBD43
Rgai1RGnqXe1kq4yzd6bGvL5godi0drto0WTtK3Y18MmQFIFPByrNqTxtIh3RRycikG71gkaJABc
b5FiPiVC7r2YkquzyheaNw/UxScdbQXP775TkCNojfPgC6qeITNIysniTyK+vgpa1JsiZf7fI9pw
zKsMGNeODRBNM5qD27vvmTZ884NmReG9DTWaxIOgCVEFzfdynt7RsF/aNfWGWYqdPnJkdZiRnAK3
co+giVz5VYaDHuORQuvC1ylj+/Ldak5BX75Ec/neTtTFSo/jLx+Ve71hfgbTb6C/XjVL0b4CEZqt
RBrUIbTIY8SkmJBoT4k+a+OhJl6LgWH0kc+znwBjT9sngEIS9WDH5d1A6gfhRJ9N7TVbbmznjmkz
+kjqbKXnczPdwafYf5LETWlXqLTysO7YSIiN7qkwi5fat+mOT+mq6b0Vz8WirtFVIABeq2VNb537
sT41p1ZeLGO6pW2vLjRxsbHmLC0FPbV5F2H+Rcimkq5kVDQOddBege1fgtGkAB8wYz2oQrxgEg9w
cGB79zDhieym1PYDA7inBkK+oTPgV+3TlB8xIdeuYvEG+USAVwr680gaVxTv4SYGGoOGiyZNaS65
LsJhq/pTCoaJUwgvdkfGR0IKTtFml1QpcTbGk7EJARosnLsm6r+47eApDvWnRvfewckcjcTGT/1O
x4QvWm18lw7txUjGPa/jtoyd11xDRaVqj1aYynXvNygPm/AmSqTPLY+OmKKzXSABMsm43bc4fFZ9
Vq7UQj4VqY/CqX9OiWq0Gp4Jp6EJiNedTQNhDzN03O7k22qTh9PPgzFU60IsZed2mXkdcRwuW4u0
SwZqeE6rO9zsC7si6yETKxtM0JyMEq+tMbwNiFCsgI+CKPfMlHpFptQB/t+7xTCRbzc4QAQqsVEm
1zrYABf3+Sa4RNFRwckjLNIlyShJlfQdP+1iTje1dCblbTUrtYnSWigoq+cxRGUwJxta9MQ3Owni
tTS/WUzpt3ZADE3caBu4KcuymLZkSt7UfFqZYr4lhbQEeNjfAqKPColTLC3OaoF9VTBA8Xsjhstd
vjApvtW+RegkkmR9lLe2N79koXwPk5rniWmMIeqNToxxO0s2yTz/yKr+w2+RO0zttgPQI5Pw09Bp
O1kCWKNQql3cz99Zm7hQO7hyew8iYI0UMDIXluy3UfNIqDDrkr42+VL3SCne25gXjSHahyiAY9Qq
bnm6+fWCVIqvamTy7inTP9Q6QD5+vdlITaf3b6u6sGiwzH/+pxt3hu1LMA6VKORBvRfOesjU+yRW
n/KYS9iUvGPBF9+goTeLMLA3lvYej96wS237mZZzqidf3L2hFDqUO5OfrX4U3RHgs0USOO/0Qp9I
g0lRwPNY9QNNqh7oPUp7fgKIN0lBluPb6ZzL1PFg5sYmV7gjiOqlVeuXieCMBMF9ISmiO4unHXgg
c7+iO1kEDnBZ5AVLjOloZt1rGATEo8/LHcnzLZMWHxmhDmpCO2zOcD/QVw9vMNPdccLo4DkmpVGO
WJs0e8W7t8fiH8py/a8dHMn0wLAchmQMUOQvNygzN9K8zXLppiMFXv2VD9yhMoMFkjRypUL7W+gD
zQZqB5R2Cf626mJHyJ7MiM2uK7yVqdovkc+pohr905BF9PaxuPeaea4m4xJN2dVzgqseTgyR21nN
P6ru74th428uVzqfxgRHqapzV+bnBcIA0QG8QCpXqVqo2vJjlbKppYhNuim61FH1UlTlJWnskWSU
+qBXiAWsTeJTA3NrohyKoy24incP2QTT0+Qyt2Xiftrp4BfmIQISCDI+FHunq/mN0K4baVpY78tV
Z+DzLSh7f/8dzbOuXy7zXJcMDUCUZRn8/5fGWhlII/Ro57rTKEfXytRbadTnXJBxSGCPsm21TVwH
L5MTL8ppwJDJ2l6pCIMRwepLRFfsjGmO8s9/iKIY24IRfhlhpf5Dz/Nvv0xQP8yhbDqPzvzG/OnJ
tHs+icz5MkO/uJQTK50U6xyAiqqn72xb+B8qiQaCZ+X3L9DffWLecUNlSEFBI35dto1ehaGcbC4R
PgPgDES3mUZPUUfQ7+A8wkBZQZ+DK9P76T80XP/m4mUIJo1YJdiPgIn8/D1PIlJQSTa22w2Sfd0S
16q1dlNLz5GhfW5r2T8sb21+s3/u7PCA4twAbGsz5fzRBfnTq5wHUWkmBszHpGS/ziQ/Q/6yDRPQ
NmYfvE64bnyNzevH9tMm8sGK0suPF/z/NhLr/70ht+C0+e+H3E/vTfjtPftfiKLHnwbb8z/7TyYW
w2smhVJKlXmhrVtswX8wsTT+xCQlkgG1sJgqs5L+jcRiqs1+RufM5tkHi8Ww4d9IrPmPVHQN1rwc
jHm09G9g1+WPRVP/8us/D5HNn7dOW9cECFqbuk2jg8dIZD4f/rS2mgLZZT8YaKDRRlbtNTSvXvPu
wSYCs1Fn21Hd2MNNRUcrt3c4z+5leIe2EDCNvhJkrSkpiensNsjpILU/ZOWTUTyJ8TEg2mw6B0D5
YEhFG1lmpNthi1+OztXKvzk2+fNHxkpCu/3/hcp8shkfxuL7//nf3ziNm2q8/+6HefbTipsHFf/9
Qp3VGN9/XqLzP/hjiZrmv3DCStaUyb6mOoLt9o8lqot/zcR4hocz042xP+vj32tU/5fG1cRAUGwK
+lMO29Z/rlEDbBs2DSgNQIr+J8vzRxfrv7Y+W2fMTn/LZOJiCtb7r6VfUTVdO4twZwk7KbvUU/bY
2PvEs1Af26HauGERF++16Gh1JZIZRdPNGSedx4UOwuaaJhSABiiodzpZSInzmIfnwJwqspCjYe8I
ssIWlTboe5VzdaGp8YeOqXBNbkm7lw0sDSX4rJwkrRZaDQEsTzsEz4NX3FTMMrUzBhp6TDJk5pCQ
irjzEzL4cKmmWrA2OjlsgkZcf/yhx30zobnqFnn51UuZX0MlURYlCjLiJSNC5/VuS2K5g/XIdiUx
MScZZvpaiTxj7avqBzjcfxB16OpfHn8TRQ3bjKpZtO0tqN4/P/5xW+sgHQWawwyNrDUwzklj4KkV
upWz4RSlq1VV6Cpt/xEy3DhrnaU/Bl3/gUR92ZRWctMbsuaIeA8uyAIwVJepcwjm0L46426FLyFJ
j5N+/PEPs3YyH0r/9APCPehPDh7nQzigbyhkaDwj+L1ktJ+vxUgpPwzluOTF0nc//u2PX0LwqXd5
jYLSGa7ThHg2yYf5Zypvg6eKQ0IIAVVu+RAXT72V0rFK2mj7AyVOmna687m1G7mo78QaAB1C+qx4
Tk0vRqaA21X1GJPWupbvJATyrWxED5kuG56w4YTr0UmMNZQc6zEn5jaOyTwUyRpIg322RO2cA1Fz
JcpMi8ZNF9MigLfrYON9aaLUWOVi/rCNDF/C0tnrdDEDWMo7LyZwfEE+AE3QssJbiGdtXJVYfaei
R0hpEPDRG3q4//FLqLJ3VdsPVyNAum0awPW6QlVOJTftpQzS6a2T9Vo4iFFxC5NyaRI4Nxl5vvGz
zY9vdopT2CNWvMuc5gDCDg09yKIFyIUAU7rJOo/KjmvqGHLbaoPXyKxKtNUNc/PYD14V0oCzIAoB
fEC9TdZ6pxqn3lwDvKihmWGQZlzcr6D+betJ9GezoounEitYtKZ5Slv5WhhDdzQ0kHXaJPQNDR+B
F8oGhgXOvWLCaaPUnN/KybQavD6Mc3Nf+d6P8WOkljsbc8KfsK+DNtw4K3VOFiEOP36YMLYtCage
VxoJcUAY411TlflJBr449u1alIV5Jo28p5mCM7agaOubpEFpXSsntLXEDNJAybdt7b8PykjKAegl
VBH2qVECsQmboVzA7DXvTZObaG+Xdz9+pSRdsBvmzgPI4XpDqAuNjj7CNiFowPyIexNt3/4RIlMl
xtlXJG6TvDoTsFffDa1962AXgy22NZLuciyqwzcDQc1dDm2xKoziRI77MeorLGJanW5lKhHBkhgE
Eg+fi2225tEPxGeHkvmQW8nzhNT7xChuqxMkdCzN7pZqvrzFcbEjkvdTL2SzwaJKFGw1ibvRL+8d
J34nq9q+KA5fxGCN3ZtvOzcROwir8/JUlHlzrzPj2k3wA7Lxuz3VL6KUwc2cMNEhuLSOXScfO1tW
T1Fth2uRG+GBgTmco0je+pJkDTpgj4Qe3mM3gBbU5Sdn/sGfDHgtRI/aOn4ZTMsBSuUu3tVOlzDl
RqFTFbl9sYbJvgzCIlC+ZSpRm8NWDwiusUxSy8Bc9rOsvVhmzWz/iyrtDEKkmH8BwXad6Gp3wpZi
X1oNBoo2FJn74wPCLScGw1fwT7KBLJMgGIkv0PyHQvBCZ4L8rClX2+OQA0VUfXnpEuJ6pmxwwG1q
zoWDRl6aXK/ckXSX1X/9nk9G47bWEUn/+CtGRnb90FvmofOwgAMcNDayz7IHKHTlzpv0jLaDnT5I
jW/VjGkhzX+YjGOwyeu5gxG2MJT6OHmbgIP/8bM/fg8wyBKRhHoWarZuRVh/0YM/JbFtvyo54Igq
K43tHzuyrGt8V5U+gE8g+T1NcrcHMLJhhIDyLoyMRxGn2i4KJxzmSQxGbaiK+zgWpDJPbbpphM+s
AVLoCm8C/lvLeQ4s6NSK7atbkXRsIYOJfMPypHL58QMDBvDUjdgPIQNO8vI2Rq3cNz4EMjtxe2k+
Ko3McLiXj6D6pWXj0immF8TO18gMT6knl5bDpEpr9mTGH2oM1QHRskH5VGrZvYa4QpoRWgF+q7Y2
U1CvR4AWSaZumWUtQnJtET1tSiXelwkZj9NpUJPnXJJhB/RtjcYNmHG1bQdImn5GLIPljnG1J9YP
JPi7HlXrxtPmsRhZ50gwTDYWXHcddGrRDW5kwBsA7Bmr2pILOPF/5YqhA3GzdKKEvtYTgxNL0Ipn
h8/Hfc8xoPbprgrTq2fVbgdQP8WCn2d44BtFXqsw3nlCYklZNL24YztdG5W9abE62i0pwsI8Uefc
J765Trz+RLtjW5jrCfNWOpTrIrQ5L8cTwgqyc8meJSeYIYdLg7BDkmR4BD4HwabJiR+a00Kc2sUs
6pJGumyD/tghKJ9fxPmFoDF/MeJ82bYpInD/0NqWG075qibD0Xb15rWVfHvDi5impRU+Ebu1y+jy
UzksYRC6AHs2gVasYkVfmoG3bNm4yD9cJ7G2rgizBljZaP3RVNBPDJrbROZmRuXNNo8k4c+M4WD0
2NhFiQ3L3xWjsYZAvSL26jThy/WUYlcPIDTK+MnytdWU5Lh/B96H4djAz+hppPtkeFUdRKyyP3qt
yrkx4PBOnmbfZReVS4XubcuYJKy7tV9mbjS2c1LYui6JMb7g3CAIOXBpxE06nFqDTvGQ71rvM8F0
1LFc0iw8ytxbJgWzUVltTSO9hmRVhOxWiJfMIV2PBBLWyFeTftrkur7WtFkqN21K376qfj0nEy2K
0afJKh1awFgbWVsq2Y0L7vxrGwOz3lnLkrQULJf4j3aiCRk7sSazCWEOH5wawLclCI9qCVb9YPjd
HenoJBD7rkOKgoMjvqx2gU5uJd/Ye6BbyyhxTpZD5DW9GSmLD+aFQHSJLps/pySjtTVs0u3K1eDV
W6MwN164YoF9NUn9FjrejuRgPINg4FrpelhXgy0u+W9lb6zmaFTYf6tOVHu1KIivRQ/HdxXozjpV
lEvoiyeEWqf5o4QP1RRtOtS8orjXfCoeVk5iz7uef21xR7ZSnHtcjo2frevIZOw7btpYYQjQ0QXT
156v3Lris8SPFnTVuiz7lZeaKwi3m3k904c8ZU1DcKNx8Gasmx7t+cpXdDGpcQkUSZm2MKjkGPVI
GelyazP/PnKBU4xMrYz0XWo1yzZXT4R37aM2XQse6LaYJ0DpyrDGOxPnrQ61af5vrTrHcDB58+aL
yinNnJ1hBidsmvsZbovGadkxsq14K+f3GP6CWhBkZ4Vu4ox7rT7Ob7IXJruOAQC5N0vUTExgmi0+
pLsSjff8xfW6uRq6YV9MTMWK9GneC1M5nnMuFvVLoKGYo1J1aGziwbrGYKIhj76OPUJ0+D0578OI
ZZi6VHPHkcAn7du8nxGSq7ZXs7fcapK7Tk+PggBbndXF+8rkXDxQtC0bEBzRGF80cogw4K4HmKq9
blyEYI4eyxeIQHuEQAdS8erhpZK+W07xaX4XGkVcNZ+PiMNjKvOVB+FMynCVVNkLdiuKCyrQnn+W
mxclIHN4KJRvHLToPofX2vfOWZEtgfs9ekyWoBxvHcAlmN/u2CSWaapvmEfyMPPg+PV+cIw1DqA1
2vg7wYbpZ+94ynj9rftBOCHNbe/McHHVd96pjZSHPN4w+46L8JgZ/Sbn1FMVb5dExJHPmY6CV6od
T9HQ3xe2A3QS7m2uu0WVc5Sb0xMchV2saQdD77f6ZGz9TLyKzjqlerPUm5Ve9ysnBYBAWQPWIVOf
o1ghf7EM32bg24hklG3ecftxfJTGYx3HV88jkkEmXHV5MXu7oQGTRKginS060LMTwkhuWl4r6wWg
KnTtuD2G8Cob1q+lFi/ZuB1DkzEOIdN27ZC3Ex77zF5kPnikq+fLZ5SwK8cJ7qysPFWldUi0fB9Y
5XokN9XToaIGqf+aKtmjqiirsMarrFYwXZWCf22+A0p7Qe14itspXVgxwEFTqsROPyh6wI7YbRMv
3vr2FkcELKoR8O1E8nGBGS0bzU0Qj+miIu9sBcaERapfO8wCZQDBhCLqO7X+0Ut6EHndGykSbjdC
qRCUdbXOU4gtN0SioPIqo0nk5Y+v3/VSHmn7f1izS83wim/cjI6KaawL3FN1Ol3NEGAosRqHrDR3
Dj3hJLliFY8X0AaaZW9bH/3g3erhPJjF1Q+VB7OtL16l3bf9NqytB98JHmWA97WI1xj9ETeq3YtV
qdliKIt70qG1FAhwZE9Hf8y+FxmJsNMLA8ontWgYeVTVW9P6xypQ38O821hm/4RqHF6cl58w5j40
lrOeYK3FYbHlmr0hC8/VhLodc+M9t/13KLVHcqxR2gwLP6w3E4F5EYxgFtWS/OgDYLwXlUXIJLTk
caTlVt2GEO6thW+qVLJ9+Ind7lAVYp2R+1pwwlVcs8HMxhnPuynv9T46K/m51p17Y0xOjSSEO4g+
uxhWS+Vh0UBao3C45tFFJCH1K/Zp9sOc8qyW4hjJliJF2w/qAz7fa6SNH9mQ3pW+vBfsf73NGAXX
L08n+uhHalwmRtijtebTwJO/SLUnWaD6VaAVLA2wYPozpGvRUDwAWRk03utcvObJ7GDc6dHwHEbF
S+l096yZpyYvXjWFehzhZ5knnxMgDBMk3pLp89biwc844buM27QZD3dcI8jjg6gSHXTvTRuttxZ5
dDXln309z4q86QwGap7mMsyFmz71wZmJa1iYd87kIZMi6aShfliYn42R6Ms21uBlYsUHTvotr+C0
eA2A4j6XK3yRG4Z+DxjV8Y8Hx8ZjM9N8eP3GhsJx0PbxOJBCUGV3YSRPZsv4P5TKNhwZLvYqrCLj
I7STPQJr4q8RDsSdjZMY4mDbxodEV/YTzqBF3uaz+YKdlgvYprBRe8p+1TSmuixswECtoynu1GCg
oySAXRdzY9oi8efxl88TLV2VLSZMxbaYk+QmFUcl2oYGQESDhbZhwj8axkroBodrToqa/S6V+pID
aBEN9DnKrcp2drXmSiKbcf8ecnb9ThtdrWgwbA9IsRtCz7VjN5TPlt9dlWwzJsZFS2elw5vtE5dF
JkCnnrDTZFsr/YEk0RU2HAzGDoEEjr5qtRJvk+QoU2S3GYbi0GVsnRMSjEWhEspWpj3D/zAjJprf
skukFUZEb4K9c235JQpIK1si1IZ+OljfgH0HCy/CDhtTmPS6vlEUY5MNIYSUQuVqjybEB42BrgSF
E180+VkG5k/7SrpCPkaXqRquw8AsOY3btyG7mZ3YkG1xB0pgawB0R1HC9HFqibedDnmQg6sV18YG
VszlfZNhI7c77bHT6g8H9LwEogISOFtUdnuInZBT5l4fi73vK+cJGVR06gjhAdUgZ4q+C4zxqxaA
V704e/OQTBjc9s2SSLKExg97RaPEy0ixr3pablmJB5H594A87jSy1ioQgYGvr/02XJdwFzJf3aXA
fXN8ta1YTV58RKuEIsh+JgjK5RK+DlBv5PpjXsh9g2RUxCDMkw+FQ0gdi1OY6PESDTjwPG3n9VSl
lMWzDndd9OHONB4rP3XrPthNxUfSQ2qOydKLOIti2wU4vhkp6LGiLmsLZ3mGGlBn+6F7+tKGCHMb
rlUqxOEaELdd6AQu5y1lXZrt2smD5INDjL3dzcAHdzRjGPZqr1xib06bdscG0A/6NBoCir8eR/u+
88CeCOanSnS0YA96+BP0od70x3hoA8IUxKMzQNLuQGF0hNpNTPFVsmh8A+FDyjGLR1nx7zQvXZeO
dfOV/I7m7joKm02QAgnrks1glBxBXybnPv5sp+GGUU57Ht1Z4w6sRjPdYejXkhjqQg1X5mjBfsVL
VlRuRAFIrO9XVnjrKs5P1J1q9Z4rztOgqYBJvX2Z1997LXJVWGCk0y6xvnCOzfwiWwd64K3DCJFc
Nt++VOUYOfnGbOPdYFqrXI8ebABcbYKARj8pQ0USErzwIvymWPnOVzQ3xXGeBKS6kay9gGRBDhYH
stHsizbYoODbCBjvoZc8Fdc6/IDGtRq+21W3DyK2CoG2XRbbBvvtvNG8zhFDvUoikSDDVJ1Oo+nt
ZjgY/Gj496tKoTnfVRgHpXVPuvs+s6AWwgeBbIz530qDdAGqmOig5qvSvPsxBexpOM9ZF/PrArwL
RCahXRSwRzBWiw2aBW5JKRw86su4djbOUG8HVTJ1cr7i4mTNp5GHtKLYeIQ4xNGwlYVzUD2elF7H
hh3cmU3hxsZ90VobPRy/h5o4G1N3qMCG1XoOAE9dRSi7Iks5eAnmhLy5CDt+zMeciHHC5JyGCxIP
nBocJ5WdUScZOstfmu4bksldMHjEojAVB8UF7oNmjoN2LP7oan01qzQ7KFaVw7Df9PdJkZxqrXIt
+DIgJ4HLFaELkeJZ0dGTxRTQsjgGRNNstSn/6ObrJNbPgaTAGiAe2rjVe92Mx8CC7hD5YIkT+iGJ
AEkP4iJbxcB9zNR79bwBNqY8RKEDmKot7gxggpgbkaq8kd/2DdLu2rJsk57Hk8Ac1vvqxmcvG8Vn
DZch8Me7tvQOU94RloeouLO+eBd5kVO6l1Oyy6rsoxfv9vBaqN6qgnrsKATNNCRKdaDUoCjBrn/p
+uhWy4CmqDAWemLC66Zl7ytIlGiZOUTtlkBy7OY5r+XKx+C1GCQNi9FYSGtYwqpd5pO1jo30QTHt
fdnU66ECHBMaiNs5V7SODIn2JoMQVJghTkXWLmUVr6QiUKsZl56Pis7+O0/qIsErX6bcZEi5QPdV
6pdWch1IHjzrPdP3/K8s7dUsV/bnwNdedE/A1snqBifay73RbzO4THka7EbV3IJ32YyRoi0Uc4Dq
XO8jMV0tFeRTQGqZMu3DxjtgmTtNiefSL3wrERgvaiP78lTAK5S9BxMbsa9MT9MQEUFBq5Ejep/M
+YU+8KBc7ttuLqWHaClABI8QgClFliNpGLV+jEnImpGdnuUvApqnvUVQZFTdGlR5oSP2RJqBTtHY
goJ9raIlkNNC8xDdgri0O9w0QDDMXOsXBHGvO/wuuEaW2YhXMvPcAknMLq6xeDkZcg95DoMMISNO
o8iVcwYSpc0lphtga/VZg99S9cgz0VWN+sdQ2m4sff2cDQ/pXLbZcnwvwffGrXE/OcGBNvZDP30v
uSqTAPZKEuRy9DyXhiuX/HqXlnR3kwgULqkbcEHDhdj0Zb1p9eNYDRvMmA9+EwIGLd6z3juKACKG
mDbd+AHWjYvEMrGURatM95UJObJAagfwPIq/t32PCQPtb8R9XNHdoeCiS7fH7JxH0QJR9oxtiurc
ADSnIbUG8TgV6veoBrzS6Q7ns7UEYbSoQB1VSIe1znHtTnk3O+5+ZgW/Adxd1cm3kICYAUNco22z
RDkrJMHAnI0QodNlVyUIu+qunpxdX/EpytlF6dxi2oEhkyJXwoWv05Rdr1oG6rjJVH8H9GPRwpIP
o3xjOQfcNkHuL1HUrQM6AthKnKJag0Mgr205DOGBiwUgCWdJyOmahOgtZgwXwAxxUMmwRvR1UXi0
tAihfxMuM0b7o9Xuue0SCY+joFcukU6RCoCjFgWJNfnSRobCaegq6oRY+zb29coyCZXQ25Xd3quV
G4fHOqq/AZxz61ZZQXBaxkF9hBGLlDRChd8wdsunU6oJ1/4W558oM/etCoD5ygV+zhnYECKyLLSd
4+xSB8Bh9qpoD2r0qMbvHd+6/enp8jIBbpMcBQBSFn2IyF8LQfGkG2dnVeOerXhSYTYNNjoFZlIJ
9fCc2WDfYP7ijO14G0xacfliDIqFZU6LDOH/LQo0tx8il0ugFR5q7ymNxkWW2aeOektHhZoUEzPa
bXrkXEyBDXl9u3cIgQnKFbekRQNJEFibG9gvjCsPOgpJAyGtFdAobfSLn701yrNZ7qR3iEwkc920
spvvfYpjWGTNVhvts2rvsJ0wf/sKI6K2zPrFdtxYHAbHW+Ll3pngw/DMCnB9U6Gc6ebiXtzrTfOS
pIMbhPTtVdy9oQBOVOl7xyYYud5Z7CIJGRGB8lyZxpG7GBUAENdeVT6cYro405HWW1s9ZyPNKk9B
3idI+IsYuKsQPvJNBBYlhA4YW4QuZFBV1fguTpRrkEQ7B9aUndL9S4EH5pgqmvso5ZJH1OBq1MZl
T8tu1KhdRvSsAQIxFHRh4cwtP3Nj+ePRUP2RfjbNpbzZ69ioPTp1fSfkdqzxs4ylSjhKr7C2Y+iF
5EhqpXYM/EA7/gdh57EjOZJl0S8iQKPm1ulahlYbIkUkNWlm1Pz6OZ7Ti+4aoGcTKIWCpwdp9sS9
59ptuGcR3UWYAOPH9P4D4DsStv7Ry9F1VouEjkuC4VlTM1CY6qTkUZz9W9VP3ZNR6iOkkX1/D4mq
C8aZDQuX86SL9GQFeYRQi9JLjN6lYLFyGNKmWyvyDJ5NkUKjIm2BFsu4hnVonn02JaxFZspAuz4o
/Ebf7WifGXW+h0Yy742scK6mA+kd7N0f1pbzybiHtiJjnk9//1bbuECKqpVUffzbvz+I+gXY5L57
WujHfHSrB994wx7zky2ee6ona62Qetz+/sjG1I/sIkhxGWj31BPCE5aJeC9FAfqeDv/WF2fe74Bp
WibOSIWcXRAX7O1JHE/JuonNJxLEmPvJQm2CYTafpPae6hlATvaXEa6s+au9p+ctC8+GK8FOkRmU
XDBSAqkCkLd1JCL1CmwoltTYfe7r4pQQp/PpD68TsboHAmWHlUuPqxGCc0wJFutT3NHLt+3NEKaM
QNzqnyE2GNcYmScCGVMEWG4CoOTHv39VM9bdJVZFNeWzC8DLxo7bkOcgt6oXiVEDdILTAs4fRiSi
gfUq5am3evclSHBteLrWp2wJt7U5ZR9GMv0/Isl/uBTvIhbUM56NPNIlwzC4I0r+XWOlaj/1y4EM
GCPup6i3M+5cNyzf/Lwzto6DobZrJ6xPsfmToVCNCfpsSy8537N7ml0TuywYrfIBQjBFURHjS+3g
ps4itV4Ejfz233RB/5KI/bsk7C47+ze54f3jYl/3QKC7FjgW1l3/+XELY+nsxBzNSNkJqcwj3q1R
LlejM6kP5mSDh71+cMcsvhb9fbXtaXkrbFbjfzPuvaWjW59lwTm/nXPSuYkLBFnhOeq3bsCKeUFJ
bB1z+NG5R0Ozc96kdR7e/v5Y8u67Eq///U8k7p/4P1VEoYNSFEOgH6Jy+qcdMKmtIGvKFMxrkgXn
FjnATbd8TDLpQRGzTbAB020Kv2HW6hH9Z7iEJsXeSGRcxSzC94gwDc3/zY22Oxnu/p/Phzbw/3w+
pKSgYwhqRu/3j28cf507GJY2o4JfNrPfadjUNt82MAO0TMXC/CMTzM19xwjOKRGtWM92f/On//5I
yK3975/I+k/JKd8QX5VpOw7afUKoxT/1tSI1gj68z0ex9I6bXoAHRCXeM4odlnMt9yz2+pccoDF9
3rHxDOuAabWA/Eyoh8pHeaido7bLa+IV08Vluat7hhhuqMw3V2FO05Aon/77Z4b2889P7d47Etg8
AHEIUrb/yS9pVN1S9rOQG1O3emdAHWF+XM5GUmIOVKyoBZ40nunIdScEE3vLDpZDK/sD2qa1VZoQ
QiZ726UJAMGWcIpAxKxDWn0MmX4B/PKZrlQPLrjfdW2WWRToyM3dPGorXe8TtCW54nJrE9aPhbtc
F0f8agiPWweieW/rmBSOSkCfQxIwEPsHmA4zPBD9xasfm8WG6I3QDS0aXt6+Y6OYtxc1YSTrOvQ8
eEsT8udyNnmlg4clrDCeDJ9Dcgc/CodKP+iB6KjfmUy+ymTBu+9ptlWtBDxJScxuj/s1dJgu2biT
4NPnnkWSVtw1Gz3aH7oCJ+bUfb81G2PX2WpZyT45+TrA2EX9VM2M3sMc/5SGVjJ0Cu69+91W2Dcz
6GZ2vxgbiMPruiNZdRwQNcna+Y5F+JwZtTgyf37ybfllBNNWBgr+n28+O4Zr7f1gRPgRbPNh+raE
vruayME0BG22hXsbSclsdittmbe5rtij05xW9fw5DpLW1n2bLZHsgAfw5/PIOApAuxXL8EHUDYOs
JX4jnK0Bvv8+9OF5Mobwzl0Fc4DtQpD7Rx/GYCIm5fpID7pWDaOJZihsfAG0rYo/OIxWkhSYFbxO
TmS3fX9Iivnkh+MFDsijUx7Dur9U7kjkgpg/O5yl5J3tpgGgmV351naCIFpwcTJYqueoNgAk6vJb
SIIPaLsl9nSqGfDWzPX1Jq5imxY3RtiTp68J/VY3sP7tavfMGgOE7KheKoUIpKuGdqOJa4BavazS
ZTwRDMFSQbgprl82qfR8VYH1Ec/13TlpfZGEXYNsEvv7KxoT2bwfx+SL67tbhWH/yscsVhWvLGzA
FkIkhXS0tM9BTQytl4UsO2BGAlo82ao8lyA6N0pqhHj2XdKb05YUTbirmJXQ3YaHhLjb/WzMIZrM
vcbofiga641i5o8k2owMBBpyvLTmc5dN2yCvXvSU5jsJjqcpks8B0QS8z4CHAqgj7si+W6V3mQQX
7bY32SZ4fvs602IhtZkZ9FonMKDf+Ehf7dmbyT6Id5l6IOiX/B3tlW/euLbdqv+R5OFDJjsyhpCb
BUb8w5cflp4OdgXr1i4Pfpu+YqPMI+HDdGSit9GB96DbJCd+khVk7ufVVTNl3oymaCPtPCAsFY8T
UW1PrvZIFO6KZf9YT3VAf8uPMZuDq8PaIG6za5mDPwdvS2JSiRNMjo1/CjKYnKqz5b4e0uBZujnL
MOWcqdYDsrqMHyx5SbsVqVx3Gtr02DwNYmI9npKC0CbGT0SOL3iYH42gOoOh19eBrnecQvOa+ka7
yjuQIOVkPix19klMeLcz837nCfeXE3hij8TqXQPrJYSk2MZx43PH4dBJ3KcqIZCPpOBoCRL3VKBJ
9Ov2u5X+uGHx/acvQqCA3mJFynR+SNv7bG2Gt2Hi7RdBTeX22FCKerkYrXIfHLKzMPlbO9kwyGQT
E+RUgYg4wRSSc8ABF+or/8GxLbhbwoCYD4bJwAB9dcyye1rbkFzSFo+owBiDF9stzmZHhQFJc1WE
JEqGBmgi1zxX1Z2eDBu/6cV41cg21yarld6EwWq30KlsO00f7FQ/SBMir5hm9ERFio59YvpooRX0
Eb1GBrL2TZKlL3E4mOcu5/z1jbreznHoYpuXFJRvfuLmFPxwdKfJLw4MqpC4AXgmXm/bzJbk+W/P
je8Wx+TunDTF/Kzqk7nYB8Si4dnl1Xmw8en2hVKnyeoGlDFOEZml8WWRoHAqB+/ZgJN7M54hofrb
ZmDHr3xw5u1g5sSZ6QW4cZ0zyad5lyaqoQKCSUdlNfnV1bBbc9dXlsURP7wyRNok06tuUi4zF8g7
XU3wUOdtJI2meCYs8jksg/Y01qO6zLXcdjkyH7NbwnMrHhPb4iRJ/T+yxhDqWwTGMRxjvtFgOSw5
6jVyhEEF0JsnC/QPTtATnfQ2U0Oxj00ifEuVXsEF2wqV30w40K7OSIEIxiBKbCY9BIOheyzXtYoh
zIVee8kLWvawS1+gHzDmJ2GwUflJmsHy4NF9px4KLZcspkVNBYCZCnglpVITxNCrVHVNdfCzs0HW
jyMntsUbhSbomknpP8QpEcaDNb00SB63TFbTvTO3XmST23Ul/XMdgCs7lIZjMAiKX9qqqJ9MBEG5
7Jq1YG4AqthJV66h3YudJ6iMaqx7uk8Pbh1uWx0O6GvamYIX5cfEYLer++Pk1aDwmsS/4lw1toia
BAxqNwZBou4pwRaYb+2uYd7Eu1hhvSRw7/z3B/EWjHqLAawpR45gH7PBvj1eU5gNkAZx/3SJe+P6
7Xdx06BE71FN+kvxEc/yZzwUjO475AgxANwlXqjBjNxci9iuN6IlBbWc0/hKZjBmem4RDPtBePrX
jxvmsjmXw6G0kFmwpmGbXbXIvzz6wYohkZ8NVylFt3cWr4KpkHqsDubwLIM625Mc96HvKvKYXXiU
tkj1Rcn2pbItLK45cV9Nxogkl/2pX7jjAbefZBHHF5tZwghGCjYxCbRDWZ8YdLOeDZJkPNUWFGqp
XRZz/uLus7h6LrL8s63abtdlr4tECuTV5WtuDffoCEKAc9GR511YYms35ptsvfw00KUeveIOvyAm
AnRFKI4YZPVrJ50nHy8Go1PX3VQGIWqZFf7Ke7c/M3Re04ByM9v2sUvu3apNjMZQJs0NzfqFeX6/
yhp8xpaP/d2sWsbcYcoVNmoy7lI5XUMX0UxA2JzoVXvCeTMyldHFxRLyyapZELbxfHStsnwIC8R+
gRe/oe4ElB2XwPptFmvaSh7ylP0INu/2lNJDNZaxBtV2aFJ72blTLw8jsVAstkjotSUhJPHM5md0
6MadDGEWoFkGJYsLFEGyr0vcamCv8+BPyD4E5zRcltwmWqDVjxXd2Qh8adW0oj4UVnmy/NK9jQXD
nd5W86bMCTthqC+UfuJdvAqQ10cW/T/68OoXTX3sAsdisAkcqTTjbRMCAESouknKBdkUFOuVYxb6
4tTAJWwKqU52ezgQZ4wKN6C25LfkxiVISEwQxJPUKSJ/t/DZyoXkSAzgTBbDig9FUb60rumcMoNa
pvfNfqPmMAUSASPR8xpnP6aoADyGuBfVb5X3yMILxLZk8OhTR61tQmE2sqJOcxR0a6o/47J4Lhl+
5KYjI08HbzlK2N4MAjW6vO5a60A/zRYVE4XjB1GhdBzmr35GBZYQWGzAZ6Io4cykOtgbOr8umrsi
7BFV+wv6WOW7DtfLwS6D+jhWdE2sv7BuM5zEfF6xacwSqzlObfevH3//tmHPsQ1n/V76aXH++wOb
QrcaqXm3cwtzI888RvrB/O6ZvXiEk2mul86HLAwk857FucMpSE8+bofJh1EyJ9i9dIDqtTWPXjWt
DYf8nXYmKKAl7oTnyiiuvikKuAmqvC7ZHQkhINB3Jmml5M0VV/P+4+9fMbYprhUkzogrNt/0JlOd
csFk3ngObnUD4RB5W+XSIdv0Asn60pm3JJQQlhlaj7ZNPMgIryTlWkoMosLskLffSapTV3VyD1hw
jemn3lUzge91lWcrblIXNDITpgwyMj3ZbUmMd8jzsOEMGPSmEsPRJaJrUVbCOYdsb7bDX5a/PFdF
0SCreIyz/twuirYtv2UT8gCjuKHWHlceeohdmjnvXtWfjHR6JbTqT9J4DKzrJ1d1cTRJ449LZFfb
L80u86GG3QklBaJeUU5PYVl+FAa6a/BqqPurVcX1tinRgpEiVe10TOIqOuyVO7AOQE1MTKs911vD
zX6GS3PCskvM0zTyfrHFq9mEGHeZQuDiUMq9nULas25G9oIxStFocJEM2ZqpdcimiAB7k3OtJRR9
SV7chbiRsHhXS+qsKa6t1RT/aQdlbkbyX1dDUj5njfPLSo1x18mF5pK0IxRjeD6Si80McR1iiwpb
XCj+mCAUwKIe03xHE582vZKEQAjYrK5Z8azmpVsFXj1smZGiMhKotO9vTutme81sBpnFPaNdhFCq
LArzDB3wVDjpOjdZE8cxY1w17Qm4jCO4M1sHb9nKu0O5+h95V86HcZQIr0khdcvqJ0gKtbHNeEd5
YJzISOCwYDjMu/RFyswUUTZ32yZ57AaNUsFGPjWwppI5sgOL4a6A3c2Eo42CiSBp395YOas/M2bT
jpvYIufMXvADdR0bnYwAnhi9YJIsvJxB+WkrtfVaFGG2wQyAqvlhCGy88sRIUhvNXxWzlX0Td9uk
dZ6zcT6pfO81FisuEnuI0kBS1LfDzzprl4Nqi102Tn/ypngY+6TZmeMvOr2nsWDA6VftK9Fdt7/H
UjH5KSFkLdcYmysnU4hQioKs4rDY8MheQ25MQu3rTatEszV5DHbcBPzPzPPdQLwyemkcypA0L0HQ
uUYrpbVxagz3Xr6WF0A8p6lPFDYARd/b3GMv1XHqCQy1s04jJ071Rpr6mkgLZUjQ/ixCVsDUK9vQ
gE2LaPzaFQzD7bGvKUL7DySjHMdmrWnZ/XYP82O8X2sVF+PasdplnfKiaFfqUzVkl0ZnX9IZzU3p
DIjbZnBI/EOHO9pM1Esc+MXe9FCflQQDtPxRS6sm7MJKfliIwTe163UYdtqPmkn6vpJxtwO9gU8n
CMUpCbvHPq+aU5NBEPGwEtyDHUjHay0emn7am0RgEH8+PhsyblDxEZzL5RW7HBSrtCarSLqYNUoq
/SBNcEZYySfM0WZTLz0iB6Lc6AaDFVf1tJ8scREzYOLWz/1tMYpD58qPOUPgOtdqidwVnQhrpDHd
V9XvWHv1S+0YkRV0N3+ocAF4UxqVavqusuK1VinZSiDZkvgRwHuCXjs+e4PlnwhJhSyxLO7WKz5G
GYysKkgqysRrvIRR0ASvxTRnp0ETShjY8nsMEAVyz/B86nPa02Yw0nvFYHEyNWlrjV+SUt2A3vF7
xgWNaN6c+iGfhtdCE8S+GB1JDJpBUqW0iIDTH2OHZErC9/Q2CwfMPe0bYTz2OmTG2mR6YnTQz2vd
kBBWivqlKpZfzP7Vyq0c5xHDG1ucKE/D3z73OrMRsi/T/GdZj8keW8A6sfWyD5buEbh8u55zFYLX
Bi3ZsClSHYC8GA8cZkUkaLX2aLJ5rVBG0LalmGTmGgd+6vUX7YthVZsy2IUeLalfe82DQhT39y8M
VeMlSK1dtaTo8BbA8ZmXvRILbe9Ny/sRcBafwfv/ajjH3GwyD5NHBBp5H2QOt0DoHWdc53ly4rLC
tFCqZ5+cjSKRzXmc3WszoS9D91LtHNMpdoH9VmmoEzwMUZH3fwyAnlHV1AeZEgxV3fXJpQ1KyUr7
x9CjxSinrtjBKOKjue6TelGOLbaJHQPvU8zdVWKgerCTXcLVEWatc1XC+B0UxQHNz7GqvB8NBIyN
doD31FN41A6qDFqTjWWxnCtRXoyYgIDhnb2i7N40O0vfYWWGGCe0qqs347lSRnVBerNtoz40XnNx
pwdN6hPwHIshFnxUC/fNJDPEIrH664xikySq7kg68YXorT8hurBTzW7SEIwAJCmQzEuJYnRJsUIi
p59p8+JIjflhmflSg4llZRVvKIH2skbGb2FIZoeroqKtvqRV5A9Ztvyy+4mWM/9dCuUdMxIX3blf
btUgBfEhxAVWw1Cv0sA9N3F/I6GluZCIh1PdJ+qP3MLITvTRChFHWZX/5OT+RfKY7Mp82Ps2QwbP
7Z4m3i6q4zt/C17KmtENWzOv15FV6Ww7tO3ZqnhfeN0IrVieTY1GXQePCNuDvcPEL6jmnyjKaOK8
MN4tDG4ZW6TbzE0fyJ7aSuYNayTdzILc/LuTCEvzbOhORue3a4yPG89ituL0FP5xChdZo1sj+5ZJ
vM/gTqTVoccuJH2bBJrKfRlzotQSeazuz37G/fomQqAssutXo+Xr1zFJXnBbaRlcfWUMnMMLZtfe
3k24CSs3OJimItfIXt56MCj4MTH2jhOCBoV7wzFQNWRYWMhx/WReXVxmrzjV5M8f5N/GZNrjZ3iN
5V3pPhdFRKZ0jazfCpHn+T9Mm83/Yv8iwzw8F3wtAtEaOiwQ0NJtkwNfh8VlX0Xz0l4CtAYbbNQF
LQsZw8P9pBLzAC1pAjduU8Kr2ERR7iaXZvLI3K3PhTarXdUY1daqE8VWd611gSpW9YfZ718623g0
5cmvsUN0Y0jjXgbFgSig1vDW5TAewhQoYTVbMKFcpAFMkDZNFlIHo0spk7xfqSJ/s4lI3xttFxIQ
qX7CoJuizCi+Um96IGgmBiPH72bmJbMUSb2Js+zIgEJC2kq9jqWDusd6y0oR7MgzD7GQTK5/QFF1
Wrj29iLX9O4AOcdkebYJFez9HRHHBTPXBbh29gG68DFZsEuI8rEcRLFp2aA4FfOowf/qbOJDUwY4
K8udqVJm5CRQ1zyNXmWyJlS39mM8MH1KsEPLdsJ7gAASXpuIRq9uCcMRFDdTDyByEog64mF+4Ahb
t7F6cyy6Yq7Vn720AXubxylU7bEzkg3Vv36o7Gf88EzQAIDZiwix3HnWtkyvxoIOQeexIu/Tvtgc
sSy83avuvN+Vp8oNC4lrnA908QhQIqhbxI62GTC0Zj44jnKIpktvWSWqA0sakBR5bj3lqQ9mjCEE
Ppt78if6pQ7psK8EQfW+QoysH4Q3Dht6anypDOBqp7lNRvC95LI+Yh3/FPKxcu57kfPk5j4A/eKr
lAhJGSRnInNvQcgfpi7HJ3dBJbeknFE+1j8STCA12w0VJ8EtmfiY7lPRs18Tpcn4dmw7fyUZDV4R
WtM1EqqukLninWg2amjvWIwMsXUpXwdKjiibCcHGKv1iDvmBS5fH1YhvORbB9dIX9s7SBJdnWjwR
S9fuZvQfLQ5BBm/IfLtaUE8kcORifsVFQFLwWIfJzs4UYUQj7KYGYa3IYbBZjvBQ2vjPS8o1qQ6j
eFuM5tAa7K1AAORrjxhZMvkyd4soj6y9Ov4MNTcjbtM1mt+xq7Z1KblKHet9lOkv4K2ANOEfYYJj
QN074xvZq+lRd9NXx+PPkjdATJo0Q79KuXAir3nOM0TZbpgNG6XqfROafwI7+EyG7mz3fBUq5MSm
PsoPOiZ6z8qtnlfOproiqAzV9USqbFzMERZWqHtFdsnSybxZ3RYUekUwKUuf8L4XSDiq6qIhQmfw
UbVNzrkqgbuyvnrNEsEY5q2J0d23Q0+6EPR7HPUNTEV4znJMwqPZ39I2S9fs9podmVudm/afmmIR
nWb5PNb2BVswEvwUZ7ISIl5z2fRQL88CtT5zO3z0qChOMiZ/fHEQTVlYJbaOK/EastcfGW2huGDQ
YuYTDVhbIDRUNBXhiMWRio95rxHGxzz0I9DQOipIS8/0u50hUEbFk21yeHZ9Hcxbl8udQQyz0ml4
sJTYikkjuas3TvUL9eQ+6xNeyqGJZFrslM1Uze4b5v+diTidB2OGedwSSNDi3sYRvHB/oR7XlbkN
XZqqBdn0FGcnGYYRrljmsQRvmbP/6fEwnxp6Ijb1Xn3GaYKecfkrPx4j4aWPYSurM1YAc93QDqUS
m7TrSlaR87wrFwbwDPYSz3R37ZGRu7NC6DFuFsZTRWAdQwe2q/IbgnshGdac74bSG9F1URUTBogV
WO6LFu7xXJsBoXQVBtyKfIHSfDIJYYmwBjbHXKVk8HrBwQpwasnZlceWmwa7MqmvS6mYoqlu1xdA
GKGHM5lGLAt9dU8XAvVtgMEpzfTdSuyN74ynvhwOk+W+KCnfFjf2+b0X3rotmO/IG/GLRJiG4i5D
ateUdtfGCS3Ge3azSQQS367EqhsH/dpDq5bkcX8uh25CFRalJWp+H7YhOFVksHbNH4p9VLKxPHEP
yjL9rTMVbyVJM6vGK3DEJ++NDn/NHXJoSXwq/kB7NceAcI15LjZ1wcKy1Mzy2XSG1XDRZrDD0y7Z
+YFuc+bgzUtfpG0wNBhJxai8eWu6PMc9cdNTxheYw+yJp4wwwr7+47VWtWt7i7CynOmIrtszGwr5
4N/11Jo3TUokwSh2GB6noOBrHW/b4JEZ0VUkjC00cyZCAdl85hePpDuSKptpzcKKpDnlo1kpuNmJ
/ItQaqgtBbCz8Wd7iUxn8naU6yGe7/nTRSUAUmu8DKN+adycbbBVMjZckg9RG5+NScrLmChyfM/j
0L/A4sVSknzKdsew7J60SmFSMG90p/mYVMFLr/wUJYcQ3FxMNqbZt18S+jZmMd67ZYXAiwZt4SvC
M+IUSbfy58XZ5iwNGbjW7+xPbt6E3cpabjNDjCPezHFV+cVjLSzjNa3wUuRMSEfTaYk/Gnc+KVvX
EKNMNCzWjAzRLSlq2fY1lncQVr6HVw62N9U0gqHay9J7sXMWtrXIo443aT0Z7FGHigTSPsB47JXE
dKYyIBox8f7AQYcEO6oonq16Vzc+UDuD8CHZt2+s+2IChMv4Ntak/WLpVZ9Tsu9zf2eXsfhAADfv
gLS6haH2YQvP1AfgMHU6O/YX4S50QgMQgapxHhfUc4mrP9tGWztQEy6q1+xD+u1BsVAZ7M8wVFj0
UfvyXBroJe9cctr7tIVV4oCQbjNC2mTAWCWITWLZ8xvYTaQHwWZCvhndBUN5XB2MkUZ+wjuJevMc
dvyboMC4aeRg7Ep/FVsObegLFdU6cMqEg4/RY5NzyfZF8pHmzXTLwXlTEsCgBaC8g9PzGMT5BnXf
HHGgGS511dLdZuH2xyGhnSEclnHBZ2vlbxOiOpEOxSagoVlVs/PhoYlTXSPwF6cLJ0zJ5hszpT8A
PUA5hxqON3NpGeqRtvRCpbvxLTammaEfk9x8pEKM1x377c1Y1L/IYRowlvxdoPLl87HWCQ15c3SC
nB37mOf8ssw/cS/KU1hbU+QO7Donm/SFEk33ShS+c7Iy89AGtvo0MoKFxdIjKSTWA8ImvGZsRDxB
4bjss44qGQdT+dbFnPksNvK10v6thvwDuGwkXbYJn1yRu0w4qRZcvyPoxXKzNeyFQw6WmkF4tm3Q
zLJXeySY4bN1uuem1N7unpy39sdv7cIIc2pgKZbVP8wY9Um1oficzWuTsxQNuxp3pCtgg+IcIh76
0E8sZyXa7MiuYsxlMcSI0DDu+1kUmJOT9mvFnicSHSyHruxfisYZd5SIoHxoryYbSbp3w7czLPXa
9bFP4kqn9ihFZN2mtvCPlfpoJzmg/JgG/tftibMuZfqewZUO/wQFv9e0y+tjM8fP1pT+oEd4tVzL
pSwXxzEwWKuF/D7SDZsWczsP4XdqeLu5qWdGb6TNlY7cmqW81ezNtp1TrssFb2SZ1lt4QLuuGH4v
CoBFCUwd3Oz0e0ow/yGKsjJcUtbEgAqgt9B2vWrDMQQhktwWi3ezydi1oHPcgaReBWQQrDF6rEDH
Nwh44z/VUvywOEtAmhCpOZG0lWcJnZe1XM0O7ko/zm8M5zYiLPdM58O14jstMbd6ZsrOtilzpsEe
nTDndTgYPxF/G0gMtSdWdZZuhDkePNYeLE82ohc0I0X6GcYz7tKTMINt5+udIQzAGYwI4A/EQfcp
NYNjZDBLb76Pic9I6lpzWybT0e4+pKUOGG4Wf7zYVKao2VbaHcZ9KzyACSJCEfjlF/YfAj0/w8Z8
V3L8CKsvvxM/WGJJx2eaInQeNXH4NDg5Qx3vsrTYqkBqV2thUDOB/sjewwzxsUFAJFh2kPjeqgJO
HdWfDmqjTcWqGp0TnlcPY3YZADCttYmBx6ZGHJncomphDNBvZR9EyuC0jY2zNbon655JwqBqywGJ
7AuKhMcIYROTIhs1u9lZvvzSntc2L3ftkbWeGb8QYyrEokawNpNsq0X9gIsftHB0P2dcOEdK9Bh+
xIi0plPchlQ9KQlZc2bKPRd0F6UzBXoiMqxgDmse49HQ3Z+6VNWmIeR5RbX5TITD0SEbO7w1CdMb
sMznODWKrdlSfLoCH66nVwAeyPopXXowdJQoBQFFjybPgxQsRWJo1gtI5y5M8BqIE2qrbajjHauG
J7TPZwURdVVj4V57Ejex6/yGf73G1EbN6kzObijS7yrIv63R+Oo0S6HUb9b1jBjCnPBLjdPysy4H
bj/ry2yqZm2WyxGZ3e9yQV7nxM5v1Pd7Un6+2sZ+8SU6srY53YkJ+fJNVsBzurylo/su7bnbeKJi
Zf4HJ12DDx016NJ+0z3Qetks6AprF/j8nioQ5G+NnX33bVVdsboI6QA59T0T41H3YrImiRbVt+sg
9Xw0zDnbBwBLIY+QNYvNkDvwP1g5zNJButf5ZuRo8UDfgt0OMpgqaGC8sfoCaYqO20I/RTdz07am
dHABsmTlaPAiFMeyoRWZ7FTukkG72CXUQ1zhTEo6WqwkS054bl3NB8n18Ds1Ee7WWGBXQMaemjT5
UC6OI9m6P816CFkq+ChbeqgKToMIvxx+d7Wpt/HUf6TEvtM/tr/cWD6MC0Zgv+sJnQaP0/XdMeW3
5MxcWYluvu8m+jX1PUsOoDAkMifNozl6V0Wf7TU8vy0KxxVekg/bGPEo8PUh4MV9q3PejhSjMpql
01yNj5Wm89AjYHOpOJjqfB94rIHamLq/osPEmTHjqMpvyxjfdBP2W50znyH54r2pJL9gq4b2Xnv7
oiK+FZ0P7zYyYpBb6BHmlW9z49AGHRVqWM6KftymZJxurLAAdQKH7+Z4Fdm1Ag2R68Vi5wb1p03C
gbkUpCuUVVSZX/FQzluh+gTzC0/GZMnqkOd9sRm1Tj6pCXAGAZHzMPkxLpIIZHKYdCQt+6PDVNis
DhNmikRXwTnoXxKPJ6fvEAItaAoVDjK2Rt3POJHfdYZUSbnAnssRDyy3Fo/1YamDS41Pd+Wbwd7i
PdIIZyzhkQRl7+2w/JGrd3uOOTaN+2WGnSRQ7PoSRCrVwOI/L4EG1BYYKZ8SUzhfWJ29rQapoYKK
CGk2zHCoNH2UHpnfeETOq8x8UHF6Yqo47Gr4/8/Buh5dsQ9ycUI0Fa9CVpes/tSmMMxbteCd8WFX
bMDp3bWiJE0PWwrHhqBWPk9SGh/MPAhUsEGWD8DMKZ2KeHqvUv8Ld0IXmmya+Q/Z26tNA0iLMpIt
Nhfbqkjnn1io/4eo81pu3Gi36BOhCqmB7lvmKEpUnLlBTfAg59AAnv4sUKfqv2FZtseWRKL7C3uv
/Scog5/J5LUXL0cGG1czMLbt1Gh6kDjmCVJmxxpyvFlT/NdOEVagfGCOFmLNtKklkaARIY7pZzkd
E939EJb6HYzec1IeiKFmfTS6QL4kTwWxUn97sabpWdehMxw9nX3aE29y3XLNw2dCFfvCVLpfhb1+
Vm3Pxqb0Ex4CjqKZSEwZ8pN0ndjwk0S7AAS/j/ysT6ebThgVdgx6Bd9yhTtu3XX05eEQbxqBlQvg
wZPXmuMpT11nBekdc7eq7g7mo5ABL7dWaVEXuR5rHwFhkhQ7Lt6QooAKb22TpBVGR1N0MeAf4y+t
5V8t4WC5ITb7MOO/1gcGrqAFeVZUfwIyJVYtR/RKGerXqLq3AV0F0AZnlbqUXTDEvK0C4ZRYzlHP
LfSfhl1DVcpToLM/3egzUe2+8AZ+2W3wGVJEv9e5+i9jCoHZxL9ZrfqK/QLvzOwyI06HHXON3VTJ
qx800545PoR7XR2SMvjLduJnUWdX1OgbNgvzyka14DEMMuuqYKKNiDUuvnKMYLHrEOJhRfxZbzzR
Yr3E/akc/b2uxKFhpGPStm3S5cfNidSu3NglIdra1+CXoLBM2Ir8VyRTp2BYc7OxH87NEXzcKXQb
uJ0WM/gm5BzJFFrKTYpK7xT9Cwrb3s5u3fNsoF4txN0OBDVycrP8+AJvKGTucQzAfa3irqRWkHQ2
UpQ7TEmIPyD9B7H80yvW4ktzxq4pX/hFqv1nLEIeWSwwN3hL1A3VTpY1Y2KJ8L7HpHEwJxOnvxmm
+xkipltf2J7+SiLjOrjhr5bbmCg8AsYtEjmcRjTLufZTTcWmcoZ/9eKSDy9mwflRZf/1sOoNio/G
wuRkO0x8kjzbuZbPQ+rNL2MI3FF3pAQ4/a/RtptbXBUIXJOfKQUFZZsu14E5iWNKUb0KmJc9u/Fi
9C03Xf+XCvmg0uaX1lzFyUeMkOXoFmi5PLdl8BGycJil3kQmvViaV9G2r2PQ6NO7hcKUK+prUCGG
Zkb1GwRrG+IaJ6aMEnxS9Cq6R64GidGt2FbCBGcToNsqLGc7ijFctZ3F3LaNKK6NUzVZ/2JMzZ7V
gT1NvCdqjpkM6fDix0yDJ2bufVk22N7cH6XsoaoZ1tpC77WKhNw1RfRpCmKJyoG5Itk9O0S7FUQD
JyMFJ/vi3dlFZTDtYtACtanfk2T+kdXzXWr9z8I2nWsEshF+q2XQ66KW2IRW9oM1LlQb8iuZ3kH3
sed5o2vNmTy+J7kBI7Tm2HOZl6MnF2yHOMIVDxA3XMCCuCe0z7X/FJO9pInKEb5ATbHKUTnSdW1M
E1/siIRFFXH2lJqzeF2+chWYUD6B46kt3OYFLMirRMs2wAJCvudkzbUi3Esbgfc3imDZoN4hrTzQ
+1D1yzabl8i4lIl2biGDj9LvrTetm+zWm93rEIvROugwam8Pu5YkW3ObKdyUCn0EsLnxh2jTj56A
rH+x+NvU+H1zPlID0smXgpMWGR30EAMB9tRZ6poYuSSriAJ3hULNuP7vxYMBVKUc5bbKn3CPoz10
RfZ7UEW4iyg5f7fSoPy7YbgqmTFi5M9J4VhrUSe/hlae6jGaPtE5XK0WXZpXt/3WN01MhWVlsUyJ
4/daDTdnjsozOhR5Y+A0bnmWyw0gOj6aFkrakNQ9eLllvY1GhwFyGqzsKs4R0OinrkgZiDt2+BKa
HovlxUDXLs46KsDnEXjm4gRpTqFqshdviYSLZ2iGohh+22Ae2koF7xVW9w3jRA/TOi2DU+o5h72Q
X62I+fHyDcyGZ71NXhngcn1PlJq+qnbdMiTjbJvvccoVLAhAfo4nyzSxfnnnMMH0F3f2fPz2RQkB
W2AOhuJCTUmvbL+3weDfs9j/L2j8+NB5A9feAJQt6Qbzd+Z5wd2Ikh5oEH5blwoMghLvnZFkz8Aj
HNpM/78JP+MqcXPnGqSd4E+O9n7OucvRlaubiN/KtsA6PaZmzrRnNN6JAxO73LNhvuRMa0iChMPI
bNyFlFyNU7svlGKc3VnGx8wBRWJnU1x8Z8mmiSVYP+SXZltPqASI6DCqQbNgKu0la6/krTJgY8gF
u1rDveK6C96wlbOXmfM3Gj4q+oasynB21TqKjJxO6o0nyr8mfgd0NUOWmun81EBc3Dy8hY8X31yG
GIj/dhYuuSfquH49cmw+bHTQJvE4eOFJVbH1Fps11wQuXPJgkl3RyvY0abe5mM7dzmT/2oBwLEbT
BUS0Bo3SvBKiqGkR7o8vOhnMG2bQf1O7J0NrCj8ydMvwTD90pqcvD1BrKy1xltHAW+zZAa4ILvhT
69v/Pd4e9ns2ZjhsJYcpkctgrMwv2fQTsJ+Nt7z7cFpnm5sRKinl7J0+qu9YZ+uaajNC6AW4IAA/
QzgPKQvW+YE2LQQfKdEUp9Ywgd31FEhyCAgtS1FdT2UizlPLr9tk5Wl4yc1udHKjRej23585Z2zL
raXzc+6qizMTX+S4/d1T5b9sIowcEA5SvRpt/Geems+Md6aXIvbRLRpKvhdluRpGnJqjZzw93tXY
gtFKZfs2GH1z6ftBIutnSNXWqb40Eyz5rjhSevyqpmJ+nzv2rWnRgjEY1VepflO+Du99MZ61QCUZ
Qddmr4aevAEZ5iozf5tGMW8eH5TIooScLNYzUYH5rMX2VKG4aSJ7i/dE7QM6z2f0Iv5m8FGHRNXw
u9N1/sePxGeo7G1Tj8kh7Fx7X1Yt1Y1ubxNur40YuxaSsj8fBjNXaDaSgs99aDaX0c0+1dhOwFOB
B9DKeLuBMfM90aTDZN2btN3qtbZnDr9IwtV6IJTNmjEcXhG5sjI1c/Q41sZhX5x3sYEAK+qujuXa
G9/os4OdgW9xtOOfm8T6VWaufWlG/MTINAEmNGO4q13kqQFw4scLe8Do0Arj0/Lt9iydjrHX8leB
PT21KXJ0gsAiiJmjZuacKViZkmU+r5ta0unrJqovGdWT5Mg56EJWh2HIKWEnf5MpQS0yjW8hEjc4
iIBnEsO0aLY5QkLXfBmIn8ig5F0fL53AWD04jNxwAqubx5L/Wmu1nUNkKo6OqncW2RUCpmYPyVFj
47JOUwKvwveK+XUkr/vYsCVhYOFjjYhalDNO8Z+GOMZJeGeMlZ0lNuRV6vjo7Zzm15SC78iFwNwR
OU+4RNpLQn5WLSucBV5r/MhUyNjLH5+HqflFJnJzSbyu3CV+GCKyIP6GUmKGJVnGS/RPVV5TMM2k
VPnFwbAHOis/9QE0NgI6q1Fv5wDpRd1UyTO3oPnC9/9h95PFtK6P9xUt8AvdxeL4B+MLWRCsrW3A
IRTudMgUNoCMhMNXGccAAjNQcB4JucpL0KlaSQubkaqdsVZ9kI2y107CKq/PgxCCuDlccaoF56bW
dHAWuxStOowLFQpegzJ+Ncx1fu6Ru5wnc87PKTPGXdB25EUlIb6tHF/t0+Ml7fH6OT0Ls7xJ4Sws
z0JWWetxpjwVMAce/5bhttE1Z4xR2wHwbQs9geUY7f3xEs90xpC4eeyR4Uam/Z7Uy4CVTcwhJ7vU
6MsP0VC8hX5UHhMPVJIXp/UpM6ncbHcyd27YW7jK4a1iVFQvExKEQkfxnvCyClY539wAh+nEKOs1
qeR0EXZxMotav6QNHqMFOR0UAEesqIDM1Cmu8z74QM6IWDhu0WjF0TF0Mus3UiNwRPGH4/mHUCix
1UHaH7whGY+h1z/XnSyeetX8shaghNcDKaiCozPOpymM/zOkHR4rs9InVK/jc6TAmMQzP2fuy69p
QB9pAQaIhPv9IkdSbrOuvOVm7O5pCX9oH4GTh97wR6sBGljG9HuePKZAaA4bf3A+nXymNi4rfckb
8NiDcWkN9zKYYEgFcMgnf3kJdf4exTLas/9SJ79W6vT4K7Mz1amyquwwBf2hC/v6bDLV+n4pxgZo
VppF/6RiSCwZe2r/QHDoT2fs523bQD/PEP6fbfpl+NLe5fHSTNq7MLm6fduM82yeD/87VCiB/Q0J
a3TCxTC4K8PQTz4sqtP3ZQIgNUflfMiDuaNlCprk7IdpRN87GckJXY+9xYPhANpznTMrTOf8+DLM
knjPSo/ZSFFdxPKCkTbrULYivYxymItsPq4gz9gbLw0fgih5sVOmNAKS7SXBCYbu0oQL7I2y3UWF
Me61W2/M3t9l5TxyylTjxfPleCkmlfUrH8x0jWAQk4s9bQeO660xofn1RHunoPVRVm4fXzDf6e7R
MLSHOiTkoXLHY6X8DnA6xWdtzhh3HbYXPM4tT3ZebB+lcDnwy626e4xl8FUxfvKDNvlEFJ4BsCOz
sS+95LOUGYAx6uS9lbEiIsmJUX33VIVt9/T40ggCiMJtfqs6vsnUYS3yeNfoKcvr/16+/x5ZYB72
W7Zh5r5mtXvuQSIc5jm+Ze6So/oom2b6gyuHG9VrvXX7wWU14QpnnTtI8s2l8kAJh1ohJ3J0CVUQ
XMvv5aj/PkARpdE/AxWu911eeR9+Dos5W7AEoe+xUuixz2aKHxlV9pynzY6xaXySfUgVXGrmrElc
7GQbxH/546BVJcu7RRS9yZZoiXxxHKUtdaGR1WwEHSBNddPeUjlxM7nRUwKiDnRIaJ5KJEAsBu/1
jEbMCMjtKuUio6wz92a5u8cXAScBRZHxkxRxlhBmz2eQndWP0k8vc13tki7In6ymcN6xWHDm2PKF
bWJ+SiIY4YOw4NF0MqfX90ccu7M6VIbUu9Yugp3pZEv0DXtjn0jtYxSifRBEkt40QCY/7G5g2LjD
ZIalw0lYwqRe/xZ7/d4opI2cm6WONTTV/vvksQY+deNGdlF0TUMTQX3dxQcc4UScGkxTRN2QP6At
42r4GsZy1vzpWroURR3x1k+12rqWzC62YAVSxIJzyKTeSKPw5Mb6Txmc/HRKXh4VZ+lk2Z7JDtx3
m/Z55J173Ni+48ACG9DTFewpQVrzIy0QmzuToK2scR8zFdDrXIBZ39jMAbdzHajsaLZheLCEOMco
vNl4ZOVhBPqdZL51KRbjepK54a7QOHWq5UvuPRRrs/MeNM1Z9706qMyWgFxJ5FghFFObCMTeGWc1
adTKtBe2cJ5v7WGEI58EHsKSGQ4dG+OOVYNCjh8642+vXZTl04Amdqn4nW42j4Gb/bULJ7yhvud2
Xd74xOz+FKa42W5rnM04osb2Nj5qfgblEYuUDiR5injU9Up+BeMkYZA+fmDRIQJ4HK2Y6v//aLUD
52swAxc8OCU+mwdyKcKWpAkpYVhH+MOs8IlYmvnyqAd8LCHo62gYHjwVietkS7COIknVhBsUN43e
GXH8bFb9wXI8cJ/tQoOnF0Ek9Y8FYHhAto65zUrdfRjmOe9eZJWXoh23U9l7e+JR/v2vFkQzZly7
rv9ICIM4FEwGLwGAoT6za8xqnd3vSgRuq2bBbgSzG5xtwNVbBbwW+NCAPD+qUr6pkJaaDmvf8nE+
ja6UG+EWGz+F8bECCC5Fx+I7YaMQuQMLS90GqwGb1T6GH0OP2T+TCwsnJ+dtiOYovPqY50QMozSa
op+60eyM8xhWDR4iNZb9lUBVY9OP8svPfRhn7fjkWjx8Y5F1Px2DUD2ZnaixrbeBieZLUvVbRsFd
oJoXFmtY2MJmPibztCW4xfthTETWNp0AZJQscYpm9IKWEcw5eVRB3eDL6UDBZvj1ZcqezFKhA/6l
QeWmYrUvF96rYBy7QpL4p2U2JmKkLasSBQukSZsnonSn8dmg4E5ywYMeU5GsHAszMCNP78gu8Cwf
Yws2qUyqrWuOncSHG9IdXal7lPCRfXZTrIR9hyMsr2qc1ox6ltufniHq3mf4gwKv4///KaYSX2Na
FM9tzT/D84vIeN3XXnGoo9JcP75tS7JWD3vhYjOHNUHQzlUzulx/t3dwG+LD44GfnTFcBPbHuOUE
FW7sbb4/9ri1N840iFPqqpDGAmJPmrU0n0l+fNwpHb+YbUkkQeiiscNJV2EyeW5iJF52PHwleSu4
sAJ1IgFpfhnslzaT6F2ZDNKKjwgKlkAk/EjD2lsaf+AgYtOxSaLxSoJtCFTqCKUTCIeLXiZqo2ff
kXDZgowUTL98svCguwe3VdVpKgiy93BkAm9cStxmTj/jsHn/fpxDHesjUSMI9ir3EAS2/z5UUGmw
cn3f8b1VivWYmMPesA2xLSCmbIfAd3cWMzNyMZr2xNjk4glZHtqeQvfRlmN9mDMNV3F44UZrXmK6
EYwdrGTbqn2ZcveHkajoUriaZ6RpxTXDCAXkp2dk6/KMh3Fz9PXMXsbCwxcSL/LIPJL28Ar0iTXB
wEdJlulJ87ytUz9wnmgJke5GrX0Kycr8JAS0WavpWBVZfrVLXJtWDxsA3eFZcI8SqMRwa+r4w8wU
GDozRhmIsTk/mgsiwS/f95IXUNITdrMd66G/T5XZLjv27KN1x89pSBhYeFq+aEVi6XIvP17U4GGA
mkiQUJn/8b/yw55c9j8ziIkWwvAlDDg9AlSD2+/TfcaSthmKiBWyz0kUedZXFPXDq5cRvf5462yN
X4uq9X/16+xi10QSXTYXUTE2dXvz0i//8cdLQzDJyq+KZOvBkbk0fU9VBy6CJV2FB2v5e4HbOoco
zp5TzuUbkw9Qql1TrR+jCKeXJLcwdOAGD/jmlIl/00WUg5uXXKncp/4wKt/cu3GsdyBqbk2Bg88u
w/QeIoxt6ZWJiS0+TI/yMsq7DlfUQDHttf6RAdEZqvdnAaTv5IO1kivDkd3Rn1jYAK8FVVVcSFVN
L+4YhufvIjtBuhZOfGQbYbwZwCtPZllnHxz6kMkW37lRE3VtNnBRgpAdazu7P4LBLLI11nizWes8
PXppz+K17q5JzYIhmxrnkle+tVWsjhYQ2h15/29ybLqbtq0Ati4p4S3ANYBhLe9yOr+VBCklQhnX
1lU/i4VvJnt6oceAkSKRtKagts4AZy+Pzr4n8PtR5LBV0dvY9cK9hQLoMDPbWfMx5bzMU4OBTUjl
7YnhiQSpYi9Ko8F/y5fmEhIwJNNTKPoBYQoJG03cOk+jJ0jkKlq1H8uSzZrjiHNnJDcjZnJSh6W6
FtKy755Zv1Y2HqdGULwz/kF8Kkz91A7WH+gQ0yXUxT2OzeQeGerazKBtS3MAChO0eNSXTUFb2/DV
MVpE0Lb8VUzG0ap3KPKbuWMCtClrDWkFxAiVQdKeoopEueVDSOVKvoAWJscGdBaIxew0eHCi4b+w
Mlz8YqFmfxlL8NNqxNLOCpDQJ67z2esBoSULEm5BzcVU1Xi2A2/7+FzaQmGP8dITCrvg0MACW5f5
SMkSeGcPSsjeUA0iHQlR3Heha9s0wBdjyuXGrRVbP5fAttKlLCrEHB4fz7M7NSU4vYDSKsuyo0ia
/Qyc4JRobV4wcTdQd6iDSJBNj32PzcetIhzAy1Ta8hHdlVYL0yAbWcW70c+kcrIPe0kGxylos5iH
W/a4JAJJIMkUDohOpHlRUYIoLMnUiWXFvOsd9uuUfB7xG3a/ZgY9fgnqx3VBQqwGU7B1pt59MsLy
j11PNVcBvxoLxeJciHqP6qbZW/Tj56fUxa3JMIbzKHx2TDHdXRGxRW8gUA2sqHGPJJS9j0O00HO6
NTRcf0bU47No/0SGUxy6yeqxRmBJbQZDnEqgC0ZXTzdiOfA3PDICLZMALwRF6TUZ8p808/ldGuaP
NB2Nncj95jST1Z6Q3n31OnFEdJq/gajGGd2/slW9F45Tr3lS1cbRsr2TXgBFJDKGa9QM+olt8H2A
CLTvHv+vPDC7DRt1uYdx4GCgHseDzgBA5TqgMJyTHLz8oiaal4FOv8x3Hn8l7YTSxPaewzHFcJfF
NYZ66DgIPmwIySNOmlkS40AbztKB+TT3Lkec7+QHuP1qQ7TBsGmX9qpLxl+PMYk9IeOkIDSWgnDu
+JEy+zJqG+/pMpdiVqFXj39RkP7+nBE8MhXGT39oeGY0o6EwQYD6fYE1FQ+ErplyuGW0xBF5pcnI
P6/WcV+/d45gZuli8y8rmxiYOroxRCWlJo+nZ7xjDlZWQtJ85sybirj6nSHdTbCAE5PINreDUwv0
W3QddklsA/wkF/FEUUJUmBD1RKayL/GEvbex3twlJ00IJ9jbYTZsauMaUcr8y2T5O+goLCg45X4k
x6hwsDR3kC8OAfaVozK9dCX49vDtl2wcGY5utauaPd5HDmozPFlmVJ8rmAdH5cAw0S5PTcLRg77M
yHzwt4bjA/ElYyqbVApmyBGvgQ2fGBnXJP2/EjEg9RXW4IKHeG/6UXdiI4ZoO6yB6ymfBd5SYCTB
lF+c4v9/sWYXmP+B5sPKVljngXOFTsZBrAV04GgM7Yeh8/m3keTNvS4d1BZLQ4RUyzy1alcOYlkj
i+TFWWQjhluo9UQQ156S5Vc9aUAU9XgcGB/s8hFxuWQ8s6ESL4mv68VHllLMN4o+0HcrUCFM8bde
gPiPDcuwlxUDB78JFvRBUt+nOHgdxpxeYGRfIQNEctkAKyXCbaXq/ECw2PicKa966oNieNXC2Xt4
ZA/Wcuuhv+6PrS9OCSGgFwZoznOlexZBNlU/tquNiMmSseL3oanVvtD+qmzchcSeTaTWl/ATuO1Y
z9oXV9rluizi+OYbMItLouXEMuBpfDwdXJDBUYa/OHoBTC3/qRa508mPcXYj6k6WKChQgOVPewZd
Zqb8jwtu7FNsO/K5jasBXJH/xaQ3e2/YrBgiQS8VaboFgnooXWfAy9i4H6uQ0UfJEpVRfzDwhhpm
A25wWfLiOt4aoSHOdWaXT5OX/7UKbzo4Q45nfvmV4t+v2Yh7/3DY4hHiEOItAa4eN725i0TRXlWH
44Dt0IBpI6nOqmx/WAaTb1mbI2mmHuepQ29czfGxqDzmZcI+OkU+8ghmJ5ShztEq0PJia5vf+wlB
P9z8cyBc72Z5CqQnYGkjaQEzezWI3OV7KovOQzNBB0Dn4Vx9HNCbebndnIbty1j6zgbBMsjVvDhj
IpnPUoXVlqCFS40uG1MXhl+q3c+ubP/oUIsTIdbuwQBtCSilGa8TZtiFbUhqa5/D54Sd1mFrsWEe
p3l4SFykVZHGl/TYmYadk+67kEbRbhfhOzFuy3TsMRPzA6EPpn5NveE+9RE4/4HR6Xn50mrvyVw6
6H3HEbVW3yMNbypgOUObHb2Ka0Xo/qNmnL0ISBTS2Ix72bJAaecCYTif6VPdlgpyvhkca4M5y9La
aBC912EmNNWoiXzgkbbxa3fs/AcgrII8rTC1jaNrRzD4bNZ4wAX4B1nIYcLj7jjmU2XEzfqxpago
9mErlO0JxPoL9Vi+RoUQXEmxlbiDhXstZ7DT+AsvXum4uKm46caSGQWbpfPghPZZgETbhlWeHdKO
bMOynyG9hWV/a6kuPmyfg60Tabv2+ohQE6S+hB8CaDVl9AornHNmB8kn+VvV2KhLMSZ7ah/sQ7LN
9lhtubtaWaxmh2PUamYGBNHYr8lNzYkfME5DIvPnYZGpFIb7B6QXLaU5f0rbyAC6BNASswBihRzT
wyjTO5J/5IeSf8lajJJJlz+TfnvQaZV91b3Yo+cMCawy3lF+rw0p/XOEjP/CucEkPfrd0vJCyBov
lA/I+YL+NCclkm2QSklodufJiPQmdBt3NXXO3S8DuS/yeY8IM7vCFyPBzLgFTMgYmCWvhSWj375c
F64JliCdjavNkgRJ+d9FnrIHVJ9eMGS+QvU3TwAM7yrHHWOW72AEymeCN9uDbw/pZiwWz1cIjRHc
6wof48gA1Qboih4DAHRQMwejJjZgO6URctKkKlkZL09ZXY7RwVtWGV0+nopcmZQZ5rSNakGfIrD4
qag0cLofrMEZzoVLz90xgWtGnp/g3i47nba0uENN+wIUTG6m5W1KEvPf/7iqtd0d3AEdQ9rUP3AM
YonWvrWeLZdZlj26vPu2s6+Lnn6dEk1iUD2OPQvmabR+ZhI1OOPi6UtMUb/tpA+DbPlYVVVhPqGW
YBrKjzrV/tsDaYzU6jQLJEEyrwP2Qnl1dpblqPATfaIoZm3nPw0wFQh31szhhtMwyOhiDtUPb47y
E+ozH7gHg9Guq71t0lft9VHcDZndPfeA+FwZBq9lSrbpSOWxi6faxXPOleKm8EdCP0A3Udm/+BVt
a2QCfT1arxbW/qOmh8XGYKg1oIh6284QKWBxJZfGG8FnB+nMpBTVuTSRi9OQZOsmGyZSdbsE8Sjd
R2v4h74EaNmZ3nPKbOLqaORlj18A9jz/FQROv5bhuAuYv33BlVjShn2/tA6PTs9FYnRRWdOxOaW+
sfWHG0D/8/IYzvUoGftSVxvmJDc5soF1Z3TtKWjbz0QQ02mr9mco2GVyyBCplDnyGua63wtM4MKA
r9Y8Kr0pwinLGApDNJNf5uLe9/Y8i5vsxC24FN3/ab6xhica393jl6K15mhtykmfejt6Medor03b
fJr9YLgmcXn+HlLMyQbDjbGvlqkY7Or2h1bhhzn9aZrkhzXCs3j0DhzlwSnP+vnAcAq5yDyJvWP8
1eAon8ZkY86S4qdg9k9zjN/A6RI2Lln1ojO4bxLBAdsV/JPdoiBIxjk8R/PIBHcRBhpxm765xfwZ
GSRTo59oCLLQtP3apr95HK496XIzkmBB2mhQO58K2MjyCTUbukbWvWd8/Sbaz4ORBfkvRHyIQgeG
6V75C4TPlsmsv1J1fWuWeOhFHWL5pE4+3r8Gg7/v2GROE5a9d+c7HB9ORy5o2kOOkJ7sGwkQ6rnF
BHZnAsh/FhPcvhR4TVCFzWfNtHSfzhpQLsFXW7xmYtVmMTzzGfEsNGgK/qX9Mi3qd0bPDDWzoGYW
Or6GHYwJtRwahpsqkkBQEzg+4CaMcg6TgNlZHKfq2Q9zVkOl4ayGzj6xDCu3kx9UxwzMD5rAhhXc
UlenErp/MpF4YDhBcfLmP6Hh4OF/TAPreoP913iLYAOu7QH/eu0P9xzIwS2KvVNJDE+6Sn43hdRX
7GDxam7QjDHwoUpDF70OqynfwQnFDtNLWGUVNRm2xvG5Rko2mFb0ZttUdIiGrpEA0oWACyB9ZqpV
XXO+SDcHsIlqE7ifGi9tOPyuWhQYLhv8czIkxtkxjz2hezuWWeb2cZIuU0Bj7LLniLiSMAam4vab
eJEBDD3teBnpbB8vmg9N1sncJ+Nv6WErnOTbBMwRebu4xQG7J9M0mkOlB95X5gibYSyiHWY7/MrL
844444C4MSOkNV2oQOgORC/33gxDsNfmtAtkbqEGfbP7jPFxagOzwloYMwSQHsxpmu7VAw/P+Acv
1qOJDSW5bJ5VqlvhYz/XAMXp8OJtmCtWFotyPcJ5edYNozCmtkxBrdAfdiJsPoh9mA+GHgDts88H
AByc46jfJ255GpAOuYdFwtjafMaHeVY3cwTt06eEAcUA30UI2ie0UMQrLDaH0kiX2GFwC8vT4lbD
s7b0eIYRO+xMPI6rhlxBL0rGXcsoOl9/hjlmENFl40voZR1SOcDxWW2eYJv+tnSY3WLBW2awKlo+
0X1dxuRRseNtquKrRMVx8Mvlt9ZqtTSuCGRGwsOBYRwBsek3TB7hpmmHnz4nwKZIx48ino39ZOPY
zTpYnUbhgS5dPsqPiyyEq7ob6CAel0XKFBDLLcOpru7BAMsf86x5QxxUYh8Zq+ClaDEH1LbsE5xv
DUspk/ni2NPZqmb1UQWfPtKxXTOZ/WbZZD4GZEwXPx/DxlmRo5iT0kBMKqFebIOqLQMhTtyB2Fvs
uyZR6fBS0xSEbxVx0D6WQkWKuEmOpFaOiUrIssBfnkSMrHHslzvvYZ8D32uucrw8YTn9VAuDTzW7
R+tiTEueQk3d+Rj70LH4N9f3750PaQP68Toxmycf/csR32RzwS+2GZdFR62Bsham806/iJDv0QV1
fCiV7sfz4+1uHTvb1Hy6X42/SSaQ7BYJQ2mPWYMbRzvfbIOD7Rk4IxNZflL60p+pNjl2Ngl4WazE
3hcdqXoGwIMx8zaB3auz6fx0wFszcQdYBPavOCmQPoFrT9TdLaCyB2Len8IUydgyjzAJK1EJyviJ
GEkGcPW+zvxgV+cxSC22FIZSNNd+rK6hQzjKxCCQlcZQnEljaFY9CMpiKtR3myqkbz8zzsCUGFJ8
jyPgLK5oA0HigcWvcW0UkmXmx6PZ7FGUp89V3MBmgQN/5LmcSDYLX7n+6qWIiM+dmH9pp4xeZ3CU
L9MIK9AhLej4PfYo+sYDFq1rAlDKYkdCU/XhLLHiWJRW7Hzji4sz+ntBk7pkcRiF5s2SI2BxuALV
LJkaC6cGuFfXr21jLSvWCr0W/aoFD+KGhAiWDhmAlyGY/pW66LfgJOo7pOZ3kc/m50wqejogRgd1
zfmbBb8Ehd0wesO1Apl7jVMHtIuFAsYQ1lNGjq4e3nrUnV/zAMFwRKy1eohfeCfe1IhMRzeCOdLo
UHlY1rvsGTmwcsPwpVD3JbEAzrds5ZhAPGEJRnxoMmlbbmA2fHuVJfqmW2xd7TQGbwwPULBrjOl0
G/lj8ies8KTjXn0XE+wV1RWi4P8xdl670WNpln2VQt6zmt40uuqCDC8f8rohZOnd4eGhefpZVOZ0
T9UAgwEKBShl/lCI5PnM3msjKLofuR82ddy+/JkR8FtseOZaCltCnmFfhyR4BlFORns49JpzaZhB
vskWy4kU0/ZdYQPXK2dPnpq2FKR9cWSiMARpDlDgKHQdDljDuOLkisx6ppMaOCyKI780EoYsaZfD
KKf22vGDp0wbXxAyb1EFlHdQQv2L+PeruqazOeQocJaiu0/98TFJBHFS3MqwL8qoXDvbaShdIAb9
dJxwr1tKsS+nAEFcQvU0oYo71L2B/mlwcELgz88Itjw2C2HwzHL0o4/1PCLEd4+Ku7hp+zy9Kgms
ARm0FdM0n2eju4REmlw4A+qtVo4k365VcI0prkUauuNHjaeleScZhRQVIvL0rAIXN/jqRA1T0sAe
NTTT83pVS9BLyt4R9CjPfW5ek6XrHjubyZeLBZpFD6eaLF0QM8l1xor2hvETgun1pBBJyp5ltLbr
RuOmxpu3QY6MsU37KV1DgxG29DeKO7WTbnxSJXodS7c/ms4hKEyimLZyPXlpq4ERBXkLmhM8dXa6
nGLgMsQtgHb6FU561Jgbmsqv0kfw2TMNfqgt7WdkyQu9wP0KvMumvOvNpXluBtLe075/FAF86WIx
reeh9dHtTxKnHlE2BP5yIv2WDb/PRy1gobw0abV1Ul97KnqLSb6ZkmmxzjStptv/QqjxlMDTjlfu
+rrZ6SyKvyDBns95Wxx8G4nfb6vTGy3mrMo3kNPz+5VmLMBk4tLKsJuRI7WtB6/YzLHOE39t/Qyz
ehf8DscahVDN7WkUxbwhj6R7DdDLhlcMbJozonJESU4zbv8sG5pSC1gYjBByDHkUgvTMZFSAk+Ng
t/iwUGoqs93vxSaEdxckCp0YQO+H0eiqEFvzjQRgjaiGc8jEJbtb1u14k7lfv++OKxgvl0hmzvYI
HlE6FIG/+lhGO1Dh1kmQu8LZkD16m9/ndZ93Jl3dOqhtgozFhSOtR1TsgMgJKGTkYlz3ieYdkeMp
Boz4pvDkrT0LKjvyDJqMGZQ/BjuduMTQNUuCd6aanIY+rW+QA89bHenlRdHeCi11zkXKFt2T/rVh
SpiE3qdY0w/hxKRRJbDvji5JVFmwxpHghDUreZexdjj8bmIRrB1Fdxdo022/dngi656Mqb6k4mpf
zZb0Q0wjyLa7ik4N4K5wivgRzyHr/Sk+MT/EiTV6w6mfYeZkcwO7H+fOAZ4JCUNO9RLjGdNJFpIB
KpxOedgk8FLiPm7nN88iCQwBNRGeU5jjD9yPiwLzlDO+bFZyjwPy3Yp9tp4q3S1VokWDIezbUSj8
em3HKooqKrlrHwIzBp0ioCYpF4qO6lZHTHtvwdT6tNa4PIQtDIPGiirMq/LT76WwDFl74Vqs5o1l
Km8mxgXh1GSXXd/bf13v45JqJyaSUH9iAMEuzf5fRzVKzypa+LN2YHcw9P2WDpzfFXIYCw1Qy0oZ
qiF3he2xeQhmpuNjPp30ZEBWnbXAPR0QUr+XCMPH5piCo5apauGEuy/uUhbnNnDy8xBMd+sMndiJ
5rIUXXyUfsr7UBv3SrfUc6KHcq7S2zi/05IquxkWHH1lsXiXmS0PS9tagA+R00ClVvc4RHoWUDjU
SiAK4e9V/ufjjQUwCmYkMxwiDwvJweSPT8exsHNyLsXWMsb05vf/MhSV0oNeDkXPBg09pTuJHnc3
LZK8L69tjiPhpJsA9xGiyfnyt89ouvhQN1p3xbaMnkuHP+dUiX20BXtD1av00QDqRJQKL4LUj9+K
zTG1AIKZZHIx180ms+Nyj9/RMoV8yTuCvNLZRkCgNLVXGtpzIqph0XkQXetxNZ5UaVE9p3VzGwxp
8ezX/S4zUM23WW49Fm0BdoI08ag30BdhVX3GRVBtOpsNThX4d1nAgud3omQHATvbBMURyiwaA+jT
VhLrx5mTmZ9IaHWtsHxSJIJfxWbZAMuvibW1vaU/1BmSmAgxaTU/CpWYcO+cWzwh+q90HxHStRaD
rTZ66zwhuTiwes0Pq+GdEBmDbHt92dIESPj+mn9OSnklwc0j8cJUCdsPVMFsM8EZrJRU+MoNnno3
2Q6zqx96r310A9+4chrLWvErnncai+nOGMrsWgziQ2pkNzp+2pwnkzFfEAAiF2yTmdB8zNmEhcZb
zr9PNpxRKWHbZIfPtgSyPzIpSrMA9HxmtVd/tW2eZ57m3n8KgjF5Jg9vwh7vc6z28EvnNRDLkD2t
Jo6qY8XDm3YCAbEIWL8Bp827Q4/Y68IojKvGgpbekY2dxEod4BX8MILTLzLcCFuBc2cj1i1CTjdV
eHi5HNNn4LkkFoN99cATU1tRq4661INWRMhomLAHcwa8dzpy01FZTmk5bOzKnC//vPd+ZUQHWbIR
CIY2hS2HILOmH4wYzy+XBRQNxhC6fp7yOD3VQ/1MmkN6jLv8g98mvUdKJEOVG+ZF53rtk8e8eTtp
E7p2RS2gD7Lc6mZOHrU/O/duf1uuFV87BcNJ89OdM4rs7FcLzBH3y1E6gRdN3995aSW2WpV9+ThW
z5z8bActvdxDJuFcrRsiMzMIBbU+sqdxZhAYqiIvb+69Td53ywXyQlgbSwocZqk+7aD5SDIizwB7
ouSedTWFU1+Ji6Er7Mtc6hfGSLIspj7x4bPqrdLyxyo67xn0ML1S7n57s/60bhx2kwc4sMraO8KF
QNFdoWZR9FW8UTVK840hOAlwWgPIAL8RGetOEGtNcQX/eNWGKsFQVqJM1UsreIi7yjzAZvfQhhXu
BcIt+Bmi9J/BiSFYtpP0TR+06hQY0IHUYFTbQg2rXskGPdNkzRVz9HxT6SzwuQ/y8xSIB38FqyhR
GVt7MtWlwCSyc+347Am3Yn4I1WKotORyLL91ldESpyNjhj8vYt+DfotGBG9Qoh4ttucXVosPYklr
PMCyu8pUrG7KPoNIVmvLX6WH0JCI/q7s8D0xJR3Seo+fFXIpk6Zjycs8DCZ60EE3sxdz9BlFlVVx
RSjz8gyvgDEnlTPt+Uat7o8xGS5d2TqszbGGFAXbMkQ797qHPaRBSPrgB3oNxZR5l1SJjYCl8a7r
BEfK+pGqqvqyLnAj0Jo6Tw0q0o1rs2UEB5UdvAVNENjpD9v3iCj6nbe4qX35m+tnZog5QavqZUHD
Umf3ejb493aC0TWlJ6pF8aI5xXSVrnB/E0+HlbJpTizm/NYwNIcq9ZetqGMNyAw3xG/7lPd1ggmm
IQ6mIkl50s3pSrH5AoRUoQz5HULE5XvxKyeUDkyNMSgv7KGyDk0uhgvL3+vzQMzDOn3k+WyxKwbR
tBb2xJeOogWK0k+Ut2o4ZNag3zh28LSwQoUBRZaSgfcADzPYCm0YHgrURiTSd8tzUgQgGPha8Df0
jlOiofjsEd8ESY1ks7d2bPON1yJjHDtU+uWcyNdl1SGOFnyyxNGs0+T16gEHy7tEnrkFGowZ3xm0
p2n0TgkL97Ma2giZPfYqIc07TnoY2k3Jdr3qM0Bd6hTjwuI6H0geEI25jfmhyh0mVDvVsfgttY0g
8zaNaIqz6QX5TVAJPC95+dJ/MW+brkoEGX/OYSCCYmupGueK4QBURtloR4OF3AZKIrGX6I13wer+
Sz2ngQeiOJEKYW6TNEnOHAwflGMY+XvSm4mSOJRFeTUwy7xw1ilcbhY/8F1tnjyjsZnK+fy7qFxk
FlyXZfPK6mW81EaPZfmyhX2wHKkhbVjgyj2SYz4d8aFPYb0cGBKwlGjZngtVqf3vCBkS/1YNOpvA
EuCqlJPae6U3RU1TpFE21c3nmLXoaNLqKR76l5aFbegos7jNfS27wvzmRisLy/5IiBSpOd4ado3E
lnRWB8ir7J9y0d+meo8ud/2o1CH4WlN5smez2/JQLDmkCWzUGv0+nhrjETkQ4Rns8+DaVTv26t5R
GGkSMbisH73yVJRE15OUjD7OulvTDNBWsoNMxDtUwJtZw5ExLDpvE3aWFl0KvwOGx8BxGgRSzA8E
g6zcgHo1dCXUEOWcbWY3W4YjK/gWBsOadCsrX+6xwoFnRh+fp6hj4jtHG8sN6zWBQ2MgukQ07vVS
mYr03OHeIG0H6wdkXE14z10ABUDUxBgtNNH4dTmrPPCNPsQWgALFRTbJzcVv4tx/fE7/mXw3t38m
CPb//C8+/mzaWWRJKv/tw38+NBX/+6/1e/77a/71O/55lX3SeTU/8v/5Vfvv5vq9+u7//Yv+5Sfz
r//16jbv8v1fPtjWBJPMd8O3mM/f/VDK31fB77F+5f/vJ//2/ftTHub2+x9/fDZDLdeflmRN/cdf
nzp+/eMP0yN47z/+z5//1yfXX+Aff9x/i4/s/f/6hm80c3yv9Xdd9/QgMBxGh4Zl+n/8bfxeP2P4
f/cN31g/43mG7dv2H3+reU6k//jDdv9uBIaJ0cb2bJ5fevDH3/oGHAufMv9uWq6pB0RsWnzadf/4
3y/sX/6A//MH/Vs9VLcNNtb+H39YQfDvWZG8BHb1vsHESNd5Lf+WxTjIoQbC1XXQ1a4w98vIhokI
+9K4ED4ECFmmFwOS1NAEP7Bp5ckSsKOdqt6rZVhgjmgzk0zAtRXFnLsqoVnCfSVzl0UoeJgdrOFU
CqnY0vQdoCf3GdZ9Ea1aPcQyxk0x9oq9x9ktNBD1l35A3AO+iGNGQphMCA1mngHcDXymJtx7BNbg
3mu27BWEyUUuWkS65aayWdanxRvtHZuCJWFoDzdXS+JvR+aPIDyHbRpXBzRu48Y3SL6qY/+qyjmS
nUXf6+V0HU8gk4Qxf40DUZhdy/CaISnLb48MaEmGvBmTc7JyojVVPJSAO7duYjv8p7bd1KztKRtN
hlgYSjDJoJGE9oqF+MJ2LQjxB42WlYky/BFj9fIXdexttdiCwzoBQCqSYUsbduD62RZLsM96Ldg6
lSGiqv5uWvZymucdgL8gfmOAt/Xr9I2Yu2qbDeyqlmGaNkOLRq4eLeplABO9G+P2dwloHBlPb+Ol
+xbFrO2NgBNUYk6nuHD78RS0OWbfJy1bxxT5RTCPXwVfGHZl8R6vKVtjQQRIh3GTzPsylEV5Wjqt
DjPb/KkUPme7YoomcdyPdnztCybPCX+gyl1XEYv1NhLl5RDTONhIRhBgslh044PbBm04YLwPA0Ug
ldV8dDPrAPDXCd5yu5tUmAY9Qks0ggiabNyYwEkyAo6wJ7zHzq6T9b3EcgbYmv2Gy340muKrYcR1
WQ5E/MzMf39iQz+UKn3CCgbTzcmPQOdDu2fMqvBiG6gItr22vOv8hJnMKVJ8i2MWq/vZHNElrZnj
fB/2vf3iLK95jnlkNKw+VLUBgP+nR/Cta/abJlnyWikOxXLLpUwwSwOdZBaEoJea9XQsnIwUaB60
UVsJUBk94iLLuYo1/4q+pArjjUsYKlvMoQu9zn1noPg02wEK/t7HgzJS/wEc9bPx0q2Tu9oBam74
Lw5DiTAxK7jRdtSP9n0qkFjYWJPRfatjV6sfCmIEDQWB0XDifn9luxrOqL/CxlB7Ychr1/LuBSYO
af7IpPpwIQPVpfOYTPFlq/obS3t3mSKhY5ojy0mfXdLJCUJwAFAlq5XQaD9FEu8JA4O5WV7Zbbab
0kd77La8eReEP5xllx0HdVnFNiAzFJ5hXAtz0+vulaBMSVyXCmjoojRBH9WW5ksnkjN/6sh89dz2
g2aKW8OHg2NJ7dPys5ekx57R6kx8LobEYbar4jcmkGOIZiCNwL3V2RoHtyAGagiu78b3preOch5u
s9w4WgL7hQ5W0mUfgJLasdXrKLliId7GLY+kwHGh9ptHZv2HdvUlG/IEl5lGTB9wamp3YlRLhGP6
wtSLp9ygkXbRiTClG0IzZexP5Mlr1bkb+DXYxs3BJm2l+Di4pHFypcqXLMda78OxLODvuFO7aZR9
n5XsF/pB5WGWsogc74RBI2/hzqbfMpHNm2jYuQwZ803Pwp6vEceTp6InT+7M9KvMrA+4Iruyh1cG
zuuhYy8JEjD/WnC0yfxzqNqjBqIPGQ9rMijLuuPfZp3YoJzhC9P0PCzgq8regZoDUm/gwW9K76Fu
6ucMuU84TeONHRn9qiLl7UffHjmez5YLqAtkdRSq/iHpia8Ueb/zmgQyUnXqWR+NQL/D0imnEEnq
VdwVJD0Yx34YviyB+j1RNlHfYIkxUnEVtEkcaR18oF7XYL7kJrMo9YQB8CNzU0EQDgmcekcQKHPd
yf9I1v9YBuZLH3QvTCKf54mQCod/XrdARk4SLJLW7of1NfjZtPU0blvZIQyVxp3yuwsnyWBWosoP
mYKcO8h4roJg4yRvBlF8PI5DJCzxmhvrhVNl+Rumv7uu/5wX6DRVN06hGolZcpZn1RJykWrOquLT
sIoAQpsXDzhHP/GbKnhF5mNna29iIQX9qiynrzhxr+yC7cEAMH0xjl6HOjGo3fesCki87rs9OUAv
je8NEDibq0oBnh2yKGuyR4Cx76ONJ99O7buMB7M5abgVXJ+HToNrDIroMwOxdjcBCtpY8cbpqbs9
/8GZMYM1ef1VpGlAACwMXg909Tj6PJkl5LoOLEPC5j+MLbT7Q82BS6wdDf6IApucW3QWL0paP1Wa
bPuRmryGwYTQGNVcc9cNMzJU13pCZXsjY9gqtcNqwCXjLc61J+WCc2Fgiyo+8W/pJeBGgw9YFgZ1
NISg75LstZMkEPauj3Au+fLpbdoFB56Zyc0w13fcvRisXWDSBILTi5aH0ul7gH4DaRM8IMxqekSG
Atk4ZoymyFOwNYiZit4bfMkS2sORTfGy0wyAGTV/Fl2mGNVHXFOAaAc3nyM/716yvp3oC7w30+ju
wXw8wgg/LKvXoVGmj2D6hGuvjYY86SPd4lE/rrHIc7mvYk5BO0O+NXQYduyEqBljFPvJIoY5yerI
y3JelM6I11BmigGRnW3M04eTM7ITOs5guexNz+LxptUbe1vANYLRSjR9O8qtTPHLmO61qkCnFZP5
w47toHstuzwFpCxowrh0LzXTO9fwGDZm9ok9DQ92r+/YqRGlIitri3zmQ9cAyPKjg41DZeAhLz9Y
OEU4QOEhFojvfQaB0EX1jVWIc5/gu0Npj/44Vxd6gxUhDaB2TMG2S+ZD2kJBJBuQKWW+npjxAxgH
6PFCPmsTvQ9TUi1q8gmNi1XuNR2loJua9PcVHVDOnknVQwPAh4TqfNDPqBl3mm69UA8VcPxTY1ur
8mQYbHF8AecNalQEbn+b+jxyOfEQlTdo980GmlXAOU47B3/Ksq+0Ug+BbGHnYvTTJPhjAbQxRISb
p03r5ubT7uNvjn0U4MZv2veKEmUdqfrrbqlOXMVhCkPJnnTcv+icEJoFc2jGXrA1BDFSuSi3Zqdb
NHvtxtMrMjwkDzGEXJHAyoH4YY+k8QPtzhaABWVH/C2n8Uj49Z6CQB392DjPiDd8y8NykuikgqD4
oIbEAEBoZMdiLixKcS9hGm5UKV5ljGAk/UFWQ/hi/ARW6zNJnRsvb5kXTQ9gzjFjlGWP/z1984zb
SWE30KaW9rIRd1TV+OoQsMyTQ+BCAHW1ve0rBpcYO7d5C9p/PQnrnD+LoedQDiz3OBc6BDkNMJ8T
03f7DGVrsBP8zdxPVDpPmND2Qes8cuXDz3Dog922vev88qEFjsgsOmvCzhAAjap3EjQIU/ZYdvoQ
olSDspXBMVSbTD10SXFLA8Xl1zXJpvCfcCt9CidFspiIreI0PeW2se2rnCCXbHxvEYptxSivg76z
Dij6m41ZaA8T7LNlnuHOLwiOSGKFceRUP3ncXkmvJDTZ6UBKIS5KlTjkFIYGHvNQK+QbSjFKl6Lf
2DUSrkAAp0abM4VaxbFbJc6IXcXEOzUb4Hd0dCWmDfCtTrwd5r+YuJ7YDNkBo7lrkQzZMNz7MXei
2YNGbRAQlRbLFJYuKrh+aj7zJaZ+Ycksvua4AKmLVSGUOGPcGaOXaL1qN7INJDIdt7ZsicpIGpie
NeuCSB9tDKUJ2YFz0N4FqCk4Q4p6Q3BHfZiT1xwc+pa1FK4tjQdHz1z90JszRhzV4SuIH2Lq+F2F
qBPIBdIkkoauOseHdlO31IRNiSJAnLKZRYdrgH5jpYZl197MU8bVlLQj/7n+ngyPZ5J1Na0LJi3V
P52pJl28AimUFt6ZHlQj2PtSbxaAcpX1VbcN2G4DuJyGSyCoLn0Pu7VbmCjTLcjjpjP8IJqktNHg
yplwC10G1s+44sEilRxupoDCSZ4cpRKrc89CCLV1WrV1Zj7WUN9tOPozY+CkZ7GTW7xxdQNKxsIS
FriRqtpv6fSnYlba3irn1zgz7ai0tD0IuoV+ddG3VjLuZ+E5B4zOiJXXnBtIPmMwhZ0j2E9QCrR5
7UUBfPdAozs0ckDgnvOqYydlO1nfa0X61gpgNbAEKEDG/H7ujYcFshLL+tlnSUFZ573oo0XIBTnr
W3/o98o0ECr0B49YVDL5FoAoKfbx/FyMeXPfSOvOtYv+5OloZxJsRuOIHU4A+iBOdAzRxd3qLE5D
b5JfPWs65HoemgNUA6ap30ycsZuWmQc5V6y53NyEYYUAdNsDA4wb37/0PLj2XNLAAcrpVe8X1NCz
7e2qBJ5TvHYfRqxhyeHZTvHt74xywJSdiAOeQ6AcjXGRV1rPIE9n7eTbN0zMGLEhX/ea5piY8/3M
emAv8baEs6Gx3h2aC9PDZWd3mReSrvU+JJj8pdLOjCHyK6+jf11IjTac/LJLA1q9+CcwWWoh031K
wQuEDhps1n9cmKNaI1wDMgTtkWjoisS4MK0InkOJBGoKxyrxfmDJKSU6xIEuV1fUkpXDub2B2qso
+AmLHrOE+54Hk2uuIpbCYufgOOxh+8c0ePPTFh+QaurtImmUqsOAUhfaIrRfbrVISVIqpsXcdLHG
jWljFrRT/XZWxZkI2x01vr0huUR0GTaCCt/SpCFD8v3Wj9JhvNJyH2qMTx/PdvokoPrCepxQixFh
0U7M8urhgClwZRj3D3VlIGYQLgNno/nBV5gR6hzkDAO1nZ2xWB8cAFq6wVCdYzkyMDVvu1R7Ssxd
y1A9THXqljmD/gCtgrQFBPq+m0ZDiY+3xsgSdZ6AdEnzQ0+L/IWcN1qj+atGEL1tiVa35IzuTaFt
8NlMRh3CSkBwrdrVVfMC7oRC2wDmgm6UQYJ6LDU5bbqqpPKsIM6kuU3YC/3TSlp3TOuioKWGdozm
e4fFo9nQxmqQ+t0XAeMZ6NvGTGFhBciDI07LCNPHhIw6gTI1kqPrtUh/NeUdMkYGeYDIXQ+akyYp
Ou2J8W1hfI9wTjftPK2M210REzI3u0RRlgmrXX8QhBJat2ZyIDDzpZraH4SPBo4YjBUt4V42fNWe
adJuYfwfVYH7WtZ1VM0OEP4nN1AvroqrC1Giaoavep23EGkaZXHxtTizWjJuAG69U5Y1dTyhiWXA
ULTxZ+6QCV+Oj7GNKBFsRb9JhnT1Bj78DiXkqIcQA+tt59LESKEd6qG9nwYLzHy9rXLv0a/ydFuS
1htW5WRHLKTW1Da/Rw2LbKE1T4vM70zg2N5y6enNgUctexhQK2zQ17l1XOCuE9gm8dq3RIfh+Wc8
4EmQzv2Tlc2AuUrW+u54SoPiO00ZJmcNwTRCJ+ITezjT6sUIrSB51310eTnW1GcZ5CmnUvBoFPJz
Now0Wrj/MTSrnUj7t37wwfmOSK9TjIoMYfSGnTTaFy4yR9s4yAf49+o0QgAhTG55I34ezIoG1fjU
5/LDL4npmHT9qwjSrW2xEgso4nmmjfvO4J4WA6pD0WAp4fG19DQuBnn1tsZ3eY7DUZDzrMLC8Ir8
jKQRhHYVecZRvMRvQccuCrmP35RvrLJereJOgiKgSPcIKBNfYy4ejXLuUXhnj2T2CRyeIUPO76yS
Lx41YVhYOS0MerjBBY2V/0jUYZjZQihYio6+/jTnFFBJubMsi7AkM8HLX4wXlnQ+7cSkUtIfltk6
D1myzRpK+byOD02nR21DEG7ugMzwOnuP9+0e9P0z9rrVSsbXAe79ELbxAlilDtkague3eKINuMbz
ITlMI0WMifOB5seGl03D1Wgl01jMHlsrJ5OhtFl6kGyck/NmpUUTZSqXkci5HKYZhpa9adPBvES/
PZBQuWQ85oGDA7AYd3UOKkCOwcDRScZu99Rlct8sEoCcAfgv44KnNjR2Mlles9mnW1Agr5vnLsZy
ndiKhyesM7OA9aYPu27pwOkkH0Q9vLWOdTOisG4xLNLMjyQO8bzT6PbCCQMRFnuCdJlKXVT9p16b
3F2ILUIWlp8ZrcWc+PfLaNwHxM5HStHvagRlxjpTuWlg82qqErsagkbka35sfpJs+IY/CJ/9QtJg
GtPBl3CdSI5CKzZjlOud5GTCDNrMwweqE0xPZiu3dkcw6CppYsKS9BZSKY5+tr1O2I3i2FbJdY+1
mOnkMi4bxvy7dv28o+GNwpVuzsNDS8Bzqtd7vwMHM0w6U2FcYPhLe4bwEJhNpiow3n9G/g4OZ30w
St5rMx8ZIj6mvf1YSeSPAePSqM36F43BPh7QHmL02LwKP3/15vdFji/E+w0sBzZ6BXYoy1KG10yg
x9Rln4wKSfnGaQKXydVNxKWVcHTaOjxh7LNWI7jL0+CnbKr3rlcQPSzGyFiGVcofY0YsaE4WGXGi
jEzCXTiKDiN82A1V1RRBNEMkOBzisaM5lYR+IEu/K+vpxSbfttR5FAy+ftMaAfQISyLYqsmBxy+y
WD1tWjCiVoyrVwljyY/psa2cLAaLWnnWiClI9PZGCslicLBA414W0sm2Ncd75FWSmHTbgUtRyKjI
LqFFzjscgF9zkD0NPS9WYeaKBGfb2sKnR6fRYwbT44TR6UIblLXHgcgYGckJiAY2sRo3nJzs2wXB
5o4hDLNGBhetYlvQSfmule4dweTyZMSIhhe0Vj75rwQLDF/5xNCodU0y/0SRRU2rv9mN++g1IBMq
0W+5RXjEgwa1CjL2mMqBMxPolcfiSo8tG0GQL7ZwYq+tGOpEHxsPlb+Wek18pyv+/Es8XM9TgY9y
YX/SP6O+O094IUOzQ/7Ce84dYCCsgpLTjER3jmpFfVND0S3sdQcgkJ1v7FnTDn6Po62tr3UvIUMj
y7sdF9RmWvwlKo352c2IhchQxGziAlhRNlQ7cNTYwzz7ph2wXq+6ra3K0+eSTX0Z2+9lAMgQNzdT
hTF/lQbceAtK2rRoj9JhH9Ja5J0RcWzx2sHJAFHfDlP92sCcnHpBvew65nboV1FKXRx5cj6toS++
jfFxAMaS5LgyClDTraerKDNkvmeJS3XqZPd1a3/MJWBdp1MtznC8zZ7SeCgt+P5d4ZSb1AoO0nW+
UXeRQt4DqjMrekU/9SLTnJGATGi9W0XpzKqcKUjabAi813a1gZ0Qp2i1U0n3BH5LAMnlvY/jVYij
fWVdsq+J5QxHyRTAzOuN5cPEDvzyVgbyI2Oz1rHUSkvmh3Nae8wVGhG1gwueR5+f54KIz1JiRXHG
cWuXNauUWYNkTSfpGO3JrCpzU+BlzIarYhztfRwDDWHwGrrMdjbMWfUIjM1XrL2L4jbbdapb2NoU
JcRD65FF8wZcnclCyYbw4WYmhJMl21lXvc8ILFjir2XxrjvCLI+o6GTXlZRAOGH0gNbKwqJVjell
zZSe9hIOPB5IghxWQZJrGaGD35Dnh/GGLmU/D0wlyd1poqEtHnItuI218XEc3adC6uuOrQLykdlw
9Ff2UIG3xqn2RWZVJ54r0ywjhJTbycS6blktFWGXf8bYbPT4tWdHoIv0EY8owzBh/Uyx/DDQJnMt
NRurIRAiTXji6z7nTOo6eqR3wSUKm5gjTT3blLqUDvbd2PFLaevlDRykwgYlqUtortyUaOugZ1SS
S+/YduACHWaEduBOUVdmO6Mf7nyLTVY8EwCGbpylaLva4E6AfVeJIQ2ED3U1BJtUw0nDZ9PiEpvq
k6lpu3QIAtz4n0E7k9bR5htAPEjlIAfAu9D3vh1g4HLGo2rQ1Zhedc2j+cdsCw1P3BsWjyTqyWkn
kYiNuKDEIdmBQwqzStK/Ly2cMqgED0WXfmO1O8DTeg28CiNigva6tZmuTMSTIRyKL4vhDrXNawuO
4TCL2QNLrVYnbx62KUZlN3j3qgV3j60u8tG7hDD6VqC+pW0peKNcqe2dkiLLD7ITmY9MXz30DoZW
TcApyfOxMQdDOzcseTlU3n1aXtQ8tIXOu1WPRD5TlXebNVV6LiorJKqDkd38KjwiXInB7VluBpy3
JgyxeHwolvQ7QFhN40I4U0se+0a4LHGcyv/IbfYe/ag/cyJiOnL5x5dav61acdCWxT4sWv4ec6rt
4qH6gYadhiasqKjqffB4ekIuoNVpiMCwD81Efva0wo3iX1FOcOe5DTEaRcKJac6HgfhpgurdhSP9
po2Dy7ZGHCbphJlWkHqncvMcYMEIpw7kDLmLYdp/ulrwICBNlwoTnN4UlyZrLrdI9qQu43cFfssu
d5uWsG8X9ynpgP+vOYMBGSKIqTwITo49RLHFleVQ2CJWjrdDAW/XdCUzQPCchum/xWbx3A0qu25b
8ZSn+gE1qBuhurdCKo3XwjG+7YYzhNprReBZ2H7ECfbduJk5funIupOzpDcDkNQTZ+O+TunCUEMl
ITMrZSKlKfQqi8p6HXfaW2mJLCLV/oKIHnGIfdBehdWS1+Iv3Ahd+VX5/4u9M1lunNm286v4BXAD
fTNlT4qdSFHdBCGVVOh7IJGJp/eHunbcsCMcYc89Ov8pSmIHZO7ce61v+Z8YCWoyUUszYog9WUfL
4oNysoFMxFx8wq7vkMbGvV39GoUHdjuisYyUzXr2PJdcIE20R86pix5oA3BEeUPX/Q2JkEH8FGwC
z/4Tl9aeyOuTHWxCqxMrUzOoTpN5wrjssu49JQd8RdzswyrpZHWNSD8j9IYzW7XZSBLVNnoaXdzM
Ijk21M6QmdeSMnFNiNQ8UFHFGmsiri673ifISm+NEWzjvp4OFQFprqGXT7pnr4qe29efzE0Dc9K0
s+cqLL3ndE9WZb6pdOfoTOrmzUJDzqs5uSoAKr4dFvwNKE5JaEnNh6c4SXcadcvopvlm6PufJCi5
e5zRP6jcPRHR4pHCJPyl6uTRBsG3EJrboIWL+q0Iq7MMp3OkkyZZkLu5CkKH/qT0QoKpuuibQI8R
rIb2MfpE18VavHKcjlQSL/10mQA2roV2SSNMTKbMaQTB3YkasWFwDF6nE+NPzFdRWfpHVsaFcMZ+
y9EBrRfabY8va5WPpljjYI1q0gpN92GkMMfaLrnVmusS4bHIq3uBLns11owWW2BLEeK7xRBFPg3z
k4ikpJsw+wijXKOdAoaRJCALF1g67MjkIOc5JOoVVr3PMZRu7DB42lMlzecsgdoTDLlkhgebg7c1
roM+AIFOfhCTeuINSvOU1KOODntwWDszshHd4cExf2INADQwkMBWsZpPtbPVAywFJncYM6xlN/nm
xmSytRqs8iuHFr3BFOGGdkJwqBuvIwsiPro3G+0i+JUM9IC5SEa2M7+gC+y60z6r0tfSxOoZDRyL
bKgswNO9cUUS+yeskvHIBj+bfBCIDFDP+rzxTlmffLqmA0ZLr5czfmiVBc1nWRDKnOkUOg4417wA
1R0T7zP5Y3qIoLPUjokmJ3ffEhK0Is/ayin29iLHHFgV7rj2bRWspgEvr+morRWRak++GwoxCC64
lKgDaIhFiN/wWG7jCa477/dvxsRsgs+xHRIq1N4oHkbQcepsgMyTfMiPE3SFSoMvwZCIf8wGY4vV
Du817pCSoIY7HmzU8mn2GjQjy6Ren0VYXln33pFJsUP6DAThHtBMaw6gRu91x1dhTc1fzzQhN5be
btTHr548ynJq4qUC3LvAHPrr8DdXIUdtgvLmQa9HxJyOs6kYmFN2rgFpi5a72+gXu21eM+rflZV7
Ow3FHg0d/2gmXI6l03mLYeIddbTfNoXf7trWQ0VXDOlaI9OIJirbmfBeS58VF/H+o9KlWApDMxbj
CrVAd5RZm4P4gBYb9oeul8S2VWF6L0DE6q52afLg11eF2ouAYHPLad/JUvsTutrSScL8UOuQcDm2
hPo2j2m2dnI8hG7/HFfdoTY5NknDKPf96G6LOX9J941kpVqGwA1euRTaCeJzdk5Py82lqkuMeklE
PoAxcp8EYHiz7sPzO3cVV2a6UqwjfV6fKLt+nFcjHPtDaHt7v27f8KflC4e9fpFkAZweFoPARj/K
XOoESfjLdH0WilHbYUjAZyyT77oPfjK/IEwFm3PbTHe8EpvckW9DIRmBc1c5ecVImuVmNerZT8T8
S0um37CDfz+wbK+Ejay4sK+V7tpPmTVeR8n4c+gdWq359B1zTvUrGi0ADq8NXhoQaEa70npG1oqU
MG5adOekPi9Nn3/KJPkrOXXXQren5Cis4k/Y9NqqnfnDbus/tbQgwtL4Ktp+gg1fQY96Q8mlFvU2
jJoaKTof0TytHKJsx/08DzPjQ9gyRN9BLdhMjcVsOIGMl47ZLR+sXdLlGYdN91zobDxm2YfbQN+I
xiZIJ0a14hvGF6URw/eJWBK1k6Zi+KqY7Xte/NGyAjacRRnbpoKxrVeu0MHq8HJWfRu8G1W96iuT
CJSUhmaHBmZSsGnFrtM5k2RzoBooWeMI6tSi29y+NJXjY0BAim7K1F7U9WjvnPAG9eAWtRJLJh6a
yB0moJrVSvpSX1TDGRk5Eh737lX6DmLtO/ZaNjwz+MnbbMc2vZvCCYEekakyVHdcSH91qkSg9hdh
MfyNmuQ5b6tHk4REtbec6ol+OY0CTz0L00knshGKOo1d6Sx9Uv44YyevTlxTuGZyzSyfGf85jYYf
laKfUwE/gZsfBFRqVTjwMIzTnoEzyY9jYkgGhW/MMpuD9qo7Y7XHsHxInQzHv1OoTc8BMW2NX68D
P4jm99mtyWY2gAtyjpPrVPaHYpxbuVoPDzwkVDVMM4osvFOWC4RBwe7SB07HQRM2qIqwEOURLEdM
veDNbY4VsyopVkN9amJWZUsimF9lafTHNdPPWldEDuRliJWl24cRjSgB++uQZJwS5dBBeU6am5OS
oFXmv1ZQFt92MYFiH/Qfpxr2Xl5+dOzRz4CyOHP6Y3kkEE2Sa7Duu+jKHKFC9d6xhgweB9Curl/7
xNrDino1Cy5fpbkSWAFugUilX42WP8uSA7tbz2AKp6s2jQQLQseOmf50BRYBcC7CEtJ8I1VbmbkP
jsyn4+2q+DeRzj4hXobwbKIbrU/wMGJRQfRdyEF8+bV8A9eQ7bmlyc5iNd12LhEbVW8/Ildx2Kjp
7GBH8YEG+9AqRvPNEbWGv314MbIZP87ivQ+5A0FVZpeECX3a015rIZYRZRIqEgC5RYSxhi1o0jvM
V/Tyhi9iwrDpWjtE/lt9aE5lEXdPng08SzBgWBbDoM3MmGbtjrFakrtl75dVa4mzL8orAULgnn1d
PU0JHTvwh1+dJ9i87PAnCa2/g9m8zisZEXxK6cTMW4mJTCX/RgIwNIIWO8UXDe1N1pSotCc1i/ut
NVKEcfB5p0F+wintYrdpvjzA94tE9xX5kdNCme20bSYXoLAYPrpsjqgkRPBsChvOkoPZqvtTAv6r
MjyQsT8sGWEsaKNGmBBDdHHWnEnUbJQhvhArzTNdpngDqp1FV9TrwvBIuzFaPggSqAlqAqhiJTOp
bzFpIYDtqgP0ib+IqT7rREqmOCa2ovKRKJXFOccOsMW4eLKc8WHr+Q4dIhd5ZFHPUdGNKqaPDnSY
TQD+mgLh6ES3Kmo+lHMpZ54IzhxCiEHLwieCuYOkt7Z2Zk0DOKiJkStGmp416rzj4DTHZrYKxa23
8d1WoxVFKUfgyNHvEYe1voa2F9avG9OGzRS69pQGruMxs9JkcpBBsGnKxjz4ybTryUUjzH2eCMz6
wIjwakNnug7Ga5G3Qi1KDURghuBloL3j6wYJY7H3PET9Lte8kz3qe7Rba73zTh2UPHYX9dQRTtc2
SJZCxELw2zamO5uZlUf5ppCbpFX8g/WkHZ7zNDsVtBw1HS2QzEiD52tuIjojKe2OhtlGSObcoo5e
ZLZVlAAoUAb+iqb8hevbXwhBjX1v/0lrMCTZ7LBLVYTihEHOODzMtLgGpvyZX2ToFhuAoNjIjDfL
Du8KE7NCRcqGu6/j6bmK4hdCxx7C9o+uivaVzt5Qxi+5/TdQw86e4pudqIc04lfS0B/Qq+9SW3iw
XKPGP+eJfOSlS5bInXbDnnSUa2j45zRozyqznsj8BmAV7LWIqYTHeaJ1d/GQXfV5SzF5oWNHvg8G
7vDW1t3Rp7OgEXGuRcEuDjEQEatl0MFTLmNfKBwuVsaqxAZPX61+hF72DWof71DLHEOzLCYt3H+Y
GCzY71Qz9nCrrB25Ax36YPbMuMq59gkapMx+sWS0JZr3u8nVUsS70Mt5r9S7JvJHGkB7Tv7vrZY+
S3u4T2xL84LAQLIh0M4Smzr/TvPwkz3lr5ux6Y728OpiWUIgwtDBKxEOVU82Hews4maFUbwlB+Mg
a3XqlHars+qJmBZ8qnsniBc+BL8BhZwMTlRxbvs9Y4oi612rh7PdRGtBtqBm47Rxpq2UZCD7iPyw
vs+UpriiIyus8uRH2pETW2Yb19wePtMgP7ht/FbV02sAmkXIgaaf/Ivv8rt1DXx4nKQT605p3U5P
tSV3kc5vRtUTOcdLp7J/nVmpCSBC+imdaflG7PdNq9SB92YTOofdUStPXdY/RTWR7+9izljtAGEY
tvsRZvFbXPdfWX+27PGGYOYL0PIe4PbZq7PbBFCm/C2r+oKzT0Z0BdoRVwvPbQAkitKNA3bbJw29
gpClIuQIqbgldXAgW/zZ8/XtZOdbeNBlFG28PgTmVne3yki2CZzBfjhNtYcpDspPoHaROZJjaS0R
bi1RKazD7tmjiOolEHCQ+EhqDjGdzBK3VDKPpb9IfD+zE66JrAA5KRe1GX8pmgGL2HDXuoPjuDXe
GPFfq7Cnkz7dHctfZ7mxa5S4Y+u8do320Fzabkw+ePzNd9SbzyFM42uUUjwCdQ1Uc66U9WZwQ843
IFq1y2B2a9fMYMGKm+mpN3LeroTw/nsckIPAO98XoPyaD+cy2NFzUJbXUuEcS8fXLkvOIqv2YEHv
nEaWo4kAx/eOcKvv6PFuMelheR8+K8YVHRxhxQQK4W+pDw8t09/0dA119wSo76qXCOTzeUzjHnOZ
3FTMi1fijI7rnDDJsoYOnI52x0J8i9vgjD/7Y15GfOEyzIA3wauXGKLq5JGM8W1eSQJfrgwLG/0K
aNRYX6M2ex2d4hB1GxLFO9k/ur/wlSQ5nRG3BnVwPpJkd+0MgUFt7XdXp8TuXZ7GpFq1dJ0yV2Km
VLQc2o1M1FGHf95DY5D46BoNCppC1Jcmr1VkXGNjODeD/9HSMyPtam/Y3FOMIOOrdsmnjWdYK3+A
kswyN/8os60XJkAPgCOPBmlIPjon3CO3piuuDG5urp7cXBRjkYhe6/Z9TMaz4bIyErLOBPk6CA+X
W0KqhH2ym598GM5xXF6Fp67wNv69sa6Lb5ZmP4yK+a92nl9PMH+egj4lVVk53ru8PFiCMdOYX8fq
nofx0Uq/YtUeehWATU1erTQ6Fx1rNE/l8A5S111X9Rnb9Cl0rTdHDuc+1u7zFzD//cLqTpjeXSu6
oSR6Qof2GC351iTJUbLRhX36bhHOJ120xux6n4nrfjjOeJ+vKEP4J+n9UXVO2Le69YV9sVV081HY
B0VBFShuHP45fKA64uKbY1VT+tReKJ8tf7jpPs81uOf5sdwOd0371Q4l2uXkVeFnJXfoeX5Tk51c
Ob51ZrO11PTMyPElHYY7Ct2Pf5uO7n2Y5kgJy2A4fkUaesef/tEk8Q2HKhmzVzVU32UrD54Z3tvR
3Ma+WBt0run+qWBc61rzGU8D2uQfiyhn8peo3OOX+SUUWb7z+6Mwwo/5juKzOhuD8SbE+JIDAxPp
2TTUU908dxYU3tb+9pLySiV1ZzZwc6Z0N4RzSGsFA4/LRheP+eqNHLkvTeQLdHB9W3sK6v6Opud9
msSNYLg3JDUfFSBC6RVXInk+kGvAtHI2XJlsELj7VPgwq+JacIPO++RoF9vZn5BxR9bp+Bz28If6
5OZEv4Il2baiV1tzDr6OvYhfY/D5b3sts+gFi+J5bAnerOwlptqtbLJv28o+2zd/ap9Bi6Thoy3+
KpzKFLp3W2rPcdidk5Fnd4YHw0Mih4oTg62uVsizcbz64o5D/X3gltNsl5zCyxCIh9bKG8fdikEb
FMW5DJlf1r+vMUANChh2baEsQ1nL8/NAEL7+e52uedDESzTpP3ET3WggUOd9zu/C7ct3VuBn2z0E
fnRmiH8HLvyS2tm7SXpAwUXRShe19/DohxDDCIRAJDPBKodeY3vmpWXdauYBY6aCu/T1pyLeIHAn
No7fwLu9sFxUI+VG52GvemAff8ybl2nOp6y11ZbfEHb+GKDUBOcnlxMVw6Po1SqczcAKGlnaDafx
pkNrVnkLPi3q225bVNPJC9yNpemnhnQgOKS7tEy2KTWpx4k9dQZSxLQXhBXkKFSgf5OjY0ybQCMS
OiZEZMye5529DYpdkAJlxxmMs3Q7utGrAcJxoRn2JSTiAmbtyfJmJ0sPT7V8H1PjZ8g16iSTZbF+
kXb57bTytbC8324UlwJiiRbc3DDe6q61CG3xkpKbamb+scY5bVfQ9RhaGNENwPXCLa1V6Ho7r8nf
B1XtJsjXyh9hO4P7JSscwTn+MyOodwRzepKWF8hKH3EROpZt2NtHUfALSJ28Uq0ax1yuFPLKJFSs
DfayDIbjlJdXK5pbX+7RS41TVPVHBVvGg9o0ORedQZ7MN/GVTSI500Dd5eFwxOxzhLa07mlU9zPm
gbjSGALh+FNDktMTccudN+765NIkG5t6uEOb4rvR0Y7m9AyBEHpct3qz1aG5x4hldNqSyuXsp14h
Hx5H4q3p1J1n+V/om8zmwxeDaGbHLFBL4V3MV23zywyV8tJZjRElDFpPXa8OhMwfJHqLGoVnlcnN
/DnPFSWyRD2IjujaDxWuGVMELAfq4IjsHFFz+M53GnQ3d0huQ6qeMRsgea23gcOaxiBc1Je8zK4+
IkT8YQxzJlSdMa8kYpSAToLwdIRE4k/EVWSmrEiDeFS9uFsaskhyueugmwXN+Iit9DnKWW54uuy9
UJAAEyqDViOQUaqTgFkw2SjELt5HEnmop+snckyJKg1+7a48OPQmXFhbigZahSEpCH6841y4RmnE
ANrfmixnQv9NOzBNqCt7b5sGJ9NBmuPG+15CeWdIiU6DVkJIFmW8MUlS1eZXyb83Q7FIyQ1s0oZJ
qFwJ8TwU2bL35I5J8NLoubx4MRE+kQxaNLC+nsZBgUZX46wPLGUno3HDX126M8htY4XuPlEJLWz/
YGnljqSdk6B5G3b+HpOUnMlqhDOQZdMrLEEZnZkw7lbE6626S52KtZ+oVRuqlc2IJgTZ7kESqqV/
iMCcLUlxtzJoY4V+wSB2AEuwt5p426lmZThqN8b5vjeqta02A+o9FKbrjBhdqpYVoyF7SjetiS8H
0Bgl6aj/+JzBHW4gwVsKe3buHwuJK0oBrlOkroG19tXNt0/zJ8B/zfXy/C2Aw6H53656Na0Y6d18
T75qWbcFZwDENVxXa6kHh2RyNnQVEhqiyU2MMSlZ5ZZT/0cZz0e1+LnI7I80vKVImURlH7zBfJMX
otCvKPs/QhrmnLJqQTiBv/H0J4dbf6rUqe3kC1qyox+Br0ZdULcwAuq3vMn3adpt56sg1zXCOANy
LbDlu7RqHBNdjq2eEcgzpObIM09G3dk6olbz9R1QcmZVcJg3vB4NZqSIO5JY6jMa9qO2GcN223IV
xu3Nh8ez4JR7igx2vtG86F1yhjSyTBv5J9QDBsvqYPCqq25pQ//3g4ITurNqsbaAjz8GItvh8MBz
e2nC8c7A5GpkGkugfnLqEZGqTUoIalZWJwvHzlyaNhENjmmD2/g0Os5mfpgdHX6sv/cGtjXsL4XH
alpEG4UDQ40wmDsOCvz/pDC2YcvXWI4b0dtrkD21TSD4vBkcx3BdkKqIKoJUl2mLjnrd1jCQVbBj
B1pbQlvjk5pdQriH13mXr7RCreZ/nviwNS/ccmuemaULFoNZcu6q71lTQarJDl/wdt4IZZI9KwEr
vLOPsgLKEsRPGv2++JmOwEHZl0ggFqyQ8Hf+ubC9HejFC9iji+m3W538gzS+10xwwVQ5ETiVCJI1
A+3uNpJAojgNOvVWaRMk1+ajtsBrse0R45TFYLiRG1St4hzs70st2rY81NUnk0/V9calNgNjEjyX
ol3hnAIY1hAI2K46rd2GUqwtIjddBuNjYdPdGtemlu19HQWrjI8pH0FA4sCkdu7orLDtvdYpXxwF
XoJEfj7NcWJZpYF3Z6T/lkzZYbBRinzPF5XfBIcGQbTpwAosTipOtkC2KLzc3zTfjzrDOWkCTat3
hrQ2/06Hdn+POMpkufXe1DpAnXirGR9hGO/tsVzXDn0886i4VEoOiT4OZ0d8FQ5RQQMToDYn+4gg
sr2eWVfHxIFsOztLY4UZxIZfLOAmYlpj2fHCYlYz7T3ilIvGhyE4Lvu/KdjJtebx4ZmLAK/hv4+c
5+rsaRUylKO3uBqgBtH5nV+k0hAQp8GWjsOCa+Vz4N+sLN5KLJU0qDchPI9SUATwv2kSrs1Rbvzq
I7fCjVv5e6lFz6ZtXTrd3gAAeU604djgOaRDtmRtZYJgE+Jms8c9tAklBslVMq52qGRIOsGSN+i0
EurNvDCLQZAyteMMyWfSPP1bq3W+9EDfFnT3wHFsaM2vhxgNbf3v01ApcF9AoKMbE23FFSySrea5
+z4adz6Bk3kybGyhP+W9d85KKBumeNSM4bKp3HukfGQclTHps12bT3Fooxgm3tpAbEOIE57wjSqd
c85oHK3isUvEJu6mn75t+bmCjkzyNl/JWZfMHpvLVOensdae5+h6i5SxFOVK18bHSXDRleaa2fUO
xdjCiOons3s3R0ZVgsx3MLYFdHzOdZAHcj1cpf5T+Z9RlVs6Sav5i248pBtJsVNOecifJ2qSLH+J
apj/jn3RNWuNAOrgtf62rsS5BCcCa2AHUXcbJnjVQuB8Dnt0016Qdl/C/NRW1TVJyn2aFAcg//c6
49BTgx9Ign1r53v0sscCxmxq8UyIbCZ8nTnSCp2vQaJJNSd/p0pGppTc/nTsVbVXE8bvLke1BZf/
JzdTa4vCqErrBqmKji3q2qalQMsfPkAZotuvickE8+nHawuSHDszJ4EQTf3/x4f83+BDDHzNUD/+
zwCR80z9+G+nrz+/P2S2/C8kkf/xu//FErF8wwos2zJdwzPAgvwnS8TU/8N2bdcLcP/rhocB+79Y
IuZ/kIdughkJbAtpnMVD/5Mlov+H7+pG4COacfXA8pz/F5aIYfr8qfo/qTEzJsUzDT+wDVd3dcsO
LF7f/84SQWookNRgYwvkWrgRtd/Yu+jT0RvOpWJ7pSvPHZteiaJ6cur2oUhuyJDELoYU+RSVj1Mh
wyZMDl8FYR6DFn865lkTUDywRAuPI+moaQcvCs/0AjcehAgl5SppyV7JDPfdn8jUXaqekpOif5x1
3FQ/IcKJsNtkMcvCRDjrSIEHCBQ9XrYZdXdaDx4d+jyAA6LDQhZa/IWk9mUEi7TWQ6PCPAgVIzLr
caVNxWsvaUs5es/cIsW6WWT9I0Q2Z0GWZ4iRQblgSAyL3FvQC0ZgIoMXTxlMEDE0NPVJd8y/JC0/
1zGcyIIsmwofHb10JpNgCXHD4kxqENDSngJ+yARZG+iAs0ZwWiWCZOl9jHWh0C8E5QLHFVrxOwgQ
uuUy/EhGIE9gwGbTy4QRZDHWtJfHOEDQ9QeNHwJ+V56SBC0MsIhG5j2eIvSxWsNOZjIr8Pql0RJO
rHFiwkpSQktZRK1/tRwY1RXiea+nodFPJ2ALxMRXkAsT8pO0hG1wPoumJb0kyxo+geh+6SOVXwhc
c1mBIslQaRoyJ8KwoU/EuU5kl1z7NPrg1SExmRy3aJkkb23dfjdJdNTj8SD98lZoVbxiLHoHT6qc
6YTzLmIkEV1ENzCJ0Y5mDP80zf/atfM0WvFZGF7ElkMTx9KDF6cxg8Xk/nFC8Zp4NISdmSuiSezZ
sAECfdbDzoo8vk3d7q4FLeHYtl+1snwe+/y5H8144RAEuUCO4rkNrAdkFQYVNIhylK59C4QWV8UD
Tfjd9Viv6QosehoKcrwmxEItwlo/DvrEgEH25PrFSy2bz5sDpp4e6VVcuJjA/TuGzB3qjWzg0DdB
X+t67KAj0rJilOlToVuzikbcyyrZFonxWVoZkPXuwPbhIJCPkYcEd2Oik1KGTMuTAkVoVCObEOOb
NRpviNRWjA5Po+WSK4riFrXoALEW8uwRp/HOEx8dlKpF5kZfWmztp1k4kpr+d1kaj8KL1loqXXDK
4gVyAjNzfaRQAiQSoQJjdWMKho4pmuiPluWliwMyfRuicea8rZ6gu1UMxmUEV43B/lohkM6j8fHv
UaeHB99RX5rE8S6tMcCbaFnbQRYHaFgY1Er9h77NAg7mU5ygErUB19QIwmoz/x697kP3xV9UTt9A
Ot+Z3aKaIkp5HL12b5IQ6DIvtLPiGuH2QD4iL87saiOBK8SSESPP7TeeY+bwZHkT9oAI1Mq420AG
bZSTv6lArSHdHMd0WpvO+Gx73cmx4g0xaYT06IfaLr6c2RP3WgFkXcYmBF9ln6Yo4mzu7+0c70k3
rozQAOsyjAtL1svCxi5bClyipmKT9aNEQw5hL1G9rsLRehNZjZGPJ/dtijQMQcU03911r8OPY8xp
46drcw11fdRdTDnzCoIA21u08tNij6J3G9AlQoqMunKoxLoJnG4x0T6uHSJGtAmlQwgGeBLtDbic
u2h1FEY56PA8ZkQ/6K9U/YKIBRojPdmMwXTuBkrfKc2HGX/CCa9++MhSwyT/a0p8SiBC1KIjsrlw
zWVWzcHJGYFQaMGAEdqH1E3/2o2GDQ5891DTj+sLRNtYY3GKkDvVepIbRv1SPlPWWu1NLQ2zORcC
e+I0OWpTVemlNPt2aYoSE0gp125XAqCqdXJFMn9Ji/ytrOvPCZUJwKiug9XsbDML4ZWMQloAHyha
eZnNB9ylX+QRwaK9AyiAndkxW+8wS5CqigyvuqAhOpek1xPiXj2JaEYGyPQXaRKyVwIREvYAZpbc
YEaiv6ap8YRijmYZKvTlmAbPqqGWRlBkrqW7Q/ptAlbx0c1VpAXZn2EKH3DUVbok9RPln9DQYKFa
E73OTgIKE2tAP5Ap6Y7ATEpNnnH3svKX+m9oZw9gCHdvEj/KT/bkCTC0Hhnts+PhxuK9GB5ri292
r8XkGhuHXh4SjQfRuXJunZAUkugYrpNbUHf4hnS5Lcn9K4M5kIiMNRFwvYfkpsBsXAoyDakdtRff
IcyKZeHDaJ51doBlHSS4Pr33tMCLUhHm1oQQjYBuoG2y6juSWU6CBrF8jnFh86P1ETBGD6zvbsjx
fEvGScCpHnmTaQtbhOeyyY6WzxXTuc4asdexDelE9fqXFjV/hvjA6e7Xay5IfN6nzLsOZF+OPnpz
224+DafnW3GKN28YXxwze+rcDzILXtu6+DCCGTuWJ2D+O3/ZAGjItPqlDklPR7PATBlNi2e22Cgl
GZRme5yhL41RHLUWD2bUs4GOot5jNn54zCJZ6/lEkk6isR52omN2XHndjysbbAOVvnIsnR4sa+aS
O8ChW03Ta25guOVZoHJcTAYbthcwZwUvjnfd/+L48khtLMFm1b+4ttiEBqodadvnOuoywBA+ZqXc
Pg1g1xcNwhaIr6iEianNp4KBXtG7e04TPzgxFggoqiR/cpAvFA6ZMU1nmbAoUNzrOfFvjs60va1o
ZBttv2a1u8DtQVWHP5SPT372rv6EvBD/5AsmM74tLUYZYJ2Edomm4DlCQ7kw0PwvBiFfg8L8LVuA
IYFf3KJYnFjutpIxVKfv0s55tYgxd137MOK8IbwBS8Oy9uIX2hPkRsfGNtC6Z4BQj/St8kMwzTVu
m9Ela7OHSIoR9uBL2Fm9jwYl8/Ec6Wl/sUyLSxgDj4d0EsKFCYZbBkuu1FPUVW82fbqtl2HPNUFc
yFB7Grvh0IX2vinafWBMW9+Y7ejv/4oyss5EF2PBn1DXl0QG1MUGyCYk/fansBiD6rWzcO14E5by
T+fn90av3xm//PhM7TjCIRH923dOsxQyZkJat5d+UkCikoQ0KedkFV2AI7FcBG7+N035xiMfDyOE
uqVsUprzoQhRGhoO+uTm6DG0aIaMGhLZO20iwSqLposq770dS/qUGqL/EkUz0U8tawN7WXRPhug6
6kRw1whM+pKo2kishtm0Xvr2h2anF6OP/rLzLVKacMvJrL/DwHgZVX2Zy8Qicfej477IOQZUOgwP
emywLgKMBYv0d1qxkXNWWGQF8wTe31rl8qFDEV20yE0XLWHdix4gxxS7P31SvAkbsXnPxlzF0y9D
GpavNFqXsf9pWhsSiGBu3rSWEreeCWhAKvFZDM5tEvae2Xq59HMEiiEkOo+N3SDBdwbUMXncdTOy
ToNdJ2eIXeyCs0OuiiASwl01grqrpxK3PrUvgECT0CYcXdiTQqLKkdYmLT1fEeNbtrvqYlo/hkf+
eTqj9XIYex6DrdQUO5Jb+vVANedB7aKBZXn0hDBVw3ljXNKB7at3YznpwAYJkMoLY9HYTFB0bLNq
Rv61AAI9BBSrZlTgAHNm3ETivKBs9xcWzEAxwwPriJU9kPVtloShpcN9zYDjR5PYCA3ogy4UwnLG
EZLddwr+AQo9UIUJzEKXSmTtQjGM4vDXg2poznhDq8ZfFRgfoPfLRTY2NGQGNlIqlGVGtoGso2AJ
Rfvu1oBPOU9miPRoaaT1rp3hilAit+HRm5GLlvlMVqYAbD5dBAPLnT9QWQCyfBMRa3nbUXlJhJh4
9+EboVkGB1T9EPEBdptEu5aATsoYmuYTHA30YDnYd2/YGdnBTDR4tRbrsKOITLQIHdUr/Smay9Oh
xehlkWg5dxl82g323HfQ5g7EVrfGbmPPfQkKr0c3dyoq55rC3MDSAbm+38rWN7cwOX66obTIWqPb
wayLzr46ojl6zrixVQ5qwJ+YcTnxuB0658OxJlaklnu2x9JX2w0GuyH+78yd13LcSramX2jQAW9u
yfKOXqR4g5DZgvceTz8fEhRBsffujok4cWJuEMjMlYkSVQUg1/qNDM9BfVJHngRS0x2S5H6ACRDV
E9QyQkVOb/SXEcoliZy7AHTcVUDqTQdr68flaw3lZMXXipeO6gHdv4cBmsSo40GrF/y/AKkn68sN
lYclCVkNHDxy89cRMsVrzMNwXJCpg3nYm1/b0GOADTvddRPlxnXhDhKSYkO/DjTcw8oQ+JpT80Bw
WtiW6NXCATlpDYS9JlEoM8pAc7lrRop+7uIUFd0YBe8G6ynEO0ys4mK0P9dBXOwj3Jexike9K9ek
Jy1ArjMq+a/UUefiS+3HYGU0EFx2Y64dfAd4mzKpHsFyoyj311i0MXmvYIS94/Ju2XYBidHJ0xky
k4tSfBfCDDD6fO+2ztqZVCcK2Rr3cl3qG+Tc9lrWOjcgTo8p/nfH2ne2epL52yBS6slmfR3wRaPG
2K37cdKFq0skAtLgKTVfchhwq3FIbvxU99Z6oHk3JZsmvKSGIzAtHJHWPq/w2yRll5JPepFR0ior
YKh3uE7xejHh8IrhNrSU9lSt+jJ6UrqshB2Eph7cvHBrp2xVPKUKL+IwhipiBwrCvPgariN34kHW
Az6roENILHcvGiVXOCByDBvsucAk+soIFfZBUncN84VHW+KE2aZRMOGJE/Wsx0hpJtm5VflF5dal
duM9JRjMT9qTqtXxl0rrUOS3EKP2+nxDDQNp06E423UhyNThRnbNjdcak1AwlZXRGanXDMOd13gl
HK5zqoGaLo2w+OkWdwil5cD0iksYDM7Jqo2/oB+OkNkCIHdPkRc+BjIPaIyCtes2V6h6S38VRfUY
ltOLTwRMTGkKzP0CfnSdxnZKlqGxUA1s6gaSPK90jYpFde49Y0UgQwCFfVAWzX2PBn/QGk9hrLxg
xnxfy1SeHKSI2sK7q4rkp5YG4But+wSYE37Z5z6s7hrXae8SvdmoWo98p5I9GJ76hN0QWFxnF8ns
afGd4n002Bq5Km09GzZuDfpXJZXr2cNdWZNftqA7rvlFrSrN4SWxzeNrXDZuPd/8audDhcy+1K8R
t7lPiwBV5hrfjjA2d6nNa1LZQKiWy3gTupmGogreURAqKGkgjif36kvvc//2tCLlHS/8Zkeddkjv
1AHeti1rvyQjq1YpkjVsYxHrVqx1YrC9LLw4noB+Kay5dtOCqtbk4WypmO6xESxU7cA3j+I1N0Ij
+6pbOU/5GGf6zva+R/U+LkroCqrzA6HUV9UCGzToPwap+Kq0KLPoafPLk/ag6J5gULCf0b6h1QEB
mRz4yLMmwgFFxWD2Kp/uho6Z7quh+wsrxmrH5gRgw03Wcue3EWRLJAoKYfZIIv+kjenPli0OfrvY
E5c9b6Ry8NUbgeU41aoNMecD4DeuUxIDvA0gC0cxN22zDFYLHD4Yu8hmhia7THcjNTdGCt8v83gZ
7SJrM1WCJWkNf8fwfWtXYVWd1G5IkscngTTRl5T6oY/lB+S+wqsCINV1iRcuGpN4HhRoaiqQS9za
SWGQYKqWhUmxc13ryUD7cqN2CDLYP/12rVNz0dDiIg0zZCFqtBWvSZbuw6H0A3WTwMrKAlKTZmbp
eBqa31zc3w4JngzAVyjz8fe/zuvhZxtJ4xEqHEJNLeg1z3kMRvm5BylapaYGVSFurxKz+OaZ5a9R
tW4hvG8Ud6RyEXHPrnS8ffzGJeXlUhlJGrdZ1dYAjoSd1ADZGbQdELaVZNRrumrf+pFl3MrY77kk
MuGgkHIKuvy+nPhshkJlHdQ5nuKPZmO9KhVSA1mG/JWrNbz+yfo+Kh+iqsjvIyD26JuMq7HW+kPk
cP8ZjBKzuqCEz2b+tEYnh3dUfml1apaIym8i20RCKYM7CafnCob7XYyJxcZq1R/ugP4fbKnHwO9f
W7iFG6XGX6rqsQ3rrf4l9sJm/b9bJfj/UD9cI0//z9n/62/pt59/JP2n+DnjLxnqv0zVMSxZlnFZ
1dUl5Q9eCFXyN8FwW/uXAuPD1hFX0zkztSXJr/zLtEz8tQ22XTIEwv+nHL8icvhLjl+3bF3ReDk2
dUPj2c+Hogbw49t9kHroiyv/J0E2Pk9123uWSC1eBcamrYLgSXhMqeWHxu8RZBPUJxooa/lPcplq
T+XwFtZH6rrCqfvKbuLstk6MFbqxScZ7bA3ST8csICl6/6GuzVSMipZROP5Dhlbdh4ioaucIMSjC
Og32CPkosqXTGuIKWYKOQbPJTck6AqG0j+gxIhgNLOH3KVi2baBpyT7B9qpEBb1HSUbysAFqXX0H
lQ+8R6g28XXmthDdsJ3c1aLdSpewcKq72OnKI/dzjTsWiXCPIt9zB2V8O6DBtNYsL3/Gbs/CztSI
D2IU5d179jdoXYY8hEgL2qDaHJ4s4N73HiyPh7zwkr3TVMk82rELvpcanJAZE/EOIuwIwJAv7/Ta
frADrqca0LsTgO03UKw2Wikhcupl5UEqi4otgWgr1t+ciqFS6cqDOBt4i2PTN7XnUyw6y4MjVhGn
YtXIhrASVVBN207CAqGY2JZqpt8W0wElSTS1ebKGraPxJs8hgaCbFyg94C6RndilOHvDs/19FgfZ
2cmGaoPeYXhHfjBbGWT8njIUBNk3Z81rV6Kg0/vQK9l6RXVJWiDXva3StDeB6VV3VqmUd1XlVSe5
7G9Eixx9xSs8aZ6pC73ptyiNXBjv0e3nrveJ6OFrp2Ic6gtsmxbaSJGcMtUOz4OOJEk1du2L0kRn
4cYXmdJ9WPfJ8xJaTKFpjAmkX7jtC/ycMxsJ62epOvdhakcXTR1v8zapzjx1SnBXibkt4/qbaC39
VZbW7QoxDCQIgjlUHhGt4cnLVBGHft+vfkro9Z0zaROz5Vr1bRNt2gzzXDPVnYuZd8FZy/GN7Ea1
/V4XpN2Dsn7FCFIFl202eLEnpAdD6MU+T+7vQHZeKINkj7FmuTvKcdZGr2sHcgK+x1PAsnbLI+9s
5ijK/Me1C6klixQH6QY3gGxTh1CYWh2EY2NjRE5FvVl5iaR8R/qR21/8PXEA4I9h5xxtbK9uIrYv
SF+7wYUax7AueU08JCOiZ9F0EGeiTxzaoTAmG7t/j+ER3uzHsruxExewiJUaD7E/+JeiM+66yjOx
4aGL+ssdHibBhRqf8SArSJ/U6N5TB6FZUFa4OL0FKopWlnfjoTNRwK94rb4qUzKO+NAdMhgxcM8C
jId7rVROVoBnghhOEk09zE0xrMQaugDTRDEi+ubheY0udasdNTbvu5LVq5HP9goUoyW7oNRn+Frj
qexcZxU1CsIeSratAAj+lFxKf0bWN+hrGe42kP1x5w5qc9/gyHglQv5cTa6k+lx58ojJZgSfsTEo
CjmYdxdtdx40P9/GbbUbWeg7CLHhuiE9fJY5uyDYk1+XHfTg0PaPbeP3X4K8lLZjYvQUEFR4HQ7s
FXR/ToMmX4qkRnKoLUflHKGv7GZedhcCEEJ9LfFudPa0llK+dYVaWt2a0VmM90HN/azpdmFiJPDD
YI4fcyc1j+JMHKREpubi+dCeR9f4MCCaBq6JKiqy28Cqodw3SboKU41dPImfszYdcozDkPecTs+j
GlpnESmGliAx0Y2GBLWPwH6bIwKRLDpWRf08QORP9Tb/jpE9nMTYxEacne++G4J0Kw2y/hBI5kTM
Tc2fSITMsXgofYwNTAWyRVTcpH6G7rTfn8WBG3B/hrhGSXrQeu8wjYo+MRpMo74YRanXOwwdgNxp
bjAkIDwTMgAolkwjbp/PI0ZQkmgHf2+w4zwUvlUc3EYnbyVOY0nKlbUYEgcZFSg44yKUdP8cvwx/
CJ8jPclB8qPBFThp+vq+leP6Xk7Y6VsGRSfRBAEQ3gYmCkbToDiUcTUJpHnsNMsB6KSGGaKGfciN
WvFcjXE0+QqwZYSfEtUnAMzBI5oH515Joq8AZZKeUgZ32gBphLR6Cq38CDrTfNVxPFq5fpdhoA2N
igzNg+hHuAJJvKzpToCNw/u6QNR2ipdhS5FHksyza3fDbdaD2wbpar52XQBdbUzSmx4M5k3CHZb6
rnWfp9nebgv3ZCCXu5cH9RgiNHXCU5l8G2Jjp6UpzkRfpG9BKlVzlJgt4sVhicIv9z7yZGRXpsUc
CK5HMxkR9aaCHVZl8N2VWpgaTfaMLciwNfTe3YL6GL7ARD8EEKU6T4NNkjTJj/DZLTBPb1Iz7Hnq
+BiukQ6VJNNAoMNuwPEDNjTib6rcR5sw0MM9b3HJl6igplqhCGfa/oNUF2cr6n6kVcoHqRX9vu+y
+OT07de2xKy0ng7eQAF0yOGLlTmg/bxga6hKvnSUJvNrcfB8Z9ovTm1fqkJUZKgoOu/DnwMpqRNu
FkO5xVb3R+jDwGzVES9aWUboKY0Uld+2zQZKKjI24Vi03bYO5V0/qNYiuqES8hY9triS45AIUzqf
lF61G+MSDH524UNM4ji8xommYpXZpbKRW+Lx0/3byDgNixjAx/D6wvJGzLUQiQUv9+daKd4SypWY
krdCgoerzJ3c9vH67npn71b1xmyt+IcsIZRroMh4C3+NXWoKwExjk/iVu+KGKlUyR7iWkRwjNzsV
fVnf51gSXNmh5O0VDbinTIn9DqUoLTUou/JUaHZJ0QXXYvDvJgzTBGRPeUTI5753donZ1xg5WzVu
bkDFCgeggGiKAXEo3Kg5LXHiLJ5mYOoX8AJisWN+X0UMLM3ONjXyZdOwYmRHRQmc3bLeEiem1WpD
dmfIz6Uh36Kk2x3ZPPE/b6ESttYQx16R1e1vbQtCujxyTymh76zNKAx3eKvZzwa1FT/z21skq4JH
z+6ovDnWc6JH8qR3Y4J+I8ouEIzEQFnZi9HAr48uyJ77cvTUO7yTbykYy18Uw06OhmsYx0KB/SkO
eVv/VFBC3TRZaM5dIBR4WIk4lIYt/oBTNB8YvAp8Mx/5Ztgs7kOiNsXWb8aw2YuIEWOmauP42VuI
WEbTzHYXojnnDcOkx6m95kGqH/1GMU/+qKcOufPShKahdqu+8/Gh8BL0ROCXf0f5Pd+K0Z5MW4Eq
z2tWdm9z5+XmUTGjyWxKuFq41ZuewkygevtWIbU9tcQBS81+PgsTBGP/sc+fRkXIyN4FwTXuQcgz
gCMSnRm/ejKvQcHQfB5l1qFoIB2HLTK2ehjLJxsCmal6+la0ln51GvzUByYFFEfQKigcMiqCW715
O/vUZw64aRsWfiOfBpZrLAtkEbURS9WMlQj+dPGhzqtjVKob3w1LHnZx+Cq7fnFtqCM2yg3eop3i
PBUGRlVDYbaryGgtIJ+qfptTrZAtwENarH9XKt6feC19a+Y4qFBZLABlqb/79KJDI1P31QovxHGe
9nd9ERIqN/U0NYqp21NERL/K6qp1lMXYaky/k6EkK16o/J1kPzjYhYuPQk2q9LbKu0dLjpGKmMLE
QUwt2+JtquhzJV3GtNo7iElZUQO88PHJydiUom1NSj63Wu151MmnZrluX2y3ydHifCmnbltKtBM1
DiqukzH9Mkk0VRVs9x+TmKc6hUI2jnrRFZKnxdFWUj/YtwBd+9z0ySFOCi/zSD8UR3EmDo1RTWUO
lKXtPweW4Hmy1OTFkdzx78k6CbMa/wvytKmOlX1k7GC1GY+pAjIQNSR57YeG8YiNxrDXNZ2039TM
A187W579VcQqlarclzGYiWnmHDAYcIaC7m5eDPA6ZWf+HKL5P3GpRrv27Fphy5lCW5gOhT+8nZE3
uGSRQ4l86XoP06SCZC+6mqtl6jLfiHjfTGwPXb/f6xqN747ISNMO8nBeeBldpv4A7YZidJpQ0kxl
CUIOOuYXb8yoUSAsV46GdmmSyXtJnI4j9c4OBZC1iJunRJHtnCT4CaJPxImDF0b6xQx4GYqSqsFE
mLWWgbac6iC/ryFiXaQe5ojlOmLAq+tXT63Di+ZYFvxJoz/NX1b1l4tJ5hep8MMbq6WqJL6lpWz3
Wx3w5lpE8TD5u0leEXZ7LFj/KnveZIPKax8VjK3PkyRDUBrto/AatbSrBoO9uVF21Xf8E2KYvFX7
yMt7tgrJwWxFUyUpthNrzaM45oq1REssyFoxSeRHca0kYrtuI7/jq8Dqx7wwDgofW9a4NdtWZHYr
AwKmKj02Fj71kt9V+7xuoqeugcaCKDwGN6hEIzdRmhvDGPJ17Cvhk8Ueb9d2WL2Kpkym/EjJbED7
nFHJt/ILAsTPYmqhq+0dWUUM31gIuQDvqd+IOHEhmHSbPi+zc2kGh9HqvFu9AbBXy8qdb2fKXWhR
8qR8epGnLtHvNinmCZY3VeN/h3EzmLQ0sRYRfZGRded0dA/ZkNmrESmQdT69IcnTe9GAyGSeJ85Z
dDV1lp8UL/wixsRBTLKDzKIoSjzfcQ6lfgwi2z6joemcg6YJqL6ENkKwIAbY05vwvIT3uGjySXB+
g5PzNDdtlICrRFWf3FC5fEgav1k7frRyVNUp8/pnZhbEtTqZRuqKAT/qU2a2jGrDjMOu/BJ42Evo
Rgvut2leEEPsd1nal5usUIfXnL2/pVnNiyuZ3c5QinITytH4ahLfvMcv/X/GF9M6LZzy15rn96d4
sf77dcX6YNLf4qf1rdxC79iWe2r1ZQq5kiIdMPEM2bhoXHUAsPdRMqYvPcyksMdJBqXa/qZEsAg0
Cv2uEg2bMImCrZiljvk3q1OL2zY3swe/7g8As7MXrSNdpQ98cUVTMqAr9l3usE3Mmmen3InJvj/w
+uVNFfBpaYwCyhUv+LDCDcU+8OIlncWhQIr9iE7waumiVsXtTrS7IXql7F3tROvDAGrdJbT3Gq+o
SHtbCo8q5dpI2RN4MlQliGn5bmy15NmQydSUbhNcSMalz2x22QGNgPfMyrxtlfxedKsIhB8G0hUg
iIf0OYlzwNe2N27FGqR/4ZckfnQWoyWi+JGOnWOrHPUhY+dS1HZ6EQdE5aUsuSijHMlbHRwsDUtN
sgsqvIW20q8CzY0v1giDBCE8Zn2akDdko4pS/5UCXQTHFxkdCv4yNXzkbqSrQmM7lrk64EclsG7x
5LB4UXe9s1pS1py6wgaUCegaCKFRolzm5tDgyN6VMhvuwZcQAKitWxEt1s+p7q+XvuUaYnkR57m9
T+G22C9dYsJ0nQBh+Mv88ebrdN3bZxHBlgVODnPYS0gSSli3e/pYIniMiXtjo6yJbj3t2Bxwagsp
gUz67XdLzDJF9M3B02Rx1vhRANk4nyd8WG+Jw6ooPtgoeKI3PdrXagX8R3YNXliUPD96sk4ptwX5
cxSHVB/eztoWW1aSR+/tKWYOFzNFuD6t0YN1w7lGx2WU1tIvzka2IKv/fD/Cwfbz/ciw+Kng5YGD
kGnYzqf7UWD4ter0PRge2TGd8hpFyO/GWMJTnCoAojIA209e5zpV0qU04CBMexgkoJbv1QJxlqt/
OXyDbpZus+3YVokVDYdUln4q+9J4CMeqgRSKL5KXS/oD7oI4HjrOyhy7uLwOzAyd2M5uj1S4/j64
duyVLoJRMv8YnKZ7vSllGOgd5YtuKO/EISjU6MAz862PTGx5V+o1xMUYUDnwhvLuU59oigExV8SJ
pf6ub5krrtFlfoHjEKSIBs3VowKyfpjylJlIXIZTXlO0bdmGrUmBBE08hkdk0WGMoW8tpnyIjvWu
HjF1IRwtjRLCX4rDlD8t9OcVxNrzxE9XmJcQneqUORXzWOZaTGld+VV1m+9aKIH/rdPqVLc+WXvL
1S7iAAVHv2SjKW0sR4MsPg0gh+dr82nTF/MMc3ANC7Zh5m1DE8w5P2qcdaYFkxyBMEOs73S+B536
9zrzYmWHSgxWdnBbdnHhsCkDuPYgDplcnIwiLy+iJSJUSX+LAOznP6Cz+zkiaaqH//x70aw/nZip
rBr8jU1lInLBn7Inp+iPlVUkXYOwgRL5ZDoYFydG3e5lEzelIofVAmE2w2JRMaHfR5Z1xOrBOorh
xsHmYPMhUsbQtB66o+74TXklBoZpnbktJool5jYpFIoaZLCu5uuIocBM23a/XCOO9F+D3eSIYcqY
Fy6fAGLj72ss0bJPdaMEDJWSDEFXk7zWfsjMLcZ70anU5Ij/rvLt7FOfKw2oApXQisSAiEsRUNyM
LS8BJL7ko/t+UNtKypGAprNVPd4fp5hlWJzpkopJtC9B/eVttcXxLe7AOM3nflacfcN1t3On02nj
vLyI97sRE3kYmziO6ee4z+G/sg38ChS8vFayUj4lpaw91mqw76Fwf8UjwtjEGvozohmm1bpTbeep
9CXtmJbBiaTObS+PyTExs9tMa7Jtgy3uEVhZcpQ6qsZXZoPcI8wuenG80i2gpeAJ544PYyKgmqIA
RAFM89C7VB3AvggjsJa4BhVvllray6XEmYgRo6L5YUWMvq4N1D+R2+YC/xi3TPt0DTEg+uZ/glhB
dHp5RMHXqn6J1jwqTud/2oeOOWDiVCeIaW7CqFk1Zm19C1vkQnFeKk/qSPpPR7Xnqm9t6xvVim9q
rqYPGOMUh8pMwHo1enJCnA8XD2x4zSax976MrJM0TgcJh7JA0zEKmPqWAWgK30PfteZYrPJSUole
to9loF1Uz5I5VgxM6zoZkiPqYLurWK+tuyEKrDv+OXsvD6WzaIWo/d1Ck7iqDNzIMS7g0WMHzouI
D6dJKNz32y41cW+cpouB3OUNwKQEv17W1dq0pgaednse+/WNEiIACQsKjGAVn5W60baBMr4qU9fS
TwoHEvR7GKaV8PYhNa+XODHaWTY8B7FUGFHMtyyADNO0JU4MZpCx1m2HPpO/Kn9FQQAYtoU6P7SD
dePblX1fNJW3C0oSTokYZTuC6GjYnW1Tt++HujH2aoOdpggWB2Nit6U2plyi6Y69cRzb+oeYgJqc
fa9qWCuiX1wh/M4lHGoyZ8im52WNanRUXicDZStZRAQDZD7q1sju0RIHPUV2nG1huIFQIN95yinx
1foAex4B54Af7tXSFmfL4b/EiGERPa+ztD8tsTTF2T/GKVr8osSAaP8uLC/rt089SsF3qUQPJZMk
/SQOkpIj/qd7gNNEu5fqZ4j+2vZTiFdOXmm+SnQ1StUeySzq1b9XWZb61Cejz3mtDw2qr+/B4pJL
c5mrFy+dyn5ZXGXpni8t2vx+7TUWb28fdgkEJF0BrsyybSpV8RoFvHyrCiSRPrw1C71RyBYU1DRD
N8Z7cIxvsAezTk2J4NzUEv1YmRiH//yoVnQAWX9utSmcKZbMG6IMtgrtwj8f1WBrdDKd+fCUZiiJ
SHp0U8K8wbe8QJYS9fw7t0jarZxUw6GxtPCMK6A8/Wj6R9QUWlwveu2HryHGGOr6Lz1GTdX7kUDs
O+rayqhi8+AGmKj7UUtVZ/CoE4tT0SnCPjWltuFeLzrF8DJb9Ekh67Ay5K3xumrw0CsmCJQ4tFHi
+OhLTxAoyfDB39qoWhVN/x0UGK/XYmQJn2OWzkFHizRu5a0IGZPRu66VklpiVj74Rp0c5uzzlIcW
KeypXy3VBMgGXeIg0tjv8UuXOHvvF+uIJd77l3VSkSMf6vohnK4pIkSsmDX1U/tODkHYwp8wpYn/
hcmkOEjp77NPfWGAmg0mvBLHIfEJ1wFCtzBs0RKZOiNUUBiChDKv9PftOVasLVYR8bbTOnudN52P
y79/JBEyX3Lqc5I8X7s9TGLFy7BVx8ZhPjTpgM2eaIe59/t0GU+d9FvdomC+dGFe5R8/LSNGP/U1
00XCAGrjf/nlOOa/7QotBAc0QI0ACVUZTOOfP52kVPTGHzXvyUzMZnAfhxG9/9SMq2ZVZXJ2rssC
lHzbPjXukO8kJYUXJvqiuuu2Wen8GKuieAt2o9BHQljrn6S8zHdiAd/ybSo/k9hFhXsExiI4Esbs
gRFwUt1Lgl/vJZ/OsPuIdz7Fmqsqg/ODZOjvYQvsbTs6w1kEf15GxM1ToM/Fu9onXNH76FBkzg2u
qbjdV7KG7ErqgbnXfkSRMpw+dIkQm7LkNqDUc4Xbs34Wfctc0QcR0IKzwy1yGZgXFe0k/Yma8zBJ
rXMdPAFAAfam+bYq76BwExElOwL/dra2THXC0Sv/ppN0FOaLeHzpXfe26Dv3L6UrNqDxhm+pTL1K
dWv2r1XgbscSuTUzDt4mRQHquqpr39aa8gNBHby5plIj8AVXkbOT11CCFD2dKC+KUxu3CkSvJMrP
U6yI6STfPEn9VL5skYbBlMovcaPre3i4QPWPyLMPb6fq1BadUkx1TZwtfQCH1vAP0r0YHGsLE7cp
bF5LtP/t9FOoWNFqikulodHyYcpyqWKA+9Z7WCjHeKgCZDRzUlZUIAJ8U9eJ2+JtYVuY39V+ATM1
kdsNZmU4ZYtwMc6/DXmLuidx6Vl3ULHKPQkoFApSEsYX1cM2iNyMBm8p68Em2RIK0OB+5qaHU9yl
MuMVdhLWUbTmyVhTDGGRnOcEftdMHEOSDasyzfsMXdwCCbXAK9AiTlpvn7Kl86+dekoIlDj0zW2v
Z8cfmq6JLRxqVtdLu1Oikq9NJa+8tn8NcUi4R1BIPcmUsq7LuB1eu7p6BV1b3kO2UE9QuWHjWd7w
mrooGb/Hszv5EC9PfD5P8sua/Fa1M7WCVxPDAsyjB+fBat4OaHEX3ZVod1JnYY6pgmOfhj8FLk3V
qnNUfijRfYqLcgVuhQjsaxQFyH8l67nzw2XEuNzjXNfA2dssH2W5wtJHnhP4n/7kjnKySe2yvPUk
teQtH+1VJ/dCRMeDau4To0EcX1wn0I+NOTYObKS43pSo+VyLOAmXNTQqrH1u6/LNHFI7Ef/hiC+u
xcquy/K1jJyZZI1bTwmtHewuZR030MXyJh9ekZd68fpMvndhsVJTxRnQ07W5X5Lt8d5L6V/iLeJ9
hX4R3/A7vQYqWeR6dUkl0/2SRTsHoMczdqV8w4JYviqmim1i4qvHtyrcqmahPwM+5bkkB/X7JBFl
eubbpNSood1Kar2jyH41VnrINl43bnItsL+OMoJymeW4dxE6+RtZLgcedx7YCC1SN00oJfeFgxtO
7bo2qnb93pBq4JaZaTwg0P3acfcAaEVXnJACofSO0fDUhBGT3hRhcIx9tELNOsfYSs7Kc6K6xbmd
6DjWoKONEkho2ItOeFNgBqBX71TX/z7ajb1Phhy5NLH5C6fN37JRnHeLbP5E3LIpFLE44XyMFaPT
plJ/34DO0zU93YtYsR9dFn/frHIPnOTa3uNaWaL9vp7YpIpt6Kf1RERZ4CdQ57BXIoxKUC7l4Clm
zBkKEd1bj47AX4shLWosqwqdEoTd+A0tM9LcZnxp/9MKYkXTJZHCX55XLba6uLBo3dMgef1R5DRF
dnPpUkzuRVPTMrTu6BvhW7ObJixNMR9G89vovNyfcxXsR6+0uI6ow2XI+QVW3J47GcitLoX3QSCH
9woFnq3vO6j7T00xABQ5QoWTSoXoE4cwxiChpyo8d/1eaJn0jwv1OfgqfM7/osIoHzI/si4ktUmU
OaH9Gnj9WlYa86dT1b/SpvOeNEBemwD11DnU96MPoVLozqGVQY10CY0HCJ8VqK5VUwyfVhWhLmjQ
jfgAQRCUO54B2KxNWwixHRgTHznJSlbWYosQpYZhXYudwYfdw4fNxt+fivWynK/4stS8LRHbFLEe
wojsWMQppk5oFeTc6NBn0C8uIru90uNFMB14L/+Cx1SF81VsPCS2GSJuRmlZDCZwrC6Gr3yIH8Py
i4Ph7Tnco6wyUSmiMnySNbm+VZGmegr0Z6rB+bMJJvSCJSQSFlPTruJkV1t6tPYnNkbZad4KvVXk
8roxe0ai4SlGivzWNzL7aYxfxJyx69+WaCSl2VeKW25rD5UBrdN/Yee5I9XYfwP87V07QazfV1k7
bNSk1igoYzmk+BAZ5TRDeh+NT5y0LONbyXTn93TXD4fP0zV7VDZpg/mLRMYi8jr3oCiFg55lZWe7
0kV6aIzQup4732MaHKxuzRiYo4irSsS0Jn0hTCQdT3tK+fZeeksBN0MLGaHx0uX6i+bL6jw2tebI
pJ7HREtTKYd7qn8To2jxGQTZe3ZCMUy9FqBHgWVcQlR85E427wKoQFNSnOCUIkyciUFZRgTe0nSw
4yTCy2ur5uED+EDTYJF2SAso6le7b4EJ8Z5pGp77V1z+kH0n/BlnPIfyvi0fWk1XN/wR/GOjS9k5
dnBUBMfxYU5ef4+xNvgZTnOaNqNGWzQyN6cu8Mfb0osSrK78dBNP377ObJMzt/9nOzL0B9FFDhRM
VO1cuunLGqSIC5gpAodiEPruHI8SsLvq3BEmvQxCWCqix276XskQsg9NkbvXguXjIF0DycJC42ka
NfjaXTkRcqJitOl+GkWqPr0vIXoNtuoH3jTcazFHKVEe9PuKUmKaPbS9Le27xtDYMLXaOaUUtMJQ
ZLxueod9gOgUwwqmUOcKQgMEFgv/FIJFlxgUhwSl5EMBXO5T/xIbqDjZ1mqKhd77FefriPa0OnwQ
awcvU955+VA8yqiuRCRtMG7lDO+A7POZhPry3EfR/e1M1mCbNF3zCrihOiJoUx2pbVRHK63ZEIj2
fCp6u1aiV5xKeXeNl7OyFy1xWJb4+ykiCD5qdYyDOMdfCDYpSi/VDf/Y6qYwG2ebOVGJiENc3bRs
LW7E2TIg4sSMZaBNsrcZy1IApJ2tGFiCP11jCV6WEhdfrqspKSrUoV4dcVJWp18vNOzwqfvYaFs0
qmrtqQ4CMaKIn7zehE/MGadGNjWYs4xMc5Kwx5wx9UfeuGu4zY4UZZd4NLILNjTKHnHU2yZvs8vS
L8761vmZVnm7R84zwu3WaXApmA5am4feSnd1vI3yClO4SH8b+Rwzh/85PDTlPUpyiu7/yHoz3PtF
PR7C9wOe1+PB6KoDGtn9FpQrtH0xKuLmthqob1NE9DL8aRkR9/dL9PqIuvUyXYSKZtQWwRreYIPa
t5dclxShtjFaGndVYrh3thpdslwOz6Ll90p1i0oFctkEpNMBEPxPD8JS/C1Ugws3DixKpm8csonV
TTidZSFaDl3QazsxIPrE6DKQwRQHADpNQZf9LbrvOpCiS2fu6tpONMVBrKNFwa2sqNzESkwbgGei
VecM1rmcDpqnJzgPjcC0Muss+sE+wIYR7Vw2oysZedKtCP4wXDntPE/05fUvw067VwUzLSPMnZcE
tDMe1402oQbVW7mMUPuZoOu2CR07t+wPEUZQ/ZcIsYYWZ+YVbmXJj/L/cvZdy3HjXLdPxCqCYLzt
HNVqSY43LHlsMwcwk0//L2zKQk/bM/Odc4MCdgJb6iYJYO+1wIiKRJjwEHsAhzUt8KZ2hvXWm1of
nIRqTGoyvJP5eT/mC1JTAyCVtxAgSYOGxnOX9KgsMpduE2bLm2lDkIwvbsbvl3EjIxsKcTPlzWXe
TKeuhnp0xT5ovTdpWn6aRXczKrubiHq11hpkviatRO7GdqA4N2VUDqDCtruD8JwNyfzRLpGkDHY1
7AWAwg7w3qA+G9kZZNvsXAJbCtoY2EmpdyQ5IDPZuceGADCbex9VSJZ1CJMYx+5kPHeDzLXWlsGc
xV0sGlKTFQVe3HFCsVYyikAT81xbCl3L9tbUAobKBYzHgZoWoEvrIQPJGAu5jf95Bk4y6iqbBJlD
bEdCLo1uxoXrlghXhj3+jzLoHL+LsDYcgRyUXp3Krg51blZXIRsf4DIWS5wTiVASX10blN0BD8M5
0Yjk0qr+XUSOIJ9GEap0lFbK8T38LEIlEjjAkaaAskz9IfGNbonXo25dTgF70B3UVy5QmMkeSrD/
6FYKEpZUNxa51LrJgAToEZhPAwnJhcK4lQTrssw9uc5RgEnW7wHr8EK+cxgy1rHwRgFcUmxupkM9
mH1GjuksIhcK37ZduW6tXF8KNrWnruAAyMbW46HR5LtW040pzkedrjzospnHvDN/dUlFY/KiITXI
lciQr9GPKPvC/86h/3+F3CtgEXGgLDgjwHPofztWAYSz6tbstk8xqAEkKaxnHx2/gfnrpPQku5mS
xoPHgN5eF+3yJhseHEEngN6dSBRQuRH4mK5G5uK1hRLp81gk68yw9JVHNSps5NnJg8tcsoIqjPTU
pXhdA3tVj5RaR3vMqiy4gucbiN5J3yCvFjJqzA6JsUzEP2lUSDOQ1jvnFNuN5KRMDfMrONfNi7IE
Ze8TtzLjqCyFFgDc0AVUOpmRQsfvASBNuBaKT4opzLR/vJYq6jSk6lXTfB1gqAeVMLnhGkwWDCc/
c/kOIG55vijdwD60qEc2gWJmWgdbNpPtQ0VdD+joJqAMO+tw40CqeZyjBBXpmdknko0UdNbch5p1
JFXNzVQ0/3wpdFVkdDMpXURVAaFkcJJPtR/mQK6NxJdmRGWHj5vNJdALPPHBwEfyVHQAEZ48vqsn
HSwN+U8gA07g2qvAggMG7dUkvUF/iXw1u3rzZob2gcz7mgFdFKxPo58vG1uLBAqwm/5YUVf3DblD
gnGZYHMk6wA7BSJJCJXGS01jC7y2hxuXJtLAaaJs7r3nQKkX/sADOt2QmqaZFWpsj1GFe4GcUU37
PuPNlYoxrNeAtS9xKsZx7iDrKMYOXzHwQ2Mxj0O6LclyWbehTGioGmVSCgFfNb6zEbE3LAo7xla2
DEiNp7co/5hbmkGpVBwL8ETgZgjrbVUhbx5ZPThECoHHt828GrTFJbhIVwPn8WrWc8biiw3ky50L
L7AUYgMfxVNYMRp4ATTCCtoySC51bDcmivLH3WTgjXd2Bkof9gjA2JqnDYCSTZAHoUUl1VGAe2hl
ayiDmIWo2INB54o03JRkPLvMrW61oF+ZLZu+jo560n/nmQEWO/DXHKmZI8w2v3vNEWY5RehAZtu5
7HA7/a3zfBHzBdEVJ1herCYtmVAC1OAOt/EmC0CympOfowmHBdEgvwB18qWL/fZASmr8eDDXQ1XF
AL/XUKtXZUUuqxq2gLdGWab0cPomwt80RfXnWk9qnOs0cbYOEpQNT71Znahxsat+kpWcJ1G5yMSl
7qyR1lqVSrjkCMTzyod6rOmQwzu7S8uwhuWfA8no5DMH1710vgpAjoDEOQ46MLQVzVtmIvIGzQdH
NpRmGPbOxsYJBBLzkNBIImoMg2ebto9By/JuSwqyq0vQTumow0MFyw/PncANIt+/w8hzztSzbYDV
le5QbJTCoHd3Q5T9AQRCYBGW7+m1fIufu+Qz1vjhklBIzeBmO6FFvfZcD3F8rli8I3SWSbfZNQ9C
HCno/EM3xOxqiGhHmC4+6uiugN7aEXQLAMRnnfJ7t3z3czPriMrXdaaVEQ5jkGB9oMZy27fekHnm
jawM9SRfkJBsWidh6xqHVEvD4e0ACC5enXMfNZNYP2BNhhGJqql56ykZ7nmfXObGO60L6zNZ3Jm1
4JJdISl4QL0R/G+mmMric1WgPo4tqsZ8MuMQMO+iAvAT00ZsNmUAuqyApDFwV8NzimtfuV7OW7vK
Nq2yCScZHvjdpG3OepBOO8cs6upH0cRAQixbADn7efnF7cEEGk/ZX8Bk9YDL+S8WhTt6C6AI/HMM
ZRE1Nl7C656Lbz0qLLAk0Qz85SKc4GBX6gMNA6xRF53ZGR/atOT32kbHlpkyruRQGZNWDSly1Zf8
g62jokb5Jt8nLzM26mdA33ZU4dV49Gfzz+PuBwRSGTDRiyLf3v2C6ihsDjxLHmJ3ALdftLdlvUKQ
xd94kjU7nUoZ5DBzmmYXAs1Qlww735jUdjgXA8amLGeQJkKWL9zJyM2iOok+6wbwqAFfjkAVRuxO
gplqAi08Q13VoR1RZaiXQKOZcRhSkMe7tfeM/Uh3VQyJvaMTMGQPvXiG4z7WcRy8xBaKfuXxWRWH
4ZFPSBOi4T85DVpgrbERBsQ7s8ufHWyg05aNMOL8uQ5GeXSCGu+iQw4XA475srdtPNLMSDtno+mf
RWI7SAlgQ7Njev+FZNQok1QaD2MH5i0rOc4Oys4qPWSBigxEzjLena+ejf5eH5zT7DZxLd3XmXfh
KP46RSV429oINC00nGUpDjIbU68XeJTeKkirjP/ki1ySa6Hl5vYfXclLTUbhkCjubgfePv4xpLwI
MvuTa2KBsC3GnWettOoStcauV7ZegC5L1OaK2zGY4mRmmmkN5qptXWtOVCMtDZkEvVJDSmNTxv9P
vmke2YdMS3/k3EnqH7ltGGCQqNwMac0VMscma3cjq1FiifRGPAomnEEU/NB1qE9tkG0DtzACnPeI
QoglIJia6cuIfYIpAhVp4BjASOV4jcqQqb7J9U4/xzaS10AKnupnGrsJ0ILAvnogkdM7wJ+UdjQE
Tyf2GKzZvPWAVDJ3STmlTg8cUHs2vfOkYRWNzUbiJS0iN42WIW9ssCuhVv6mjJ7K41WjSvDLegz3
grWoiYpywI++l+UrkzlMOAzGPgcbcW8MEzh0c5y/I9V4lYAn6BI7wxOScsNDDpY4bJ1I2ZQAi8Sz
g3INvozwQjJqis6yt26qgflAWWscf5Kwww5i6tvBLjG7p6CtwoNyoyggULNA/gQquToHXGmHjRQk
OzvZSzk6zzgLix5ohJrxDhBSSGWmYWEX5h4/umBZ8zZ7MQfeXLOuAytFCy4zF1zfd67l2FVbsu3a
4NYV9Y4tuZLyfeax0sIHUG7kL9gHa1d37joedvPMXLpX4KhWM3utcDaJln3t3GREIg4aM2rfejQs
DGe4l5EJG4y/LGD4b/7RNfBLmdb1HlmFr/xI/EeuGr9PVQPGuIc6DNvzdMPDHtU91N0UlYYFPsLq
wyRCiT7r8H0Y+Kik+oXEw3CHnTF5SAZkzNlihtpRdvSkIC3eJI4zBA/JyCSSiD2dI/hepupMXQFu
FjBr4ZOS+sacLD3sq6xlqsFShVBxSCbcIF3zOC2Wd4o5lopw/wHklZALmWCd9BbhTzORiZqE3Bo6
AQ3w6BwL49o1o4/9Mn72Yt24OrIBraO/Z4BPWpQtUCWFLcsME2R5WDirx1OuQGnqhUYFA9kosHWe
AbqGo/o2tPpNbaUAen13SDEdUHc5CIqlPyn+IQgZiEpzd7ix91tklXXbodZAWSYXboZc4FED0FYX
LO6Ay/y7nMy4LGgCku1Z2Ue+SC45apYXU2xWO6UgB9TF52A+KR1Qr/yahhRqfl4CUiI2i3JDCrJz
GAp85EV0UyIZfGmRmuFdOpWTk52aSE0OgAPJJDIA04rmVDbUs00kHOKwokXxCy4G6YfxYcJyeWu4
Vo131KA1Dn1RONlifoTIMc54DXCooBmYNXpHbMWi64KyDZV/YHI1bNStUktGypzZI1CiRwC5jaPw
j0GuWQAGZ480yrBsxjarVER5a1UL6lKDsju+A2ze/kYRYzl+VCZxHvpHkiXk3EeAYR8B/tLLgMou
9YHMOoe+dwGCGGhJQM1ELnMYcqSwae8gOUiNqVf1hnN0buYADyTAjicjAPtUPWKrkrJoujFoFwPP
A7z2/sq7wa5IIdk1xn4/xtM+1JoufgaSCPDlmzDYdEkK0BYypzwaZHBgXxY10nyweQk++hQ4lFpw
nDhAZZwUMBHMbLQaINJufgIXCbhtqTtLmdY91K1d7uxqyk9j1uXp6qZbCBDeYPf/b0EqGYmMKBD1
lAy1Yw8cJf+7G5EKC1LoAMvt92sj58wWj+5kB3svBCIS8hmQDZtHenDOreONKKJU2VLwcxSGYGEI
SrbIhwCEw+RBTW8AbX8UKXgEpCFLABMeNMCJcqqWAxYm4acYbyxzD9B1T77WZjslSkC4UK5ARdOc
hPvFdfla1xIXu/uWc+1HbKlmDEjsNJym3r3qJkrKxgkgwySjxuvtYelXXblVMjevv4okrI7g5wMU
6NgBKdod60eysMHycS4da6/s28YCLfs09PNcpLBAuYWtiNJcqWvCzniyrJIw2JFJYPfJCRQrJwEs
pWM2ae0utt0djQopsoYBJCK8T9qjlo/NkTTUcNJQd7Rjs1xQl4zcgiP9AEcma3JUCjW8D0Fjam6m
xbei2clDw5u5nBKMS/+RNW7elUa6zLBsT3dcLrnqbF2/SxofLBw0lYYwnlvgGK2xlH3sutH/jgXW
LhJBHiw6cEabKDYGY5qk+oj1eDG0D47DQY+WiHzVgHbjpx3r+8ytjO9lblyBv9l/41X3jZlG+QAU
mR9F3+QPOsCXsBwHzVptdMG28FGN7SZd/oTD0vyp8sHM6AkBQlA9K0BoC0U7bAFKP17nAZJRDoaL
LW3lZLt4Q4rKtNgkSIEGWHrJd6D58lEjLF5TC5TNBhCwYpCt7gK8c4C/QOoMuwZX6vjEcA8AimUE
sEKIwY6LJPgia5elPTnxMnQsbdkBon7TWMK/YqNRu4qseAUTmTj2VQWa9B4sYJH0/T0+jh6e5rld
w3mLaxvPwpicR3JR4Wl2mkNedd67EYi2bCbiTe4D05oDSVueSNigBRK62aGA2wk/FK1ZgzSz8bch
KwASHIz5puI4EqRhkg7trnf9cDUKFn0YBAd0pG8bWGjDOGjxDqpP2mdNl6Mh7YCbzTako8Z9aHTu
vlDfF8+NWYAkdSiP0dgPW4DPmYdGNpYogDU4pXhbtir8M9sM937SFNUE+HscSkCf9F2l70iHVFjr
YJRZ7a7JbO4mU/eKHGwPYN0y3mz5azbldzOlqxsgSpvNSYws8/S/fhmGKb/6f0P9cGxgzYIPWAd4
Cioq7n4aoe3rNRKfmo+sw9lw3yXuEXhKn1ARFGzDFC8SvgGQs28jG+xtEIXgJDeAdV9oFRgX9PAZ
WLjJg9MBHlKOBl6g3LnBa5+Pnd0dyVxpgZzi2YKZQfTseKgVd+pw3PmhXhzf6vvH5ZDG7oMvnJ9g
6yk/NSZSf7Mai2QaYvuzXmmgWNsD9guJd0mPBPKEXVjiWh+FuySpbTTuw2iwOUKiM75zHKyrSUkR
3CkT+7QEmk6NdNR5E6bzsS8twHe2nPdoaJyxzpnff1sD8Bd9G/B1hfTrRS1zD2IQJmVc6z/xSAAC
OmydPY9j54oqkzeLjKECixvRldf6oZWQWOaI93ujFD+NEnTZa3xFVmUAnCDNl1CD1hiC+8mTtcoS
U2uQTZlXfF/Gzb2HkeFldkZFmBpPbLWcaZfO08qTnoDCrdL8CzUkbwBjB9BKTcdxBBRjKbRZ68sv
alwEJyV3kVRywMPusy6t2q4D9n6cZajqEum2s0BGkhuOeOJJIp70xALfZKdbeyRwgIcoAmemX7CH
MdWyR5QgOMi0i9utnzMkHWYif0SGHpAbwe9LFkreJIOzCLhot2SWtgMHdKhlrxvkjIG3ygDETlGm
p7wJcwA+e/bnqgfLpufG30cAMy7GqYlegEk8bRtTAgpFsXfF3QB7jtIEhDbLwLfrV4pmgF/pbBtj
egK2Qr7OZbQS0UAhEn/ntQcMhiKMXlILrIJpJr4zXn/ttDy9DNPEPkb4imRRpj0XNQ9eJgbe6TZj
HwPvZIC+bgLi4mqMRnwDZdPLJu8lqmKEmgkaDbn7oE3um0VigOS8DVqwopAW+et8EQTYtisllzUF
IE2khS/IsHAPBF5h4PhJH4Abq6AsyqhzF2NScUCX2mDqAVIjqvDAh75kUSLHIJnA25x/mofvYTxQ
TpxnmZ9W7qK1Lb5VYavcx0aurW0N4KleAx+59EiC0F+jJN84WqD9mEJwfHZi/Fz34OcRXRNcGo9P
IJZIwB9u9/dOWTH4P+wQvJjmiHqFymb2Nh7zn3XJqz3huwYdcJ4076ygXAcHWdZDjZtK1GJ3eOng
O7dI8MqHL2S68fLUvOAfZF7A6ZcefRDwATvHvIja5rN8ADLwpjGCZqkUpAW4EhA/U1+7CUKKprF2
I4B1Tio48l6sE44TN2SgAvUCEHVaB6Y+ZUsmrDAZcCsHZ32n8Fnz5AISCz+9X5eJ+9nwYLmvd7H1
ELcv8HSDrqVsADJK6rBqhxXQfWTBzS9/+viTcH9UvEr3d3I93uE0EevTd/NSi9IDq7OPSkQRRGr3
68BxvZs/FCk6G9gRnSnsrfKYP6TbraK0F2f1GYHbbByLGJVU8n+i5LwKdKQnB+lNcIqB4vV0KYp6
uv8vTJl+dMuMHVWQzJNnN0W1Un8pgI3GG5G6CUAaQuPs+t6r3uJVJatCcIqRLOwZutVnJHL2Z5L0
YW2cZwurQuEf6vc+kwxrLeNsYEN0XE2lXqwMkHOuZn9yJP0/TqRC+B9oMhLM1yAvjno0YcWdzyrg
UIJMJ/FC3Pa8MjmLCNuli5x9DD1gXZCIIyMy2o4dwBpLuzknONxqVnEUJOesC7EoMCwwajALPJ43
KtJT4+B3vqgSS18jow7QjUpDvc4JjkgfH/bzzFgJAguKNJxlHE+xeh6lvrfE6coP2zPTLd306UEw
De6a4dDl0srngKRzOZqPoJ8Rh1KUX+JEax5jr3hrdGt6zN2ywWnlL/nQ8QQFUw52R8hMKlJP45cM
SKVS0gfI0R9l45egMfAipLcoBc1UWNUXNQk5yJnaYMJM75MHnodyVjkTRSNFWDmA3CxwHBwCesP2
iukpjbzxCZlJw5r7QYG/K9aFJAtCkJ9hNfFAoxybFAdAn4BSTjpQMwRWhtejVuzIyzX8/loCk+Hd
AFkewRYYGQEY7X854RztE2uj4kQirUKVXFYkLzSiCyojgPdhVYDEy3en2EUaUi7Te6Sosyxjh2xF
pM/IIXn1AtnEXh6CLUbKEt8JLoPRb1UM9RnV53a6cR+l3e1nzLAmvvmMvgWeRO4xsSMvLRPDFTdt
NXHJjGCrJWF48xmHWL/5jEZoGifR7YH7Lpz2WBV/Wc6zbSARAQw4/hGJTtjWqYrOn8e2m/owwrBK
hilaZcUL4zYodAnNebYmxxbxdgavreQMHuWXGsdgIxbej2HYds8NfmfIwUc2KQ090OaBQDraZShK
e/adsHvG03BYMHBVH2joYf2yTxvbBBF35JVLPXPWrEzKRy1AOBCxtiigMwDDKX0pnFsmO1LSDBSu
7d4uqAZrIghngxp0Eci+dcI02FKB+Vx+Hr0L+xGVlmsWdG9GM4Rr0lpiUcwlCKwbUSX/0LtmuM0d
Mzg7ee/tG73Z1WGHbRIpoiZhUXgzJDMXpQx38vTdgbwEUAL3eK+8MQPsPCjKyI2mSNozjha1EZTE
Y9QCfMOND4SeVcT6tDPtslvSEIy77AlfvkBCaZEEaGggjBJ6fABuIgC0POc3+yh/IlNqIhOkUChl
+7O9L3oGcpknU4JxzfFD0LTQ9bh2GJ/cOH5qY9PHQi5l1tI2S5ROoETTQdbYTR9ZD/6Bml4aJ1Y7
LkTUTqtbo9/7eRiCTV763upUsHmiUHckmya1gKn6hscginEcG2XfujCOlkxgN+rQmBv9vUcy0pLd
3ZB7oMyKOUMGvvT4kx0p/n0O4C+BszBptjRtDapyATpCxPsfLoPsyhpls2lp7NXH+NOMf5LRFI2O
ZKQmPvwPH0KZVGWKX8P8kWM+7VIPu2P//bcMgmJj6I3YTxLQismmlkBYgVzoIgfh0Ph83JGIlHdm
pKgJskr5Rr4rtiivfZm17+FUFOrRFMpEhfdjcAPmlVGvZy2F/3dnimXqyAHTs4u6krurVVNQz0Rp
xWqcancTsXBrNS4QDCSWKcqKxdFg5fcb4FKjQ0EnMMA2SsabYJtgH/5PToXItKVmxc4itcvhnMvG
tLT+XDRAy2Qm6CHkCOWSw9noJ7NfcbPe9cb0ASgG8WOsF/EjALDKrBfYQE3ENfFy/TFC4qcckLgc
+/QqjtW7CUmbfukV3HskO15OYmN1eDaZHPyTbWhOi0ze2KhJZC8wRF6v/qQWho37WyXvnk7M4w0A
ooHPa0fuxq2z4dMU1nvmFOxbE48AuMYS7jKNsXasw8JaNXVefmvSBRn0OtAsc89twErEqwtyfZCG
pFkg8LbLbcFE9rnE8xJYY1azHzI/e0a500/yjJLsW2r41jM204I9zZ1rZk9z25z/Nnc+RNYKRXJq
bqCrvc0NNOzqUuMYb8maOro4DlKPgwqAztgEf9UEw3lN1XSXVIjkYLIc9ep1XrzYvZEsggT1o6w3
ZltUYnMAakZvtppjgRVX958oC8HvACw3RYmzo2GKrS8w0deoLZ8aYNRKrRqOdYjzjndj5YsMse6h
GUBVbIP8fVV7efB10AEm4XIDkJd2+lCz1EVyGuQcgJHgz9OrB9d1u2unZX8JKcftHIReQG4+Yt2f
fQCsBjYlIBde467BO2jtUuysfsGxEYlNkC1tcRQwgMwLhXVAZRHLeDKtBw+1+CuzwBLLjVrroc57
MMQiHaw6F0homIekSaW1yVHBkWi6huN3aUiaFmV3x9xjBwpIdrPWNwHF5jPOtoD9L13gpzvuDntL
r3OsKgfE8GhXL6Ixpr0dYNk3lCw4lkuXYculbaLmiTWRBfrw0lvQkBpgZ/iLLkiMnacLE7yCjrFq
vNDY1104gvIeqSUFkHX3rRxStoga0v+Jhk2Q3RoPPqCzlS9plTGFIm0lJ/offOsgXfVdaF4NnCDt
esuNQcMp6s/d4K8y8G28ovZY8joO+mkKC2wfAdcVGW1QaFb5yRls73mwUnNfAmNlbaSF8zUakRMH
PfhFo7Wf9sHR8fLsKR74GvSMD0DbGb/qloOX8bHmQFIzkquT18CDl2AHRQ66byzt3hRGiuMXUjRB
kM8eboBdKI6aBBCPgJYyBPqxzkHv4gNhXfaoMZpqWJVNUS+VItXFb3azcTL8jATz5khk9qeYs613
jLwhPJGVXxc4dSW5aoDvoW0BsPBiRl6DNEBQvpnISXFQj9UDz9Jnu7xBls9CT1rvEhVjtrb6qlxV
keVdqEnwQ79MGr/2U+kclLz2QRLf6d2JROROvTTX8e1inbGIsJvQVD1ubI4Q+kILcWYCxlgvWVrt
WQChCrugcf6Emk3QWhkor5+HUmYHLV/Z8eStlazHW6DTi/ZkyeMQq8yiCxLXN8og0CKUTsddu+xT
Ye1x4hssTUsMR1y9jyzM2PjS2CEIgQKQfNWF0T7adSOZVxn7EpUsW2GDLz7GjJUfc19bkVyfzHg7
hmW+LaV/hQW4FuT9xyzKtUPacUCASbljhyGKzUDYAWxmExhU4BovYhSP8QpY4ukEJMciG4sLa3Pv
GDAH+Rfg4PxqWRZA/arsr/8/CyZj8L/FaIZrI3A+RxxViVUhOSlFSi3OPiRLlRlMX1zHsja6HOlu
+vM/TtBs5+/HBK6ONT13dCAucW4DuezumKDMTA60Git5bmu+yZA8tDSGfPhoa4G5CdMi3Fg4cv5Y
1OWw8gEUuyNtZwI6u0oZXk6l1vfF5wJYPRdSFpOx8segfy6m3n+xs2Axi/say/a4fCSXCY/TU64N
oD0r3f7JxboHaYVgcEyEiZ3mgR3wMA2fqRGm6JZ+aSWgp4HMMyMDJafTbEFODrKclhruNLsx8IZV
x0pwnv19hdQynL0hBWLcKAUteLBRDppepcYBG14YaLnUT0G2ngIsa3QvEccmaMWxkw0NS68E10Q3
Wo8mZ+VWmVBP2ZEbyfrWjnbaaByU7Z1ZRTFJ7Y78EQ+St8DK7m1aeRmmIzau0zo7oOIhLVNNRNec
6Ha0KY1ouqBgaLqEDM9C0w6Lja1HbbwOteIHcI9j3HphouymAYgFZjWejNR3lk2v+2swlYFxG7Ay
2WnEYcPU9tZGANDjRI0Zuk9Y+Eg03MBaRrLcEmtn96B5lr7lSX4ci1YzQZKB0knsOGU+4MBh01MN
JklzhoOgxb3BGICXc0dSchiwu153mf1c8To64yT3NUeO74spzPTFA7fAoAflE4mKFj8xbrrZoUPF
3ksgXFBoAO+C9274yGRTOmGDreOqWfbDED5SE/R59KhF7rWYIh/19Sx3QUXWhQdkfXy5M0PenAYA
5/byHz9Hg9/9HJmBUztmW4yD2BVHd/dYv1XFrH4S/bNjf3Ci1IlXviHTOwDkBspmNzpRg8cm6C3v
uzaO2U5YlxfH0Xs0aTBg6x0VPH/w40H5PBbAeW+0Np6j/tFunsqMBX6fiL0kIwre26ixWc16QxO4
IBANgBTQHj5iieHveoZHKmG8aK1enRprvBDYC8FWe79EM6YLDWu3v1h1WV/JjETgq7womJi/xyFT
1xNzaKsqTNB/sKyOUL+sPTQJjt6BneAekCP5jUb2VI/XOMqRCDpqgDStYvB+DFZSb72owZOePIqh
2Fc1YPfrRDf5YmIWDgC17Nk2wUC5LbCnAWCN/jiAlt1DaXsarECmqiEbOvQfYq0eAc0cI7PGDfRL
yCv9IjhOBPMwCGaZUhTGkC1LnnYbkkXROOA0epQJV0jtSMfstlGyoklfgw6JQUqkbJUMjCLJqQ4k
vFhrIA8CjCTtRhmCrSI7/sd3l4Nm+PbEGckYnmFZNr60pmWavyVjJNhdQoKPKJ9LqjFATtgxHGvz
hJQ/80Q9cADeDkkB3NfXtgVt2zyStlE8gY9e+RYa6LTwhnAjugsXgzwO1JXMztZ6b+PETIbRgw7J
2EFhImcu9c+hyD83tWa9tJrhPVlRv9Ct0XpB5pv1AoDKjR3VxZVEnol3m4iJ4URDQJo5ywr4Wjsa
Ivm42QDuvV/XWmW/6Plg7gOB1zSK1Fk82jS+PmjZ2jEibAyinOsQyYZ61OB2bR4AlWYdgJONEhfq
Kg31SEaGyo/CIJ8hzRcqhPK7CwOKOLFGtVA0x1exwGeOCOTHGgckNdlQnz2515nmyBgfkAI1j0ZX
X9lha2xo2PRJ9sBFeaFRQDuvZhMjxTwcjqnca22QiQFoRhBtktYrBZIGbCx6ZK046/hrnRXBbhg1
HNu4QZeOq+STkYOKhQyoKYPcOCOHDocqrC92Zq19JvnYVHDSqTX7vFhFOVJNlB/1yI96KED4r5SK
316VcE/GQ8MwQVpqWeaccXHDcA2waXAX2rx+Hq3JWdgxDjObsvTPeZ9Ox7wDjqqv4wz6XU49avTB
QGKra+VbJVN2Xhm2W13DrqHSUmA1dEJ9PWVpdbyT04wT3hrkdiZuO3JuFZh6vtFO2AwzZqXyVxdb
MitbJPb4L1c3ALDq5hMrX5pCXp1dAqVZza8uooumEmz27dvVkau6CuDxT8dpYCsSDUJDShIStdLQ
e92jGtN5dbDntAZSj0DOqZM8d0X3bepG91VPM7yS2JrzyH0zOrkmOIKdqe5WtlMNa8cJmmEDbFdz
BfwBHJ6ZRRH95U0gENRwHNbTc9Ezxug0Wwr5iGzLcC2CwNnbusnSTyTTorpf+KVbr53eE9FfYwQ6
EwfYjQuURFfaFWVl1VofSxu5iJbY1UH1bdBAm1IXU/bQyoaGI7jSUH4QXZWI5M3gZQ84U3cOdW3t
SITaChBdUtdLvfzE/G5Jo7uQdY20x6Bek06FVVZB/ylEnTlYjAAEnVdVvwlqczx7oh3PPn5MoOTS
QGjbiXQjiqkqt6QZguaHPljT1td6QCjXUYY3/8QYL24DYDoySZtoArZkmQ+rtB3XWg/sWGT+lL+s
TeyHAXzkjFSaCqQNRu6s/+tRcwcW6zL8EFEp5Zg60v7wuLmjEJnGAshBAEt5BlBye0KmEMoQeb33
kM6HrMiiP9koNmoXNHbiHN3CBK1aaAIsSxlRD/+Z/jTbuNJzduf2DnfTek8jJVe+8wQUtfGRsns/
K4VV5tR7v86yR/F7YAGNJ3Tdn07hey+pzsZNZonpoGue+8CR3bEC+ZH/tU7B6lEb9vcYpqY+oOpQ
uOMGmX9vprpW4CWEJ/5XllXr3s/s70gdj6xMl7vCzkrhCCadHz966xkXUKLdUy+3YnO2pCFBB6Yd
tm/fLDvCF1RWvuY9vB0RdSBFXmt5XIKHFwli1FhGeC6QjPVAI9uaOlQ928VsEcpkMqFppzuLQvOL
ZTyWWbH8g5ZmwPFeUgAu7rfo5FuYEqfLdhPAYn4wQROWLAOQQh08HmDDQAuDJ0dvgqckC5x1XPFp
EXrABcON5JhOQEL2oxyZ+nLoSsTrYgimah7fdLFlEkWrClj9YHksDmQ+AN2QXak7N9FQL70ENcs0
bBf//s3nhvPbW5bl4YTZ8BwDya8MnF54C7t5CvWpW9TA5i6fTVa4B98qTKDmjGyVhE2OgorEuFDT
smI65Z69CfE4u8xmrNT8bZFNzYLHXZGsByfuV52FMgRy8f32zRm1iTmQWep2pwKSVk6EhPbfJgoS
7Ke/u5MTTQaqomZBw8r+FrdVd6JyECobwe22OCZ4MJGImpv6GJabOWlViclMbU3jd+2NB/8/xr5r
O26c6faJsBYzyFt2TuqWLccbLo89Zo4gwfD0/0ZRFlv9zcw5N1hAJbakFgkWqvaeEvDYmEayshWA
hAnaYZRZqinaXpxjqQaauY7CkyBNrgHcV4vcO+1E8BEA43COLWFSkOMsJfeRkCmWmOlUfgoTdPuh
krC80DAOniIgstptoEUsmTXY8Ifgm/P2ZNKR8cDxIkLrSgv/7q0S1MxM7vrYzpBpQHdqq4a5J1U1
tiplm8TgBlFyowxw4tICe64vgDPBA2/aUUmlmeF9vR+EuNAyd5MVjtW8lwHQ5c8mDmXAtYY6TLzU
HvMeCJVkRTFYL7Q5RiLS+xjTlK7S1vReKo720Bmo1xzAkdoo3hYaiJmlyqJmE9kF6nKUYmFrcep2
BHGfonpZWF50O7BWQSCASYu2vM1Y44ExdA7eWsi7eov9EIyW5JKoSz1EBQY/LkU2d0NjgfkbxYOV
A5Rl+omrMfgWy8y8hjYzPuNWSb8WtPLbT2EjQMyhqlUnDSlXTVj2GgVQ+ZW1kcA5kfs9nGTxzQ4y
NNtVVfuige8KB0Z9eosSxrYaT8QZ7Q32IdLd9NAD3OqSId+0BUlD+GzKsl5nU9F+sqrO8Icibb6n
On9pQQ38d9iCEitD1ZA/eAFg7Lr4t1ej+LpMzjHQRU5UTZcnIQ77G1R6z7Vz4P2wfPyDJQeqr7N5
7T53OdC1wJtODrGUYo/EcYJTnj9c6gCZ/olTDjMFazwvd7IcxzWxEEaWG6N3Soxr4iisjPZ+WRgN
3xpenO9k0IuXoAKcPM64fgaF+xXpU+vFLutgpw9uun9v0FffANFonhpizNY42LGxOYsvZvLXnShS
yJAD8B98q0PPhZ38JcMQiYpRK5LLOP5F+gRg3/jdgHSa7gegvPcE8OHnu4jqVouI6Z7Wf5TzveKu
bQ4KgNu+ei33GXJCXYgFLO4JCFIpm7YxTi9QuwO6Rx+4icXZBvTJ2QHgSo0CjWNKilTZkLbQtHAD
imQHmw0UueH8Ix9A1IQyb/KbWulqF5q6LSgpA83acguV1xFztE8FfrV+XrrF743niPy3HKoERcTF
9CmRJnIJZp5fMrtyQcqbsK2eW+gFwC8cGMom2k8bUW8JUd1o0Klgy3M4Ke7nBYO9wQ1p3ei1vdIH
nJivZdVv9BxMNmg404DIosAVl2FSQIi0xBnk5MfgoFjX5jC9Gv6jz53+bkpBnK75LUzeAzM6+42e
vwnsUmDJOGmZAM+nyaLsxAKJtnMlpIFkImobvqJpTVPQCF3BIwDu+s4DKErd/SZKvpF5sbEtUgak
DxeUrOe2WLFStDm2Uko2G0UCUzFUIfpmWh+Vf0pD+tnfdWN2yPEWMTq5ON9rvLLCyUcB4BbFFJwQ
2XBG4//OxeQiJxsqumCvMY9MN2Kwy3N0X6BXGPCUWVZXPqmzpNiJJJZHFwTn+FaXbo7stZ6u0cBi
XlzVJIVqVD76tNY60D5qcYRzUDE0u6I05SkLu3XWd+6IFj68FczTqOImUq14+5nXCRngnRx9lxUr
/MDRCx8J9WhljlF/7ZD1utJMswFAP9koHaGlh0eTg3xD8Tt0kdYjO/T+gy2jsMebHBv9OJuQNXqP
tgAxHMC28iceydl4A0PQ+LSI2xyPsLr6GTuGvLu60eClB6XBYA4ZQl9v09qn8p8ki6onKy5vVBFE
ZUddlH/Uk8a5zPVEve5sQFQwbmhZcqDMNlF9I1NyerMnUWZyZxOMfAAlKmqMyF7Fd4jhz8zKj4CV
fo2dvsUmWxR1lNhpW079l8ESYzXqo1xFHhtwcIeGUxr6UB4nnDBd5hVoKJ6cBj2Mbx2prCycHQBK
axSH/nH6t0B1mXsX6mPt/wTCdtZZm0iib7og3OvDYKOLTjQzkpwSBW1hXwhEjiDolKiqPevCRusX
bnb4dAp4LtHYzlWWZEQR3sczx3rTmXhnnF8MqhT72wwH7PSyQEMtNIC6B/UsIphxkiswhJUA8P+W
yYm7vl4G+SUFNzZFWvwzFbNWdjO0OsXD8fC2dUxWbsD283rJxY9MVCiKMr+hUBj6aA92KtQUhJ/6
0nrykkqeeNpt6q4ANmU5gnMrM9zKt2XpAVMKXYInMwkAz0vTWUpOtFaewwBUy1lx5/QaRXcPGkoP
T7biYMdXE8zKQebuekv2EV48/qw1o0eloEDS/Jrq2Cuiep7vZmFkd+cht0A4V6WfMsPujqNq2chb
Db0fI1hbe3eaGztAsvzaDpK52Mjj/5nNnSCLItGbfSh0eV5Erg3MKbPjP6g5xBrRU4wUsdGuPObW
W7qMUWh4JQJRmd9peIK0qBA806xzRI8PV4itK7XUJ4Vt9Hi9JvU8tUrc2KwEaVASiq4HkLej7RsV
ZolFswfZaLViG6jQMRDKcC6c9EApsQBzsjFxFnJyCy+/ca7jgwFk72fcp5vsvYVTBu1+GuvorAEj
0DeNnP+qwo9BEoifZmoWQF1OTNyJKvQmhrkFbDSXf2gSuwdGvOm8maKhsUCZxLb1UJjk+VFb87Ww
t8ko2r+Gmot10OrhBRDf8ZNXle7KDMf85zsDsDCEF8PRr6+VnYnkBu4W6fQV5Uvgf22iX6VV8W1l
ssH8UkXpL7Aw8a1r45x8bXJTrMcSeVQyDgILKFVvfmRIq1xRyYIP+Y9WLlMVMc/4uO2TzZTwEXgn
+XSjWR7+AmBldaUFDSiJAOYHb8QuVFazqSfTfR8leBQo96kbptvoeOJmf1hCkbkedz1qrCexXyzd
mKe7ApktvHhkgDrXgJON/mNgd6gL1J1sUNuCRJKPtjN5kPEwoFcVxV1ckdDSgNTK62zy3KzyF82D
Wk76Te3Udw9yWj76LlGXeCQLPGSjjbTUV6zgF9xfcJSGPVngW4auraK+BpoikPMCXx8mDoTfwvHn
NU5CoicUCuNtWpkP3DRvIsJtX4WgFQ1LmDmslorXMJ3JHLTDARhFU1DMEig+jYLzIbj19t3KBRKC
o4B/CKYdKdvZklbKj0vxcRBS7iOV6cPnA9aImgEjfrwkDeCsA4lCaFKQjLQ0MJURTHGat27bulst
AR7sijC3UZDC+/XiuwSQbgUexeKLkwocwgSFsRd2mX+wey3/gB6iFbp5sxuJwNhonpIOELKR7VeJ
swGdinttcED9URX97fIJWS3HBBlrY8bRR+x3N47VulcSLRbkQLK3GItF0bevMd4sKMY/XYUs/vMq
VYdCAKPsK0BUaOUT76JvFqrd97SSKJ0COphSANxhVjQ6B/B4Z7jbcuq0FZiw9fXda8n8OiLaTAOP
ia2v5xcTMF74pRsnefw0NYm7C6N2FxnADABXu5WsUQYSbFhuh99QO7VNQXz6CTCMePwWFlP/ZNG3
IKrN1VAEw0mOTvGlTAAPruR9mFTgQwqT2V2fJpwLNb13BWiq88zd7hOFzfss3doAl9+R19tVuGGB
8rFwwUKgri7NzlxN765CcroKXp43hucdUPD1bcq79EMg4xQ4sx7bdHiFXdNyVkwR0A60AbRGygTt
ezerj7xz6/4E34p9I+nQpQao1PJvEcrSkdd7izOvhzDr/KiutIPTt86Geai+S0V0yxnXX4q2i4+O
m3cb3F2LH4k+4EYShN/GQZMoTgimXReY1ldUJfhkoLV9vQE2YXHMyq57sb382U6C/AfASadV3lXV
hYX6gO94J4AwAsXIwB07uZp1iz1g51ky3Zglsgz1JIof7z+GjoTahuTqY6gc9znv+35rueExyfrp
yvFn+2h7fbsugPyxm5e9Fp3i1BY+LcEnFWBf+jHiif2BJE1ioUU8r9sDLQVqzvdI8fQrWlZpbD3j
jXFekWi0QbijaeAM0W3f7vv0yVQDzVj3a/TC4EwL7G9fxTgwTJ/YADjLsbcOi5zMaBBSA/io04P+
R9k++DNA+KxiIb31oljsWI49+4gz3tUSGc1PAyrQdKDtc8f4vVxoMWH4fzyOAn1x9OkiZ9TmH4dl
dfQU7xbLGKBRFxHMqM3FWIgDEHLB9QumyGi1rC3rJ3ifWkD3lBXDbo1lXN9K1jXYbilUSVsOIInS
G2tNQhqsRLj61sM7d1omG3RZo48I29bPLAw2fViO3wNu4UVSyfk7eehCTvbCRLp+GJHZUU4AIRy/
c2cccFghhoNbtHMwki9Obxcp8O52yuyx3sWqG8oyq4OwHf0sVVcViYZA1Bu8MbbrWDVgkayP6vpp
CHGfTyZADJIsrkYd5W+GN0ciY5732CWPceqnrquD5lBFVdeI0kE/z24qqIiLeoNaXVxDfQoavEar
n4AtipIgiOxwmvD1QVV1hBN68IzIv4FWgiMIW3rPneN8LJ0YHbsRn7Zmxasdm2CVl90FSNw6Ksgm
ML7E7cVLQcBC92+R58O+G4pypY86zg1Qf3qJW54+0Z38URuN1aNWomRkhfMUhWX0J3ItvLNVlNnZ
67t2o0+AzJGKR2VUBCs0i4tvbRBG1y4eXsW1xJHgYkpWYTaGm2zifNV5rQaSsTEG9y76Pnsf9/pn
C9uqvaPYeb02n+LdoCMZ4VrICSq7O2MeT9/arnC2GfYLJyK6KEMOPjyJvMLBDvW1TRQYRFpxN5Us
+QUmEH2LhJI8g3tInrW61Lea04XY6SIPT4phbIN2XrtB3hbr1LE+J3k97shliIF5Gh4q3oFdPbd+
AlapB3SmbT6ZIFEGe8soTn2W4W5hgPZSeO4ee7H+1qphwDdsF2kOeD/VkhQ4yiqwufQXCc08ZHx9
PY2M3aJA2H7v6Xg6OLi57lCbg3bNIVvrBQflVhEnPv6bRAJu03Ubu1Hqo4VOn0QGCfpHUJoIOJwG
+Uu37LPQT3O+a5zW+LtJq/PgeeWvrLKea8ncv8qh+GoVIO0pG/631TfFd0dHMVorTQ/fRoCMNuEo
VgFLg23vtcmLC4gcSorSakIVqUDF+6c3HeVPl9WbTln+//k1cew7ohAnHDcBqnOKUHMnkJICRhZo
DRS/XoQXrVWdO+FlKsyA5Kn0XuXAcIr+Ve4Cw36JY1vsMQ7F10MPDIxDsmNWfKVycHvsEvyrxleq
M+dq9V4XeuGV8AzJUq0Wv1RPr1Rjbox2clO6bOjNsw74k9UE8KfVyPT0S5P2hQ/oiOYv3K5PaRYD
wr+LNiAzBRLABJAKWeb6z9xDT7k11V/x1KtWjNn9RxzRIzWWgdW5jz+Yeut+TZvBW7E8q26m1RSA
nR/HQ5u53VOPo7V10ibT5zIo/nbw3PmN5vMgkr/tNv+NN/Xusww8vjaaLH8Kn/F1x+ZrsM2bBvyU
VV4azhfhjD/Uzfo3KHzR+YBTgiztnie7MwFVbNcrDpTuD5Ns5DaxvPwMOiG0kOHf8y6ObSX8i1f0
b3F0OSBOjWyMzlFsM8XttI86NJ6AdpJ/C/s+A0ckZomSheCb/7Zol9l/2z1o/zUe2aHpACAN0mk2
ruUC87L0MtR6Ask1DPT75aJtFIJs09ivWlouWlaP6KNP3WAVTyBTOyBv3xzrBgBV9PaL1g3AOqf4
2uPYf0e85jQg4f8J/RfstFCdO90lHFKGG7LiU3eM7sLb6TSvFHRTDhzjg4hRKnTnE+r6JmwYTrnf
aNRLjWcrupyj3EghZfapAy7UXbiYn+lyFKxxQon2J9Q6WSBnbwFLf9BRQumbg25dtW8hvmdXVwe+
PglcJ5OHprf/ahKJBiqSdQW+fzjMH9d5JFi6id3y9wjc7MPQNkG6eY3BpyTm/pv/bLq49gyV9s7U
HvATpScaLJU4dyidHoK/7kTrRT2FDhLtAXCi9ak096RY7IpWuEdh+iSeTR8slkg0W6JTkAeZ7K0G
6ZFW3pyoXlMCBl/q2E+acHiJe25vPZnUx9ByiyvOVvgqm4b2R8TqNWVg8tYGMhOf+pcyjdE8Dy57
qmXE8ViZouvoT21kXYQ4ObQaZ1ZTaSNpQSOfnmnWUfnjso5i/VjgiAP4FvrXokb9EM1Cs3qdxWrW
l4P+lWaLFuyr+tcHuyVKEVdHUE7+4gD7XOW5YWA7zvDspewMAEqR0LHCiK26nhlzQmfO8uDwBE0H
IQ5cuQ6C4LEFNEmZAy3QVkuSWZXlgHXwE0lqgFLOYq1uUAA6gbOUFD1O5WtbFxfy8TKkMyOXvcYh
r8GJuYpDi1gWL6gEGF7YM5Go9RnP/LoH/2BcM2cjARx2zpOWnbRcj4C+Zo0vVYEjC+np+t/suVLM
wItPM2R8A8wXcSx6ULGqOpCqkZPPY4cfaDnhIXyeXNyzR1XgAfj7e61bmii95dmV6oLNXL7gea6f
wBkMcseuxXdGLakkmIZCm+5E5CRgpWuWdlqqh5VV3cp70ftYXKSoe4p0HTVMAI5uAMU7ZWF9q5HN
oRU23POKIM3doplXtoJCf2/5tiLdmyVOfNx1YpThk2iqmzZ18Qtv7eYUBcAH8qJ8+q7kbRnHL14R
f47cKNsNAGB7Kpl4HcYOh9LIxgILtg+Z5i8ax3YAcgP2uNUiW5yZiIEkYyf5rCUFugQ9vFGBX3Wb
idTzF2vcE16vh6r2fjt6765Upok4AC7mY46yt6fC0MUqHhJ7My/bAczZSmHFvb0PQvHzQU7LCs/j
CHmvc2iHFbrfvGGvcKRuidViDx+z1qcl7mfjjWZZfPUkuvhJEtkQjya+DmJEZmgxHVk27IVyJ5M7
BXaoYZptXnkEqzb7lCgGrZkJC5m/p9IuvGOkZBOxY9mQNS747u4YtN5kYOZwgdakf7cN1FeCtvPE
HVt8oKH1PCDB9BJQnm8y0yo/u1lRImmOo/b3TiQydPPVSeB7cBKFg5KFdYnD6FVRoUoAfxzUL89T
njBgWOUFqgAXIdBngVDsoZcdu1MUTL8NbEqfjawQezLWefyqfFjqumSHsPK2JCf3+WoP4ZaLx1Rh
TZZ3n4MugOOfZw9vgdussgdA1Iaa66I5x7bXzHS8rYVk5ksJLr9jlQnwkKmlodvphxQclkNZAJq4
Fs3XjnndRU/64sW0J3s98unedQwAmkCu4KuabmknfkkLXQUjF/LF5aOxTocs39Gy0yTqAS0xIqUN
rQkssqc2Mp5pRYNW/AhYEH9EiRP02NcCBOdPsKK2XoMlIpQv/xRMd1A3OTCG17sJBTnoEUCVAr4Z
WhehsqxWVcC0ziycYNpuoO88q0ZG+E1Bs5J5bDvWuOnfOU/oDMHdUSBdwkPvNEckfaej2Kbnbb4N
eBMixQOyr3EUIHyyY2B1syJHEZ8L3AbguaYX0y0xtdTUiq0PsQGSEtGjBgeFwpC1Co4GD2rrZAc1
OguxCnvdlEenBQ4oj4zar9CFdCHjKsqbeGdpBlK6Sdht5svMV0CrygR2wM7aNkPZHKc8NeSxQW/A
oQvtw3Kt+drYCuWbuNMDPymAta839tWoVKsROsU7X/c0xaUF5noaSKMpNc9/dTjiPkkQmHegmlMe
aiCzZYlSjsgPG7zmgjQahkuojoPmuuTlEf1/+S7pK+ZbIUeuUQ1J2Ge3oHPPlebY6Lj7I2LAptj1
gILxyWJxCEDDirp377iIylRq+yRyQdMS5fldXO6G36ski49B5pguelEBSdYb429DXSbMlawZuwgU
c25xkEVvuX6GLe+xA1Qbhad49AHcMGx8d0A9JS1JkaNv6zS64/OUpghFMrflyOPgnHq3BMhDwU5e
Yp/a1olX05jJHR31Vn2DOy0QhOdcWACUuCsA4Ve43eB2S1q1JFs6LkavyuwwW9By9KzZgswoxhLy
LYbdjy+pEWifexO5Uyms6DOXKSAmrE67iWJgW6S7w3NZCHmMNVnsbeBaPaH5qdj0wuUfcRaPXILG
rG+K/hjU6P33NE9L33HFsNXjxLr16uglqmJ7p4cjDjXpPKYrcQRvF92mqSOzRXdIdeF8zM+zVnfB
XUoRgO2L0xtWwrtiIMfQA7x1meNgbnHwKq53g4Hd/NhlwTb0JhzfjsNXx617UJJFEhVCSK3gs3Rn
WtKMZI3jXUrgXALQInRblPfAbp6S4aCcZRlHe60uPixudya5qPpTifoQgXNaJIpQX6YJrbxpaQsK
io5Hf2mN/ZIAzPmlS738kDRtt5VtLb/pYQSuvHJd17H3LOuoeOm76MxdHD5bAOt+iXPLQQpML/ek
zEfAM44tmsqToUR/3RhFNzNHQFophzd3sjfbCQD4dVrtI6TekYRHEW6d8JOLXroPOCFwb0lifjYm
Pf0atYm+a7qEbWgZG6ilS4u6eJLGAGQtafqWMitRxXEyObLWtF1HgyY6Mo0IVzDRIXvmlnOSuNPe
ZFNL1D2l7iVk4JYgWQk84RtgcpGJFMj605IUI8P9CYCP33NlMbA6OjRZ8p2pQk8q5gyrGNR/NpWN
GtPoHHH7b6wVVYKSVZj1YA5gyIUVUyUsNJzCldSz04haEG8zh6GIiwHNaKgp6D9fpRhN5C1C9DBe
BipuYjb+u9WQhEN86t+WmeRAfjQKiVsTFAmLk1OdlHXpz9ax82eaIuu8a4bqC3cTd1+CQGedKpRN
I3Q68IUjex6rJU5yfrST6K5V6YVfis/MEeWXUEZAmNCTv8mDhRq/C1BUrFsLFYC0o8bnAKHVNpsA
aEirSfXMJug6cldsMLLd5PFn4OPUJ6EG0tLwIJs9SIMvEF47FstZqGI1KOhe5LMLT60joM7dXWSi
6Wjl4mZY+t44RCfbRNZzqgZ9MwvrEudm6IaT2avBvcc8J7/Zwh0ASKUBaHUHONvTq2wJTup76Rwd
lZrRiaLMa64+yPJpRGsiJ6Fs7vxJTWvSzI4kJO+ALjr/CJ2jCWeVIxEWJch+SgVD2kXacHNHwwEd
2/A0UwmSLLCBDwasvNMsEyNYC2LgeK5b5Ua+/+bWF8I6kQXZDoy7yMM6HCAXuBgNnsucEzpGnhYR
2aqrkjt6aLUTKJ/neyLd+igFTXe+FiA7psYAwKxuiYuclJSkphkp7MqetjaPozllvSjId1kuvgma
C5EoTHdTUQCN5+EaS/gUd7IDyptRE/XnLj570HUf3FKnc3EKiuTkEmD54A8yC0Alp87ZP3y6QDj4
PIsXXaLhNZBjcUI4P0yCatgKlFOdW3UEMYXxcHWd/Xy+gHohdCd7QbdGEXAKElDsuYEaZ/Z4mh+8
roSWziwWE/KrrIStbAGSWnp4RWj193PQg+5oSQM96QKw3PiplyIlr55+Jbf5SRY193WnvzpeOAH8
38mvy+CyBCUakRbsFhnNRkcMKBgDjeui6MEEf9WnpNgMcRoAIx1L0pKi6vCS5znglXnwyFC1gnLq
4tODfNIs+zwV43qJwXo839Gw9mxNYfVEYaf4ZFZ9drXCqrn0PFhnQRdcwUMbXGkWdO24wUEhW41a
P+VgKdM+4ieejotdJerp1NTeOTK/WFk7DfxYC2QBnagFUWAAJNPLMuidDRgwPWM4pcfubEcacFe4
+xBFEkFuvxpHpR3iUBo82rMzcFJf/cjDnbqfVQ/MZl0HYDYIQc1NFaFHDc391VniNm4fLEeWZ1o7
ectWKF/UV6jvLc+LotMZnJc1qT1htEfL1FZVOKE9DzVRxdp2KjSySg85xECMONVBMdapm0rd29OU
Bi82tUMicByoDFsWwJCmiwnNUJ/2J4Qp05qvFv1ibvUMmgQsZCi2sg5kMlvfuZN0wnMD8CHqE5H7
bAW28fREwnHSbmPk4ElDhsslGMpJvT2t558qxJZGR73cLufYqDCt7vHyOjjOiQamJe4xM76QEn3T
DVqB8E8JYA5lIozwz3TWZVpQbkPT+E1qW44T4BGV5eRam77AH8hM0vpsq0G9mMxDhy2jG1f98UFe
oyb7zmx2ULIBZbR+6Lgdvd2cH2I6bnbpuiDduzy3TgJANkBX1fFuF4F89ARSNLxph/2RFDQsdrTM
Ua9WoyARfg9qKyvRzDQ29YoUFG8O/WC4OJPNsmzwfc6QNAE6zLtPdReFPEhPbjkKBtaTnp2tEMXW
MuvHr7EBsIG4aIdj3MXjV6P+IliZfUkAm3v2siZDHwTESE+9WnH8254nwGythIv9st2I6BtYI3vg
UQOVKsh585GXOJNVcqsDUBagg8CqppZ5Xp5tXo0f07CvnzIkpfwQBEzfsjEr12kKtj8eddrX1JjF
dcPio7SDYU1WvDYbMFRZ1WoIZL3SPVucx7H/NAUFOmtk0gIeEwPJacii9n5JMi3Ajly9jy9m/2rr
1Oi/bFpQqKlL0UBXoGv9k0wWQ7LvpuT5X0M+fKRy0PQNkobSXxQgeyrWeYbt7/SxCtBaBVCC5ERD
IwPca7s+OdEMzeXm3gF3KSmD7o8ZLbugbkuUwUP44Eayf3JZ7BJmiVfnAYQfe7uK54s8xFuWyYjC
VgYiVq3VvKPsG+9Is1Etadbgrgj8VbWepw968uG1d++tIY3kJ3ptrh8UZGyY2Kmjc/3PBcnmYTlf
6t/N7/R8AGCZhjb5Der7wXmCY2C/VDy3kvoKgBKOPTNTFLskjVAoMM9m/T+uCxWprU3wZZB7Sj0N
oa44c8mB4nlgNDv2zj5jHBlsjo7mTgAe0hE2sPfAjRteWrfHm9qbZjYkjVF6AFwwQHNDPiSjAazS
UGRFkO4AgZH4SQv8mRBPVR+dl7G701l5qNF6fGo9aaKZ1Qr+R83r7EMbBahjSkf0ZjZCbmP1ar7s
aVBNEK9GUETO7+yLotD6cIU2W21WZK1AWXZsuQHutLW5LcNSoKkdeLeg/PyKBu/gGfku1KtkOR7o
NdNXtCQFRxELUIocd2unzJvt8AT4HtRTcyIzkovhHLR1/EyLJB2ts1EH16Fh6MyaioTtsmoCbLa6
CplomtmujcBL5rCxrEpUdI8FuKG0awCEMnDwoHsBfwS56VPH3dQKfBVgJYBAM72PrAQ8K4ne7Etl
YAt2b48kNgAXRnDLqWBv9jwOmidakb1h4o+d9fMlSj4YdIkxrYCWxb3+mtijQKa1C9BR0rpra0hN
VFn1k36iAWhKxgmJ2H7VstxZLYo7Q9GYSbgm1Z10cdLQF34ypYfupXgE1HJTAU9fR9PVpW2keZGg
MvCtzKvQGGSDFehNQUuc8jrnoPpIC7JfrGgWREO0xfcEYP1m8HNqJral48MFOGWGVFmOIQlxhQfD
sfKYtV9OIWe7xa9UEA985PvOaNGAUDOc0TkoPkIxzJDK0910MId6HaUe87E9kyctHjP7TF5aNQ0r
JP5TZFyBl4ftlCLAAiNncEICAOjJNNWjG09BYkFKKwN343qxoxl6l1Bg8eYLh0rg19YWab5FhnUo
dzU4cC6pVj3lRSOAqZoD+hI5JfRnju2mN01QNhhOu2dldz+L27ibZeHb7MFufO/b6x1eKQr5o540
gETkZoAduIbMo9eBnEnrvXfrxlGJo6xA0R7Zx9JcoeOO0EgqjhRrg1NEWrF6wClXEuWbecltZAcn
wKMDDQ1VI3GIas8y6w6EUlIAwf3YOWHrz6AlCgcFMOwgyMTbQqAAoWOGfSeFI4te6+ZwhHlSTgMo
xjh+O7VI2AFFRV8bdHVzEIcnHpDTG2+VZ7W2GRVen6YGUgy1tkXfigM0UftV9OZPBot8iUGKdsLO
45UN0BtqeVzaabMinIALVeafo95udtT8+tAbS0tSLG4kU16jFordg/yuHZfsONcuEkVWewri8fqz
0Sj0HtXYO9vSdIlihNga5WJA0v+uYS7LDFXbEx6oBY6Gu6Y6WruP3XJz59yio5kKVBR1eJg76mYb
rvrzwOuLnLci5v7vJnz+PyBdrgHAPB3npVwzbM94aMGvs1rvUSUYfZiBjlAvOG5CT/9dNYP1XU2Q
+rS+J6b1Gxld+yXVhnENqKHigHcH80M0WDmgB8E10zbNNRyi4fPUOvWW9c2urqtqtaB8z1h0OBB8
Rf124sZZt1EGto736HYPmOCLXQDCxY2Ou/ZKehwENq3nbuvWLZ4s4jSmKbeAtmTp8lWDsgn05Skb
rlrO4wYYlbE1oMIAZKNEBZriNnt2BvtnpChJZ+rR+kvjAVaJFkaOdg4jrPmRluig6bYor8s2pQ7Y
tFICAyjTRXGrKy627YjeOVQGIH8RasCkqACsZBhWi+Myt7n891/OsR8hqgCWCPAeDwSerofDlQd4
tTrmZYJDbhCRlIZ77hkOZkCYXG1z8DZ8qXKGpiA08pipAFq8a4BVSisdIM5zF+XAgn+YwcoK4MGc
UMn6oaMaBWMK3ZO0xXOUGuHNi1B6TjOjmdCRQa1U4DS5uWoghY26JwuYe55ETtYPMlyn502xIqXT
jil+E3X8xQbKCc7j1BKQ+OxYO91zoILwTiB1BApIH4Xqww14Ie2OS8l81waLpg9sO35N5IGUgTpS
D9UBulbaQMhCpet+NiM30eMPAswI0BRFsXCunM1ui6+h3OyibvdcVojetKX3/wC10Pnjn8VAD40B
+jag34GaC/9b7zEtvEHLuxigu88ZqiR8AO22DvDXiuRoa9anKk206yxzNTfaDXWJA5gYVVXg4Uq1
NU8cfV3ocX9wU9yXkm1sgR7HRg3EDZ3vzjVGzVwR6MXGk727YYC3mpVkUTIzBoJQj0M0kBCQiAYz
qIN9BvgcMOwg0BQBdMUfNQAT5GNc7xfDpsrNc2CauwDQrChjw7fbL1MDb29GugqSsvgchjFmpVt+
Rj1SsspRvPMZ/AaAnuOD+DyM6S+QnwDKdGyeqZoF7YXV2g5Hhg5Tr5nB8EiGDkm2YVaC5yNayKq1
ZTRoqKDvYN9Erz4Uh+pgFtlDnLCx2IbsshLNPNLJ641T5MOlLh1v1fGgXjdqA3A3lP0wL8kkMux6
bSkPMiHfqS/xnty2+msEj6dOfxeHHJF2e+cotQQ4ESp4IMDD9grfV+cNx14em3LLQ+tYb4KBpIgD
YC+IqcAweHtL1L9ITgPJ/4+y7+qOG1e6/UVciwQYgNfOuRUtWS9ctsaHOWf++m+jKIuaHp85984D
BqgqAC2rRQIV9vbzbMAjX9/HTBPmQrhpcDIM+cs3TCC9anm4MyOmI9JU6pcsQ0qAyAJ+dMNxcyOn
oQsc2hVyqNoVTaCmVlOp5zEDb3vdPeqdCBfIXA8WKAdyEfv3Bw1luJnY+EBBBopoiqFqElSdjCq9
VTtPUup+UZUKqq8OHGdDwi5kwyLrUD+n1ab+UBXISUZwoz/wBLwIrWjjSzsgIl5FY7Isa6QVVoCn
2kxjOy6Wtem1dzS36zNrVyDNcAFQcOMB78vy8O+PVeeWhpExQFVaOpeOKWwmbuGY4LPB3SpNrDtr
GHrkLrQoVDhRFbZ062rFDD9FZSFuIlnJLBTAp+FU002y1vQ2qVZHhx7Qzpgc9u3e6HHupDJeKieu
AV4L93z/TuW+JKceXlII7OhgCkRhpc39xYAEbmQa4cprII62KcLu55db7HS5pWuxUAcE6lEzXXjn
8WyTxnWC4H2FELMW3oHjhT8HmnZhQRHdGWrkYUQ6ZtX8GSxoVxbo4aRTo8o0ra1wwnGpRbbEM0rr
ACdS8oudlCGI58z+KU0dtsATsP6RWcUJvlgHaSMhSiaC9j+4W7yAX1i+unpXL+siah6AORZtxj7X
QPpVhrt//12a8uYVid+lLYQNWk31n+PcQGvhbgmPDHC07lO7well4ffuNe9bY+2KsEH6a+zsE0+W
KOdNy2uc83EF+Lj4m7S0eCFllf8Fzu9li0x6DxWd6SHrg+GHnwFZmZW9/YhUXGNtDPpPx0FliC5C
3EKlBM4mseQSzy3+fKpiFaU+vhVedjDtLG+REZrYp8kI6Y0tQmcgUNI6+SMLzHUcxdl3AFDr6zis
Ad3KtOqulapuV+sB4x317aonmhOiARDF2J8KfzOJiEOAO9/+/V+Rs3++0kwHvnOOn8PR+T9wlaWn
IKRKM7ivgBWFQCmC7Q3Y490sKQ7w+NdXVJj0xyoe3we7frdsk/8H2TYZjoxJ+F4LL3zJXdy6XLOK
rl2hy52d6O6uF1V41QUg2WxU6b90mIp/brlw4K3Yubp41yzWfDfAnoMyTl/ui9Jhr63cNHbWfI+7
zN+DyalZkxVoNp/rjsUPcchQGM9QmwKOuf7imX6GOIM+bs02yFepzNOnBGXVlzxv7qtOJk887JOn
QuhrgPsDzEaN7BgEbkPJm32jLCQeyVtnTJHeoYbamCH5PqvuaTGa4Fjj2sjgN0NOO57bjstRK5SV
lyRcWThR8QWJkGmFOhOgea+6DFiUJJsVGryHaoIAg9aAx51tWdE9TgbRfRTrqx5vf9S4id5bFlF0
F8aACSRl3DTRfeIhJ1lnhoPcxhgmADh0F8zOxTZUarKxndZfmS6opXg1Dt7SE2O1Bi2IyhmFDW3H
BJwEQvJmOa0jQBYI9ssMvlJlQxsOeukecPd8nT6NP9b5uUrKfds3/d1HIlkEDDszLwAQQHRIDUOO
F9CRLjmRI/29+ZNsmvs5jUiTEBRwjzzQ9U0GoMRFGDP5HGTt0sxzeNB7wfc6fF+rGhgYr8FQwuVm
NeWZzIBuuCS5n+h8j/RhfCWS/tDgZXSqg8A49UjbQZp1JLKV6aQgC9e6H6RFakNtbxw3iPbakL9k
AfsLzL38Pm2AW2OAgmFJdXFKzlF0/Cd5Unt/lLsOMmoNIAgtKcBM8WadB8hdBm/5FNuGBwyusTbH
76TAiQxB0FLuRpWYNY0plK0lwcI1UZUyyRzg3C87vwxWVcT+QkGQ9pqiPgW1rtkvTRsvSLrpXhOg
Ua4iqxaAcRL+MTCsepMGhf7k9eDWQDpJ9a1i7K1BhvuzjJtsUbqtfFd0uD1ViRSVj3qtQP7wJMqI
x2QADVhkduvSzdgZVDkIgLduv5NSBNcwRoq/6OxsjzDFa5L29hGgKPYxVFEl6pEMsIRiVXQ6X8wK
O0FmHHJqMGXqkiWNv6wD3uylDd4SPGU/DcsiCA+IaoJv1UpKFNQa1rGsXODRU5eaOkVRZpTZqG0j
jPpKN18Quwdz+Dhah74RCuk2tg80BEAjINfncagpCPZWGU2Wn3N80pBwVtOwtup0YVTfKyOVO6Dw
5y9I8n2PyiS9cjX6K4jd5AWZ5gCllbi4KRnrOMBxgqpfdd2YvfBIDCswzmo70grMh3cm+Zg/2Gb6
YoV9fnWz6D1HfYeNOhfkQbIAmeqgZzxQY+qWES/0wvsYR6yvD2meQUj6/MZynnmjnhW0BA3nZcfM
Hf4HbK3Ub1/oBm66psC7XApHgi3uxlshkBugZUBEfEzrsN0FKnzqNCWaygTr6dRV41ljhSqIFmV7
Us5yGpoSENk47qoVVBO7NsYgjEM79WfdtEVmADsu5Dqqfz43/zqL7PHkiY5/XoULGQcbMshR1LsN
tHLaGjXf5l6U1iEZmXutkFx6HwXtjyiOiu9N1yVrVqJUlYY+0nRd0Jl23EsPeqcBeVhZgTs8wlHU
1664FMXz7LBgQJJWs0sHhRCuROwU6dLGYvQ9uSWOwYmKsPZSPOZwCSDKwVkB0lWkYaTGaZZn3EQd
bi2rFcmo0coRjDcNMqCNBOW1JJv2kah8nu1i5EnvkxFe2pldkbSpXu2FJfXTLC/UPnkChu2ZXrFl
eFOqfQAiin3oc/bINV4MgBKf9qmLxwQ+m4tnIM1DgVf+CJjzqErsn0QU4TSOQPBGN0TyVoXvpK8t
XE8Md7hvLHyvFLKnp5qqTNiSCd3akizyWHxVFsQQTaJCWeAr+2Gh6R7Yrupm14/RuIgsAXBdIjHn
zS9sMdwRvbhEEsTZk8PF7BQpuogHbQuwBGBxoTZv4kY3Ew/0VqmWbSZec0VuXmvsP+Gg8QMRlZP8
97KThMO5Fgb9ZV4GRVofS08bq/Xnped1/r40yRH4DA2g8IugHVG6Sq1mol4SnMO1jzfnnl6ek2hS
00uTGjjh/VNX7GmQW0DORKCNrR0RxKcOsBN+AD4XxCki5G4qkepZn70bmYvY7FFWi9lqNiCZ2bT6
h5rGQ4mHXQIcfK1jcleNnf6GO+khcIfyLW/acYlXJ7+LiyDZVRo4rgQwyK4e+LNWqC2PX5HK9mQM
OVCMUsCjg+k53naoMgeknW4/j1VmbwAEoa8T4TvPg8aaDXBJ3ElbWeDlqnFY2GgujJFFaa3L3NQ3
NNfVkBM9WF2/sgDlyWIvOfOcxec6NE0A/KguCcfaFMsKkbkV94tkkpG2KPGeXZBNI9wtyNKjg66W
mdeaempa5+T1jifW46yk5eqx4x+LoM4ZLJnlsnkfwA6/rhF5vuph5YJzPDVesjHVkAPb8is10cCa
K7KUJwOybVBtvB8d8wevmLQXZDbGZrwGFGe6+iKsG+Sban4V7cgGq8tzzFGRHiVilaVef4idNH3m
rXagI1UyeDgPKHkGrMTnBDFqXEzEEdgQ2UpW1bgaeCKPme/adzjpwBvY9cFPrx9f9TFHgnWj63sg
moSbsW2SN9mitFkZ0MwRP/U0UxvgEESRXoDCxv4VYPhimukj2LYJGJ4PaiYZ0My8CZuNCToiUaEC
dJFUGtAc8nzfDIl/Rw3PUeLpgJ+jrOIqXXPUyYOqCyStswn1EPhR2RvGBQ9WrFRV8CoMFdyRshjB
IzbZZPrPcowZztb9x/JxEXfH2nbPJJo+RRxa1hLQjA6q3X7buZ4TwSdrlh7b2RnYvMrR1rSlXQv9
WBqxAboVxPhxGukBdZErAUlJb+fhOmJds59Fk/XteJpNUloiTuOHRrE0kmjkHo5WNof32QEMI1dN
gTvJcgBr/HKWCV5XR2r+JNM1YDaiPuFYeo67BSjDkE/r0Yx50dFBfsos+/f1SDsb0743wygcXyO8
lU55HuLpN9qxAfxXoZ8QJggPSSLXNCI57wZ9UpJMV2bUa4wwOgDfeO1a/SLwNwLOkGOOQNGxjyJ/
6pHMVgrqMenienKj/tOUG5kDuJJskVuiWAaDYSxJTSvSWqOj4y6ap/C2hqA1pkamoGoCdZ2hEM4g
pLGmhPNwtkbyUoTqgjBakR1gOfghR4TiDaGld+773WPFXfwlAIsH3I1F8lpGPsrbTOQLSLNZe3GM
ip9gsB9s1NhuwzGK97ru8jtToCo2zLr2vdfuDKOx/yLTGpnYX0wdJzcn0yj2b01ZBHjV0EWlB+Px
AoHXAE91wwcAJOo7qJeDZHWt9Zm2vFGAFMLc24XzRLYgeUpM1CRgLpMvwI9yz5NoCLoLuCNGuPXs
rzuQ6bxD0iBlcZZRj3aIB/k0y+fPhV0Y2LDOpHOsODUXNz9DUvne0k0bs9oUORiogdZ7VmBGB0KO
JdjZQWHPUs+NnUk5i2az8vdMMp3lZPv3ZUmZx8CcpN6ncgK2nad+LjmL5qlq1ji43qHVUZ6IJM3k
hJceYNA01DMAtG5460znCuCQ6KlyggKQIYCiIzlAY+Glq/szEiDlEqVbxdELVfY8dW/HxBRVSsVf
RSoaC9fR1ybY0YDyggT9WUE9kk3cU8Juor1phWsvapn+TPNKQJYtpF2GwR5xnJ8oHeijYFkHCP3S
cYbcBZ6hLWOUph6m8w8dhWatUwV6sxBSTjbTEapSDofZJhK1tuVtLhZm61ebPsz5Swr8NrCJBMU5
GBl/GeFRRG7xSyAq/C5QE7YgKxHkHhxa/5xEWuS3/WmSqyYxNWlEKGLViK5D3etv5tEKZWsH283W
XzyJrqGISEljAdUgVGHaCKwJ3taBIxoYuyCsrGwctIKwOVCPmirS8Gc4j6kXKsMSV1cEsMJxm8nQ
2dK8SfalS+Y3Sybqinq77jSe2mmVeWpVCRYj7PaHT0JLR75AEpWfylUSVe6l5OxOyxk4tirX4guS
gVoL+AY5TyYTkk0KoAAe+6w/zKK+OmgJGJmRvF27y9Fh7THLmYuEGECIA2orBKeJ53XHgoSk75VR
nLuVuyQVwgrWig1+e0FUZJv6me8tmJHjkqW5wOXIxyX+UoCjbQKii7nMCVB6fCf8DPhX1gDoGA7K
ldyz3b2L6NJhtKyvzZ9kFXCOUOZufNjRcJ5GihuZxOkHCe6Iv98oaNrNHrPJtEfGTq5mKVcW4DJC
FpYHjvyOGK4sjKdu5TvwJ+MAES/IYDal4SxzEGHRl6TWfT386E6LkNXtIl+sWCu3XaZZSAR3vDuA
4md7JCF4i4bOTkpGioiHeBMUerct6WynFELLAQIVGAubzmy1UiTcAox1DVxsWgBIXwiDd+N48Hy4
aL1YQzo8cnavSAq44mZvfLdKNqDaSkvu67pvt2US9wd9iOIzqB+UF3kYnkLHxrMjTa13MOHipQa0
FFPvHlnr/adCZeQOeCeo1WscpPcBYeJ9jNtwPw1JA/KiH2E6FF9lIWjfSivt96HsRmQFqmJxKaoX
UWYmADuwHokC3OyudVw9j1apfcwnmWybxyoYkgPZUgN28grM9Py+TJx6kmdF+j+icSb7BzsKUhsM
5ljS5NKQ9m04PbSTzgJ5aPngtKYq49CiS49T8KVyNJAkA0Z41aqh1ec1W1lFGm+c3nNQHmCOYJ5R
KtIXVpjvtNb4SSuYRdawlUwM8zDaKJYBKgN8gWrtLjWRfJxIAOCtu876ZSpwKJ2Zd05V+gemRloQ
mUg5Qa/Okn4bi6FAzZILNz9pyCZn9h1DlsRhUpDMbet+a4/4+82cBoV3n0s32TegI8kQLuVyXHW2
EX0fZG6vs7IcDyXwE+8RjgZ0qc69dw+OTScIGCCGEpDgmK6xRwlh8eB5TjZZZIN3h2dL9q20eQrg
uDjEZYzVyMU094OD+yKBYM4NgWVqeTScNRYgYAknKilJDthvYNODVbU9y7VploB+JzlZtKFENqSz
sUetOhsB7+UKiTSA+R+qZoOkPoCkZjkep04otW0rPdBGKeH82KSeDN6qNrbPNCg/DWilNBmbzY19
MUbejlabtiS1rX+fFwGF8bNuuE+iyM0LRVgc/1p0vTjbSjKLwQyDCrAMwJpfZCp6Q3ZDNU26CdQM
gLlfhWoSKUwevdZDGu8pvEMiTCyRTHCmQe7V4hAF2RQWoh29EnCgZN5wV2NTdKjkt7vRZ6LdkJP1
sRstSYrfH9H33Q5YFUkUoV7Cgw90jKOHQoFwR6n4mTRthgM4RtJr8vvEmAYkAdQxsBp7ABzTkJq8
BmKUYYzw1PyXdQKUnl/LAJdwhWvnoFw1iNuLZdjNBZ6V9lKUer1ntfPYIDvGWJCWGqPM03VkokaZ
7PAC/q02dInnnW/523ktv67goRQiXltIpzpGE9ZMLcNyZXiA2CbI4AktmKBpaGzkwNmqrBiA3gqX
uCUE4UzhCk9dklJjx+lXyy8LGXoLpEKz2s7GtAGt3Taoz0Z5TAyYcf5G50BcqQAzWn45190cBenA
RzIEpWZTEs8nwin6lMgFj3/5Y2jgwNlntX5yYmBwxvlHAjilgo+DY51Qho+UGtZbC5mXzUbwJFqS
ArBx67bIgdA9IK/EEaN+pGq5Qk8RwLadVxpNVXVcsu8Zik9wDTGLEhg6KNB6ipfUZ0oQZP6LEQ/i
bNhu9+RWyLCxqnjYpUW0y3HjvJoFCtD0MLljGRLslg5YoMFwHpkbS6V2VKEwHpD4xVkn7kmCrCO2
Bd7iuKRhoQxi0/jO2jg4kYgZaXViif/i+CMHqaTZmMuWjc2WtKjsNtZ8HMUyEZq/5cBUnWrVpKo5
mwvPpiq2WsejU0ut3W1dGlWjzSvM80hBzbSCqcf3RuBZu1QGP7hAcm0EWoMHp0uGlZEDi52GgZKV
1rDskii/65N+eGhaK9sD4JEvSEmypDDHRR1m/R6wwhpg3nofgdW4OFDTBc1HD6kxWYzL8u/xbBN+
Ws9TGiNAiT+Nb9SzzbyCsER+GPuQrQcHHGgic1GAPOj10oP/2V/6BYBHvoyrskq2TYxsDZdyteZx
pnK8zAoMp/MawJsr7yteRBtdgtJei0GX1djjM2ga4CxoxQjIXzN9C8bkAUS39WMSG+XJTBT6rpLj
Y/1Hi+383ktleCklMAxIXtvwecZwG11BMaVdnaJBdRcgad4G/B5QGy27sx7b2n3BvB+m36Wn/5H/
oP89R9bihnRwSAPzscMtARiBm5Q+TRO8BFK8vwty3Tj0sYg4kBLXBovzS5oVgUAe6wBvPSD4V9MY
mAo2uBQf2RBal8bMQ4HkAYAjg2GrXE9jGWjVSerjygma3zZlBVzpPqzLBU9z5+IDzXhXGrgPtG4k
nwYZvblcG9/5mDzFnpTPQy7lhmtNux8Lz0YegOgXuWj0d6+uNz4QCYCgzPL12IT8KDLpXmJZ4U9v
7MZ3gZh4NwTvtos7dlI26YW5fXXKAN6x4plVvhU8XHkmdotQwbKQVqfdjREq2LwQ+ZOmjB95EnsH
5MCHV2r0Es8DP8WzGejqYi1CBwiLSkbanoGztWkAzV62Leh9SOgjYxFheOs8yVJU0C7qlrG91yHN
JeqiYJOmMQIkLgM1Jw+66kBRDGqY7ywqwB5OEZXRQeKdDTy7OVqCUu1mV8WmXEyL9Djlraq8cdbz
ImAcSxaGXobTwnFRFHu7DpJFOoQIKAF7YzPmhcEBYgxQJTCN5osuYvkW5Hb5BShK+aVOwsTAP7r9
y6+DcDdZkwawKi+u08jdNFfNoGk0tBvzqnWopyTRtAh1jczZGy2qt3WbY2GS0SqS8W/IzttabRge
29H1L/1nA0664KJ1ib4IaoQjbhQ0BIoEMo0Kli5pSDNmO9PW+B7HxMuNfB42GvICZWqe/jQdyDL+
wkrwbKcJwMgbV77v2csYVdxnavTSQQ6inxw9m5vdqkv9fla4SjGL0s5FLqV1TsRiTPU3cFD2P5oA
nLkVqNuvhhmb57IQYElXCtDdXspIpM/Iwin2YQ3Ib4flyY8EvLJKL4wOcDw53+lIZbhESV9fnN5B
E4BNwHTgK7XUUIShMFde4NkL3fEqcBJGjrmiOXqBCD2yvfemQB41UDVgbgUABPa3tBwJJp1blDZq
mAERTEa0BsD90k1k6QLQrdi8rZJ4l/Is8p+juA4f83YH8uxrkTfsVEWZdT/2wrxHBWBugmOTBmEK
xhTexHsaNcrIbvHHFzml4nbGkGRma1ubJNXsJQ1JYfpOjtJGN97MMpSddAtUk6bTerRobngXoIVo
p3mLLlw2pVffg2HQus8DPp5z0MAAc+cQAbr85GsMYaKmBN71aOGFHIQFv7auzq/UK0D7sUB+5bDF
IQKGJJR6tqnw4jlNMkcL6xNoQbaknGRdhYNl38ATOm1AqsoC5jZyVaw1Db/sErdPWh+Vh15tTPJk
7JB10u7yvkREikTIpi32wFz7a5Ih8+F/5OIz8ffEBIszYBJIw+S4qKJr3maN4nmPa3re8m2lSxCa
L2PbiDc98IDyVxdoM0V3MGLbvTOBWTfVS4Bzelv0KAYuTbxKQFr61WIIjP41B1jmIi0NieeBzZ4L
ZFgtBUI+e6SrALbPr5GmpbSE8EfasYnknoD7ZmPpoDADf1p3yO2qN1XQITOoE1awjIZcPWOFXMdF
z+5D1fRcwVmNWrIjmR+U34KuZMde2D+juHMPmRmz+6nRtW1V8fBCIzKnHq1jRDUUsCiyyr4D8XZ+
NOzeOXLpNyhAD20O7BlDvRMz51gNOoRTV4292IHwT5rhasuRfTVQVrTyqJanSTSkHslo2OhFsHZd
T5+2oR2QiYn37JfN/ttaACi+b1OQts3rzR/264eff47MB2odUFGO88e6/YHoc8VJuGeJZxxCiZge
YE34okc+z3eBHNMlj9IO/D2V822QSKfgWbayAaCyMVwd7DFuGR4Dl6O2mrrUWJSsNY+pN8I3uBxU
YAhcPh8T5yV66XDgYv5dY7XAuYgb3CabIunv7Ja/Dzg97AeWI7EQZJ7lJnKZDnxgDeMRJQqXIakX
drtvM0AWl12W74ZQB+KHQni22l9RozmTWHRRurIL290mRsdbJI9FJujRwcl8Croi27SGStJSw1A1
1JssbdBTn2ojHheNDaw3eqlUTvEXkqeN7fSemV4bAGgd4OFiv1zcNj40n6+hwOLVsmwsYEXj3LXl
tSO3LQ/jF1s422bIzB82gJ+WHOkj5zYNvDt1RVkgfZUDZa/43gkDzOBWnx5EWfdrkuOv1EN0+wfA
8Zw1iNmtfczN6CnSkmfU13vrsdS0BYIpPhxEERJ5da+pNpFyM0xCgb+sYyvdLcl0lSVak18A/MyA
tmzAUERCUheh/M47OSTxwpz+1wdNtFWUSAiiVuEhKjIFD6GXZ2al5YbrUaRAFFFhIdPqOWsS8H40
LHpDocS3SET1rxxI5Gka9Mfet8dlo2nGxU6ZvnZ6UFU1UmeXSZaYJlsEXbsP8fQ/1k3xoShVDxVk
+laOKH8XZEdCmmdUPpxWpb4rGt+7hOFpUExdAK3Ygk8V8KQhMgWWHI5hGqaE1VZmwXbE8/qiK1sf
b+q9S7VvjFdWdDakWS/KvLoLx254A4JyqaB1EWLGlCclb/LgQx5W2d2/3wYMpAHdZpUj/Qy81VII
nMEc85a11rAVvqwdNw9I7Ed2h+Noh1w1PTPddDGNG8CjASBlk8hBO5DIBDxiurgdT3Mm3dQfrAhk
fp/TqBe3AnMnPW3VGGY/r38zZVqNNqXZt2PS0Jx/7k6rd0XzA8Sl9UYDD+3Gc5H+ronGAIsXeJ8+
ukmae2eSUtPITNtI0/wWlAyJBSaYO44G2H28M3VrO8NMPwnldkzCC02J88Yr76fZObKjBrvdTEWX
bbEXCe+PdZKggu33qMR3+YS43pvVBMm1dRJjDcDSbMe9cnjtm/KQl5n+CCj97Nr6uBKTnMzKT7NB
qw4MGDaPcI5+NeMocMIbGRFL8qlEJjBqZJGfTOV6CVUBvq8arQNJpZJrhVHtGFAwAGaLezAOc8mB
C5Q61FTCRGPwCnpIzVXX6nlM5nRPNnBInebQkBQkQ6GCt6Cb9bw2rUVDUhRJvfaH7hdjQ7uxEGN6
DMomu49GQN1zG7jEflfrKysAekACVsTHSGlxj0QZdgBtqLQ013OQBBIV9dFihffIeRTshr7uQE2N
ocuYh6S56pjVNlx8StQPuFM5HctxJYOSZE4b4GLDtTOJgHtj7ZBJDeZiWrIzcaHFSzox0mXupP0L
yi/Z2msAnuflRv/ixC0i6nHYXEy7Kh/w5Vlno7fnqDV8BehZvGEhnrayDMp70EuM+K3iK/H/ZhF7
tr8bKk0/pcgFjKoheQ3Bz7JmeYs3SyiqE8CUyjUgCNuXINPvTQaCNRFnk2mAJ9c67eOvpvDgTKa5
IlhTpg2IxQbevADzwNjYdomHWZAO5vJ27ONpuoj8/KDBVbsEkyG7Z4Nnbz3mjACvFRGgKpNkBfrM
6Dvi5efcdsxfLejECtYUb2wwzWVuZcFdqHG5ayqr2Rl4ld3pHq5BFYBAf8RCbMqyTnY4eHorrwTu
C0rbfDBWp0a+t+NkRzJL4StRj6seDXVCYyIhNXbr/eSgD92QCYl65MCBRhNsXGaBh68JTo59o7w9
U5Wfq/+W0dcfh/GPManJkGTg7In2tSfEOXAaxMDWraWDEKNz1Vegjq8iKvgjqCz3TP1Ne6FT7DIt
H5FBJ/tX5LoB+acLvpiZyswN/mYGdluUJA/B2oMbbTfoAJwOUNny7JgoHbMZInWjnonnoNPVPwlq
aoDmK55rLTa28BS7q2IwxLNeg+m6yTOUSKi5eInqG6tq7TXNTb0S0Cst3H+kTTI4JasisTY017Lh
6MYlIN+SFqhd9mrowJBGw1KCvMbW4UOJZZuveW5pyzqskQ1kBiq3TiUGMUP/3c3HRAH7qfygTIP7
Ina1HZmT4TTndjqNQ4WmFQJJBxk5KMQIFURC/NkEnKeqIhFVZgpAgRS8Qob+lzEJy7qqFkR8T/Dn
PO02LbOMK41aN2u2BWhrl1Hfg3pGaetPba+0hpHLJRn7Kp82C9pN0YPXfZ7PlQXCo3gufa4ec+E9
VlH3df7f96fVAjOwNjnwwgROH6hVbl78Fh4aVDZrSKkZ65ciPlueW31LinG4Jr32g6S12Vk7Ftrm
ioZA7AtB3hDa+2lOMD70bePejWllP5lgoqOVI+ks/dqrsgguGxC6qpdRmpcfTVaFSA5xwNc+KxAV
QhkkjbW2BuA/mfcs+7BMHB91X5/r0JBMZplXWB5u73CQDqX5nVChEga+0jBx0y0NhWgeskYRoVid
daesCGFKejh9z1a+XU1Wgy+sO1BlT2uRlQgRJgykHF4/rT7X6hVaFe1IVjT8pxVNToV/7YduaysI
j/mLRl+vP8naBBX4vIzA5v75raQv6fR9JWFFX91ZL6TTrNwG7xZadrIMYh4D5ySyFx1ASR6BGvEA
LAt+Rlns+OjUit3VT+wVKevRse7aFM6pBvh3wIpr4DGTeA+TtvORgI7gi4cCGpWjyKMCqc6xuKel
LNBMrsbRTrZkXESWdUrs7vu0lNq2yiPzbNnpf992UiqLBrkFX7Z2UlGBmwoXhemTqJ9EbY/7VLCw
8qg50NQ/fYY2H7/TJEet+/njiy4PLpnH9o3CZOkrpzlSr1LDf5d1PkCNccAEpKGa9v8190975BX+
DvIoSdc3m9sEHUNTCtGjHkCrgUnnhDg2OXVwh6i5/4CQ4GOCSt3XUU91ZI+M8A5lAhDdRRoh0CU5
rlJ4hOrwHj1QAwyCaMlM+GLhj0XOYlX4Bz4Asjg3R/+h9KW4mFqwKdWIRIgJI0IUuSY4B7FIHLQa
IL7yYCU9uG5tMPZYbbE1u9BBTU39K/Pt+nVIqgxZHGJ41CQ+RxqnxZXjXrj1AbRz7AxAu/UjUGVq
pHNehI0XR4Pa24fKQgStQUn4t7DXwdBreOHPsZenEry63uJ/7Ze52fgYJEG0roOiXAVWAzY2lR3n
opY8X1AX7Lnv4OSJNxJ1REdqSE49nvq/7WY19ZxP62mtige43QKHmFk4eRiZH9/ZzLd2Hphod0hB
z++alDO4B7LqLdaNPd528ldWjKeiNPvvtlNqS7/32BU/YbTXx85fDbrvbcsu3aB4VV6pMRSATGtp
bB01tYNz098UYxS8gQzE2c/ysnPd09/XcFVKgi/r/ItHeVC+ZRHLcZs35l+4usPfTDLyMPvSGLd6
7PwFfxa8zKSYnAk5IqRWpcBXMFVZkK5pC5jNzmmJ1H9amCbN8gDoB0jE+lz90+WQOgaKXz8/D82Y
PNzzCp/TIrcEhj6CYANKbrCR+hgo2cutw+cC03qRjuLAEkcKVHJ2wHuzzZe8BpmQHlrundN2+dUD
RgqNSI5vrXvHrG4jDRCBg/vB0Ra4sQTwqSPgQnbU2HiuLbkOp0NdpbCJ06TY4MLgLGeboBvGfT9q
ITD0sRspWA8ILenKzTSi9ZmDgrewr6+0OX2MIvZRojZ6x8lMVMPO1EEaHXXWaC5ax40vqflgAAYN
3xHva6P16b4RzXi8kYsI8FN5yHG+UhNSq9GBlurk8SprJbCBP1ehRZF8bG9KL4BD+lMB0o5uWyeu
eR4NFPOMqRleYt3szn4WacuwjvhP3fxLmqX7VtpGtnZKNzkCPJjdiShkqNM32E9UlpzCqrW+xT1P
ti54EnZNlmZPOm+/+2qFTCvB4tbHuFb1YbcHzibIMus2fgVb5v9R9iVLcuvKkv/y1k0zguC4eBvm
PNU8b2ilKgkcwBkcgK9vJ7JuZSrPuVK3FjQgEABTWUySiAh3X1Wy/oVNyR0FW/pNUnf2Tdq740y1
llqyqatt40jkiiukRfvRsW+0s0Hq/lCn2Ur3qAN8CeJq4O7gfbQFDdLXQQbUKSYypWirR+zvYd21
GslWibRvLqYBl/JfVlEJWDbBToaznDWPixWmDdG536fqkVFP0s18ZLcp0B5L7WfS8qev+Lhgkey3
oCrqt950GEoAkcHBhyYkddHU44B4o6m9dF+P69Zp+tHnNHzyPhs5rnl2ptOZ9czLE52W0y2Xqp+B
iNzIu+WJ7SIaCNpAfThyBw6C26FTWvI4UnwPW5onMLMDdjj5nBljUoFH8L+Pn06kW3oN+n2e0yhR
UG6yIao6q0G2EFYSV59lN/GGlyRd0dTMn7wAlPYszT/+6CENxY8esmoebTyC1nUWgEBUtv0b8YI7
y+/7+5SJaBdAE2+OCsb+jSrAiG3Tv2M1ttqe0zgzba8y/ibbtL6jfenvW9cYkYvAOsptP0vHo7cZ
smiHgoCI77h+6UA9Ly/4rSTqFTRHeQhVn2arD953699sXmF3uH4mnyyrPv4SCST/oAoxbde3bND0
QREOn+yCXiIFA1EQyS64xduA2AdNmx686aBbILP/auWAMnCKlJS2/1c3q/zgsoG0xbQEN2k7IJhq
pdCIw0Ilb5D8rlF9NPVO9ovVCAgXV2VLfh3dqkYMoXY5TSNuaiLgCw2ei4FTV7fIdPXmsQIRxemz
QOi+mKF2u5r7o1WtKGg252D+w96vZM4iHacHuiVG0DDMkgl0rQ+EGcMmN6oFgeLz0cSdBnF+PZpp
iLb6HioTJgBJn1OK6tewrRgYFUQx4EqZmvoQl128KojxoPrqy6TtdWSvYock2wbvJSADp059EIZp
ANBSHnvaNBoAD88rvNWBF7D5iad8t+IkbQ56tO1MiNPoPoXo+AIcCF54XHAss2aVpiDjjWT1IUVe
Xfc8L5+PaOwMj7vrNLI+NFTbFgXbuJBznGuodk0tEMf1RbzR3Ybe//litL1/BKU9EHSgrNUBAwH+
XSCjy9pVTAJMd4vCC66eeuEbAH6D86xnoEBrDLxWYBtWrk42lgeQ+R5s8KLqEe2IVcpD1vnWoS2R
69YJHAQ7h9CxI3UNbit+/W8DFeXNOm2aCpsmRH5ZgGixPugu0P+I/jrTyMWwxbCDh0jRy8le05GB
kKiKN0PVI8A2HSoUVgFQPJor3YX0ZbP88/fn/F7jY4MFD8U9FgE5qBfYjhlc/JadanCTwVb2rcuC
2wzXxKGBrtnObTqUvE2ksCgkYQd96Ai+N5C981mT0WRBfJs8DV4HXW1m/IzwNuITZn8EqqdhbFfx
vdFG/tLqTRfMysl48HKInPg2KDbPUC1HNIoGptiU4k+iYSwn8IrGrXheLNZJQdeXfsq2GNCW1JnF
tBwBZkFFcMTSYufHFe4dlVEvHIunT0WX/EyEHf00qsc4tdtPAX1c6BdlEsr0lVr6KTYXf/5isSG4
vDIJ9VBBhUszAB+a717w1PE4KcYGJfG3bv2E2pXsCq8H9TZBYcIqqRDyzRqJpGJT+T9AZoycIr5E
zqKnFhURz/6ImJ9nZsAvogY5zMbI39uJiTh3VEDZN3P4m7bpw5nPsVmbr52j7iPAsJHojYN30Lli
O2GQJ4C243Xpuu0KZWX+c9fnAIoCJm6CvHaG15JoX0AX89qHUnxY5PRXC23mVZbJEpROjie3PlNy
S8ta4u2nsvq1O/W1UR+wcfWXeOlFloIWX1OgxlPnwPbAscujBnfLaSEPJS3WLBgYX+Dyo6Hfde2u
aMRVTV3jmoDyEWBQQRPsH4p+AbxdlC+anKBgLnIPHuKwEDXhwCwEQ7kGRKoNjy6DrIewBscaAlVY
R/sQsMAVwlA4vaCgAQdV6MGM+n5RpTKZEZ+Sgz7ogaNPCWWi0K4jMEZ9D598dKupGT65X+4u7Lob
jCLfNoO70Wtqkz7wJgbOyXSZuajq0QA/IU5+4aNteKlRIQKHUPucXJp+IBsxZJ++Z9rzfEDpmIAW
544qMS5R0ls+xCwqQSGSdj/Bv+8lefcJXT4K4ru42ZUQQzb4TJkAM6G40BxDKHGBHrcElZ6HfGw/
j1tUskd1JQ6VLrBFQnMWVEocWEbNfBXgm1hDCO0xGoSwtobs6T4m22NPZeVnksSvdZBkwPVbA4og
U3ndVlCRi/oxuUXFkDcPqGGCNbPNEMdyqockcPoZJxF7sl1QH8VNoA6G07tLaURi1RUW3TeUyPWI
Is9dKQMUF3ljsKlAdrdL3XTaZPCfzOq70FNRuT0dUO0LIc84H5HI/R7B5Z+W61NftwBnRzmubupJ
F8Mnm230GV6mptUKO0pBITKd4+R+ttCZ61nzbNaxqeeeTTstePbJj83T0Jn/6dxnZzlrpvr/q6ee
nfDM4ayp1zqdJWtU8vVVnYxnpz6befbf+tcPdFoZuoL+5s+3VzybLm+v1EfZ60RYBxZP07p8cAXQ
tEJiJu1v44TV+DHWLghQOa9/gItzjgqj6OdIiweRe8GzqjM5T5VjbDxhrcDpxUB6gIPt128lqHg3
Hre+TNrutMCktdZQzC8GeFexLfYzdxd2H9qw11D/nY8BlBz1GiIxFzS21sjNmshxAWkVgXP0xfKr
bjmgWHelu5k3PgekDW5smnZ3hWdexUFTv/QxElqK52qhu3XciNDHH+bK6lj/CCKpmba3EMDdyg6V
Jbl06pd6BKNBVlXuTo866awC29+z6OIOaifxqk/B6VPME3+8TZM0XY2WhIYoyCDMXZr3VykI4m/y
IP06dNDdDl3SDevaLXkQohol2EDl5Yd2Odpiz37zmyoBr+nkktlpuwYUTIR8Wuu0IHe6g1eX2Zr4
5kPSu6ggiI27xLWbg8gqjsQs915Ri2OB+BTsIAjDyNssdd6pFfuvDLC3uQes3XZQYGjywQlTK+W9
gtvZWfqRWCIzOsxO73dievHTL3WM48njEtWvdPc0oJ31aI8g5UoPXCyAp3ce5mmCCAneczaJpa7E
hGPFd0z2XQL2LN09tvrKBYzKLBcnmx5oJz/d0oeRj+PagrBou8iggXM3pKq+AwFeuYmmV1K/k9DA
GLuhnzVmbq2OfSfvZ34BsXbtDXRGvy7zGxDVQ3obABIoxKCSSYQiLnaENc762EWtcblvQKYKuZnJ
Sfd1K4g4nrl+DbFor57UaKbho2dMOrWuq1iFASXGIor58DI63krnnjNFLHBj9vFtXaf9VqVmE/YB
6GXAbYC/YGp4V1BmI9hMgDkVyq3JD3/kq5gn1jNC8s2qRZ53HYwFfyobtdcOqmc5YPvm+czEZOk9
0IGg5GTghexp/Iu07UvR8+gl4n0DCQCH3jUeWPKRT+sPVPjNxvQZ32DLax/sXNGFAJvJfe+BYN8Z
6vo1GdunugcPIw0eBmXJVRmn/gbV9HOnU8VLw5CLVVUjV8Cdti8ZouqOb3bvPR6zc7Mk+c6MG4IM
PUIBTd69j6WioQlkwyw3WT8DRRmo66aCApFWsTX37TG9ChqowgD4s016HhQ7vPKJBoXaeixpa2bN
hT3eeD4wN04M0g4oaxsBAmxJjhCrca3imr73eVDMBmp1Vy1K1K/aHLAQvJxZ754hb4rIMh44oLab
XpXF0jEC881L94bTWu+pj+xkJGYFKljA5zTVuGl1Oa9P2aKxeBvGIFXpbvQI7xkZ39yprC6LW/j3
ReGuqSJ4PQJV2WwAGeMAXeoV6DzVFFPw2q0UqOH/NGMIPBgQTZl1qHsEjwlq/+/1OLgp4dq5+U2r
chbmCNq7Y4KcRuo4D2ahPivu8wNeztwH1KSMs4r52eY4iCTEAgnQYAHtU/eBUD/fFG0zzILJ2UmM
8qBG8qGnenaT3bkgZtAztQmpyz+fyQ9wt9drmf/tTHq1BAIc/+1MRweObPb3/wn6w58OAJScuubS
qmS7s6eDgSqaYyuCSgQUPaa+Phz7JycFUOmZeylnnWyTM4uedeYFLYvZkdg6bZwHF+U+i7K25BvY
HgGHy9iTqD22/d3OE2o8jiCx+zd7C4mMLa3iYkEa9oFL1Ahjt4ZAoh9h1ch4KQWoL4M2GffpZIeA
gXyL2uQVrFby3+yx7Me7FsUIR/8OjI4E8XxUfpixzWY5uMDCxETtU9cVLmiSLMaXxCagyNV9VK93
+24o8HDTTaYFOcXIgUIuq6W20SLjX8NcuVjEaRIIJyXn844D2l0fGgokSg3NXeDxIfGpbUcfrdh5
PGOu4neaQc7k+Fm0ZwNaapwMsMZV0UZ3xyw2nkwtA0C20TlvbdMHPmXIT90zG09WbDDaTQ6NUEgS
vLVl2oC+MmhfUFm5VODNBH6ztq9w5ytDbbdFThe+Vafr3GzES9B4IBkFykyItr9BkugdwRzxUlpI
CUbEjpZ6Ut2rFz5K9wbbtOqOSPe66toEQDVRLMuUq50++Okg1wN+EroX18gyZF0OmNHITIGKtwoG
bQVHFPr+QL8mamNRB2Du6o1sfpykjSjGhPyaXg9P8WrlYK8mh7Dw+RtRpLp22oFgZwsJX5AsULbo
IYYy42aRL/Xw6QBWywD0lW0F1dfWZgtW9mSeChRvd6J12GLAHnpWQrZkHk1x8gwFRqvaL/Y+Uqj2
ImiyYUshEGov9DBQ08DhGpfWnlfsQTvoCf7ogQE3V2IRicBZmV7b35qe/QuideMb56yZmdIQB83W
0RVNOR+QtJ27sd9cy9F7q53OeEJxSbL1Wyg76q4Aj8ECmTCA9mLfeOooCBii0gYnwuTsKH7dB0V+
K1USPNrJtTM56QUL5rzpnl7QMQt3prsWUk/HBXXXqECD14FZWi+qTdOiJaCdt+PYB4+FfaXP/Pun
HAK8telFLz6l7jYuA/jo+1OaFIhHVOQcF7SxSa8r9vz7p0xiFc2yJO8h5gvG0rQQH0PG1VKTmGo6
VG3Xrb/Yxvpy6mk+7rmQc3UckKgHpQT7BoouO1IjENuNQJBKhgrpqfLvNGrwYdKmz1NjPrOLvnod
PNfe1G3kzeusqV/TrvqFTC2exomUN2mFIBG0Z16rjgdzvBjSje6ucWv8mtpHQLXpqdgO/HI6Pt6A
yGvYQJGkWuMLINvTQaE8blvVveMutBE/Sci46WYszLJ5OLkSgux1JMAUbfYJBdVEOwsMMBC2CSjT
/CIswYa98ycF0qzFz2CPuz8kw0aTsCXjJQ9rGRSrsfCaa0DfizU0KXBNxN4AyXVQX19XdV6vBw52
kHgiQRgVx0g5OmKNQs7sy6hna+8U6GrcjNPw6KiXGAdPgYQhTpC1BN9vlVm3KLCun4duQIEWKt4T
l7iL1LT5BlKkZ/ZUoRAAmUW+cSe7Aq0neEDlG5/s2r9zk3qLLC2wQhPbikDpXmIBmqVlM046GRK3
OySIfnPRshk0g/4a5WKqMwe8FIJkc+grkRWKHd25nwJygXchcSNiKm6A128PE8FgFCRWgNQaBnwB
PUDEl8w1py3IFRPCm7nXmqA2GKu9yEuU+etmXwkw+7iQLdA2WxYYrvG1zs8840juET5Raz1cKheF
s9M6l969z7uZ7ZbFnBWIjoZ6/KypJ+nppERATlo/bEM4KIWQEuoBslvrrvLkFI5wzFB3i9J17pn/
5nqOuLvwx9u0c2/23pc/wiTJDHWodZsA5NGxDQ+kumaZbUA4J74uaaCutUkfgP5RKx+lyeHJpl2U
5SLfDDqzuR44TcPdMQpx2QbLky2fFh0L8thBOWN7WkmMpXltgQBEGoBknRZqEtffJ2ALP5l0i3mU
bwSnn6eltd1xQfWsSCNmuqsSFKFAdxq3Yzk68riKHtEnpP2UVRN2t9Y2vZb+hJVMNh60QPan5X0z
N65i7L6+vxbtyV3QPCW2PPum9NIGpF9XiFcpUJqAXMBsWLBNc468OWpf311FNv2QjNjiDPmsa5n6
TCpADSlwCE/EM+q5h9z0TeyjVnZoDdAEgo5931qiBr4V/PGlP9QzQHDVq9nRu7qVA4O0RYji9ASs
OS4ivWnlvgBKLxHII85tn5bW0h08Y2dWPUSMx0qsDGRMb8YmS+YFtlqkssdV3kNq1bYGgEB1sx3z
lYs01+7Mlk0+ElpJZlXYO+3WTJxZ2g4m8GppQjYQu0o1C3wI44BTX4Z51RqvhDtv0SjIh0rbbelJ
xUIEIkIT7zsJhIV+CYQbwf7Tx9sIclUfUV+8Bdi4vQnwEqJAM7auGoDkNSjEM4oKCb+kC4+YkRNS
xCTmlZGpeuuhwOkK6FP7qitN5y8ELR65DD/ZAEHYNsHPyLLoP7jhXSdmyvYycevXxqPW/9L6Xu2k
96VbPGEp1HCks9Cjmvfo5PdvttPcwM6aXZSjsrL8bJCDfRz9Jjp89/qpZ2T5Zw2e4+PY1MubVoY2
4Lchm3QaLBSEzCGJQpdHFYfC7PYooPhQWusNpAnrsiP02oae4kyQ3Fy4kJz290zW3qKdPvxZJvKU
gzwaE8JM6BdVxiKN3A4qmUZ2iAcPIE67/IQgH7ktCy8L8bZT7SViLAtBh/gREGceihaP2Pitywzz
Z5V3VZjWUj6YdpMs29SKdizP/dmfg4Xu7yhFJLnsicKfBGB4dgLi+hdJQhDpJKnR9tXtF0oRJXXm
fduTtzhV+Ufqm6+qG8iDg//Haij6dE3yeHj4kwP2DumVNGm9LwYU2yFT0eGHiQdrOh3045LaAhXv
mS+WJ1uNAP6mqrub3EXhZpGXYClJUvpYQKMozEG/DOyHZR27p1EQoLkhwuFTOE7cGAaI2430LoFE
xR2QudEmj50KfAvo6oHIVu4cshB0cbIZQ/mDirreaVMkGtA6ZTOwpiMdHRSOsxvGxAUVIlqRqWDs
vvunYcD07+IiRrEr5E53f/4b2fQf+TIHiTLXhRCT7QXkH7+oWNhpSlTd32QmorTWRDRUdUjBRGUN
etDOzHwkBpJ1LGi/E3UH/fLTcMQVYGYiackeoYu5kw4QwmqrYT6mZn8fDy6/k+QVMav+vosKQNnw
Tc6cJuvXukvI6OysNgAd1jTqQhsQaLcITLlxcNCzsrLyl2lrPoF7PwWSEwuVRZ7fWc6L7ujzyBZQ
1dOqMR6tc05AmxNzXCilELUIW2ys9kiUNnvdSqeRIM/uUieLVrp39NNTdF/7eUP1VsZ9g7usIZcV
B5dkhcjNq0VtJOl5+wyBhW7b5qaEFIBPXpkhPxzS8Ftax/W1VAhO2ENHXtNxoLPGaQ0ACUv+mNFi
rdfRy5ooGVxF/aNXbAcrM9QyVdDmk6ld7A0D8gAN7zctCNrIQdv0ocAGD0+Cialicj7O0yN6clFS
ow2n2UUWdJvjcJUW3lp5FR72fHxFqWTyQ5aiCxFeM24MoBR3JcNfUQ/4+Q+mUG1pJW28pIVDN4Gd
0vt/mdgS6uwcKRD9r+jwFgwfYLMKnVolV7qUsp5E+pBfCtaDh/q/U3mlHgDVMohUOX6tFwO/L6IH
3aCLLhdpqJPtSj97o9iojUBVPHcKBbV4mUZAa3o5nuz9ZB8mu/+b/eSPVPCZvzXY5nOlwHtveNxY
8D44rnPy1+u7uR3jY+eQGnGcKgd9RbHCPUGC4Q13xaVmAvK/R2J7kBvN8pOJHtzEHUUone3t2K+e
2zGWy5FTa1PEVXyXM9qGyejkH98egYfKcu0BJGx8VxCIFWoPEN/tEVX8wxrlxKwx8n0aBd5G3yJR
Xvl1s8zH4gkFhd5mIEYfL6Yun9zGYQDXj3a+sOmb6ve00uCghfOxE19EeI9SKNxw4mwO3nxo0vmF
quYp6iAXbIw8HyHROr+u7TtNCSShcHDTJWN+E01u8eTGxegcwBPHsGIaSGSXhbwCFFgY93XhsjVg
WQF2V6oytv7vB9v3DkhMt6uT3S6QeAWzHwNcEtCnrVtzcLK221gjBjVnsC4ZiSaooav5ibVR93XL
Lw+D7N0DJJ8jSrKrRjn0KsW7HpC1AbPnntVkc23UB6TZMQLdXadvsiuWgrZN2yHnARa3aQKn/boH
s0SoN9anPTmR1AEMGdIzTXhs66167hg52LoGb/HnPbyswDTb9MDbxYRPRcGy6eaKmi7UPEBjAe5W
9GujB3bbiowQVW5g2YZAIPBq/Rgq3/AXVlZCklv39VAvZXPQLdwLu50fjLNEj+oB0Mh/jeouSpbv
GheA4DgDjXUy/fCnQ0H7CXQQDeYMJavRXBvpRB3SVwEOaTjgNRH3f4eDrgGvXjPkskGMiuiZ1s0l
yi4AlCkFiAsa7J/aetxZ+AmGMbRm7yJ6iCIOSD0oKb3d6YDgfD0vIiebMeN7WHABTGCtsNvUnrp/
bCl7WqOA0E7PmlUA5suthJ4PKRFj9yD1yujelMLC+0YC3TjdRDCvnJc1UTNLCGydzsabklr7GmVx
wHD35uJsHHUH/5lf8uTOi2WxPhvWE8/6yEKGA2jld9zRhdXTRwAK0Dp+GH1GaL53WxbYyLp+L338
lD04pFfe4L5ezNDdSv9HkNBkC6to2Ey2ED+j1LVCcP6Ta32gZhcd0sYOxVhZR5O2Z57FNnWOvc5p
oJlcXNGWC1UC2eSbynZReQyjVwQoXJI9KgumlVHQXP9F/tD7Rxma65sBpSDAcF3bJJclkSN3M6uF
uNINMLcorsdt55pCA2s9OP6AjaQLCeZCBfPMbtOnPIDeDUdhz0/m7QzUWf6SffeMrQZ7sQjj86HD
HZDROJvxDKkhWwp+SCda3JGC078NnszRF1fd6OFHOZmdwU5RxSzLpe7qScnPL/redlNPGwjp1TuR
cO+mmbYM3z09FvegGp/GSp/ES7xUoQgRmYprfQha6xWvBf0moaW7jUQ+7hBuhjAA0KPI2XSQ63BB
/ZkRkX6W5U+U41Y/yGgHUM2s5FWiAonCdSoXkCQ0nnE97/vATz8N1kAHznAfOiofpBsX4y3qyoeN
QySYdxOoj0V+TlBuqMx9UATm/qILwkj1F9E063KTYLuej72BT11IENmWZuT8eL9DPXz7v/9D/k9E
RlzieK94GIG/AoM92cfDAHkROozLLlDAJIxJ/WoKumCFSR7dTvI9BQnXzOjh5rlQZ+KQ4TrIwASY
E9OdSm28MbfqHyZr8C47olTfG+m8t3vrMbf3oH9uX1HjsEUapXoMxmTY8sKF5rYi/l+uT2Jd7lex
A0IlGkSSAeAnAb3k8hoMx2Vl1LEHr2oWtEseOp8mwEYX4p6ZdI0gqffcgVFta3U2qFKM0Xtm4IOe
CyjObPVo4iebpJH1/diiJtkEJkd7NUqotYxAv/fQgZLvpgVL1545RTc3EzP+QT0VluBGePVKVi9R
zdtuRoaCJSOpn7RDaSJEQiEgfwPpjHwuOGQmqjHDBiYv76jvFnctj9naK81ydrIhsJDOXLOv1tpF
D8g+nQU24TcWj5tV7LVk1qO1g4bFh3YoeSEBdi1JGMQJSMj8OrGWKHgYlyBQj0PckAawedTDMxi6
oTtV+O4r6DMXeO1FCsyE8oVnQXDaaaT/5JpA5072orfVwg9Etxlzh2/reARabtxm0w9TqjLF5YBg
iu56pCmWgaz4SvNV16wFM6gLiDkEyN0nlBc5eEA/SxSu7Sz8Z6Mx+4GaTVYtYgr5y2ii7E3c6GMI
sgLbsPYmISBjdEAVF1ZVZj60yvDnfSmb6wbF+Ssj9oJtpxK1YwgTrLw8yW9IZuyYBWkk1tTpfpDz
znT6fee2w163UOb81dI2AGwQOrctcEUFuQAwDFIEf9n1aSnCibcTWjef//s/NvZ6Pn5yUz25iRun
p8fPfnXtyIUsyzx+QJlHviu4Yx082q0rLSGuuzIF0WccQTE8KlJ6yFuxzse8vc1Q1HfNWDmDOGt/
U+b+uChLu79hGf5muqVtZ6OtG8/TpvdnwsqDe14K8GCx6hk0TXKvJMrlrKnbAj6+aqHKuNSjXSsr
kKaAT1SPguxml+d2foeKcxQQSAhDRjnZtolFrhrbje95NmTrquz6mUu7+D5uCrl3a/9HVBch7838
Meoa95YTtkcCxXjKzCreZ4bjhbrLnbZbWSBMXOhug3QRqvMStdHdOBl+1oVhg5QfU6cVIYvjb4+l
z0OFeO5tBUE9sSmjiciz6hb6iQBJwGzmg6xq5+orbGhn0O/MH8GD512Lxn3XXu7YYnc9TXKICBX0
7cWm9QY7O6B45b6wQRXMIvA3ZzKtt9hHQU6dWOULwc+fygbkBKaFIidEM6nve9VLqVCUZUYDWFz8
HmJkDvYmO1RUOzvSJwgwtKqsgEEHq3ZEgjyen8bLgnxYaQV9URL0zU4wZwUlaKAlpr96kHjNrZf5
7yT3IBr1bYpG5x34DLxeazKCwrCOXT1Ju32b5GijShUxlewgCx/U1lUvN1XJStTZ4gzaWbECSDSZ
A4M+nbCEAOiyA9/AsilKkCn5/WdgOHUo24w9mqh2giw2bw4di7stMmjjCiI2xW0TxXKW2on/mnX8
ys8r8gvoIRRgxcVHlkNL1suNCMorCKPZ2OegtmjkuwK36aVC4cSd49Uoj8H1+85rZ5Oltvccu8UW
f2X7EAvuHLrKQ2vqjmbhhdhHBwttcxnUNxl4lfDC7C9cRcmLO6Y14uIpnaiwh7vxVxUhlw6hJecT
dJIzRQf3vakdC3QL9nhN4zzZ4sMZyww59gftW8RpHdaeBaqMwW725nSoGr8TYW90CGfgZtSkZrrS
vaOLQlXDULBsvI18iiJQ1lnLMafdXP9S9O/DEvnMBKvdDaCY9a3Q1xtkpdTXVg0IsUWkeH847dUM
GjRLYHGGmd611fIqHRy66FBV8BzXUBaaLkY7Q2LQCozyrqurcWO0lQ8JW6ssVj6rm+XxPA7Y7DZe
n0FkiwFzKMC3Omc1V3d5/cpto37QT2puv1Z+fuoAVF8/6BcnuOmRwqPt3s3z6QeTBN5bYNyB+ACk
9W0MRaBR1b9sGxtsBSRt4BVPTt51704D7cooS/krj55AgUeFcmdBnVVrNwKmfsybaElq+Axdqp5K
knTz0iHW9aAkwpMFzbZGaSQH5AL8RdJH4r4robMMybPkvUVofLq6qp5nILBDeDHmOXhI/9OTZrYt
88CEbJHC02EKWFognFn4EYvnydSlUw7wNKB8Hs/xPEHGsJ927Cdv7aincGBdEpCgLQZkAbdFGYN1
e2qxum/maiIo1mGIfGIlPlEMH6MSnblzs9zaabvPwdWI/6AdGgNu6X03sM3APPP1V+AP6nU0h2Rj
1fmwMOKKvGa8vlW0TO5bPzEPoH4Gknxy5g2LZ44sxwMCY/weNwaousOfdng4+LzKQi9jDjRAkQIB
YWg1Uwo4pHZ8MpzC/YxbKCuRmrF7qFJaq76X5cbFXgtsT2JnpDaHZhHzDixFhZtuadsw2ZLJplva
lvgOxOVYefv/4PvnNY2hPj+jXs9Ijac8j6GPO1Fdu4kcrhMlvnoTkbUd19Y6Kzov1B76AKaNeE4m
BPnJhrjxDc2kvYe8LMSAi6QClzWyLyOUjSNsE0HqZrC1lVH1kIvgtR3q/OOvDhwFq4Bnhm5hpZ+I
2G7iGjkp0Jmgxoh42d4CLPNgsrqYyzQV74ZMESDL00+vQS5T4S3rtigHYNIH6NCOeZk8BDkQcS2N
7WsRmU5IGuFg44FsZZIX5WMRM4rbpZ1tdNfkozvnIN5YIVlRPYILMsXNm7OlHrVzV60ckBrO9agb
Qc2qRxB3ViQAbZe5GyGbikdhhXdq/OZGiYT8WP4Afz2oFXP3U8SQBzWjzL0vUau7GkGZtdG+QQad
Aw+1uhe+FVQ67+vJt598g6D2/gLlcS/3oAifg6eXBA7xfTcAsSZSVmevUp0gIE6LO+v++GxDNntV
pZm3NJ0ufqhRbhBCPyP7KdMPaGo3H5BDwRde2OXtmEG1FMUiELWuxxqUiCKdeZ0nPvzm7Thlwtn7
TmbcO7kApmd02i3Fo+PK9lU2T0STvvl9u9a+hiyuJX60P8YEGmJ+4zf3ZCTOGmicdUYIpGXA8W2C
EP4dYkgPPSHFQ1RB5jjANnGh7ZYAaoUU70MnYzwJi37TBd4edOvxbohGewFWo/TGsJuvFrJW9mJg
RnJTZLa9kFOLRa+lRVGOIax0oQlDcO12YQO4zZVnOPaDlbcQGEzkSzIguqrdVGx2f3m9DX7fUzpg
ZPNsSEKZ2FpSE1uwC3QVSgETsOOVUAiGnilS9u4WsDp3q1vku3WyCXwEEA8V63/zPbmd5v9/2VBc
jbQBhDfYpK6eMgXtoGCEiLrue1OrS/mDLES0vLBrD207TtN9H+X2Vaibp3G9zOCigDKcFuszM4I0
xX9OwvVJdR9Eiz+cIBUCVIqFyeYFkuPb6vdDhjeG7dD6KKKZBsT/Je3KmiPVmewvIoId8Urtq/d2
930hbm8IxL6I5dfPUeI27vr6ztyZeVEoUylRtsuAlHnOaSYHe6b3GBoBGNM9DO3L4r6ZRQPkox6q
mkF+vNj/OG8JYUALBkk7jFs6SAV/YLNJwMq1KoYI56wuKHq5B+hcXmf/Awm3Em7/LdPsYF9kmnj5
sXA2YRqufosjs4fJZIVde/e5YeE4d1jn0sm+J3kY4Z0+qkD/nTp7y9fFfgid4tF0UacNJBfuUbi5
ZVX2fZwkeM7sCxWIRm2CXUPd6fcZxq5xyEHTpipHgeJDkVGavA2kGhR8aICXGOBm2N8jVTA1SNhm
Qj+A5qIBA0fW6Ei3FN69M0zevd3kbM9BRRgsvqputUs8ThtUv3caWIQRBynIrW2m1oUsajzomwXm
WBmAG4TePc1PgdneTLxjawqx1FQLlJrzJchHcdKTD5Fig59SYytAsPoURVy792uOEunBepXC8Pa9
BhgSmYnGp1XuDSHA9Rj9z0ljnLRBnrJvC/McdFNHTzj3EKdPz4UnP0PhBuXNYCXB8SyOfyq8m60r
GzW0ACl4n0W16iFs/mUETQGQd0O8ocMjK6y+oebIvy/CLEMit4B8uTpUotmKTwGYL8te1341XgpH
Q6FqXiYvFl44g8xFyXUPST7A2u2frPYf3FYkXyZDA+kaBF3uoXFr72SVZceORW/Tce75Nn3y6sdE
ZBeeI0MD4okHiE9ED0PspS+JMAJyx60cL8g/1cG88bViZ1dNgN/RaO1FNiQfzPpIo23YPlhqDflr
DVQBBWHc+xaIY1zAVq1OX0tDoj5SwXHxLgaIQ1Z5xbWvSnxp7CpaO6iu2AHrJ7UnzcjBOgRhDuFl
zxAbzJ4HFFwGw2i158bqIFjvawo2keZbCklxVH7KcKuCmi6CAZNvn0xsbpRB8VVU4HTYrPU3Ds3G
Zv22SwYxn+N5ElRyfoPa6Sr1zqaW5yv6U3hOlILF2NLOPejin/GTHOgPDDRftEuTSuzoVFBNt3Vp
XzkEsQg/MuONE5VpQgnFekGc8DDOL2b8Sr+GWgVYFavm38oMRCFAMsvtt6l9DWigOzXyoDliAC4O
jWnz/FhN2aFzuzcX+XtlCg4C+cRtgZ61cbYPuNO0o1+EkWcSSUCgSuhXUtcaf7DBnkMWRdjh8KCz
ob2SRdOz2B/n6Zns5KHGdiLwmdxMzD9mXSGf/K5p70QFBa6KW+PnUkOlAarB071TQpMemoinvGTd
UwFYyh2vQmjK2WL6nEE58R/DoooL8D1heq1Ww3YjHcMQ3yRuRdm2gEr6yemqiq2SsATkUu+jEkLV
6N7ajR3zMqAJcxevFi+iG615kdlHM0UpIcpJ3Q+TyHZz0Hu4YOYZHfcyudA5AgiXbb0WOThHNdQz
S2gduG3BjoMhdosfHKWQaW3HqF1lTZhsKA45a+RiaB5QIsPFUgkJrD54MfwUQrYN0PW6Q04HtRnY
Eq5jwQuITA3DLgyz74s4TRXjiAg0fuDtU6/+NNB3eh5UjSmO5KOmGXbQK5APsxGGyemf1umi7+0U
1q+eOeH/XNONk2Bl/akJ+RrFB9UXVWK2F/6QbR1l4pz5zm61+AlwzBzyUQDN96NXflmmM7wlPkFd
bBd1+Y9MeCMq/aF2XEYgUcd2U5w120RqdbGpRzFqBrQrpy3FkV8YLljNHVQ79yayC0ILwyfqteAA
nnv1e6/kgh+m0AVnUyRyAPSbaoc3FOsVX5wdCeK6vmlClaLWL0M5sWs3TSm4tHBe7VT22eoagTpu
ls0zwY1qvXLxPAzgElGf/ubnWEwaNUc33g8AtKZTaR5Rqm4e/Ri0UauizvHikQpkDicZxjibw/js
dEIbQxRrqJLh2X6b8L4MsxIQeA3td6I6IV6VGln7AFShzXahPyEClRuz48m97UHAWQNCZehAdkBN
A4KHuUdmZzYQjB/l5cZ/E2srXBEHsHELpNXH+axu7L1Tyfa+b8ZiJZzegrqNCJ+tJtzRbbTtwmzH
6i7c0t3Wz03UBLvdM9STkksG4cr5LrxMj70+fAbYacfDv3NmDI9U8+bhvUAr05dGZbN+GVQpB0Og
zOzlVxiqsD4PJdugdESHxA/7lHpj9mCgKuURxwAjhFuBhyaTmlIb6xVr01DlettH8mHS4OJ4A2XV
yMv1driSimg5T/inQu/5E1BJAizeyu+ZOCpPrXYd4S0exKeoljnXUF1vcA8ccM4bRuU6MqNypSlT
H2NVb8buoPSOEPJRnN2kv9mZ+RpiA3yiCFp0Xk4tf+ObrwaymBIsNb4IpsLV9siTjCdqajGBXWSx
TWIbWWzNGN8iR5RybmN3+kGDi39ewQ+LFY6l/0ZuFvqzedc+yjZuH0cgOwI/cYojmZ3uFfd2XKzI
ogaKbtXuZpblNn8Jjhp8PejxIEephojFzkWybDMO2HFXeSycq2H121gb+qPW1u14RAZ+A0qX8iFx
c/akQCtIr1gv75YpIR5AFgiR8RN/tJax/928oqugZaNr/qrTzfizB3FdbsnXNjGyS8o9ZK6Vu0Ft
/Qb4AYisK9OZ/Efmdt0Ddk7y0RXthaLw0sr2utNqSMIgCrQpMSoFeI1MzLy0rZfy1dbCt6UBZ0yf
TG0cTqObtddeNZBoDwMddTXbNKp0A2/m6kkuWXMtoANXGVFxUMqq5s5vkd6qveRCEXNwGKXdaYSQ
Tj6hunw9z60mD4ftRgw9Xq6bqF8ewBtsaFCh6CYDF1Br0/Xz3nu79HyF9wtSSNbXqGesLG2H175d
FEUuDuiy+KHi/ZMD8USAnpm/943QWY9GY7+CEl9flZClO0Ly1HotwZlHkyDnHD/k0gSD4mcX+4K9
0Xp7j6XAnurgrThJbLznBv8xPjLN0wRUqnJG1HUr84yCl+JtzhJ+u8Zs5yH3V3Y8DCuKpDWpZ6UZ
yqSX6cvI+6eaL7iEUG9elrrzeC299qQDsOmnVz+0td1CABQr4iCiCrrx0cCN731+5efuzC1EYSj/
foxYAhpGz7Lu2VCWK9b50Y5ME9Ut90XkFkiOojaVfNQYyZhffD/eI8sHmjXyRcw8mGbGzoOHL2Hg
Q8xiXopWqSCPdhoj+8HxC2vbcVApyIgnD7KqYqDLcdqBLD6qSA1ouTSq8TPXPqFSYI4gv2Kav9op
ftlqEjXkj+Nv1RQ5d4tbxtoZtP/DeXGVOsSKUUgIjIhangbGLgdvRcLL3XJdvaycNVRMi43P4ipa
WerzOhNqZpa16PPiv64JFp/oE+eUxO7D8mPJwgNUrwV8Mmlfw7JPv5iQFdiY3EKCUpluV6503k+f
jLKwTy3qu1ZM+cu2ZQGyQsPFwT7jucQS5BdTK3YV2DW2NJ2XPSgtS+8JQCIPGzHXDsgPnK67siO7
P5QyDDRr6O80HCfeAYtdrzirsm3YM/jeB1qQnQWGrLQdDTA1Sr2yt16cHCraSyz5Yxd5ESjfnW/8
kPkES4Z/XdzRFHeXzlZSrvgY83XVZ8EtJTr5VXs1B7O7mJYfeI6Rghaz+diQz2Pxm49Z6y7v7dOf
Qos/zGQjKio6Vm2XZZcwILWN5vaqPfIhu5pPX24ucWOONJdWzZASW0MF10U1Kj77MDXsyAG+Geys
PqCiNwk6rg/31LSZNtxP4C9o0mK8Ln69BoQfQNsJ/xiIlSpMIO17Oz+zkekBOUYOXl7DPXPUmQEq
M4po2xtpF0TjWOJMxKzds/3eDFFWSdTMG4cB3AwHGqDZc/RsywoAsLb/StzR2uRbjzinIIP4o5va
qTcmEEMb8jVDaT+m6RxAnrybwA9vavqG4m3ckx8rQMkVPXWpty426qINinaAqikLxT4eWBLYep3i
fgYQS2U0ePtFCQVUSNFkKq6aaiTwe63ckq9xUcOIfRomR2oy5PJg4zQ1BpWoiV1+0KD60g4zcVoa
83eTBvxQilPVuJ+7DupVi2uZZYQ+4CgqbPFR7x+XoxlLMM3lLbSevA51o42e441HQt4gtBu56zwQ
kmLXgPoEqYFqAnye+Sp3mvqhyW2Q97/7yKQB8rX1NkmLfR17l0mfwqOhmiK0wNtOXWqsQYBLNLaq
8Dh3l6E5NPciF5u+kb0t8CFqnLp6p5anObiLm/tOb7aZYwOshmcqvrWOdUahFw7eqFvGsVuuq1h7
wHt4uTe8GDVKzI6QCqOuCo9GEJy4SJQeE/C5O1DjwpcRe5Ct2eP4gbB41LScXUfWsX1tuoDskY9w
e4To+z2E/OTyIGyxM2L30dc4NkHjZCCbXhmgPIRJvUKZ1PuT+S+mWUNmZOBi6V+7sHiSuWXsW2zW
roz12ro29PIFVX64j0DY45tp1XhqFPgiyiTbTeU4fNUY6lpHRxrPveMVG6MDZ6rfZSUUJRu2H7Vc
n1cCGLN8gdRrA4L/AnrqEg8XkPDb57Id3hpQVZibuPHGgHw0CqU5v1yTnavAFiw3QT2mzlbXDPyd
3AQiYh3KSco1OAdBON7czRYN0BJDU8YI/H3x2anpXr1HNRCI1lFbYerrtoz0M88iedKan3kOhEBA
Lmr0tkjAGcu3hoYbdhyW+pn8c5xQduiDqz7gyKD7QzQdyedA3DU+UqTAMUqI0YNYuXbdHeOWY+8L
YHt/xGYcHCJO3rb7BgrxR1SnhBbUA0YVoMb+w0uObuo840QByzJLfA+tbGNFkaDkFauRIaPd2XkD
7ha/nhsJtb92Aorzxk9mimOoHPrVlyWe/I4DxTZmd6sbP5mQ6UaKKrYeZwsEbkEhbdC3r/CKn1+4
NrUDqMBQyXXQilGegMy7Q+1jvwuTUp6Yaqhn1cDBb1F00X20aRwE93dNB0Cho8dluKJwCqQFI6Q/
w9WyEI1A5sIHOfaviX4K6qGAYuYuzaRIZnjtNvfSdn4ChC32rIDxX+lRMHW83k9uD+IVq0A5E0jJ
nhxbOzXWmK36ECrwYdTJp6jMxE4bqwpFYlw+pbycHkd8PyHK/jR7UrwixnYDDhgVEMYhJJEi9ztZ
KJtBWFkh3Y6XpNlCDe+8IJk4+x9OAEJ+liF0U1DGxMEfwPqLk2c4TFMNmdT0EdhHmAoZACPs1/NI
Af4VGhkE3ofHHtri2Fj+WmKZuKy9jC4XWFYYBnUrmNdWy1DMqC69rCB04/PQWsaOWIPYEIf7AW9Z
CyPQDUEQ0QdRLB/AWqdiFxfNIpN6FEbmeyz5aUmBf7vj2xGq24F3uYibZ5z6oI5xYhyFOKF/Guyw
fPK88jkn4pB3f2GMJQQrmmfPdMAMM3DgQ10k5N2pWLWlvasbbGGwVHuint2LDl9pzSyDxabe7KTx
ZQ6Z02hVIOLTwe3wvhgNuBBceVunVCM0PDsXm5wULqzB2DPNnD/T4r/9OPRp52WcAf8Vum/ZECtM
jMpAH0zyRCxJ1JNkUoM6ulWoV/phcVHvA3sl2U1iVaeZvHKxlzkLoaVasOl6d6XpnzXc2D/5o7/J
9Nz54snQ2lZaZuzIjCE1kxW29dpoWXR0WjARkH80008T3kMfGz2Jrvj9sID8eV6AUAU6KRfmGeYj
L6Jn00ncLx5DgUSjnhW9YVwZWIyu5RQZ17jVv5dOLvcR7oMe6q1z42hBiNpVEbOvc+0WyOF8xO7f
1U3oz/xaIVkZIZ/ewmylmDa5Gs7M1FwcHSKHRd0WOIE6MYZj1uM8LqDrotpuhE5P921CWuba6S0r
B+TJvLPUnPgUg6v3NEJlFhxE7zY586TA2yd1qaHhOZJs7CiqVRKPqvzj366xLGRFOFmzdBTP5ymo
PSZtDAROxTYofCtWqA4JwX3bA+XhuuaXPscrW9jo1kUI3xpBLcD1UwzNBIqopsK+UI9CqCfH7G0p
MqnJy4fY/ERIzFY215KP6YWQm2Vj8jtgjzY0Rk2Fp9c+H4dotfiasXNXLYeW3OL7fSGQHfcXI3d3
qHgDw5hA6goFzKde+uLkSuRuVtTttHAsAurSOOtqcZp8lM45Y+avx8zRcZDXf2z+Vz4kJN7m0rT2
OI4hnv3vK/6LxUooe2QoO8OHoNV0hv13nctL67XdtuAxIGMidB/asOuCWMF5q0aA78rpX7Mi77Zu
qJvg6DJw/mVCfNyC7N4xbiL5LMIw30bQ+N7EtQOziGJgj6shoFEd9EMPvp9sBnDAPFMDAtkDsg7J
PcXrRo1SMxN7aRp08Jowr9YIvz1EWQjmubwF6ZMHYoTTpEFOjHqLiQKCDrJecbwhn+mZzUlXTQ4x
elHFl2Z00is1LlSGkEN/LFmL3By56iQNsGt1z7NPivoAqIt19K0Sb3csBxDLM+ITMfp+oPAdtJ3i
vIGULcoVCsXMvgzyHErAWeMbq1jDP3jn8a+NGCGOHjX5HUuH6gIJZ2+F+2X8FUxXm7yR6ecuz/Gc
dgW4YBmOX7kYrxTgxdgQ0cwQlbyxr1eXUrEEFBJiWtAE/xvvosWVj7y4jqrnWcV4eEsFo/rH0YK2
68A0QrxO6q9xxqs/CJhA39ud/XT0d5MtnsjSYrhaYo36ENiPrFxF1iTXH4bCdqj2SZE8FioRTU0S
oVBzaBx3R8npZYB60qh/MFaL/WwpasF5lg4NdKvx/m410c2DiXI5lTCgQobUfeOOIx6aiX/MHa95
lo7lKbZVdzNWsnlGyX2ItBAfAxpNwR/8gFvNauTp1K5Qg3llpZnchXnRPttuNayswWN7itWdVO4q
1ByvkZTEmUvFDxHKcqtgarh5ItnBW5vXHkSUy2pLo0vc5LR4EJNzbvwSLBGu4Oew0AWeq60snk1R
KcRIzlcK0nZZmgwENrPZ4bD15JogE1ERi/82VoLVTgp7l9n4Ovwp7F9cy26RkQTbECQIJ2cI7AkS
twuL9h8ZuBdG7pvhSq1gqhVoQCvp1whKKdQXDpBpi/X6VSCdAWZR1/PPTSNBkJw7yPg32QbkzjZ0
B6c0PM9dUOWEZ7KFAWUeLfaPPsOb85omv4Wz6QfEFcVuNmnFeVhNpp7BuLWqoqpY04JeaJRnHdw9
vtkXAZA7ECHFtqsADxpu1mbnJCdyGmpkpCBy0nDqTD+MQngK8YPb/x+X+LDa3KXYOMLNAHjmdAsl
vk8Edam46QMiXWVn3ubaY9k0n4RCJMts+KP/D/G0TvG+TmpN9aECQyd0voa1yji8AGrkIJfUryc/
shbLUFY2TvMYKEXerN/noXLiZpVlnhpLd1odTcuqyxXV6BKrrr9Y72P02TwUikgzz6OAl9XaEloX
JE3lhYDmVdmpU43h5EmybUfwqA/6lJ2ox7rUAXTgPQiakCOIFKaLSwNeA+qMYAnXQWkEmOxQrFnb
N5fCkt1WoKYAVd1ZcyEf9YbGbS7Ua8aoPmk1NoJqgqsa6nlVOg7zNL2aThZkEg6zb1mFenUEytgs
B4DyZmC5Bn0ML/ORtlcfYxmgGXTN949R+6CMk2UH6NKk20ejcSp9T12o2aLrd759BHK2fPPSkCu1
GNVmTm0fvXRAqRp1nUmvwfcJ6oTVULBhRVNZrTlQjVCrzAvqzBABELUOaFd4fi+ZyPZZPcogHUug
wMkJ1C+o+zQw4ICI655cuB2/xZFJDY3yGrQMzOSnxU9r+qzDmkaTz/NpVMVmyLKdwgmXJhf2h7+u
r2JDOQF6/h63zHdLP90bjiEDuuoy8B67+Jc1BW7YG1OpFmmBKcx60xNS3nBafAFyr9zIGUgfqpOB
D/ao0iZDGq5RNrLBjzOe7LgbT9SbzWGC+s8yohk9tHWqBrejjjnQWU7dY6waMv/ko5DeHl90TQed
wnvszVQyaT6FiMjtduBQ87vkIMooDTRQjWHv5V5YXnOU3PCPzQdf70cHbrE5wk4maGVAygn3Zvx3
OpbzVGSFfg/m4w2ht6lhZiGCOs7N0+zrJTQ98IoCBDMA3hrp4QGXWTEtU/j1+oLEogmVJJSGmwpd
Ip5Q7Bt+XcbLEqpgb+QyY6jZ657nxV3elPnOHeruzMykPsSiDg9MatbJSFp7NxogXZZgON4UftE/
mNJEbUCeec88ZiD3ZL38XNgiBktM0n0dpbi2Y2/+bKGVZ3rDgLrD/pOrKf00PcqORq8P3ypt+Koz
r/8SRzhMz8FrAUpBz19xfIZHXo7tZvlYqPpTdEBeNX8sw0bGqrHTt4/VhDlD8aEJDBO4mg6ZqN1H
21BY+t48Qw3EfWxjy32slA6KUQLRmGa4bTtJZD5kyTONUVSC85GNAGndhgJowK6GNVhjk3uKiICU
2ms2NLfpIuTjTv9iNgDFUDzeZdlx8lDLQGtQRAeEXOAOUPAis4XyNUg+7PNyFSdn0TosYsjCqI87
GrX54JtPSIaPgBuM4MYAaTB/NccQ+/BEf+CK5ULn4B2WIRLteOaD4kNrst17hN3JdAXkmb/tWSpR
o25PNY7PgWehXgEhMJR1VNqKTOTnm3lgiesAy/sfqI0M1JPf1gd7KPpHlbBlY9BF4RLGP5T941vn
MB0bhPvaSaD7CoC5ydI+kDxN/4aox/0EEd2fbgVC5SlhHHWC09r0s/hH6OmfZZXqX5BtZEHld9az
V8tp3U12fZ+BqQgF8gClCT4i1wRR04PJVqJK+J4KIFGnGiRlGr96cZKdUu5Ga/LXNfQqDOHa17Hm
EqqC6RNV+ugFVOKNxoSQBw6TMhfSlPaUjV98ADhbHBd+7cA8v9ZQUI3/97G4GxInXtVqIDOnE8rF
pk85GAGxV9KPRgqyHxSSuEiltvmdp1l3iZa7z2yo2meZrVJlkEfa/Izj3PCuaDzn2Y+bx66fgr7i
+bOrR+k1LconsjrlMkdzjdxu/YB7QfbcixgVGS43D7XV5s9TmrY7HTj3NU3wRD1uk7GOT+nkFNfU
tnrUFDvZxsXLv7X2NVFcI7C0rVLltLLp74LlPxth86wLMhB4BXKUWqC3kIg3qTbJOVSAwj6Wqu7I
Di13n1QlC3RVqUQNxTv5pO9bnaOWqTqVRlY8ZhMOVUakAJ3MWwF1mKDUWLQz7TARDJMZCUVAjOoJ
7EVrE91cjj+7ogPyUDEVT2qARslc5v2jOS9F02g9YKF/+vqPzlBsclDNM53COxq+5n5oFh9y5i74
Hv+7EJr7L+L+RQgDc8sOG9jzv4hdLttMeGwHs/37J71ZpurPEL60jp4BVixQJbcn6lEjXBOqTqqh
HvnK0fa3aZO9LK6bqcvAzVSKw+Meh63Lyk4EuhfP+C7jhCsyXEA7FH8cVw31/j++uvTXluFlh8pr
/2M5J0td0HUn/cbw9H5Vd9z/S0q89RRD+KNz+bXw6+ILA/Z8LYduuLMHIzvg9lruUz127/Oxu2Z9
cxaO3NaeCfqtuETlc6Upeia+9yfNBZcdx/e9Ux6MzVFW2G/LCszwVuqewEeWfweR6WMacfm1csa/
R9zw/vJzngaoMxSPeGsZtiFS9Jel8aCudGEiii/DlxvvYlKv01Jt1eM2tma85UNAM3nhREPwNh9k
aPDbYLxdibYxXCQmeu5uQFwJmB1Y7o6EM5L5o4sNwyt4HKuzjvfTFbkpitnsJ95w3RmLZngRW4UW
kBRCAdcAVg7XEn/xndO05Ys2gERA2Jm/QdayeDE8z9h1YJuY5zaF+4Zjo7mgz05OkGOBHJ+aa/g4
VQptD+cdai6IMGLcGN2/8in3v9mGcwe5u/hVODzdTgBRHnHaxXB3tUtws9jsmzFuxygX3zo5QJW9
lc61bHTokIG8dY2zrhUenAMeq2CT9XU8d3Bw6t8jP5hdOeObxQX5dB/ElnxT5yK7UhQNhnon1MN3
OCw+rUM5oJ/iJQKaof49xWUVnsqu6eYriqPlFFf+yS/c52UqS9zynic7R7BvLcOJp4njFmxbhuki
fdvGC9/UNxu8H0EmQzmp6bS8H9Zt5YCAtwjxplBluEcx2eOF30u77W0k+FWfuesb+zkQ8Ih1DUzO
ieJs8OVezFK399JxXHW03vbF2uFrDqT2ZzuR+PKabQexhFqpTUPFKo07cSLTzda+W/DPusW901iU
HaotS+h/1C5YRmIpjk0PgDCe5wXwmaEAZRJgqzY+dtSO1t85eK9XruN3d0ssZKXeYkH6Z7w23DjM
JAsAcSXrJoVEra+g7iaq4Y8DCpDFRR/L88D6v2NIvEFIEI2Xt2+NjLSPJo1SHIX8yaQBCnE14Rxi
YHCHDqQDIIELxVm62Ciz/FOmmNNTHPoic666tRIKp4g0H8C8jjLhwfPB9BRozE8eeOgla79n0YUa
V4Arbm1Yerm1mUT9WTO20a6sRHjgsmGoqCoyB2WTAhSCZitPAARWIegg0GWLKPMHuyyYudE9fFaa
NAfR+Acb4OwOqdUJSTLDrCVgEcI7dxz4MCsD0uOD07db70zDmjRb6PVx090xLzQPhuk/UbUxtiDt
Y+UB+VSHnbHp6FmPSvxLB/TthUIivx/PaoJFLw5LMI2OGt5Q89o4LnXgvahw0CtAspUYRfhBsJOq
xCluluEsk2IIKol60pq5K+Tzi1OpwBdLQz6TABh/Gga+7y069DorSIoJ4GS1whKMbMepx+v17sZ/
u2imrv5hWqxn27TvxX3egkNfFvbPEh2tt62fNmgH8JefO3yA5z1GDfWea7xm4NXyqi2TNgvmikpZ
/0yEDdakRZSRBm5KKm8qL9/nRtCyxe72V9Hmh1WQ3Ef5HbYcxtWetOqIg4HhRE1pieGUJtabOULC
Hptdvrnxk0kTKPbGXFaqoQlSBTQMncLVIDX9QKPIQbxdgsw/+ZYQtxxXkekWx0b9ryUdKMcSDyXz
ZObqn3CUMRjmyJ67Q2X8NKtWbsmnD+aeNXG/5xK4UknYT1TNVCeyqQeSi+r0jz4TnDYn7+VPkcvE
2vK7zeA6LW4bwC8sEAUBkYlNq+QqbwbIXHwg4tk0SWTh5OK3+ZpI8ACP1SoV4EfzKstcpIzq/cCy
FoJmrE+NFUrZoOsqjOY8lqG5tcLwB7mWBjRjzXkxqeeoCU2p8Q3gAqhpV4ssA4t5M3dCtQYIOyOA
5dQCdNklmHxkLgMRdlIB6Om6TZ5X2jrpJu9YA1d6MHohtyavJF5C6pMjvfRbnWE3AnZF9tDlEFkL
md9tsRGUryZU1BuF8qcIFNb3+7d/ICOHrs57wTCVCs9Vw/9YMCypgPim7piqiKkMuRG83oDulJ1C
GfnQbi/9E5keRJHARvg+EuL879CDrWkJoRnUoKA53xU+pARxXOuuTAMaGm3i4717NIwNMDnOK36U
i2Wb8ffGH762kMl45gCn7Gwr7w8jdtAPqZ2iTldF2NqPDkWIX3H0EK7cFgc1cd+ERzOScl3kPHsZ
S0/bm75hr8hMQMt4ahLHBJ23nr6YAnqXYxl9p8F67NP7hiGDpWb6URs/dZYL6sY2eyFXATbn1AKL
gAYOdeGGzw7OKy+xgjLa5YC3kD7Ndq0CQbLM1w7cEGCoV6N9Biohd5IrPAah3KQqEyG7F20l0tTr
uUaxl92bTaWHYIBpkHxmf72xZPoMxV+EHkMycdiPyAbiKOAXokxrAHXQvNDbko8ad7DvUDoSnsmK
eVbdFUz7AEO7WYjCRCHCDwv1ePtzZmEQsNDkKC7PpyA2RX4PkQAfm143vOtlUp9mE6dIIeosq7eY
2pQ4zlUxjp+Bxr8kvs9aytcx7cfPPXD/qDNNn4tad66TGFAFpfxNoTcbbWwmyCDAHH+FQZDTufJu
+Aun2fJUdjpes0RVXGM7xL4+S6xjOjgH8ttcxBCOEf5r0yTpqXNzAZLFAgKGClabOJ65zaRsZ+Io
yDwmKwH68Jk4qk7EoQRJ26M/iOopN7Id4WglIIIgn2r8GXRLa/DYbLdDPxWvli+SVeLb/GgAfIa3
3CJbLxQqrtH0u7zuPoWhjQMpok+ZKV+pa5TgsxlRX89TSL+EyHXdUwNNT1Dwg0jaFuM9d9CQ23Yq
iBy0OE34EAo05Q4AnhgnW7/iTOSg72x7nkRuxwH3be33V6+cunMDYTItHtsj+O+6M7nwJ8G3n+Ff
IGE+buBk40Ri2ult/omsm7jFRwO0lNBkvMpbB6eraj07GiD5Q8Nzd5njd2L+CP8Rs1yGLq8l6Sda
e/5c9BGXZbj3nCd+xUPUOpe5vjXi/D7WK3HJuqF9bJORX0bHvpd6CviTasKorzZFXDcbMl3XaR4z
Xt47dvQ2yUS924W75jypTsAQ7frSD3p1Ek+No47jqVfinPdkQFfN6jVzR/5IsxLIk1HIAB3WeR4H
e8lv3fdJy4oha3gw9iHe/tSyH6ZQzBLY07p0CSFcVBll1u6Db+5SOAC6+DDLzA6JdGT8QyTtRXvA
dh5oLEtYKwObz9mEmo8F5SiMWirXR+YySsH/x7mgJPKAdSv2Jkp1NgPlQhJFZQRoA+hRlXOmCCYq
4bRpgP8AdG2zMBAvAxTN1WTy/eNAqZAUzQRStBipuhoItB6FmBuCkWYXE2AXEHe5zabWhH50ulw+
Wjg6BIg1jr9GTEsCVDvjeKLB89mp+fvEITW8v+MiaueJBcDi91bDnnVtlxRNd7ELQDD6xIv6Ndly
5LuxzSDJq0dIZwOK26GiXHXNhn+PITYLjKHypb4GqVe1RDJkwELGMt/MgbPzfXFjAkuubLx6Rdda
rrrE5ahmBXIfP04x6biUOuPZub3/o4Oi24kayw9R7Z8IWW5Egoxh7QodiSVIjJwcGqKuycG9s21B
EB63oOaeTZoPwNGkrZb13F7Hrk8vynLjohw3oJHZuQRJ1NCePizixzEm4UxqV+AwaE+BH65L4eTU
q0Ru+2H6a+DIDpqqJox6XYwE4OIzUYIyeaY4/BdpV9YkJ85lfxERIECC1yST3Gu1XbZfiG5PN/u+
8+vn6FIupbPd38zEPFgh3XslyHQWSHc5h0RKroaDnK+GvzMh2f/Cju5CXrG0+39cMa/CEgFjeTUb
5Aleb0fJDnWk+pXn3xpUU6ygz6bE0aehAbQUMI244ACUWqWgSa71VUl4oWsM7EGtB4Y21HJGHZAc
EutI8H3UEFqf+ID0U7I7ExqixGXLKmGu83ukla9AgMo2reweTOODe0DFNxhCjeWlQcDgqut4MWam
xr6BSS7ygBY5X5160V7aPn4h+ZLb9S4dm+Y456EGMP49iZ16HA6iA9xTjlyBbwBhO8c4MXxKQzFc
8EuEX55WbfpxA49a+OjAR/S8JCYym3A1OFdRmcPFiErsJn5D0dNq70xBtwcRPMp05LI6cOoQ/Uq+
pEuQoV6+zbZLiT9nza4A/5g2uT9XsbZ1ZlG8BlaDDHFrHUxGUb5aXTRuG622fDKIsEV8RInaobWW
8pVEKQO3RNFrzoGGRpKOF2HybzSippB0Hw7Kdc605LKYzrG0gThK2nIa66eqxA4yc78VDiClFwJh
iVqA0YONpfLXsYhRiJazBgirrEBUoquwa4Hr6ZkwVjrgL6eTiB4JbCWUIMQAWVUwLXJxrs/LifQk
T1MQ7shEYp9kK8KLvAhD1o+nZHQhPB63GZyldoWKhjRYgjPggoIzDTtjARZ5Qy2pVj13053W6Asw
I37OuZtIQ2Z28163w09DNyOaKBvwz9lw1iCNBXAa7Y4DsPhdFloJMLRXvSmTtnute6OJeuRaKMci
PfhP5o2r9e62zUfr5ODNsjYLqvtPOc4iBbDL0CUN2bglYDNX4Y3+phuDn8b01FIOyLpQB8DfIt1y
tjxCWmqTP1rNlCGnU2TXRTbUU0Md1wTgHXKXyK4auAkKczklAtKZowf5aVVowWGoQRqillOLUA+J
fuAb6NNHPcny9TKx88pCt7jcWd5dk+zVstRLgLA7FQ2OTg7vlk3rzgJZI6N1QNz3M41sqxTX0dYt
RB7z6e+AY68jsqF/Nya1A/xNmrEaN+l8xS4QMA3dC1JJqg0FbzPdvvZ15nwpItvy9ajvj2RRhSCZ
obPsh4VVzJYvSnZrQedhbAeuSWKJ+zV0DfFTe9qTzz4TjG9Fo7dHGoIHbWtYS/u5DhP7yiVkN8nB
/8RRg+8A8FieN/QMjBa/mg1S7lpw/P+bmSVXo+m02q8XHaewWy8KbMD3i6p7o8XlRcms0RBUMB3w
IqRtNm0Co5yfk9mIAORa4Y/UrsWbsN1jF6c5vOVwAk6ZC5roDwueAbupzkNnS4nKDSuARMHh3FMZ
yBODlxx02sCBlFQ01ARAOtcLc3miWfMEmpVRT74qgxxf1f+w0MQy1IZ3gP6zmbMcc12X2HzgQeOy
6VMvGkT7SpJhygtP04AQSSxoyp6Iz8jEKFf7oTPOUZgth3TpO0lvYm5bfII/hvIP+q1wZJJ4MQh9
H/7FQMu12Yus5t2A48BdAgfGrUckDiAk8GLaAM7pAM/6o3SWE28b7c0JF22X2qVx0ouyeVpyEKGS
BagHvLlPgxcwFz9lZpJcKhPoR3TH9FG0pNwP2CA/kQgZuCA0R4aPHwWgVAoR/9+JFJW0gcitc9QD
Xh34lj/HJKTGtMcACMi9sVEy6mmdnELd380DLYiN3SSIJQEoAO5OZKCwv92pbQ6pCMwHaoiBy821
5Jjz8SuJkO8rA/XSRBj23zgpNAcyWzm7wqpIyZhloILBFif06akN+go889WT/WZcNqC5TuIHekGs
j/g2F/98QYwMdFn26J4qw/SAPB49qLQuPqcRilCFCRAH7WdemLQDRlaIqgQpa0owGSLkVuPt7/V4
U+oPbQBei4SPsW80UQUIbdGn18Kd/HAc2tMqSzpU3rdgZBxTYC2sMuRjZ76GozBSxsyn/wyfjRjo
P9DhXNMxdN0UrmC67t7jultRBwCrqQsfhwGJiYXQhk1aIicsZzzfddLvn5uhpvkcaKZ4cbjME9oM
CCrQ/Y1IBGPaZe2S3rYspEFG9uCtQpdh2z5pTlFSWfKe0gQoJUDlCvxr6kA/2vEWsdzUUzPuFlhT
Ee7WchvQ41pOdA1Ru4839ZJ/u+tZ5lB8i1q4vgtQB9xr27p4neIi85kWaWdtsQKkj1TN4NflEJxJ
WGkV0g/ScENaJachNZYxPbZ1zp7YDIbKdPk+1m60tzpu7m3Ndb4Jawfvj72ZoxbHMKtCLbNMHaP8
sah4AaiL8UISk2MrCFBguOekQe6A9TCNcnNDuWmjJB6x+v4vew5jwGZmFWBvJ114GgLAOxLWeRM/
AvMzfkT40NhHSJnFgxiy1Tprsviqt71Hssl14YzKUsABIYvmgRrUVFveAhj/HdJjKraBu/9dg8JL
uExFf15IQda6287HtGxeVxn+6+YHmgEfWuChEExs75dxAIuQpSkyYaIaTKJa1R4Apxw+DG713jQ4
2AV9i8ArJHGIIyki0OjKc+lGOva2VRUdoxS58tgYf066ejwhsOJsEQufv1uTOOmtXn4Grtl4ikfg
ARITkpQPLnbILcL/eyK5cywUG8ODqp8QCwVTpl4CFXEEoBVpq7AJnks2bnQ70F4YCjb0YmTHoBPz
VoR67PEKVQh+EgMwhGMDRNGxyKjicWMWjQnAjA7FubJoonNGXKiKAzCgh1p7yJY+97Qst4+R5Dif
+ngELkTb+TScjXA5MIH/1nJs7U9Mn8cLaoGRkSWHgFMsnidNX221GPOzud+0iOu+kMHIkq9DpQdX
WowulVcdeL90cSX2OGpmN1ySbY+AL7e3KepvvRYIBo/IVOgeHYaIEzBWTiTS2QiuJA0ogWcQ8K0y
O2KAfZZNCT6+M0INJxIVPZ5wUxfnh8DVPaLLy1OkWOlzZjxWoTGjEnApdkCQ5SCDBXUDF5a+McYM
tVNIq3sLBnO5cAmELwqAmC8FUOQNZD6WnmNON1pbammuPoFvEtj50xu+7uVCSOFqrjOyEW9di200
o8jSPapsATw2uGJnBwxRnE4CWlEDd295Lcu5ROYxvGekDSsr3sfcBmxGEi17UcSApdIS/UuQ2ych
61p0FPN5EavHBz2YUGMXN5NHlTBzaxz4NBdvfZfnyIIfFn89m8TywEKvImqsTEMeWwval53Zyccn
HV1Mc34QoLE+2AikHZFmeFWFOTNniFlTGY4OsqYjEhFXrSrPqcY0BcGa5YbXWkZolwg/nr4HEEOL
svBHUz48qFfVMULp4eALOyusVUuKHhXIgYNML2VL8sBoAATDUXdMQ9VEZWEBsA2XkF7nY1QCxy9Y
ho6VnsYAXtYSVYRsxlL3gVvEjwOKWi4DMUpIeWU0YwGAD3RzkQ87O9eWjbJxiVxCjZH3BsJcpnVe
AQfYdgIl36tpx3A1Mx1YFxhRY9ndn23rLBdkCmMLGNiLX8TNf0V9/lnEA96yvI11HPCopVpYyDQT
8Ti9TYHx1hfBxdHwC0jMYvpsoIwLXgV9+oy40ntvkbIOSaunLmWOrwrjVJ1cFk4L4DBkSZ1SD2YP
TOpJw/+lVNzU1tkB0NDezdVMFLvjp2Cx3WLEYMpJQDG2xNGwSwrQ32RLWzPUs0mhVNdL+h1YmPxA
otQy8SBHNXV2iQJrq8yoF6BKwEhwQfl7oabNm9dqLJtDIkU9PbxIoX6FHybrb0399shuRL1L0w9A
cS4EO4Gyg51y2et7jedgrUK3VV3Sd1FqIu7Y/Ua/xMRdJFe56a5r3Syrlinz4jGMuebfX+lmOlkD
2/s0YKFD8Ct9EHEIgQZKv/Ri/ozUf75XIupRQ3xDNHXVzuO9bTQDBsSO8sWvNEARI8E9eWinAsGf
9HsLgKDPbBz7J3xnn0iKgKoLvs88BLwWL9/qxcp2sVNnB9LqAmTgIwrU4c1FarnrvjCw0W0ibBdw
vsWxmA7I62EYyOVPk0jAMCCP0KRVdsxecPJAUQpYdIt0FyUNHkE5+WaDx4KwSupfh6Cjk57b4JEl
qIj0pHEneLYBe6qdXqsEWdI8iEvnCCIXC5Elnu3eGQRBcxEtEqHNG2dQLRNuB4F6EIwHcXhHVtTu
WFLisUbqdwwQICpiJahISI2C/lAy3R6dzWgU7W6l+1aLr2OUHN+uswppIexzUeJmI/I922mIjItZ
OzVCaEjAQI9kTRK/aZXVId8QcsTj3i0mZgUFgD3+Oc2aa61A4iEsb7pqbbXG0DUR/sqJThvvJVRO
yQ0nkuh2iTGPx6LodGQ4y/2oalYhS/mLHqbN3oz6dmNGc7VTkHx3+HtKoTD5fmcytkitSuFbjHsA
E7aa/UkzhuIypXMODl4M8yRyn6pY7CuwQA1eNvyFDPrqVbdnZEpb4Ze4AX4/WbazFSPOrYH5XE4E
8U69A1jxgndGwz+ZSdoebCsJt1myzI8pj47xNAMbASl74zXWUyRNxnHlo+IUCAyyQfZWMiNQgW6T
4nVGarKmhrdDgrJx43MImtuz0OFGBbie8TkQ5h+iZcCMsMe9NtnJd5a01RaJ9tWDW8IRUDvdWw3G
bFkEy1G9gZ5qbmTm7HpjaoeeHVr2vfGN3ccCwJO9Xep315h5gD8/dbnf2ailwYn3471cpClRr4vv
A1zY8pyBCH/lJWM/XnOny5/j08qtU4WAAFii70HPqt0EhJfzUHb2o2WAvNk0G1REamnldT0AVjOJ
rYpSFXaY2xxMqhJuVTbUo2ZxkrndqDFNY4aNNMafM3437U5WJeFTCrypxzAfi3MNAkKP8dp6A85R
uAtEoR80kEy8NXP+xRxTA24NrfwEhjXcfhs99qAP2KcSwNLJBJAxZY+aFshK28lkw4qRuUJhEtyl
QrpU81Z1r+3ZJJDD97HUDaKmnvEYPhHUyUTj/OTE5x4po8/VODfPPyU0sNuqfe4Qh5U2JBml4fw+
iwYkdnOhbH5Zx02cz+5gNSGTpw682dPefSTK2HFYqvMs5gdDipQcBLxsGxSVte1xykb1QOheSxZ2
oM1ZOJDuLfPoYreMFHIAKlLQlIYuKhxwgkQVZDfrxaqlgCtpeQZyadImqPOqXMDWSFbpZKqyIzci
x1sPDMhwOdbtDJC6RGTLFw0A3lsAQtiPbDKstbFY9IxKY9AWfMhdsA9erSryyErJp65w9+mcArFM
TleKpI9sb45bc9c6BT+wUvvaBSaLfBE0ydnJSzv/PHHWeIBSxL3QuMqywptFUKTpAeQANYpd9f40
OZbINkYMUMMxC8rdFHKkjdlBuAH8FkCLJy06Bo2NhGMbkGJBOkVvYweyXTM0h60jhwyPml1ZMJQc
iSR6SyrAFzlllF9pqE14VCPd69UEd/TrCCrcBhQWsfEpMlDzDxi4gW3LBGmdTY7y42EQkedK/38z
Ge5y6GQ8QLrEsQNpEmdHXdwYN1cr0q+mpErI609dKxT5xrGseDfL+T18Yc6OliZ1BLQaZHRVyS7g
IzZ2dTGH5wisMty77zpk4GYiPK/dGoldR4HY/+8tmaW9uXMsSvNFC6cCuA8RUpeKEM7PRR80D1vx
Mt12gpkeSjXNc6W/zG0ERKzF5I8cTF7fR2yp4busFzg99NoHH0t3YWAqOaF2eNkHOI8+6TkoBfNw
Gd+0dPihI8HrL6zD8xoprmLbxaCuikEnaMiMATkakTypRjNLUf4GiBJdlsLEiNoccI8ACpZDqpYB
04i1QS1afCSZheypZwdkm21lPC7wP2XYESI6HuE9XramdqJmHZPqZtxbyEDfrDqLceYNKX5tZNXB
g3ZW9kpG05WiBP3y0UkjwBX4RQDUy0w3/FZyBTIn6XdmBHblRbOHL7+Rj8EQPIowrfcpJaVGMr10
XgL7DHQ4+0zDGw2Nl8LvckDQkFkcFK+zFaJS6cOe5L+d+XN6D8fIzQVsY3xpQWLMBVigI30D5G9+
Cc2S/oBBK+XqdgVcCghte9mDNcc9simxwEyW8vBkaIVPVdBVNfT7uTYfuOG8F0YD6C4/U1MuFS83
ZEdqEtKQeiSLJlCo4v8Cc6gumnrUOIMdeWKqi2jbTAWQgzduMyfbZEriMzX12L737mTBxKMzqOMQ
Oq/LCu2dOekzpiP73A4Ari7XuTFcZ7pN8rVERawkH5gdFxwOOXb0KI+7ow430inzI2caV4V69I9V
8necTOBzRH7RI+o03cc8X4yrXCPX+lOXNNgBSSwFeNuba9sGzQSPLsYAwttaLV5oNzKyIa05OqW3
xGDU7UqQ0W+6scZE0g+akx2Emb2R4czAMYxAwB8qvXaitN2lLyaAgzyFRl8iribzeZUJ5ec68L2v
mbw0VLJ1Cv5e/K7L4yOwie/yk0iwJh41VeCcJvc+44lyiVgg/gS4zg+UvDpnajLevffuZbFmA7oB
FePKrvjV+N/n0vL6cMITHAV0cnRna89utguDsl+fGvQXvj4Z1qcE/d3n8oFi0LOFDBp/1Ab3pB4H
ZECmt8+WtX/3SBEh+KiaDHFSIMDC901F2GuXWwy1iIV1JJmb5gkqHKhwm75VZ0A6TsHZD3CDznsn
B/ukIvdKdL32DDg99nwBJxgpoowfTPDhPZAoWrh7LYLmBK/DkHq0CMhSvcoEF5spSTFRAA329NQJ
9qPMSwTivIy6GvxKWmCfgTqmGz47Wm895ab2EsqESMMCF8GcOqhLdOpkVyZmGPaPmg1iEHJEDtH4
o67h8iLHowtKFhvoO92NjMzIESnlXQvnmRJR70NOViSiRq6t7NWkgsFBFjcnkw+2T/Hsu6A2ha3L
WSwXV+zvIu2kU2HumneRj7MdAOR/DcsrO1K4qHHe0AVDI46PViu+4J/xKUlLa4etROxzOQxRug2I
2LHySNtGVvtgzMALFr3xaQBt4acZ1CzSkiQT508gc3UfaHLez7E3g5bzGDmd/tQa4JCqI7yBen3c
UQFrgvTgi5OEoBTEmbX1uhZ4i4H+SuWsbZ8gilbX4GuUlbBwjiW+nTenhFf6bs0pXfn7OHDhN3lk
zwA0RHE77s++qozUyBpXBSWgurVdHTPdlPH8ACRtUa3tumxEWY7TBVsSRroAfil1+8QKAPoAyxrE
cGtvQchQ2ynNzUIkBDr8dBwbZ+VlUOQMijfiTlZyt9lWDiDpSVHIgxH1qNHpYKTGxOyAJIzbKaQV
fca3DgAdtiJpCudoBT1S3UIGvH1Ji1nI5P4qZrl9RZS28rEZSDc1cWWSntscrpUBj9hVpQPgDEgD
cupYzq7h06xSm9PNOuaSr9gKEW6YUyT14pwTngVt9QDRhq2eGjMXbpvNqiMxGUwg/Tvr35F2x08h
bRzVPC4nr9NoAijd/kISRuyHAegofXrgDPSUiZNnI7etk0uJnzcKSw8qr6lE7ieuOZyjLgQc8NQ3
r9S4afw5s4f8SqN2dpx92wSmR0MmzQZ4owxzEc8kAgFytGtrVCFqXYxAFBieH0HA4JNyMTh8mcgt
3PQRq44ko4vqcBOzYfZDeBzh8Y2s6TIHLrd8e+CoN7XgletSx4KrGpoiKrRiG3YJaB50wHpJ2Y2i
7nsUCxvRfCmqoAdxR9RsSdZkIaJlibMRSFv/Co7aJ7d045duaobn3BpeUftSfsX7hO87DXhPab4U
2CmY+NMKhvpBmzr9cxmN2Lpgdlm7M6h7AbZBQ5zwcFCIlui8DqNmE8dO9SXNZvsaTKjdotVCa0as
PwyLAw3lLSBTHly5Yl780OKoMpRNUY0oPhpQag/ON74qNDgPEDfJUAjdcsTypEnCLZNtVmszqbZl
GUw4iiYQqnWW1tjY+hRdRZ6xdWlS5mEx+KChEpu+E4nYomjdeOi1/HVeRgPPBzmipey2LY5LGb/R
hUhBSzHwbs6sfyytflcHcXI1K/xfG7IJUHJ6mjLtmUQjqMXBYekgxbHDu2Sr7Khn9eWfQ2PMxxhI
q489fMiPgPEeHhhyKMhAybXOXfZj1CJfRtqqhRIQd3pOEBm+Mibtx81FwfQwoRL4YAasOQN+8b2B
D19mGH2MqadsjAnOPwfEAkqkbEmG4NTtend2pL2T0QJh7eC/DiWA4E7+ucDv7CzbHo5lA3ZFWfyh
tba9SweZkkmuXzVeHcUAQLTBOJ6CpFfiV9Mc8GT9Q0Z2HXZbWy0Z2mcyprXU3Pnjekr2n9dLkBPp
IYKJMi9wQ3N2Q6NFhFrcNqtzOAU+EWcRYNtKLEaKxNL81UwyjikGrgGcv2qWmkq9X5W0pOGEh6lx
q5OKJpbFCOKwQoeb/NcII3ZMdQ88MvCxVQY7KO0acaQxCsJvJ7NqQNkRaeQ85B+xA8J6Tb8lGQ/F
32C0bWuAFSbudYxFDYKyIQCOjwQYSCSYAPXiSgf3IB5SAP2+lZOSmtxJgBRwN02paSmaTLIABUyb
IOiQWvRxDWXM5cXV0CQQAhr/6+VRpqSNCIUpq5tZaqm72/jdxTtnclE5zZBo/uttKGOxTAa4CX+9
87uhulPDTZ+WtOz3aj2yVd8GKUhW0rf4r+pU/jdY+G+gGQsQMHB0azfWAPjFTp4fzXgCfCmNNdZZ
gO6UUmpuxgZZrbZa0+tePputxywE/VCgHrxPWMdcrh0kGqBS12kkEBOvIp+66uLY1tWTpByVU9bV
1ymzVeNcOk9iF+T48YpieaiTZfhkGs7sAWhQ4DeJ4ZyiMI2xGuyGcphmrL2AoyUGWJU2fLJiN3mF
I5501MjFmqEDmRWgm4CxO84StqEvzWdqFh686Ug6PitRIlm37TB51GbNfB55XT8l7G+lF9gHYd+a
PSlR02nNcencDthH+vvKDNizPo5dKFiT65AxsMCGbT46LoKXuANSWI7DN4AeGA4kA/lBDWpH8jS6
YCSdUSJTw+cXg2vOwat6HfdFbJ3NwIIDDAhr9UaNSRizwTy70aRBk22rsmrPNyIyocaQK1BvNSaj
ZQ6t/bu/yHBdcxOWX+xmcbHBK7HvQD4FOFgme0JyZTkaGw5uth2O787FSnlZnRzgYviA1AhRVcWM
/DUz1tn6AvxLDUQXW8DVAVR+BsnPJcJb9eJ0zNnlvcQ00LR3mdIWY54MGzIMwwVYDsJESgzSpoYN
GSXIbai2ljuUF2Su0wqrtkFZ/Ma0Jr7raQ87OPgsejiAWFzuXml3CwCEWubIcnODQsV8Z3Qol1v3
zKQPujg6YqfxUGVl8GR0iDo2Vb6OrH4JnuYWj+BaZyjIkxbUmAYyawwX+2wlS12GOtHaMjya5gjH
fRLalJ7YmPxFIrK1BvzsbaZ560hegXphl+74kLOfv2LwLjkb9Z7LJ+Dx9h02svTao/ecmIzQMzQ8
C9R70/6QxTMIF4bUtRFWtW0QV7YchFxx0WxobMYGupOtXdxCbjBoSJpBVktoDTM3LnIIfZ7NxdMA
5laUUXXCRwgX2YpWNQDG3y8SZnyzzbH2eGy0L3w0Wn+Zy/bi2r15qqpK3+tNqx+RgTt7fNL3lJez
JufUue0tuamjGha5OmCcbB+NcrmxiOEB9yZpQRM+LMKWp163AMlapXJwNobI65KZH5QO4upBjKyf
dPTJ5j3zQyaK3FgmZgBgWGt+UOvgFDOBWpsqrwEcwTwD1FRnZ1zeG3tKAV+qxrNg/RmJ2mRmftje
zDIRbddi4iidkK276zsLrAZxbFw6G+Saej6dSEQNiAyQLyAbzRLIyCK7CoSCx8oYTjeytQssz3w/
Vkj4fcah7Q86AeclyM7ycD4K/I7tK8l+VYRZGHcvk0QLk8ZA9QDHZY//s1ZHcZo9RjuQCICgVTTd
kWauh3ED2ZuDC8aQm3pPJOfgFBl3yAAV4ANZq0V7F3yfRe5OqDdeNBSJCn24uKhxPI9G9IssLMcL
aYMuGPCQQEO9BRSVqC6yxi0NQfeI/1xlWEef57IpL9Ukqn7rYne0SWLw8GoScSfDYRIURyOIyIxQ
vwaFLTdLle4DVY2DitqIH5gwBd51Tvajavb422j+RBl0Bw7M2d6XrIuxEOC2K2w3Z9Ah1UDeNqp9
glwqZAIClZu0YQkg682MkuADeKZeYhriG3xXkw3qsg0gdIXWlhQuCDAO74kMOLIg3VjCYAmkWByp
OzoTXFxwTE2biAELex2TKkXSZo6DewcCuLb3w6FIwKCNJsBPHtDTVluCFBvdvq8DjthIrh97nW9I
HQQZQl+NfKGvXTVzfgxswINQgmFRi/GSBbv3REOZc8hbu0BChVTMKR68Im9vkxF/Kmj6CukxBVkL
/MLa3EfIUOFOFpwNAKj4LMyTTRS5yLImYSPzFO7HwYJEBdKkIZxBNIeGSqEm38nWtUbTmreRzZpq
eUXJlWSRacpXN2K+LdL8FMeze7GNrm5QRICusULsSqqBirHdjQYkLWzY9AZfdrreMXApmnG9zg9N
bLf6FtWDcglqcjiiN0L05Y6c+av3fnXck7N/7f5DpxlBsMe3c/qHkdytGdk0I9omu0tjnmQ+8UFl
cbjyu1JDHEUtAKzDZUsKbPLxTVPisV3V6JIljdcMETm7jLkF1rmFeXcKZZwLICPY7wluxPUAMMg/
rRSHC40ZSHq7TYAjfarHP6YUaMO3etIUoPWFLwlhR3pCC4GQkTkbX9cH8vrUvkvQo+d5bbdvOEGP
e/WUVs/5O5mbGt4oBgTDMkSQWzYCm6E2qu3YhE2xISE1/9exLlHl1PT/aQ1DYs2REd1COlYH+P9w
NAm0/qxYUO44VUj7v5D1eTt7VZoYKykLEayoadT7P8nw/n5fb+VmkewweZbD79vZR3J/KmfpHACu
snLsbqcUQLb66VD9rfOUfKv3GmuqQTvV9LPvFEN2dNPKOQvZ1FwTN83vZHGM3EBU4QE36N+M//N6
gxP7QyNaAEH/vNgEYpIpZ/WfY5G+1JIIqZQN9QQDzif1KpeBXNxiwlMylJSD/ejOUM+Q/TkE4ZHk
1NB6BnEq0Rg0J/URLIYntRT1MmDR+02f9SgwB1R7y7axDMkWdoP92g0ykIP3z9ikyS4jDRmtXWJ0
THM402/t5SLxxyS10M3C6xykyKP6MkIuF4+XDK9F4LC3gDP5hRUslgRhVeYu79xhNCZSsKF8K6Yc
8BGSXWydd9P97TzS02R7KWbbU+RiwIjqT2BYQgH7vI1dZPET6DjBja/Q4Y0rkclJQM1IiONIWRxA
M0F9EtM0QLZpu3HiP0hEoOMkX62V3boyygej2FfSf6zJs+TBKRFyVvdEa6opk3zpPmkyAowjGmK/
1A1rs3jv0pga5BeAkIQ0AdBrzzQOJ13bFVP8486uKBkQZ5QwB9bo/h2VxDCtJwGEkMe+i52HFuyn
clBbLoD1qOfkgT8OODqQwnC5LjZJhuCfyEC8RMI8ABeQ0S12i78TblVAfS+B6xNWw5ZuLqlEGPnr
R3IbZOFv6HbVDamPRL2bT7x+RDJP84khfRSLklGOtMX3rbfI4UDWhvQ8gGMBVPBxi6plK8U7EVXY
q0af2qm7kJQsLS3KznMM1FWPhCCsQSI52OWWBgXPoEcez7kVzGBNxhbOjRr89dAmjYdBvy8zEL+v
QrXFo61fnU8c8HeJu7ufSOPa+aNry+WilVntLShx3Mao8zpPMrabOvYAj/rHmHrUmH0D7h0XQMhS
qRqatsi5dzI1LPhU7EAQinLJDztwcSPCJTqk9nJ9GHZZovMcab41kk5F5rwBMKIYnmgDiEKiDnkI
lSTpwbmcyvKT2rJACAdubezZgOtJQicO0nOaMADI9Db87HEKeF0ELlbDhAxJCLchkFhm892wB632
LphBUOgAIPYABuWnm/KVUVaHKZC4X02UnGboCHOMG9QAt/sk3S51l39biuFUlib/L+RmfmGFMX4Z
jNTeDRZnZ4CY69domPXt7ALgGrWkxXrWKhFDLlEwNcNH1uRHdf6arF6/GHCt6FnRXKKQsa2Fqrkv
WZT9zZBA8ndVA5seyG74Hr+32ji85X3RbNO+Gx67qTCw8Qe2aLPkEYiOym04DWDd+w05GACpx2uN
+LU3RIYk5sNhGNU9PwnEaErN+Liq7xUfRF9Vro0eXYQW/O2V5EXUfawX/liAhrQK3QcNV1Ky9Rak
YSEvotTrCpLHTK2l7oNuVc0lE5IpE6W9+1x0oVh+ZUpxf7WP70StrNZbjT8+MA2VlhYFvL9xXDgO
ih+fSl1s/W+o6bN9XOjm/0atpW715ttSC6kPC2Ro0Bg1Euz0A5EjRG4JKtGQQStFqULQWME0CG9j
7a66tT8Aj/odaYPm3YGDAKkFET2ODDnAplyXAZSmyP5G0aEEMagHVg8+jW2qDPrV5h9qsgxd52rI
ddYpJEP9J0oYac1fbZBNF5wFCI1AYeKu5SFrPciImqNsfpkYDt6qQmSR4jao2D7nfb65rzPJmhwA
eKmA54jmm+CJ1vUZGBZm7U4ADagybHGAob3ez80Hoy41ZFTnSGOhewuTBBVR1CV1n6cvOvhr/MBA
AZ8toZWZ3NFT706mJXaHpERpA2DZft/ZHZLOMFJ2NESi2PtSNPz/yCxQcm4beJ5wzJzec5IBTaud
ovlPkqwpx5pUKosGICrtzYwwQ+ZM2oJSIAybHIn4H/nNiLFHl5s1zAQMFWOF79WU5E9N3NR7d4qe
nSGQtCqSPWrtkvpGOg4o5MV7MtB2LqCKN/Gws5D2/RhVgOoIwzy3NqKsvlWoNz+SjLTUBAErtxzF
pts7RbJ00yGHT2qjjKmnmbJG6f0KBuCNE4fXVfQ85fGyIzxULQSd2yYr3R86vFk+yaZW9Odeoq1S
704GoGfMWOc5FaiQp9lCSMKd4X9vRmQazUgF39FY2GawX9qhj3ZLBqqje/39eGj7wl9aFn4OljbY
CaOvD9ZY1d+AIAwKkRkgEaVenQsUhnnFYNbfwBAyoo7J1B+aGdSVgEl9QWDReRBOPY2zr40lMqTh
BRT7IrPyc2K7Wx2O8iONCmAHIdNGKuYcBeqjzUS5WVVSOEohaUiGYEeAfRHXp0Mf9vt1SBqtqIuz
xtKfs2nizeoaoGIF6uOw5mJV4DWvBQCf7lbPNLh46GrryqSP6ZqrKd3dUuLxuLRhvlsvIte8WX6d
qu6ZjNY7Wz+ivKj6hPL7SLC9Pq5LRGaM+HqLDYo2dMgfXkFECew3k3iiburGSOmOSp801JACxHY4
6eQiAq6eBCNV6jbn8aYCH5a/2pCmSYKvdWMKX/mAqUceXySZ4zEVtHh2fXiMlSv4xndcxjN+UkpF
5mr2nUJd4HfLBuAr21R6OG11F7ySivwR2P5/1aap7Uh+zyGp7Eh9N1cNqUdkldSTiy7yAXAnV0yW
ypZkCGpXAKUI+xqw4Lg/NY9krp68NmMZXpzUtl7BcFAjtaCp9iOVX+a2cTbzAlDITZo1Mldlhz9T
9zQExrOBbPGrHtU7VMhr5a7tgbDkhhFOLISnwJd6Vf83ZVe23TaubL+Ia4Ez+apZsiwrcRI7/cKV
TtIkOBOc8fV3o+gYim763HNfsFATpNgOCaCq9k4UMw8NhSLF0X7GgGqqFWqVB1CKibU5J9IU3zLg
T4YA6Totz4I0kM83IoiknsFRgWSWwUGwDrjgwQFg4UqDBi+YwiAkhvYeX3iRwS90DMqwPGiIY5o5
RfXXgA439OWhH7VHh8GvIxtg0qIND9Jxc3eWcx12zS1pnLQeaCD2Q5RgH6DCG96InTWgmiYukCI0
6bbZVhfPVjFOJ5E+k54RoQJa170UcKeori5icFqMkeqZsjJjk4ONZ02dUkklpkeaLS1ViVCAr8pM
zVY3fVZL89Xv0dSARdFkTfy8WL8dWw0x1DvDBr9oI6cLAAq6q6cGy6jqzVDP/dZ00PSwii1Q7wHo
CpUSaXelgZwjDizA1hzaozZk/uCgLD13VJIQseQY8wAQDwzIMx4uROhWRA2T4wANPQVKH+mMaW5x
Arb/DrnZnAIgSB+SBrXSKEqaUaDWgZ+0LuQK9x+AuPS66spBz6KALQPXKCOAsKRsNQAWC5QC8Mij
AZCX/WTteQocVtJNsRlvbYYichuFW4/c7/zHADwEW19hK8zARZXg/XCBSiTw62vTtD7XSQ6RdV61
HoET8mik2WoGCjhfoRH/baZ0I7jCrvhdpzgkAua4I87NeCxyHEwh6yGcPOEDxBlKMks0uaysOCg2
WvdH74DjcQpIWXGac8vYoAp03FvA7P1MInZv494cPOAtKivaVqcbkaz2LMXn+rtePFMdzPQlCj8q
1rItg+WLJfhRYi+sviP53H2zgtqbKfCP/86xA7EqqC+m5cilt/V0YhgDvFEB8Hz90/mBdGUEdiiw
n1//zL78K345OfjAAZJjeOyLzr8Mtu1fHMLIA7XCulMi6cgaBql4RL3FivQ6gMQQSGPq1t3YkSF2
28EGXE1hHlyX/7hzpjXHGEmJbARCrProucLVTwis7/0w8wbPIRC/OQVKJHFdlVyQ283ZKlJTFqI7
u66+JDxPLq4dOiMKkFEdWcvsSLoQfQ9vAdgXO2unmd0NKf1QduZGL11ge7bG7qZc08+YDkjLT2WM
a6BbDOHL3Q9/OU6RNYCVftz6XKWdzTapAIdtLB7kVivQ4KS2zmAJ8h/AkQOqNgbI5AQleLEaaDaY
HduVFsd/VmU1u3q8aD8GxJx13tUhagJgoAhtDZPqZGPLeSK9XrjPWrkz02JAe5SN5mKQIRIlNpFj
LykSlb9dMAFIfve70d1Ml+hfa9EyqazQjUHBbfP2IVU2IkM1z1NrrbvSzw6iNoDPmwbFtVMDzQDP
9TWK0/xEEjq7y6uDiuuD1XCQ3L+7kWGcmq/GjBddz6fiSqo65ICYVr7SrD9Fsxcfl6e4bqGdBGov
28q3t/pNQA90Guj5Ti5mlziKQWNcXhZkKJcXyhij+0qWb+Y3pfoEctcfQCJ9Ct7qT7IOnjLDwAbL
CgDCH41htVrkBHQYj1ltW3JVGeCEqivvIWUCnmhLBYSJMgdWkwCmzu42JJJhCbH7MXtwy253uxh9
DreRrp4TIfc3q83+gL6F8B9e/0U7mZttVU07Hdr+OLaNXpab/Q/5khz7Ef6whu83Lm6KS6gGdaDo
T8o7hpvcqfZWWYC734qe+Kl6NyRqGCdwYKRdtQepHnDj3vU0Ix2z4yeGdDlDcWhwDtPOWnMFLBur
oR+AM5M5ogD0NUQb2dobg/BxPCcdDQOolp6EP1YHbaBVKFYbSgP1wkvc3frkDUjG1zHKQCALWPh4
043CQSUaBnDTO8BltcuHlv0vYw94vodWDeSL0yOqk0kmC0MuYAW0m2xHZu2oRb/yEaJlmtFg+KLf
SidulwW1QTsvwXE4/wAXjrsd/UieaMDPfsTVqpIB+D0UgMQB4fToW5ja3JLql/PL4c0EV4c17WoQ
aOa8MS9B/bK0iqdVdRAtp8WbjyfLEn7/8Xf+PX0xCqXBj3ZAO69PkeKw9BfmSxTinELFl3kju1Y+
7UHf97Dogjt3CqcYmpGZZtrgZCBJQzYa62JTA4wJmi5aHYQ6d3QqOtYnXdSWVmG8LitUA89UGPfv
ZWyLnQrjRumKU9mM+LtGXRyF6IK5PxbQjbR45fo9wEXzBwBPvMw1XpioURnOTLE/E9MzDUT3TDMy
RICVOYlmXt/p/+RLyw2JFWxAgWOs/nXNu9j3rwNSiPKMLtLO6IHQlwX8jJvtcdrR1Jny9NwW9hms
Sd3B4+XIVa8rX7NWzhuJYkiwpqqY2RxbpPOUu49cQroZzTgHYFeYApjKlsYHvZwb4u8ZPCIrXpiN
eXRG21yhzDUCtsuI+zUU8dkbv0bjwCLfPYIS81Nu2f755rlFTyUKQ5uavdYPLpqBYM9/XGbJ55tQ
7UahLStslCnAd/lYehgun/32ifqLLB7IPOKiAi8OAw/TdZPMxmPpl7fDOKbOyZPioPVun0RyRbJw
xw84JdTHP4WKzjA3gksP5T2/rUnOQDSx9cL5u8fMUcewsn32wUCLzlGHLh/bqUV5098uehbof8BF
pAVMm9yzrBM67qzTZKJREL2DmC6mIu6BkeParb+dcdQ4+E2xtQK3tQGfBicy0+wmJph6Fj5o0+KP
DtpV3LRJ2ICB2rTRZxGDgDzGgemhcYct4GMqVC9iaLqgvJD4biRXracZGYHotb3T0xpkxItkMd6F
G2AzW01BL1Bl6q8yO+TXpAvijyUY6c+eOz8xXiUfF5Wsuv1stOAdUB40GHySOEAAURFJwTc/7pnX
OTFtsEnDrc2y+hqa40oHZeYcHcc0w4HeFlm2Bk5bvbXauQAwzK9FrB5va7T5uEeKI4OZ+CvfqtLr
MAwMz5KsHAfQdquiR5RQngdFHmDgLutQsvIDSXOb1/aOrDaxCjRO267HJG1xb/0rxDWGIXi0g2ln
o1HxuDguMV3Ay80s3GbXRjFYKgrXv5ro4b9WHdppQKHVbkm3GJqxOBgu9sFaVzlWClCF9KhVU9j5
wNdw0cg5yQvpSWUBohXUc7Y4xupjfCBemSNw9tRfBhunHA+FbtrHBchTVrrVwVIWJMumPTnemN2Z
/RbDDBmj3edd26mF77oqyKpXo49ZliSLWeCIedN+oVYgH73qL+8K35K+tWuyCaxuv/dtqMDbFetu
FRhxi0qld8AzXNGA1BvPZIIu0wYgX9uPpYVbiN8R0khEU/UzGo+iI0mVHHFXDgg71CECwX9Lyswo
5aFdatitvHcBAxtj3+tUl7DzgpOjoPJQQT+CbFo2i650QRSyQj3b4uc0aXiiKBr+oCfV+7rkTyq9
LukWkT4RcIlAUXrA7Vj1AN5F9kRDiGryp35HczPq3rQ2OLAegnC6aEcyWkPS74G3jWuM9xWkivLG
XuJtYlqbO0OLTjU8h9J5r1enCAOXfjWARx+Q4W4eRRdsZrtKnqVRo96t6scTiS0D7G8xjD8ShyXP
pAIaJcrgDOvWIy/kDzKC8Cd+bi0UzNAaFJWIyn149yA3USXXDt2iNUBABmDAHd0czyIamsh6m2kd
H0QCzA6U6JCufXe5c66aqNzVvAIC7ft6elHZOYqomwPR2kdtJ8XqpbSfjkWq/ObryWl6eav1z3nc
HwE0j3cFvTDUkKoBjBCAFiMleLDxrolqFDmCV36RyOCijA1v/fdAvU6l3lFkIN3NYq1eF3nExl7f
uVLQjdPyQYX/xAUo5UDNa58Y2ihOSf1rpnUmIEY2wuzBy6NctEF4fVgsSrLcmf9fOr0qhWVDHP1X
S5tgEhiNBEXENUA4OOqhEx59cQqvO1YDY9vCbS9d3dRn8KacCRvHD8bp+i4BzHGRCEYnifGczgvU
yVl8rKrj0gcL3KAHb7D4MQTJHKlu2mfr1v6WgSKyyR44TsYoMsNzLmYAn6qN6kiSfiPTy9h0Bhel
6A1K1n692fWL/t1Iqrvwf12WRfKI/6dGd4zisN07ckZXkBrMAf1BUg0kpvH0c0pyc0sSwxXDoieR
3CiAxP9CFzt5A0QVtfzbB9mQKVCvoz/dcrE9kUAGAsHThNodUIaEeR4B18cxk82sdB2zwY+EPIX/
QMPs9dU+bIvPWoV6RivZLCvQVJuyEg1JMu7njdbduI9iNrsdfQ7K1jeNHeBumgHiPeMozFlgSwiD
RGOX3OCU3EGdaB8dQrMhjA6l7VcH8iDVXSjpCPakuYNK0SF/9Hlfmqx330D0Hjp2becbwbf49oCN
JU1pKIE95c/8TEJVB/WA7lnPOy/T3hZiM5XoDtMRNLtfhoOmssI5R7vde5gTeAr+tBR9XOPK50qR
7rVhnT3O/YCkq4y/1mjW4XvbkRngDzFYyZxsrIHFmwoXOo9hbk5A9g2qeQTNAAILf/oqLJTikbeO
I6PWvfISey9S3qxDciT7GQxe2EmsK99pTqPghveSg063ykJ55gmeHbPb9Z+ljeQkEsXRT6D+4SSS
/8x50K7cJMw/1TKodi0AnFFhz7p9PHEJ7EQjRwsPwKG24OnJgXRdWIA96sA1Dgzcb17lAAoM5fJg
dIiFv11k5R25Kep0nSrdFFkbXVAnH11oxo0UzVYoYNuRrq1qF+ybNfZhZQVIQe24WHoAXRWivwi1
wKKiFQzkY3aLTMvOI3aMtMKi1OvweQtmPfA3q+9BH8RngKVvahHuPdbyM6jSWlCYo1nNBOLIeeIv
98dQOkFmaC1E1mlygIA74kirj6C9NZc4Mybzyhcx2ijUzoL2An3V7jNsYp5Ihcssuc+Y76719iIB
uk1etqC/VVsJ8tBrUJRaI1UeJImgBBqw+hTTVvyCEhm0uwK4tOfmyQKKCempdI4K42jQvr+7aQ+c
mDOAIaGBow8HYGuB1XmH0o0e3c7clejsnYIdM+wGYFXuNB5y4Ibsy9o9eLM0TzS0kwynRWZ2jerC
rg1MALByDiSFdy/tT+Ybz2VKdjJpT5qF9lgHD1ppN3ivACMp9vex5R0oxJaOt/IaoPrq3E8wl3N3
1rJObAHQCOWfZFmyRu1cZ9vcRHnHkiYaCvBcDyLaAEQQNxp+EV30UCOV8JjOr6SZyxL9v/OEOnir
a4w9KVsPNEarPgVlJdDjolUUF5c+Kk+eAnWkAYlc70a803U5XrH/2YUi5rQDsqNe9W4ZEp33zxyi
XByN2l8C/nX5PEZjkZgqsAypGz/wyTgnob4QiRZ2ZuVKW2hGZnIkkQaugrVIVhS1IFg73sWxATfZ
g8v+0h53S4mZ4YZQfxu3/ebauIKjCl3dVeWZ1iqfUc2xdF8tTVft1Hh7y29+UL3uolvsrUCRs5A9
GJOol6sDbAIogpBPrgkYZTB6gau+KgHMUIUrhhGNnxtSOin+0nfIT4FFXFGnpkbumztfNZUuXhQF
nDp/deO/rNc38y6zsJ0ea+A+AJG6QJsYsk951QyXROWmSDQtBups7BG3pCOr9rNZ95G3lgRL6K9Q
ms0FQE16M16W1EZaQ39gL7wYlYhVsQcTqHcesrwMdyL1AzCyznuZpX2zQSeOd16mXp3JVTNze2tO
nl1fRgWwxkB+HSXzhPoMPKtWZgdaaoqhJQXv0II+Dx9vfnV9Ks1gq3/JN39TNyY35F89KVG91OC9
tqZf+rLI3R/FTczyB1a5gKA24zncCIWW4uQlYFe8Wfx0A8/fLSJZPC+bzjSLFMwKiXlc4GVW5SAi
edeRiyhw/FpWjDmgZBr+F3mYwNPt0UeOT9IRTYc+qy5ik1HgdcbKI1MIOgmeOl1qdKfl74T+DgCH
jdbIFJYWRWinmz+TWYWQnOHrbBMQbUfgbUQjI+viNWph+H6eo3aNHDBkA+mEIzCPwD5OssWFqTL4
H0czbOP1YI79pYzcTWzb6QdbtOmHMU7SDyLFP6k2ryMXfQw0SLYHGDp7JBu5smB8jSYWnRaPfmAz
3tlsPtAaNKCoHQnfsJ12y2cJnCG2AsUSy4cZ+E1coiRcWbUFhij0OuDm1Bcol4vBRah0ftfCoESa
ka5ucPEx2/PDnRsZmYrqcmfajxn7+1/XIEM2ymjFGbu4adHj52Cgcs+eeLUxsglcgnfynGc/At7L
8+Q1/bWV9aOlsEylkiYhsLUDO2QbmYvNEwk7Z/iJgrrS7PdZjv/OfYg/2L0fSBE+5a2JUrYYZAHG
LFU7r3NGwXhwwD4X2O+RQv2mAWU+7CyjNN9FI3iCQQkhVnZT24eQqkQADZ3vbcDZrA2SAdvdPRX2
i88nYFZ7Hu4+h8T5VFSB2Go63KmZ0IM0DU+kci3unXNcbJJEvLqlNTk7u+9wllC8ujR4ruvjieCh
gsAysemY83rXo67u2qmSKT6yDntsiKRDYVR8LQb/uUhGvPCVnlS9A87H2DM/keuiUsYK9Qpr2xjw
WmzDLFjJwI2esjU5DNOUXA2D548pF9vOtqqT39ePrMbfrR3mt0OUxmI3ABR2dWcwlZ8ZAqCXA8tr
q61kIBH0Ny+2bUUHWjiY/O5m9c55FC5jj/dq9WVA/fJoe6BwzNF8PmfcBydz538AStJuQO/vhSRW
SPkUgdcWqDRduuZRjCxsb/wgf0+4/ofeHOI9DnoqL4JwMnQdSGHrbOx3Ja7+U/zXBnPSnLP0RCHg
S8C5wfPdbZQOeH86duOeaJiCBNivUrrAn8WMdKIO/kGV17S1tBv6lIDdrvx0GM3uYu9EctHL6Nh/
XSpgeYAzfJEBHDdsALVILTZ6GMdhDdKE/sizCv3TZAhL1wkP1Jbj4WazWpHWoWnVohjb6ssv8Yh6
5bLlaGZSzdtLtzZNaRC4Ykwj5Leoi5tUOCJWjzjgN5seXSirBs1H4by3YzQu4+3Fm69+PwEJigGH
uJWs/hoW9U8gwphXiSfldSyif0htMtfbxP3oHd3Kzr8O2zBgxRHVLKidAKnMphKlomlx7BcA0z+6
g8w+hs1sfrS76qGLGvslywQHxSpgZl2/aj6HIEWUXm6e5zxgZ3RUsmVGOj+zRhQ+ftc2KxLNNgxN
ExRNbXm16heURYNvR9UqRhKDZbvtdpJ4nJGOBpxvftpydPc1wLiOyTyA5cKJcerEgAYS0MNoeSrH
xQW8RDBk745/cNEqmqUmTx5FMrytTCuN6C2XNUBMALDQqaFXWAouoS6QvEy9UfwjhKKXpE7eXtFz
kKeOIV2JXKXifL4usTGAp1FSUm1tSwD3VTrYrbQh2hss/I8Bxvvs1ZcsBF4BEJjJxVR+HvIvW5wU
ra2hahYBllGYz2XTsWFbVCfasAMWZsKlqiz2RTfd7vUTEA3u5cim1bLRv9ne05Tch7pcsXD6YACh
AtyUwP41/BD8xNa4JxBgUnF0je/qVLYbEsnQ5tn3Hhdf27mdk+1gV+2uz0rzBRh3J2sWxfd8HJBe
k779oUjS6Ph/ewBkplo7zJR7J3PMBxpkm1jL7D/resmfkfRvbkLNyPjuGAEDHC5/65r6vcEKx/gv
1jBMX+YhcrbgkrYf4sD8ubTIhpHLT2OjupAtABXiLOWd9YC2L/wO5xlXORO6Cs6yBdU5VHceQM6+
1dkjR71O3Jb7PmET8EaM6ToDDmXfxq636pRIBtBtlFegU5AQG00VoQIDWdUyCdMD0MY/ISv4bL2j
iQ9u5aHUw0CP+7uOZsnoIPFnGS5g3H9Bj9OsL7t1BSqnR3BnARjab0LgSOb8OpAoo2RlCxSuc5lU
5wkQxOfS7SpkBJJNplSkRxlSmW9upjhm+SsGUspN2IUwkWtaZwZAmzxTgK1hQCFgAqDDXkF6LzP1
6L8RlaHJo2Tjt06wOFdCAtSQvN2mSlEl8PsSQomkC5gFyNpeLTl4TggiOjW90Ta0lA5gBVA13kCK
vAjYnXS3t9w7/it8sr4nvLta1HeCRoUNdGZEzfpPzqOw1kGfN69tisxE2JovYe5446biPNkVcTQC
WaieH+5oKEQm0b1agrIYPUNuuFpk8pQNOsF3yP1IcOuy+WR5+Y+wmKNnFOB3BzY75r4NkuLzEFVf
0jgtvqOv/gefon93QIsB0IZzd19Gw35we/TgOGaanNvBQpONmsVxkKG06F0mJRPgc818u9/eGSbe
JYCHxUB+E61I8pDhfIHK4f3Qtv1hSIJTMDLczTVgSl5S+otMif0le0/ZfKNhnb2mKZIFwFug6VId
sExVBqhjqqZgCRs61HeMJouwRXkPWKa92ZmHvoiw/Yn74Rl4iMDlACk9SOWBPdnKASTnmbMlozc1
9lNou3syxgn8y8wBdy3+5k+kK0PTP1ZtYOPqBFYPWy6rTrY3Z+ooxUlceqg4OeOBa4L4Jkg+J8OO
uAVI6Ksd8Q78sjCF4f5LIIsngbVQcnAu+mWHhiVU92GsfdMGTDiyMHEIMBVqc6IGpxxXx+lxGNps
W0k7WpnoAQIRHEh865X0nweJPJiLtpmVq/C5SZwVQng/J8izKSsN3ftMG8gv7HOAiv/nEFqfO8lR
lNWACs94fk2DDBeyorpwpF4vbYDCBcCUlM6DMgAkFCnzBnSXi3nEofIhhyEDs8O+DuNs5QNp9sHO
f1Kbq+56XZCDNNrQL7cbcCEyUhjhD5GIy4FBrWb76xpbp8f7Yo1ezo/GfPxTeshQtsa/STrp4Bj5
sUc/PVHOCeSA32WXAjBV4WRoSIsy7bYus4ujVmmUizC3VEtXNQ/gvfktjHQidNmahbYDYLhmnBKF
qCA+SAUTaff1t7FHha+Pe+5k7cXtrZjK/ps5Sw+sU/h7WL87NyUgKkE4InR8bWX8Q5Sjy4tbxyEE
uPLc9dVflv0z6f3k71mCbdrijf/Qo+Dl2jPUDld2m/w9RvHXBJgLzw7u6o/hh0YMPSqzwDtWdGl6
tXBhnONJ80wqQ5r/uFULshWl6tCWtRuRLEBBIUQDYMranzx479z4twaLdm6EqrAAPEoPYzO3W3+K
X8bBF+c2M9lH6bflmRfZa+WGc7Hu7dpdRyhK2ZtxYn5MgL/wETkJso0OB2yU6rSnSBoAif5ie+G0
roLm4KvuJxBJmw800yKbY3QNOqa7vTNoUTuPPK9OCRicqBIc9yAzMqWfUssHMcYvSZT1VKH0RP23
iOs1YWlSSYeu60hjZ+XZANfWFSXaLRb2amhzpsgGZpA8AMFbyvBpUIMFIAVAHxsnT8EmkH7C/e9D
ZBkPpNL6JmYRONj6cUO6cPbYXoIodPqQsdA6oV/M33IzZ6cAeGzXyYqcVSe94nvkJXvBqvYx6PHI
XmgWwHPcbSIPLLBElkBcCn+iViCrdplLU667DNVjGhUoJhggkjsHv2lcrivYJcvwN31rgV/3na5U
owJp3YIcpOUg9d7iNEAQzYCRq+oIB3Z0hZte47DbyZQNz7gaH54l4JgUMnN0nJTOC1Bx7maeXC1W
peNTt3dAJPtEqsJCoTv2Q9OWxLwTLh7Doj50CS6o24h9pGEIRbcDZ9y46ZKKFevSbC41Ohwfh6ox
P/aODYRpR/CbiCa0irUJRKsDLYCDVPJBrTm70ly3AfsaB6O18RPbeODRmF3dqfBWI9ok/jaiBOk6
p/1iFCk2DLLmB0DSm5/TqruSA2gA5SphjXMtnbB/aHMZb0sWJH+3aLRVK9DS88TDzdT2Ej+nv42c
8+vybInDb/8q8fBbk3f8OvcJnlGIM+3u7wBoDbu2BpsmIFwr3ESpTRHJNHhzNAVngKpcZOHae9I1
fUclnGLbRk75ko+fiOM7thN5SjybA1wlnF9938/Xfem35wmM8i9OcOPF3QBePZ9frQTdYdqrqz+T
GlW386l2knTxkmX25lWEYC/yWbGbTDmAApmjXb2ZkufIsq1L3c8n5sd5smkUsj2OnnQIXY6tAyvm
Pevzb/qIen/QJRcZVzcudHYFmTb2d0Z8ThThBfIzuMPIn0ioFfuFWYOoFSlW4NMpB21gdYsuM9x1
7DM/N/1VlDarFG2Pc4XSGXPY6trgu/JfiT5etLhPX+9KiCkgQ5cmPipF8xrJflGEAKScYqBLA9F4
dbfWjbshkzUu2bwTxem1kYgpN2iGw3Y0r8eVG/f8CjCxAOnrvlnPnpN+A93RSyuL+jkqwLJVmp6J
cgbos7nap0PgfglQanGwgMmzy8GM/U3260AO7C8g77m7jvn1ATRE9gtuSTZkByMg3xq4JD4Npcg+
jUH3kdZz4gLgsUNRPJbC8a7GaGC/oz7IYi16nGOXX9E8eyqLASBPEolrt67n16JrvS0QR/khdDL5
6jfswZJR/dx0zvSEvmjktxP7zW0WIz+Q+Lsby90Pjig22APscCnpfuqnpL7gwqBfOOx5hPxpPJbx
kf5EHbiBVtREEe5QbRxuG89eKb4kpXS/1T7IlUMnt5/Gdiwe5xCPUjK4SX7oRJe+BI0M9wUwzfcz
gGZf4snZkkNa8ww9kLU8A1ilvToVEsjznLnfUOX7jaPB+tmy0/bUekink95DKyKKc77FheFta7f2
j53TGM/u1H2JkGhPSrzNJzDRfewcOa3rAGXp/J3gfs6yBzaCA4FUXZn0lxoPpDS1wKNRCiTDB/x+
1xnojzMk7rFAAQLjmwVwS/bfLEDLR13XXriT71qFQc077KuLYH5AVXr12CsV6UmkIW3QDtr5U7XW
Opppv1nm4jwxcPeKTRBF40lvMkG17lcb2m/S8O7iE7eqR2yrenf67oN7vOlUOck/cebh2vZ9I05b
ck6cPrQnpz04mbVIs8VH7+DjPOLrwZ+SjXakOMeLQLu15H8sA5AGfol+4Thom22iOmoc1VGTqpmr
DL4BxikykI6s2jCqBhvSaQOKON4iYu6rUs80w6msdSoU/lGDkGVn/joF3eEpM0RwFW2G7lZ1p2RN
uOEZDfM1q5Jw+yePxBP7Go2wr7bhoYOZG2ITRY61BwfMcWwzCZLhITI2WZD42wQ4mgX2xPWm8IPk
KprM/DhUJT/ObYO6EfJGKWSDWp6+OsW9wz7GRjpd1FrxXCKPVZftLlCXtfo6d7nTTS17Z064uY7e
rX7SAdFIO85uefF61LuRKnDGdF1OuBD1HKTouSIrpZmDP54OGSOtBnEDKjraopg3PXbb6wkdRBLZ
kl9hiEAHHXJMitIUlMpopyXjMIm3CKEsZCaDV8jXt+MD9u3mBr8P50IISai5sTeJa2QbHI9/wSYR
JBKyL4IDQ5jcFkylTDkHbpZvSHkTAefZjfLF2Rx5enlriC6aY9da/R4ncGzcUnkNCif8pxu/+UHs
qiLjYYtu6+kH0J6+uYFpvAo0Pq+Lbow/xdjmgV7ck09uznGI6GsX/d5Ze2KgcjhIq0YbRCGC7ZBV
w85tCiRPMxP0IYpDBEBWwbE2oq1WkZ6GyfGnbnUjd4PES7R41CpCXqbYhKEtDBVvE1rKUWUf54xf
8M3zz72RgS3KHV8nI22PviO8TT+J8ZUB7Rkw0Kl8ZOAd+hxMSLUqt8J3wUKUBqCJMIrptQpCtCAa
jsD9HTrdjpFXResKqAuPaYUiWcbxsOtbE6hUqP0N8jI7RkygrYNcaDDSGJf/TWavW691hj3FAV9T
Pdw9tklG61I54ZcmwfM+6PHWtFQvcy7xbCXRVJ3OWiRrpZwj5cyU810sWZMs2wCzBZnc2gf8wzIm
qHr5NR+96n1egL3DYxZqYcLefKDBVle/WtS62zjSvgcvn/G/7OSUChx55iR7SMrYfjSnAfeHLE72
oQkAFOyKoKQhUBC4OYojO3NRaC2VXGQ1SE1yJO9B5fuHyG70cfeJTnO8LH8tSSUdBQ7fM6rrQdvu
AvKMPka7oJuYb2MHbT+jG1VrH+h5yCqAuSOvk+EpVcPYI5sfxsAwJgMN6PgZnsoMKOJJHfSHuwg+
p68pXvvHu4AYqfGgxMFYr0EzYxS7iM/jmaQ2RWJzxf1s5eFK4KJ9S8tEhRAqcDquUPPVgDsyQPRi
P7uIpIvyQuH0KiWZb7yxget80NG/s2XFLCxBIIncIZFnkaG3wud+SMSZVOi+Tjchj4FPIzx/aztI
JgGUp3pEXgQPU5rqwezZ3syN6qRVNPPVM3jRpex2FTKEypqVB447nI9hNOD/viGQEVYHO5xfhmNR
YC8DOk2Q8YThsDHRznmlsx/D5f3WS3ywA4DE9dkx4/KpkOExGXqwzd4txepmOA6VFa66Cf89iszy
9kUbHVADlDyDZDF5djoP1zjg69k3jody/7bgT7kRLB5z/BWdcF4O7KkoApBfDc4wkN9EwG1iHkrn
KxadSS5z/P76MB62JFpgSDV2ZJ6xCd7gardZkxiUCQJ9Faij/Wr67jiGOOiSRCpmDC0Lv72sqvZ4
maI4pehYuh99dOXMVWIs5YptDNasasxfeZfjXTHktnPBmc+5uGHxDwrK2gNJWl8MEz/if8NXZrbO
xVJDBF7Yx7jxiy+V33/JkPRCGdBqIm7MKrA/C+wMXqPOkGvL4vMHAGeE+MdF8qFP3RFcAaWxE4j8
gDZjnHfnyn4tp/bLlCSNWmcQk/dVGtYzXSmgHuGlccZoR5IeNLMj6eqw9BaKyDuXpgvv4z1Up/aA
VKWjnIfE07hajnsiNValQGkJWfQREJd0/joCEYyi4WifLAflkC7uxTSzGppTzTOoifeFBcgKQxTB
fqGFmNEfH4OldQOI9eGTN2fmY1rMr6ziUbfGGyT3yk/EJoHqDiC+VPUjxYXS/vMyQ6C4pESYH/2s
HQ/cTOQeuSfx2eoF+EMz5A2M9KeZOd7z4uANeI14uOJjdro3Q/GdeN59Kg8hUnhie6eBLO9+pGpR
HLaRhXDxNmiqJgHlRupcbTWU5vzTAQDPcfRt+0r6qK+CTc2lsdG6ucIrM7Txm8XlgRGtWBGxa4A+
ZgSNvgON05k3CwUucDYn7CDADG1Jf9tJHp5Gyw1ONBN/ELUL+QGC8i1Ch1VpuxKJzY7a1x/FC/K2
zQ7HcYZi298/QvvRJ2qRZnffgmLv/CYQwK3sQVRrTwEsdi2yWEUZeDtHieBNG5eBrKTTLvidAe9G
KERA7chn4GXSChTSdrI94hcLMpIpkIfZqOcjEy7qS8Ju2LYhA5Gdg12MbefJ335qHXo/BnWtE6Le
LjDd76BOBm/T5NufG3zTTZiHxoVWAnTofMyHFFQVYTlsLRS/XcIkL/6Hsy9bjhxXlvyVY+d5aMMN
JDE2dx6SuSsXrSWVXmi19AUJ7vvy9eMIqkWVurvO2LywgEAAmaXMJIEID/c93fmdgEuAv6cnuvPT
JbfHYsvyoFrPCoqugjJDphyQNBb2sT+E1srSovyWvK06i5cFDAm6NQ08w0wDwZXTQP4O/+kwG/vz
mug16PKB8EQU7qvZJu4l1oRxD+n2trTCB7oUOAZumLTNjQSc6QF70PpaZN/yLHGwG8W+Z90EYJWf
+yMDKfsAuqYjdEMxDu7E1Rg7wdWLIu1udPEuvGZC3X8Z3MnWDO68HNq7mYWsDHVpgE/ptE5qxjc0
y65ceUWNpA5IHvKu4SngbnKD4/DJyll9rYf27ZJ7LNnwNN6KNjdObumN645L79vQ39V9mf7gIHrH
O87aC7cDyDCYeO9pCGyg4SbldnA93OYdjgNq4FaOv8DXQC+GXDJh0uiSAZjBp7E6lFNvvQ1A2zad
kXBmPxpbfBxf9NLEPsJ0b1DvoYBeSePeOHhT3SFzwEpNfRvaI+uxNWo/r4FE7jqUdbrBa2HFiHlM
CkdIMn3UqiCzegCP2Vkk8ieElaunsguqrTaNHsLlBbj0+jJZO67oX7Ok22oycH4qV2Y75ewadfkE
jJhkR2S2uksvwUnggPj1uRj0eMfjMdsmk2k9TxwRlGnK5ZlG8WmmGXe+LJNineW301SEKERWhHvg
nePFqjWb7gZxoFMKRk0g9t9tjaLrm/sf/ef2AAaDmzCFJp7lVezU4zfmR3JKf5Txkzt65jdzwpY9
j7Lh1EtjuCTgxPJL0NRv9TgEXbHKCXFFac66HG+C+oHKFlEL8qIQAB+MwV8GPMooLX1qfV6iKMW4
NabyB/4qIYrSQaOzXMjGFQmuqBNvjWfw2ygNSD26C7sm3BueHJH2bxmSOmAkObVjAcmpEqgDsmHf
9DZArYm8qZmPeKqkLIbieBeBKKzMkL9UyvHIkVR3Cok622ylL7/YsDWWh8ZwkM5afGg491LtwjIB
VFMwPICzadwWfYDEZhzLs1Z6JRSbtOiLdOQflao50czHztbqnwVq0FbAYo0PEOQZt+aQZTdxjLwy
sP1PptbX5xGJv+WtJWE2m5Z3RqbC8Q4c27bLv//1P//P//4x/C/xR36bJ6PIs39lbXqLj7ep/+vf
hu79+1/FbD/8/K9/A8oIXR6bux7+tSABbqvxH9/uo0wo9/8RJlWVZU1uXVIgX3dEtUO0OoaVbHUD
NY6LiZh3lu7MvhNBpwX38q0bN9FMyEMen8h+Os5B8GrYJtB9QXxiDngOImQWfTxO4xNizPiYqQkR
hxi4MPhQly6Quoj9NtbvotG2/Rz5ym/QKPfx53d+jtAPWqWFVjxqyEFt9ZolRzMdm6tlx7gnmKB/
I+kfjSG6j7Oe2M+KetTHyVLsE8peLv1ZgQ87mWAlnCjckzjeGGwmvp6ff1LEcltoug7NiAKAROpX
qj86KevXAEtrpxg3NxRd3mWeZ95FIaTQq9G9Us9Ko+HaNa3vCiQM/A6UbjcoG39c/K0+ZnvoLKLk
m1zSOky3qRPka1qALtAYkmtzGOpt/f46OgTNV2boisO8dJTZ9yA5S060tG7Y0aXnERiqePhA+YWu
zC8JdrJn6slCN6D2g9SFG/S5/5++acbnb5rtAYFqmg40QwxuOfav3zQXeswOfhLmGakD2Ry8r7p8
sdzSXzKbnxKiS6LzH10Ql9AOapHQdKZjE0C3KuiuuK/l505PGmDvPX6KeX+XtkNzT6bWLPINa+t2
Q10a+JtJWTDekQNdajXJVZOWhd4n9XZXrkKeJqtgNNPbwgbzQZ5434lNMQWLKSj7pjBcAelZHsho
mAIy5UPXAZiZonp+8xcKWVeeuVWYx54IZQmKkREKg5omOP23ri2LOyi746wYez/twv0DGZvxORco
4TFRj3ZngWBuG4tWnGrwYUCbpbF3crLYtcP3BglUw3kSA+SLed5731sHxGbYwED0tfNWvN9xZps3
gKhCHGg5Bycy5tA6z/AHz5kYVsvheO43JuINamIE4bfff4G4+dfvj2M7nu7ohgvclfnpTiWDvClr
FnRnwVFwKiygy1flVAJvnSe+BRlr5IjKFAporpeh5BxoJ7DMFSDxT1J7TUa6aBNEEnBrm4I1RINq
P8gNawMu28l3SeyaDk+yBX9Xm02TT11IDiFerS7kvQzgj9BcyWUZID+asSwVKtp4vWDZa1DnOHAD
BfXQRxqkvbwIJPeOA/AeAIF+oDNgH9MXVOMUe4Yjo1+rR/9C10stsgHjFO8cLX9YCH3/0feDSxKY
267vppUclTh1neqnwrG9L7X1h6NyTgl0cY6Zi9NiM7rDC3lVYa+fAALjX1j2h628yhHpGsFwGCQv
E+A5UOpgLfLCWmRevGgSrWWgzvv0+2+GYbPPXw2EKRzDMlzb9aCFaKivzoeHmAmykjbkdnu2p9rz
J8XqRpdQGpCzcFCfudiolY6Dj/I/eQmHABSn5GcM+Ue/VpHBudWIm2EtoZkbiUPf2vUqL5L0Ab91
CvFQ6MZrU9ePTOnsyAZciH5yO/k6R30mp3rWKks7kW9joPwzwce/Jt8qK8uH7DR79qHgfltV1rxO
a0n7VMvmqxcjeeePUfriuWAso3X01px2pdloqLB0q3U+2vWhBlUfkuoGP4yuFn+BiNcuL83xtW/D
j/YC0Dyy8yL7aFf+Uo+n1yAZv2qsfmiYfUHZQ3Ofij649Yz8ORKifHFqN4e2pllvEwhFvVjCPr8F
5KVlI2UhfuYoGDpTzFf1JiGCMwWE38fY1JhP7z0KB7/33ueBvuLDKrTm+zxU+gRn6mVCzq+Qxkgq
CoEEqlrqnyYncP/d26M3+/4WyPP97U1e7Q9ZCzBi4jIleWgWLsSKPO2qdX0KFTBWPIjRgNxb1hQP
me682ZbRpUV+Wldb/+G34Oqffwo6ijg8wPIcbruGaTm//hSqhIkxFny66K4pbkiu0KmGIpw1DmcR
wxxF9FGELMY8DIG3GxDWZ+3cDzsjD9e/+uhTEdRbUB/gEEFMwTpOsYdmbMT8zKOnGg3EzfCjsSzr
gKw8VBHHyNiM2LttNbFK5eh+z9R50Wzs4hxGnX3mhoX3gvoGVBGw7SylwcI2ujjlIR9Q+bwTFghg
Re3Z6wYiHVsL9IEoqi6l5hOoA+TbqPwiBEdlJxDuHtOrkwDNMPdA2z/tKpGUJ+hzl5fGBCafYqYq
SJpbeJBBy7uZo6TvHjo+xNxPwhqjdvQ2Ktjrf7ht6X95ouEnhT23BVwlB8G3++m21XXakKe2N1xQ
/RD4w+SdXG5qD2ZZe6fJswu/6ITxFbFeawWGjOLSWnFx75jaE9mDUJObKbemA5Jx5kuoHe2+Nb6i
cr7fj5EZbMjLQZTXKRN3I9q62dtJUV8zwDs3Cs/kU1fyqb6G6tLG1seBAgXw53YCUKsypC/VwTaA
wOwmE4XYj7KwnvsI9L8cmNasdoonvQUlsvIaq0GDJBsmBe30Yoi6AQNHDJSyju39WrMq7lNkKece
Ep3YOa1rwzsFht5/bVst8Gu3t66RV4UHCLviz4+g8a1hlCjRLqfpNQ+jQ6HOWHnGTvaYbaQWYrz3
6nvuhPEq9xrjSF2Dj/Z1SDvkH1H25VdeKnaoGQ2gnFhoB026SExH5stYBPK7aoD2Pv4eodEri2qQ
5X0o06fFB0M7I0vKGwrKLhcKz+KG7q4hkJf7NGBhR/8ftkO2q/bLv5zcLMcBEBBqRRaerxad7D48
9EYzdmMRMnnRAGz3S8ezz8wc8ZPiKTs3lvFzUHW/ZKJBslM3k3p6Y4X65pOdunQJ+65Zu22uzev+
nV9jxIdBR+Fmrl55mUqvMA7Q4nNj4/mTnd6Dm3ndURZix/CMPVrqouMRk6HA1nGPgzagSUNzk6zU
pxaonLzjYvvsQ8stw9RCTf9egERjn/ThA35O5vbt9f5xqQ9vYlnr09KfX5kc6d3Nq5P78r5T8Lin
6rUX+we/5VWWZRbboEVPTtfU2wAf3ZHHMXRXqUkXCYnCI6Ko+nGxUeuTDSC2AcRFagm6fOjTEnPf
LSMQITbI9vzdGn9no5cB5h7BsE/DIbhgV6VWZVuDA0Zo5MEfgLYD9cOnL01SgfbJLvqzM0zuEVUP
kM51tegB2XbQEQOY90MplCWNHeBgY3wDPfn0xfH6PyepWEBZDN22KdwzQmUJKL+NJMMuvp5QZoq8
mJZp4SXu2dmg+/moRvM2fhtNuyKiUQCywgeaMLXhx/nkEWG+DtzLtvfiaDsAvXhyTSvx8w4KFVWE
w/JgxlC5NFrzsW0tIHuL8ivCMNEutkCN0o9u8dXMnL0zGMYjTR89QAiZclumc/yfaTrAIuHeChA+
nfHshqbzddgI/F/foewztJ1GsBXelm7Wrjs7T170uru4ten8BJ4JJ8O4f7bBf7fpM7uBdEPmnVLL
CjdpbSYvfGgW11JCGaoJvSevLOwLr3H4tBvQa6te4gYW+AwnnF+c0dB91J6VG/KjEbqgShvUL5jx
yT5l+HvqYzVtzB4lb9qII9qCNKHWgiPpHYbAT4pNicKizDAVArJ02Adv20C+zaUZnzAoai6eMNC5
0sIdKfLGqQZ+Amp2QLE0K4OJTd1E8ki2vOCoMKeBwp20A54bDiTQJl4A36qIO0pWGkdqMdWl1jLQ
gvzg2BHNBzXJ2yZ2DnICYwmIOpaZbZkUq5HXqGPiU7d10+YHU7uu0ujfLlMXQbyQ+jpSadWqVRrT
y/iQJwAQpoChZqpQkS61qkCsqKyR+gPCJCsz0J1NrFCiiyMK9bWDQH57/h/Tfz7ysLlxcOOYJYlT
9QeZ/2iGfBuhvxRgn4YvGwW+7tr8JmuSt0sZcAg4LH0aHk1VE0JG6kNDzdxgIxit5pH/nzXm1Zy6
2kpNt+KzlxYJsrPge9c457dISfZHA/vTzWjgZApA5I7qlMijxG/l1vTAekceOniqV0WVpWsA8NgJ
zOaHnnftgXp04cq+dFGz3x5LUaGcBAX5hS1ylGHqw2a02rJcEaWYE7XjzdynZliyrNhSky4p4GR6
mVtbcLS3+YFstBq1oqBQlVlqdQYOfWQzneaU1Yh9yxqQ1DsaWV6H5iAbXAFH32vSr3ojP1A1wwim
nkPpNiHugqiPIFu/RbxEn9tMRxCV3D2lI4JS44/uou5q3wmSwoc6A3fMVdt1PyfDwithv74jJoBo
AssndQ1VUGTVdrpp1CgCKtYTjZoyyXdEFDCmQQoJEPM3cxdnmusx85iLxFtVYNO4idX3zEbiO19h
i4fvFFn1YsqAQEG5v0/9BCQGKJtWE+gizbTb9IIBi6M8ydZnkYi31KdFF+95StB3699v7PnnM5gK
qnvMdQ2Eq7AvY5/29W0PcL5I++RcuKgYM5oO9x/KQM1pKVCX7Uy7mSCE8Gd+yuIlsuRsOGlThQwE
qk98kGY5j5om4jOiG38IydijPXrBXeMMa9dInEeuLijrhibHmN6TA3fLH1J3yvPcG1B03rVNfiBX
pD6BaQwNsaWuYcbjxrT7r+ApSVZgM7Tu2qy17qq6TndDqAFWq2x0acKSr+PKbTeLTWuD2B9D190x
xt78APH9abacHVvLRaAZkNZdEojiQrPSOkvvcnw+6lXIgiNCeQZo82ZZweoScVzeUcxYCIiCyI6T
jlLQvK7ZLUrtenWIk4iGZ9O3sQV+rw6SZy6jaF91Ub4rC918SQLdJweoZJvrgaHqYMAe8N7ycHSn
AVrS9XxNC3FCXmVB4h5+/00wrM+RKdMwHV03bcu2bdQG6Oqr8mGTXnaRGCDCpJ1CBjb1pYiEIcvH
kOuZBasX+1JM8skGee5m7XkCJSyoYluFqZg+0LkuxTxhDnECndvjPLoMEGesmUISgeYuAxZAOMaK
RliUNCgDrW8bQi7nOpBPsQRWqlZNG+jWLbfFuKJhDaefeEdNyE0fAlOII95bd9Q5YrJprhUvBTig
/Dxi2TZvu0uO8NlPwapPDTU0yKL+OU3Np6EBlkkN/eKDnEiysthQ7quNw8viSnStHkVvyzVZ5g7Z
q42B+8f1FwsQa3JV6wq4kPPGz1Tpe6q4ruiSTY5xkmA6aojNCgdGMJPErvm9zDV3/8FPTXMBct50
Rtj6kwc0slFVxqaPUARljYeFxyYqirZZET0S8dosF1XdOfXFtlN4gaCowgfWQ08PIXbAXFUPihX7
ABtQ/JJbB+WoUGZOEkgZ9sDwVytq0iVTRmp53gTSC9k6m88D3fjw+y+4Y306hJqGixscc1C5ZlgW
+xzCcOoJbH4uwACZyLF1RUH7U5/bL4U0ndq/hwpV8hiBE+mxzQzU0jLJbhqrTR9jWQDtKEsGvhN0
dQ2KFMBgpgA8OSisaLlixGyw25GJzgEHicsdRZfoAln2+BSW8oaiTpRzIbte5AcUMsTDnZ7IYMei
VmsKRaWzCbWfQ4PbEu5+3wSTSO8CfYzCxfcujWIn8a15TxLHf3rM+WDyAAvxXYSH0RwgAi+QAXQm
Yl0UUvKszDj1PHke6DDSWa0B1bHubVQ2g3FqMVpylNz8/lPAkf8vHwPHb5qbhsEN8B//JernWMxD
mARbuC62J5Qhgpl88kXc1SF4EfUSFTqCDT/KUZeXCs/6BzNJN+BqhawPIEgPWhFaSIe1HcJCJcLH
kTFtci68e5mhZn7IXAsSBbV3Hxdad4oR0Ab9ZZf5Ey8l1BC5uSfnTAftIJh+9l1cDplfdWO6LjIR
bKdAd++LxGJbQLVd/dsUZfqdPXXNFgR47X6KAmQUQJ5RI3/5GoZFgzPygCN71Y8vqCVbJciTzfbF
P8Hmc7H/6k/rZG38s/cgoEH1rDq0hnc2tqw+o1rWpU/DWQrGPtaZAXR8h+IkJC5szCAoNTm4SK0/
5HmyIxMNLm5mgpsmEN/wMyMUb3utF9/kPdOBZsTFQjHNpc31x6LKu0OfyGLHMgupQiGmZsUTvT55
1ByaRO7asfo2d6HxdJdPpdiOCaj9Vxq2Osds4voRKRu0bA4j9T80P7jOzQ8O8zS1wLLUPJVGwrqF
wEsJ1GRRGjdR1H7txtDaNrIBj5M5arjSCMCQxs2H/uyu5lCrskDT0OPGtZm7NH1eBAKloOUqVr//
6jufH7BgtLOZh7iJiy2XrZufHrCANnQGS1DvUA1ZOAExiRo8qKYVUPk17Cf53srH8M22tP7RL7dt
fDZR0N1lwSNyN8nXKUVNHo86cxtP/fjqlU+5MyRfDWWOEIffaqFVnrs4A6N7LgLorHnI+BR288Xu
dECzUBQYdGF0NJCoWUtVSWhW3ncvYmZ8TvRyvLIJt09fBJC8dDVRnUUKgWputNZtAA76SwdOAYRg
8dI8L0BEDXL62xaFWh8GaAa0uN5mjDYoTWkGUNXpSnQYmMD6M88IoHP/mkiJpRB3+f1nwrlKMnwM
TTqmZXDdc5GrZYbjOZ9StQ3Tu95y8vE8JkD3mBDixgY+8vIbuoxxUkCRCpekAWpoRc3RaDdDBj0l
ctHStrhxoPH0Nu9Df/ZWs8lz6dZB0GztQAtXqeLfjBBw3uRumV/lYORXajUupPryMEjWnwYmcN9t
wwJZTBqI1Y6BWiAwBFAW6VCc+/5cKlHrhWMQHaU1PCyrkweHzu0ps6bthzXUTAcJzEub7hZ3Wobm
VH3mp6BOh0J2bNzIbBguZZFGCIfleFI5KTBbypaYdWKukDkqAeAGJC01EB/L09H6ObBoVUnbhuhS
9qD3nfNSMCBkIE8y3A49yi5qSAFuDBHcIBBdW+uqyl9l36Oe28EdaPc3XYR+xj3UVrEzBPDE10ao
T4VpYewGburYXzo62DRV1bfT9CCth8TirrVMEPrgmwbQ2XX2AHOIsWuLSV+lQwBfmvA+a/LaadeA
juwyzfQDlvXDpQo2CDYgHT8a2ZrAROCfBpKB8EbUX4ZnqFJitc5Ww6msXYETcwKBKehQQTHD87VH
dXHzLM8tbwpEbb/Wacd9Exjfs2sCvoXQWLXuomn43pprwiq3ykFXDlDsDQ6GFN4NIT4hM+luUamB
h+KgkF0LFnQGiE7QPQWQHaFsBaSlywfH8H14EXEDTybWkXaC8niIpvmZCsQIET5r4QRJAOrZE0zq
0lLEanZBMebeFMmVD5Z7n1RZBIkaFDWMGR7Mw5iUm6Hsp83YS++eXMzp2cLjexUxe28xiz0Enq2t
6xwFFCWYfB5CRGFPfVG/gkALSqJZh5hsFrVrWToOstso2IsSkO+BkmE6Dk53S6aQQ1doVaRuc7S5
cYdb34QAowvWONny+2UWtcbWk+AOix8/2dsamiIo/3v6sCTIBlDs0Xhf6EULEtCqcMM5tEn2QrZ5
EfW+IFTUHfTY/spCATapukbu0DbKb52qHlzcgCRODp4dfOclF7sEwgUrpkKNtapng5oC6ua0AJlQ
zfE/2cmDbHE0Zn7HweHoUmkcGUNVbtcZkMhUc8n5w+g82Wne5pEzTUMO1/VBsJehVjgChUKdfbcE
g5hE2upPTdgNa8SbtGs/tMNu6CR0jHOcYUEtVu4kQrO3gxjqtd0E4kvp9ZD+ygrje+KYe5AAReGq
LeUqTnrtD55ZL3Ef8ZcxGyrfidPygkJI0DaCZToPzOrQjtYzMUbTZSndGHm61QHVOpG9qwMw+1Yg
HfO1rKk2S+XGPGy31cEN2PPst6ynVsna7m0VFm+LckfBdh1PIFSQusHcdZnHLxOwvTRoU/y+dD56
OFUWXETcHpaAvfbuQbZf16hUWUxhFj8ZlEQQu4hvgP8FFApoZz22UHmXuslsIxi02w1Qi4fAy8ru
Rg8kmYq3srfMDSpmkqPmpcaJNwnIK+fhQBFXquF0AHdWAoZw3U3PRq3ksOPUjG4sifgPqY+kFfQ/
Ze2cqJw1D6Bk2GuRxHYUpbB0oQFpgsQ8FMgcTH0/MNTu4bu9GHP6DZgZOPIVkerMnrqcI3s9eLbq
EfWrC3PvnyS9iDLxzHuOBlbtPsybuVhHTDTUxNkb0N50BeE50L10UXjfxGBlLMPssVUXtzSeQ2kO
Zwvbz8fGBrBK03tUzVhN9lgZSXrUjQaUEMq3SdrwvmwiQDwxSBN+na5FKKWIBOD5Zp9sApAO7Vtv
GF/AlrRN2kF/DFq9vuAp0ICWC3ZDuXnKrVfdumLbiMf6Iyqq/dRK+hO4N0EgoGvjC2IAiWKV4/sw
iecVpVqxcIK3FclOL0xuWoo0cAIOWITHukcZharEvHg2NCbOMaIFK9sVxbMpgmrntp2zoa5bWp0f
SCSvqOvF/AzWHPOO1shTsSbzyCQYG9Qa5vsaUY7jb6U56zLJNdT7IPJAMYg2B2MHHvqzabEjEGf5
RoBSabLNcYkhRV6dseR57k4QgC+dHvzLiDxeC+uQBqy7ZJWrQ35YDBcvnsyj0FtgdDTHSa5jg+8y
ijuHnVkjBbJO8l6iWLsTG+wroMoStuDk61xxpYuJGud9UWvJqkzDPFh76Yi/pLnvvP7Ng9cpCq2z
2PkG9jdxmLs0F9JqxhpJSzxklXcXpeG8qNTa/tDhJk9ui526U/PfsS1tJO+gY1mhdmMH4SVsRwSE
yA+oZX3sUHp3CbQ4v8wDXHaF35keounAEH+QLmfIngVtAcZDAhd/kjOfpctpiCa+e1PPrMubygu8
I99YYIT9UL5OP883Kx5e9XWgXy0HhXJfXOfadPpdO2uozoHbNWJPos61ddU4ALsDuj6Gq6i2W2T2
BmvvGVF7HjOFStUAGKWAhiXbzndQ+r2NCUWaGfXsswQ+QDw47RCAgZyAwtDHCmb/iQg/9/obkCFV
h4X5nloNcqmqXuMIutw7VJGNjznqD+9lG0O8C72uZeNjz+Q5SOL+SianMYWvD5VA8guDAWArG2zV
nA2NTrICVrTJfhYszkF3E3df627EXpvp4ibPW/6lY7nfsLH7KnON7xqgd7fkJj1xwj1ZPMZOm5wR
sY9nN43XkT80XYHTXeA8xBk4LTN8gQvddY9xItt7URpP3aiDogm1Wfc6AlRnV3dPCW4695m6aGWp
b/KORZvFZpr1vSkYO5FH4qF6JIP+MUApN72ps6fB1ZtHz/hKnQ6Ugg8hCgaox/CZPADsAtb00HmK
QiO4R8J5PXt6dXePOxJ+2YHziFNgGYPbI0INQqFFOJp6eQaScxOV3nSGjHWAZQVuYdfG1abrmEIk
I8gt7wmniqeF4iEXMZ5GRDbWu2DtDvZEBwFFggabXqO0dsjYTCuwUN4C95x9kbkhkV4AeAZCxNo9
a5p4RQmxOHBuLSA/vgiwuc0exZiIh7Ip/5891KsEDKp4ZqwXmxGlayswP+sQ7a4hM9Q1oAEKh37L
4kGgWhEP8TVAfOOmCwd5a4cpShNDT962h6FutCtZ6ZJn3NroJjbdbwsp/1FCETUqQc6uerOfDNhO
AxfxqsWvJ9+M0vmatEl4pGVnP0fmx95wnmePIkqsVdprkJJANe7bW+yrDnSjagFQi7y9xbmvHfM2
0q7LcsCOW5tq0AHMpAma0+xy9abMZBBr0bnlTsu7V9fAo6qAdPmT6ull+aEXh1p9qVPTfLLZMI/V
QWc95Xb9d/Pex8DalK8iqR1a5uI71/TfJe9wBlA9CNaLvReg9pu6A8u/pB5SRdW4yQIE6kbFGtXV
OfjVg6rYdaoceWQjfkdce+SEJ63C6Xtcp9WpUYNSJG8LzqO9vYm4jYUKvfczkELunAL3kdgZZ5bR
hW/UqyU2zkV0IkZSspcWuBz0XA83REJKtqlLhhvN6W/JbbG/T08CDUWIadFvvaGPoUQ/aV/7yXxr
LbZPrWIKxesEBrl5hlfVVzetb5qpsKEFPJpfUKsDbQptuEdNK6I2w7NbJeYX9ei/LUL9oVU+IBiy
bhJwfqwcR2bnJDTqDUBn1X1uDidQaNvPkKNzD2MocCJV3Mba5CVrI0D+mLronRw5tPdp1aEMF/zc
th4VgU81UQP+58GT6BrAu0Mv8OfqqcrK4v3oglQTISpUh+jN2VFvrNc5csROeO/YhfYk2x1ZZVgx
MJloV+rV4Pg+hRZq+6mb6J2+L3BDXlO3EamxwR8/n6dmrECGIyr0o8sqb685OGSCS8e0VkBWYkNR
g+RhAJE3R3X3NICgB+KI1K2sgV9Ck/8RxXzY456H2iuImhw7Dlqtvqr7q4V666tE+eau0CFZ3Srb
MjDiI4ToONhMFxu1krKv1wZIQNefBjy9r/zRa5ItDSyjlt0phmYEE+glaYBeDZm77zxuywPZI8ed
zh6fpg0bvwbIIOO77WYnatVQeGtW1BQtRkKOxMrKDtLYNyY+gukaRhqmi6RhanYpQ2Au67S1pefA
uYAku/ZKtqee6McYnE7q3k19a3D5jZjEKlIDNJqAPe0/ZJhNl3+OsFkcp11PZ4wzjrqpTxE21+Oh
3RdjdNarfFjNlSw9dC2xwcu2S91Kk4Nyv9T7C5WtjCi3VEpdr4tD+g+Twpw52wYAZQgIiHQdJCje
XXi2EStB5iv8sViotbgGYLb3VuTGwx9uXfiSgYNqNMOraFzxWHigop0GMAJA3Tp8RK5KB23+CAC3
Gp1sHjwAeK+GyADyV4Q2tNo+krvu1QnuaRL/XeUOpQ1+KRvnTD2aBS3gc8enBEh6y1j1QgoIGeAr
z/osOFZgon+qoWG6xgE52jeqCylSVFzbINYjZwO69nsrG5lP3UEH0jtyBtQiKueiNsvrlMnb2bcG
hh8ilSvcQETvtwmeYsih3tPLTEb6xLSgv5BrZ+A3i8d+fEPrOKGzqsHYgtKJCRL0ijMFj1SxHn/t
0qihOFNoVKvcj84oSf/Y/bu5ZQ72griDTHmgY2sP+Z8H0ZfshkdudYeAWH2nTCwN2U2MU8Ud2Qvd
nE28qddZEQNkbbpgewNtB7/2AqLpntqdxy2/TuoSRjlkOAbvv8lhseOs1oGmPEi3NDAv8j5/cQ5r
sGsMk96uCbvCPJQ6xL18JfpOMgHyftTqKr8SgiWuRyC6EtZsF3/AJV6pV1bSuLMaFBWqOJxDdesE
OaYa9aADkC0BXSwqhFX0jZyyxuDbDmcfv83D9MraQn1x8vG1Btch/nzteAWjYnptkshYZaquokFQ
dB6gGRHI7T/MgHb7iHKh1EEMLtR3xLuL8AY2W/wR2Fvzqck+dP4cIbdS25Pbn3OGOroHxoBDXwcY
tZH11rMhx/xYxggAkRAPDgT53rRqFp/lpL/Q4592BqgG3mqOHlyplwEHvaELdWlAedAWgDYJgEwa
iPLo4ZG61EKBPaq6aNPwvhy9AmgE35Yj5whf9KsX4L7B8Et2wg6/ytDwDm3jJD6eHN6jK8vpnFrD
N+pZXQoOSVufwNrrBodIG6PHTut0bLBUEYXq2nFaXENsLrKiRa1WPEXnxIIMgIV8zKMmzGI9pmm/
60otepwq6EZIFNeuaKoVp9lpHIc1qOjyGxGibKMseiigaLKg7hiYiLJoWZbufp//MCjr/Uv+w3Vc
gyMrDkoZEzWPn5JSViELA9ELPKSFVhwtE0cXr9B+8kDban0HAhZwpg4tar9UHTMKym2wDUwWoOQ4
EP/A7eGbrXHxatv4fiG3xb7UukSkIdPYw9hp0zpDrctdUXZiW3h1e5FDMIG+35F4eJftQZSTOBrc
7m6gDCH33aDbOH1m7XbUtPwWCEmxsaqw8YGVArIA203frYb/S9l5NTeOc2H6F7GKOdwqy7Jsy3Jo
9w2rwzRzzvz1+wDytNye2fl2b1gEcEDZCiRwzhv6VxdcFbgYvfxupcERXdQpWBTdo9qWETqDQ7Cu
vAx3BRtQqSGWXJovWAlO80zJu1gl/lScprbPN1FVzkelULRdOGoN5coBfZV51LZmECtIAlGI0BNW
3WlrBHvbsvQDHG9vofm1/mKOTrRzjFZhbUVzVEGcJd1o4XFLE8t76LIkzQ6y6XnGi1lW+r1sxW63
QG3UfLLrPjnXYbyR3YFRl3czpJjLCwyFdoPHqFl9tywT+ZNFq6NpSMmZOlOXINMgiEmdF1uLwp6r
gyQCNb+bQ0jalSTj2fezUzdm42s6DuBruxl8rRO5tzrWRGtYcckXigN3mtbZP0lwnYA9DK8+u4J1
j/TrLRoWzq0dpdrKEBS8oR62elblD1OiZg8GOF1wnxOW2DZ5AFjA2YPiobNq4JOylU0Z/DsuNqpu
qyp+hPFXPK6VnHqebuHcI5smUhqArwHoXUclXs9Va/R7lCi5lc+d0FSWRlCGZ9nqWKZeW/YcrEpc
dA5uopow6ZKLNG9i8rRjA+wivT3kt2Nj2KtxzPJvqvb/HBGXbg9jp/T+7RqxOpv/AylhaJ+xebYH
HoGSsWFroENd5xM/SvUhSSsVF66NAVXJq7CCFF+IEi1Zx27cXbQYGh1BhovKghy+SDDISZpmqDma
F2gvyLacyQ6/Q6Hpt1gDJPJo2cLRXflGoB5ccWBDOR9kEwwYxGF5KjvlcAKeYGXnNppfItA2PGLk
6XXip+tcJ3umUqFpkgZQ1UnnzJDEF5Lv2EUGPN8o6XeyibZg/jAmk3Ej4ioZZ6dT/iDjBjLIu0un
jEFr5+nCk4xMKPvuILYI/vRLkgVHo6mXuha0R9RjQd4kw6V/iqg2yP5Zs4aTiJekQ63VPvaLeL1V
voYsxHd2mWtHpR61ozwTMkDHsFt745R96MahdiaZGnn9PszqOxkaKD6Gh4bzALzsNNrR6IAVbN37
jGrpykEBYSWb8lB2TbYLlOmAv3v+RClrXpGcSsmMDzR16n2x53uLsDKyJ4PNHnIR1tIWsXICGL9n
UqD28To9qdx0K+OnNFT2aJa+T9dCkh8ueO59V/cYZnS4ZiD2tsrSrjmosLIniuOsoqLaahFxMV9l
WD96yrRQEs2fFga7UBbCKO/LyfLwIYhl6uVisk9e6xonr+pW+qvs11Sn2SuBeav2hVaibK00h+vB
iMv2Q9OSTXWsSBrqq2uYPJOxlwhxkU9TZcjn15AxYRO4aytPwkWf62q5uE5sZbtRYnrlheXQFIUs
arBSYPfaPSaJa0CrV/tF5ardYyMO2BcVS9WZk51syoGiwz2jDR/lJOHmsCsNy1/MetBf+nAoMUE9
zMlexisWSvdWcxlzK9i5sWPcGaxG8Z9pmm+Jbtz4llkHC1dlr5h73c9ABYHZYZ/xEujWCM8r6u+j
yit2M4vgLX/2LrDZkoDTEvTcQvmqwlKbxdOgKP1fnu67T1mdzZucNSzbHkIHw1WWdmX7X1GNWcsH
h4sdSUvBtB5K4xmFi+lOrd0vvdnrz3aCcjXriC/XsdGzvlSqqz8regn38+/If5knInk8A5xvwm3g
mBRznGg6xkikwrJAZk/2XQcsMSqbLhLPGBz6iGUBk2evJiZ3geKuq7qu14qWuRswcc5NlVcDfBD4
PSrKLi9Nq31rm9L/q4vKRZiY5g8PhUHI+kV09g37Pu+H59BFLXQxKR0rBnEINaO5iUYK2YvPp3Ic
JkBzk8jxy6QqaC8zr9M/xMjTCAmQ/17pWZ+fJo5qmraOLIFnaw50PIHL+wDv7SfbQlzJbW5b7OEM
3Q1vcq2LFheNEdku5vHvdpWxrC7F+ESd6CSFRYw0Gndwdha1bgQX2pKrTM5dXzs4UaaQmkx8r5Ht
96qlEg0ea0cFfs6yNa3NdWeE0E24SBJF4RENuD/z4widt2S4bKWADhQPaIWyUbKPRlxTPRFOYp+U
EDE7mDZTZpQXUQf3qpF4FXnwsfHDqa7ZN7GpHv77vfxHSsMhOw/wwNBsR8XlRPv0ZNZRydEQ4stu
33XdtAT9p8szzA346eVe5m+ggXruYppRnXH76f0pJR9d1Fdu7MGB93svRZd8N/RvEx5oC8lJDfQk
2UxlQ1ZMCDY1noFuDFvAu8nr55d/TsoQ51kO4VjsBgEJ9XVYcYMSFPtSKAjJPqtR6kuf1SAjJAcC
44+4Tsy99rWlXiMFFuKdBmPLbTeOQz7SC7JHsJ3BXV6N7iLg/XnL8gQMmeG6VFrb6nGo5hfZ32Wp
tSI7md9YTVa8el25HDrfftMa8Y+R09zKpqrO7GKt6NUL1eomAhO2ktPFy6mZlj72SRheXk7G1yku
UfLlMh/87X9/sDxIPiWrHNVG1tJzNcuA8fwPjaGkr2zTgfF269XDYvbM5bvmTqxH9yNNqdAjfw7e
/6WLL97yIswjI8Q15G9IzuSXE9+LCNkaKnDhfM4HltPFDVrkyUYH8fUFOfedzT7oh6HirWC7QXWK
x5qIohGaXvkXO1RPc1g1p6GMsFzQw5384kAJU/nVzryioDx32EhgoGkme9lERe3DJC2Id4WhKAto
fO0m9gUi+89Do6EHsZCdmEdnO6sdjv8Wd+2r1PwIONO0v1KEGhaR8LqJbdPYVfn8RbauzEDNwQ0n
FIOsub7gCVHcya5rmJw5M3jp943TCEhk4XZ30m7DnTuBg1XqO6prxq1aGuOqgqr7fU4uAQ1w52Vo
V/Vd6CBe8F8Btl+V+9nzVhHUCDXb/fe36h8YQ8fQ0DmwJAHaNA3r0+0iJ3/TTq4WHjDeoZ62GKL+
JusS7aU1nYUbq92TkxTz2Y/1VVga6sswYcaqV/l3P67Ul7YePcAKOQRtMcfLUOJxnaTGbJbYqcr8
Fa8Q7y5XtKBcqdY8YrnDXLHxVH1fvf/9cqrvrIwRs9MrSD0qxnnloaO8vvalnm7fo84me6649VTV
P4bKARnaDEtZ6e0HRBots1fIMkN0o8pu4u7Yl2qD9hG4BLsy39qee1g88L9QmJO90F/Nu6AnFz3g
xfEKlFvbzRq6znI0/fMSpaNdLtFpo7yEJi4cmer7JeQctXHUyyUCgY64/hWJW/+aVT/YX/FQSJY8
6K4NKEgCpa4QqtDTUx5OJkbmAnN1HdDD5H8kYlzxHfiYh3F4Lrug4Q1Ps3UVqPCfj2e7Ck17Lufm
hnwTPBCRQu3Ehh/hATb3It/a/NkEj/o+auWq8SG4qc3vnopKQVya+bpV1XQT+J519hQfiX8zeYVb
Zp2RybPOUL6PjtUiBSm6sNl8j5eDCfDdY9xGr7L1Oz5nmXF3uWBVD1gETeh1F3an4U/gRztJZNFT
BbDWaHxtIZnf1+Ig+406b2S/bA1WWt55fbQ0WjffOIOenKuZ7UwS63ClQGwASvZ/ZROEZhXbFb8X
5jNZ4px1JXHXid2Tmugc9YYCbbfNcEIQt0PY5vYUvxnZ9JhjKPirSb+GRZz9NXITXlhGE7+kaBit
Ug/dEazdgn1oO8oDVhdf2lJxoD/68UaNVGdb9KPzJYWRpuRj8hTEtvI/PnLjMyHF1VABMh3T0m3d
+ycePBkHU5tzKlRu75IGmpRjp8FSSMNWXU+5q+DbSd/14HdC482Mfl675JlCyn+lQ5xYDcX0MuBr
9Ffv+fjuUvhfeGWzamPb/znV2lc/aMM3fWSFAn7ZPM8RJmNN1yT3teJa274b00PYlvFhCo2M5D+Q
yeJ/3AtJK376osPzNlSHL6CBBBKLp09f9MQyelKiRX0wYQ3eQtVwdh2o1n0bFMHd6Fpida61T4pH
JhfxgPi7imldVZUdebEyXlEzU37kGbQhvQFPqBuKulK7prrP7bLeTZPrYsjjVEc4dSbohm4+j9wx
F1Gmk6qcyVfJK4Udmwfcuf+aiyxEQsByX6bAKlcGb/GDqg/OVu/j/oZknA73Lco2dtNZj36CMZgP
IPar62j3VmahKaMrD73rh7+8NPsehqr1is2Yv5SXiNDlr+/5JfbYO4zTtkBxanm1HFP06j/6GuFK
JoNlXBllAG4t7M7ga7vLqg5BVIxD/QhG0Zpr/eSbSf1ocyvfJyo+qXIsHCf3Lh3JgvFRli8hlQ4g
0lP/jffgvurBfS0079nXIofvyUQZvXH7n6gNf/Mrvidsp6OlS53oDq38eBlm0dfr4rFoegAIevJV
LiXl2vHPrjwBe1Yg578NwnpZVCrfxT/PYiOB3jgWFeQfjbMPo2v2bWBh9HpoHuU2UrQQ/P7QkmNy
U5kX89oUkXJT+XteI7aYYkzOk2Mlrf+3eb+v8nuevApUBm/vdca4rqNpOjiaMh7KXE0Xc1fql74A
Miz2qn8fZNy1Kc9kX58i6E1edzdgsFNBOeB6RTqmcIh7fX2Jm6qfrupMe9UZ80cH4tk2CsOGLALN
fvbyxwT5o2Xozu1O9rWij5/AwtOz8kF2kR8qD5HZ/JCtLohhAqiaukV6h3RIgJ2GyFzJgy6TVfK0
ocS47cgTs8ESea50Vo+qHJbtTguBq09NhJeCSHBdryHPggR2HMoR0daEdrYntU46ESzw0YbkdEDj
3Lqx6vDCByz6JJj2bVeqm3JCQy7xDFyanLbcT0aBAkrgpscuL8+hif9DarjB+Roh+zIRAaD4LOPl
gfvOv14jdoo7sl7PnRVF3w2jWTnxaH7B/ttCMcO0dmWtJc+ln59kQIhD2mLUSNrnsYPIkdJGKwx2
w++V1q6gqZlfski32dNAa2fxASMy6PwNKbeCVSRNzQyicwb2wq0zIOiii7vie4QclH1/RshrTKZV
rACf13e1ap/BjKJwqEWkEOO2fojB0yzN0XC/485FigLhX7eBbwxPp8R8bXyPLafQuh3bbBel9bic
HNbkZtrulCJQ/ipNE6SoX721Xhuuxtya7hu4KXuqgNVO90qc8sSkQUxqIbfhA9k+2gCe+WCS5KlQ
sr2a29aX3k79bWKN4aYmyYiq0/x1mhUHbXO7PLmK+Sq7ocYpYBqxfsBY6t5Lh2VqVM5JjxX71BaW
c1MW1s8aSaQYAcEavD5aor4bu/sQBtpbglOKjixJZs57TQOdnGJO8abW+s8iLY0Hpewb8gU9GS8R
hvy6tTLQpNrDLIyYnM9J//rfq3nN/JxJcREGtfhteo6lIw/6Wc3It3x8CnUtPrRebyCvpw3CiSJM
15ibIUpJ2WrthqP7w078ZFGbjf6itoiuBVoyPhheCKvOMJuDP/ccSGJshRH3Q2um2AbMlNn0rHk2
OwqEKMfnS0gmzbPTz/2B+rO6SESzcoDi1tYQL7w8aJ9btRvvWHe/yqlu3uYPhRsc5UzFtJST33ow
KJnYqaF7zoefLdWcVROGzqocjQKmCYduDspDHw0kvq5tPYvgNV3bitXeqnYy1IgKhr227IXyYBeN
2UNr69kWJoCykH3Xg57UN0Ybl9SSiJWHD7GYrt9VqfKGe5a3iOsIik/W6uEmTGJ/QdVSnVhWTsrq
YiGHMLhxqLjfSlc4qVd1tRiQTXmYqawcFMjl1y454VOsDLNwV11ZY6oqC7/W3IdJM45NoRW3LmsH
BbM4HJKgI7joV4q2DcRgzX1jep/j+J2yq5QE/5qOv3MRFKV2JCe/kRe7zGFzuAwcY7rz1MB7kAOo
PEcLNcoNQFmPZgufQJXohIEMbmsPjxe3OtmXw6ZZWRliQh86u2GAEmwrZA4EnkHgHIDuX+Zeu2R/
5Qtb79jR/5dKrliofdyxuKzjWMCiCqxTQv6HSO4AIy4w2ik+OFkGB7oimUwKOWOfGlaItOXRYyeI
4oUi7J5zNG1Cb15dSM/YqTPjv3+X5ucdFMxKDWE61aOireIB+2lhGUeWVZIgQz3WUdPbCYgDX1UO
8uzazIpKGF2VpNjEKHeabuO5ZU15fcJPARL5XY1FtmxdD67dnbIoxK5aRMlDDGV1WceUb6PMINM8
KHa5y+EcLaIe55Sk8ijgpkIgp25HfeclEDVLiJobybWSPqjy7EqwMk317xCh4S9HPxxE3xAaj//9
vok359Mn6Tmo1NpkNDXXYjn6+Z1rGn+EZ9RWN7nN+tfiXmqtfVsdjo2AibI7CRay2WYgQ40afUTD
Jm3eCmhojrXyIoELuqph2C9QdQmPRdxSqDeyg5vX4VF2UYADwS3bdqY8qsnonsLS97aT3ufr2uqU
F12dUHTASn4vm4qjJovEnGCBi9EUn5PSc+unqinnR/S0d3boKmRDVbgtBXdG2XSjHypWfjszrNNl
3ECQsJGKvi+AZUxOA12itvonfmTLKOyUkwwI+rLB3KXqD3IQGjAyfWk7buTorCUaDK0MXYlcWUBQ
LF7h5fmbmuL+RpImHN/Ol13MzVyOsne4icq0fgyS3DybubOWXApuZ5hFioQIbsDGIYQguUSvQjF/
UPj8GQ8lThcepmiTJOTXr3Fa24+SX2QgIrLufdQHq85Y2W0aChzxS2AbOlioPHwIi4HF1GQEb0UO
l2QCBLcHmBi+KdD/9T6LX5s+0g5lrWtLOZ3MQbgssjpiQdalz2BQN/gdio2hEuz6wefnOgBIMQec
EGYl83ddNKQoiCOSeZGI1prkzZ3K7OaC9UeLLFrEthsvasUrt5BTJkAF5knFsvVRnQL9QWnHr7Ib
y7J+Y0YpvDDBM+4z+2REQcSilaiwG78OYrKTmf1GXqsLp61P0pk9lmBfNam5VITZeCj8yPV2ZZp8
mWQD+c50ZQ59vZVNpZnyIzDX50S18SgaO+XbMBjtrS+szjtNXVs2cp/zFLM7FrIOVRkVd3asPaLA
xK/fd5VVT7n2lAhFCNUr5P5n3ntDDl2oKfvtNOB4ErnTnWIpOXrt0WgiLzi8+LM1PsiDgi3kQ5HY
O3yV3NtLWBYZAOTbcFqnI/5HhRFZUcDiv3px2O9uch+jKOx17behjv4qvDg5YayCqwjcl4U5Ns6b
qSJ5FZgwtlsjbc9u1DzgJOi8Rb6GQG7td/tsjHp0Ip/lZaK48LaKYY8b2QwM3n1Pc59bwGSHxDHx
w5hgroXcKBckDzyNTHDlbQYv/3FpBm0Z4jmJdEyxaINW22tdCCMvDSce0Zr2ZHS9t4t8f17iqao9
uU2oHvXCe5Mtc/Tac1g+KzGRsoef3S2OGPq9nGyZqbVI82q+uYRnVo2lXr80KbKuVSzjH0tBldAg
odSo1h9ll2oH422uFk+kw1SUMhMtWMsJnl1hN+mYL8Fk9QuyBrxKkEf3pT5Ts0rRa5ADThEY9xN0
33u1MT4O6GKGomBG9WnGdaAWl0qExEMTl2vdq8NujxHUNkwcdxOUcXFXFOo/zuLfo6Od9rzZhZ0c
J2DXS5bw5Pj95gXmAQ5blY4cUlIHB3L2lMBIa/IBJxo7pTL86Sh/Qeb2/wqpC/R98j7HKCDgU5kL
WMTVJn6oDXMsV8UyzLzOSdrkRz81/s3gkx5uXco5sOqdveLWNhwwDFYbYZrSuiGCCfb4eo0wy8A+
qZH/OaK25n4NPv5XPeJLFOoDJh6W6bSbriEp4mjTGcSedp9Aejl2do0zTGepb03QcOfpyuE4sSs6
G/78oPQ5QrB+Pq1tvGR24UDTW+GsM77pihHvXQ04r5zM5uuEgGtwHpTxYQCJsUkbo4Nv5NnnQOMj
rxzL+GmnR/k2pQ1ANdYK1nPmhXiEDSN7uFBtDxSjVtM47Wq+PezvyIL24tBgcYZxq/Ugu7yuKlbA
cJutzHQCQpsOk4MWhjVoPxzPidcm6MHFhX9cGLvRFuZmI9xkVSPd4ZCb3F2oyj46G0gM7CwPRXaA
+ihD/bYCubS7YBRoXeEcgpsljCZjSDdtOzf8PUM8v8C1BP4gYFKK/6hhsvokZcty46x303sjqs/+
UAtnNFWvvpfNYFQ4Fjnp/BJ1RfmSZ/B3rM4IjzDrjNe6QMY7MF/63Brv7B4NMtntoLSCCFaSbQZj
GPmrQ7xFDG5xdjlNd1mu6StobvFKNk3RJ8/koTWnhyHxvL2aRsILR4yGbubf1EF0c+mrobTtLTjC
O823NFa/7KWjUH9qqRU8dcqQUSHwuo3axpCubETaRUCDFfjKgR19W8CWeejh9I5jzNNYqbrzkA3d
Gp4aG+XOH3ea7kRCYX+4hXyi4lXXFqeqUdBZxhfpBV3DjOc8Ru2zIOjFTY65HPAv18ziX0GqvCio
ib6ZaZwus7Rg9TWNPqApFg1RUg6sBxVlB0ylf1IbeK+DklgrOYpmf47jfJQs5GiiVN5j0JPYElN7
cQgd46EPqHCgETXgL0sWt+O2dUxS65D2dfI4CXtgU4HYWjWoCcjmZcDF5VxOkH3yoM/oZVEDupOt
McWF0NWGaEHdEpk/AAwk84PqKdVMdIggmPrlrO+cvMCJVhBMTa39q7BetdDyz25ue+sMhaBbElH+
DRsHfLJrzTqBt6yXZlE0X+O8u8X/xfylwZPp6iz8MQDSXyhmYN5okf3DUlrr7HwvWOKe5bkXDOkS
yH+2d8RQH43DPmoLvA1EsxzUbql2yoiyDB5eg6P3y7JkH3pdBMsFr1l3OLO5SOwFOfzmoIQmjvfy
+1lE3wDkFIBBDKxWnl3j/hyNzNpcmGHfbJ2qMXdtqtxfvX3kmfTxkbY+KMob+9qxdkGGbVpU12A4
xxrOWGJkf7R7v3HWjcFre9itzt7RhWp69AZ23dC1g6OdzEWzilCg2de2c0Tk/Ifmx/XraM1PRqsW
54L3+5CwcFtdhIH4lqgDt/u51ajDZlq4whI23g/AEJaAWgKPr0ERfjU7CLPPY6V/mx2/bc8oeOLq
5HUZQjZU741gandz6RoLtJZBz3cGWC2caAwcABi+pGqvfdI8SM6RMfISboQJWiCMyKvYBoovUOVe
RRXasCASGK4V7mxc6Fa1n5mHrF1lwuuoFHe0TtzAPjXlwLWvHIGx5lq/b/ByR6h0UJ49wOBSA8lq
UGHsIyO4GcCUXfv9Ce3Ga78b5jv5ll3jPQsplIZbc6g399LMIvARznCrYS+7pLXF7/6RAuxedumI
IW1UkVNCOSwm+dAGGPDoyUmz9G99PFVvmPal6zoN6n0is07NZkjR1WZNnN24ijqvRhHFJjlejLB+
6hpBYKvWStLdWvLQpfE3MmGYadRsLlQJbB1bY6FlYX+QeHk5Kpt8KOhSiuDraCqCJzHXEBh82Rz8
ul36fB5LuTCNmwZDkCSkGibWqTP1loNcmMpmoYI8t/cXgTPMO9JFkWfeIQ1IxtUFAihRhRAE7iLW
YRYH2ZSHMq/KRTt58zoFblAvriMyUE5JAx65cVaYrAyNUq3Zc2E4+2qB/DkqnrJwQIOu7Iwlo8Qm
wPA8mlEcQ4MNjEfbphguMAp91MQ3AgS0klGop1SrMq4esAHIxtNlqZSorrDnmvNjSZp8DXdRfwLA
1S5Upfd+dGG6tHma/TLAZ6mlOb61HbaZY2PFJ8ru4xbaSodRdPENr2SLRDlizADIsIibbm11ir5X
0TSsqFYIMdWoxIzg74CmvI3iIf4+m80fAXryOM42dxXPyxG5KPKnMOnv5bdSNRA4/pd+rUeehO9N
cWh0PigRL7/1mtJ0q9DlSVP47tzoUMrc6HZQhgPZZ3RxRcFHVoJEl5EW0POlB9Tv5izgWYnVeHcX
Jbou6/Lj6GdsYailfkePdKEKNB/E5BZUYFecO0UZtjDJu71XBvluCjIb9rxV21jutZpp3ZRu/vHJ
rqfDJm9U/XB92Mtnf8IGCIug4kX2G4Hx92MfKq2+5FGeruWVcietuAGb00Lef9y5Z3mHY+n6Wjn6
1CdvRPbvONmUwZ/7WGKiKwPfuQD8tJ8r5RsL0eb+okmRib7JcP+1bxB6K1dRi7gq1K1vnPucb07v
evH3loUqWDf7pzWNSOSMs3cO7DbZmokgUtq6eY948by03HJv9ZbxkIHjWeVT1T7AgeYpaidIrOA3
cgOER2FLOiX3SgozoYAb8oQIkIP709R+bQv9VEdiCa1Z72uSvAkOndnH37uJ/ywMB+d5nNOX0TcR
5xrTbish8mGLPHaD5cBWrgxlU47KteG1KQH0Tey9B/9/zb1eWb7QdW74558hX5e30L27LDwbkoaA
/xrUegRsAmgFbpamPuZHqGOfkBQXyMVIZmcJCntcSVSGB/blMJntrmkU62nWSJlVXXmarcl6amzU
YnLXG287MRjPSP707azuZBM/JW7SYzmuZbDXB+be9Ev0/8Rcbci8Y9pyBxetNs7dx9QfF3KmfClh
0TzAz333HradJ09s5wOLnbw8c1P7W9mb6Y3Tl+z6LbVW1kmleEtfZgFsI5mOmOttml61bsAtWcvM
auD+iZVX5hg2pN28OCp2E70M/FW9izoIKTl7nyb26vLu8bA/NdNgwwEKuBkajmPfhD6vkOhzfM6L
NlgOrhOti9ItexKZRKbe0bSRVSiDcYsOd/KAKnuzwjo0f6FKVwili+oHjjubARAKRJIuWjmAUH8W
3ojmYqgnr3GlBCsLv9qH0enDrShaHAbNiA7ymm6Pr3ejeM5t7idwrG2yTqPb6XutIpNDpX0+Q0ao
kOjgB6NhkxnqxXDKvNlfWq12cJDquDMrnNx0vSzRoCP3JV3c5EEzMVgVbDAlLKtnL7H3dR/kJ8lC
H1RECmFYnSTTfNDMy1iXOdUmauF0oFQZrFPbyg5zYOon2zbyhSzS1Z77E/6S/2g0QXnjOAPVZLct
vykaQtOU/9QGgg6qOiejaLXLTwpFCdahoim/+LI5TSpN8fi9NuVPCgVEd6WGbbUpYkyzBdBSOiNW
kX3yDWQzrz6JPJtg4Ezh7cWdUYSKLg1mEaRf732i6JITSRmW97UWPXcKBD/brodwqTdFvGVP9kc7
4i6xUHqqZ0q8zZuJ/Fs+vZ/87vl4ohSqF7NkRgbAnI+kYJHI10GCKWpwJ/9c+dfILvLAd4FcQ/oa
EaJ5/R/R8iPh5QYedT9UyOYKfWAymc4KA0t73QaYg82Dhh+Ons4rUjLWcJlsCuhpE9frOeiHyyvK
i4quGk76Jep3l5x4fYPCqFrLrlB8TJWignatxiXbLeOVRwSWh2QHd7KJSNUzWTz7wcfpEQJvupHd
WP5Fh1UKZea+tTXx1yaPM8C4x4l76w4wkCssOJNHeUgRdl12sHM21z4g9w9RmDvAfpmVh3Fxr42k
QfgZAH4OdWU5UkjYZtUYnj3sce/RTxVpMigWMufTFekJhjVf+Llsdpngr0oSa+eM731XmqsR1ySn
RikU2bDUMRRcCWYStJQ46rc2fpBpqHrMrEt3Nqb1G3xv2S2jSea5MgWgQmeONO1nI3jOXYmFsVo3
ByVQsm/QZzxSZdOIxFrDZ8cu/Fh6XnjjFVG2MyN7vq8ctV+ZqMO+NAJC1SuWfaeryS/4WObdhCgf
CTHf2cpmn/mYLwSKou71wT2bE9U9OSAPs2+mqzRRn9zCm09enSxxEUvYaKIXDRu18m4uO0ht8La9
ZbmXLSOyk8HqkglhP7ORwFktcbydjSXvQjblwU7n974rZD3M6/c+Cdkl543PWNKFu1o1LfCJFP0r
z4of5cFX4xXigOr9paUgmtWE5km28ORJHtuBFO04oNp57TNy9GMqfgYpVdFNFLdY84oD9PX3sx7S
fRBZx8gEuYNIBoM6pLmt66HQf41NvYjhvqQQkItLWWY8LtMhFStZIWeW5+l4G0MRKoUa2tQYA+b0
TfktNqtgLzXMmqIkLgtzde1EIPNkZ5JM9qa3Km3nOVG8M0sWLdqs1me3L+rziG+7UaKpk7JdOhsR
WzCfZN1aDlaOj7KJqqzloJwEADlaWo0R7WUEoo0GWshi9fL7kpnrv+gjeHZbvIAiXpSP57aocjjB
eqQuHMQCVlXY1s6yIkV+cJqga28NJUwPbo7/K9VUeuVBdspJRlFCvnP8PEl2IEnUfYpefAYLMo02
dZS168jESHU2qT0mlv9XmVmvlqmCJLVGe6WUcXDXBipKZL1DhstV+kc3CwEatuQz7KFcdoLyYU7O
q97mxWtVQQ+Uk3JzZ5McnQxYWQ2WLQ/xSC1CHtSO312hothJjxwz2VWusxQFHJekwYdQDSlZv6i1
u+slwjTw1qEzQFETsX5gAZLWMswMADOfix5BTIEAHdPxQ+v3mISDTrr5k2UQq/qOn0+T9PoTXOYZ
mfEpPo74MN3MSoFUmqkMJ6uIuqWW1fnXTNNvCzXQfqmgFCBmWt9V2GALeMcA5aI03cxVXGAJ2HeH
oBuMTdwBpBxrN1x6pj58a6xy5zv2/Iwr6KvTu92yqFl7kXu2zmYRxzeo9iK9J5ry0CYn11P0R9m4
xgelYp51ER9pZCfk6Gx450ZXsyNo6vXcJP69KZT1rALAhJaGuMKJphTPq6jfDBhi38suPwVk1sRZ
SC1DmKH9y2glRi/GO+LqzdxTyS+abylp202dAArN6umLl836T/xOb0qy2W8FwJaFC4RmYVD23NVO
j/ZgXj8nmW88BEqVPNUBxmWiu8H+/KD4/bC068h4dUPbX5Hrs3gcwHWm1lSxVAGC/AqxgKyCVg/c
aXN3Jx13rPRLUQ7Oa63k2g0/JlCcwoinGjCXz1q3ueduaZ7AQL/aVvkFD/ZXz0z+D2PntRw3sqzr
J0IEvLlt72hFSdTcIKTRGnjv8fT7Q7ZG4MxZ+8S+QaCqskBS6kZVZf5mfi9sCAlOPb12PrAKaNk/
K/xE3r3RyTCwg2XdF2GzSTOjPcz9Y6aH9qu8XSn2orFi1vpJmpkThBgWzOZmMELrU1HY1ifi8+FA
Tbt6SHT2sJemT7Nd0jTxRk/B4MofqZawFRSAYEf5JyhJiG6qLlcfLWtQv0Tzo3RTxfTRH2ISFJ6D
wwI6TAdvvnGifq70Hs4nwnT5s2lW08bhGHRKYd5AmnEhvi8xCydii6mldRdQj5TYhoylDscVks4/
hnvtwl+A9kAfy/O9MFPbNZ8IcBYoakU/5liBzBQoxWvpUarLTMpYkmEONoqfBz9ShW8v+uP6hVRm
/SoTA516o5Pn0bmp3fr1lYw+1ailLgWQxjhBzwdlK1Uosxq8Tcu+6mRbs/VihQdLeDZmSTLN7x/u
+biSZmFOw4OcZme7M3flPE+wPrMC4yIucsdhOdlGRmTs174KiPSHUcspSPwsM9YBCZa5zjIqA3Kh
wPArbh1dn6za4dnoSaJExfDu6h3fID/GnScwgVHFdRx9avxquCWluTVrrdsomVnfAenZbJobxBap
Tiz4dKd20etbRuXdJc11VIL/D3OR3wRftlZRQ17uXQpizZUTV4hyyXYAJn2Q8qrEda6rnAfMHKVV
QtvE/qZ5ifPFybbMM9SaZ3fc3j0aXRVVkQSr5Xq2jMe8oOyTdgquvE3m/M12EeLL2FHicwsq/8po
+eN5LJwa2k7Rk6UZ4+SLIJmabG4xbwezKE2vK/j0lq171dCXvSOeGj3DkTBtp5Ou1ehut+W3Us/x
58RjdmO7WvkqRWUk5o0NWB2ogksqDz18++ANbHVllK/NOWoopYjUp2Po3S7HunMrWp/S5y8in3Jx
l7vINuNT4xgv01T5pG489JRL+6nzM48DG2Sftb/q9ao/SKevjsUh8bVk/jLqxVOXVz5SzBgUGAHv
x9LXbjpHgU9ujVkh1tmoLpgmJYVAseC0+NGDsEVgdWZHZwFLCSNkZZCUTXVZvp83y6nyk+n20eZf
CWLJIUtf4brvVLfi45pbXmPH1gJSSPJyB7a7fxpC51fC22c7/lTzv3H/vjlskayDHXcOOQHE/a0S
16W6VD9PSdm9tLVavjRD+0W6SxLaO7gQp7ibkMtTWyP71LhB/+wV6cEWneE4RLu6mBx7qbWy3vFW
PNZ21O60jlMiIrGO5ZzfMwSCPtdFzB6H93GUeSP2jZmBljfNNuNVOMIwf9Aoe6Bsi55fUlTRQ6kW
21IbofuqZRY8ebqjPJb+9NkFznNeuxBCDJ58x+l3fFGHnYTJqAwYw8zGWxs+m0B2QJoswRIyoGok
P0ZiQW4EZEq5cGiwNp2dWtANad6nNUu7WEY+dP7+JeWhOR+9DoEdOynda2krznVOW+f6IrdrpzT/
W9+/QkzL1vlSou61Dri/H732/et57NDHE6f6W9Q7/gZlYfOX1PE945SqZoYigodzH9LJ9757ukni
w8gw70P3TmH3yBzq9ftwEUq+z1kzVuvPIdU9HRDwVjdNP2rsYobgCOHAfuUVCSunrLs/QauRWWJf
aSNBolYzvtU+2qVtkRsPUaNlYCfZF9ZVGXyFGnZStNkC9lemb5ke7wTyNGep/2DyCtpIs54M7xRn
5KKlOVZtsq96j8PMgo/K+2wi0RPbt6QOnUuA0eI+QBztKhdXRVA8cLIEcX0GBjtARkQ677f3oDQl
7S+3zjhVV8QMfk2/D7uddtDHItix+JpQov4+ODltl+wgCs0HOSbJQKc3rw3c65t0hUlgAv21t+uk
dmADJA+azfAlAopyk1UxiElioJqWbRVzqWGt7U7qVdIu04KCGGY3jxxedpIgDutuOkr/mi+WWNQn
s608+l/Pl5qYW8fkwCnXH8nMapweqvoQQvcmwZFY2nlWvL/Gupqe732Ng5ReqKSo44NBkMtkzY/h
4gUY1yVSCKlcLWtMtknmtfth0VG4d/JyQ1JhuehZuw1JQV+ldZ94D9RxU+s197u0gghQiJH1wbbN
SY88NHj+berAtfaZ7UThPurt0bZ2pooi8T+BBQImyFnBL4NaIx9Fje5DSK4rxamwtL+AOU9HrKH9
Y81L+wsqJJegc8IfKkIt21CvhkfVH4NHY+rHrZdU0Q/q4ifo//nXIiticjbes635IXsghKKwcfGe
DSWiwjJ4b9I19ae28JI36XGS7BGAwPQkQ4DBu00/ZOpVBi2VU3WW4CQvo41l1weMDua9jGoNdjkV
OohbGa14Qd3w4Aw39wcbZyATpe+8zOOo7Ec7a26wXDAxCsznsi/HK6It6BuBo72N7mKwKO2+4nH1
UrhkOTwmSgJsBbs+9ShtV+VUaxVGaSAHTO7OQOlnU5PaP09uZ33J0SbfKHzIAbLQjPvulAfq+Krw
H/OZ/yx2sHTXUTw9OWPxTrLQ+pJ4jXfpYtBoMhiGWXosq9baSzPqunIXRGpydkOk5JI45rioJocE
95i9YFJatEEe0dMG3wJeJVgofX44fanbbrHgqLqrGTV/CFX+Awt+Yc5zSsQceqqva78dikzdMlpl
YbKfQV6zz6YpMVlvlWdDHa89yHCqNxG+gffb3k0mCoVjewJGdpZWC1O5ON9j2KVe72lsY+7GQ2AH
zYvvJvGxLXsO8E1AMnNtg44wHn3P2CpL5VzK53LJjDS+4AB7XMvq0t+llr/FKtrfzSQcnlowzebA
2WsbBV1wCUy8DpJO91/k4uq+sS+a0txFv/vClBR839TqSUJkoK3CS9zPVOmXsDgu7FOXtf9Bswof
alN9lYsScLLGQTADROHO2XZS/ONI2e5RRv3K8s6OlvSbdUabAi5D/wAt4yrRXocJEu5QdPs40ONr
FGufZU+2Uq4/sK2lk/fSzcni5vSvOKuz3D14j2qjFh7pG90dq12tpPp2VVUGgMdIpzvvd6B1EQTg
s03PfXIWR4s6Cjnnz+awtZam9Mmo64Z/QREszms/iTv4P7G3lQAWW8ob6viIkpnGOTUvH3OlSS9D
rbYcwdvk1U6QXR7Lbv6hTuEuL0b/P142ffa03Hoa+snYysFNNoY60LJdbPaoBKhAS9eBc0h59nmq
vJsG4IQElWedzHYwH3Fd83aTm/efUwrOmxHdtj81dNIA7qJ5gn7ikSp786NTdMxFu2x8U7oIP8wa
YqEZW5jAD+GMhiLbrhjlQkHaWiX/muhh3VMJ6Fkg+Y9s2xYEz0iFAJT5cNb9Us0vrmp0W1dj69Wh
xZxfsLBirR2ooKvjuzRCVqjb0ETOpspI5aBeqbeAzEfnmpd9y+Ei97tt1mIHL51jBcNypy7j99t6
KJyrXKQTnsXJryLlJF33p8nth+gxICGmR/ODjdBkvfnwMCsrrG03hvVOX7KwCLj124CVbC+pWOmT
uyiLzZs+jttWcrf3lG2d/qnHOlrRVjfsnbGZvrldgEJumP/J+hBsy9RNn0H/Jdf/EjE6abDVkzF9
XkiXV1+f7a1etfnjiODCc12nCouaEYCeoikXdURjSEuMVz2KzXuX9M+9v9E1j3zz736S7uMGhkR3
koiqSB71ZLFLW4Tpx+TBUofkLlAvPXJx09lerJ21g81n0dshIGscKd2UmznPR2/XZuMf90NPjEg4
rJiSHZbJnRRAlOC/tO1+8vf3DUnHEW6XtP7nieXgvrTgl1tmu/sqk3koG4/dz1DFJbRH8GCjqewv
gRqd+eoaF/ZHtbGTczrvtLO69GnKHGibNSugE8yby7ish/1ZQpYZ8pTIyCrjnkf4/eT12P/PJ91/
hKHAItX50UWZYbjLqq+DzEFpL0wfjQHnQ+SLmvuqD8fpola99SXEX+Wo9p1+9Po0+to7ybmbXNSh
9OrF8G39MUqy93tysh/0x9iIP7Ry1sGJqt7J8IIejm+FFnlshs1exexzc/cGTkqjuk350x33MDrW
1o9mtpXig5byvri3sZ/CgKr7PX7HRFiW/iteEBMQnopnX390DXPGPUCucj6W47IZ5t4RKe836eo6
jJ8pj+BNryO9GgE6RbMCAq78ImufNAVyIX34RqCF9RujYbW2sZE++QXWuU7TobUmToEzDleXFge5
Y5JGw0HOiCDj/8hmFwA8f9hrUHov2ZSCUb4jMwqdY3YN9ED4CBVpzxNEwIXTB2hMmzX9EVTxy7C0
pGtSfgaur7xKg5c82KS5KO/0hzRMzF1YZ8lRWXRZaq2/uXNM+h7dzA8LBCKL1kM8jff1YV04Ag8d
OXvgLSYLxDrQNq8xkqoD685rYab2y+iazziqR++0cMfzJ1IprRe924XFApw37m1Rwv2aYVUXRe+V
0mi3qNWpky1z+qiFxhAF6klGKemzcvJkv3y719FaZzCTB6d5x1JWOXaxq71ZRv8NKFv2J1+TPwaA
Im8zFNcTRmYzjhvd93zZgWl+WmzGltO3bMg6qjCJo5mvgMCct24i0b/s2iwf1nYSud9kDvpsxmVw
5ua+a9OrMDwarefed21k1pD/LPXyzOs3YPvXwbVC/ZcPNQiDbmBfMAakMNsFq5BFefKIfveXfmn5
KeKPepKiTaXky96oOkZmEb7IYIo07KYo6vomzYR0+HbAZvUkDzIcZVjsw2Ci5QX2uymoEHkd6my3
N8Ho4H31++UKeU09KC7VpPUtalRhfYv43weRZT6v/U7hUmNtrAfpkrd00xvOjjW+eAjn6nsW58YR
3EHxwDYoSTjz4rUx6uZXifCXAT+3qm43clDcsatytmGffvc5HBzvAxIolz7h2BvEzlekYlEPvT9B
Jgdh8T100oaUcAacOcgg++t4K58rH7A6eNfl0Oab+csATRK72uWcOJrpSw1yh+08JXXXoyjtVe4V
lfMAtPDiEXu/BTBQ7pVxZEYXFOjccenEQnaNmfQM7/KItcvt02vtqvMTPjHe0cuy7FQ0af3mOdN3
5O6yP0Njfq+nFndjUPcLcOBDgMjUVOX47qdp/jp4WbIXo3MceH7Zok9wOlELXyzQYRTGU9bfIFcF
uA/8pH5AJjof37VcqfauD17U1Pj8FE6Z7BQt1b97MAPKUot/TsjKbDqv1F5IDiRnu1CRYs+VkkyC
8pfudf4z1t3UeJzgS4CS6Scgx+nNahF9V2MdFWJOrQl2mA2Smby/Bmu8UAh8lD5kp3Ca/X1xuuEW
dRV2pL+7JKz1lGbnFYh6y4CBTA9kiqNtdhUmU3nyZxp973Ga+KlVy7ds9ONPCk7vxwBbjbNG+eMZ
1wlUw1xw1pXdP+CyVX6CcX/2lpdGjsHLWUdBYCdN0u41yo6+fpVm1X+P4376kqNx8OBzCweNSZAM
cDzBLOcoUUjBfbWNXnsOE5sNhDN/9eOyp2ijdCjlcEfFob/fIfzwdVBd4yD9lqjjryEerkPlRimm
/pqFQ3LtIrwPg6w8VSJYjXqbtYEh/o92TlphF/VAj7vBhObfe9pGMJ2hEc5Xy1rQ8As8dG0KPFSC
ZbTKAoN9TvRZ+O0xxggx2zWOtJDKk2Hqz35B7l0G5RL+HSEtEzW2s22ovyLCtO1OyRgDPwrmH25S
DVfHtppXJezNRzWyjp2atq/SBRSgPlSl3e7WvmVS2dm7vvmqL3YDvdl9I4WTPkPst9+yJt91i+1A
quQIiGKIs1Va0/hqwpzb6+EIQzLUnGNcjM2Bb2aBkkwbHjQVvbu7hV8AXQOvkaV3yUyAQCZIDKHl
LoZnYGMFcqxj3NxGBEu/IP8zH3H0HfbSLJZXcpVZ7VmadgXeARW36fEe7E6bkGz4G6yH6HXqlIvm
98HXmhPIjdeXtfH8+aRV/Z++kSh4esB/7CZP3SmF5x+F8NgrEapa0lzokNIcZ83YzLqKE9y1rNLX
dcMldwia43oyWPNBNnCmeBWuIxGpA2rjFHPSOswPXZFr1yrbzXMwfLd9f9zzVmkvRYwCiZdGf8lm
zTSQQFajwH3BrDa6YgYW7/OejXqN44hL1kGN1S+dlWmPCiav1Mw846tNSf44uDl1OwHNlAmCc9Pg
36TJJLsv3UPkN1AFlhOZEirGY4z6kbTWQ5q/uB0XFlume99SWIu1EdYIFUQfOeWzHVis5QLuGJKd
iXnDnRxge0q+1e0gPHfV9xK9uGOJPdKDotb+jCsQt+TL221f9+m+SwzlQfr0wsA1pqTud0Jj4Ouv
5hK9xihOsrezbrhimRkcXCfooat1GCJ5JZlOuVVJYQHD5tIvI/+tb+ioOKTm9Pqv2FKeIp1+diur
2gWaj184RhOURSaV7HoWJzdbx7kw1i9YFMOAtCoc13rHusV6kj+X+bCp8mF6lFYqXUqh722rDHbS
13rTkkXqWQo78rZFE1TXURK1a1s6k2Dmb5Lbe1BUG1veLi0weOYEGpSfDcjCX8+Qzio5VNk0PpWd
o2zKosk+VFB1PalulGQuciyXcziJtAExdsfbyGKP6WeOV+RtXbyle212QZfvArSqtuvAfb0PEV76
G9zsmXm07yp1/DegPFqA6OvlDjq/o8wFf57UJR+IZSJYXzOnbtaH8T7lgO0UG2ewJqT6kmj/ccMq
m9M+AQdZp260l+Z6cdAgUZzev6ooDjibLMmti1rGr3OY1A8YEnHWVcflhDs+e1r7U5sc97z6yLQK
vh+pg9auhIHRn56TxnSwRfk1cx7s/mwC8/KOWuEm3wK7IGE4R8U+CdjGOH74Nc9c7QiEwD76g2N+
Ufz0IsjFjA3YFtADRjz2mDxOI8ZaIkiiJsmZje+8V8I4Obpx3147Y1a37eSM72HDRhdS3nAdFL1/
x6zBUoo3PDmOpR4Nz94I/3Wh1iYKmdV8ADcsfNzZ056HIi9eF18ulup05n2I6OsXxWt/IEjWHlE9
qI9iLnAz7W74w1469aqpj2Is8E06sxHrncqHX6sNVvsAI1qBKQfWAWmkhs0vAJ9wbOvPdqse7qAH
xOCPgxoZ92aVF1enq+NP8G/uNYSMUw+aW+ZFKgaxXfkvzuNaXhgbs7+wxYjBTbMKb2Ee4OdauPVe
4hvDHPGkFyuriAoQZhb2ZSbhuxZI5W49D0ohVZrVkuIJ0TQVjNj6I3U+cjvARSqoZiofMrDgw/wF
KCZdpPm1JysId+skgZjJg3qcFXa6AF0TlzNRFQ5N8gVr7eAVysd97Q7n6RCDF3ySZbuujO7oBIG3
va/py2If/y8RshOoxiK9sWm43eHGOf7cpTc9d5Oevk5J9iLdNhWkY4tJ3WEo0LxY2Os7EfCYFqFt
qC5GhzVOHwMqkZ55ETZRGrwupC9j8c5dTX1IgvFLsJA1XT+K9nmV6WcV6OZ71z/MHVTPWgm7U4kW
8UGahdXfqiSP3vQJMzMvs2AxL7M70MBwXtT6sWMX9bo8tQy/5XWbYYnOK/pQKnV5agOH/SVsv6P4
NXZOryJuijyVNM2xKF/0Fo+e0oG7Dczo1cXE41HcHFurvQ5CJkEv1MDSBQ8T23PHcxFzSLR0lt5U
n9J9tTTR55iuehfXGxnVKjV+LTmcyaBc6hhZHU7uT9LigwCeFuEsfTa0W9em0zV1fOPRrUpSbmEF
+6qI/5IuS59BI9gyYGXfcD8NzxO+Pvg7KG9BEBXVZ3jc1dY/ll05/QH4ujoOndkdjcTo/vCPAavo
H9SyquOsIncnvSS0gv4/M8LWdul4zaFoI+cFNi9isH4dPMdpUZ6sqABWqPLP33HWuKHsxBZ+TIJD
06jwBZeB3m6Gm9wBOIBzIO37bWXXl9TR47OtDwFK88vsdQ6qFka2OBQMYey8qJ3xUxA1TuLnG9cN
ECVz6/zKezbYCwbHcg+GOxTfAU9r+9gyiksDgPTSW+hsoxuOnO8CIEcCdtNGVf1jbPURolLqP03m
aJ59rD+OsGaMTxJbdo9+h4ekr1q4GSSZe9MyG4vObNhi3THeLHQrbsZysWe0nQ+N67cboH1Ac1or
bB5TD/c3LWR701v92KNhATFN9fCsU+ZUv7Fnt5FcUEACOM2VDT5GXTJglFNztZaLXxuXiPzkMfLJ
fm1dv46vhTJrLnZn3Fp+2KKFWSf1qelRaMVH9UqOGnEbubW8tGPxmuv2TCn0Q/be0JzuOmn65p7G
TxafxFAryejL7e/h1SORmjzHSGmncBazYEaCzDPDE3CI98ywKoxM/r5wym3GjbQnj7Jt2lOxsfqP
IZg71/cZVTtlWzdmb/lh2vosOFjZIaOO0Dkp+m0xgGBE4ACCGxWGpGZSnAVk00lmOfWy/CSB0ukv
8OE7RGeJVlU3PxtLplpG5TIMXX6qkY/ZyIAeWucaoPdlUtX+cVgubmDEZNRLb58i4PG4DsidHxaX
pOG0KoNhqGBpuIS1qmJfLQUNhqUl/RIvzU5jjZoDRKikKQNuFfK1DKH51SDenuD4f8FfAqW9pg6f
5CL9uQU5usQ/CKzcPwdUtThZSYnN8TIgwXJnxGX2aOWPOZ5t5n1Q+p0pP8H3xJwwNU7/yuPKESLt
1PeUisRJWnJZzxxdML1jg+cex5IMwpvpRdn2nknBH/bFbZxkF8xW9KgkZXBLXL/ckxKb3/maX9zG
j35qHUcmwKLFG0VUjA3jJsYUYNJfOm/UNxKCCChZGG3+Lk8jEVtv29kvjkXgaDvUl5TP2hzjPN50
8c8qtLZQo6nQtMCo8Ls1vpsZIPjKNpRPaE5gO1DU00OObs1ZGT2WxtLInlK1mBf44jkI2e/FueZe
hRLSTgIVjD42O7cGhrKc1SQYGt/H5lxr46ZKrf6CNJa2DSx4YtjGbYWtAvCQ843VhW+2H0THABjM
hddDdNEDqovTmFEO6rqrZWNQaywXuXO1PrumM4f8PBkeq67/1S+DdWekh1qldiHNdVTmBxq6AQ21
6MM6uj7l9w+sOW527Ms/2TYWM43Tdmc8MIJvdY2KRTJ8zVjGr37X2FvptnhXsIfw6gcYwdYbcJOj
tUjAeCOONADBQXUts900elNaNXxtKrQuTAf/VGcJswrEEtwpfJJ8iCQ31szI/6FPQnJ9Vs5OaaNo
TCrlnicZupdwjjUqadBIrIYPdDFeqOiw57Zj9ozsAdLDv5LJeuFuk7TTHtb+PEVkb6lOyg4+sJQD
xbvqMidxV+3cpHZOReg+9EkKyBw+KryoeuFF5R16ilZajod7pG7ZaNiNSGCgljk9V3b7QjKnvQq1
Sy55nid7He/e3cr5ooac3UxMO2TSnehVMNVcpkrfOlXD3GEXJ7wDOJ/9miaja9zyU1u1PJVIzlyF
U1f6IdK0cVI+SLP+3RTiUeIlv0al+WF04QyLm846V4LVzC4ehKW0Bida2e1ndeKvW7yBXbbESh/u
vcUA2Np9aIRHfJswBndjSnQkHji+J6Z2XS9zE+ofm/wWIAR+x2QFKSPs3/+cZUCd+2iXN5UDIVCl
RvES6qN/MWEw79ABmf6Ig+FB7RCabuK6PspR9V8nVzn8hguSSUblYjdZum9bD9W13wO9HJXXtgTK
5LY2kIgBbYtQJaID9eKzhm2df+IQ8SIt6RfTNWmuEb3RvkwjmIfNOiBxyqz7p94aXz4YtklINWHY
GqbOmWzQm6DV7QW3znLHF6NJWhJxNMnYYj/rVG/SkgvSjJRGZoyyZVZbtOHD8ow1Qp6BLsivZ0jE
8oz1p6zPWH/K8gzIKc51Ks3/qLkWvHmp+9kGBPGAK1z4FlUQ7Kd+rg4yGIGVvWITgi/SMip9CkjN
gtrGq3R5nHK3cxrN536JqFG/I2MGLFdGq7BonqvF9PD3dLghx8aCHriwtNNq71t5+BcyEdSdsDD/
osaaSZG6VR8LZSo5dnkTIKNyfuLLSCXWy7Sv8Tx/80gZXkykQKofTQDJMKXabThf3cIkveX60x+V
QRV/nhJc1tE8becYNbF5QKqHfkfx6U+b8qoiC8JHGs0AzfDzg2DC0hjep6FpOOcKxow82D/aMu7a
g7cVbJmZB6+h6cQ70CyjtfGrbLxMZfBi+gVfnD7qecWV/jN/g/p5cFJOyrVtbNOmjn7YnsV7v7e/
KlipHtOhK05ZbIVfOMk+SEALuH/LSRj7MSx3MO4Jzk4LQ8Xlv+mhCzEoQxzL2aeuV39x4/nrMLXO
z86wz7FZNN8cpZt2/hKq2dl8nTr/Q6hohf4zlCUzunTkPgo+lDe3aMu96pfa+wAJItHa+KfrGAGs
4y5/Q3xuOLr+HJ1hGZkvIHRQQlpCysTdpKEzfs9nK2X7M4SPbARDckXvjZnnW+o4gPWsvvhDaULv
ilj3+JqpbvkQVsqTxcr/Kl0Kdgy70rGjw98T8j0QPPVJRkEuIi1TAD8vejXnBDdayobqq3GSYdOw
c84f3+9TFU8LQVZhUyODQYumSkON+oDKfnTqZj0DVaDFT03d805I0l69tQ0K2ksf5g+9eR9WPXwg
Ky/HxriJFN6FfIRDozePPaKiv2KiTFXZ7VV8pNaJ8mOUHmkOBaOdEGG6m6uq0IXJMJ3tKUG2fNA4
ly/ZpaQ1y12V28Ne8RfUYa6yX3WBl/tVkD/5JQaCsVe0zyg+hXxdvA7HJ5oTbKZnRHL0I6qugK+l
+XsgwetagUuDk+cStvQHaoQubQbzJHZdCIkqH6Bb7lgXedI9rm9ANza5C7i+77z0UE2uf9HU2b90
qELBgl/a6KY/DGndsDv53RcZ1a9AiZa4D8MVlUNlL0PrpfAN1dp6TZIvX6AUTk7Ezr5MHBXna91y
L3ag98kthEnm8yE/8rLHep4UBokIFvrtpMcAdBXDeZC7SLN9VJjmT2t/ag7wzkPeGA8tLsWbLM3G
o53kxryLl05Nm+5TpPVhYFDccGN5/nCUEXni0HESsgvq2CTPYoRRtlkxdvi/h+PDvSfNjeHeBuKR
O93DtIylEi1jcumBMDIm89Zed+5KzovevnVTBE8ViyIrVvGvrVIFCAMdjAJGEsA55IP9QIlgKS9t
Re0/lfVoL/Yy6quKwtC1GJ3vTYjwx5aDxgRutGmP8bCTTI7kb/ALdY8GrkwbSfqU4qeGIsjT1Hbt
VULaJfdjda17zPJQ/SDnKk9ZYtsy/RULif3K3+I9jG3S4ABmJxf5ZXRr0B6p5JzjxldfpWuwYJyx
6piwC/l1BzRSXk0sqRK7xIpz6QocACUukNbNOosy7J+N+TNvZwo4euq/1E347rWT+o3khr+zBhsV
s6kr3rP4c9EH2re+0XinNpCTMJ3UvpHkQGwxrd7ysZxvWmS0W5ntGwV1Erhyj3naPY0uagzD5o6W
I1fLBzNw3AtHaGWjLdwWaJS/muKzuDZldA0WU0YnwgMxrWfImOVsHLO0VSlNdyC+4Y59V8xmz0ro
/0eJJ8TN5/y9DAJEQ4aU6lvSW+cRlZRtMQOUmDmrXPrRqh+iBJ5x0FvOm50WzSbRvfgnkgEbxyzM
v+JYe3YGpfqWa562rbC5glDlqEfHQxvfsRr4+E7QXVj5lHOQmu2/7xLwepe+DpTz/z+O7VJxGJCZ
wq1bq1/8coTd92MUUGfrp0sjLMvxgf2+wY4/aCwD8SqUisF8Xe5Fr/u1ad1bh+XxBzyT9Zv9pCX+
rVxmrAfaOx5qGUhZcQ5e6i3/W34Zfoa3eAj1wPorDTFUpcL93UKbeNtbXfXaFpF9UEOruUKWzW95
pWQHjdzWp9l3rY1qkmFapjtgn/dUnPKDakP6+Imr+quNH0Uxe9bZzv0JQh/NFIHLTUoh4JHdXY2s
9oIvXqpk60Ubuk9B6wC+X/rL1PQPmWe6WycA5WEB5btvytembPelWSVh9CCyA2vzwyhF6AfZ/cto
X6h//eLCNo5CvdvJPH+fu6Z3cVJoLCe5TZf2MI1oUMitn8Xur6gA3ZxLUnJYio35ZcCMJIe0Td9g
hf4F0IZ9KIbhkzPMiDcsF3NM2OTLrWq6vzrXYekbFOObXrY6Rh5/T2vtCJa+GWC2WLMruaADgm+p
N7fXMWntp0pJoYCPVvZn5HBIUCvz0XP0H8BwtSfXVJCAdCGd2ZATbcCsdA4DR7cgsd1DPZb6k/TJ
xZqDR9fmTG5VJd+belT0R9t+kaj2dyhKxBCHzfmPdbYMtpZDebGyX4uuJkH6N+wrafFQyZP2doeb
SXOJyLB1bgvEb+BpgQBdLnLavB88/TSnkNbHB+lbQ/KSythmbSMNDd8LJs9eAitEsCkRTx6SYD64
SDctzIuuwjR08yLbD4lfIyufxPvVrRrsiPfUz/MlL3Pliq4QhJwYx76TqQUmNEtev//JcHAaBMMd
+mVZbYYFvi2XD+0PtzLkFHpxGRfZpxHYjjcMu8L04x+Lj0SvAE2xXPCUWB9UsFKT5owhcn4cNV17
M/v+p0Q4DowgxOLfcxAp+7wsdDKfeffoaJqy1XS2+oqlAExz0nwLx628QW6vv9rJ4vAEQ8sYtEuc
8S8hzf83KoJG8I5U6q+oaJGSlSjqctUNzLE8S7r9wdIuuI2ECOrz6DWq6p5TaGznJBriVwWAFVYH
WvjDzQHg2FTX2aNG8wUFkXbfJ631vf6sBkn0wzAS5IF1w72Y866OOO1Dv4UW58QdfL2FeSeXSGkh
ZqeKt1/7yLHB0FuipQ+JXnCJEhj3qb/3i8Q5joX/+X/VNs97Fai3D/9w1TWXO4Rcg4e7QnpUoRkj
MfGCKuqGoL4ayKYj7pQaAzAh8tPhwVny08DMyU+bkqWWjlDS2FEJjh2jSWeHAS0a95KxTpbk9X2C
o2tQamNdB0Zd5foNEcGj0nfqSav1CUjtki5HIIoceQfqDK2kGo3G2rJPsMvY34zTOwtRfJ5Rl9wH
KgKFXpXgFdbm6SN6sOPj2HjkKIz+GA7I34tmiEiCrH2rVklr+b/iJESC1zjpk2DpmzgkkP1bwGJr
zPr89VnxgI1hmbU6xUT0i4QYJhyy+X8oO48lx5VtPb/KiTMWQvBGoasBCdpiedfdE0S7DSS8d0+v
D4nazd6tGydCEwRyZQJFsmAy1/pNosV+m0PRlk3ZsZLHKl1Vb8W361CzCrLNaIXZvptY7kL7iu0b
FyOOTaBY7c4GInwjY3JPblT8spq93DWExu13HR7qeVFvZJfmRWm3SKr9ZJpS7aOlci43iayUy11E
6Dh8WjTdQHy+8NKo8Hxl4G9j6iZgzPVwuScPkXu/jlsPYRHw8WecbPxejLw6WAVy/cpLGVEs57zg
D+QlLkNrr7OibpcLHwaFc84gPq3X/drPjdWQhcevxjHa5qbvSQD8vjvaxmMpvPygoxl0I8cYUVbo
F7mrRXZ2DkcxM9mYnNrjV4myZlP3enQZRIu6zq89l3mwApXu9Ec8lkdcx12PjT2u22pYUom/znId
p4TkHJFj+YdYRT4jBbKIV6hp04l9rDjeXm+Up+KXoMVvWhfoRTGcheC47eUbMuKO8P9k6HQYRN2Q
+165OZKgk0jgZafhlzEAeN3JoIsdxe5DvR3qerltFGgGbdjnR1moRK3QOkQG3iSyORRTeksi8ps1
Z/1LWAbxC2tC2SU3SqW9e8Ns3sqWPJcIlBfV1Yxd18fKu10V2xik+RdY0/F+nCz8O8FjYkShHyCb
WhuxLDqjeAbTG7Ma5aGl3slYvyxJFZAQPo7Iw07I1ei8rEYzVqMJgr24lC+L3bLTOsCzjJbHTb9O
7fEGx5LAOumjZt7LDV/A3pR9z4WyxBytMu/nNrTuvcDcmV6FBsGvsSkyGzetOd5cQ3LPSEmBOX2H
5fMyFohMiXGW1fuw8IBIgvjSt+jATT6aPOOt3LRxaF3yUutZEetiI+XgqVL3RwNgMhkBbOn6TMv8
2B6nk2zGpvc+dln4IJy4eVOKc7S409Vu1oG8cyrxxXYFucYMbeYpoZjbGz2Ydq9jpma2Du9bNlMd
/zWI1DjLloyXk7dNcpdV3HIQaoDOHRmHXWNZLX5iOuyVSCuQNVsOlwdQMx73Qkd2UR7htj1FyySy
WPqnfVSd6hx9sA1+z5ilL5u1bcAntxQY5EAq89SXPetuMkcFM+zK3FtV9CPBWJJFyhITDNqbZa7z
1kJbAhDAkn2Vaq+hblV+EyOedo1d3Q6kPqwcUi1DZjvjGnPHp4js2Tl2YaFKSW9wia/gVNLnsJij
S4aJIVKO6HP/iqcOMlv/TRyVregStcldOYaoqjmQdTtX30kx2KtAbCMrq7JteoGGmxrvPQUEfHi4
jpRHB0zCfcgDLrkglbW05GR64Cb1dmvm3DccCcZWavTANqBikZrfZEzq9PRS5KcOwPaak36x60r3
43Iyz9gIfC9Cr/waWeW6E/+986tr2cELrPoqI7qVf7GcL2Uw3LYLQjGt6/ZhaUk0Y/6P1q++DHrm
NuB3Oq1ABSMf/1JQx8eHdFH2KmLUaKfY/CSxDMK18djMj1JtMdaRXARa09ULgzxIAev/Elf8OyzH
yNFyAOl+OXocBvKn/+8J5MhmBJ/gFPlfdTIzczWhILpmmR7VvsSFQ5umG7lnGiG96xjcJlJlK8NN
npjHYlCgqzBc52AyJSluq9jtfZzwtwPloOvmenYZg2CHGGn2aQra+ixQA/VlMa0VOiDDCgntDo/G
Z10tb2U8GjMFjFAScYlQczMN59IECOGz+u/vanukjr/Ek7CvfWOu2jNCycqnHzJoRHxiitwHlOFj
iItMbJlLY2VhsQ5ZQC3vhf4qw/kEJSSB/rx+X/lB1y8md9ef5fpF1p9GQ7h/6xh8ITmoR5lpp1VN
vskGMbSbeTDrixE3rrY3vOpVmWr14EaiuaQlqxMb5Xzm+XtUUKxn3JHROjc8ZwN6xjrh0m0+TzUE
9dyxy63sbQUEh67ckdC3vXqLIBUC4JcJgfGLZgXmNggaa1sbKqrBvzquzTQP52aDs8p8dELtHOJn
bG/LfApv/tOui2g+aOYhLjbg/Ofz3O1kyF7ick+eQu5VOsKnaHQiDTSjyf3Bf2nEHgSdcpGVRlmB
FEZvn9AS/2KaA0ss2dEbLrKTYWns1mCRxA9m2WJoCxq38lHo3eSxn2f4NM1IYZibCOHm+3gev/HV
w1Mzpul9tWwsbqV7Ta3RU7AWy/ml6bQWWO0CH5NdApiPQoVDDXiKDVyBzeD7HwdTVrDB5KD3mADg
38heeZpq9LbyE8gQKZsTehbqxfD06MYo7MXGQnvox0ILNm5g+p0SRHetbKb5nG7LpEwPRRaoDyYi
iA9ISFlgGVn59ctx8uA0d4M75HQ+QvLYsmy/ps5QnuUwuXHJf+zgkWj+NUY9df0UoGQWzpT3NjY1
Wr2ekR/ipWpTo5uQll9kFMOVX1HD1osviYqur4x2pVjGznqvPGJlXm+aAoGXZhz0L2Vf37ZOCJah
QLgfN9nsZy9AIYBCDd7yTi/9OHaVe2H3Hl53XX2OatW5OHoN7gLngWd5JrNhRpn2adUIELMgqaOl
ZJJgU7M3FTd9YXmTLtYw1o+2mLd5N1tfB4WZgpfF432ziO6KuP/WjiwUa1tHEdW0QfEZonxMiw7x
I4HC1VIQxHUFabdlhGz+GiFb8qAhMVS/ycVDgynK+mgoleDNbOfskdtveBRJtD4a9BZvhFqo1l4u
lMfSfjOzKn8UwEP/GIVylYX7Ee4LWZwyG1ue5VEWPmlJ3qDVQkuGjOWxTvHkqeuD+rd41qOA1QyY
DQyLqeA0hfbgD3Y33qIvPN56GRquubBJeKI4ucNlaIww2HMeu9Ao1vXJdQHy24Ikzixck+RiZN3N
ksWshbL2xsM5fjPBfX+oXfJ2KgS6nZQRNZOeDDLv2kVn1Ky7BJGEaD7goDruckOzjsOi1R2PX7Vx
NN6FOxtnu9cKAFD4yUU27xA3aUsKiJrzKEwAPoufXJtYoAQG5cWwwVcY5IkeE31R8nFJAWpZGDyq
fOVV9zRFoSiYfyC68DEy9tKPkSgLAV81yTpKzAkOFW6r/mhmXyfdcLvyHlaKg/Y22E1+i5cazAjJ
hFj5D9pbFIgcFxQc8hDdu5WYAtX8EhdOde+ylgg2pVvxnmC+dVghCkoXWuCtlrzdqlUbx8oBuU9Q
GJ6dXiR7CTw+7lQkL56EmWqnzB7mPYyy7J1kzcUuLdac0qkLVQPygkXxnkEovkDoUJ+4EIpLXzjv
oSTEY8ZibZFHaA6y17bU+emH3JUbErYVCKrE2fZNQukiUat30jQwIWvlEpsALjbJMOdbXHvmnack
xV3vdc52UPtFWINab04i5wG2Y3SnGabYyrlf0s4fHTrVjruBufPWrE2BKeyiJ1tUqO/ngfZMpabc
IEPt/GgHkv5F2n5TYNBte5FRgQwj81Roc3EQzPV8WJmzr+XDcGOqY+nLx4uZVI96aDjPMt6yviHp
Q8H5VxyM5S3KYvV310zz97LolfzUOhSpHLXNbwFLI5y2yPmRictvxxocmCwb9NPGQjjmDqBIcKMw
vZU4rj/hXktn6MI6X4gwV6SXGLzyjKJEhsLVbli4VWpDSdbIvRIj1Dw+jmVqHxujgReM9BwaMtR6
nuugRN5rGLU7x7Xt29KgNKq0kH8xYjxYXdG9Y2fRH2o0kJZrp3lzDCCtxZw/gDsYNv2UFj7cdhOo
uq29a9X3ZlbRqvMa65iF40QVj6aBphIJY/exWESk6qCvNtooAIMvRzcCYSILKswHaVdAQoGi0h3X
LKtq5R/tlfTL4/uj/dt43VC7o54NxnZsywlByBgsBpB0v9fRnnO6ItwnTm3vJww334xYowzBm/gk
e8kxJCi359at7HVi82j0SfmUDY6N0PZRDoJ05TxoVXUvW4YtJjDVEVW/5fxZX5NjTdHezeFFdJbT
YdvgZc/qdwCq/XO/bMwceUsdnaqDbPa1O4PMLr7IljzEbcS7Y6ohLmqMB8LUH2JkFn1ReMYR9y+q
oEsdrjIK6BNJVG1lvU7GZB1u8GwgC2jEX+OKEmn7JQW62jLKsbI3TwDeLmNlKE8DMLfVxOKf33wL
cv61yscJY1bwDHgMx2vTFnhCUTkYQeTnwZ1VNm+yBEGFMrhzlfJNlivcyPNkn6xWWMtIh5ESffTf
HLecRY4MCoirFvWxvVCzg5w+ykljoKBY79hRfJHTzCiIwoOXj6Mve5mVpg+z8T7oWAovQspyUyJr
fRtow+Ga8LPR45OhNd+HF4SHlXl/CGoPBZukSI+pXrwHCzMtjczh2LdjDAoS3poVASFvIq0m80kT
guzObET/kpuif7CwlKjEZyY/wU93+JkA3fiRKbgtRbNVPmOHZ+wFOPYbFkAovYXW4lyRNm+BXX73
4mn23dButsiCF8BXcW+Ndc0+OFJ0Bvz4P9qyP136u1TnFq6gi/xNf53rvthIQl4Vdc0THio8fcrp
VoZqpUBeMdafJYFPbsKl8koaEl3Yhee3bv4/Dyojio2jZOOq0b1XzHycLHZ2cdO5J1fqHeid2/of
DN0eEPfeiT1Wd0VbAVyZlFcLDrXM/9qubZ5Q1Zn8ZmLOghmDmN/qCHRgSmLIl/InUp5uFd7rJ58a
LW7LtmEdYNI/24uel1gEuuQevCnntq14+EdlO+3+6JBDBuos+Dc5vmzlGS516YhISDqZ9i5Cnm0n
CRTSX9gz9wiONCB84FtopXZsKBeeNQzTps0VIjbmwckLS3GWoK9Z9spdCSUjDQC4f/xH73qGpUce
J081OLG6M7F9Zbbv8JJSFbD8TtVn+sXov4+83BGRJ/PJzILJvCF3l0RpqxVIAbLIaABtapsmhB6e
9ZPurxeTbI+eofsFAG71cO1fL6Yh6e9WwYts9OCeaAh5hH2r3MSzpu67xAyfVLxH4eIazefBcJ9i
qRrN75cUlvpX4PSfVaSJP6VRDr+7FuFjin3eYRyc4Tha+vd57J5biaRq7AZzEZrrfWjFunXT6cOz
KJXt3OqrjsCKBx35vTb8L3m2ynWWq8TiDufadcG1xtIEyxZmOzUC4wbgy7B5GcZRfe98np/GO8U6
Hc+MvANS4hnvmOCqe2E0xl721i42W2ZkARuxOjDaZommQucJlONM7AYWu2lTm6Ibu8U5Vv73Zayv
43hj2MDkZdNQnY8hsik38iwHoMTDUZvVRD3Ukf1l9sbiA/XKN9HIfyXbKslGv0oRskKjug0Pkg4u
N9eea0zuDZIiLne1DoMExI6hMQntrA/OKY7gYjmu8VNX1EtS2eGPPAECA4MTpFnyrU8V/Ytd5WgM
9HnyuQ6hws8tqDGtAWoEYyx+CwOk/EYS2y9DqXtbu0uhaupMN9KUFdUc8VjMyvFO86zsjgIY5dc6
NL+mvXtIswXNBxFfdLX6tfeYl+tZYz8BXBr3FR/4pph4xts1JWFpedYqXXJS9PEo9chkSG6yxT3o
aoq2jl3MhOS4wTSyU58mR6lpJkOVMr1Fg9tDnen65wmqbJdgO+0t1o4QnpJdEAWgBJYmjPL4Po36
c0AZAeEtUNOUkhVyp5ndP6PnV58CbSkqL2cqyYKwTjQWlw8gr9ovoOsV8hpWjl5tYjB4e9PNP19h
r3Lvt3EJ11WL+Mb8RsbEWFZ4HiqVda5Ej3JJl/TI5cFX43JYVoQypiNcqbtz9ChDXKhIDGa8+mTn
hKD6BYLtG5Kq+Ytw8pm0E7z5XvC+cnXcbCfmLJIPlePMsgUjUZ0MT81eBPjXwzgbma+og7LXK7vY
FkroFfC+hHZBYncfzGF4XmNBWj/n/WDcO5vSMAuEfzILCw2bcuAyh7MN7a+8KgbQjcb8MFjWTxmm
WubxlHb0k5EX0UtfVYc/bIgtocG0CWc4vEvdWm6Qw+nvxijBFtf6CMl4Vob6vquNdMs/vweitljU
OOSMLlIGbHXXctUahxnSbFupEhZagqe4neebDnEH6ucw68uivu1mJ3zgKRg91MvGLIS3NS3ABbJD
xmSvAFuvLuiOZbw8hR2qPCAMcPx/nCMp1G9j4WkneaDsNPThFUk+46j1MHEKFwc/WZdZN5mFLMYi
oSE3id04AEuc0zUk9661H9kcLP2vOniCMpwf1xWeFiXzIQ9Hd7MizLVxEg+56dsYjTU7NGIQgFxG
905z+LDsNFjAgLvOreehCe1nEX1qm2B4kpE0H0bQFc1wlH1hOeVnpXRJhIcgLNc1FNjneX+FfORi
4vK/tiXU4zdwSNvkbxSdwsN1iD5it4z1TXqShnjoQFpA0Z8Rs0WvJixCLPki9SL78sAZ/amcm4Ps
FS6q9SKakNsFOP6iWGp1NwltPbSetHqTNQsWegzNLToSOcWbxZPFJqdxytzkZ4QuRrMjlQMgP1Zu
198Q48xdOqNtWheaTf0ZoE4K5vGhDMv6Loa1foXzyLjKN4GDxlgPVZDfxpIJ+W1ssJjjXsdO5fgX
EG/gx0hMGcUdXOzxoExKwfSQlK4WZN+bcKweajPunsBR3suwqOOPURL3oM/l76MM/V6GI6oUAaJ3
flQ1BrI+o3fWAzxImd4a4CfKZkvGu/wSNuYlSzDua/vBN3Ql/h4V7szNIaKXLOncHV6ExbaeUJdE
zbZ9slFtPEWd1yxWE82T3Iy8XJl19OoBzgheq7ELMRLl64d4QbN3tm2u9TY7ZiEem/N8lEU3WT+T
NbgO4OqIftc1PJtBiD9y/y4HXeOFcNKdhnmVf+3osdr+u6hZNQGEuLJw/QBUxRYFJAwQBzwW1j1N
THc4xD6lFnK517js1FmH3ARc5pG5ODDImNzELpzRztH/Ym3b3ecOSMXShtVFnul9VPv5hvRMssWD
o3yvRnRBbUVgtmE3xTsMOXfjpGZ2kb3hbO49bYofuxRNTstPiyDZyRTNPEQ/rKgKTpL/ITklM+zL
veV41na9It1QsW/hbawHyCHpiPOygmwxZseYSeV24NzKPaEU7u0Qaug3xbN7Oy17JB7c33tj8418
U7jFpN78hBKJL/1uAuaqfliP7mXUKv3eDcjcS7r5qGAMWGvJ6+DihhE0rbUPgWhv7b51TuDozG2o
NMEhCHlB8lpoLwNWyvLdKt+ZQsyviNLlt7JlLP7L2givUL5fjcWdmU8g++TGxfAKeJZ0NRkS0u+1
FR36vDMe22Vju16OQbZqn8KZN+i2ycxLA9z3dm16yokyYPAgx1oFL4/AGvby8AJo5+NcRuGNpY3f
PoaLxc+atOVW61qWB+Skpp1WIxsdTMvZUyVQt/ITyKPtqn+fDB0DiqVEmZEg2zptGe6u1UlZk7w2
r0NcJyHxKXuA2lAJkPVOV2s0f5orfUmy9Ub1HqXDI3MEMtL1dMZEu/xr1tqvbTmigVSZAbL8iYkI
WLlgFfDjFHaVUX6FUJLnRvkExbfalp0DSsorLto81DgNkua1mVRZh3ly/qxoT0Mh/CTkISjvqesG
7soLy8TqLEPyTnVCfk0j+CEjFHgQMQxrTP302Ss2Mlg7ij94AWJYxgjrKp8D79in9a2x6CAi51r1
m3V37TYwpey5HlAFWYbDIKdKF6OYHZZOdG/MUb1RlFI/GAg43g/o9JmbeULRKjYU3OOW4Dpw2TOo
/p4VPX/8bbDcbSyEHuekvb2OdVzFOjau8yohTRLCFGehux2oOW9zCXlC4Cu+kd1ys8KaJMLpesxv
sKjr8DUozymHZw3y3XyxrzgI/7DlOl6Q9UXBd/yhLqv8GI1LRJrINdyN2IfIjnVc8vc4t5rF0VDH
H8MveeCWi+VWo3B+qwjjhwmk8SA7Y6ktLHcnoaeXtlU317F/HO9EWF5ZZY5b2K8TT3F00mwo3I3T
K/c4mMhn1JWf1kXVuCmtoDxeOxpmF4cS3MJGxjrHm++r5FZe6wVsEuy8pqeACq11NmqFptY91bg3
Fwc7yrXLv//1P//P//4+/q/wZ/FQpLzw83/lXfZQIF7f/Ne/bevf/yrX8OnHf/3b0j2X5Yxj6Tpq
Wq5p6ir9378+oZDDaO1/AIoeCxHm6Rlsd7azRAKFzuUmX3KjMoMuM+cGDF3S1frziNNLo6fji87b
+4RrmLvDZn3+KjeUK90dKQrtFOf19OJZNfI6C6VV01IU/svpTgvAh9fDiDSuGatfUT99GsdOP+rJ
bMNnG6A1nNHPM88I2t2UDnk97MsXVwF8wjdY0wd7O1cVHau/PLygDrmnpE0ZCXfcNUMXjgF2ARUM
cC0XPViJpSlS5JZUnCKcwoq3pCJiHCvYJBP66MDK0gNwh2SNiUnc2grXvxxRVLN9N+J8fD0IBGl2
lCdKU5zn//N/w9X/+d8wVNVDmp1sjeVahsb/45//jTQxSLuAuzinCTifyQrrh9StawqGWuPjtlvu
ZExu8I/QbssmXkPoyMHa6oBf62YT+1Rc0XdJq+EePk2/bjDkyMGKFrx3AVYj7pJGAyjlTjtMYmjE
rm2qH+j2+h8yH6XbuHdKO4bbSCW7jCgW9MZrm0IDFaw5bO7rZU926BX5ARlzcwcgQtfirSeD69Gl
1eooBhxSywigIrNgXJeYOYoZc/Gx4FRa3vWpZnwsOJELjEEd1Wc5VB40mQ2LzqgzzvIVCKeiOV1P
ucY4ZVp79oNsyVN2xRjvZRM9v/gexaJ1zSrPK08JVtpY/4w8pacrARpvLHp1bqDjf/5X66rn/nHv
mY7naQ63nGHxX1dt3f3nf1uoXm7bWmmdZhWNrAi2xbz1tCzHHkZTpnU3LVJqpM4SpdjXn0puE03v
wr0JW2OnjZX30kRBuqEO5W15dZlbGYuwXbo0Y5lv1NTwXjLkDh6GxDojVqTCtGHJnrgvcqSYxY2j
oVSiLwMhEuSkzpiHyU6q5dY24sFxlE3IEcrOazRlJweLEa6WG7qfHUB626CY7BfLnuZL2JLgkU1s
nrJHHmL7qkcQUoaQjNy0RZSia8V4BBzfIH0Wd7KF3lm0FboZn7tuYpLhBM7ZDD2sQsCb+BH4uGM3
dParFxeVz09EcqylyJDVGfJZc+ytvXro2bzGu/IkB8+lsdVcWNQFBchT187taw+KmkVemR1l01PR
uuJzpczKs/a1EBomc0MH0nQZrKcdZrLZsJjl0VSMRak6TEY/1lTBKxYQjFc38a2zbABPxrezrcK8
8jpftqh7fsTlsGsMx2BoY0mPtJRT/OwKFd3EZWOLolz3rjFN0x9G4TjHa2hMA0jJy0bGwH5wk5ai
3PzRIXuVKRCkqkR9LtrUOq0xXGig5aCjPFvJMwm1/DZPw4CJMkuDvREjEimDv/Vc2wMrX8+xQ15P
HHfdrGcwsgXNaXYP2qh/9M6FS30C6c69Pmfq00RhpDKLJ9lIVFc/TJE5bWVTXQakOGxqsHluZCgQ
4CsLK3m0Fl6TDOWknnxmPdNexto2ih6KvvRLLrDSCe/tNosvYTQMT4NQ09OctSZZKZpyk5i6tSlr
R5yAAw3YJyfiMcsWqci/R1Ano45SBUhXLzFvGSZE+dMaZyTBlpCOztNdhQyCbMnzjGRydo4TFzsZ
I1sc+VZpefusmG8dKha3mSi7pwj1hgvZoFfZKrERfqLSazLhpdImY3JD9efUs66/k62W2fYN9n7f
5HgZgp9U+vzWb0YytL6jus2X3vyhDJ3xaVTCGRJ/hjg/yyWudp2FS+Wqr6kzGj7sgsjv3OyLVRfK
GXGY/OAUyQi8pSupKEeYm83agxhsOKPGnJP2rtXPvSZuNTfzngUkVuh681cMmJtDzSuNPzLMO1KT
/XFEtpBMTI6ew9iex0yFyjbGRzUP7dvQCmKUVHHwit3euas947WoSa64bRXdeHwIT2vSUwMZdecN
TAGGOjtUttlclPwWGlLWI1vq9bAYND7RYB+1NN4nRomFXWXFh6pISa+F+CJPs9g4eWQ/qgEyVoaq
jOc8Eir+M9pb5YztVzCXPF9KU71DBc+6s8swYjFehgfTqbVdO6bmfZLN23LSwye5IeuhnuZOtJz8
71iEXvOupqi/u8YGD6k4DC2CE9Js0Xps2CyuSWn6IIep5N0uuL/cXw9SKxykWxUZ4OtBCbOprYYT
+kHGJsqIlwC6b28WRYq4z1SdlTiCzSbbhVl+tGXQhg2yDydktCgRp5t1q8P+pvrRl+dE6TF8k229
N8uz3GMNydB56W/kUTL6cahajpsgG3JfvonkSwoXI8Diy0bGrs1r7I9xsXyXye5199p/PQU3q/Px
wlt3s6yn0qxtLORQzmPTfmxECKcmWTaxY0XpRrZltwzKvWvs2pEInBk21+4/T3E9+mMkAOZDZdQj
/kgCXrDlPirggZ5F2uMS2f1I236+V3sIX2Yf6n5jusG+17LgeU4zZE01Xfy0zJ8YCeff5wHdGJ7i
ZKyxNTiWXlMeWWGbj/2QIW8h2uQHFi6xocU/YcD3FK+C7Flpy+ZQaKl5MvAkYMZF8d01neZrPDn+
rMKHtjzRHUIyFL4F2OMGjbz0FbrgyYIu8jlKe7F3w3recjMPCFZgJD+EcfiqddyZXYMxt9aHrzqu
XY6JqRI69O3nZE52Y2cqr0MzV0eBGVU7OsONDbHqBlQ9Cr7mDsuV6eSlecb3VpJHA0MC37Br72jp
+UnMsXHqQjI3ANYrDI2MT66if5YP9ljVxc5trMIPXnl7TofMbimFKpr4HNfKY80P+hSL8hhRSrxT
IX5tUCKGYjljxVuiJulmsz8pbbOrMB/1AYRRrchxGTFC9K31Tjd8rhtcRRBb9B3muWQp3BRxM0hJ
uK0dTewONkHMusDWHPsb6PkjStsQ0cdouHRJ5dzzXtlmChxfuIk/5zB+ND3F/DymMd4YyWtKBupr
o0D7Dt1m43V1eldgpHWH1B3Jg0UWsHCVm0B0+RuVy+KYU5g/zI5lPmPuePBqcchd0X0vZ5jAo1v3
j4Yyu6d0isd9HCC+2ijFXTJ4FSZ/Y+5nQW5uoSDVN7C30k/qtOMpqG3njAuGQrDnWxEz9krHr7Ea
85vUxU7CqYp7RITRVmrDdNvohonFjlHc95rp+SOgIs8u/aGxjUMnTO/O1tVPno62AzMB1k6wj05x
oFKGDPUfDoKJZyqGVAnNZ5fHGEz8/NzHONMrpQpQKwsx4DMMF3APBhpBV6pHW8nO5oD1T2OXG0+k
LaZaeeUXYCDvHFukZ5sJXYzypNJWG0/F7gtXx+C9q0DxtJnnPMcnwbySup9+M9cekxMrO3eNyM8V
GsKHKZ5eja7Kn/OTNYjHvrVRzCJPDVmgm5+ivhj2dlIrOAIr7q7OmIVN+j2KQ8o5MPAjHrMx3CRl
9jXLqIbEXuyeY7W+dPH4qNsxS6NHBZrrZsomweM+6S46ns5BfAp+dnjF7hvkQc5yU3l16k/w4acC
n2iy3e25KgFtV5lHPS5Pjhb+wrhI6vbOTqoOlxX7s8oAR4fbN0TPzIRaBHnH4iw3Om61655sKqVd
nL1lI5sIv8Y8xn+N/qM7FSCznBLrWZT/z/VC/AdKM+Vru8mLb5H1zaksroPI2UI4189FlupnVIat
bFMwv02jV8B6wSZqyy/QQ9Fu4ymC9wuaQB6+HvNW7uqJ/mrrUbmPSkwVhhgDBWcyBx/0z7jJq1OQ
CKy7o17HfwZGb5wpB4GRNXrOLmco6nIbxx1v/fpeNysXZOni3OGQB/fAeW55xs9JyePdiJMdmO9H
e1C5vtWNqk/Jqa7tXNuOafbmZA4c5eUTuB7mrGp5mtrXqszHsxcO41lZNggMp1UEkKLo83OwbOS7
Ru6R1o4O3VSii2AjS+YPA+VMFcWSc4S+9rrXW/33si5eoNTgdKEm/ALV8oo10sE6TLwRYILXXOZD
sJ9FcgcWWTnXi5qD3ASCPKGSYp6rJpTrm+lkCb6Y/P9pZvVmIdmDYSkCscM052cmQBgm9udGz82T
aeX4FWsZazSngRdodPnOVDvSm+CEzoWXfTGKxtrlajzVR8zroUVV+VuoefWZu/SuWH5Yc1Ru7Bhl
Dhy8EsdzDvKLRZQat3mJeaKGvOJZVO18tlpKQCkLNMdyy7NY/t/M5d2DEwsmJLl6ThZieFaX3foz
fZyIn0nupXnVr3sJAM5Ta7DuC8jLoQ+v4ydWYBKJEuW8b2zr0SgyiuChBypeiZqz3Lhq1Zy7JCIF
UceQaa2JuXtRbMK2bc6ZCL5A33ys8Z/lBqvaLfAeX4mqG7fuNmqAqg7K6qHInuIqxe67Y97Zh8A5
c6PfaI71ubaV4DYe+3nbxvljEWcjNCXtGzBw0MvNcJON5gS8OwTnYufuJnNAi9ndJUzU9qlKmtC3
bWZEKOU2ewFOdBsmDgKRlUl1TOxNaoRvkx5ke3K2sa95Tr1DXUD30QYPWfmZfqiU3HBmus8D92ui
uK5v2e3zVJSjP5ahyyFesK11PdqgAJvuI1b29mwOz5EDumic+s9M/0Pes161SSwbBTSHapE3qQib
OC0k/djZTEvCp7X0nQYXYk/+O4E/WJk+NxU0Mbe2jk6P+l7jtUwOLMRcIy/iJZE9Zrjd+oaK57MS
jtbRtsixhD7KoOEm0LkntCAfDxQQDP70qFMG5vvE0axRakBLnCc+SkA637JjLlN3xyx4SJMQvFXq
KYdQIF0eW+3RtduLHSANmETlKeadhQy+OHRZ3PJT4shsB2iipHCDN/Brs109F0jx6grkZSW8S0SG
CHRdqzuerfYOnanRD530DaEHdWfHZQQdsIKmOIb2o0BRdfB0FOjAUOwSN3zLzK5Bj7XGC6Id73jZ
3XMP1Td5hJaU01+W1+rG6bzPKqVtX7QVwH4X5cOaWbfvqk6xtTXtS+9m5IPbOjq7Qb+1antC56gh
6Yyn/c7p2s73wuqujsQpjwyXp6B5j+JLzIvZM496hIOU+385O6/ltpGuXV8RqpDDKQlmMSjLPkHZ
Hhto5Jyufj9o+ht55vt37XCCQieakqFGr7Xe0DRfvC5tdvx9Ajhsike9KF90vW42/GfNe9vNrF1q
9xvg9c2uGc16BcmAhzpDTzES/L8qMRrKBo+cbhzmehRbgonLcvp/aATF0HQai4Nm9IQGvbrCKjw7
JjM2qHHHi34q0XMtwSpYlL9OqSp+xVOX+WG/lEJ6IKfU0FAJwJgnUKkHuJj1YpfNy88brmEyOStL
mUlfI570kHa3BpsWXy35+dsp+csqq3yjuYpxVixkfMjA/PLMmGJYWr8STJ3mRgeMazXBZnDx9I4R
9S+9eacr3tlMo2KN0pF3tLRk8EuNxHASu9sEmPKl9c5jqIUAQyPx7ORjQPiTWntX6R2fHJKFSGJ7
i02XIj3xmW6jXqkJ4MsRSMvYC4Jzamswa0iRXSqg0NfZggAbe0h/VtNRSbt5Zyrl16JADRRB1fo2
DK9FmkLOGJCP4sCnbThHDeu6th7sNLL2INSBbWn1j3HiuCJIjZx4G13i1Kr2qH9TB7dWVjtUu9py
4pON2/Kmi86O1zd+Di+n7kv3Go3QSIy6xbRt0NuVEZo8I0HinKtZZdef0f6nrqzB2+VENfSZ64de
pq/bzihXmmFl27H0VhQ9nScBjxTbcYxAvMxZXtwIZido3FY9hMqwQpmC1BaYtcU0JYVhpHfW8qXi
S4QnNGquAAfCoNloOhCuxOM5yWxbxZhR4NlcOTYQjiPFT358qEFzhUe5MpuA+qIZvxCXtJxm9j4S
3G9TovOKpqK7Qzl9i97FVyyzDD9AqpX3h14cilKk12Ks4/Vs2GuM/Fr+vbxbY+5cIqaLKytYnmQ9
kLpZT4MzHodMu+lhV28zXs/XzEPvOrdEt+IlEN3CsHhFpeKB+vWlQ7X2AhRsgi188bRy2AZu7z2a
Vr9LJ94/VVYZG1tFD7GuRHadlAmjjrFbfh6OonllT9taLZ7Tpm82roGxSqF035I8a7e2i64hcvna
2ggh6ycRNV9kr3W4XPbAfwTBfjCrA1K6BUXsEvnYZjDXTeK+zoWpvHixckvQadSBiZ9JffRbXY0J
gNACvmhRu8V/VTtFS6trxXCxMwM3SCW0jja0qiHJmSEiiwe/KNfp8DHPmeLn7GoXEc36JVNCVCup
H6xlk037OMImhEWE+Kw2z9VHaOL50pZV81GWA2Z1Rtd9jA3f0sOm44Ocbr+a2Ow/Qt7ZWKml8wf6
AegluJ2KJQouIhYYrQ9vTrrVmPfGR9PZ7Wp5oD9MWOboCdTOh5YQ84AIcD84fhD9lAGOwa0Gotkk
N1MqbvFBvMMTVbfae9xgKBEYZvS+8AJWRpD1SFHji+0kg/taC0XAWtgPdVe92rnAL01trZeoy421
NYbli8jYlSc70taOF+T7scEIIx1s6ylEcsGfTDN8DLWzHmeCEnTv3CzM6jdz7ehXzx6qbah786UO
wQSOAjFULxbmbjGNfiicetib6D2dyLJX0Aoa7dhFPfXQEq0gtw9j7AzcYK9MKYR3O07301AZaKPz
isoyHFdjTInhHDg+xAm+ksq2OOQN8olCJYwV3WM6qei2NtmtqWG1tNR4V8lsWhRT8pc6QaUhnsv3
IhS1b0+Tui7Q20tz82QL8wGqsEYUpP3oG+MNi7tfuY22JlQiDsHVIeH8MOo29meVsI8jgXiHV89p
jobflz5RjjnfBX1fF6vmpH6wvGjc1c70BgRh8C08xdj3RnMLO7HflGlWnYhOUIOFEaI52rjPqRiu
Rwr7K9dALHpCx2ftLKFEbBnDwRyyJ9P74jqq/por08+oJzI3eV4jZd8pYXytseTbpp7zEeSI+5aW
1b26IQYaAY4Yu76utnFISlep9fYSKAbBeNNeejG429DLdWDqEzoo5G97/QG9+nkNtU/lHJN8aNqY
+pWXHSyP3LrRs6GKLIq2GVggMDbiadINoIZp9FY6zXNTrXButnyjO5ZC0TC5EI+8uPzBxLRJm1rY
I2r9CyylZtcFDuvtLxKymD+HrYlaohArdBVxwJu1fjPnXY6oWn2KdCfZFYH2Qe9tTCiso0iCCYfy
kDoorpYQChQOgfeqzbBEjWnxSgKAkBKMBwlBlxRovsWIQ+x084teZMaW/fGl6pH0w9F8OHc88CtX
oBIK8njndHVyyowePZcSMcXYHl7HtLJ3YRC0cNH6r2pTkFJAanK2I/a+Mejx+tA4VDWU0HM8AUVZ
fsG1pdjis/iKY5g4eRwYZld57uqA/IjgzaSU5aZoNUQNHV78Vfcz6TAvzfAO2nSFHb007rZKUYMo
1N6Dr5YTquEaWaIaaNriGEfefCs4Sdtx/0PRqSlqbgLUJOhWSK8/Z/r3EQo+WwyMumzsvjw6Uer+
5ZWg3GElrC1wrE0eHoNGS1Y1yFgoCLP3CEjDPrb69LOe8MZKhuUXItz6CiidLaMRJD0B6l1DT+jb
IZ+bY4P4gG/CMCCAIFeQVc1AqogURYaIMu5E9VXVVR5w4RF3lBMhR14i8/Vcq92Bg3C/m+SwHKmr
imMXZVXmy477B/wxJj9Fz9SjKbJpZzu/kiqoD32nUDep3bUaoKJjIFUH3a7Vfa1U7T2MN7zIiSFL
sFpaFNs7Y9okFLGeosC+pICC1qLtXIJ2wGajJ5xXdA4hvfWb3EQ+d2gDsVaSnM0SrTryNzslt50f
YTwc4LrUvAiK2bfnghx+AHVGgNtUSUIhf20Q55fDqYzwG+q7G+W1EpXottq1moCKZnSP3ZxhEq6X
5gGe/SYKD1GY1IS5yMBMiVmt1HARfMgSFE2xG6YuGj0VeFpwWrooiP1Mnt1iSmAZFNjrwA+C6AUV
Rm+tO8e277XXLn1RJ2PwkzjEkKAYfkKjntB7rOJ9pUaUz3DbE7PLubKm6CtCY12MSbNWlAkbW0gF
Zd28iqCmMhf8CoY8f1GD/hvxXQeiuNlO4eIfa/O3WJbJxYabdUD1Jlx7tr3pA/ULcThg1qybN50T
EOw27lfkP9L9rEBWM+Ke0pGBT05WOeEKLh3PVf2WmDZWpk7zExBWt3Li+cUqMQ3OP6oiMr8FVXtG
SgB+CkC2bHoPs6zAeQobe4TYnqDAdltHOE/GmL4XObJuovmSjNpr0LU/85Rzahd+U8X0yxV1zonC
66gchCF1OaGekAK5epY4NFW3U+1u/gYvBtw1ij162iNpUq2KllSKkmvVVquMFr3/XFvF4q8W2jSF
q6I9Dz1wk0xNUc2vKsA53rDRRNP4in6kjpAlSC+B9vrVFOgWWQ5SzuA41VvfkXnjyRUO6kZpgqCJ
267VidNHjyiJNzsOsXXwVW0H9EStyV112fw15ReDfhzxSHcrKsPbjlkZ3YLRtFaOuBSe7QsC5w+n
GQ8WBoc4Hk/pDkDjK74g4joXCuysQOEV1XpY1oUe8ozhN8XJvhSqER7yICiewjr5AYBjXLka4nW6
oZy+O2wQHB+c4hhS6sPUKkcfyevTtTuywe85dSeHBBn8weXkhcNhuS7QoCClkANWBIG5SmB9VEaZ
+0LBxFyzCahE5GnbmZSLr+om1L4CpxN5Z7SkWx07fleHYviKAwFS104tHhEkO4RN6ext21bWRVwq
F6PgR3UgkFnwzHiEU+NSiQnLx4psDgck5c2bXIKJNJmX85LyZswqDKLQTve61UQ3JS7wvVAiG9wh
kJmrDqSCvIpHWjuM53pjTy3/Etpj7TNIAsC5affQYtW4DZO5Xd35rr95rehLF0kfnZFL71bmnKYP
bmzXPkYWfDFnDs56a/utjQgBYjzxTxWgF6f1iNyfBpYI6rIw13fl1GiiIEX+Aus5L7ZW0oa0DrP6
NCUhQU+uUrxDpwH6SW6t0AHUX9WYRPXnZDkqmxwo11YMnzslkbsUhnu4hGGN06MaDdtsDLyrvTgn
ywuWsYgpN9fPbt3QUHGYB86t8ywl2n5PrRWU7OIpIXQrO4C2QIIeFDKFbJCL2H+JmVQDvp7Smnud
6tR7qqfxLLvlLBtn8Ltj6DLLJcy6zo3lPulWf4YHPX3YnCEdj8pfYlD0WITsOO01j90AYCtNkhOn
T+JOp1Yhx47iJAchojSPsmuZQboISqBsLp9hJPrBjYuIV7XlYOfLRc9+VrCMr0CIeYeo/J+AGBDH
zwmZY8T+TNi14cjVKyszdcddhO3iWsglFFYhDsMOl0vyci59O04oJNnxB6eq6blsp/qokna5Y7W0
4FwDU/7qRFOzrQAOHjQrnBB96c8SrhVN6MgroWqec61pEU8YnJUcQED7wy2bczcC6Jg8aCJpgxO5
CVhpp3jxe9970W5Ghf4UjXgFBnmUvxmi/pBs/lg0h2k2+y8FUqZ+YVjdQxq8s/HFT8XM+8228aaI
YyRqKQe02zQ1nYscDZEIPFtpc070AOPPyAiSneapUFVNJX4ywfBfukx76VXbVzpTg6vr6q8FmFTZ
qoeSx5TWVCf6U2/2+uvfM5tl5tIyEfHz49a4fpJO7ryU2Vq02DNDO026hoOEJKtIUsq/uCzxaIvD
IhAgJcX6Am2yu+QYBOVmRwr9WQ5EEOTJMS5aZXcFsmIW8QFIyKK4VQ2u83AHvmpOvo6a2jj9xgH+
pwkAFdKc7Wybeu84rncLoBxsDX3W1t7SlBcdeYjjVGQ/P7tCAe4OpRl4LZGpAGpiLlI9G6fGLuNz
2tio0crNO+tAJT24oQnh3WaXTB2CUSX8H1bJgWQaXGJh0jDfYsNcDdINKMmEfh7mvvUzMqi+HtXx
VVsUoOXdKAyw7e5Urf41MNlz/pBY6Vb2D3cl6GVtQwxe5cCJ5IcAy0RaOlg0oHM1FKTXmPJ5UWy1
9ctZg8bZjT8lpDwfZ2tTun2zu+PPJ30xrcjEWY5iQLK2HaV/KeZGfXS7+ILGbPGekO8/hn0NMAY7
WaI4zDSKIOy31QBeXbKV25zUqbAUznwLeRnmBxJ0piXOssnv50Hv1O5RtiZej/bwpqW99lgBG5Gd
TVsX57hBIEESpgmIhoPRRKHfjbH6Fk15T5KPCpvp2j90D75R1vQV/6HgV8ylmURTBn4GeK9ewn4d
IuOjKPTmLOeqSEn6SSfcrZxrYWN9X9ovLCe5lNDy99K+t+5LYyweX1BJsSkhO872PpesyQoZMYqQ
S9G4cjr0KIMwueL1dC2WllcK7WXONkDIxb2R5eorW1R6kUNcMF5DNQR/NqbrHZCqaWjVjRwVGAId
axXZ8agbu3VIivAKQf4yVBAhs0yLUOZsEfp2wvYhIYbfTPPYv5fZ+OiK0P7rn1NtV/89tVfd6l9T
h6m7aOWlSiC/lMDnurC6gaOzgQsVf0m2lTVPITrU6XQY8Nr80v3KkBH4UvZZwFGE1LecJBcHqELd
8mUx2op/LK6FPh3ktJo41IL89LlafqZexNFKrrZqMnZ9lSjrYASk1ihRttdE4N3cSMFpKqC+XM14
vS6SxqNuXLy5EF/qRiR+1xrNVYU9v0IMjjrKQkNS+4HkyDzoa9mcMkU8Weh6yBb7iPXcJwOGveE8
HptQoYQbO+n8lqRX4c3NFWuZam+GarrC/xXIpuysihw1DjgwKwP6y33iVJtwsREAX6eYeK2wJxQP
9eBlL8qQqps2bpWNbOaNNp7iEBSMHo/ZS+TG7jN8btmQE8ySLB31PmzJm+ZooeNOTJnMH23Iwbup
Tf0oX9B2cRuatn3nTVIBxGv1m0p0n2uzcpHGNOhnvQEuVi71YlOzjKFCo1wEQhWHCgUwP0wspG2t
4GeF1wGA+4CjvRGQ3e/R/R9T9Tg1c7SDbG4+WRPsm1Tpmh8Gm4yWN7fyrsESjze0ukJ23WSV6340
UJqk0Ey6FnfK5Ubpl56SUsh/zVHhIm/L1oOi6Qzqvm9IvTfL2wi1B3WvVhjaT15enu7/lGnjb9hD
UDNIEknS4WyG39U8Cs+yK3cpCpEuAeO3/CHrtqodx9SeV3K0zIX+NOPwZ+N8Bwq4/So0lXoJ5rEP
XtKGN+w9oEIWUfN97FyoJVH6Vlidu6PAbu3s1ivf8iw/k9NsvjcOMIAcLZ4rvszVQ0uADKXS6055
j7F5i1QJGr5zv2+09KnvMjLkTvlrsPJ9odfVL5V82T9vljmyZ+RmcFLwhWhQ3BwkZ/wMRPChWE5a
lP78qmy7V7ykjHMCRGwlH4Opj20/HvArls1/TusJ8u7TxuZDF9770FpDtFER1iXNj1w4skXkShQi
4E4t8Putiou8c/C/801NtdfaQJGZ6kF9AAnuoVaS64//uuPr/e4z8qE8ATZPb0hmbWfiridpobS0
GrQgnxoVA9I00hFLQWwRHSx0+1BfMp0XDj0WeGMQNkWlT1+jenrIInA3UlilxV5+L9lxmo5wlVAS
stp4fRNq9W15JiW0lSw6oULsTXBETs65GsF9k0KKLe44uwbOP4nqRUk/L1sByAJMH3CNVt0rw0io
E7mU2McZt9UePMOKsrRdTtOlNdwJ+Bt38kJcM27tEjMqFGf/HJCjYzMVFF4dVP+X0RKZo/sHGGNv
nw3xgCaVfqzT4eCNIhRP2VxOpxahWmzPkBEdKFaDd+5xB8UdW0r1tSFeGcBrYNbRJS934T6ljC+1
OU/Hz7nyTp1nKI3L2142gTJ5+84p4A4UbvCYG81WGwgAu6UlqHhf0FCgEEhLXmaMuw+GTSLssw9s
Vb4xlotcJQdcUjYrNc+qw705henV6fMNZnvkuHoDkzLIbXPXkUAuewqYkbQI6DpirnpQDv0ixp+a
wr04SrFv5WiUBukm0xUECqTbwPJ5iR71V8TM9VRBSLLvkMuyw6syzs5jRQr1MUWpfd8mAhDC0pQD
I5ozLAzijZV2yFEqUeBBww+bfYjuF0VMM7jNljk+yNne8ln2Y0qAe/9IkQsDbzE72XrjVila5zKY
eGluLFyM/3ctzj6AF8ilyHeHUCbxUBTQ8XeJ4kR+U7hsbZwJfWeskOZ11MGmrghXONMDfPCWy4hQ
LW/Z/vTZP1AB6P2yXHQmPKPgV8O8tpgWN72/1wVm7ezKTP/62SXv7h8Tb2xzG9V1eGv1n5/xmexB
newennVNGN6y7Feaw2BYzzn8FAs/ZerDQ6C0G10zkU2IBsWXVBd9JtobjGAPS38mb68jWZK01bYx
J/QHl2YicGNshVZdSk0P3yd3C7fFeDdg8DxYo1PvplZAclu2el7YL/eN4K4TFVpje8lwC0Jy10YR
byGqW9YEHX9Eu3zRLgNxwN8+2SpfM0PxPJO69rF0ynZIaEXPAjGmG9ScjZjKjCJ1mMQ+Jjm/R40q
jm8BT6icm6aRuu49o9uMRq3BbWLjBm7Vb7VQT1aSqd4I6OryTl7klDr7kqEsvFHIdR+RK9fPbeoq
flJb7luWRV+rcQh+tmB1OKf1P5IBh29dBPZTTN5sV5fJqW3iwA/Z3Z/NLtQOYwhULQF0/jxqo/Xc
GuscmOCz7CGPn69tot9DNkNiLULjjYQeIrzj99gYax+Zjfjc5KVyrinWU5absh8p50InnP6Y0Lez
cjZDqkVqPbVPTRo2iO6Y5E3DsE8O2aWzc+s6u/gAoZ+b/UhIKCN3G31FSqPckHPqT5ApIh+rPO8S
ZHPE6USrnyMO9XtvtintTpr9OnXWUzmPyYPbEoNLiU3d6fpVXBXqTopwysv/NCD7MgsmPRVye+su
ouaRobarSJ2WMJmm7JN38qIsAs9paKoAzXN2e4pZb/GCR3fs/+jNJKq2VkohblKkZuy79igc0Fxy
huxzqtBeWwusXHGCL6GJ3WnQpxf8PoYXJczEqQXW4XsR2byoyu/9qA9Fp6RRfve7zG+X+fbSny39
sR02EL/adFN7YbwCBOZcykSp38z0PdNRgosGYT0ASiYRmCrGu6b3iEdlSrOzlqY6eo9qGebzGzkP
20dva9iQh0bNAZ7QM9oHXlqsWyQu/LbzlPYAmsYDGKOMbUhV17UfOpy1yOqV09fQ0r8ViII91U3m
/NHfZuq9X6isH3pw6XZuw1DysKNyEvWLq6DFtpyu9aEF6xgOXzOjUteqjgqD2an9frJrZY9CHSxi
x+JfN7C4Tey4uYLwso+Za11g0g1Q3seuuRqhfu+j8MYB2mhKBC/VROwss1T+Mniy2hfUta0nfeCQ
1nXtnQ8NMEM9TaoSr2V4mmZBva3nzuR3RRxK6c8l1ZtmD7LpZO5Ws2rvjPbbs8bf4kNTerEvhcby
JWULmO0jTygptQmZH3yDw1e1cB7dpBLfVX20Vyp8rKuWFmJ7P3JEmEDuQ701NgRBsOwcSMFrNTVR
C4865aCpbvwkL7X3YKkG8Km6SJ46DyMwW+u/yyHZZTntUuqAhiK1sCIdHwekSyJ2mDG7yT4prwWp
5rumVS7cEzyjvATFJTFOZDOkaY9LKaJUkaq5980FXIFIiGOhxqAhEs16/Lybs9L1o7G0HkOOsP5s
4dgQT9lFaFZ2I5s7bkodL7GK2tlN+sDLiwcloFRC+yL7+7RU17qH4/wIpA9JyUR7nHoLw5bUqLaB
6Rnv3gKMX3aczxlpOP6eYRS1+Z4UxX2GTpEFe0L11Gc5aGvRz93K/uNKJI0zrpclQJk79QEWX+Oo
ZK0CpNhmYwoPcMG/1DNExz9MXJFu+pkhTb+vBK5cJDJ+pmrYnxv0FlrbUIpNqij92iWK2kqHeek1
32qxttIyq9/ENYwxxzBuCG6ZN325TAFqCHHJa7kVUNuMnjdv3ek1jAzmyYtoq2CL20m1litkX6CM
5sPycfivAINEV5PwMiDVu3MrXJnJPi2Kco6yyiY1eJB9UtRYWjOXzYjfA0p2a9mnQ3s1M9usvid9
+80V0OQVwe9jsZIIUcE/hG0W+LKJhi+pfwKRs2lFOW9ixL0bHfWyOp/yNQQHpCmaBhFYESBwJhU7
KFhQFKiQ3r4P1+O0EgIAR2NUPtLN3kaeEZS4bx4/+z6ztsUyr+kXWKlM286j+7v9ebaQ6/qydv1W
1dyb3Ls0T7lY0+yczWUnK7zB3Au75O9J7maTFV3lqJwbRaW5b4M2WTvAFMCnUIAtEWuPcDC9X7Kl
mYDAWyPsNvifA6OdNfcpWj/Om74LQNDoQ3cJh2nTBV79GOFGT5FUbplRJagdN5YBFDqk5OmV+ctc
GPY2xUjEN5bgnLJCdZ7q5ku3BPLNcsmqeWU1Tfkk50eaZkAHtHex3imwd8D9R6EW3+Y5/X0n++Kl
b1z64sEqtiMQxB9VAya48cboaC0CouiCVA8A0L9kSJY+O1Z7GSwVyaphYM9EYmg6qxQa+kEJedQC
EKCNPWylvraGsOIGUclx2yyR/mfzrsVdUU2eRuqaXgvfokeLkOpE/9hVBmJjel1vW881fNmM61g8
V1i0amG6a5zBTM6/pdJMUBeetA8pDf6oLDBvvjSwly9i+Uq2pfMCdf+fHD2dFXm2b0Kb3WulRMkr
ACe0vdg0LLtENWCC7+wtzY7C38ZSNKqdi5wWuqr3Ra3W/T8tmsJcO/X18gNWFo5Uy9kyBEp0kM16
yWMrY/K7KUej6R/NpHJJLyxrE10BGRXGb1ltVn7paukxM01KHbhgpaKe31TFcuAngTtRRpFtTW0O
D5lCdOmVRv1UjCRoNK+tNyYSR9/x215eMQhqlHBCFfPYJ1bx5E2cDLxlwIO8qtQKqAq+4ux56kWN
tA/5DYt+Vi/OPH30UBRelbD89xhCbB9RjWFwKByKmVZD9aWElIgYhHq4i1cOUQjIfca8/tNlqEdC
63/sc5dCjvyYqLfb3W9voFlo5XHOqis5DhcpHapQ8i4RJLFzTGiW5MefA0imnTsELU6f/QVIs5M5
xfvMBXq55FJlBtUymqNNzugqU7FxArJsVO1hLxO1sY5EJzgeYy0XTPCwr9lkHOc8KY/TkA5rLU0K
EI5hdLCU1nrOA107ELd4q4GC83OB+P/zkPilmlXPsof39vcY4F7YR9p3gXvoUGU/oqEM1qrIvTMF
7vSM8WblOzl1lFY+/63O73hRJUavV5ypbPrysCqPsrK/TXDKWvpl1yj/XP/ZJ6fJVX9/hpz7KVqf
9NMGHM4NdC3IXZH/GAjD8XJpawqfQ3ji2Zw3mYnf2jKjd43rPSdWa+1G2kLIiyjq8RwuF9kk972L
LeDnIxjQlQmIfBePx7LJQKQsQpbSpiYAJRcN081syuYubUmPmznTrV22SzmRHqNyd7rekCaG5sQJ
qQP5d8+/qGVp7B1omSuZnpFZGHkZrQCqTtwdg8l714YpOpUmCb1ceJfP94nupCiXG95Fvj7kBR8a
P8VP4t4lp/698B6uLs1Gb46tXgNMWywtx7qabnpTQA8EU7GVfdLwEtoB9JukJZxb5t3Ltg7IGjT1
1Itefx+nafgQEQf2StVeqdAUR+IqsZE5qKVf6/Lf/YmTig0M6/nrP+fL/oxT/g2MHH7rEd6eaWQ+
j2GvnZUJ3LzMetsKrvWt56RYAkZUgjlY3pPmNTXsqTHGrcyCzxV5LyVVMVIETtlWHSStvjkC1kIq
XbasdskL2hYEisXQHg3mp/tW3ajt6+BG6mMjgEL+cUcmfNDaajMiM0FGchrW86ipHyLNv2ixHv+y
EVfskKtflcDk8jQ2vg06CI50tOyXpisUv+i94KIoYPXG2YsXpIFBPTWswKb3AElcmK6/+GGQKlcL
O8HpeAaq1mvWW+TFwdZj39t4solgvO91bnOQo+bgZKDUXP1clYX1tmDfy6z2nno30l96lBDkIpCq
2TULra9yDfyn+aiWfbe24G1cvKh4zpwswHc0rPx+QP6m0QMA87JTbc3mGCf1VbbkJW9H0mjLCtcY
T1XcK8fPfhO5UQrS4CRw6EMp0ui30vKsWsTi5F2Is4yYCPo++63WcPaIfcQr2Qc81LtKyzT5IZVb
U8sIxY309FRxDFywJ0qa7j/dzjP1hNejehpdrdplRfFRY93YrqbFGiFWUigV2GPXD13o3YeTgaKk
L/vMeHFOCEFz+NOEwbzW+4OumsdOCUhExr2anO63OM4mp6H3kpO8kxdrANK8vrfDEWugP3pDGA5O
bR6D2ebrzt6pWmr78h0CDA6rLvH43z33V075qxdT/HgXV2aybMm3yv9huUKxfi+SFs86xLWvaJl3
AEGp3MpmrWgRSUUGINGUx9gEl2POVrinLLJCG7Y85/OApM99bYE36AyJZ/e5TA6kau4HdoTxCKp2
ANHV8SYvRkT2eWizt3bZJz77rS48UPxwHkJl8coNwxIl7r+XyslyqRMnb3LVtGxF8u7vpY504i2T
7vdSt9WmQ8FfHMc6zyAlrjhUDeL4cG8qWnENCkFNnEGr1cwnvrnrl54aUmQtzScM1M0n1/7elZzS
5SzsdWfccSMMb5YxOQsE3zMUAfdBttRRB32hd0AYlxlyVWJNvzIYkqQezMOw5J6wmIKb16qYPyfw
MUlJps9JupVjskfhWL/6/5qf9kMAw1aMeGvEJByGwdpKhXI7cCdILeWfzc9ROVmOqgt+xl0mf45+
rpXq5oqrg0eqDAyv51Z//dfaz+bnvxuFIKUr3dlJ+9cqVYkBW9RtZTramZx827ZQLYvBxIvXyIOH
xmtcVPeRWDBjC/OofEhWhkxWl14Vr10scPeDEg2PpoNxX57vNZeKVL5UNLTpqxFpykeXhH92i+hb
l+XKx+fsISzI3UTf/jVbdo/9N5gXwX22GbnGBjlYnugaqnfsFu9wdJ6q0nNvFISr1xB+gOy2u0Q/
Gy5Kim1Xlu9gw50dlgYNIsRd8a5kkb2+f0b21amRbDLdOIyR0uBpb02YFlZrxhfVA5KFUaL1as6c
WkcnLH5a6XOWm8avXAMoEkb1R4UnhN+UQ3LDWC3b1ySEsRP/z2rt79V2OeY/3fE5x3VSro71tPqI
Q9KMc+kktwza2n7okfeUq0MNmmPQls+aNaQvfRCBYXSC8Yujle8cuNWfDaw9ttoxWuHf4c9a7f3F
/vZVGYT30Y5ZhrA/QJ/BoojRkOi6aGau7PpS8Y6tCSbLwZZ0h1pfe1UJs/ymTdKXZHr3gJmt4sVz
HBWBFaBX5ZuDxJu/ZD0vea+bJ9U1u01SRsWH6bYntwmAG1rxT4cv94KkTbmrELeCvTy1VC9IBRtR
giM3MGtqdmV0ipPkLVpATqkmnBuYYP02HoWXAnSavJZuvXyJnLk43ftED05sbvhjkaP3lSa6JsWA
eEgi11Uj7CI7NFcxCpSKML+GHtCt5SY1zPsNmJRfmqoaX5eb/+s5y/J5WfWPz/nv5X/PUfGK640o
fLICpz9Dv/jQ4iF/iSqDWJooq3Gq+Em27ASWUOzY+dHU4/yFDDLHBuhivhuM/RnAeeIbSby+Q+rc
vnsOHEiay44QU7Z7/nuMYvN9TGLx5JjGOtkq/rMO+Q3wKaMoTlZWoXUYkEICTWG+2nNzkUEZtojR
uqyj7JpQXjkXZobGSYdngYr6CLmZ5q3M+9W8sA/TYgRvUZB8jZc70LO/72SfHP1flJ3XktvKsm2/
CBHw5pXetrfrBSEL7z2+/o4qtNTaOuuY+wKxDNgkRQJVmTPHlPPAHvwPo5/PQlCH4qVwao8TReMw
OfCX9hwCpnpUH8xowF/auK9itX0LQ8U8+hN/Wc6qpu4V+FpEXELvbzDA1Vayn8RNs/aTWr/oILCe
gLGeBw9UcJrW2oM3QNGyi665s/RaOelmrm6JtpfvQalBBfHyY4O1xNZNuGR7XVkfZI6ZfMdxqAm0
9qOe3GL/mS055hBp3TJNZqzFNJbZxuOMY81tDfBkmTZ7Yb5J3GytKqEhZJjFvrBb/b9/9D/Pc1NN
PQMvXDuNUeyJZfzfn6lR4bGFQIpMoeJolKZdN0YW7Iq2mSxspqBmNBNcHSmxwLWg38v3r4f4CfZK
9QBjtrtz3farq7ntxajIcxpqo12o1f0qEzwyiRPASww1g5JBkfMpRWWrgcJkJ9M9GCR1eGKG/p5S
BaSapprvZJpNqlXlI9TXxQ1lPvYqKLs/RyV+Ts7TGnM79clKGuF4mkXUWLGS8SrbjkIMQKVObJc6
BQFRbeImb3rBVR4KSMxXQiVrNfAg0vzuHwhwHzSjJrOBHZf06arkurSID72i2WfZJQ9a2/ctLDM1
2Dg4a4L3QWqKnWcN3ZzPjDDGcLQrvbzTurClvKR2cEOJCUVhIdJPj3quP8jPlephYmPYFiwfc2Rp
t2znuoeiR1JEscC3Sody9+E5iV7a233m4HEiySnn1n7KxLtM2qtU/esrX62hoNsFmtnyPxL2ck7O
dTKfCu8iU/WDqzQbX03sPS6vz3rnGC9zXetbNI7OOSi5FA1RY5BY15U3ZGjnPo+yL5prYwxO5U6Y
8522Cqu5dQcQhU/tk1XBO0aijsDVtNVg39hQUvB1a+4TcZB9KU4Y637CIVdFs6xOc2Fdk76iiFSm
d6AiUPLGjuBgzFnNkt6DhSsOg193t7P5LRup0V/6G1V/yfXRpY6+MJdZqlh1GgWSss++po3dQ0Gy
u6h+NtzgblV94OtuJFZ4CMOmpJJSJ2sjDnJYDkRCTq5SY7Uudeo0075OHppO1w4gxCmzFkpT2Vd6
PbfHSCNNI6Wq6I/vMtCzFzkFD8n+FmY/1WmcUHjs8ZZIRjLq7e2yvZ/mevoAmVfRsW4TrwG4mkzH
ucm3pVr0IzUZ7GZabXFxq4Wf2+Lx1nlPHfGkPdWMgPdlX0bdxMWW8ooMR/DD2DmPkwzS6Iqjn1xj
AvuhAO7zrMQ4WfZwC4UWd0FdDeGXSVf50YGeKD8J8Yn5BZ+ebMmD/KxEv4ez9tIvu37P/7s/Qr1o
Ew5e50rKp+73zYwzgii140X8bonXMI4YVs/wOqBBIcXBOU2EZOKI/Cy48cXt4FeLLECzjQoRnRf/
o7YNj0DpMnNpZlnanhGWnJd3rvoTBRehfwxEYGtW8rtFtpDp/VXGYDqNmoCQUNgBgzMkAXiakiNo
nf7wIRgQ462GxknGZ4Z4NnZ2X4eLZ6wdthRaSqL4GM/JxjV6lHwCRv4Xb/yzD+Gx6hFGE5NUap53
Hz/yJvTeZefynBBVsm3jqvG/Pp18dq/seQoYwiEBUxjMv/7q1FX1MaL8Idpr8DGnWFNPg62P+tFy
dHObF1h7KXc57Cvisb//HbgRiPb08e/vcRf+G3AcXo9+IFTtLkr1PkMlGWU5YHopRCco4BzghgpX
QdZ4ciI+bt7VazHaY7uLDYAYCJDgTKQ9riBa6fNms1sFhqYffBsYoUWseYOkRh++2Hr6T6Q7w67T
2/7cjkl/plqzguNbZSXlQWWzkoD0Txi6bMqD4pNYtZ3p8Nn1b9NkHwKgHl3YFC9KJKkk0gufSzsC
2bVsfh5yjCEvFUGzzy4pXYLc4N+kTUEpTB2DgkK/1AWmfQRpgcrB538hNmFSmxUFdfbkgzLVIblf
W+8n9FriLOFch1s3U9RN1o3tAwybjWqM9m2vpu3DbABcVfM5WclB2eclJsUrrgvfWUypJvWtwQON
/PTsdcOiUdUDf2v5lNlYhppfihhugQzDdSFissxw52tuVPZj4JaXcBgqAmMKGmXDmuBRT/7Ksh1r
L2/IQTi7h2pOXj9v1J/34/8c/Oyvhnrnk/g69RRnLhUiBtC2q+4j0FrqRwipXeWoWufGM2HuP0c7
0fw8V47CMHqcAzwQ9SAS5ZPUnMvlF6tvwmbB9DAqwCuDKP4eT66yrvthPAcjW4dLP8QJDugA/Fgp
Hr0iUH6ojU9haTS+d0J+CxrXuLXxh6Ccx28PatzOd1aOvMAAzv6POMkf+rOm4U4s46uD78zXMVSo
MhZRkN+h2dBNv44+pCTZJQ9BLJbS2eytY6McbhJv2ERlYD2RofwoSxlIq1hWi4hLVKmMutKtIN4V
N4bTLNPkuwyGODhikvxfpikllmOVEFz6cCmd8V7ecuIRfu8U+d9lSx4SQq7bDo73Vt7AZB8GM2gD
VT075UNLGT4/19LMm4NPifoSSpZvIg7z1yzO9FMoo0MZgKXt7BLA/nyfcWQol8KE+ic+ErOevI2v
OO5G3sOpgLtFIuGeDX7yyw079ygvcom/7uQMedcuzCg8oMIxltu87MMXtLipATx+rgj01i1hI2o6
2Wfw6vO+B1dygz6DfFbao22JkWUlE96TaeX+kPeJrp8ONWn2s2wt64A2Hv/ok8sAqj9xU5We4TWF
hRRArAyzdu+9ebCPk80djXtt/+oWzVlKkP5tRmkO/SuFK3/MaBrBEbVaSF1iRRPFinspNPVoRAlL
Gvk28zk+NGmbXz/fZpmhU/I6JJ2ffdTGhHvL8Yu1PCvhXnec3Zi6YaX9Ogx5/axPRNipNCcd0jX1
LbleNH66lxFFm1bUZ43fp8blG2a3VDfppk/4zbUPfKTjfct/2DIlJ/6h5t43+dSDroukg0ttgmHj
+JlEbxn+a6e4sdtTzQ/yZFcBJiIagT5rzvqnPuzHc5YbIEziuX+qsy58mAN1PRWRj5F92l4arZ1u
GyvxKM5XJ6yj+LYFsZne19S4nTosmHZ5rFZUWrYHmScKk+xjBh479an5v81IuqyCY9D98RzeXLZb
FUOiNZqLZO9qcbrObWpcEMv69a0Sv3eTQ0VcMlEW64dY2C2jHdXUG7NKdpleEMYT7mYKpNB1HNjR
RfdS89Uk+ZRNRfc8IU2/JZr2Tc4qgtLbW0bHSbwF3tp0joKQJV0RqDAXxEO7V/jaW8UjNS70BbAz
dn0katOFTFktFLyugxLwy2/VsnwUofe7STXLA3CVmODrfwmba/HIImi28R0v23gDFcIwqo+ONXgI
ulGRUOyMFxy4p4y6IU0AQar8bsIBOjZy89nQuv4II6NYfNaHHOUNrvYT9jJd+arG6OK0yFBvpO16
aFG+OQ8v1C26t71pv3VuNN9AQKCCraooUVJC74vl6yfTyrwAYfL75KXpz0ab35TCsd7mNupwITHb
h5ANzA4hbXh1c80+urmqHqJ+GCghMdKNSpVBXHndrhQ5PUuk8fQ056oq+mAfsHqDZP7RHsQCUk6U
fbYX98t5ss+3B3gSut7tpFSiTdGk6K3FQtpx/csczf5lqvRgQzmtsgYUYYPfVzMFQxCGM90giuv1
60l1/4EE59x+HmqrTjb2ENZb2ed27KzQL4SYMmN69Dkvy0Af5HELbI7z09QOV4XvzvhY+TFUkkDt
42tnl9uKqMwt0CMLLDyPhqFO9uxiXQGZ++jDNb0/1bH1fYqstQ5C+ploRnedZ7wga/yD37oJRKrZ
W+rRDOqJMkC+KVn8+CHeEZlimT+WiWUj1vf8FII72bK0SN3EU+ntZFK5HlGM42L+U6ak+3D8QnbM
uWriIB+prfrmZ157CIn/tXtcasOD2nhfI6f9mNGq1bQD1cXe08M0BMczsWAcKLKwi4ls9qDtIzSZ
16WZqhlx26KoMeZiTg7P4c6u240rzL4LHG24AwOoG0M7e8+nzAJ4MI84kA/2SzlC0Uya7J0i2ukw
D8B8TN33RfppXFGu0xxmg1MnacsIhrRe2kQq+Rr5uvFo+tr7ZFr6y5jPz06j299xHzrzs8NcPPH1
TYI45GqNqXMGQK+TvYGypXqGiRl3Y1cKWrIRZ4YxLDZz0RqnLq8NRFiU9V64TCTboAN7vswxhccD
lTPDnkvhTJmACg5JxxFx3RdPrBs/ohef8QpCzgl8P8TSF199mizIYU68hbDVH+2U39F+dtQIpURS
8E4LjPxkJ+UQt76Ys0soEVqVVTdcpU5l4CdqGvUrsoPoJumInMvuUqVwTOudfieb8qRQa+q11Y+4
9ogkWe5UiuutRv5PdkTbuuOcao8pl/jHtOaDKUxwKEKg+49dGY+TN/7Z34j79H/On7H02qS9t/RP
0IrifK8nPsX9cpebig1u/vsA/VtsfeWRyg0KXkpeB/Vp4Hbt/rmjZOXkwxzbyD+ltf5xcObhGUJl
9Ue/mB+SExHa6eaa12zaDd+8txw3fCzN6Siv7K3pUTrXOYhGyeG/wo/u2XOyy7DLNLn/EFmVrGeS
q2al1Gahr24j4f9lOtB00oaE1oBYdtH8yWF5sNPcQiif6dVXv3T8YwX7YONk2bD3BOBgDsPpONU4
FSSJQ/1U6ab3iQJdBv+PJ9mVahVJMtY+cr4Kq1mvy1NKoODy9z1GtgGzaQSAamibvhLvVL1R1kNU
6zfwQ0EuajFhaQvz+VzphgPltOO6HmvrMbXa8cF3+VXRmCmcPyWq/k365kVd0aynGntE2fw8JCT/
r7KZdSlMD7SNe8hOA4UCLp+ExdZ8V5FJOpKTeXXGKOWHUsV7W8jmcHLL71RP2KIJDXCh6F87u8Pd
TEg+pEj081CnLYqN2vny2SUfDTlrddgb49U2UiiGJs56ucF3PkPPbdr1yi2zY6s10/tIVRzuK4Z7
bbqebaYGTT/K1ezFN9W3MCF0R8aKxEZ40ZXmVRMOTvintqQWg59FEKdn2VV4aXbbjvluFhNkl235
6i5OlGyTh50Bsm5otsGIM6IxWMHiUoFvsIvl2GQfe5Xg4+JSYeTfFWDhuOk492w9nGMVOd1uHpvh
VU/Ls1SuIydDWCqSAyDcuMIG4Q224hSJBsZzrepA82gZZOyXFninb0YIqmf0J4BbUvDTsJtdjWp8
DkNdf5giZL5urgtdMWo1aJjHGoAWwmKa0dhFGy11o5P8AYiTLJwnVrPpwhseQoR7s2cXZzZUF8Cd
xHeIevFKw/AClie77WSEb9B2oCIF145PT35CuuNPa8NTxv3nx2qVIxJld76TXcB+glOQgDucmrgi
dItGJ1eMGOW0VW2HySnflWZ+9xSjvQ9rTb91uBOsZD/sRPjgftie2tjO35r+6gxl9e64T73uETZJ
k+ktNXjpCkUiV8p9/WfwWEu/lVTmkRwDjIbY2YyFWt/kI/rYF3lZCYBTSPWDEhUO2zTwF0ghZI9U
RsSa5u1mHGHWfw3kJYSlvsb7Rw7onh8cfLz3Tjp8tTGonuXO2ErX4URD7osZgXdZPYOknG80DbmL
cH+3zXstcNVLwE+v2A/GRI5Jq7S7pqpSQdPNftRYPWS4SKrK8GzzzXsb4a2AndTTOw9W06E1TOOI
R0B8M6RxtB3STLkdc5hUFmQMPE/c5lIO1TPbQ6Csihn6m7mprW3fRu2DPGhEFewktq9Z3hGCcP3w
4EaWnlxRcmh7M3PvKddQb+U3Mk7te75+KrFWvoNiTLaQvHkPszZvgyHb1RZX/slR4g08V/VGS3L7
hNlLi4tJmD9TtPR98DP7u5g6mE22LsLErr4GTpgce0JhN4UWv1hVGSwtX/qci/5RHKw6fPHJFx5l
f4KMWFvZyffaMF9raXErDgb3UKooxcMB0eIUqHzO3EAxTnWubtp3MwIntdroWRhvClg1u0WOtJTh
OUn90puohCOPJZD8j3Ta6c/m56hM6Bkemdx+DC56nvB2/+MbBKXb2CDehRr0nwO5XmLfHtTnz/4m
d+uzeA5vqotdNRc8a2cZ11EcsrpUIJvGJCxSakj+6FvmNE52CCblXQ7IQyLPkA/BQuTrPHbKbVf3
H08Y7WPs5CDRGdb81eks8+ALwlHYNxAmxc8xCp1yjYaDqpXGDZ/VcNrLfsL3JK0UMFKyCanrhFFN
/YQHQXqVp9dO8LIABLwyuKqDHjrvU+hRD8ITukFxTnBYP7NFD0AXuSpC375DisBKPUK9ynhL+KBc
yYd/tJcT/hjzXBUzd6MsDiA13VtHae/k9zIJO/cWydudZoU15mBDBrwPmF2WleW1EVZ1Q12v3cqy
nrIyae5LZ4YQTonGhNnNySaktjZctXz1IQJvWywe9vKk7qfeIS6Yz1LDHOuedVclFEP6PTiKbrLu
fo8FfmEvLZ6BHYkW3gwlpaNtrSQn8OkGgQfthArcgnM7Bg9xlt2ksg6tcuaj4SNV9rq5uXMryA7m
nAXaG2Y8Nw1EwRt/tsa72M56LuHhu2Im053sWvqTbt+wJbyGJNSWft5qvOFqTzwIAMh1ydGEQ37S
ev+Qj4HyZs1Juo3zuLhg74TW3M/KjUmy+YtlAsgNM6QELXVznsErZTfiHrgdanvDUnCNyFzIaqYe
fXdd5cDqyj8uy6DWMbwtizn/1ObhYztB/9vqPfQlw2zLwx9b1YjY7Gie55aN0akcdSpBrdy6GDEw
ak2Nb+QlihxdfFGL6VVeomRXoWoUQRFrXa5kOHZV16FrLnWsHwiwGe/tHHUErprgxi28+szZGOxQ
8PiCwe+73Aj8nlqhnoWiHn1MbXw/2I1GEr7Amv+c6vWVc5mN5IdcETVhHyzLIsdUbqjCdw6fKyW5
XJpsjfKUKaG6Xk8+ylZK5akK/ORWlq/IqpXaMeqtM2E0K/vKXLtRlNY91L6OZM4JKlDNLj4cYeOg
mysHpT+BPvpnGvhfDaW1r6/Hjy7yQeG95AtrI3FvXadz5O5l00vUEZvg4ItsyXOaonmZ4im+ypO8
zG+BzWXxhnSmin3MrG6JSwfXdqbGhahFvipFylUe5IB8RNguvNhZRkXX5E0rH9/q7/0Wl237uxlj
u631hntfmtSwuh4iqlk11fs0JWZtDnm6TWpU6rgKPVEhFHz7jweYeYSyh53G8sAtK+fVwhev7LwM
smFi3SduizwwwuNq8Nvwa00db9fioGCR97dYUpx0C7hqZ44/5Lg80YaPtS7xOrsF1Ht0WBs+OMHQ
PWoCnSp//zP3whJbmJUiHCy7WUi+OmAFcrRIiavabcYFYIyi50I1t22OHokiPCrPwn3dNwZLwtZ7
18OlWwXDuleT9KOb2bPi59vK1wYwaM+NuHKwV+ieaEgCgmxEJiRNyiL6WJcjsh79VyPwa9CUeBXd
L0VfVlcgpLMpyKkm9x83BbiQsMO5cXQuZQgAEenC2nxym/YngOTpi6X5RGDG1wYzpcNM9vBaDKjV
9xN9HbejhOD504Q2iYrJsLhKlZpswm0urlKlNtfAxeQoe1M8iOMk25gW9k2DrnZnR7W9xyxW7ir+
pvIU1d3S1BJn/EdOK7yv6owGZi5hzIpqLP6r3snwak9R1Cv7Uu/iQ1irwBv9djzYpjbeD9QDyR2F
PKReYm30yip3taivBRw93dfdx4zapAI3FzNyeyohNbIPCZ3qCd5zfm+YFgssI2qurLfiJ6w04Q7i
2IzDirlrurTdNzNaktC2di6rHipT+u4SZzX4ut5uYA2hUrkvdO0GDVv4KN3RfR88F8EVanenRsE+
FFMYORoJ7/RAYVT6pKeGGzzOTbCdKzu5m+wmPy728mTqk0OYAosxVNwKFklqAeyPnAVtTC9Jxss2
+NRf7bk38VeD0kwtuIsAklrcoFRgnWaQnWRTSiAt7I7wGXiUPZlXArQU82Mx39KwhficL6e4uGr+
y3wjw4kuCovkUAvbz94x9I2SNzMBCw/nzUVDXSQ4g3eaTeBFi5TLnObTxchWcn+bqzg+lmS21pHY
ARutk1OX4VzkDljuefHqxpWkSu/kfCvGViGn/vhgg7Y9k1B+B7AkNMRq9RRXnbH3ChS0IBobbQ28
ud7mqjav7Ya13PIS9MyeKcNglSIjjHCcqJgDAMAVbxOwhQfnpdX3LhCSmz51hLSN16340dKUg3Ka
nKFk1qamUnpfGzW1+2IZOdYYUniZaWyjyCM283t9KR/xK8JO1zOpZWfduSw5l9Om5qgvzohNBH6M
T7OdAsqG52bcmRDRSWfT98ehGKCA5VgOyymfA7hOo5nh+29czNT86mfkumVOpLCCdpFBdJEGvF8M
yAS/sxj4iU7Hj4ZltsyWyGFPJE/lgKdhsvWjcNOqANqVlbcQQMz9YFH6IP/DWorPb+IiuqPeBWP1
0Sl3kASt5b9OQdm5zjBoPQ7JGNxNISYiwzR9D1UFzLpYw0cQ/Y2NnmfAml+jGK3UVzSJE5UWbPJD
viCbWCWJ/FccYKkilcMNOcVl+DM4IGdX2ayuXTBjy/ZgCpX63HPblH/2jx0DriysCCLgN/KluOYK
65T46ldAgd28UnamDVgOrqrYYjvjN3RPbHYpktcsdK5BZb9AnAlwW2zi4xCqBg6ZcHekJCtN3eCK
5nYzVCUEBtlUlHojZ6SI/V03E+zYyLyRh6Hqf+aELw6fXSraqJtgCuMjpZVvsj/PNGoI7BrcK0/v
Vll4lY+Ae81bMwMc9dknB0zditYlachdmgfZWY/6t8/vdJOBrQME9xaJH0IEp5wiVVlgSMEMv16l
d8+QLRPy6QVJIB/27shu/ocNXLwY/R+RRUmeOrjJM4ax1lYvjOaiakhFG9ObVxi7Wo+aMQG0cO14
0Yx5YKOuc1y/SEGZlJH5uKdlOTQPCmXHVdqV9i5/BIAfovUtuttsiL6aZiSW6mF6hJTRb2SzRamz
yYPSPcim4yvfHXeKbmUrf5w9Cy9CGRaZe8BQrQ2YJzN0zM8EN2kuCgO+3J1hDEm9rgQ7KdP66CTJ
SqQR83UX6jtV1DHIagVZ0SAfLYfKMrikR0+y/3Oaovv11sirmgKvornRInu7JDL+aqZBfRhML1v3
WRM8ckGJ16QMpn9A512nRngeO0O4cpBN/ZiN8WfKT+O1HIqCQlclIsHTOnvgpu3JSDwT/zSc0vRS
yXb2UP9Iu9xLj3ZG6DSx6i+9Po3DlxlhPIQoqiNNVzuzjPw4fDYLaVYv27k/4SrCDuPf5sk+vdtC
UAiu8jpli4sVJec6F8DSXckL0+cFTI7KZuAF+hYziI8pnwONBT1EM2+Daiq2PqWyG0i0+Z2seZaP
4uhWiZzy9rOby9CfUxVhKP9ramel1R9T2zS6QwN6k6IJuU96Rd0NrpVflHmYTqHaYtbtY4nQYbW9
IcXbP/f90K1mVmRfWy7xS3GRb2krw85LCLfjNxd/udd6qMx1V7u4BRAUxNOhstch+oKvCmCOdCAI
WSM+3PlR7x/1Qjcf2BSzpxYzqGf6BiV/eEy8sjt6/gwAWu+Mt84kNyImTDEVp3h0lDdw8PSrY3Mt
Q06uXFwumldF6II+D1373jVTdvnskY/+mEpV1wbfsXH92UeUauOQE7yL6qbcdR5iFcvO58ceb8c7
D0Yncub5cVCd6bFsrJ6dpzaeZNMulfCos7ZBFRi21droXzR9qB/koCn2ImNKtFs2WbVxgZutr8tU
v4XTqVB/JAdrhzVZmwVnBL2YVxLwugHhBdg5ijGrh92CSWFA0Fu0ZmFYL6fE89Ad5iT5LvuXgzwL
w5xiPc+JyapKzU8FmqmVXbAFdHWvu+34RW6osOlfgVmjQgqsn2mythQ1/wmFHHiMP794nqkTCKrN
G2R62dGP1X67hL9mwpG5v0mEk5U3VC5gdtS2sech7egaoPE4c57jLpre3HibiVmTM/+aJbpNIiX/
OUuJKuXP5/o9a+5Becvn+vUX6yjc+Bl1jsq0cTPQuTNe1w9dEcd7eMmUHIjmjFjooadSHUfY+Rr1
PS1nwlhNs8sVnjVUiytWNK+MUdePgRgOg6G/0fr2JM9fzigaTHyosdulkCw5Y9oMPR44Sx31WKB6
KXtMc5JxJIYfE+8R6Pfi/LEERroPnwYStxxOxXDohx/DRHyoohRnuxNGN7Fe3fdYuWqA7lrKKgdS
kn/lAtD7nm27tY5/3drl/V32YTNyxjveOsr1guyqYmU4jRB1/i1tkWjG3dzb6qHGDWxYySnIXnBR
kBv238NyQI+LApsPh6ucHAVUuZw8ERD+dQa+q5DY2ZnDqk3OcwCne3ko26XolI+6d1wnlZN8bCph
uvTaSs78z1ly+K85shkofXKGL/yeZV69vLWhz38YMVRwUoEf4Yd/e8siSqGmfb6cJN/IZ7xCnjBk
ORxoZ4IEWQbCnUl1USUExbGL9PCMIOrjgD0Ho2AfgnD32Vu7lYZvrZi6TJBDghiTORh+GqW1b4QQ
at3N+YtqFjYq7da5n5KIgw9tnMXi0oj43saudVqm+2OQH8FUw7QX82NxUBuD0FUb6Rt5hhwIAiVf
O+LP9JXSHz7crdEtCMcDvTk7eYtFjNv7oKFdo0XjI3ozOwlwalG87d8jlpxPkQU5oGHjJ0152yZG
hSYkzr7VpP7zuNT/GZBcbec4cylHIHXqIS0+Fgbu16oX32NpaiAywl5q97G+V4Yv4AuSVz/py2Mv
LEwk4kYdFcI6Y7aqSHPs8sHx0dTUmXPQp/Q0lz25UM21tlOU4D43YmtW1tjbFbbNF9aRC7+245s4
uGAfuKEb2H1vZCCBhWuCSSRl2cQOYl9ndVZtZexAjtD4HPk17dc51AASAklyg/RVL2pD23Eltbuy
nLqaqBcdIkDkvinkGePvOXJYVmLbev5fzgNBkuAW0jz6hPSe7MB506c6++ZNBbz3qnnKevIXaKi8
fdEUwcoqUOyR94pOaPSwg2sn93XKLe47xAhy+Bgr17aG+/99Rmdlz00dt1hcds3twvAZqV/qe2Qf
rhYiYpboH9EHVFe5/DVPFX25Omn7UG3Y3HdRuMu1MriEylhcWFQ72z6plSfDoI5EH0L/h4WTt2b8
MEYXSqdWqU+pOGcK5+ACi6e4+IPpIJX2/SeqJT7O6S5/nSP/jjfgORm70YvGBf6KRlXbwu/A4FMk
AbrRIwkAN9cg1kl7HvIf4ZiwNxMtH8DItJLnsZnPL1OBeczvubJ/mWL6ww0U0KPn9gdN6+zviW69
F4CAYG5q4a6p1OrcGUOINwAqDXK15ruYWuXzvPLT7CeZOa/Bednp2z1k12nL3Rq7CQ2SDlfF+jGu
rS+55oZfy77CwGHUynusdodzAJ1xI8NxkXZHasD6J26M9yjuTXRL2nRQfcAykbgp4npWEsbASQFE
U/yUe8QPlbg5BqpjUs1K+o07Fij4RnOqjR1WLEXtyXxpO7TQKL8hExYBXMV0yoArojtMNolO1HyO
FPi/DLSdlVyEY9t6dkvrHGrmY2P40cNAud8tYXzcW6D4vw8hhj2VP3VH2bTLd18nThZUOUz0FNQk
V5TwPRwIarqW0Vyj2DWe8MnZy34YdVwHE49NtHgy8UdcVFAroOn2oS56/ywPtpv6QKHNj2Y1xVT4
dDrmWr+n1Kg2oo07jquBV76dSr97bLh0nNoRJznZ1Ge9ZyGHV0yQKDdoVvpHrSgzLOgw05GD2AUR
lLPstRyUJyW9HmApphRH3+zYwZjVyFdpxiDP6Z0HpRqSI+UV4T6skubFrtmCVHnz3Lv6cGqEe53g
F5bi4Np+dOKCkXKrcO17OZCrChpxD56F5utNvA4FpBDoS7hf2pmrfU+Kzjn5EmcozgPevDbbWL2V
zwLxTL8Z4mI3KF2x6ymTPeEm9b2NkuwbjgMvoV/kz2ZfafvW5soRx7P/WBvFv02oxqw75D2RSc1J
dqmJLSxlfj8i30c/6aGFNHufSv7U+BoNaN+7INKfhwYb1iDjCxFz39qXba6D/hjjC3h1akWMobmf
KTZHrKbrr3BSvgMrGG5KkfGR1+Ow77ZG7HULT9SaBugJQ3cfj4KpH2H1oxcoq1P3tbfto3xTVKKw
E07BIfc5ziKszvKLKlQILtVJhRoad7KVV5Z3dCMbOL4YRMzRPgBoGNdjGar7zz7MAv8+yzL0ZiVP
kNOs0cYPiPXLf3tWn5PSoSC4EXJSEsifZyxt8TfqqTtztfAviCPDx6Hw5p3lUTGjDikLRjyv+DE5
fPXYD6AIidVdSCyFBayQhIyMEskL7httOxCQfLV69h2hOuCU1HmX0AVq1QuS1JyqJMWMNMHRkguE
wTQjDcc/psl+Oa3LQD6QvZ3eKgSyclqgJR/PNv5+Nkc8m2yKaSV689WMvPjqm+zhU5mB5IbxapMw
2o0OEC30eGwFlFDY8LrBrYZ9wbOvp2vZbyV9c55MrOWSkFV+207aRp/K4ihHR95MBa3ywZ5G8972
R2QxPJkek3el6CvYymY5kw9X3No/y2bQ/8SztkK/wgvyA2tT6o69qmNozHOQxW/Q1EA7mPXLBFjt
Bih3Cyqwit7qEXht3hfTHpxE9Ka7ybummP2dk7v941QmR9ndatV0zEacXORJVTBSS1j641mO/udz
q3HBkl38zSaz/nxuMPvvndP2d0lbDP/23Lp4Bf0s6hR/P3eXv6kDMTbDuMyOEUJo4aCq7ccjo+Q6
4hiKhJiFN9mY49koJwLB8DepkQD2E7MBrDIizx7dtDlGXXdP5W10Y2ptp23kKdQErZQhNC+DWVkH
QK4vEdRPMJ9KSvoQXFKv1hbeQm2ZH5SiZPfvt9pGzrE8y73qlw4j9uxsaO47nlngHsTp8pD8fmTO
droh8pJn5rjLBXopdFm79E5475iDdm+myiO7Z7hIYQMmocQlSUo6ya39NUueLGep46TDQXXMdco1
6+RW9fd8sOIv4kH564FJqED2yAdz2H2XD7RfD8Tk/685/9ufkE+IuvTKZ8oSUYGFpQzldGABML4V
+XhI8zZ66rL/x9p5LTeua+v6iVjFHG6VZUm25WzfsDoy58yn3x8hT9Pt2XudtavODYsABiC1WxKB
Mf4wVaCUIF+IfhHmaggNmGyeXni47Hw3Dh/Aqf0rzJlWE2Fy23wKK1qJQ5OPrPS82seLDgNq9f2f
q9mOXK/FixqUuVa5hH2xH2BEFg3wG0QhSzQNvZaOoswV8/NyGRVyC/OoEHIYJPP/61zxNsQLiZWp
i0vH+XXnNzm/rhjtPt7GENTtFl6htYwMG8yE45yMsNNvZMnUb8RdWOGF4kZ6j1HLNNA2gbUoHFVe
pGPdb0WgKjqrsljFZlmd5sn/7aLTq3lZrN/MC9dphJGteM2PhS99/5dFxfwYYN3l3X5aVAFJLFv+
53fraygOeJp0+RNcYr/+8z/+LmJR25T7rXjj87/5Py386fVT10zWWrMSAvitHz03eShjW4j8nmTj
oUu209+KJmQ4AB9JiXPlpMRX5bV7zgPqI5Nyn4jIVP/TdOw+/zXdLtLP0yszW4rFPqbjQDIu8rCS
T15DEtOcQM6R9i0Zh+AHVVKOsShSoxlpQyfEwHGbu21071F2/ktoZFbvob0JH0eEDkrxK+q6pW4F
8aOW6fo6HqF+4MVqHwD+AT/Fre5hnHJvZTl0nEgWNT/2vzL0oOhJkm3N9mihTGWNcbpoeesu1U7H
XGyqgxhlC3cONUAdp9d7ESb6Lc/AZkdSKZm22LU0qLIexN180fBAoOZov4fMA1+CRdO1tXyZWGAB
qQJ3p8gtYTx4zncUhiuEUf5phsC5M/CrFn5/rTSuMyoKaIjEIIaCdJjsILsrNo/GvYuSGFA5HLj1
ScwNAcn4jqQ8ZOTfaCSGD1CA64dSehLHbtHIpSdxIM9Qqf1zJBo+hX2dI9AAfP7+PUdsNHVdqx7k
6lksbaaevXEkC9374en/MvGv7wl/MHXp9zh5ynKTLcXTCcMCaYmsv34lnmGIebIha5+BoSVHxx74
dE5sBT/XP0cpyglObfvM8eU9Sh7L73E9pqDg5AABy17ZO7Jr3Ied+0JByf/eyEC2Rq2zUTqFzD6M
iPcJ8dsw+9XLdvbWTxPhYyr7CvGDe9u3X8Q4SJbPE0OvQA9nWrFNf4uJHSjYTaA9VaPRXlWRi5k5
AkngZhSIVQaPzN59Ep9gKXB+1rkXPVEiKNaq3UUnTktYdP5lTtE/CWuKjzntNKf20+jUF1lysGpt
3KjZrtIldcOmo8BNyDYObdLqk3wCcu4l3zGfqtprLCPlAgXFWzjlIs8zd/o8veToCbxgM68vW7lJ
ztoYRtsxwgdZSybxVbC8KI/Lo7Me9ckXsu+jm8rqFYrgXfgj1/cCySUFcbgMwn64Zdvv7Bt0ZTcJ
9k6PZu68iAjFUG8yDaRm3nyT0kG7jSam25hjyIYVAMVbWqI/8zOMCUYeq7lcs02X8Jnc6LHiLsWw
uJiyRvU+kc6lCAnD597E2BtQRHjSqszcF60n7yh1DNeGo8dr2wqrh2rAFscHtfcN4aFTVk7ns4hz
vK7Lv/NseLLaKHwdBqVcxiD77zyN/806sTEradpyI77b4pKaeY/QLF91K/tuBGl9zFFg28tsIBYe
SYn6fhhQ/XdupJZU3nfkSTNU6icer9C1DcNmGyj2eLAE0xc1vHxjNaGED+aoX1NWVlBqDbxDWAKO
HJr6sfSASEaW2u9CFM3uNVv5hUBGdutF0bDM1HYJtZXy3p93mT6gAORFDZ6x092fo2wX6eMQ+T76
Z1wmV/w82filTrO+xvrMCsX8P9f8+or/W5yXHxPLk4vvAKxjiC66fMfTHJG9qutRN6ZpGklz02f4
3MfYgS7dYmzXAXvqdVdFtPFK21YcAm9EcFd4aHbJJBbLIlLuEOpKthpCq+ucGgvCiN9I7jnrLNLa
vZ/4+aM6GicYNtU3w44QmEe26mTCR7zF76lZiIE44cd26M3mnOKLesxNrM/FSpKV70GBV+iR58au
LvR2U8WW9qbrq7oAxIdmTLHtTZ45kPgeycAioRAXPwUkPvUVa5slxrgWjBGz8vzpfBcfBX5+mlSB
mMp8qnrIRo3sxi53Xl7Cjw7p60WfB5b102hkVdRtbAWcndqv5dKugPyAW8eRYD+OrolnAEVs2Mgo
zlRucY832ROukL9SMzJ/KJ50KoqKX/hC5yvWaqAUBiCuYeywlfBkPKXCQ6/loEBc01niB1leG6MH
Zp8E1roxteI11/1tmoTWj1GVoExY+XhnjagWc45StqFSFg94ef8yxtC9tfwEmeMQVoeqGt8rryTv
7JT2g+up8borqvxalb14r9qSt+/MvuFkagZrI1WDRyPXsJHlT/JDGl3sOjsq2tNKVZyO7+LvAQYc
qKpV0VLVWpNEVe9fZ/6ADqbem98Mjr42P5lPVMmbnTH22CF6lfXiU47Sd05yEtDbrs+1B8c8CbVg
0QDGJkZGBNWmkU9hyUkAdPv3kT/mqJAxYYjxixj1aKPkRrOm1KK+klZfCXZGVxb+ssDC8/b/HTEG
WXoAWV/6NcJRC/xhMQtJMYz2sMrs+JsgiLGxWfplgAuxiTp4TUqq10AZk/4SERfdQS78/LnAzH5D
iq1hx9Yrd5Imxe8RmXmu09x+xH682UY1WVOl1N1720t/XF6kGV9rf+weFIq5uwqQ4hZhdGtpTOxB
QH63iWb5d54VV+da6x6o3eYvsoKUGMkJnqZTU4Gvt+jSyLlObN94KEnwiv5MLax9Jyk1DBIjf0G1
gBISe7SjGHVeMvT8XhoFMEgh4xLv20720hhCrq7u92IOdLKN2knFA8fE/Eay0RTG1jp5zJRehzSZ
IZt95im6zvCwxP+Uu1HtuPNT81NfGFXYsedIxc2FOnyv81WSDfxUfJTGROFLNM0+849N86BATToW
6kgSL00emj6HsDJ1AWauqbtMt3PI3BR3toSTdQOvbfVlIJazDm11TLYxuoUXkhZ5f4inSxV5/cGw
YRteOoMyWRaKau/FwBwiZlzixIglpszjczjIURtJB69bfVpb3Dpx5CxQXBxWQaEYB35UjIO4my9z
X+SHjyRuqSMaZVou/hYy91WV+09MbXiXeUPf/6zhb76UWHIV+Bq+ZXEi3+T6OZR68DW5pu9TpDAv
MK2xSTCgjxL8wYB4zaVccSf6pggT1NVR1HNFv7i8ewf8MzoPfC0bO7fvrE3D1eI9OSHton6PyyWW
PLUtr+a+Bv4QpHfpmzpJ6M/9lbJxeim6KOuLbvhCET/IVb0f20lAmMztprJRsYYm1cZbSlrF4tIO
Bj+7VqwSnsrHiOiDje4puBSq2bWYE+rYT146fVi+67BBYx13mRu3avwX2+rCtVwjddE3TYcbWwR5
GAzTs+EatwK1Dt/3BgGl99A66nDm8EloW3BE/xJaKpK55KwLb9aNK4Dn6OcYvmEsrRC3+Fno+aLv
TMqLXAEDc/CXAbFAnIXjsmqHCPF90IoC59MBDUP7Hdwt3ECQiaJzhisaatUvTa8ASPkXgKPom1eY
VxVwoc4a+gNnxJWex8027QGeKraZ3sHzSe8iaLfYtkkmz7Iku7OjNr0rx++V6Tm3olF0jnFVJFha
WIaKvL5KcR3ovG+vu7yRoiWV/Hsz0bqjWC4A3HkNHW4jWmKB+VVj4O7rooV0Piv4C2n/uelkE8bP
0cPlLO0vRitUKJPEba58p3Rg2wrGetkaP/DeiPe1p5kLJ42VjdD2bbB3uWj+Gl6lb5FVyhez6K+4
u8Q1J0Puokvo3K2DbV1QnhIPux6Q6jIaFIy0ExXi4NR0yrrai4ek3o3vo3MzmIKrVDb2ljpt/dxy
wfGp/wXu6Xus1dFLkFjKchgT/ewo9YRbJR3glnZ9pbp4AftYDaJJZer4ojX5Iy6H3WIc+uz7UGKw
qcAkXuQlZYM4wM9HQNlbYAFW1T7EY96s1SZBSqTyWkDrFB+g6VOjmkYVeHC3jVTy1WXwMoGkeONW
w2W6UngdBUqYnInvJ7eqBJemSAuUnM0eGl+Gs2WZujtwOeNSNIHHKSfVUF5Fq1Hz5r62yWQQ6UWK
8pBpLXrGsnpziY7gGKZuO1wF06Da+MW6rHp9HVAREBIKBi4Jy9yqyyvRxBLirMmOd8YoKHkMrZHn
GLoLRRuOJ3zJykXfjdlzGhbG1hn9dt3y/DhqXfk79YFQiYuW2fW+Tzg2tqgMzP3xR4ToE6MIl2Kr
KbvuuhwLfpc+ZoiBL815GiA6kvMw+ldf4kTI/EKWCfJmkfTKqwsVYDu/l/nF50XFUpdmBbokrZDp
nt7yf34JY/rXNjDZkDRt8LMDDVJJpfmQDKm5bLRB2bWVZJBYkcuNiv3NWoa9+uAFkrpP+S1YiiZc
ffskqeaLaGGrYN5FrbwQM+tpuuyBovfs4iwCJNcFsaSbwzEYDfQDc/4ahTSUJyDrawz7MFocEv+2
mS4RgKvVqPvKSjTFgAhRx3aj22D15gm+AvWaUivktmmRy6VHBq2s0xoTlDDdiT6xUvbPC6qWv247
qqacI6L6iMhUsLyUSx0bMzaqSv360s4dnkLsq53dXD+tZOUIIjw7ifopmYXkjIzAJT6V3OhYhOq9
KM6KAK9CP480PTKlhipdQzFacjYujwLYim7yJOlN9uOqLuyLeLcYVesW7URxe4kRtx+BAhpbismX
gQlM60X4a1ijp6/aXg/zDagDlBtq70rTPExzq9wbDo0+BvlG3ALdHQ6+pECiR3yMhBqCpBuontvM
tqF3DRK/CSiuGCYW8xlCJkW4yKDVBgiVAGFva/Qx574e4cZ5dL77b+Lav8yd1us8EBjCItmLVNRW
ObZ5eaa8frnLqkh97WU9WYyF+q/Rfuobp9H/HCdGSVi8x315jfl1v8YFaLBlCPFPuUqhA9Ib9Qpb
g4A6O/lKvNejFaxutCunZpVWsH8aC3N7v0nK5RRspap/Fqoic7BYDorye7AYVes3NlzNba7oexVf
76ew7PprmBs/cnuongK87w6yOaBJNA0GuODtZcWOIXsyGpuRRUlesdZiNHUMbPsSEzGAKbjpxwkT
4OdXbCnLpzSUQHjKvcfP9jQa1nc6mry3otVVKRRvo7/3Hat+BK8jerO0Ns8uqjnNYDvwaJGykbQy
2Ehp0Bwp0CYHjM1wSKJQeScHGWcardbe0Nk5WFqn/9aadp2iTfsdEj3WTuSd7nWjCdaVdzeJ5WFh
7qXHVEGDZGqpEiIq4AvgH4t2OKg1Fd0hXF+ak4KKuOt6ybqqAm17yS55Ujes6qFDMK5TYO6hHY2n
XnOtByMynSO6jsHS9rV7x4pMEGpK4W9IH7ANFXstVxp/J7LiXLHXqRecM6ODcCAx5CzblN1YrkXT
q6UWq9Du94jTBpQm46Akbn4vvEvG4caEoP3NdNg6BEVuPoaJ1q8qRzNu/LzW4XsqxpWUNd7R8MHq
16qeQcsq7GWdWf1zEbu/OuRzf1ZetrSdyZpBsbqtm9fmQ9expbbtAd7NkO1FHsWJ1VsEbPszyqX5
/ZiqO79BnmC07Q6aA7BZkYsRk1KciaMS2G259IsY5/a8guFdq9apGTz7NDczu1i4kVkfx0LSR3CN
xBWh560jQ+uWpZ926yiT7QWGZeXR9eSfWuDh3NePmN67nIePprgdTDXHODku1rHF+yh76wTAh1eb
7rLSa8fpD8yzxvEq6NR0mnLMA8evoJU7fHART7CWrm2+mXXRX/nV6J4zKifXXaWDtiqks+jyW8fa
jVAnFronuWcxYMWNs1K9ivP21CcueWEWi8gFBtdT1wknw8RVUoTljYf09jKR+ZSXA4lML/9V4VG7
aMzWfFQirLaLoo6uNbQi92FlcIDzyc+ufHssXuzcejRsO/3dloDf91IIZROVwRH9Crknn4qWWG5g
l6cYoX+u3BBLKrIJSE8BLAYtNodasSfxNQ2lXRK1Pl6k/4SyqibZ8UOgj8MiytxuE2T4MbV9mchQ
7IIlSiT3JhZtGJjI5VotlOFUU2NB6qwxtoBmNZ66kbF0XVK9kF7P8Kj03xLCw24g1T/jiZISpXmx
rQqlWeFPVnCOx5XWKu0SEiyW9yJ9kyjmnWzxr50jPGRWPkUYun1X85/1mHYqWzd8QbafeEJUBeB7
cEpE9xHfBtLCz6liaUgQFdKq9mM8ofrEeGjagO/VJOCITKp24uNxTCb9R9FVaZKyQkJ96SuOt4YS
2d9pWTnc+ZJE2sEyTqILdGVzsLX6Jx/ELEHTCnUn03aqrYgVIaiwKzUgKdHwwqHYaSoa/6IpLhK4
VRQaMZYXk5y2DG8sbBnmiLSEs6oXoX95H2pjP4cTQAJYaQsa2IyvDUUqrivYicvWCILvnivtZbQh
nqBBmNusNdQtjz7vObaBtE4BYmbnAg6u5X7h8I3/0C8Vd/NFaJ2iW2QsR9MtVvPAJ/FV0qraUc23
bm1KG3CbOBOnwSen0RwvG4QCs+ZKyFRXCHTtIEDKS8EoqvDTuQvhWyQeBaAWGB9KTsioIO0CQB9n
8q06NXPcSdcuvyf8pCGrMo8K7QAxiooN6dqPYNGMkirbkgzFktfOTrY8qj+nmxS0rbjxvMS7TyOT
3Nsi4MBhGqusGe0nTTepraOMeRrtoDyC0gnXbVCFrxV4iE6CXd+HuKdbCrXPWnW1LSgUc5eXaXRn
tpjdiRBOpXi0j9ZDqrK30TTVXgXUHp41x9JWg2cMO9EcalSfGoiYJ9F09HrN7658n6lqce/oFf9L
ivQ04v14CvF9X4imq7fVTixZavx533VsA83ujiaEBbCAcnM246Q+JJ2Nc2ODqrykgoVVpTcDmZF1
2EkBmcwivdc153uOIMNLjF8D2tbNS4irPaUmub7tpktjlEgw2vlh7tfTMmXvHKpQK4gVl7YP7Jso
28w94q6PQ+QSCzie80BMSeRKHfOXtFGHFX/seql6ijWmi7hUsD8pPeD8eLRj5eHrwTZDyrsbNuBS
jYVQAkYoZTh4VvYoWoMSVuc/u8pJIUvqxkuUaP05UQ1Jsy8/JkmTE+GQ9/J1Er47WiOrd5cOqrsX
IrOz5qztjO6qSJAIEgNVluPsF5vA6WLL/xqcJ6Z6nYzfQp+EuyYfLoIA4mEGQK5MVmxJI6RqNpHd
/cZTzTyotmMcyumuKkGsLj7diqGg68yDS3Vwl+nVSXR5EpBRo2M340cy9r5Bk+xRB0A4JqTpmTxq
5Cey+ua96BjrxkOTElu6rk/YeODd1vsrvcyzhY7N6iHi8I4qxB93WFu/9wGw+dfoPMNzYyQb5QF0
7l/iuvy2LfWA0iMB/zlUvOAc9+XtiBf0NOMFYYP+KnMr6SQuhYN8kSLVA/arwErmgUvT79kxRhkA
y48ZX+J4nOJxqZ7mbozGrWWJ0xm/EEUZSsAL8oJC7VAcxF3ojTmeh1P7cjuPY4ZQL7XQ0C5zxIAd
kyBeiFtxGdTA3gWZsqvH0bnJW728hsmw8OFoJusY18PNEHR4M092eCJE3Pk9Yp9IsGq7eaCKmsvc
dlpp7heL5FaZLr8MJG0JNmpaRAyI1Ys2JmuBorU1yq+FhVVimFT5Lir9fC2MFMdIypZVGMgHIUzn
GMnKl2LzQdNh0P9lkohyLeAvfHv/10meUern3LR/UUfBpsB2UC+hmtNjQf4Wwq5YOaZVnFS5144l
ujZ883zlVeudjTw24U+/5IejDfABUBAH30WyhaA4fI67XItAkipWhU5IMu6bDsuWbvqJLKtEv0mV
Bvk8dZxkjNpT45nxk6zmLjBwR90adTs8GY55EAG1l/jLOAmam8IfzKOsZgmb7Kj4jlzRIuVF3yiz
S+sBiste6Xrvnp/LX2KmMVEJjWKU7+o2w7m1rw30q6P2TUe2R0SQ7CrRumQQpjc6QZn/EPbGxQEj
VYJ+p6hYvxQTiG5UcdtSbThYZif7D02k70S/CBs0fKyMCaon2wqouwb3Gde0PLHalzAhaaxMq/0Z
psbJC5tTTKE5vdxEA8JyctG3K5zEoF+IpPLcKZLKIhc9D2gA2i8OhXOS2gkxkU4KyPC6jOotX5Vh
mxmlti1i33wOGm1Nun/8JrmoNzUQto6yJOVnw0+yhV8N8jeqQAgSZCjkNqqOhjGIuJWYMTS4u/Od
fKE4WaBucxVYhouCiak+QqpwLk0h4zU3L8pQGqcux3DcixZ2X4XVVdvdV7h7LZrQTm7NeEhvxwg9
azDdj1FcDldzv4ZL4k7E8t+Kflz/R9ylr1G195guKQYoZFqwdnsD3L0MFSfj2XOcmyGme6LpBBZP
2ukSTb4NfLiXelwmNxCprTMbdmOfD1CkjLiBpRWTOd4YTlqsvDpuwuWYARnE+SHfXtpSoX6TOvww
EY+wzmy4rHOCBW9f+P6tWBC2eXGNbNJWjCn8Eq0zr3C3mVJv5Swff083fWxcbtp/bv49JHrkVluP
fRfczEWIxO+zPee6b6JrFG4IH33i04OhKO7dvManOBHc1VZ14zvZf9EPNAXIh2OVl+KFqD0Eqjs9
ipVbUZO4HL9FaSOGWLF31fHWbClxL8pJp2GU+m7jtZmybLtkWMgWhkax4cePfpijzAaMXRgil8jF
XAyRTVVe9757ZV6J80qBVeWqNS355DZKfcKQhKNp0Pg/yj3yd/Xi/eGRwULYhQB4soUTJMkB6M9U
mQxqdEimTi9qk4O4YOn8fiean4Y/TZ/DTcUfN3oFJM4fpBMK1TzEsIOUTqND2sVLc2kjRmwTS4OV
NYnAegmcBRFzCRfjmaspJyrnonHp0eyFhyDKrYtCFZI61rUgIPgAUQ+m0fyYOQkl6s0r/lbNRkSM
Xp9f2U1yreZoJKGXj27FVMZABe2f5qSikwTje1Og7eamQMh9Cv6Ym06GU3Kqp6idBjGZTqhDcQGj
Mc/GIV4pgZthEcB3cCNj07qICko/NZg0c68PaX6kEBwBiR89Z4OExfdLU51G0HeKzT26b2gOuOnW
sgtrE3iB8WiNLhUgMBiJ2jy2pW09ho5vbkATaXu43/E54H9vEU54jhR+owOK4JtXV+jg1EpyUqAv
osjU9ysPXeO3uq+W9Jg/8qHGtd5V0nPRJere1nprM+ZGv+9qKCFFk76ZJA5+mnW260zXfC0lxCks
yE5ojcr5oWpIhSGc6Tx+hAJ0uoQ2uv73UM3NL6v6xntoNYU2nfy+am72n1aNSVVxBgHpkI390ULM
Z8cO4A5RVSddBVOfGBCXXs77I6qt/TExtbVS9TBlpi7Vi6BXfr0dosn1Mkj6lZj8t7UuE21OrTvs
cJao22E73y4G24sno0HtMcbfhCNjEx3bybV4HhUGx2I0b7ToyCHiPbh383DVWqjdTV80CeQjwLFY
Tw7u9G0Unane9Qsr5xA490XiyymGxUWMfJn3KQa8fLvAz95v9nauatt8gk1FEGi2dlKyeWx0+e5y
0QHrmfV4FC28IKRDpUVvF1DW0AIBbFRl2IpRlPOzO0QmxWKiJ04ThEyLRFoi3iEnIBDjx/LP1QpW
u0C65tXEAnkzQEwPl6HAf2UcrDe1fbajrtyWWVHfxiXaFUFg90+DBjfX8QvtR1jU61oUAU3fXJlG
4f1UXIxYy1w1nmQ/ixFnl+XbNLWSrRHJ7SHXnPxAmaDc1pYJ86PPMDDkqHEjLkU8WDjPtul67vNy
y7/JHMnemiHiyV8G+DSp/L5yjP5YREwQTcWJ733TdPeiJfrrwd9lQGquksg8+9BSqmVTeDs1ANzT
F4iBjHWscwpyih1s5ODBUaVwP1pmvhSjjWsVZ3WsObCX4UMgDcGDO0gvSWBmAEOJDwfePEZn5UYM
NobdH9Sc9x01eoURmg9As2nvL4Ogl+H4uDJ8U6Y2uuptVZOKs2haLQrCKPSdRav0g9doEm4PqFht
3DgezwN5hxXiuGiLkzJemIgkvLFXfkCDZ/xlKc4SmBKcosQPFkrcub/jprzJ80T9NhZ6scgQxHnC
MU0Ff+4Od+w9+7Ujl9o1Fhwmcuao7JX2OF517LN3neNaJ2965VCD49RGPudDiSKn1ubWNZLp+rbQ
9AZDO1K+egtoUq8N/ZRkerjB9r09t34Yr+yqUR7rKEJv326KNysbH71qbH65eYoMr8d7rfufkSMF
3kKS9etByc1v6KOysVEj/zkE97DMQ0W9E6+cJSBeJSVRVw25MW2VszNHwoMHpFw1h7J2/FujpXgs
dZFLwVzzXvUgM8nMwFFP87oFvj/uDJySXxMpk9GBydBamcJSpMFk2Sju2jJtbqAHs8mc+sFoWatE
DeW9Nc3qDT7VivlcT6Q2TfHBK8WNthS8tSFD8GpQOvWQ+Wb6YuIyPNHcLKfNDkqba0tBghNRLURE
6Ehp9mJg4PsRRc1MWwo22xwl1rKTC4MObGEGfp4o9Cjlrd/0MZ9J4CBpIRvLLDT4v5kgIuLSTrsm
cyBbNw+IYG+aMQ8MYismOvO/LBPCDj7A578VpwnTiKxFZ+GNAZQwesqQExH9bmNa+8p0O1TDsQxB
1LHGsNdrH3SH86qjJXcwituHLvEhu8qychCDlgp41LMNZSOgACi1tXu0LpGomKaWelLf6GZ6EoNe
Jkk7FHKUJds765L3SnW32bqlNa5FGqyP+VGPXWXYi2Ypqb+KNjKuRUuLs4VU+QkbOdk6jxB2RYKt
Kxr/mPs6kmuZSXW/sAy2X2ntF49K+OhSffMWnT/c1CjWvSl4Ry/rqlTuFIgDm0rPu6OCFOAVyrzy
ln9gfavVY7gq2R48a63300qS9MUivYVDDpkkNNyXJHPGql3Yqlyv2hBGlOkNwULKnAYVvCDZUF7K
jhYCQAcSttamxIvibsR9hwpaLiHKm185qq7/ttQQSUO7/s6ixsJpcmltjaYMNzq3N0lOWlucWChK
YDPRZ8muqEL9KE4nYkDEWSjuXOIycXgZxnTnqwacvukUI849ZY/xd+rb+7rFkESojFlChKzkobD5
a2dThvbiEiTi58iu5APiSGl9lUIIvGnQLPzT9kLNEG9APJXs7mSFoSEpdxWG3WuAferObjnaNYWG
XGAZBvfjOBzbwMmvRVepaO8Rvj4JYwSFfKz04X1U8x1v16qmfrD8wMC9KVKekiZrd6WhkdrPNfkp
HQp5HeBWsxWjjU8+3dL09kqMJkH+G3WI+loM5njeeKHm3WsRsrqB9OuyQlYlnDGy+0tL4SGOlgSv
JlOPs0os2pEDaa8kJ4mXIo09N0Ua21J4NTEq0tifmiLJ/Ze5Scj3TyS5PwX7MlvraaloGhUvlGLj
vfV5K1bim4dUojwhqnMJLgJr8LvRTpT0lDD5FlWWcyPLRfBolew6Jo1928k5+vmhtwFUpD+3oXUA
ENtRdOnzO7mfbDh67dkNcly2PDtdGdR+ni3bihDm1919XQZX2JpCNZS1vWUa1R2s8PouTv1w446R
AneVPnExde9VDmTnIFqyYSKwzKQ45UuYZs2tZLvD20Otxv2bL3UIHWpauR2S+DCaGf7pWIKgblUb
DyZeQIvC6J1fPI1QOxviLl0YuWc9BHDs1lE6xkfUraPjpGZoD+PNEFvNOsmBqHTCEk+0cx+JoMuh
NA/deBvFfr40zfSME3lzLUQOuwwj5KHmt1g0jdCp96kjxUshspdi63l2TXWdhzzhUVrMz5EzUY91
TDftD4fL2etynIAWigBneKOmrG3DQtFq7hS35LFIFYvblJ3hJWhew5LxEdAx0Ea8M1v3Ya49q/ww
Lt1MHg+iGcTZCkkh46HLUSCX2/zVCCL92Za1fOd4zm4Y7HuqklfhxBMR1kbiLhiHrR825WnuT2SA
J45Wlp9ckXJddjduKcFZm+aLC4wK/diG2ZWdYMXmh1MKZ9KvpKKjryzf1DZCVE5vkOqsBudHYttw
tdCewwoEWqIoDc2xYqo8UrCbYsWg6PJRlPNsU7txtGK4vWA7oqF2jiKJoCeOuR3Hqlpc/ot9U3lv
i+FGA8KHKtNPoRoPzSxeU50pLprfsQWBd1Ga4X3J4/+qUi2afhIHRwVbNTGjCAznpsxKCHeVXu7a
l9JJJRg+nXumwKIcePK8dJntnkGNuecWec0N3FdjKfpELOAg1DgzM92KPnFBb+/Rc2ofwQIWGnxZ
O7tvvof47kVyHU2ZaOk3Bf8ppdKxIeAuG+xuG053qNO834m+eRQsT4gYZWQd3JqDVzWW9ZqMv3Vb
YmNwa+ESQV27VdnQ00dNnYFCDk5eke1FFyIgtcSDC4/uRpWvLxFTrJbDtLONsdrPfble9piF82uM
sR/OqpChw/KUaEaByYNcIpcwtSmeqVctB9lPfSKmEDGFFz7YKoqXoq8ssqpfXCK9zNZX87qGhut2
gRSS3HA01qVYunF6Tox1VyQ/XAz5okY2XvM0wXnqLxFSh51IF5iXiErmE+Cz6Tw3TfjqBKr0VJh4
tjlhigw3rKarQfWAw6tNdl9o0FydDMMIB3mRZLB+FYXKOa3bL5Rcty+WBEIpXivZekqlDQ9HfK5E
pyOHysIwjBFCGPLz4jMlBi6zLx+5eaYYF5Hz7Eq1W4SH3PJJ9ZJVgazSc6zYwb5yMRxunHCShxpN
MtAcY3Loej6iNjWA1dUQ6ukRfDUZYzQiF1VaIGcqOj+Ni3jspkipFN5WN9VuL0Iu0ZUBJD4yfNCU
Vn0QF72Hz7IYzVDPF6IjkRFVNrXJxFp0miLgEna5x4O+Puhd1Bw+j4nJAceQPFO9/ef4IGtQOQMl
Uh+6koPvpHK0EpDtCFgOCulIe1nguQWoW/QLEHfVytsESMvhS7+IUHQ0g6aZYnCeXvdYY0iG89Nz
GuWgRZhIibu/NUWflFuUcsVtHjnOKvT5gIh5Utz9D2XntSM3EqzpJyJAb27Lm662UrekG0Ijaei9
59Pvx6geVY92FnsOBiCYmZGs6hGLzIz4DQ5Dk//Im7c/j7xNzi2QvOuZ9DXLwG30v/o03cFqoxh3
f8Sq6Jzo5LDGyiZDrLaHZAZVzdoyf+jMwTjorBrvLLd371AnLPxd2YJYynD5WlutFaJ8aQ/TEcdN
i0xAPkW/MleNEd/TvwidknfdGiu77Ic1L1gwfkzPALphMZrzcKrr2b3ARXM32Frk/I7MfFN6Vvw8
t9gP+XOl7uaGFfm6LIJnpTFmvkKaPE8YnDxUJVzTJVYOWjDYB/DK1kqaODC7m7AH3I/CJc/gsX4A
iWF8rqzhhc15/aAvi55lTFoyBsPyQ+v3mEQu88zKufT9mALANIbLjbNw4zcgCvMrmNURXg0Rcrjp
1UlziWhrePgkFf1dorvBMXWaex4/+udaVTHOCer7ekk6RXOZP/4eKxMnvsMeANoFSVpLx5G4U52C
6l6L+qp05k6uXPQ6KfcjeUtYMjRvA5bkdVVc2KwmR8OewWuXnDZRwI76KPpNg74pI6v93s3jtA1t
pz55WHc8K4P6S8a9bBF4DnL7KYC5ecaTMNqWA2QfXCzMtYMK4Xl0XTTF4+ZBDlhHNg/Sz/bkfFXm
koHffRJxm1ApcLKQOMEgBcHWHOPTL5WGLo9X2S03KE3HsY9JpAJjCzLtsUR3YwgxNmzVQN878eih
DE0Uat/LtqnjFtNjiNHqNzJpCJPkrX6WS9vIcx+6sZs31lIgLXrjDAjEPFemh7PE0uWh33VydR8h
G7rk0C310TpQezyPFEr5v2PJIKtrk232ChRrsY0DBQhmFC2WZK31dc6MT1lqTX/X1SsbOsp31Wwd
WKdafw1hRk23ndrXcQiWVJjrPhomr4mh6LO7ognrU+kA/aEIq93Ltcs+itaTHebj0+iE7QMym/4h
wGBmO/BE/EbGfE1VVXvjHvEPpeKw1dOt8ZtCf1zUyQVpti9di9FVsxzkTA5Or6y61FVOYoAlXaPZ
qSiOUhmbajXdyV8fIkTusYq7yB8v/+9KvxqOUTT8kC78hFRUJ6xUW5dJpGylUw6mNY0rO8o+G4uX
fd0EG9dJ00u0aClLF1YJANEm/4BCpelsemt4hPjJhoCtpwM0OBr2igbqj5RtjbviLhoHC5NilSxN
1g5fPWpV+Et+QRckOjWmj+Z0pvRfGyP8qY2D8qiqNaoVdcfqfglHKTPdOFMQnVFkN19te1qjnT18
JX9j7mf0m3YyvQibk16r3SezUow7SFTVWqYjY8szDfuvS9Ep0YvuYzy7XFa+lJK7M9rpts4thjXY
orW8xhUNb65FwUkOMEtn7COfxVRpjHPlkEQJLgq/A/5r0uxcJ0mUHys4erj5+yS5kOPMlJt7VvS6
F78pODqem7ivnlnE/UqLrPnedQ6O5p2mPuDY4V48bvp1w87oe5z0z6naVJ/giCensor6rUyw5h+K
D3AZCFiwj3otOwCeb97yLt3JPCuMxo2KzsQ5bOGaz2g4HsSVEg1rmxJBbFH6+pddZbVy0GV5nOKm
uruWjPHjxNdxefmqyyF2/LMHEPYkrUB1nbsGRawwj1nreLmznYYAH6ilWcvqOkvt752nakfp4xHm
Pbi6nl7MtN1K17Qsk9jOssmeDRy9FASg5EvKQdIHdjc9O4minOTbXv+CICgOCaKBBkIBaWh+FspM
EfjBw+9WPRfhQ1TZn4VsIy28Ba6tIZtDiZxBf+AXV+VovOqNQuW30Cf0RArzi6SruroCwU6B6U5y
WX7saRvPRPZTRi1quIcWC/NrpqvE1uHeLoEjLyQZOZB7bDMnecm6OTjbRdivWlBBpN4UdlF9gUJf
SVpJBqQJEKJ6SZzuYhoTL/FZrV/ssQ6phcIKkUEJS/YlQtmI2HEFOyjazezhjyXhThFP914z3t2u
Jx9ZxJTvFPRmhyjMHo2ELPeQmzNi2Yn3SUus/BjHuNNJc5HjvkPHmsz8MmqOlfvY6OVBWnLwzL1j
4ZknDWql98hSzw/SsmynxTCrZnW1TLb0Kdr4bQdIcmnKB0/j3jK/9G6OTPesJuq+L/DNWHDvgCjr
WN07UMu35hjXa6x/TZZbhY0gTqOc+GlTvYCYVCCAluF40zXIN7SwxJSqgZnaVxnGIF5xHhZ8HS/w
R1913EdHa/PXGs53WiivxWTBjxytL9Lqs7k4GVavr6XZdeHimEr27Rq7XDAa6ztk9fr7PpzL+1zB
FhNxr2bb2jEQxzjHUjA0RgT2OXhl2O0srKyQW4umR6uNpotOkY/6ESsdCADkNgCv8BCgCf3vvSmp
oq5W/q+mGWnvwX/MlWAZ7fPYwtDNrLdsbbMLerrppfGt9OLWtXk3qRvplp7bWLcESB/3fbLTMG1f
yegf17jFAXDL0Bvu9d0fcYPagMZXhn0WKk7PWtmOZyh8U7NvNYokUva/5l9unR/AJ3poN3sq/PPy
AO1CtsTIFgijo+wcH++Q7WD54WWYsxajuvdWPqq1tCrVSxDWGLcl0q0XCF3uxnGs+cuQz3fWUm5N
c+2lq5roLXe9YevWWnxXKNm0aVzzV79Yr7m6OWyxN4djtDTF2CiO6+cmd6w76TKgul2C0LiXMc8N
sQMSt52m6N4aBaxrhw/a7HjqawGV/0LBOV11+qC+llVG5kzRzLWMdo1hLfdVuLODWnutVAND08ZR
DjJahjNv4dmd78blUrOWPARe5j3KYJYcvLR3P//+uB5WIY/0U+Z6AbqIQ/nW/fL0QXlNJ79/IKP0
3VxE+2cLU8ZYbbuNNJXJ1GBNlyDeW614c7rhl2MpzpFytrItx9TeOMVA6XE2cwShO81muTeV/SpE
3pZNJ36EOCuSjQ0Ce6N3R4O8HlD/DCLRgAnG2Yo66EJBPLI3WU4dr8V0pSWT5nkaBbJSfxNz1qt5
K5jWegvb3SaJsXyeDI1IubNAVEr8V+1FHbuz7vaSW3An3B7tIg3WH7IHciqHiezBmZX3SlqGit7F
Xk4TpfprAl14vYp0fchOUNwCxlMqEVhAm4fPpsVD90kdXfOpyzBDznRV35VpA27cbnLy/F7iHK/t
zElPXTtrF4nuu7KBUbAOalDOa6ecEDMrnMs1NG+Bw5QtdWSJlQOSV8XOs/ICU04+zc7cv1Av+T56
LYmaEF90lHsusZd2LP9CXotqkOkHrUvcRwkJXCPYRnxFvHwt5zFYDguh5TDUJr6oy1VkoHNnf7Gg
3N66pF8LWZhufSpTb+0UVzs4AyF/TjU/4dA5rLQArd8wT08SkcVVteP3GJwAOMxPiYqBC7n1/H8T
EWawE6KMDbflaty7qrNJHQ1gy/U4mVF0tBTt5QPa5XrKL2Ff5EZwvqJdBMaS2j0SUiZ8MqXY8dhP
P9kGaDQL6adfbUSKu/B/tYWFQnqTd59ZmwLv8cndI1amnevaKnZBEWefeGa/T7IRh21N/5dXw14r
MxXTcXZX26Ay57uh1N4n6YqVnS2YJFemPnJa5S4jQX3j6P/J49cW+r/w/fHXzOpVgjw/v0Dljqda
vfHD0nrteijRpqEEv3SkkvmfTJ4cAMVdVdbuN9dTlNXkBeVL3vO2AISDOl3qI7HvDsEBG1TnQa4E
HwjvkaBVTzEA5VMZat/LYaqfhN2cLl0Iqly7xMpbopYuaUmodOkd1lQNt7J0TVn+Vz7iPglDZCeJ
qlySXb2l6Nuc+5u6Ewu4a+ecRN/itHWOt9zXUPKXtnm6C7z6VNi+PgAAtCMgn1dtDrzVkgNmxnst
7efvvHcjnNf7+S7KTP3RGaC5ykCURCFEfz95dpuI3FKtGkhfMCP1cTqHWPolG1A3yyEyH+rJjt5a
dgoaGlSrtilizM+N/rGe+6OwTvuFelrgzEMa+0V67Kp6SSnl3QsPdUrQCYFOXZ9ksBoQAqgy09nJ
xKhzogN+64BFF0IsT1/3bGYorslc5DjyrePF2KrF7o8mUqLjNW39m/KfttaH/ut7sDH0a98VTycw
S54YP9pp/pQrEJmcNgwvcogi5UtVFdb+1sUyKrxMiYbgSV6AnEEPAEyFWnjolN/s4gpD2Vldm52S
xVBO+nun+GX7PM6G2VW3c6F5GxRW4mc5ZC0PuySJ45OzZHekLzUOVhO0T9KYAi09h4P14zZnMofP
DvSO8O8ElYTVICZdSqm9aRANXyI9pUIAvQZBtMWky7RKAI8djylTDV/goRqY2SYdmb9lNJ0qyCSG
jZoEZc9W7G5Zy2VALgsXlZURdVqnt36mxl21GAKNVR+sWqszP6tONGxBCTh3qguXRy+CbpeFLWDL
yL9HM07fpHE97fSxg3/U1cmDPQMlW1pyKNLEWHUdFQ5pOkbsnWA4litpyizN1h+VJnEu0tVbYbd3
Kxe8/XIRpY1qbNeOk9/Nz7Nm1y+uWpG+KfVtF+jTXlwnc9d69DNleErnpKLSOB/EddJvk/GktRSs
pFmlcPXqRbr2/zvJTeHqTUuZ6DYpp+rMq0rX1hU6+7jkgn8Q92kU0KLjoKc5IPgab2qvaV4gbdsz
Sjh/xg5NHx1nVBLXAU4JL11oSWwcm6SBPJsnIeKtykYFtVflj0AU3W2M/uIONkXPwxevlMTFMGQv
rKPUwEs8re2jDNhhSz3xxj+i/pjtFGieqw8jH0751qeiIR/qZ9Y/l719llpj1mm4o6pk21oBJuCw
Tz9c8e5G9rmfQ/uxHJAn9Y1kJ92WW8TnzA/HtcDg0yn2N3YD2eH3JLXWMRPNMajT5vjPSRLlpqhm
yaTIrLR1qvbjOXQA0Gsjgq/YnpDKL5OXeuHnZXlmHAxKrU89jGPWVIQgu7DSKGz+5amDsW4wE34o
9Ijnt17kOwOG1Wvfe58HJWh+8m4md9dNb96IwW9SN/q5jAxMasE/bWL8ir4vH0xVrjs4JS90J0vg
MHlltrU0dXyd+gTjgQqgtj7mSOTZWLxkjdqfZHTuUQAyo8C/yGilBqfG090nGbT35TS2yHzXyTNr
8aOEmFWT3IcxWlvOcvk5a7RT7rNlkyny4WGn6uvKzA+mmxrfSh859cWU0rW6XwmF5c+Fm6Pi4jvG
qVPwn4oh3G5+hw5T6/z0CXXImvxnqJOrH676OzQeuverKv2w6OTZH66ao/2r60n5jJFFsdPbXNmT
lcTDGtSqHkblK1gq44ytuoHR4FB9zZKOrG4Ypvdo4mQvGAA9SPxtejgQhhr9f06v7fF9umFaqUyX
y/qeA9cqgRLeFJu8Hd81RkQ4xDM6FyPP9EVaje6bBkgWQqLKgLXRDWcZaO0ZktJYtHhQT/wCe2m/
B+LIh2rCy4fJMuf3Ff74SB1X0k0AGu76XcwM6t9MxX8VjzPV9MhsUdf78zQZi2GFFa25kfFMU4Kz
nM26/n526/swW4Y9F02B9/cVuNlN5ebTfeIHHjbM2lZat4MFRP4eNm65TW1j4glFLFhhfkNy6lSw
J60pPHI/TfcfpsU+wh7uQKYZqJS8h/0RjRoPpYmdNGVAUOsY0n8cuL6X84a9iZfCMPqwX5VONzL9
3e2ycgl3ufb/YECCI55yo5cp50z3q4uSskIqQ/0kLTnkakF5dRmUQzMFPTZpqrn5YyA31eoifQkX
PiCp/IJMFPXYtoBps5LJfYHVyuTGqC0uVa/b4Vb/GuyCMtetfYuBeYq0dBjX18lKXTU7mNpIxyxW
tLKaQD5pMfFZFhZZzr9SbYQkPGQBIp254mTwdeoG22st9a8ze79ITubQ7yDbNpTp8IURc5irBYzP
dixUs/DkVH2m38nw1UzmOl6X0X0HxRr3sFQPgfrnMRvPCNMMg8zmGaCWZ6/9jl4ZqpAoKWPcHrqu
8oGDLOESqJOrPBZjvbLGobV3kl03lQa1T6QOdpJxBx09dSuniVRgz0vi/RaU9jZBYe4UOPbW39NK
SZCpMTAriz12w3Orf741RdpampkHiVFfOC23UZG2vjWv/q5RCGo9J4+CpGaRu89QW9NX99m2h+ZV
y5zuOW6rfWnGzSt5+BjrbO/LdUy1ly9iqvwZDM7oJxxTaiIkrpjZBAbohHFklbSMliMZF0Uf+r2M
lonLs8+ZWDoso7mBCVAY+t2djMImeUU+sUdgjMFFgl6+WGwU3nGuleFdlEtqsFHXILcZ+cn22lyE
ud41upYRpzTfR8pIAwXKX/re+aeQ121ECr9ytf+8kIzMZDnXV88sJYZ5j6u1qX/3VPdpsm2gMLVb
bowJXUlpwkkyH7PGcg8xSjQrY2nKgJqqHdz+H9K4hWKF+gp81TlJ1zhbmCfaeMxYZPgOQHv9sz24
/lm3SgQUjXgAHkESDGL6iBHy0ofq51G1yp+ov6wFyKMquXJmc4f4ywLgSWfEO52ezR0SPcZbbo9/
lZZmPLRqW35eJg1V26ztsS1frFLd+O5YfK/AKq81hN2WxQOwPCrEO5096Sc1dsMVtj3uosBByGR3
5Exxc8H/t3mGqcOuElHKCGb5tqiG/tBPGM43CCR1YZm+1b0Sn+PYDjfSL9MTGDS5E+uINzeL4nI4
BshQW8itYXuLmJmTzq++Z9v3faWfYrXQOAHs5w9actCiBHq7pG9/j/qgyl7Q6k0O8zIqwYE1Niw9
Rlq8kMM4huL0qtQD/H9Orj0Mhc3S8zFmACi97VMFJ5JMGR9J1qSUQHwNeDTkEfb1sL6SOf7Sher4
6FZ+5q9q0OmxoccX6bMqShfAX849ebmt4xsqC5h/qozXYpmJyieL2+OtP+aJcYEoiREwZchbv+N3
mwks0Ywle9Ah15UlZrJrA3bvaT5WqL+o86pZIC3/EbHYKD75+FjcIjQTJXA9DTWEfbPq0tdoH/wm
hgrhM/ELf4u2kX5ll97YoVYc/FCjdjoKiVT6qdxPwGLy8D42i59Rr8/f2bhCoCqr4tEIeuUuiBVn
TR1r/u4Pw3FMyhH9ZQxeDCP1drXl1F9dfVxJgBJiZ11GdXgm1aI+a0H80MmeDaQNCO2q6l40v/ou
UgWQ2RuW+Er2VMaUwXwTLbp20TAYlOfECfVvuhl427IfvSNS5vurj31qUD+n7DSskZxIv2YdEH5R
ZiZbaJam97dVZ1/6zGy+NC0CEhnZnSckNhIwbRYsd72zz7GKXUznefZV4bkcEzReixntRUrOL/mo
1xvFSuxduOxHTaTFHitVVJurSxoP7bazrAMcZkygvdGfLw4yIlAU4f5Bt/nPptvqu4HXzOcEsCiC
xP68BwCTfMuRkkow4SY9mrK0RvNTurkZQ+o+3/6IXu5RKqwvCgTU9ZDVD6oV4n8++p0HtIOH+rVt
muzFMMPqDzcARhwUWx0nuAfpakYruCwXyNRYWSWKru69Sc8eg8XtE8jaJ7fjJ5tqTX7tSvS+P7gD
CnH+mFOR5NeZAJ1AVWd50cekAHGiUbbSvA1IM0IBDo0sT9sNZRM+xCxuVtgWQT3WKRQYGVAmaboV
LtlKok93eFEYb5n5cybb8Orl2ta2A6tBDCjSkHuHPjlOCZAT7HX20rTU/r0vX/r8JSRq1K1Orm8z
LM637aD4cK/QF3ATy3yRPmRFa6Vxn6WnHlwepAW7RKsIH7W+D+/ggtUnG7gZkhHl9M2y41MbD+G+
ManyvTYDChK6iu8rIIZpj5BthAasrq5nI+6/hnXymGaB+fcYR2s99Pwf/tihz9WE5qdKKcetb8M0
MRwzWudNi0enWd7Hqo3LGKWJZBX4RnP2nLB/CVrTOgyVWqz9EmT0egA+OoC2f0ozu3+B+mlsPMuB
8RfCRhlCdEKWS/l4ia8GHy7kjTwQ2YG7xY1mWAsxQAauTIPJdraBM/Jr4h1+ybxxjZI6r60mg3QJ
8d0/f2jXqk9ZwU720icHq/Twykq4QfTSf/Bmi8dpZ5Wn0Jq/BVYyPTp9yQPXHbRdSNrpIhHXsJod
S5zmLlazxA12pO9jU8WzWA/6s9OjUr3cj3Ibyu0Zm6xjEj1xSOD/c2uCOevOWZM/SMSt3401dRWD
7L3e2TIwmFZynvSDF2kn8urBpdIX+8lsUacdQeBRjtW74Uie/yR9ckiW0f8KGagV3oFIZ6kYU65X
i/srh0VDPuoOnN6q78K/IOhouzLSy0URJ/iM7LyHvxEJ2hix5k/9tLCDcvs1XFpUI9NnF1qSjEm8
Pv4w0cJ+acJB+eRM6UOOrv+DDDkNUge5jjqzhKsm9XZ7yD0A/1xL1aCx2oson4xOdhYe3MwpN8pI
JvJdUGSe6hDlpBzDBgUvlk2s9sGmgmp8QfHfuB4QTMHfTnGze3wopqMM+I1qXG5xbgho1qjU0zX2
Njdoi32bW2cpoKqlShrI8XnwLBVZZ4z3ddaCylAdh0euCeya7jFq9cvc98VKmjPazIeow2ZAmukI
WFMZ8xyQRqbdWzbYGr9qi5Ws71nmIk+TkgecbIjP1+Ztgf+h/WF/cD2FG4RrsG6dsYxK7uRgptHU
rNyxohDUtgieSVuGZt5IVDp719xWsWPuPS2FLIfr31nstsIIxhJon3glzcGBB4houXPsT+48zhh7
J+Z9nJeBsSpwVAGoxPtGOoOYkZrd/D3QiuJyNc0eSe2wByp9BxM35ylcpISnpZYgZ7HUEqR9PZXe
WvSBwe2P+2WOTqlu885UjsMQhAXPuxyTz9ca5ZC945feNl2auDCnG3/KquPEj/gVg/h8qVPNF2n2
DV50oKWeSxdRCK/BE3SZNNl19RBE4TcJgmaPFvryASGicMcCpPPOAw6E7UiVX/QG5dh11NQWTIDu
TZB1ymCVmz7yu0MP6wzVF/+9eRstar07AA4N1nlS8TKYvNo+yMIu0u/QVNEfrsu6YdCCNT/Aei9r
uPeFnNMfrLrrVjKhX5aDMsDU2EoMfk7L6g8cQLAu56SGRVYVyNSw+j74JHJXjqwYXZ5KD9N0zu2a
B1nfUI3FvRynwG5jZVOyFzNzUx9c8iPgEQyxM6f+gf9CEWwdNQ2Y2keHhb+MQejyEfIt8r9rKLSP
1w8xCrLljoWluXxN+cK3WdcvijEoD8sf/C7L698hUUFvWxRgQ/P6l8t0SmPRwbOap9TsjjFEJF7Y
iwyeKOKJ5B1+DKsEyttdAc/+H328JZDNvbKJFHdYG2BZDpHTGWRTSwVRsCgNoKAZSnlsFlzkrSn/
XHnnmNdRwUnemjJ6C7Z5hb65vvut8yoHjY5m51sm9hqGlezKYfb/AsfIeg4YEURy+EO1bTb3KNNG
R71y42PRDdW9Hrp4FcSm9yloHaDSuNcddT8FC23DHDcTN74IdNS31YQnXJpcBC0qo9KcF+xF4DB6
C7YC9QniJLbfjfWAYHv9xDbxm+x6WjIVgDaC7GgPZfV1sE/U8Xi3oQA6bKSrxHtzZdixfdSV1N1q
ndMXe/hdmOBmlL3ZtE/M8eEOTjW+NXJjyV2QDhska+P32wBnG5fCUz5/uI0VUMBsypim1cE2VAu4
56Dvs3BjVU5ySCaw8LzGdWS1WL8gHTYPPDQrHTQNakkI4nV3talfQDu0uwiE/nU3o0YpUEBy6VBM
/co/XNtx3kX3YMVJ6IKyvPbJRLhJ52j6ni0CFiJlMRnd29QBKpUWkOrmKQuqt3yMq/NVDsOpQaIt
TV/R0iPicCqAHYRmAHe37iZTSnUliIE/wQMgj9DjcTtj3roDKqRRXR3asAAV7tfYkmS6om57FOye
k8ZXnx0Iu5rb4x2ytIaSJ5hi6Cj5FcBF1m1Ydyue1MoxoAjyHOWmc79cL8eKfuMMA44eG7wTALgl
jvrI5gDOmNZ/kgMU2F0fq96jtBzT0ldK7KonaQaTam3NtvK30szrqjvNxsxv2AuHT3rTNLt4aMyT
jincA+vfYD2GZLqBhiVgnOmTA4BFfVtE6rDWNC1+aGIbtxWWmcOxj7o36bsFB4rS3Wc1b3PL5p0+
JA/AqsfTdRL5Ae0uwfZOUEX9OJqnwlKCK2tM4EHSvIKMGvvjaPPvZrc0SzST17nhlHeJryXzK/VM
bYvCHe96xSe3gu7OombkO7ty0Vy6HbpFoCkBY7MDUNbz7mJUUWtK/HJqDqp9se4/9Ei3zJJrqhN8
HW2guAGZGTxQlviXKLS9CxZVOg4mFXVxGZHOVFEIqhOkMCCFnY1yblV+ToS3UThsgBApwG5673K7
joyaKktX3sjokBH74VJyWvlttQodMsTSlLlT2RxsxWj25uTBqHMaZCGpI9hmmx0by/Y39WK05A/g
dwYUFk662bJnm8bo+qy/PsDTtlvzD9Xdyy9fDmriDfwsynF3fY9FXtDxeKV6G4X527uMPtsg61Ka
WrYGk5sfugWkJAdIlSR/5qc079rnpHIKxPZ1+NlLQELF7q7qepeS6Bweq8lSnq22TZZcUPYjUPTH
GXzfq1Xk8b5AODvNPXevRG1zidkHb6fUNsFhWPainNJ/t5vudH1O6zGeyFnY/GxwYoG9yzXCVl18
6o3moUv5cQ2JSu3BVrC9d1DFqpIYq2IV6+DU68CHWi4Usjp1TxkFiX03+OoTXLwW71Yv+zYY0UV2
UC0aFoVJXsTSwYWBGfyqDm2zVZKAv83Jpoure8MhMOf6bgaeM3f1bmozgzUxaPGlYHI9k6YM/NFX
+raC9hX/QLeBSql9/uWXK8g8isq0b5e9XXso+VjfTA+3QbmMpg7qyWn+LgOMjbPF8bhb3I3n3mv3
2TSgg/uv/j4YWU9KSOFni9xg9smJg+hi9ml/nMlQsySkxCJ9cijYD17kLI09A8vB4au0PsTdQpSB
amqiVmij/HGZ27WswHM2tt4X5O344NvAH01tao115yjl5jagBkO0NpPM3FCV8EECROio4yOE5oWO
aoHumScZkIMKSwEhfDlKh7UEyhlPmOJcIZftTvYanna/tlQ20AX24wAFFhWdm0aHnP2/hTpkGNm/
d+mP27zbFFLf0boMwaTaVbk2C+71oEEzdKHzBSR/n0znGCsJmq8zVL3IMvOzFvvfpSX9oa6qOx15
v430yWHO0nYNTGQCyMp1pC+DNyiXxpIvWDkuIIVpZ1m+e4JFUJ/9klKwPrMZYFtn3ovPlQeYB0uR
ZNhZMkLaPrqbdRXA6rmzsDup4nuzJAVwxRfn6t/j2LGaXVj2qa4PMKD99opM1nxnPmQ6JiwySim3
uNc95TozXjj8UX/RIsvY9GXhbvDr6u9t2+rvUbsc7s3Y/OW4Vn6QLnPpvw4uYWm5LW0tuEbeJvYs
cA7qWH6RK2g+/61kkk/pb2Nnc7K5XUPpXrFOYUW/7KHWk1IiEGJgWZxb6IXkjX/QJg0MSKE2pF8N
d20YT7KQ7AtzzQY4eZEtg89NKS2/V9yVqQUm/4tHva3WAZrDkF2G0bueUsdHY0t6r6dNrOtb1atR
NL5FUWZsziw9p4PRG8X6BkPvcr3f5dgqrI0MkMNtQM8xVwrL6tKG3UuvwbeTsuLQOtBsJjiraqhf
pdNu/VpleHdKpF37pRgohcTf/dLV1iMKryWQtluptmfd60DVwQ0s8+9v/VNPNQWozri99UmIjkYN
4B7l663fc0kQ4Vyi8bta8LHozOvIpuXJV9vDJzmr3fFSao55NmfF2PrpOKNSmr6aZBF/LqEL2OdD
6OAn1hmI5nsoGmSvZWHYEhqArN7xyyj7Vwz34kor7gRrJog0+DT70ansy7+7TIUlgiDPpN9SvWvU
rev3xBtIbemSiXOKnUpY9+V2GoGjriZlrI6jqt7fLFAAGo8XURCTPi+xq2NnTdzN1Imvs+RUDlUV
1cfRH+7rRVPs1p9gj3GGB7hRaj1VV37Rh/czu65Na5Tdx053GXEVMzxEffrzGo3QzuKivAhz+S18
biI8IET3YZQiKCoTlkPrpV80lsGHW3/sZ/2uXLICYxcUl7ktQTcpxXpqSK9vpM9L4sX0E6jCurGq
CFUAAq+dWc0LZ1VMiJqqTAr0PE32Mi6HIQDpDvEGPXV4uZfbwPtss/IO+eBDvQnWSRQkF/LNyaXs
w5HK7+927GIyBkGiWLVemVxkYLRCGApy2nf5IqcFQ+s6sV6CpjzJ242+/IqQLjj6KZyg6yVdOVWa
5e/818ei+1BnRX3qKUSfJ3XOzt0UZmdpypn0sURBD+q/YvDOIH9utOCeuUA0GsTJ6e0Kuqu5yLub
OcUuG8HyedDOat9090UKx3HI0uSvBnip2/jRTyv3bDR81PKJOklzJJGb72290D9FTvpTIuzcP5d6
lnxBihwlGtZAkvMYF70qZHHw6WJPrf+7qS5NUBjvo57hvgcbdt0fUQrV+Q1Hrh5vNVDnJxcxrH2Z
lwPwvJQqW2QE39TBuVgWKemoVdY2emM/2kQb8Q/Py08VhuXbqUu9O32qAApcr9cYdbnuVYCqbrrs
pmI0dEVqV/rYUFXoOCw7zXGJUSraV13eJbCpQQlIXy4xMof0EVbpV7FVi/LkOvWaUNlQk9RXIAKV
nb7sfiK/Ym+0nE3oH24TP3LfAw3kRg+qPv1gkf8eInFq0eiXqM+AAVq9uZI+OcTsVrO2z8/SimYd
+mmT2tu2hVY3gqm666KI9UbRHrGDwdTld5dEyCDGJBll8eeMNc8u8yxzM4/kGdZmh/KnqY1P5cK6
GZtuMUwAUwl1/Bv0I30dOUH1WLV4aQ4qwgd+12BbEkXOOkgj9yspVET2Av8XaL1NkEx3+azUOHVD
TA2Lerx0fYWCobBYY7S6ojJvlh/dP30SKAdl0F9l7o3xep17vUyGEMpyZXUuudtgl60FhyGIjSGp
3vGf0seOwWH1Dn8ONMcN0nFrypn6MeoDsuMWhvbd7TryGVGykNQHfd56UjQbwfMf2bHY7Db4gzs1
XCckAc/Suv0doGznE5zmH5F5F+l68dpUffRo5s1bFrvFW0K+/BgAmNmAsC3e7GZUQOLmEKSXZmc1
8UpnX3IvTSf8P6Sd15LbyNJunwgR8OaWnmySzbYyNwhJI8F7j6f/FwqS0NN7tGPO2TcIVGWiwGaT
BJD5mQs3RyHtNUtaocmKFJ4RGHuh1aQMBpYRpfnIb7h07+bJDzHdwmbc9b+zkCV6k6V04Zsss6YK
HDjO8JEL4AVM8s+1Gs37IfSf5rXUXt7lmotZUaElzxnGrBs98cN97RQJCmSufwqSzAZQTrRtCuvB
wYRRBL1pKrbrV9uihpMX32tgFvssSrt9AxP8udJHb9VOyuVD76M5EyofIavn23Es/HOmeAGQsZo3
yuyHL9AW5lSkAlAMjVL9YWh1YKBN5XKjNt2M2WEbr4qp7wVbEzC1j3juEOPTaqcoBWc/PHQWcVZt
H7LI97d95/zcG3/vLdFlD4mi7qEH1b79F3nZAAqCy/DeTfRc/WD34Zqu0ACWEey3jATEOkTP6FOr
JI8zTt4p9qPVtz/SrvpcSpixqb5rg6vw7FuO3ju+2dBIsQYI0C1knUySi5WeTDa9NeYcq7IFxnvf
mE9zk7nlCdnQmxrV0Kg6N05TvSAvtOPOHuPOTm/2rV6qOxt43KcJtFQXjvccoE19MUuXZtc0L8cj
V/WhKIDTZt1RwzblYRzSs5oVxqtmB/IZRfZJYFij7j5k3QFdU9DB0xCbT1gvUqbtRfJQdHRpTRxb
RNTL+8e09ZubCOrqruEf/1q1GXZVtv+MrLR81tvBzrgTaI99a3EhSh35bGr62NAiB+07lqVU1JsM
8tLwlxf15daT5UNWpuqu1mDzxQ6WWhDAlFUQWcmzqRj9Y5EmKxEU0jjQYL4YHhVWMaU44A7L0eMJ
XPd2bV4VHxMe3eyyHT6Dw+VWwlWNO2oj1X3VDzxu2a630yCabGcCTh9TZKaY+rRoiQh6Tm60tNx/
64tQGNulCCGe3gqGiESjTbp11MYa9jkGSLlpI45zY5d7GBqrBk/p2Jhusq4ynjVTke46I84xpTCM
57SsxhtygQcxkgKmMJ/OgmZ8EjNyEj7LOIECGiekKoilWKafncRaSks5ssQ3cCeG4ky1H0B3wsqO
jmKYmvJ2oF28mDRFeHomPHCBncuSeNxBdyvPwKhshNMmdSC8c6d+8RTv7RKV8GlSJIUSHJmdPI3F
pNqEP3PmY5bMNDYp9IzRHm+96C5u1bam483u6PF5BBSoHNU2Dw+6lDIUEbFxUkN3DoquWgeZ5rxf
NOMdHA8MxsUulGSYfUqLj3aYlMf34TeZ824XWBKXx2FYzWO308Y7tBoGaS123QL7C0y8jqnx2/ZS
69LM32RxCditUlHUm1pedFlzfzbSFGOxmTPFbtlCXNOrMVwJoo2YQ/PUrnZIF/wiRHiwuGcMWiOF
48Eeos8CKfZOOESt5EEEZ2zZEv0dWOBnS9BP7OEQh+nn2UpSLCzyHEnF1CWp+RygZgU+iNt+uUH/
k/qZFG3tKua7UzUXrVf0e7n2jHuYainFp/w6Z6hW5O2wfB/WS4qtFPr9shRqB2tgFhtjTHik79Xg
pFNjWDmD1D5bnRXfwmw8iqCYavpsaztm9VCEY/vseCYyMQ7EKhEcuqTfZugX7Jpe7q6tCvFMNyf5
MCfyt6LVjX9qdgX6SjFh2jPis9cH0H7WXp9a98JlpXWAxXT54CAUhj6YsF/xnBydRdVRD3OKCKyc
pOlOP20gBstXji1mxkJ1LIwoqGdeZK/FUDOjfhNmXjlH5Ta+uWanPGSBpD7o+cS9sX7pO7s+Ig+T
FKPe+sgcTfrOYtiO9YARH8TQDrI/OttIQfvpVkhBz6kD9BeA+MNH20eqU1MMl1okae9WnNLwQBo+
LsLSuYIIkBaafN9QWU86qbjohmY8YesVQbKmeyRoFm2DMCYqMXPQm9gUpt295k1eXkSCyAcDCIB2
omUgYaBfnbG7IMlsPIkpZaBw4ij+qspY2p9wFny3hxtUQh1NPVR03AmJITa6rFjHJgq+L1NiD72j
TaU37kWMxBo5Z1ob1sS+mFYTAdz3rKNRSX+JKZH2+3BtoDA/nxhR5EzJyxnGjPCTiX4hnFABSJ5x
yAuaWc6j4jyoH94gkxeAczRBnRG0QUHfLZP9fOyCdY4SGrA5HwwgUlR9o/QcKKNyl+UOiiTxVBZW
nLtomhJx4QXqZCM4eDEmKNvFzii/cslQ7uZmmWuXz++GjQaJdI4WXfrcaFZ0jHtNfagaWDj5BIYX
vcW84NNVWcHfhiW8HdFqFMkiKlqN5ZQsjkWN0H2UFSyQAbcBsKChhmpDEHyeSigwL0L9Ile9MmwG
s065O/YKnuCJSIjdD6v5mKRy16jgKqLsMh+TcGe19pMSEeBjHmRPooIUtQ0EnTgKdzOvehmLWpTI
EXupOZRrnrqCn4liLA4U4aVyBY0awJsoHZkx1dncphk0yw8JOSJXNuyzq9jpCbGoXSQEizpHfpwo
vQdNyBLpBu5q83FosR0B7p1EaUcUc+Kq1uBH5s1hKfcUYf9zzjdCHjsVc/p0NX5zkPRpXP2ON4rJ
eFnj/XjmOSaIiJm+o+1ygxukvLZf3QafWbHxqYZfJcm2roPq31e6Up6wpkMHNQH+dh0wWtnaCvVp
kSzmxF6VUVwN+v1yuNib160Qb+FRsdxFBUVFECucTJwadbLX1mnuk07W8Zis8lzDqM7wcgp+cXbH
fyu7E3vLpnAd/2f4XU5plkS8VolO7SSyOK2wpGgBJmlqFZ/FtWm5QDW19STLXnZ844wsolNAo4hz
/AmynoDbvwM4w/06YllKAhQhjhDXRXQHskOpAhzsMsXFlTwK8F1u4pexQCOKOtrVatDiH2NZfcSK
bq20voIxXHqcKrTPIrOoqA9GY/IgRiBxPiR9Xs7HYSiCTjgyMnciiAFUh7IOmo1i1cbwrY3dIiog
olKBgL0z4aLEUNVRh450FHcz8YKCAsErteTpcBqKl1uOqC779ojmU5Ce4TuBNEKOLbxrXA2qQeKO
vybsqv/qQivcvUlSXDm8m8dzpuNyxV1jhRZS45KLtaWm+rmoe/2sxxjzwTv/lE0jRVL4s8BP/9oV
OSr4e3Sj62ArhsvBQ5UH7WqZdMJiDdjAuxNTc3TJlmSgfpKj8PHfWwNFSgf7tbNvyS3icW477y1z
elXCZ7JijKLDFK+3PyaKg/X2jgYfDkbTSh1CI8dBqgbU+huEpQzj6FPkH5CFiPBlMMxu3vyOugqX
MXpUBEKRCBL0Dkb6mR8IrdohFlrBasn8J9v8qmah8iDgubnSpDsZ5uZGxMTGyb/JU4IYoA37M0Hk
e0r7YvpUe+vNxBFfLX91jRfLRm8SfOGmtwOULaLHy1shEu3pLxN7o2qvVPQNTsv8fMQyVjpvU3pJ
9NiZtjIcnKEtjnU6PrTSxH3Tqms8lMnHOMEZMFA852xZXn2266zcZiNeljlCZC3aOGsN3/FLbhvG
YzuYTwg4W59otXpgYkb72MH3/4BB1aoaR+tTkjX9PqFTAu6ANBNcnZNidtMkinKCI41J/ZQWZMrn
zEB9Er1bCpkqSkciHypniNJi1F2wz9kMBhjw1g3uZmrNm92md/x1LiGWIyZnaB345vBt6jzLDVC/
jTpZOmg6RoIdPISdNjXNJbn+Ycuqe6/4pfVIjehiO035UFmonV48O3Bh0iTmeUxANwD3giE/9OFT
FaT2SnPkbIsx4pieZLyFdzM6oXUHul+99kFWVwPEyg+hFYUoFeFmS8FV+6DVhb1rQKpSumbodRpC
DwruQF1o0FLj4r4dQm3i3VPS9Rsb66kQITDs5WyM3L1VlPN+DQ7lBQS9VlVRlpxO97Zto4X3jhV7
h5DWzUnxbeMO/F60d8GKTyyTcoP4pvWCQEeN4rIpwQ1LjQ3EaIN7kZbqaaFQ/ULCBUcwsSs2YaUW
PCO5wWaZE8cElqOtisJu1i5G0bcuUtRryy/RgpYVe53s+psOD0me7X/BaFulUK8dItViaoHMSkMY
vMlFG1g/FuAPDkJ/zstwTHb84bwI1g3BpGynN7jsDEjN41rfmvJGxIPCBRLpWz/eadyJYTyGyTYZ
ShxYFziIAH84KOqtwXg3WzEUmzlnaPxsggZ+qc1KbynkACbxTXXtTvCNuAAsHfIMLQRKxSb9EKeu
fFsmDKArQ9FKVDSQQxWKpwg8jGvflYf5OH3SRAXoaO5Uv23g1DAUc4keF3eRJT2JKXEofMPPiR4i
S5R4oMZ9W3rtkKHfjUNT7cSwUcFZFy0KDGJoV8qLlrjBTYycRwSX9dfILZpbojRPpdFIr2HVOyex
HmIpqJX5iOpH3cNYtfK3aSfLvHmn/4+Z/5LjdVX9MaCGNtoeGvxh8WoCANxq0OXPsdGlZzsKwIcB
xnqpbP9b5yDjr8FdRgm8+NqktMVHzfWwNWqhE3qjenCrBgXgTKrWOtrMX3I+2X4RNd+D0v1c2mlz
1RpQ14PNQ3hoq8kXF8Y35k6acS+ZPEXJgQVoBCPAL7Jnvrjg51G4atGjsCfznTJOvwyBvumBkn0w
6S4eDDCy+wK1h0+6cRMLlpJsbfUx7Y6odfcvoQ+5bTpRLmse6idlgwdi0T+YDpBsB4mo58jrj7Wp
mQffN6vVEPc8ylYNaJ9G0rfi3yk+E+K/y0P3Lg0b/TL/r6fPihF0DUJ5vXpY5ko/8rb6QBdeFsuV
v5c3xpFGjxscZ/+hpdcYdrC87FHZi87hMj+3GadoN1BoFVGv0e+BXWWbypPzyxD7/TaMM/3ZyrDz
k9XQ+yuhwsgPkv5jrOKblzvNJ03V5XXKzdMDvQqQz3xFTo2pR+tIU9R73XCTld/q9rMHumcbOmNy
TookOCN2I21t2VKfM7ugC1wU1ndvg4xR8oLaydWZiobuVE0ca3SrAoqLW7uOqSG6dqLMERTVGVsi
s5nEUKak5UDqRC1cykLfT7I+S2tucMzoWPcyrCXabkuvLR9zWllLnogsOWKIAeyvZt7S4RORlIbc
CsDDp66vvbUAXwgYRsJXaDPYqc931IBdl2Y5fuEoz51EjkBzFJEMRtOMbmKqD6rqMlCUwzHPwkyF
682By4+HH0Qe7SVdKa5pJqftX1IoqZ+1RG23WCr6sLEG7SY2ObzNi5qk+xIJuXlKzMfWcCq4wzsH
k5q2mDJ1jJTxnkC6bDpcBAonqvdiSX7KMA+Bh+b1rmWvcrvbUhGvLwhcJbdh0vXvBrfatdRa103Q
J7cl8PdcEZQ1wIEu5ixrkaa0KXRFKRrPiCxOnBHzr2xSz+kkPUdUTmr3qd+2R63qi1tkU3SPUR58
lC3lqe1K51Q6lZqurMKB1FD1lruVa/nXrkiYZ0XCnFtTDKVBGrYbMSmSCtctjTVW4NkxRval9iPg
e0phuOfcfoJX5VxwR3MuvYdX7kabxFUHhYt+auW4RZR90R1GrfgoEh2a00AwpgX60r7zyjrAeG/K
i4cu2Boab5LIGSFScv1K+5NkpPKuhNI63aR0n9I2QBs0TL71yGGhCZ4mNws9CPxIPXEbM2cI8Jxp
KW8zcjDBKw0YvG+1wcfA0ptJUdu5YN3bvdoOmgxMc6FHO1xB386uneCj2xrDpnD65iiihqod+WwV
T03cyLdGDz9mWRB8xKVL2eeWDXXbwIjxpyCjEtx1VuXdl4Uane2ytzc6T8JfWrB2QpBJgurGU7EP
z5Pfj63wxiubALhuaF35o/FVCr0PTQcWVpkYyLIRvYvVUm1d/9txeHN0O4V7cRwArezq69597QU2
9bs+u5pqkl3FvNj7e9BLHB9Y0JQyBZDNsY/1dNRyaFclyqHv409WihJNp+TIuYOOcCZMhK+F2FpN
e4imwsyrfGfzLiCSgy5r9lghRavliGWV6e87R8n3ZYYPRKtQZI4fx7LOjyioZZu8dLMjzo2IZEbR
eO9Xqbofqzy8y4e2vovkvNn3+IKjeYgIrsxf8iKHWGzbQ9t9ycP0gg3JJCf7WmCu4a1KI7rPU9n7
gjGdujJBwD+3OvwWsMk8E5erVnWV+3lTyeo9vnLDRlIbffMuEIEAh1JBPSWQHM2EXDZl2+FW68Dv
zXNe62pnGxVWFE7Ve0sesSmIpDI4iDOJyUFLvoHHydeAp4GgSUHUXF1eV53q13kqdm0EOao434SB
N2LHwhBB+AGxaHTguD2OB+BhE5hGUd1vQMFVfuunUZfxNLdc8LCS+KZFYJnElDhguRCGevzB9qJi
L8r2vqb+CBTMhsWIAiD3xWJ32bwX1wrT6mfnzqofy0kGyMB6MosD80tiylQ9JKN70G3b2A+oqx7N
sbGuAGArngHt8mNXSw+4Q7lYZbv60QMMlVZd+01CO3t6ACqeVQcDxBYTqrPstOoJeykYJrFbP1Bk
R40B0cRPXpIiC6hrP0JcABDffozLXr10wn6iDZTVu2FV+OnekdWEigKC6iHl+UM9/aSL3+VwMqWs
FP1F/MAvP+tLrggsuag9vYjRMi9yowAfSTvAe+miuMgnoQ6AL03ij2urgEYlhpYyBufK8r6L0QAL
7An2+mMdysOlddP2STOScG9BD0dZnmBrpv1j6M0xGy7UegTyuZdizbzHGGyz6OO6lQFjcjCdNT1+
OYYXMjn6lZF8Kvqyfhzb18Hw62s0eogN625woGyLT7GvApqb5paAyQ3PqizKn3P1tFekWnDwcfxe
LclcLGw36s8CutRkhomLj/d5Rjy9gzMJYFM1evznfHfGPw0CP0UBYsv9ZLoSXXfJjCTYmGO0GrLU
Qon3OQeY8GTQ13v2OmxMnTGU70Rqr0cOZAVJmeg+6harWGMr/imm3L5a5tiexEhsAMAoB9fkr1r+
xYO0c6rBQ0HA4OpxfANIBIcKi1YBzDWjFv0I5ayVNsEUBZZRsXorPFKhtDDi6MZToSfy2kYMco8u
BN5BForCiVL2Nxjd9aOc68Gptjy+VZHM0Bn0+9xFDSOoAVwtwDjxTR3F99ioq2JHd6PDvuT393q+
fRUhcaShIFkdGVAFp6axPDY/eqPuzqJDjGxtuQ1tPZsbzGWURXfQayFlTf3mMkP8SnHvstiMHmgB
bRrc0EAFWbG7SVIfyNJvbOyCko2Hxz5TjYuAzFJY8vet0BnjVlZTIHPFkyWJIPsmZ9WtxycxIcVy
tG7sCpnbKe4GAfc3U7qKuhOU96kRPV2WrGlT1HaKxuU2jnrjog8Z1ywxJTYxHs7TvBh4+DjP0IHS
4duUe8PdshnbHOJYqPV3WdlkBdRBxmZXItqdZyeRJ6aWI8Se08t0kvJrV2nBXWP5BThQxMcbEFNY
wqT+Rz9NPgMO63iff9KndKt87PWk++TbEwPP9aLHvhyGXav4iMvXTXBXO+2hLnR9hck5YkPTJoY0
c5Vay92VQa7MATEnoplhD9cG56EAT+aNmKodg8oYnfh9pjvpAWoQFltGVT5kro7TcUffem6diHFU
5r/GYdmlJzG2ChBU62TKF+NqYikVeovTSOUVu0GmhaIbrfupsnPEPNFjDOP25NBB+NxXky4Jctm3
PhsVfOwwVJb0Mbj9/aB+Un6cDkqo6X0ep4OcfzioR50bq4SwRpmUCnipSuqVSt26yPE/kdWUsn3I
QyQiDN4F4hLPhNOmcWIA26YXHZY5D3gigkVltxFzYgEDitaxNWB1F9PzpJhT0sli1KKJUGGhAJGW
jdgTGy/RsGw0C64YivwzoPSeDJzh15Ca4qQ83E1OLxwrAiJlWSU3knhV6wA7l7l3q+RVh7BIXsPz
/7XwsojldTY02vMyI9ZZXmtRStEx0Mbbu/mo4+F/zMPwWEz/Ud2cQClwXeb/t+32b4caDzNdVzZX
kduo3wetix8AJbanHALsavbLdE006wK9teBO4rdpqn1506R+PftfdnAKd51eWZvFQBMq1wmhxPzK
w7T8yLPMUcti4zhDJAR4YkZgFJsMKaIZWVF2JaUCRzmMSoDGVOIoq1CpVaxk6+G6bMZOG66ZtS2c
LLiKVBET0yNYoX1YQBZZ8gOsD1UA5ywXOAn4mOn4JSxW6P2dWG6ZFnuZUr5d7t3JliVB5d/4ToSn
ubMU2o51lALt8V13SvSiAIM+xiJh6m4t7akm0qWt5zvJemlnLdG5W7WMRWssmLK1xpW24kQiapVr
RL/dm2S6X824U05zr22SH6UF/k1MiZae2ExTdYUB09yhQ0BjHi6AbmjDkqXcEi/17kfJ8l/0jqdT
Ov3WXaBkwUtUYuyswZA5iqgVjsXWC0t9J4Y4s9P76RVjI5KVkUa2ZJXZWkQ7CGRAsPi4etNSbdlJ
4C4M2smMCj9WnnLjswjNi+Go4oxcc8So0KtH8apiBTQ7BcoPPZ8uSDyF/5eudTJojWmIh21wnnex
Z2IX5cKz2EOLMjgjBlJTxwYwmRlfFV8zT9CJf260aWiMTZECwGVSdiQTqVc7/znuSq/8z12ROh8l
FvjH8XImkaMATVkj+9xShPj1EixxYjG2rEHGCrJc1ZLrnaOKnrWj9/55GQbTXD4OEWRAtb+1Smfv
36XQdIyr1ZwjlhDHWL0W4saCNci0tDhEBN8tLeaWgMijUvQ10mxtt8znFGur+VXmSTvubCVBQxQk
zSnECPEk9v5p+L/MvVv5vy/l/+llxJXvRqvlBf73ZaKk43ryTzl/fDWOmsM6HYabOGo+3bwMNIC/
nfpt7J+We/9S3+a/iYlD5zO8mRVnn8+IixjMXjHxH6/p35/37dnFMuLQKmrwM1jWXiLL3PtX9Xal
/+H8SQzo4f0/6M34zWnf7IqX9c/jUh35vbLcgkfSID3l00bsdYaRvB/+U4rIm/BkJ7H3x2OXlCXv
3dn+uNS/OPbdUssrXc72x+XfHfsvzvb/vtQf35dGkh4Q6Eb0fHrr//hql8D//Gol3FQimAp/+0//
iz/6j+8p7n5UwP7te7Iss7wn/3Ts/+f78cel/ni2f3w/lle5vPN/XPqPKUvg3du9LGWiSRZEHqIu
DbZ39mrgBuI68PS8NroK71Fw5QqwQyb9CR3TNtDtoyxxtiJRzC3Rrg3hOkzRJTCvAJKViGaAuJ2W
Qaz554Ji6KHUs0ZqDzeJMcexoio3hdbLF8lL+3OUeRLyE9bwyabBXaeB+uJgMAx8Ttbu22njBKZ9
DmML5XtGYhNAY+ehPxn2qRdOqkqVZM5HeANgtkhvlDlbJIpDqEHQlczy07KAKXXePVLO79Z1tBEF
tRgfULd3vNeqUsxV2o3NXdFp/ist4IJ+cmqew77wX017+IZaM55C0ygNEXOAdngvRuDgUQ6EUCRG
uTZSgUIzSKzqxU9y5wSrDH2CXV4Wk9EUYlinN7u665Xqugc+9HO2XXZFLuWPCjG5EMGYAFwh4HAD
nWZUJja26Up796NnN9prgpkzfaH8qZUj70Nf2/bJ90N84EsNISOXx2utT+qdiFZ5366DSFJOIqr2
wUtPQ+1muib4C5qaytQOzZB4XSWg279AbPuG+JLy6MshKup+MHkhpN0XK+3XtCaCfVLigeVqfXdv
oWB7jwnDKWhT/c6RczXYahLSAkjNXJeMHGGYa6V8ETMmCSZyzq1zV9cYok7r5O2kI0yp+4Clh3Oh
MPnqAoPAVUrunl2EgaQseLaoPGByd6bYYO10TM/vTUcHu1ejozdSkLH8zHzB6ExFrLFLMAhkaJqU
o5GJAlQ0DQvfdvfAztUN0vLGi2lgk4lBi/sziq7kfvSiFFIQyVqPjm4CCncrktMBrgwSSsbP6DAW
u7Dtg51ITkfoAwoKLTuRrOu6tkXFQJ2jwFCbreK0HpKwMivLSryNkQDZi+QsK5yNPsjKXvwJGkUt
/JQk7yBWjlWn2vDYXB3EsboGNjtrDe1gSrh2GYVPxZ+Xi29Tm55z6gkfHBPXFpvHzDGNpCdHMrBI
nKZ9Pb+Eek/PdhzDD1pXBQcjKuKtiPoyVvMS6vNHEUVC7y/YNu5Vz/Lu4tTuVW77cGPZiosBuFQ+
N5A1D7bWIbwzDTOtVq5pYt+kfiiftaasntshWXthFj2GpfSqAzW7g6Y27vUsytZtrfc40XXYkrdp
d4ocM8VyLPmGFmD0WAMT3ycTeD5Wc1h7wdCFOzD+6Kw4hvKhjdBGGtWkPItho+nYNnBJ1CcPHXfI
njO4pLkFwDuvpOzZkCMUQxFBOMURzCy+L+6uyHoT6J92HeJSR4tI1R80ML7H1kRcScz5UIwfLNlr
d4WHRreYE5ssQY+qjhwKQtOxIk8tqMrTHI8RsmUpEVBL575qW/kcOKE/OZw9jlqHtIUC6yKyTmoT
8HF2zZ7ispOxtVD7vxMbEQr46s7DWk6+DBW2ZD7ApGDEPNEIC/8JiDZPf1bVvMZ9RusD08vPWZN9
QmYJoZ7BwIGnyupt7enDjs5CAWvmtGzUqKrwr54ma7f6GXGpU6+iBv24XsvKq9f+1fhtdMHV/VNf
OsneLFFOGwNXBwGqbnxkeBRbPWP4ON5Co98EjRkf4qEq91ZWew88+htrVcr1WxbL1xTe6cYHl71v
Y/NU6hU0W3ASay2qxkNjZ6dYr60HszSsBykCzqyO1H3FnJLpSGHyk7Oq/CF8UBRrH6IzeEl4g/su
do9oSErI4bEpda/YS5aXrFBRkC6WYba7PmyqFairukZvG47KvJtldJnzto22Ncog52Ziu4g9kWNT
I97WchqtW596kgLoIe30+yQN5JuYocQwGZr4Fmg4EkSgdOQeEULUpcWcbikR7bkU84qpI97r31Js
Ia+L7b1Z4ysWgHnZiDmxSVMnvWnWC77q0b1NG+uWausUk/BnO9KfQ+QQrkVcly/dBAM1IKRdpMor
X9DSg+kNBwjJIB7O3czLHhylzB547NgPoWRebCQNwAIgp8iX7nESgHzMrVHdWLksbfypGzjmfXqM
PDAYuh80k9zvCihhuXVL21zbntfd2XV4iovefmhsp4ct4atbtwriT60UfawLqXvwh5K3EuFSuqBl
slIkiY5Rqg0oUg5f9M5t9gZgmUd6wL4ub1pvNL/bknnDvgf5jWTqGJYaMvaq3h9jmxKEXofpk5gD
23Vp1QI1xJxrYBxl6UELivEsD5K+py0SOj5YjsTQbk2ZZRu0EYNXq+qqFU51Fcid6tJanbYqbbWj
ETJYZ7GRKzwCl6HY0zMrOVCVfkqLBhl0MdcaU+PP1PpNrBnWbsCVbA2hejgPNl7fnqPiCGkp8Uc8
mdZOJKVrBG2tQ1SYygveY+Gm0xDU8HTJeHBjaY1J1HhqzekdKnGD2xZSnKykJnwZ/KlKTXtXLfv+
hzHUXzSzUT9kngPero6DA7It6c4EMGz291ih9vc+919Hva57DNV9ZZPlkbY2Ua+/aEnpnoYKwfpR
PSPkixiKnT8Fsr5tpQrcwmB+1lstPhsjlUrXw3bIyvL00kNS3HZtN36QauwclD1XElVapanm3KxN
ZPTmTezDinVuhaHcMqk3wdEy8tySnFB3ViCK9f0yN5RWvvWUStmIo0RACUf50CuoWy5zKOTlG2iP
n3KZJ+UcYNaLG8ff46BRvhtOuRqzpqL92TkrqCjpYxMgcto7Ml7vKpW4rJWg8EUOTqpp+inFvDN3
Qv3W0g252bH1fbCV9FPdKN5W1dvuqJct3YO85ufMzSD0tuljbRn6c9nYYKtAv1mtXV9rbisQ3QZN
Z3QBfPOozjYimrq4mftjoe6lro4vatEbqxboZqUjsWm2J0Wpq1uMgNDzmMHaNAOjB5tk2Qe/K7yt
DSJk08u1ed+jI7mXxzDDpdgxcWmDZFT31UHpqmxvFVny4EMtRMwt9b4lnnkq0rb5EMUltbxE745y
mgyPdsfPo8iQg+HB8DrnRfZrTF8gFR0CJfeekQb+GjvI6llJO1yxnA+3cdWEd4pRmQ+1bXG3iYjd
16Tqvjt6Zz22eMJwN4kIeSmbxZc031k4pK0UnAyftW64eE6nfFSMVNkMo2Zc+NRnd0gnpTs7DQDO
+0jmeRlWV3nWr5PKir6mUHomZYXqZoeocVh9eZfHdUYxP2x2eatUj6av5YhN1danwTdvY+VDFEjM
i2Im4Y/RqL7C/FI/jJbtbTpaP7dQxX/eqiR5j2IbAhoBOo0+zRepiSCzawrwM628olqe/2i1SZ5e
RkJtMFCpypMnRS7N70ZkbC1LU75kTlescYxKHmQzDA+yYRXHPFPjbZM30bp2+aCqjaEfJgbSLSgb
bV0raYWVVA84AnAat3wo1MblJ/6XwSbwnBoP7LI8Ni2rgTWEJFAaBV/6hwiJsWfYjxbyBwGCcEWd
bRW0IO7VbHBR88/ss5fCc0z4z51SiPH84BagTDvvhnY1cHWFp6UQd+v7IjKGnRMgH++5Zrkv3NK7
WGqeHDB4d+6cLAqPpu/bpyIPfpgmsjFyL50nrCtqCirC73lxFCMxLzbdlLGkNb75JYq0dr9MLWm+
1zZbJ+q5yFaW8Zyo6boYk+4xnUZ4T37RfHW4dEaDkZWvlmsNGNhRDO1BvqOd93VU9eSKt1t+wwPF
WzdZlezFMJaa/Bar4FtNnRL7lCGmRJCOPphBqXEBJcQFGGMEidLAazfF0NWrqNLscxe03UurP/VN
WP2AgLfmggSYJPikZLZQ4UI+gg7ebQzrr2mngI1ytL8a1LOtpEbrOjTuk2q4ZZ3vnLzuakDMX8uh
+ZjZHuaC9AXtdYu5/AR7A6+cTLPzLpeKYZ14Y77D67Q5Ghrwgqy3i1fVctC90EDmiqHTp+22r3hm
9lWrX1ncVTyokCwebIh1q1YxhuMyl43R16a3rNM4uN2DmI90/8Ewywx2BhfpdddbhxiFwYsI4r37
F3K9CdDaFOH5/2PsvJbkVLat/URE4M0tULZdtdot6YaQWcJ7z9OfjyztpncfnT/+GyIdFAWZSeac
c4wxtsNrBjHIeYLp0EPhuGUHn7yMQ4ZKezC/BFZZ+HbUfhOhkTCcKZA1SchIiLw4EKBGYRWFhyrS
EKWniSgXsZbINtonxenvarmPbjSJaG0pYO5lVTO5hjqM91ZVSF+C2XxgTOdfyx7mX+RuCHdZs07v
7AJWpaV+K5l5zGoqmebTEodfkLIobiPn3zJPkpsh0YvbyWguSlK1d0WoWGicKmDVFflFbpzsoS+b
58qEMmS0q8syVv8M1qzclUap3AF+NXaJJDVeH0bJY5BqX6paVm7GNScOyZzx/+zhLMKtbOTMkOJe
47iqrD8bioogrVGCW8gs3ieSxJbBiO/S8dIgW/9DqezYDRH+eCiC/p8+1sz9XPQTfSDT3+asRU9x
dm4CIy52dR2cdT2djik7h5vSMKxD2yEgN6XYAiz8R1VuW3445Eencx6TsnR+E+IzyAaQw3AEcwG4
8udka+ysCQN6M0ECegM+poPJ7xAZAieuEuj9D70w36QGii6o9t2iKqHKDdELUZV++W4F8kPLBPnF
dgKopQy+sC7svoR4znXoDeUCdrfEqLgyTewk22wJ0ZhRotPk5iYsA9yice38s2go4qr7ooyH39Iw
7gr2n6Erld/17AGctnEjDuMUmzfoVDMRJfXjNEJhvnRj5KmgS36mueanwax+Dc3qzoRnnr0XRPdg
/oPDktnmG2EwALCH5rtZWezUFSRz637Wvsx18wPgaHBkLacco7J1s2CIf6FwMbpDXIX7WI15nn09
PE1T8y2LG4JIibR8ChZVgn8K6V/mmhOYmOCI1lR5jxBrtSMuBgqxNrlocg0/gBrNb1pOiKKjtc7X
vm5+dcT9/MiT4TFeLHBMda7eyzHyNU4dS/eD2eVQsWW/yrQzvmpx3LDZDpxzio7AxYqiZxtOYhT6
lNcmMpUHwvteRa4e65bFR9a5lVquHsXmYYslimXIUOO2SPZzzqpZnlGnyiP5udIn25Vjp7vpEe/w
uyIwUKkpg33RAuEoEbLzYfya9qub9lSuLk7n14R08iOsl4GhWfdlaDpuii1r7xQWixam6vZhKzTW
bBD1po9btHJNKP2QH4NFD+AU6tM91L0D4WtyPX4jctT8TszFNbGWvFeV1mL8dxs5nczvFo3ho5k8
NBuK+0mdIpfxVhI7YlqXvNZ/jn1Qf5XlJNqFajudhJQVIH2zgcnM1YdI9/kLWHg0oqMQuh6CU4Q0
wUMzARCCvC/6EbErLOfaeTEdswb2rueHOradt9wBcd828Q8MaLqHrtZw14DcaBpfMA4LGmKREizE
kjaat0X5+ql4a8riyYMjDYr7IXadaNXzUENMNMPc7qZVtNzOrZiumWWnOZXzi5rXxSWNDdR20/q7
aMEOd4W+RzbRisATi32oheAzEA66BLWqYLxc6kNUOPNTUDdI16+0ZROqgmo+lz9YaAISxXo+LuXb
7GDgcqwYu5sVVm+pmid+EFb6SdTqcv8qtR3bzzhLXrPxUZQGal3fpzYcw0FfEvcB5UZ3cjqi1kDR
Fv6Qa4BTVg5NYBj6T6I6WQjySmeJD5cUSNmBGy2/iEOj6Yd5SJR7kSvUuN0jIX3MIuTAHMOkKyK+
900Nj5IUdd8XQyX8TFOUkxEFznOVDg+QnXffiV6bPMAt4509h9btMuexH9pd+tUqw70IbFYVMFYK
gUKo+GkWowt62v9usRh00TEujTPgwxdVitUbsJOaX2pt9COT3gAEjN80PZZ2AFDNE/SOxa6Je8Nt
gE+yWSsMb0DG+qmEBvFxhhZWlzrjqbc6lvRa+10rDQIC1abe5VIByJl/6c4aQJ8qkyvWAjZ8XQLk
26btvm6jswJDwv3iOO1rZUY3hKRMj2zVu9dcfyjCon6xMHI+McIAVVBqqmnwsATzU1XwFEIzG3w1
nGpE5+W8cjtFKg+DXRs3aDMX4D+RgAKN8kUcFAeqijaBJou14ZB6NlBNP6ynbG8uiGOKNvVoE9co
w/O1njbOSn9ZLxINyLejYYkEwzsey5AJiFzsPuQRgdESB6LqknOQOl+vkhy9+SCVSQkcOeKRS0b8
FqcBUhkQtr6JskJF0/pTStQWpfmxnVSC8yntwlVn6Z9YqDZqjX4jOWPyQDimge0yTXYRSIq9tpIW
LGMS3a1tidBIvEod070h0B7bmkWAQ6yMBVjc6rYnKiRZxVTAUk6afKLzhi8iZWHZvaac99TfamFM
vrPEEBlCmaWj5ZpwE/7KC4x2cpCaT/B254e5YgNXmTqKtwukGNYSlz/WtiDOdfaFq0KHBARG63Vi
zDWNiOveXB6gHx6ZV2E1Gg1orPS1ovnvCnGGGssPyZC8RlZHUFGcaC8x3GEHkW1zVX1hv6Me6hJv
OnhBf0G9+iwRQ3uRuqjyykpJfmX/GpWm/zRAT6Amz7ajW2L1HBOZt7ctTX4N0uWLFELXpAXjS7Ew
XbSdPsDr0re7ILdf4lq2KhCSEZLmkqyld0WRRPdaVrUPvJv+JDXht0EOyImi9RCyVTjFdvxNFOVR
XR0jHXUB+iUDM6x+IlcQ36VKrN+oRdljq7yMZj/dxQJqCyRtukPzhjzRI2eIfM2cwXaIEM6CyA1b
egOi1lM6Noh7Jo/lPBMtOayAkViFBFqvnPrJUuLhoIYoBOWA9y/JGlRnz8CLRmkuIC1g8gYmqL5U
6mD5Y6ErB6GENkNZ7MsWutxC60zUTmtjeW3crI3blhB5NZ3iB6cM2ksbqsfJaiE6WRlP8ylACzbL
HuMGOlN67KpZVVtnUUnUM+G4LZ4DUduNTnFe2gqWrfVUZ8CLA0Ot1waD9pIPUrbvsjZDsYO3DvFi
vl/CptqVRuaiksl85fTGDVhLFDLXrJjDZCncw8U9XkRRHg6tn0Y2ndRauWdKoEGykrSP8qD7fOzU
+41Jby0Kw0y7ryxnvKRh6skmyFJMNcXzxFrtMdGQvhVRx1oWvEqdLd/pa9yxTgf0q1aLDiI7mXF6
FqdKE8xzBehaNwJBhLV4SW9lTYddeMvnWrf4xONAf7BWbxWxllcARqDRli20OtokmW8MDGgvhsIk
DCcytgstRwAVh2dlVdGvJfytWKX0bwZ4UCskJOK6jphYLWzutDkObzKLSCyjjaqnvExxki5m+Ksd
f3dtBe/df87R8yXfoend3MlNqZ3i9HEInOaRbV3loQvTHq4zvcgrDhFx3Vrt6NbEsmSZfK2dc1/W
zXgvIlDFAacd9Eqt/KdMxJaKdiNRV/tlfR2iXVCytVS11mCA4Tv1JIlY0CLoyudQJ/5UpOL31FYr
jXgl9ETGtAqWrht7+6EySofVUzj8yHQLY0KrviYd+Kmlj0uW0Gbz0jcBJncaTBZCenAEho9TOpZY
htDFm41Y47O3Fw30QJ1hhiuks249z6usNihwHBzaCS3D/JoRxfgmkqNW6jiZ1lZb007XbTeJq+wg
KuDJR7UvQxez0izEQ6QvYr0qHjSv077RBmCp63MV5aIobq0v10cvsgYtRKW+SoI7QWfdBKAaUs26
FWuh2NGjc+AojieyqtWWuxYig6NYBGkTGtL6DAZU1Nr971wPlReldpbL3BtPeSYNp8KJQX5nI6xj
oApKrO1oBgfvqbyTcbw02o0oF4etmcjmSQoBUlvU3lYBJWR20OIlcwURbtgHwx0OTvcqiCrKBCcu
38oY/zdUx6Jsq7AjjG0mEfPeVobRVj6NSfK9hNdTcVy5sx/0DuuKCEUXEeoiYD0GqHdGL/JeFIlK
US5SI9AK6HuAgXygf34/QzTJ1TLS3K11vbYW19KGYt+s8DXBuzgFWX3WoIveKB1FeSr0ueBeI/4b
NBtxnwTKYtz9Bb/AcpjQaD30eji96f1yuJolCTn3wjg17oq+0e8trSeqvVLQMbLC24Uoslc5WpKj
swAM1AdnzwJJvon70j4W8yjfSEP4v1Jsoe3j39qFRnjbiW/1DNXU9MjiG86e8lYq4UMSCxJr9UsE
xhycxILEjCv9GAZK64naUbJgn3OmB8S3bLjM+FawnAQUv2bFpwMIYc8ek6z4sExFMnhti8yClkXx
CkEh/F9Cdhkut+RW/IQRy9I+c5hbRK3m1NkllvODXoX6g4Ez7MqAOut3Udcqt38IUMlKxDjciko1
gwJ8hmPtgKWg/dI7HeCqzIlgUyMLg1P3pUwfcew1j6Ik7br1ew67vaiT8hyiWseEai5DFTjTv7b4
8MvdoK6bEDsPTwL0X5iLtFfiogeRioPESgOYxDtdeyvjCBa0eHiuZQ2AuTG8dUGtvVnjSjCYacku
7GnVNF2PRXHU6h/XTzqmdRmKg7gPHq/FhaY95LU6f6vZpvpB7tQ3S4/8dVQnF7k0buo/PK7Zyl9g
LE5xrwS9dKit2dwnOIG/2ehAjmhMm1Ol7fP59qpumAyow/QQmyVNbtw6IFT9Mkmcl1KH9ajnBlAI
fxbESihF4QvRk2turRM51ei0l/eWgmRpy/2nTlUMHYkYSISEApM2m5M35Qhp1rqJAGVfWvd9A6nV
yjQuDiOr1T8tQHAiUQn/T9/q1xbipO0a4gRLgr7n/RpzqmuXScV7qAAXADCUnqVEUZ6buF12gTQV
ewwgCmwRc30iNKT1RK1ZTen9MAQvUUpbGX3EZ8XaiSrRvGuqB3mwsodrawVuGg2u5rMceGG08hKh
t+h21pQdLWFfqA2gsUovt3tjBeBp66Fe2azHyJ5uWFB5IlevFNbX1FopmmHHm24A0f9psZanddy7
cYEU7hxXtldHNWz0MlJ7g0XAwGw336GVW+6MsJCP8+g893Mm34kiC7TC5BtR4kC1lxjMNzPQlXpY
DQbVI+owM1DFSpbzOzEAlrmUbllhPYr+L4pgfIO7VMXvsw2av5yEW+Q6hkQrB8nLXSBP3U4tMM16
/68TomBpv2y/sv3y+0lWWg7HtmYCGvKiOusgQc+tOVRnkdVkFcnpIm493Ak6Ys0TC8R2LnYmPc83
UE/bVRFMIhhqvRJ4Zb4bGYGu1WrDUZ0m1cIYGS/3kvPvNafpc35rj8NJxgi3D9Wc21+/6OLrLT7+
Rqzkbp03POz3imkc+/uBCUO00DMIlGLTSfY9vq3LNE3hns6meIuMV6OZ8+giKmbNuKDSGt8osxPf
lzl+92GOL3abSCdHhhAx1lgeT2tZizdfcXLHG2Dg8Wq1Le0z3Ar43vKy24cyfLJ+ogXyXb5CSOIy
ubFYREDloBWuEbJX9zO51m5bGdpf0GrBgBjf+LVkarrVAR/7ZpjhP64g8MGHYGHBTet7cZAQoLym
uk49WCEYQ3W2Jw8kdnM/FwYWlSgAIhNXEEVabOd8wFvNfReimQMYCRLrQVr8aGrqJ7WtkXkO5OpF
UrXEC3W9eSsNdoIsdLu7NIsjL+oQZkgIeyP0o6cj6zOS7zb0nhiOcCYF32YEg/xRV6pXqUJNoW5/
BkawXLROlw82RBl7Qtps1170/i51rKfUBEDcTlV1KDAR+UWbelFYzmAmOaS5Mu3lGNFzUYbw1PQl
D6bnrExkfFLIrNYAcWMpIdZQ7pr2gbV9FSZWsUP+od/FtpT6taSx2wzi5HqIGmc/WUNwOwdonxsO
+lwyLOpnccgIIIavMy/vQnB/vtznE0w8hvNaYwpxlbTJ79SwCF4TJT9AtBqCbGQKDpzIF61CHcvK
ANrR1UrEH0NlKk9DOZfXWh3ADipMycTygWs0qWK71jjVbq5mqmcpeXEOIas/wzf1J7WViYqkXMHZ
otpSCaUjhonm4iBabiduZVsTkYJavyAk0Zp3vTp8m7XJxNQWc5WyNv87iReKW7FjomuXNXpa5EVT
kRJl0twB9H0BctwdVCeuzk49DSezq561wFH32+3HaTR5zQwvVVcShDhJN7q6SnwRvnAe10B/bQ0F
NxfjV6mYFcEbkeE6Rih5TBbdOmN057q1MfJt+aQ1oaQoivw0EuqAmRcFwUbGhy3gAeKi46Im7T/K
emk8cXiNO2JQzpUy37d49AkvrXeNHvWQrvXJ0UpY1yUlsR+esRRgBsywAvmLtEBxfSPi0YlHLA7X
RkGn8kquaVEs2m9N2Reax0lCNSwdivzYrnHKs2Lk+VE8wJKptQNWyQsYe5y+iJqujx2OiAJVq0Kr
L7N2N8Y9PoK1fHv84mWKsusr2qq3mq1MpLaDeC9b9lO7PpZ5511kBkcdWgY0LHDn84K3ZpLoFSLf
E1U0X286I/Jz9vDs1LDSZAMxrNzxdtjuXZSFfW//OVHkxZPZWovUp1M+ZT/88e08ZWi4eeQI2bmm
03Oia/ayEz2gs9Rs8QZw/T60GlihOmPKduJ1YewuztuL3rKibHujW1aSKgLSthcuaj6f59iOX1RA
puJQLYmrkSsZF2tXQv/BocFHR3/OpXbxRAEzUfcnqeeENqPM8jwPmAWn8mwwd58b3Pd0zjUpDijP
1h/zeQwldN9BRyrez/a4Pgzza/L6dIvG3A1OsLPUn7PNYn8I+Wqvh2R9Htr6O3/L/q1MnCEqxGlb
VpRhEftzKXnEOSxL4+8hdW6vI1WMSXHo14lApCwB2hF5MZD/1uZvZVBJ8Fq2ms+/IGrEZa+/MOfE
BjZ14hFphxVo/dvbOxWDWLzYT2VbVqQ+nfa3sv/zUtvlP50WOVaNySYc3HidI2MZzck/yTU/rD1I
zJkfaio21RncFlTNeU5SnCry14uIK72fPhNugZrbe6FIqUO9HNo+O4qL1zCG+ou2k6C7vI5nMUzF
1LV9FD6VbSN5a/e3slJZkRuiK4qG22VE2ZbdLiO69JYVqeuI3wo//dR2mb/90qCoMAaGL5nWwca8
fk2vs9/npDj3Q+H1S/y5VDT40Eokt0ZRXA/LdSIfxRz74bdEq89XZeVVnIbg5zZpGGtQ2JZN14lF
zC6iTGRF6v+3nThXnJbqmb8kanu8TqvbrV+ndXF//ysp3kcsZnKRDAl1IoDn+/YgxKdG9O1eQflH
GwC/y2FIZxZTWIZDrbsRk4TI54QtrgGU71NcjdJI371sU6u41l+n2/VDvQ000eRTu22MiYokdCT8
27N8/ch/Gsefzg1yCSuWfL7evFn8nCu5PK2L98WDPARGuxHHhbpkex1DC2lU7P+zWPuwPIjEAkPc
yHYQd22FCari2s7EubEXD2Ob+UX2U5kqniLRa2Jx1kaRvBNjthBJm/Doo4716yBN+reZwPbFE6st
VIQk4H7rqBfNA6d/HiNYVePW/rAGvd69eI/toEh/lpqZWIBe36lYgIrktTNvb7pFllcKevMoOg1k
fZkvLcUMeej7ExH/+PoqReGH/PtrJJ5Pa5bptHWmax97X/OKy4uf3XqrSIkyUfu3rCj726UytdWh
TfH1dW8vbk407dLyn5BoWPYMtX+dbrWaHR7EAg5RvGzh0mF2oU/5t19Xd2ImEilUIz5myyjPd2au
/A41tT6nPVZIIvPqcwCj5jGIsTTcDbUN+06ED0aRFjgThvr44ZPGqpiv2/aVFJ/GqUzSxRvLEpAr
fgSX6IOf24MRKXFoDaL/taLbt+pDn4De377REoHMeyIV70VDaTIUH91e9kHAqbn0+lXOiCo8tkCd
YOQi1hihhDg2v9StA5R8qg9izlmajKVMCYJ8N/DIRO8VI9sxej5Gi2myz+/DrxKsdUhwVrnbt63h
iyZKC7c/NIh8gK8HveH3u0nxxZMUB9ZCcGdYJ3GX4s1cp6oZgVxY8+wnUVYnseNiYrmYxvwrAlVz
4rxPLyYbpRyf+C8xxLMy2inJ0HEjjidP6lkMk8bpj2mPiWhZphsWSjlWORX1zfIHX4x0h7kRNvn1
dW/3JxH3vIPk4jt6SC8Ed0i7FsmIxeuQoTglMuY6NMEyFyrbr5PjaDujneszCz19Rwf4R9z8h13d
dWH9ofQ61MRye+vfY2vXa6gEloX3Ndv2FBUrxTPSdUcxvK6PbN1bir4tLvJpDrqOb1H46ZRKwm0b
VdAjshefEXtC8kYsTINiX+qwQ6OOhe8QcSkmedBfbj7a/X6eqkd90LEDESUKbP9ojPkjjjNXgcsm
D4NbM0m9fOkezfxSxo61E7+aQum5ehxd6NL3YcW+mx5EZ1kHF7RSrmFUCPepR6ls2Z5k+kmPGu26
Sb3uYq8rCzEQxTjfFgefyjSxWxBtrslP9SL7fy8wrueIboD7di+nZXBo43EPisy6bpf+z9WHqTXw
bhft4TrRajzG7J+mi4zD1lcLU/eIGRqPogiPOt8TMadck6JU5EVKHMxQolGIggXrx3GvqwvkG+j5
6K2x2yaO6zJY9N73Jbdams0pbaYSfVqsH+92CNFNpsQM3R5pb1Az2YcBuM2iYlBe1zPOIidH5hTM
i4bn5NF0FD2SAJgZqIHqQTQRHBQl24vhJ944njZXHWL7KLpetwzXBuK3M4xuflE2y3WpKO7s0+/+
rSzqndU1G992A19mr5pMeU8U18N1OmvGYQ935UXctria2YblIe/+mFPEFa2plTEhRd/UqFCWnSUt
ePOzwwJPsqj/8IUX9339UF5Hj/iqXYeT+IeG0sbn5clsdL9rpPK4WT7yQVP9flEK98OCWFZRwKx0
vbh26w9d8ENS3LyeFqUfdlpvui0scMcyt/hIEHOwzxJ6ofjGi/1vq2JTk/Bmh1W8B3fZnZLhqV5i
85C1+l4rLNamojdZbRYBvOmgTu9+BM2qQVLXKmzz685ajAjxw8hULjh+CMbbup/oWJ+7aDv2X/Iy
8JGnPS5NtCLv/mO1+vAEr090/fiLlHiKMoHebjt16Oe+T1t6X85+WcdMe+8rBaKRzoOevzHTYwuC
YW1dEhmFGR8nAgrQj2QWFnvQa1Is9CY9MnE3rNf4kFyCCiNBHcQI+cVHHUZLX7QWPTgKax6tyHeQ
yK+ot+sSR/zeh0lnG/UNyz0/n0L1+pDEo2mjuPOrQoXeWuzqDQwJc52eBtByi6cn6rRXcWCL4arl
3ZOhJwTCXL/9IyYEtCm+fVhyzYSv7dIe9i9szrPpOTiCMfWqLQ/DRBFs/Yd/HlX/vVsaGHLFGlR0
S/GYuatzBPf+qijg9Ift+TsKjqRk/d5tZde1bLf+L8gR1asNpFDqXwZ83rsMO9upyB9ElxC9QXLm
hWE9euMCSOiIfgvRQMxI4pfNyYp3kQXT44dRI5LXQ2m4mVpbx3ztMVjknF2N+s2pgr54XcBKjXzQ
FMBA04zZHdl5/br3N6wcNGUksypbJznxOkRKbWBlhLD+fSa93pSou3YaJZWXnUiKQnEQb02kNHzZ
XvCv3eXWY9WXPh7wr6gkqddNnR3rBeFqUjUSFKoHqG+N/7HZWX0nHVqr6lVvhIpSPJnryk7MR3pN
4PpRJK+GSvHyr8nJbsOzof/ogmw8bXs9FA9YiOlm7X7aBM5dACnrksGiqSxP4D/zXZjNbmbmhN1h
Uork33r0POHwPM4HY32PUPsQRCD6iZi2rq/YIg7XTW96fTU/iDXgakfN1kOxHhZI8HZxmL2KInHQ
65sBNYCTaF5EF8fhlrN1FTytI9LsGsQm8hd5+T5Et1PzoAIB9ZNiP1T6w9BpRLZIuFUti9iIVpk8
xQTmwmIhzOqjTjw4tJuRqzd0HhNH347NVu9KjYJ2JtGED5ptpg/9omkneFYv4arEFSfFcgik+BfB
bKZfSIPkOzVswCGBSRjzrRZXe1g+w51qeJ3e/MlWFc4suIg0Lw4NH1x+dk56OzpqmiYdzCDOgdfi
qCgXW3vsq6biexnjQF2zKO28xarR7NUldhEJDS7L/LxoaOUVxP1d8oxwJ9nJLdR4cL8N0swFCcxz
9jGQxad0/t0SN32phsq8GB19RcqaHuh2DFOzHTuvLRBWn6hbmRlOcq96oHUY0KVmcKhSCBSzm2/R
qb4p2Dy0MuQqKiwAsSTrxCkY93ayONyoHztTtFt67SiFTfKt0t8WLZIPyP6afjpKX5Q0hCNOAjej
tX5RVNqbGX0dQA6163oYBSWkAlanJrK2OP5/t2N+gP4SrPfQ/NaQlZO8RGFpS6SlT8Dn4kNpFnp1
ltT+Mu+VVF3Osp28xv0EqClHEgk+d9ltknLcm7qe3A4KytWrpk8hmYzV0rwvwtCtZibH3rQh8zeS
7qAgjehnSaUhXBwWp2JRnrkf7TwRVnB2AlyPjL8yGEBg5uJIKJwELshwEFhr+D0BRhSHMSMwuV7U
wTPXK4jLWKK13f1aCpAKSLZnL075faoA5szOaL3Ebf1qqB340S7JH7pxIkIyWux7c5wLT4+Ndrd9
4K/bKEjwU38B/eD1kKtafVXcw+XmjSEPAeXfG3V9pdpKWBFaUeaL73avB46Xm9rsmb0z3WeREngB
dJG+vWZlTb6ATqgI8VFPUo4WPKqHuLtidd4h8qN6bQosC+hCTzRxpezVAg7JBdmG+lA4mZvZvYJe
Ztof82qAgj6eUj/sU9O3lgaYqRy7KPiG99uhB3t1doqcIDXebq3jM2N/umLO7ubAUJDhgcttkJpH
hCDA8TWThkyZB3t37KmOEbmdbT46fZHc4F0JXMJyiaSWBvAIVpti234MOiUB3TEl0CHedyPRttfD
rJuoxZaXJFMNlLbi127IEM7uKsOt7fyUWikiAKGFLioKJYTVS9G9XYXd46I33WObNLthgJRO5LRi
Um7zUTvlVZPepushs6DFb+bLUgLn0Z2JWNzwX2JDisdlSY9NaU3nKVV2/xpwihJQZp8SddBuIMSv
j5Dtu9NUlx6Q4AgBZoNvEJ6b/WzToWzIMXw9qCZXqhfj3miGg2nl7akZS4LK+PDdiNR2qIIYpJCW
7swe7dRxmlwbsspLQK4LZN1vLKOEj9d+LhELIpIhu3eMsvEaG3ZdY0mdo1LLrQ8FIdBGIw/PkTZ4
YWVLP9PSOdsoj85QdnRyF/yE4D4lBKEBM1POnX5IkuSglSUoXaO3/0nS+Ekp0dCUlnBAta7FqWfB
NTAiYQHBciW7XR1BJb6S4EtFZRzR4MNVBZOf15VFiLNuhoAwrlCrNKXwnPWhVxTLt6ZTAjfLABdE
I9Sltf6kG031DB4WULoDCLXiNea9Ge6sINDcqu+/DUGJmlGWfpOaZCebUw0FR4xZIO1j/rZzWyX9
dz0uYxgzApRlAvqSaeJzjwvzNNUQC9NFy1Oaqy0yRc6XKO8e5n7ujj0gP29E4uAWlNuXesAJLUmO
m+DnvzcVWXLznqhYUL0rLQDzNFYT2TMQgu1SyfJSk+JYw/HZgMjt/u2U3FPY8IFOI1wsCexDt64D
WqiEcS2sEAmCII52DQTOId4FVjzEPPUOSchU1vwqjFwngfJT6S1AQ2tnJA60d1VIez1C7x13qcMv
tdrPByfvGtcsiWVR0cJNC8vAKc7jU4r8hZj6HGp5lO8Mv8vTDlWo6RFT66Rb5l2rBzAVtgB64NSO
XVU1Js/QCT5r8ztLS6rXSOp+KsDZbgLy+gvLX+4VDb6av1sHTGZNJ8E920ojUeJgpUI1DHZp4eIW
cAtJN3ZCC3rR/qMRPYBU7NUJBoWm9YZUZxeYVn4/DhhM85IpOy0tr5eAfUsAAoasVl1dVoyLEppv
jqMbZ6mtjQtq478HOWn3lqmja5h6Wh3rxybHmpDEv0YYmZHHyN/MemyOxnzJdVvZ6yiQeLi/GKZE
PLsgjrRzpS6q18mXrKo6j+nQvs165Uc8zLBB9AnBa0Gb7cqmTF7MJWC/gfsfO4aCQ0zRqlvFRL86
U+wTYazYLLQ5PFugsW5lRaqRkIfpWBmAKy3AWnLMQqryZV7pbPq+uZ/KWvlSTGFzJjT3dwpBRGl4
E/CrQ29K90r+vW5M+QVi3fkU5WXtm4o0HlIF46PRDeadtR4KvX9s+vqmDCL11DYRqI5UnYnpk39U
VWgB41G0XV/gbIe005WbFEc5QXI3RgsNhCElhG42sVejee9lGkStWlk4HmMZRK5hfo8M80cZhNk+
dQpl5yj2uNeS7riYVekZgx6BxRsngj262rfzyTnlTXVoG1ZlDSA+dmJHCVr3WxargZeo8yUzpw5F
7LRHL1xxdnICQwow6+7WYiQea8l86Ya6fjQjCbPQpPoZMJudNKLutXTqW4p4K1+2mdhJnUg3rUnb
Hf2gOY+dmR7DQtupWEal0FB3TqY+ldOw3KiIQrmZMcmPWYifNSjV26JB4MFYpJEehuhdVo3R2VJ/
QUcs3XdGFrBvlOHeSOWJr8DwBmwWTG9snwktRwPh/ZDY1dKw9KRwduBM4jqAypfnIn4NxnlwtTaR
93kQarfGjCprO4+5Z6d3ctQ6l2V4rHRicltgDgTXYrVBdMIfat7QMmn9niVFVswdhPYaGmloC++B
XuGzM1CdGiL7yWbtWkoYROMWehlVe8kGBNv7YbRPq+ylTzyBRCfOTqUm30uN1fhZLVWugVIObyc8
xrI3NQy7BQE0X6m0G0OOjB1hPR74fmQ/Gys+lHi9+racgCYov0dn1PdZ30tnxKFmX4ltqETbdZpN
1NzNnW8ESHitXuApQe/ezwf0g+WaGXEqmxNaIaCb0OhidXRMURLzMqN8Utpk9nMss5ZT/0gUHRoh
QCquUw13EnphjRaAFTbrt0yXcUIX2W1TtfYdknc2ylZpt49auHHQ7SKcUh4r4p52dUiY2xzmd/bU
ALBu9LE6z6P2YjTRwJ3oE1B/s7pfiDE+RbNFCL2Rt0+KYjZPKeteOVeTB1E0sF6Dnhv5Y1E5VP9D
2Zktuc0kWfpVfvuvB93Yl7auuuDOZHLPVTcwKTOFfd/x9PMhqFJK6pmyGTMZDB7hATIpEvBwP35O
1F1cA5Ifv4WpwQmluVfZPSkqVhrJMO4lpbzofVNewT5pS2fwiKgcmjQ8JY1WWS6haYIMRdE37pY7
Gi8MUn7C40u7puvlQxW6gPrtAnoq/vsWwlmMacrC7DUHMChdaBAln7VaKre2kVP1rWM+cqOqIeAo
Qn9Re+W33kzh1+6d5GAWrSXPetlDCiMLL7+MiVMrjsc7zc/uhCWW8SNHo8kc7pHVonTRdu2aRgf5
Ysp1f7EW4lwcDK+CR7cjdfc5VijmS+O54b0DhutSBHIP/Wj3+OnQtbW3iEsIuD7HzGb1jlQ64PEW
DLwty+6d6kQfEDF4F4BQ3qVBFXsV0Y+9+BzTyoLmtQrgXqrGAUiw0l53rl0dxIox08YDsdZaWOJQ
Vx1Z5UHV+b7a3sW07YVqpcGpLaHjUE0t2qr0uFwyN9b2jTkchSUOlQG3bUHXwUaYchoOh37kTU7+
qlp417qhaQEFZmstxugmaI60MKyJ4icP3IYCJSV6cLObR6Ek5anSUTC7XQMPANjNQu/Q+hZjcSoV
izSR3GXRfM+lxrrQEGpdnKbtl3YSVIi9ozcDIr9HX0fyz8IlSGDmTXlgz+VaBWMO/va+SglzTZBu
F7XqKOagfzYTzrdD100k4qm7yT16rrNGu3YqessEAe3cmszeSoJrHq7lztSuEfHMVR5Lb44URrMV
Dh2bqG04Soh3T/7CBfaUyHXY8Hq9vk1MNbhIuZPeKQP0B3FUBpdwOuQTtLTUk4xMFaY42D471AJY
5R0ZsTxCVgYqDRruW1nP5gAK9Ycc8ZZ5oqlEjGWqPRDMdUtDQQFUzPIBOZuptX6eOaP24EVmts/6
/E34InHUX9zCv81F3bvMxzKMfoGktxndp3X4PYKxgQbp0r8rXas6UuJSr33oJ0ufRtYY4ZN5OOTN
tTK66ChZbPgnSxycbFLNdPPuNuZ6ukYDK3sPV0WPzJ4OtZqt6P0OT7dViCMtuUEPSzEpI8t7KtB5
/7xk46TmDDypshVjqHoNd/7E7i8WiDG3pcHfp4Pr5mFTHkiRqVwKs9eD/Ny7dLtN7zJFOvOYSMFG
bZxwbkKft20UXb7mNZB4WWNjVtqRciXlpVx7h+9Wq9VnMWQGJkLro5msxQK3N9v7Vuu/ERQpVzEU
h85ez/lhCMtWLRMAk9QuhRmYfFhy0S6LLNwUaqnsHb3qLnrXw/SRq688HLuLOIx2iDKMUSvTA/PH
WO7Y8zFTgtPNY8hs6grg7DVqAevQgoDOb5CoVhTX/9DavWBMyQb5G43Z2hMfgL2Q9DQ66IUBxZ+v
KGvasOuzVKMyl9Wq82Uo/K0+jvl3lKvv+lQK9p0TvrkTF7NDmH1vTQezsNxZQVfxUdOomxRFVl2b
PHwdcomPzdNGvuUpVByFuZCcwF+ktCYfoplIEfglLB69khQrWdLLmW4k0sYu52mvHopWgUyuDJyN
dW2aZOlIX8Ap6kfkFksKtDSa96aSPVW6s+W36a0sVypmFsQObapcLBuCivqtipF06mDpghzaIv3h
2+e0hfxFd7QcamjP2cjPaQVw2JMXA6LJV/70VamYwSnj/jhG6gWA57Cg+dZh6+j0e2MslGU0GDCF
jOHc9rXoSxt15qorQ9INWUr51bCWqCoriDiSc617X99p9IpqZfDRNap85+XWm11FuzFzgqU6jnTQ
qEX87Jlr2VaJ7RDLysgCz52wkJ/k2JJWfhhY1HyT6FgH0jsdj7DJFAFMfxYYS/+N34b6lLn9SW+K
R11JhoesiiW0FItveZ/I22gSgWA/icomKpJbxaqhLIMajWC0UWdhFIWnlJYxMNuy+9Xp7lzThOqh
jZPbQUE4uJB6eMWCfJyJcDrWyhR5DMqFQT8+dDq8hhbir1Gfhgc0d0IiRDNdKrVSrTaQjAbvFuQe
czkPzGMKScZUADYJ2/J3bfD7p2qwLpFheO9KEj6lho28VAL/F60lVB70wt8pRe/eWW0Zb0q9zw9Q
tWdUUKDhJA71rkpipPMAAPCrY0mPVpuP3xWIZ6xJ+Sh1Y8rOcBOg7j7MujCPH+1i0Bdj4FcbmASU
mcHWAEHWoirvoB4kNPNkREmiHE1B321PTdvUD7Vr1g/D1CJmJu1FWLGasiX15XEnzF5V8mWu5s1K
mB3iYduYDoFZU6fNQ2RODzT6Rz+vVqTSKlIt4yT8lcAykag1crj6eClDj5KV34X9UpgO/aM79DXY
O06zfsmj3zAGuIuwxAGdsYOtd6TQpiH8a3oEIKgXpll3tOSBaV8IEymc8d4jg//jalaiT08wMSfe
n5Fbz6OZqnvx3t3ODBctxfebx5CU7MKdgSzF9FIZz4tDbKSPwqrbwVv4ehTPvMH1jy3KakdAC9Es
CeuUrANj4hC2rrJQBg/IR2lKi4FuenQNZe+IODCc+zCoHiVZSu+sQj/9MS5Mn05Uox2H+7YmSTAT
Y15bE6kAbF+J9R21HzD2Trhs2sI5DH0hr8uevGOlWXyhxaA4oC03a2V+2J9DJAidQwagfl73oXW7
gJgVExqN8ds4bl9QpT/IZd6ysVIzjQq6bx5qf3gYbHnc/jI20KO0YkcL4cDkkqqleVAqnyUW4AaL
uPv+ZrI7Qako6fzN9PihCFQZc2AdBbuvaY1WZe2BfL4wxAHyHyahJEFgbqgpuAhbTKnDkOwCOpLU
RDUP+nS4XQpwcTLrVMVai8EGfj7606t2FRbxeIDpVr2jWw2JUywxpJbqxmuN8dT7w5YWywKenU5/
pGWfOKiRbxZyfmuiPvdc+47+GBnhqhjN7CI8SyVZjnE/3qxgKBZVMDo3KweJi1pVdhWeKIHPyrEc
roGbG4+NysZRb5zbXFy+qy6b09Ex7B10QPljnigry++Vc9zZ2aNEL3YThdVRzEFBCkcZ2tn7Ms6T
lR5RbtDt8pKh9dsas0AFp6iZNthOKaooA1Cgjj1rEbT5NRxRtav8UbuAaWfHEMpT6nMoN1BVpHP4
/vn+89WL2dxt1Ja8ytAq3kyzETrS8qzYOs3AI1CTzRMdSMq90Vd7beqfjgbbu+t6uDuFqWSZCq2M
SbBmAPMIERfsIaqZw6xoL3ygo+sIGrO1NHwpwzJ484j/5vCUVScHZsEZ/fwRJIRWvuYH9GRXcApm
Upguc2Vs5mkyNbek6S6nXxy2JbhBwmuhNMYb348tmyrjsdXJKXj0x/pxJD0D8KfPD63SsW/SgJzy
MAsPtmrr3qxFIbK0VfkjkqS942rlW+KEL4WgIRvQzaoS5PpIrGobhLHeEC+5GJ4awDpcRGAElOjo
aa62d3K+2NNQOB3EmS2H2ppGkHDm0ukFq5J7pYNrJvWVs0bNenzos/rUOkX2NaSWSEdMosw0yJXm
VizVsOkp9b2qltZi1CxIi61iADUoBWTny2fLdI6JuzaTqAQRwyFAVIrepEWWShKiW1o699vkGg80
u2Q58uOx3qwaxc6XCfe+udd23UZOPWuem6EKcUhWrsoe0doudf3HtI2UjanSvm8ObYRYRrGOkyZY
mto2z7vyAWIpnjENpJVQrJ6FVTvuUyP19cG0zPhxCKCFohuJhu3JjCS/metKP2z7gQxk7XH37GL5
2Y1abZ2OSfOoQuaxrDTTABvZmdcISl2SHdOOuQSj3p6TQI0f1N4L1p7VxkszrlZ///Wf//zvt/6/
vI8MbtbBy9K/0mbCBqV19Y+/Nf3vv/Lb8Pb9H38bRPE6naiWhrikpciWOs2/fb0EqYe38r+oM9Nr
EfrBprGG51g27wSVaTHKNp+g2rszHi4ZormT3Xt+ej/5qEH26hkjz7W8UM4eN/5Flozy7UyMZXri
AqNg1kdvj/9JVEeFH2SFcALT63xj2xkmjp0c/lu2ZkayEfw64kDwQNCRVBfhUdnm7N//4Yrt/PGn
aypcmzAPKORNdYdc3h9/utxlsara8GH1TUSbb2M2W6WuvBNtMOPcVCz1K7xDYN7C+MM0wo9Ir5vH
UPejVVGAyGW1srdVVVtI9tC9jHF6GCz9nZgvhMgY/MLgwa2iTOQ++SAnCB5j6lYFdUJrUQ+aTA1a
pNS2pWuudMpFH62bl1/pxb3emTp8lH28INAbt9WAdkxjPip2T+QSaA+aLefPfZnQzNzZ1BMTM3sm
a5gAcZUjNoLMQqf9rErXptD8a1iGFC2kI4ps/kWM1EXur5R+9JY+3ADZ3JRvk3JfJMjgweALNyq5
9p+HPu+fidvpGI/a6J7CSXib1GobstZPW0yLZaqbw3+jeSCsDIAKOmw3h9Sp9Dny0NljBwQfaJth
P/Uy+W1jiMcXXW2zWW561Rep7t5ks0q/ZYl8bcYqes9zd+fLbvC9q/KVKrM5pQdfhslXhzIvTEhc
y8lTLcclG8+xe7Yt+OGLuLl4cEpcGg228mm4HTN/W/XSk2xU923bdtnaMMd+H7uJsp3GUhB03UIN
STGBoAA32aylXHHfbNcN5gaC4+fYp5YE/Zy3kZGiutg8EdiFNeY7eyykXv+Hq91zKzQVncrZ5G+o
4x/+lh+SyZouTXO5vVFhZbtd+jfXUPOMB6+x34KxlO/9pBmWMh1Rj1Kqfc/YgH0Y3VMMG+o7GybE
pmI5vkqywS9rhDPe15yZY6nOtvTq6CEz9GYdUI5YtHocPxDNkSVVpaOsqwPd36m/gcE8P+VGk81V
vUjWVd9Ux07q7rPAg+x7sizFH6Bh5iZrJrW2pov3NY4l+Unp+69U2qUPkzyIXfpwJ0PEMavKJrii
GW6vGjmx7kjKseEyg3CZTotGFgFykT560AI5PM63RZ3Xmou4bnvomjL/GrX2xc21dH+zAifdOtSU
b5O/e6goECBbOnWHIY4MS9z+piD30yQARTDOr3NIsKGtAU7WgzzIVak9ZDCvnvWwbpV1I7VUc+EK
5bchm0e2T+OutZJ7MRRrAL5mY1wNQNIpbdKEZh696SCcU4tvaJxAkzF0Me2oHSw7dyq8xECR3HMw
HYhu7mTDM/diSJLQavW5+Yg5MaQjFHFX2Wn6yyLyImiNg75YCBe5jhdRryWgHZq9rLvGUZ0O4qxQ
a5PfXqWBC8hQv1Ug2xR3gqD2lEXVW81KykufJI1fnDUatMWdQRxikxKa48jNSizwAMqfXeVXD3GN
JMsAMydfeGqCL+ABcVf0pju7mdC3HNu+OlZ8RYHh+8umMKIHMaeb0WMjOdlBWFY5FnPgVexqlOLU
IDi+lL1CWZDv6KawAIRrKeXqlP/ArtNXyrn2adCl8BKizbMLW+P1Nve5VszGbRldPteLMWkMhmMY
sblw5Pkw2Oa3LuMth51XXuooKNYUMfO7EVDKIUW3dpFqavM8FsaT+IIOLJJ/Lko0ubi4sbOmmOce
CzUh85xLu9Zz9Ys4JFNiZ5TQSY8NCl5KE0dPvk07VVOYV2Sw0auYmYSVT4kvyddOqZFAwyX1hqk8
X92JBbJcxkeT50TmqOF1dIPoCjqcSG4kGSjM3LDtXZlH78LqJ4/OyJJZWBXeLjTAEbSZv6rt0N30
RhycwynDIVuF9WaEW3Hv6tNYnmklBFvpqLIjnFzNxvRvrlmW228OZO91FM1017pWQag9pnnqL9Pc
btb1xGOVKoO/TEKlAWLwr9lPkza+35yntZqd7+PAM3dl65mUDiUV8l/SdtyCs70d5OU1RDBbjEtK
3y1Le9r5Fk716niziM+WJmbSCZQSw3kx+OXXPpM2kOur3wtjWEPyZHytogISbIrdl94ph5UBFm1n
tTWFhz4LJ3TWJnCNeCMErHXbbRdK5ycboVItt1S0kLv8MRsnyL6ncIssZFeFHj4tqIx2ufbYp0lE
daL91XQmsyTr85gZ9Y/ZT1OszfW4uWY5D0cIFXaalmhwJvvdwkZD8zVoi7VXdMN7m0GA7cbW1EJt
roIsi+8AGmlHi7BznoSO+i3sPoQn1LsDNXmJ/8HM1dbOhPMsJwxKT7w2L5qgnueTKca8yP9x9u/H
cphuRq9v5kQZ5lxJLJ9bJYQa63E6hZm+mHdpr8Oo1ft7mpaCvTgThySoyyU0pOpC7mSoS1T1gHZy
9kLVPEea12iXda5kL1Zm0z1fZPY+ScrgCRDZTLihxIvsQ9WSjhui1yFzaunaFcB0jAZldIsa/Zc6
QMJekuTuoNJrdBITHV3xX2SqkjObcvxtApbEYpZO9CNi4nOFmGDbieSvDmG3XdkXowi3BGf2QViu
5qgb12vDuTDFAVLGJ0LHp4Hb/Ay47ndzghVwg9QPglvnRrBj+6+F0wTbz/EqiE6ZJWVTOlSiYxAm
M2iishkhtfnhL9hzITNtgD0JWti6ZYmKhxasKBOY7AwdnfueL710hnNRms767vTvBVCedwAdMQns
TH+UestbNhAIHNCE6SnreHMbbcM7A9X5feCx+aQ2OL5UtnLfSa75TtXwKtlZ9OwG3H5BaFARYzc3
scm/jW22qYcAns842efwlHozHe7cIYe+oFXIoLlRVkCzYreLgXgEKEIXA8lQnysLIJI4lG0hr6wY
lMbnmDhD13IB6bSz/xzvDfSBUl32F8XP9WJWD3ZDkHZHICKhM0PP2ZkDRoB6CJi8IpE4RWY1/pbI
nbbTrYZERDDEeyBQ51Ezx4sYknu5WRgqaiDCFBNAwEgUDdpJmdxKOuU3hg78Bg60lio196GE1KGX
h/JJ7pxh57iNi2C5lX7zH3wjbb8FfWAsJM22dn5f5KdORwGXvXb7jXLRvndN+Y5en4JONzd35zSU
NbvbaSTr4aYccgrOATMuYebOng7iTDiKs9u0lA3tjlK+jThzjDisJ6XATc1mmTq+tZdgpZsPsVGj
UpG3/vLT1julWhpWMNwXVow0ryNV97CFhs8xau1aCtQHelL5WkHEybMvfJYaHxby1u9nwrQixVh3
FezE6ZBGz1oFpWdUFupWzKqa9qUOg/YoJq2JPb+XiG5C/5x2kTaTZTt4TCs4W/iaZ6eIyG099Gp0
78KCThZUkzdxm0v7JjSNpSIP9SUZfXmOxnT/DJolnMlDlb9Ru9iEvTXwBYzvgBdQrlOU5MiOOf8K
ULef9RDIgjKUMghuWwsKEkdZSV0n34+jTAHKs/0t/3PNHkJmNtRVYp5D37TmVJO3RVNUsyz0q3sv
kat7cfZ5sFyrWCGZQkLRoe9roftVvbBAyi5a9lswKBPv3uy8kbNDI5zEYBFDy11Og+wYakTD4wdI
MvhsXJQzZN8xL21vfQ0S4F0+pYLLaGntLjKi78ISh7oqYfY1kLMR/mEa1GgxoeQ0+UtSZl06LwoX
udkH6zSzIESkEnoHg+iwkAs5u0tlvX0xqk0UR8VrZajZ1unrFNnwoXgNs+ArcjXp2QoTaoo9RPQu
9Xm4kM3sVemJ9xpTC+56CiIvAbor0/DYGDL4hdxd3Ey5/u61JM/bUdK4K5XvNqHBq9kkAXWvsN16
dYWMDXgnx5dfUq3M7iKdb4IYLl1q9ejuKke5kYdzFnUvEfRCbNzs7t7WYCMZ/VbZwJpsvrhwVoNU
zR/5edX7BI2hmQlK8KWz7GShWqAy2sg3X4ZuEUPl/lK0craDf9YETMVw5UbxvNHt8T6IHJTLUgke
A3hdnnoe9k950XhncyyOYkj3rfBeZW81E6Y9uuEm9TPvtiCoAm9JvSTaiFnhZ455sa6soqa2ML4E
vt/vwl7l+zUdIKOdpV6TnQBqWGeTRPuBnPP60yEvkY21cnAtn2MUM6G4t9tkEZMahBezRwykUaDJ
FFcRjlaUfM+aUb0Tlhj3KaSnagNoEVTXQvNN9GhcL+vuTbbQyMtpjrIc4rib6YgcpwuEoNp7BTyh
vrJRJFEMWkfF2Ki4A2Q907RY44bwXgtTXE2cdQHYzYQdTGD3zclLQpTmJR9WXiMJ5vzR/sHrFPeU
Knp4m7ACvmR0aQ77pvLbszPW37Ws677YQDzm4AOiPd1S0pkOiW+3CzVTZJ1cJ3l03x4PiJKZSyuU
phxBPx4A6LZonE2nYV4/pZ2cbn8Z86TEuFNtSCKntYORgtQmDekvDHJeoGxY5mmtvYLxERGSiZpQ
say5UiX+UWgH/xxCRMI7UoaqzmJcJlcovMTQaFTKnHaLdu0aIHgyp1JmajXaW8eO82spG/FOm7ib
bAvK+3lpZE+KRJHy5mylFRXooUbrrInyeT2oC67cnsRskluAHrMiWvpanV0TP4wvun65uSZ19w0d
rWfVjPLbKycaKtegqO/FC4srlDDF3t7M7YJKkNzejDDFIQvLX94QtaZqo1lqPRcvKa70+5tqrObe
q7396DvRyfWz+BTKOsED6awWCsTT53hT0b9SAwJYfU6AaCgOQWbPhJsYh7s2nJeaDUh+uiUWKi0+
rWTHbGIwndFI9hA6XzII59K5UhJ2kg+iJ2qatXTZPSZ1uNT1epelXXmXIEAzGxU5Whrw1YG3KGjd
8UOEnZqRKB1pu2AluDrFoYfUe1EUcvjLWOyg8xQmfrxCpUI92kMMLKMHUaGV1ZNZq9fC8oJ3PVAe
Bi9Iya54zSoh3IH1JwxOga8RV08eHX9QnslvCvCIOaj35uioJDnMLIAn1lSlpyzUTmXYBe+KYT8b
ZCUfW2qIsHeXdEIE2qnIav8IrAlsezPdOAPjpHa++1Fq5UqCUPJrZ/rFXCWkOCtxQWtBnAxbsSh0
AUxByjS+xCxKs979aGtUX6pi+GVRogXuGhj/sE2VwD/SHJUvwmnRz1eyhmDVLepBj18rZ1CWlH0c
UIH81hFZtGd1ECVvnecs/73HgEf5f7uG6yvxmx+5t2tEvbSAwTXeQxz/mfcVfOvAa9NFFqn1MlEi
Es962/hH3MKxId4XzolPPxMobxtxsIPRUNfRszp+gs0ZVD4sZR9hfJekuvbdUOzn2sjcZ2OU40Wv
D+ZRGSRkemAh3orV1s/VEPQGhC+x+nO1Y2vPBkl64HvsfusGEDNCa8OXFFUXbkZaDCLXGA9iIhy7
4UsO4aXaKvzP5tAdSw2Kg77VhfOaLi1toV6qAJ3GSF35RhVtZAWadNt+FFuWsieAydI4Iu62olfz
1+HfvMU+RniHHUKYQBFeG6+mHsj9NL2vp4OeSf6ycixi0iorNwp0izPL4/ZBfBfFFwhrtbXRp8a6
mHaoo5K9WTJ38FZv1Ue9KH+xVCwI4rxDOe10J09h+WXTv6XSlf63DmSIkj86TTlHUt589rxI3Y3O
gMzwZDZdDB2tEvYbYSIi9xjFnXWiz8G4gtVCkMIxnwNNQWmTVix4ZkLylqA/5t30fj21q46aG/84
yHVQ01ABdyWUC4S8uWZWN1s4BpO3mqfVfZESvRpeE5I+jA0SXE54lqEZsyNDv4oh5KuzWZkl+Q58
sXGVkfhe/7HAM5JFp/TG1TP8cgn1B70jmTkSEcrU2V2fmi2PWBJXfK/r5NppsfG1l2GKq2v0zdKi
ag98AXhi+MlrZwzdxmeHA84R3GelOf1KpCxVJwnPla8DIs55Yn7O2jKCnGagVWuFkiA7qaZfw0GZ
vxRN90BHTHkGASKdbctFoC7PX0LZdNatJNHHPHmpbI9m0EH2h0oHKBrnbbnrBm0hJs3UkLayZVOw
nXyjWKIAgDTxTsxaZ4eL3RXK5E6W8C6nJeN2KAie0tmnrUB0e5spbZ0dYEGPGpt/6+5zHXQbNhmh
/qCmDeUxcmdbR4/KS8sO6OwkF7fvyosYiVH62aQWxODCFBOj77mzHBHajRgThzRbuQMbZ2OilUgA
RM+7pMi8+Wjb6TYrWhrilCg4i0OHLuJ9lxbH0PZymqyGqgPiSPAlTDRwslUcqdlcpgF8oQUGqvVq
oAPpzp16Lw5Fljb7EQ2ltec472LIzcd6/4sf0LaAjg0PoBe+wiUmlzNxGrD/UOw7dooj2n6iC2M6
2D/P/pwR7j7SMHOD5+FcLBFj4uzmPQSNRkXQvtM8eBc9rw924uz/ZP5/jTkh/ReDZYSLz+ulXZqv
Y1e+SMnQ7cWBlES3zyZWzxy9U+6z9vJz0vnpJsYGmS1sTJ+a8BcrvdYLh5k4lbsivE8yGhSnVWJp
R5V5Vt7oYBMP7L5onajB1d4DN3MXTen7c+gVlHuzQm5oZgXt1OWoKpwLB/KD6FJNDnpBdzQlOruo
F5Bv79nYJBTNpeisVxcvtG0EF1Do3CLrChe0Hll0BiL54GXOOhgqbWk3lv/iSQEE8KUD7ymJ1GfX
3VX8MF9KTwnvM3VKVvp58NIiskKaK/W3wnSb/j6WgAI3kJicO4CFBp3z4Nm+uJNkbpJSlzHLXl0L
04Dj34SkAh0FW1ZuqrpCndeZJHoTLd9KlDl2whLjvR8lB80eQD472nMQAKQawXDMhQkLgb3IZdvY
EKhqlCDlB0e17FMWIRZsyaBzYvvQtBmaigjRudsyrS6lmrFoaHpk0NL0TqVTZKezCeGx0Y3Kjg47
eXeOyva5aSVjJ3DFo4yy1VgvBKpY4JOzEDEp8lfvYr6bEMxFE8WrFoGNXxDMfnhwFBpBrUcylvkJ
WUfvKeuv0VTBVCuYfyuZNgBhDnKdbQbY85fCdKZEhB9pxlaY0yUsk1aF1Orghi2UbKE3uvIioRso
oqexoltDGtqvfQXzvRGM2dntPWnNFqzfBqoWHKOfi9y4vS3Khv62SCOtkxJ5TQ8A8cRIWn+hOn5y
FpYWdwGdRIFCPZRnimG36U7W43wmFoixtAx+WQAo6lRbnR7tG31CA4RvyURsXEYufZVqHe5BxBhn
Ulnv+ZSpBEFUz1upTvdtpcvnxtc+hL9aKyU6eZS3xtRrz4UdAmSeLuTLcg6LQ9XvlSDPz4oJR8gk
+Lr3U9uhqzSx78WBfpuDYzXUGe32x5AYF2ZlZF07a4e0XigJNMd/+ASqBMWP21nFnZnYS7EOGEa1
HQItggS1t5Vvw1g/yUhTvDQd4rsRhedToSjZBtSmvE0CKTnQv8kmTwndx6TxAYuOdvVB+1EZ6vr3
31fT6eXfVvum/utq4PQlveu0YogkjAqUg048NzuUg0JXsENw2TYtnQYiHVPA1bisNeWtRroMxhDX
OgZs9Dd6YnUbAiZK6prPc1qt8genNw5ww24hbiAdO5b3se8or7DdOPTgjBQCLUSsxEK/GdqTE7Jt
7W1krjJknum6G3hRf0BzvbTGc0cKenuL/WSrvI0109gtPuQTPgtTTMaUibYeIhtLEJaIH1kn0yxp
JguDX60GXC90yydE/KpzMh0YGbTmueqC/JhJWgg6T05mSCAML6TmBroMOzZ6k9m48hYckXEVbm5G
1TDT9eGF7itj7tGnqUy05/RGIi+jDd29KINov5tilpRld99HqbdUtYYnQKI/DXIePVLvJbLUKxJQ
KIw85Kn2Vo9m8pb045NWqD8cVMm0l2MAax69FGc6+/PTUMP8oZTnz5HWv/aVx58v5rHEVKU07hoh
y6nd28Kd5gDS5X66iadPQhBKi7E8yNONMN2ffmIMNRayV8Wh60L7EjTxXZdT/BZWb0fSBjgQj8Aa
aOvc6OzX0U2SezELPi6fValKOtdsh3k1Rc6tPChbYYpAWpg+YPX5pylmU5MepUkWQtPUkxDqiniZ
nVU2cELDySuGxJnvlNIu8eoNmVqUUtKu4FYd+puch8wmMCH2dZTsS+P76RtMY69p7YwPwmHijdy0
NBA8sM27OcSK+1rY3Q8HcQW/Aw4GBiu9/59evVT4G+6bPy5j8TqaNyRvPy/z6SDeSJWUX1Qtya/s
rMxVWUkGjWbx6O40M2JnphrgNUzCr50YjHp1lcO0vP1jXEyKsdsyYbu2uh5TVTXXTaIoZyWpjb1v
EptofWW95g7qd9DcRgenlX26bfqXjpS8AAj952/QqEpApd6yfAAU69d/mP9cf2SHr8lH9d/Tqp9e
v6/550OW8O/fuuyDtzKrsu/1n16/XZdX//HuFl/rr78Z6NsF9XBuPsrh8gFAsP4XxGvy/H+d/OtD
XOVhyD/+8fcbvbn1dDUvyNK/f0xNkDDF/gVINV3+x9z0Qfzj79nX8tvX96z6c8XH16r+x9+S4fyH
rsqy7JhsSTQAZc7ff3Uf/5oyDdnUbMOWNZX/OvPvv+Akqn1eUvsPDRCaNi3838ydx3LcSJuub+XE
7DEBk3Db8pZWotEGIQvvPa7+PMhisyROd0/8cTZnIQTSFkmhkJnf9xphqWhh/df/qZHTvzTNZYcU
nAlmTljmf/31q99dYGyX/7N/QLsZ5ge4m6ubLv+EbuuqcDXT/hPuZikWisWqqSy73F0l/tcOq4nW
sHZtZZxUmGuJjYc8MgpKmi88rDeRNVt1sbrVzehbrsF4HVLte1bYKdYc+g668WoIF4ZIARlO+D/H
GE4WuvZ9GI7d1AC9sXKcXJ781Pqp8IERrLq04N0VNMHP2FRfrGHCxg+Svx0t8dj8KmJ/BrGjAT1s
vYrlO1HWIz4+6P4v09I4K362aqYE61nUNYZuS2R1MYIrGltcXf1mhUb6PvXRaTefsYRb42e3KckC
q2m1JDm06JFNaExv2YUwBZAcdIe7qUkgZuQ4fSRH+Epr1Zs9z2dPa4eIP0z2xN5oibauBrtfFn65
11SSGA95v7A4KLSnMfGWSY3cW0s/PX5V6iPkK3x+0htbNEBs461Z8MM61kZo9qaA5Wio7qrkaB8B
8FA6b+0b+MqH5dLI8kfKC+Q+Nk1krcEj4D5xntx2mQ/2M7vPreZ63+CI8t+BHWZsr6udpye3HELw
iG5fRKrex72zyGDN9UF8X3Zf5s1M4tg7240QPkc5gGaE+qJFmdavAthfLYZoGcbgkYdEGMsi04BM
Y/3VlwgI/IrqcG+F+EhHzonw6kOdE//WNy05QqIrGydX8c4eN3olDoEeLwVwNBvE8/ybOuI7oiu7
NFYXSUC6lICMViF9aXgHbUJRuEpvSgfqZjPC9SowqoM+vy1JW+RCe43Qx2nK5vP8O7eZ9Vx7A5Fr
aEvK9GCIeu1Ue8vCW7IbNphPbFR1wOm5OREUXVXaXu8afEqa4Vh6FtbPWXTAuHuRjvERddXbGi8p
dO+f8na8a6AYcYbZQcV/mJR6rfHsEI64HafwaTYlSiHwqrPoESHtaNiQ/tpa6pNZsiXz1ji0Pk5l
fcA5a21ajyYPWqHcCO9zTe4BE/ll3aY3oiGTiLh3U+Rn1oYv5aDsRudBtM4+T9TbQUtWHAB2uGns
Gj851qm7ajWQ3gA+bRjB8+M5f4ZQm5WTuCvMDmGe86VAi6HslGWgOuww9/Nn68E3GAZDpeJPyuNe
6oe001ZR25ASEQfUqNkKDpxC4xmwsMESq8B1JuKXhviJZFVyS0ZrCR3nGIz3ZpBjw87TNDjrUOtW
Ikp36ATgtu4trYz/p6k+QGQ5t2FyxNga4cImvK9ASi6q0PuCk+pinNzt2PxSkzlLwMk1A19ugwNv
9UMVFJvGfB3htrYKwKYsYLNF0gjveb5bSrBUDW3twcSMY0jCU7HzlBcvsc4WOR7FgHR1GO3gHrOe
X3bQ7Vz+apo9gB/xjjFK2mkTLMmWbdsiWaZat8OUFRyPferU4kvn/0Aq6x6ToV2DZRt6EkdOQkvh
6geHXY+iT1g/JEe4XcMFbvsfrab/LwvlH+vvPy3L/x+upq7xb6vptvr5M0u+Zj9+X07nIW/Lqab9
twCgrbuO6po2/+00vS2ntv7fEAFUzcEBxGY1Na/LqWP8t2kbtmqz0pqII6k0vS2nrM+2o2mO41rC
EYb9H62mLsty8Rt2HCKJ5arqPBHaE7r2EUCdWw1gODPqz870mtR+yYNjFEccBaA/gkQGcFNmxUJW
yovKIdFZytsga4vjdYysI8BcXKa4Diksds5105+yrit2uTr4WCNkI+bfmNcdL7c10PNjlBHNjf2S
044sKoV6tBWEB6Ax0Pzb7WVQYuEP3pNnX4VlGW2sBB9nRx3tk7yYZtB1l3KKPzhBJMRDMCEcj0mc
k2XXasc+KaHTLtlZgtiaB5aNMZJ/dzR9rwfW7uM8TdabfNhgvVrIvEGPCHPgOOXIEb+tTqEFhQ0B
q4MsyYveoMpDdmxuLQoip2MvqpMyc93mjupcKiqHBtnHLMNN27RQ/IsRLR/dOkVqd1YJ+i/bKSq+
eILXehyia+Y71tGG8bLCcir/Avj1CxHX6KFxumo7KB5+onGXHhXOR4cEecowTY+yJkb17PDb4/62
QfudfsDD/D+eIVuYtsbjo2qIOXzkH9imGdXQN7WzFaPqlxpec4jnS93qBgpMgd4cCnh2B9kii/IO
wve4cvHHXvAtKA7yomMQc0hin+CRLP92K8tuXlgoBoVklXw0B8x4AwsiuZWXtteS25ywcO8Uzr7X
TUK0TcuhOApRQ/LtrWuiJ5H5WFP6o4pkbLt3BtX8ElXQ0ENNfanGPt7ViWoioWllny192kR9+3Vs
YrENImjHfup4WE4ShCFS5JxQ/nRO16KsQ0jM3IpCf5ala+O1r2LqCGt4ob/qowoZ8RRAo9qOJL6T
8aCaHl+6a5nUTIqW6Nx+aZK9vNoYD13R/NXVmNuvg+Tdb30aN032MPGwJLDEbV136TmpnRXfenHb
sNGyF60VN9toIqdb9IRNIo5ki2RAg2ec+p/yTN8UsFlRQMFXebCs4/WSItH3W9G2oQsReIUHN/fr
J8KPWGIjCS06QuFZ1nzJoBzyZe28QxMJD5kbLjrk4qVnIzdsIUmyxrwqvg/GBIaJ37KUs9VYOWGs
/C8EEqF/fHIdQ+gWL2e8Dw0TfO2fR4luUG1vMI1kzgMgq9T79ZY09LHqxNqyY4GKQPTF74vxMS4m
QKm9nyCj782SC8qq742vZaLnN2aXwSau59sJjBKZ7vbHpc4ttnZYaY8cf/0R2wrVyMzVCI13yaYO
cbKpD7rDhCM9arQlG4ZMByWPBd1DWSXN2fCH4CmI/Zc6SW8ygZbroEWNv01t4Z/DFNEHJKLOssQD
+u9fanmI+mNd4C9jazbrAgJrfK0/EGsMUjOYDifJeabWea4SnAjQV0acNZBB5mtsa8WpA9F9upTl
rU+sOo7jausbRYwCZ9gvbUUUC0G246aM2m9As/3lMKo/hhxrs2E+aSg2RrWT4d7FXblM3FE5pEqh
HDi1eajazbeDYSNzJW9rT3WRlZl7XW5/62BkXb/Ux4HEwwTnzGmqm3yMqptO7xttMeiRuZxC89jW
ZbdxYZbc4hVmmcAQ/c8EYd1d4P6MYTLXC1T5shMoSuXtlgxFdtIKTNTwpwgXBWqK+3//c7vqhwdR
qDoqfLoJp0eY/MU/PIgewsrE6/t5SejFkkMcO9/3S6Eqb8Uhz23k/d7Lsk8nKz90v/SUlYYJ5njQ
cLF8n1HefZhmbHPj8qHkRqzfP6WoEO1SGwPV/pncVzdxBS29BMXRdmq96FuT7JxW8F7V0rQ71FW6
NDE/jFeyJRodWkxsYN46DUqW7W1kay91cvR8EYhWvo25tkC4C3doqd8GchpbTjP3ViLFRSagCBfC
zSdWc71OF8BhpoMsW3OlLPKV1De83rERb6aGfAWy7GZzhDSn6Ogw4MJtg7rYO9qUcWzx9Wd5J+va
YnpydFitHWyDFmH3soncU5X3YqfODtlzCXqOw76BO+D00/J/eS4+Lq08Fw6Lq+bqFpBM1Z1fYL9R
+wbcoRDOx3C9R1VkhTW5fgf/UUOxCeiBjVoU0gDUgaklS2K001LNJjzmfCPA6MUd2PCYZXGDB5F9
CnA4jedS45mxdmnIRR6cavY0WecXN32sF9sp93+lLRpJbYlkgLxDo8E1l3gL89X8swWwAV/SCN1y
OwimvZb6fYZ4W6quAt0Gfub0jlhWVe0cqpEcs9WyH0GAk05d/uzqFbKI6eQeiei4R9wyZ85JpK5k
8XqpiMxfulzr2Du4xyrcT+1e7XCSNAtkkkqLeIftkLXLjYwfab7laK6ITYEt9oDUHa9www8O5tyS
qXW8LTTxpRq8COnw8tksXM5f+A0dUeuwsLB8Lw+kGy4t17oIbvPSNl1UDpxpRRCZxD84TrSfvBSr
Ymwku8HrNoUqelSc9D3QN148JWyD1b8/JPbHVcy0NN7Tlu4YroFumphfLr89JCieIa/gGfa+tVBF
HldJC9IBJoW7zes+RW/FaA2yOsppKGJ/WedgXQzbfZqgHB9R9CJMMRcju4ED4lgjSZa5NSshSQRq
uR9cPKmBzlSrvIKjPZXBgTcqAPW5pLQd70a3eJKlIc5he5oFKYUi0JGbk5xuLpxtOO/n482FsuX4
q6pK3bsLn+vvSxLwVWZAJGjv1cEFxW2sOg7lT6m/DUjrfgtrkhda02dHx48JMTvoJuZGHXxzSMAl
faM8pHr2KcjCk9U3xRkv4C35+OFOXsiXjHdOOr3aHo6813qkFcy13aMpZilIdf77/5Whc3D748DF
GdDRTNexHJuzoPtxs9wYylTpqjbtObljAQfG7JT7Di9YeYv5ALes8tkJO0ZvXWCrR6SRoqz72N2J
dGjh5QwXwpgObXU/CDYfO8mRco5OADZXFXQLpvnkIQBZ79D/PGnymCLr5CXtQ0hm8tYKwvoUiNrY
hUV6unaR9cZ1nCxfRsyzYlZx6ZxNVX1S0i46QPpbR15d36QZAPBFUs1Roo7vmizKFsty4/OY/JKF
sjDqm3q+yKKSuGKPUN+doQbNperaGLe2t4G+gK7h+4DreA6PGnr06IvJVtkg55TFUSesBGAUTvA8
NsfBbIEOc3fIO4jByM45u6nou+cxdF7zrnBv0fi0P/vZL1lrA909o7zSAx6kU5i6wbaYWkzi52Il
GrQw4wymEXSQQ9rr9p0+oDo6VQhedGxuFTZSnY1TTZ6s8rlZ9ilQoUP6JDhYIrfPTtK1E+IZWos8
IwhHWZQtjTvaZ0Ta7PPUEH4KfQzcEWVcexnxKnlx5ju7x5N9ZbYt2LGUKG5E9jlD0gHVGa88Z2pe
nWHUhkipp3haQyuDaj+3yEuTs5snVUN5GDVra+b2l0vdaNjg0pC3XiQoO9/ro72ZtED/hHur9qmD
sOawAD/IUmGV0YLfuT3JImrZ6QptEn8nix4vri28bRXpZIbq7atX9smtQBTZ1Iz+yDcFBGFRCY5W
U0tqVg2yu05V5soGMdC5T6rV2Z1s+K1fG94oqVvdBWiRnaqiJeIdOMoT56Vkp4Zw2WTR7QLkm9mY
7WRRM/hTpqYQZ1nkfL/S1K7fuz32w8m8PMhLKd/nuJ6GRyX4hO8TKwbYtQeDPNX0FCa88BIzafdg
GswjqUhcScPWJCqNUPSqCNVvUTDVuy6zq9u2798uSFXEGjLfH6ptzAmHUr8Z/uw9FM96ybFDjk/6
Hn2tpjmMemSfdcWwz5F2iARfqUT0DQ/QXCUb/awdV1Vu2rNIvP3WjPUaTxlDxJQll35vVXOfMVLu
g4q3lBkP58m0+svFtygicdtvbb63oGB30FX9fThp/OYGKaFjxJIUrBJI9Cu9mO6qth4XNfKfD/Ki
DjUm11UPOX6u83pR3rYsk3UJpmfpeVoD33Ss17mJLspy8K1NWenDXtgdsijxp7AR3k8QaT9NFK+A
Rfdw1YYqPHuRlh0j8vgb3cynRzIXL22cLa8YxK7h1KFZMFoDkXhr2SCBhxKCeG2QdbJVNoiccNF1
RJ7B3XRdJY+/6m4Njri28GmFLWyi8Q2e2IZx4mwTVTsAKvoaqgScJKpAIgVcy11BsLGOIjcKJHLn
8+NcNwFPPEJfhrUiO8917dxPlsYZgSDHBzHaf/++Omnmh3MIIhIGSgqGa+mmqZJg+3DsU8zIhb+H
5PmQsIOUCgS5XxxjpFoe2rqzMfGc1tGM8okdmEl25cEKH7LiGVNof+vYKEUGXYDmRpyHazFDPtlv
P4e+j3Q8YS/0A/6qc6tc7IMZ6ymrovkus5Ln0E0UlDS6S5usfh8j5+nn/zpZ9V7P30SgWP3XXO/1
ltFjmyOBp0Y97hIFGw/iiQ3GkuQkcJvOHxA6yB7cTh9WYzrEG1mUDaY93HUs4CfDsbKHAm/Wm3hS
d7IkeyGtEm8j8gTL60RTUGmgnvwUVDLzeln8aQ7/blU3Lo/y0vnI3DbzpY07f5n2wFNlQx2h0IpS
TBDuZRkpv4nXfY6yA3hT4UB2K2tT20u8KfqMxqkJxqcL3hRjCFy+2Y/uZWe18RTEFVA39UCGArII
lXs2+d692cbuCuwIon1zXTTT1zGELaEFluZeFmVD32ImFafVrRyFt018A8RkZ9tlsum7tFh1M/mi
rdryVAzEkDSrA873V1E2NnOPxDEuPXwzokf0VzHvx+pedpNVzqTfipmtMbBTq2wt5hScx+NimI2j
tZz8lgmnjMdxdi+/NNUC2oxskpWQjIZ8KytrsBLYn35JohGZVBA/3tFs7/3J0rJD11b1/xIoQVPQ
+bD/FqqLkIglhAZn0pzD6X/uvz0dEXi0hqNtgM5ePBXBUZm0b2h4mfeXi9YjKiGqYolRa4wqnacp
q1gQxHRcoNJL0SOKn/si3V3a1dJ+qvtKP16nqEIH2Ldr38oqRPaJzDuOsdOK/DaqNQHrU/8dggJX
9jYdanHITb+5lagUeZnrw8yb6xP0nP+sG3Eib7tQ24da4N1i8IA9i4r7tACDuZbFa8OoxFBgOwWy
ke7e6nFu7v2ieyT/rh3lpTN8/Vj3GZbe8lYQ9ywXw9jeATactrIuVoliRnckjP3XEbDSOvZwjpfF
HGqAYtTJE791ecr0GmQ6vO1XVx8RpO70+uSLIXwCsrnSqzp41Ydi3BUD9oBy+FDycoIdOwbNo6I3
zSORvlWn68MdPJnm0bGUYU0gRl3LHrqfNneBWcy8neZRVqFC6APEa7O9rLOTgbcgNHKIjUx5uaTB
fdOn9ll+gDkq6dZwaw5Ncw/PEuXjtKo8cnbLLMapxdSRJZCThUFknMfeBMxOT1fHIp49y51jKl8A
zJiENlTzEaXWfuNzJl71tW89WoOobhNtQFm0SCqEj8Ovf9dXDjX06tvkaDZ+UihfOAiJPaGV9aBO
bfTDEbAD3DF8gh7db1BzLA4YHkV3yQh6XPbgd+w0xDvUdGXEVoKqeerczQJh6IkITG7mYmigye9l
Y/LN0v1V3TvNT0+LkO6d4qfcmu0/NYvMxnzhB5nWssEIg2+RGhGaD1FzrOKwgcgCCTRQiLsvUTHq
VvHUJZspbeMHrwvjh8oNnzMv946ypClTd9cSe/J9iAVxuo5dZ7pXWzN9ZCe5V7AzePYdpUUHc7KX
sqjG44DgeFSCqAhuSFKUR9Epk3fndIp6iIy6jH4N/JAarN/HxEIpZXQSayeLTVwjQx7iZdeblVcs
66y4GXwbr3k2KI+BDfOysJGWkEWwi9lCTcv08pWSWDAnUBBeHETLU9/Bc/hYDghMbVt29YsrdCxW
cmNd4ZaH+KOJdiEC8RLON5fgIIk7qXHge9qlTWL75raC7eulrRmN/2CcnFNFivbzv417/4T3z5M/
Gfvh4la12q+T+eC0WfGNCC72qmwszyE5E0KoqbFC+1B8ATK7JLylffdBRC46UNt3zaiEB3S2uw3I
bePJjKs72aMe8h+2UVafhlIR2xENiF2gBSE0kwiN0nmO3O1Qm+ySFyEmc20U1ecp7MttJLrhiIcC
fmi8yO7NGExngWj5iwDLqqNS7y9ePCfHcA/s0Gdr6KyXQGAyowTDcB8Bi9oobooMyTyN1TreZZpS
gCl9n4ZgDtOcr9PkFXiiXq3cY5qkyPYCOv3nuUB/vM3lKPnT/B1irhrFmFUaJZz1EsM4J671GKB5
8Si/yWyggTRYFTu+mWkThfgyIdKjL/Im7nFadIOTlOlAU6NfJL36VpStsljbgzOfu7o9mk3+fpwM
E1DfqCbLKe0QPg/Sbod9RPMgL2JCIiL9hjg4L0fDfDR5Px0spAth0SvisSI18ahyCFJLL39AOjl8
rML0Nep0rI7qEWVfkDJ3bhXop6qOg5VsQA9t1ynQ56YuTHe5NcRbDmPuS+uyHM4jhQILv+xxSTSz
6HzZcGtYq4JcOstN93Vzzt6VaK+q8vLsWb1kQ1lhlYhU/bJBYG9HQJg3uRJx0CMJ8BWZyl9Fl+UP
ittEi2DqiWjysDzGdbRw1T7+rMyXqO+JoRjZo+VFlMwSbXbdu5Ud2qzDAjOI/LNsRJM0wL/WqQ6y
qChZter1bQxLFm3qO9YvDvS+an1XEnZVgaF9zbKhWCk0EgUsLYEbgFl9iZoBFZLY+m76mbpI8864
D3SshzzBnrJwsvwzkoSvsocVDA9G2pw5w3SfMXwned6G+pfh/c43FTjFVL3fyF6B2f9WdWm7jUVt
3U6pE3wehL3QbZ+NO7J45yYjjIQAbwFRzje2+WT06zm9/9y09mxl6Lv7GL2iyTRuZkji2i0d8HVd
OZ9uUJnN4i484/VW7mPMiqwbtfCz6YkTUEospKnOqRa9XQpoMPtAa47X+sTgDy57XOtqazpZatHt
O6ySCT68jw/7FOh/rP7iteLdyQs6ftq6V2FQK2bzVocvrwIJqa1IuNNPNris8mdVKjn9VSUbi/hb
nxbaLfgq99Izs7ynMkF0J8js566PXKyW9BfHxBhItCweRZJ7dyH75mWmYnMxOC37t4qw2rqJfCSg
52bZMdFtknQlXCa9EEKB5qQgaOXFO8d23Ms0Stmz7UsaASfxRnW79i4DJsEz5tzocyn5o6RHyI/O
ba4Zt3cqHMB7aHn1fTfeOBObzFjR7e7Bih33FtpMdhdnrbkAwj9sIz3O7uQFlSvr6JnuSZ3UZYW1
lKht7ZMfWfUDdEKktSkVdqvxAk53CHjqd7LkB1FHbrJkTZwbYXih6uUmyVYWdTvJdyrpsRUmea/4
RfSr0kzjrR/Xw6dCV35ZaFT9yONqh1fhrPxjYMKVTsoJOoh5ihWfd6Cfxa86Lleya+VmP1v44J+c
DoVlRPKtvROWzZ2rJNlyyPzsR7ZNnCpaCc1Add6N+4Nd69tACys45HOx1I0tDKThHOYV6sjzXTCM
HCveO5eGWpsHLXW6g8JaI7ugZbwR5Yhvka57N8V88XC2WedqgRZoXL/VybusbB1AKxge/Fkvi6YI
nqT9RodRNEGBuct1JunTIesuDSoGHO8zja0vNmVg6pu6876mMx14xDgzRvfg+8Sfjrd/ioTUAEIx
QzH7UOBqeR6EGa27oZye3gc1CIg2PJxYIbnzksEgxHHsTRuEyZo30g+jUvUntDUuPIMwiVAyi7ti
xWFvfEHcHKX8pDZPf9NNn7ulf3brEah7ynViZ3O9jSHDIW39Z1PD0CeYRP00GWm2QO2w/15G3jon
hI8eSAl+EnPPH4NHhi6KB/+Zl3a4agvDvCuQVN/aqjkdHd1KjkMGbsKcwgauBIzBO/Rv78LRqn+p
BYZxfmN9w7MAKRMniR4HXRk3ZCK7o1DT9qQXpbuOYGJ/Uoe4XQRxUP8IckyJ9LL+hVThsxrk+jN6
kO2qSyFXR5FQNlaGqasZjxvJ1nXM7ygZOy9mAw9mjEBzSspvVPyQ1V7gfqgeBgSuEC1oHrDLqtfK
zOBAxT57qRL1xsOU7qEerfTeH8LPhW6mL24dcUzUO38ji2S04H5yULnp0q7EtSdYydGdL1cfLVzV
mAO9uCnyq24X5ccuNjK4yYKFRxvEYYiwtMtFv53sWn0EZJHeN7jdmWEsnsOZ5BYWyM9FdvZZMzAj
6v0pWqeZoYCANTux0DUNuG2eoBwr9J+yVFddiwdWl3RnYxZNmHtcL2R9cBUITFK7Y3uU9fZcJeu7
GT/bKRvQyPZYNoewDceXIvjh86J+MuoBkZukAcQ7V7d+gDxIPjWHLunHl3j8/o+9Js9+myscvxta
oDxleqAsjar2d3qi2PcQLIMtSrAsYknLBxR+ghhnYDabSxnD1XThl0jiSmeS0svs+3CsNq7eazfu
bFbSGa122wPGlW048K0Ke5pOij0VW62s6mNjdc0x6418ywIKHDdo0xXsRePJ0/A8Dcrc/W714ZpF
gcedE+QaGVr7e4p7yaKD0jOG6ecqguqE53p+k6e+ukdbtNhN7NfurAnys5n2yUuiqU+E/MWvqLg1
OXIjnT7bdmSuf8x0rdkrufo/7sb31n/sp3TiBbhE/RiW7XOLnspDl0b6OcCIaTnoo/KaRWAnmjQR
N+VUxPfG6PyMSam+jvoYrJREHY9eG/mfR9xoZH/LQfHDqB2Lb47IX5tk4yM9/6Ww4aX4GUfOpFOd
xzbvb0idrZGviZ8AKisHEYbotE6T/ZqrzfcoCat7ocUmSyKGbIYeOK99C50H5mSCzOeQPrIXvi/n
/qx46Zofddo3epK96OV3ESjiFcWYHAGwIWn47wA9vGoNwwagM9fNF88IxdH3ShLelGSjZdZvdzX0
FGyJ0JSTdZcMahJODd7JdXOZ+TpODtZnmiop4CJp9J0oxvp4vfDOaf65qBHQPE7zRY7Io8TcT322
Tt3wu4MY0pl/aBaboLNIj8fHcS5iAGktbb1ydrLVR514HU4jtnxzq0lqfVNVIlvLoi4iZ+coiL8F
VpZ85i8fkXZD5km2ys9ocv/7pVT2LfmS+Ci7jqboH/0qvvRMsiD9HBcRjP7CBEiN3Zk0DOIsoS0V
Xuc7WSzrPDi3CKfIEvIT1WOCjPqiQx0GRipFN6gx2EZvfelNZGaXplFvqrHyMe+hVS/bYOOXQbIG
PIWorBurt6FqPQgvdF/QHLOWuPSodzacZcDfbXho/VY/12NTrLM6Lz6jslOwJ82nHwZnRvmt0Qzw
6u/D2YxNdySj3oYrLo88ntHF2tTCdmtUfL2UMDBPtsnhHYbM8KR3Vb/3w1hZmnMxHVuxIeWMqcVc
NCoTa3rTn3aytROA5atEQ6Rwbi3q5iXPAoxgh2x4GshFFqLuH73ScCH1+ote5QRYNmO5m6w8u8Gs
FD/sOXuolTg3pJ6iri3d7Z6j0i6XuV2WR9kKR3nng2mFdFtVDzohAVkdhpp2CGJOmnKQD2p9jb8N
sLR5yhyIxkJzOsxyh+QhjtD67BVcQORpU16m6blFFfFBFoY0Q6AwcfqdPID6xfjWPzQD+Ch5+ozw
9vBgxsFjH+ilkpBQCvau6yPYnhXsVABciZsePOEpw7T5tzqFZegmVBGukb0Ff9Abfb7IhkrAFK8N
cynrta5Uj/WEPHsZZJ+Gxrxp28a5qYwm++QX0Ikzb3S3srFUp2ifDEQLZesYp+a+s2ZD3baPjqFu
2RtkEh5RxIqOskqZrTrlnay7Fj3XafLLMFn5d0P6XFd3fVXwaFef9LCHYho3xc7RUCsTc9HXumMX
WcWnYMjUE6bbzTILQg2tD1VFRUEdb0r8he+TXHmWwzV3SJZFbNWcoSoYN4UPYaeJElgBuvGsxta6
L/Tk01A1xt0YT5/lYo7qi77DFJ2Y8txLDnJqKz7K1v85SPZKM/47ZsxOE5ji0KY9FycwD9eivKvm
VnmnB2jXWagjy74mbjjZ4tr538d+mErO8KHOZlVZF2ldLtzOd4/I86mYyMy3zuBM1aIEUzKlhb63
WA3xwpSVl6bfBmBcGC2zsmtWslJeACVM+fkyYat5PZJrzkNRKEhLjciZr03gc4taKlNheqvepAHi
U46L/XKWDATW0rcqWV+LfNxZfv79Wn8ZGrR853ub95jRpNgwF23R3/QHTRbkUBursk03AnIi84EM
VvU+M5mBr60Wi52c9DKfoYPIHX39IYwxvKkanpfYVeIb8hAoT8+IrRHh/ktJNshL1UDuynzjEM59
r/UoqMc3aSd+BLgA74Sc49rF4o+7xGveIaL6/hHytm4RUxWCVP6192U0Z5p6ExtYJV/K8hPwuExu
6sx66C2Ut1uybOtOTdAGbIfmIa5d/AVsEKVzlWGX/lkI/162yapAAxAjBzVBoiVL7O9uCUCnHwag
Dt6gO8LF6kWxbmynXl8nef8UK2IzE/FaHfN9pKliE81iIGXivYRI6+4upVnpw9DfpUJCm8cnj5m1
ftcAkR1TQPHDYlLTZO2regrNbXiTCJHNsreUDQHa6mzDCK88OetVSkR2CQOnPAYJPszXD5a3srUW
I4Y9vWujraQthYH2eTD/zJ7i4bwg5Upwa2zO5jj+KkYeD+nybcDt6FaydZoyB3daBGFki6yzbEi2
qAPiBw4c19yMLRipS6Vsf5s8JEc9cfSVHVEnfIKwQsbZH3Evzb3TRIrjxpv10dAvLbcIwkUrJUuT
YtkVn6YJfeZL42DHa3C5ENBmabXGzPoZmriSjXIyr8/bpW/1YIrn2ZwYzcowRU55/iQ5yFNAQyvV
S0PKeSezWji0E+yzHP11rK1u/yGj1dXQsOZ62VcmtGQ4/b3/b3M0f/W9dpN37/XXQLysTx37Mrcs
XX4OvVg6bXoblml0YhNW3csoTG/V939TNTlOSDqnq+9l18Zu72WVLMnIDcfXvxso55Izvw9E2+hv
55LTvPe6Ti8/1jTLy/R/zjXMP9efVXKgnOv9F+om4wtMVvaUc4zpvVr2lKX33+Bv5vunv8bfzPUf
/IE6/AGOrhV8tTo0/xtb3CoNwHpvNuy2fOGv5QZS6Uz3Ps5+yjZZY+aKWCLMjK3OvMPs4gpnvXH8
JEsTearHKhujBT7F7WWHWhL2W8PDg4hn1UuP6N65IJiOA4raDN1Kz4xTHfPUyZaRvPL50tA04FTY
trKYye5Jo/01EqbLtCFtVC5kZTa3OEN+jicNScfcUs/oDUFNbdx7Owi5IAKzU1JsFa51EFxxkSmw
7JFdZENlwQztAuRvL8PmsWCgj4VbjGdZFThEC0usY/RG/798nddy3MjSrZ8IEfDmtr1lkxIlSrpB
yMyG9x5Pfz5ka6a5tec/NxXIrCyQarGBqsyVa7kvsgiukuQMMuXHwzUCstmBz7fX4pOVXZOBGExQ
mXn4ZvMDPZTXzg3y251ye55exZJSlfm3JXNKM9znpHS0WFWu57f/jryXuPr0Q4vcZxa9ot84fYtc
I9pUCpw5WqHVH2f8ae+99ycxPAjeDCODq8dPTabma/hWhm2AKuuTDGoSJveroC3abdCa5frPiSW4
rCN235b5/d2CxS8mGn7eeQ7Rjf+3+y4+r0GGvucrJb/IPSxI+zP0dOTSPIg8itlTT3OT8ZTN3cne
BpyYfl+KN44zdPYkKmqV2d7K5d0rAYFR+/oavMCBfyF64cutIvE5gUtSpYnNTW877lmGJk2986Sr
Xbd7OBHkJN9SdDuYStXhGOU8uFeQvrKdCmav2OaWOiA6tHjvc3KX+2Xqg9kPWxp8OS081aXNOTPT
z5VRx84mq+du34VOhZxa49j7xMl+lRzXD/fpsQVxo4TqtS90sDBjUMDOHEAyeJ9uq8S/zvW5BH6u
r+73r1BHMI3R4Qs5JDA0DdHORzxn1S3If/FlU/b7Cqb4CSZgNfmSxKik1rUWHnQV3vwggNKEXNgQ
3vIQpmq7/frOBdA2vEE2+drlk3WUqDFDbG3Vq6inmUPjbGAxDUu73dI71q7VGLbOoOE9aBlBdx/M
NHdXjQ792B8TEuxqyjWxo/SkA0PSVuLz9MK8KtNR7iGex90aC7Yx1TU/w8wTHZNQ/aQ0KnwByxAU
CqpPpTP90CPF37/zyWU9AaRNxmQtlvfPMjGVArpdJMuUddewgXaQhC79OUCFmC1YYnrBVczHIGF6
DER5CXsMTptZW56y3dpu3ZqS4V4T1HtG491WZbu2BVAXfpTJAWVhmeQTmOAtbL4jsbG+1y8gi0pv
i3kvdYhpKfN7003/y/xjrc+sRsckUvVhcqK2N3+kWKyvq6yLD6oRzh91PdPODu/olcyKDwGPc0K/
6k1cIILMrdraFLp81oeh0d36oTo+4rOhzFeI4xbn+3LTaw9+zBGp7b9aJPC1lU3C5ymrnOLJ9r10
E5gl6eNgxHxMLFcymwZ9t7Fn6mUbmYZALdvE4lxi/lz33zdMqEetQ32cu00SKcZOM1MPFs2pResA
6aPt3Q4sdLZoNo80K3u+u5CE+h0ixR8rd4OtMRraWkN8lMyY0vwMB9fdob7cXOLJqO9DgIzeKuZQ
ts2rISRXZ1U0vVXm25znDsqISKgLMZk/L8zETTCh9DCoR9eN4Y9xyQbFemBSvk2tJyS+s3Xc1NGP
YMG6FyWl79lNDlGgNPsBxrZXz//Zu/Sxy2BG3e+r/9P3COkgYoPBIfiu2mg5glKyGg4/f+4Q9RnM
U2ncMVKylZOB4vM7P1WFDEZ7Pz/lhXeNUb/8HsQUZz1dSz5pINY3gFBs/naqca9PNZ3PaZOfSfZN
+7bRjZuW+UiG+5RW+z7QIJszsu9Uo5/CWH9VNdB2Xa1NuyxvrZ1k5m0fOdWw6/0rnf/Dm/N8P63T
cXEd7ASBmeUsL2tavna7aDEfa4pSGd5ciBrgtdP60n+K02y+WBG91W3W969d0TfQYb6IcR+M6qMS
Bc1STWC+CvT1pKMdqJIWP9XBrG8Sr3wJXKN9AQ3ZUiIvDvKLxqS6T5oVWmv5lRbpawS1zPQopgXM
TxbB2d9+LI3yIG4atn8v0jhzX7o4AXmZ6tY5NMa3sEXDeooKaH+QidxV9EJvxCdDBKkYGHQjOTx8
JWLFkG26V1kVu9A7AwPYPm7kh4Zy0INQp1mCm8ugu6G2qUteNA9fm6r/mXuPEmFQ0pvYB9kWFpHg
Qt4ubFbGpAUXsUm821sABRBkI7lHi8US5JhZMx8fQUYZZXQ7mf72XZAaQt69k3iJDDNexQWbC4gv
xm+NUXbnweyHcOtFyVlMml0535jdJ7p4U1roqvxZBqj2c3RTsi3JnOEqrrm22hOyXi+lFVXW1c4L
axeCc3ONBA6NRjtECyVthgDnrqgW/jn3U9EY6ddyoaQlSfnbncefOqfj6VfT2eaoZEYz7QP9Zx1/
dap/tBez7xT3SZkSWKKJaPtbW9Nk3CKk6qy7sed3/2OIffcAmScyfMG+63eO0xh/2cPnlmc/Oc45
v/l5nX+z8yBbk9W9qMqYb0ftL3U06qsMcME296vQC6KNhcz4hiQwMm0pSDgaK94/cGuPfDmd2ygb
9fElb/z15PTeFRJ6NqrpNbQm1LHyXBnWFTjbrUyWplGpGzXSOsQI5qP4lMD2eMVF0Ga4PqJQTudt
2AeZ3zq3Ntboc/Ob6nXwgWrMryJQzG+jxx4SYDzd7lkOYAAiDvq1WRCrnUfTegqotzNBawWtStu5
d00HdB3W/5iT8KGlTXyfjWVWTKtUrnfzn+CI0uRLMMTBGVaXvwo18ugnG4Lt6Fbaa+eb4XmK8xky
MEN7dRunePZU5yiTSEtR1G+6VTm29gdxZUn0qzLy5CqW29JhwpIzmkHRxuFJSnHMDtRd2KXFxemb
PN3IZd/sYV02zvdZGmPoA49UXgwJr+yxju2LlSY5CJvqu+zPdcB+637x1z2tF6lRfEpzY+Bz8MHw
5jKGLakhZDWitUzljmYNbF/nS+oDLOG71x3bIKqfBz9r1nafeT8o+a9E48hraMulG66gZFVR3Pwn
NqcYt+bV5kpsZXTmp1IlSZk3kOosNXSATEcSKP03igdAtXyI/6C7Gw5R7iKTFPv2rUFEDxhV3r/4
dkORE1TWSvBVhq33Vz2HRQh+feOTmDIrmkli+gocMAtH5TXqQUrAkwfrd2QrRx9egpeZdCCt7RGM
b35zshDdfPu3iCy0kLad+5z6A/nxdHjjA6A2sRgySD7c0rOAzjDIDP+YkAT6qH2WRWySQuN+Hz2E
q1EWWBH1ztaOoceT8nDN2xe5mmcEVb2PfT7v0uU9Ywa+f4LmfV6jTmW8KePkbPxoQNrwvxYZRuZ9
bFr13aKRjlklrW/lgvC2Fky3Z4McQsCh34QCAq+C+n9tBYmgjawRDn+SpPAKLr5ugZGL73Ef+pMC
SDgISbogBf3VmE9lo/qnsMrHm+dUib2qgkXtqBiuSonvPqGUxlM6Xu6L/IWVdTBQRx/T+RCFtR1t
p7HRjo0XfkXAw4m2hqaM+zqBR0eC7+tsGhi3Rof+t9wZlBo/zaXStqFjY1HOmsabhMsQdNpnlB8P
IASyg3wc8o9UVcjvAK/k9KPyOck/0ugzZ6WZTnb3SbDEiU8+AgnW/om7f55iG8u6x2f1WCdL5F75
j4ZH+iFKoouJXPEl7DT7EkwTidqHLVd6YReryJ1QvlkCxyBD2lMuI6jT6INgW9cfwXh8VI2K2hGE
b/2TvQypEiqbLKe0MMmMOGVoAN3QbO0Z+zpPhqe66/un+2pj4QJsUB+3fDrihJW3e27UxgMgWav0
tfH5i3umCL1tysq9R5HF/wQxrUIZcFY+qDAoSVQfl/lx1tVpVUOlvgn7FP1g2zae7TAzn/vG0y7u
xNF7cZmLS/woxezRyoEievHLUCpuuPbGsd1TFdbXSdTNO5rxOpjSasSUEcJ9gcKQKvU/vgeZp/ia
ZqLddAmRATGXfg1ltIfaS1DZTwt/yWsVtSq9UY16LYZRPxvhaG29uBg+T6n5uSoM+1eZNidACdnX
/zO0HOzPCkwGvzibksNtf4fCLvv+rhnis5+X0GK5a/2/dy3bwYPwplhboB6e9djUN07dw2FaFuxN
F18xwdtepspEMeZvn+0Niw6qszeWCAmTIUJXTTGV8qmyfefZyMLgPBbJh3E2nF2cwCiUoiZ7zaxC
uzZVNcMAvlx60+CtDRXe2rrz/3ZmGoBPCZ9i0I/kAsa9RIvv3eoupeYZexo9zVTWAGIv9031zj71
GmT97qydkcYBkDws2FHHuhTOrB7HoD+pLi0+SRvnH4yh8ilroFAlpkxougp5tFGWR/Gxx8k/pPAp
DzzdnMVA/204xbTtLWTmv2+UBp620Tu4/yREJmB6/6ChZX6R+3hF7j9l9rB7/HRIpKY9ujHD/afL
It+cfZpD2unw+Olqo68GrY5PqoeU1aDPVxlqE7zMqgLcW41Lv9gyofMh8F/hLP3rEcQlYk5joN6X
xI1iH7w5/Agrk3ptbOhtvDy4eJ0BSUJvneZwHp9ksDtvRAmEOgF8PqTD/stvQ5uuRokD9wm5SEnn
5bHZnye62FaS+Yv8Dn2sjHe3EcTpZVRCexGItpG0Mq13pp/33saJINuRkH+Le/hqyg063IKnRyzc
a/bFhcgQsgd03FNaPi2SVAjm2eHHcIiKS1uN3+55iiVZMS8RARuFk/j+iajpVvjoBV57jMJsWBU0
Vz2b+aLQGWbzt6oFBqxrevqUto1yqHqldf2VT2Z8BUITFiLDca+O95cYzZimN7lybRuKOpUy4OgX
l4dLruYi/k9fhcbhD787VB3qY8aLXoVgt2nKoS5Z8rwchl0JEuimAw07TChw722vhu7SsgFMWon1
bAeDBbex4u/MzKvWHRkAKHfp9br4lXeREBkAEsZ0AQ97PQ1oxjGMI0QQnGGF3SZaaJAN+J87FK+P
nUhgaDTcPakEi0/CQpCS9IxVLmLZJNzQQrKPkd+8/plxi6pvs8pfeexMBqwAQNzqZtahI4z89QAP
2oun9cUuLsz8GsZdcaz9Jtirak3Pz8wBPTOtXxPP02XL0V4eQ5YG3QWkn6fv0Jh3fajOZZL9qbqL
9OlHi2LeqV+GAGakDOgVl/Y0/3ZmWarfTX5ppicdgj8nzT47g8GukvT/uamrvF7VFM5/X3r1V6q+
KGkvba4QKgX7qBrokOXz0vom+ex2gb13I8PbG2SQP7laenPqoP/hlRxTsyYZnytop86+S1Oe45b1
j2Ar84FX2xtnbq1zQcGBalMwIRcfD9D/Wf2laL/m/aIoN5Dr5s2Iq7eb35OPMB9B800YwmYtIY+J
2LyWs9qdUiWKzy5KPWdQhTHs/n+b4rOXCbmSIfNnwBBAiEmPRka7KcT+I2iY6xc/q/MzqZQAQdXo
L3Xy/JNY83Lap5NCy/v5RTxD36vnKPa+yNQ9KOagF09NunmsiYw8XA91QFJruasMsdYczbqMnsRC
McN+8rVi97hRDq/tgfb9t8xp9i2VzFu9DHJlLRs66lnmfcId/Qr93+QL2DekLf3avkWoid3gimiP
NCv9/GP5RGf+xsknCK2W2Pty1zCeQxP2nt93c2CDiWIwIEYAhVSF4Oe0KRqaJ6UlX5nm3835iptp
l4dJQel1DG9ZlNN6jiT2vMnVX2asapeMYtJ1Jsc5bwoX2kyLF9lWIDleY/lP+Tz9bhpb2kRc332b
Qz+9JhzB9zz3lj6PiVx0V7BJbIofYsmQOpo/I3/J7ASDfWjr4WXKXeX6CJGrGPUTmJzmYatr0ChB
nfnFVFrrYzoh3Fy7xou9WH2YOuuBRpuDTNatYsHlNFzzfmzWZZlVu4wtRAx+HQ4n3nwIWVsWdpMp
AJntHvL31nkZg8i5VTxf78Eeh7CzmyQ/0W5nchFk4xCSQkNQfez96HPi0Fu+UlG0ucXa+OaFaXKa
FivMY+/mNrl2yfkroJ8izyi7eMOWP+Vgc18mMVmo/usyc6r3Tu5z8rX0Y+XrHgfdFti8X+vIii+X
uqmA0s+tw3ufTEu4o/E49nJP30i0DH4AEP5ul7lKPqYr2DYsN5PBoVUG5AT1C+gbTpHTJVeXdpOD
MwGBWyxDSZKrXAWLOVHB4P0FY9UmpN9zLc5HYE969R4t62KUlCEHih1AmSx+xMkVyqTca+GTrxzf
OivFwhkwQ0tGixKNReZOCc3xApXieNHRDb88zDyE+BTQqx2vgEf290BviZYYK82zDrjw32ss37S2
6QRLc6vCC7iSW9L1XflVcWvn2bu1uvpqW3N/sunxvckwNXGJVn1yBJHIf7j4ejODqaLjvfDO2Xj6
a0hW6NQvd/q3tWBvIWEdYFJ8ihtEtGZ6Mz45Yf7JyKAf8K1a+URP7bXvrPm5RFjg7E+RD1wrW0mD
pD1ki95zCut9b9aLxkCx75xYe61L/ZdE0Il4poyWfUHgqt8qWmGc7SxsyDTYjnmofa85qK0KUeQA
A5Ju+GDmxb5firemppgj3+j9jvrXeNtpSLeHHu+P/w6cY6faVl7cUp2K533cWj8UeBiuMrhl//vq
4eubjm4FyOserj9iPXQS91Dp/ZDlETl2auHLPR+30/UByGfy+ya5PzwtIvPnoSm155bG4E1T+MlW
TFrQtGeEG0qaMKvvD5dc1eMEPyK74xACCDihipnPG/DKvsx89VlCgmx5BHC6W4spE2rGK8FVjI3c
3JiyfQaTGeC+XDlGcfxsLaSaNISPkDbnIO+WgQdbsoG0TNuoVVvqK5mWQGMqT/lYuKfQCb5NYQKn
gTBDobd0UL2JTBVEINPCC1UJEUiW+T2dSQt0bwyt8dKV4ZeGqtLVAh376pdhsDHmITtU8dy/RuNk
74vMyTcym3dGftVT/7tMVjweL5oSfddqSMbQWYhv5jIMHMp4/Nvl5jEhV2M9obM68d0W05shEJGr
cFTsy8z7VG4Cex/wfbkV2np7xYH7C3SBhYjrlzKfgrObOsHZXga5+jffv4WMaUdnYTxv/v9Lx26g
l0DXt2kHu1i7sIuRm1ZOD1OuOqEUk2mxJUaGbIl+LLn71LqHFk3TVo8JWRurEwy2bkfX32hYiz6z
WxzDHnUZM1sUZNU5Y89mxcqhm6vsDMNWdpareZmBQGBnOmC4Pc1uYH+BD6FyIG/Z5HmqP9FptiTk
sjpxLmWHArpf5h8mbXpVKCB+TRz0joZk6VsdMEnGr7rUq2i064OzmUXJBnkXxHtnC5F6dz7XyxBn
+VQexbYGtaeSrg+7aNCjoyOmBGmhjTijBN0v6yb/jOLCdNS0inJgWvrU4YfEAW6gchSZkzx/rpoM
KinLP6P0kT+L6xEnptVZ6aKHUZ7LzD02pdUhZO/2ByVaGowas/8Key/nhlj9PoAC3bZqrZyixjc+
8Ln/9FJt/p61Be+KcEyfqTWtVNTCnmfHX3rpdUizh0CdN0EQX+5V03apkEq5My7Y/kMTehFL/AFH
tBU9S8W6MRxtbSAueAgSf/pYqM18pl8XdmzV+xJHY3ID0oGOEQR8qz6o288kFyLKtwFs/4uZzJ6x
g88bovEhNdeWOxmohC1dWKpKE2WetYcMlfYn8clVlmlvgelB5RQCKkY7w7tZy1AhbnCz/PFzmg35
6eGHT2e4KD7CaEtACWfRsddh3TBrxXsJfPTHYjTSSBQGAzrmA8w6S1NtG4WIQJvKVxrKb2asmM5m
LiP7okHKRJXBn3e8MBApWlRcysKoV2pIA5M1t/qnyQebIeZjtu/d9iKmzIqptnTboBWdxP+hh6Ki
ayL3DxbU4Btp6nTdDMldM4/h0aHls4iMH2Pk1jct75K3/jAOc/Fma8ibq2yTebX+nB3wQ8I8ATiV
fiRz3j2oKVqKASd9AFc+IHNAi403lfCiqJTXvNa6M2CkwaBv8iCGAUwYMMIaheQ6HOaD3MdKef4F
ofk8xl5IOy7d4oFVRp/Aaw3refEFCKStH7NyJb7CV+iAcGh9RADO52PWh/U0zuPO7cvcX5EX7I51
OEfwvijY7q/eLDIIzdAEovKpH9tO2/m+CUuz+DJ6l1rUHb36HiNOzYIPuifwD/9QOzGYZb70cNxC
abU3FhqBsplfRjvstpmfqQc1c0K0V5EtCOCqXCtBGl3tRqFqDlV4dGqTiARjXqN/lanpxzkv7JVK
feKHp0Rbvw3H/3iOcW1HLwZnYJq8QvgJlUvTObXJ9hBTRLzGepGu+xa1VEgv4XUqEyiIJyo7Jhvl
05RGIMjs5d3n8hcBytuH/s+dngY3yw+/JZ/o4Rk4ZZnKLW5b5TYimRblcXISS/xhntinmJMrBEsF
bEWeFX8AzJB8mGMYNLURDM0MsSoyF+6rkTrKc533T4FqaYdw4b9KrJrDs1y+G8LiLfc4Nz9cMAxb
kPnlztLacIbCD62DkGeLGyvD3lKjLt6G7vTSwAVxipdZCeFsRYJPDcEkdOCcW9c5JgF5akOfUG3g
y0DrxvxqdqgLBe2Oh6XyYgaK/+IVUDwkuvZNLPFnVWTupsLx12Ez+/cwqx/7tVrl/V7i+qrxbz29
zTzM3Y+mBdtPHGbazpx8BBynbldQYf8RKj6lq8icnxTPq690DytonXL8T3p3lfDX+LUpHGdrBHN2
6tKsO9N7gk6djtK7ORrfi1g9NlI6TWdz3Q5a/KuNUqpTfhV81mJT20zAem5JZ3WHuS9NeIEi/aSM
xqfGNMMVyX2Kjm4Yx6cWpMfqXivwJjJhf9r9Mq+YC0FPkpAHk/XAl+1tiXASnJ7UoyMtfXI5lZxz
0XK1O1/f18hErToH6mPXHYPTvdwEf+pHm07kY1t1trNB2I3UcGVHq6lCWDXShmzTZRa68WzIyDK2
BYBN3fhixsZxULL4V2+Q5GqDLHmtlWDao/YYHrN4DjalxeHCUcLlITrO7MQzSz2JLVc59dTfTrFl
gGAu3oLnuVU0nE+F6dZ34JRZqsVG0eJ4g4yaPm0m96ZyED6qdt+CihiT+TQsg1zJ4BnQudlx2K/u
LFaVRtISBso7xdVA79adkapteJDnToDOKGRUo2Sa//E9woSSSvzLPYAWuEAFu92DYVVVQwWFzmXD
I8PdDu0Gkcak/WnNk32q4IXIV3rv2CexNbYjJ50P8LeTj94++VXPZzc17hq0C8ygTqltzCkcbn2N
hqZcxaT5UY/ulK34gkoN7FWuTtOqpV9v/wiUaC8sfuZNkh//8JNpulZmb6KvOT8Xdvmt0fKWw3Fg
fHLK/FvBwX3lovu1qyuvOQdxMO7TKdVvVMesjRJGxit4AlAQWTzsh15Td0EXhyuX+sI3ucppJL9f
PXzlw2c0qElZCoxXXam9eMn4BIFr8+b51Pp7JzDBnGNCxgKfVhLHhzqzmjdAFAlUj1n/JKbhA4pK
3M9em5U3Eni/ZE1t2DzDatfeSBDySPEGvRjrKGajdR8zAPehjmxKC8f0czypGTCJ5otYMuRN7oME
NMxDoPQe8gKmd0qXwaOmyIul39OkQAGfNNfOi8sFeKJpr+aExrxrpMlaZvNQtZ7yQH0R677gKXWb
/jX0smLr5iDZTFWznjsgObuMbufJR3DZrAEmx96+Btl/K5dBn6PwAAlcsRpt2PFROdHKm6HG47Hp
1S9ZDqeLuKrc846pZnyzqxSZAzNCBSirKuB96vCUatqloYCPJCau3p9g8XPd8OS1aQSc5ELfSKJv
XbVqTjJYlmnvOUtDk4KUjVuXb0ON6CMooWbdZcr4DLPA9AzH8ae81Dz6kXDJwIur2wZIzPHc+NtX
1rCfIcB8lEXzslImS5YPmf8/yymX1BtykRyT43hatzFMazKg71CXqyqEnzrjPxz6BmZAvSES53QB
U/cAcTtkN3sd/KT0E3QWmkA+jBccQiHeEjzZHxN9QK+0ayjHIWsihdYpThhzE1X9RQ4fcs6Yjcrl
SWT3qNWRVyuzZBVZ+fRcOTVNf7lOwtumcXgFMV54tVDDQ1Y6gg3R79/qmR3RvZRYzDQNW6livNls
XkKztD7ltIHfJl35S9zqTCIQuISxnU20BLU8jDfqksPPYfs60Cz69Z3k4WPCTruvYgnzoBAUypWs
cpkU6x0j4VIqkEloUNbB1B46oxhOtEYPpzYIfl9p3fje9FCU3EVx9MGtZ8c7KPzhnCO7/hLWU3VM
/X56LnsYRcf+5siOzo6Ah83VzOt3cnmb2c1rg7SweiTxWB/jKqAUWRjDrgOUw5vJjE+0qR7BHwTn
AU3NVTv4w3PR+V9cGi2/gJSc9jSl8MVrvehL6CBmnyRZSGti0n6ugHRQN42+uIU3nccwbAEus8qD
p2DTuwBppyh8Nfwk20z62KPfWlDzWq7UZXj4HmZa5165etisd80c6Xk2+03e3hKlLHndV9nPBlEr
3ZzGbySzYggwXcA2asLGjq982kFq7aMuBo1D0L8mLci6LlNBq8lsAwtzZnsrmRSXNkRPSWplTz4g
pp6MY1xXe5rc8/oFovx2pRtBtUVmUDvL4IArXKujw8+cqv/EIFV/Alx7bdR2+FQUwG5G2KL3jm7U
J3+h3SrjX7NrJ3BIe8g3DfOCk6mMN2Puhn1m5CjOawhgehDYbfrZCZ7rYtNAW3uzGy+hZGZP2i5B
JXXdTVn47HQ5TrWP3xCaKkjjsUAGLTWVk233L8t/ZL7NY95ldZ2fvDV4OiX8kLdTsR+y9nsAyOis
1ea+cSdQY1LCkuGfiVn++kv/7ypXzAbrPLNCSltzqtaH3rV+3d/2ZVP+5Ockx+GuV/6HWeVkM8ym
hAeHrmZHqa2rtQxylbihRV0bRnToZ6x1OszpvBLnI7B3s0MdgrIU/7sQT7WdPdjJX2qsW1eZfRfS
axXKUzbs9o+ZwKSCMs48Ytt07lYkn9WLNZaHEcnzo1hGP7nF5j5hwKbLTqo4NCC6jjzw48uk7tu6
Kq7ZDJ460wA0+3QJjytxwjzFJUxP42WMLndLJiJzeoMkA+gW9F1s85PuryI5O3ZV/wqdmqRT7Iwf
nEEb9r4fWcfJdIubz8Nr01Zp+M1wmqOsSePqJSkrvm/DsE395K8KddYPHo+7D4nh/srJpZzFZZFd
fXJt9yjWFFfDB9+GBqiBdXhbjU38ots/wOGqL3qNOp1GfXYjps2ucqUYaGdEC/lldGWDbr0ky/U4
5MpZa829MqKLZtTR2xDPzslqBr71Zd+tvUCzTtSMm93CNgunncJOFSLPO6+nVlN/TdybD6XEySv6
HM2bemdZmnn0syhbq5pfHjX4BddFP85kBaP4iiJ8P3mHxo4+T6ZTb7OlqAl+tr3MvutsaheuE5A1
PvTryyFKhnk5IT3Mhy9oblOZhPc55OksUtD/R+gfyyuPmmYZLvmU8OwpzhOyxS5PcBJgyXZaxDDi
OSwucpUXBjV8scGXFRfO1vPZyU8y6bceqMHH5H2tZXCKsJTvAx30fZD81JDjAOs/JbegcqNzHao8
HzI7fwNseZNTADR7Xxz+1D5F8KvuwiD2jxARtHCDwqStpRNk3AFPd5jmqqs/Kf1bbgWrrh/sTz1U
fbeun75KlGE23iF2YKET0+JQvXFp5zmK2SeAhxytfJmcli7GybtHUW6td3YbPucBhGUxWcej3Zrx
U14F0VaZC+sTmzIwn+WY/zVWr7zzrP+48fSpqt36Sx3Be4ZuVnpfrY6qcSR9Ez+xzfy9utajlOd0
UCyrsxRKj8hemXP5luRZ/Eqzcni0stja1RYvpGyGVZTe5R9lR/O/U/XWkwbn5DXR3BBAHRMN30g1
D4pvs6WasHSW9clxa+8wjgndUamub6rJ7G9p1yv7InBGEgBJebGRwNp5AEReMs831pal+29OUv8E
hVX9FQJ7v7PzII8EQNyIEKmfFlqVgj2yjUzSuUdK8qxwgqIQPB/FssBuVTTdlHG1esTc7fsckjVQ
6y3LG02DeiaEIEDMe5DcxS/hR2gGLwV7a4UwJjHwbQqf7PGmuFF+FePhDoEmPIUz7BJNhuDsHxMS
PBq9vhk9qO/d5W6OVWUoxWtReKyTuG8pMLSRseZtck1j1/ocFHFziQI6dtCjtD6nRlUdbKN3NjLr
Qem1LePZ28ts1NbuKuA5cZbZBol2vXP158aDejwKkWtH4VKZy8o6JY0eXvsQ2UBIeYAGhc7Wa+km
zZO8vwRlffUguEL03ij1m+8BBamil07TIpIdDAksGTHslk/3qNwqX0gOOucob2jenhVoMZXGiI8S
LGs5BE1rCLLN3eMuBkWs7dDr9saeYHXjURTm+54//zUVwPZKrRX80ZJimofU3cZQmm99iAw+OvHY
Pk9Bv6V8D2/fZFEBSwdXP0qwwlHvZKiw6JXQF178kgZq+DJ+tU4VHmVrLIPslBe/iRzn3f/YPP/j
z4auPnuxezATE/36ZZibkDLOv5iBGescetxsdY+zWtSm/rx8t/Axj8iUvgVtl63k5moBe0uFtC3a
GX8XJzhW2et4jLO1lBZkmOVc/qhL/LstoVKtuBczxFYz6K5TEuxFFFD2dS0RzjGuVtd49X4anXal
DYBVNGq5Vz/RaPeSSzR0jGuyGoNcB1lcp2ebg96DKS/4rIMv+h/+vKqANk+3rZbWq6TZPQj0HivF
R8P+vCtGvrgyUatooY1eoR0Ldru3LnI+CXqrThpeD5Z5t2TuH0vmlkiBfcGaeo+U7s9/Iusos7cg
LLyt9OSGUMtNTTTepP/WSIdq5xmht5FJO8uyD5Biydx94Mu1NnToUqVV1/b7/urb0UeZlDWJg9Jc
7pn5GYmlbzxcP3aJoQDsb34PbO1IkjdXceeKb6vkozV1Fftts8jDKFe9MKAaknnYhoddC5CArdNd
AuddQkYkcN7Z7xI0MiV2vqRu7uo47+blknYPfzUFmc0+ov1/lJ1Xc9tI1oZ/EaqQAd6SFCmRkmV7
PJ5wg5qd2UXOGb/+e/pAFmiuZ2q/m64+oRtUINA44X2BGCMUVYNX2dYc9g6Jw+tMbLiAy8Df55Ue
0RSZ7mIo/Hp9VqW5pL+9zu1AWyHjnvIYNOdqLyhCtsIdEiihTRTdhkCkGRRTZWnkHcRFnKlmC6gZ
DOajtHVbuRV9tOw/C8EeFEmv/ty6tCW/E5Z/rdiEzpu3tKB/t/5Owx5r/5/sSFqhN3xgMPTBP8Ve
51HaYHnUJDDr09iHeMy9wO2XXzb9WDtQFIxmD9mRnk77zXnbwFC7qLXET3IqKL5tXOx6f2/rRDlz
Lw8+jItbHchm0eStxKKbKMZUs3w364+Nm/6bTreJnh2ly4ruQK1wdCmCMB7TfRVE4Yewt/XPWbFk
e17izUtVp8bnRhkivX5ulCQevj2bx6wIAMJSC2QgpbGvenLZw5T5hyYbpjUI4rbmz2kI21MJ0TsV
B7k5POi1VR99XSd5Qa0OWIk7eIPnnhBvCdniENQUZgk2zTrld5OseDYCanOPYvMjpBuBt3FpZjqU
PY1q3SGs6McCF7LjxlJaCiPxm7T4izse4Z3KOeTv/PW+krX2A6+WzkVuIT+C89wlc3foKMg8yk3n
7h4kuoUU02NQel9EwrV6hBREsRl5sDLvb3BAZfUyf7SoWHoW7x9tCtItSPzzsFvvla3cEMUxVWCi
dAVcQDh6KRudnjwv/bAV2CtVqVRrDF2JkTamH/QcQMkgTjra49Puee7av9b8nlEsj71hOq+S3rN5
lhxBJeRdHC5IOqmpQlpUPVI+U6dWGD+LZlO7dr9ThCwR6Ei4ypB38x+LrvlnqbpP1d9eD+mxFVEK
92Umw1qen4VwJWtGc7zRNTUwYZptcB6E3AvkMA4CKisgYlRmpzXo/y6uOQKPdthzqEOJnnT81WZb
Sz7L4MACBLqIYZ4zyohWHQTWT/auST+IR2TZ8Qd6j59opAg4tU0J3xUayjkCC/Amj30djmNasuSf
6l30sj44DoBBHVrNiF5lsOYwfk1DQsKlZzqnO0ORRfkpssh73RlG0E8IYZDFeN9Jo3tpv5tswEFV
fEoCWm7bXUi4LxeRcokDSBzLx5CQgHkqxz8zRXkjA5GVZp2JGOr9n6VGOcydXsTc1usXO+CsNI5U
bv9ofTOXyWFOiehQNhQe1DHkTy+AUXLK5t9yJxsfDBPMJ5qvs4+GV/zPHn4QHN0SiqQq9F+0xaY+
Ja9ILQ5tN14CU99XRUevVzJlpNgbMEZthZsgg9M41rXpnKNOd8OqEj1gsQPr6CxvDKgeV3Fb5lbO
r0Fv0eDy/TJD4S4AFJ9S8OnoD9uCza+0w+phJJtxEKsYWsP/6FM4+bRBtpajS5Y6Ty4rsqsSYbKI
L+udSCBbQ4XvymvrasilwUx0Yg12NrC/1WE3FnD65vVFCyLzpXE746XJofuFmhx0MTBwD7pvoVMG
E+zVeS+yMRjROZ9MiuIGgsdHscsWtq5bh8aHr04cZZjKLJ4V3M2v0VI2PEbYTAzrjqtcHQwOMA9W
Pe2ejG4KP7t+8MWvxuy30nZ2D+Y0lZRhxdlvc1kcDZItxCHjBFK7mRwtRAHQuVfZuS7D9lB2k3aF
2tH9ZQEAXYFngoyrAVdsfe3t4tPkUZhqxgncAlm9PPlFHe9FJ0MQ6d1HG2jaDkiBVW+4wZ+7kSSh
OBgzhO2O79CAQhhJmKScMqJRi/MS6P/fdDIj8E8sSQpaRRbHwHfeHO8qXe8Wb7uaBAufDGDvJFxX
bAG6Of9jHKaEZmnC1mKUEJ6I32xrtG/zyIw/pprSdnHf1LIQm+y32f57v1EvyCVYxdmw/bfAqERH
RUx1DwpfmQaddwpgbnmaKEWtT1sY9UfrNquj+7fLnCnl7UXMXWPR4ibTwI6nB5/8ByxJiieaTtPm
WVikhTH6hlXaTokrUIdZnsRHzJujiOvgal/nIbJOEzFTgtoMZgiJlczAEf8v3f/qF1HRBVKGe5bt
ws7/a/Ec/0RFS/7Stxwc9jKVwaaQsDTg0K7cXf6y6WUmuqUJOH/n4aOo7teLSxe7wPeTviQhxzW2
tTIb5ZIcp/ZZYutXh3cOUmHg3PnzcqytjFcFSgOBMGFG4cqu3MtUBrIKYKwAHlwq66b/obNss1Pp
HTFvu/6tzoSfc6/H1MJtzrJWVpSWkV+c4U8Oobp2APJmuUYdvaUJ3KqwklMC1quSsQwin+pJpuJj
8pQ/OjUVOM0IuQItuJkOyRCeA9xXexpoywfVlH3xxsC61KZxO5Tfi2K9023LZBdxudNl8EiTWshB
J1LX0AM6ySHB+u9rbltrflM+gF0w7j2FguFo1mOYg7hed37xgSoPBaWg6sXqxVwNtzrl07fOY9tO
PiCgyk2pZCeZKaMRTVB9NHt3SAkBjcOOwHTqdrFCok2vdWK2b9MshCJ0b1Uq12hF9JC2CWgKOvDi
ujYD3x+VmkHZTgGEXT5N89m1sn+BMo3FajgpO2p482wjjaYiWDjXNWL37AJkZ4WYJ59PixeXtp7O
BWbmvz+4WAFfdAEG5SeSwZ4V5ohNYQX1/FhWefuJtx3vLZmW5PuEeuBTWM7dtWk94GjHtF9nSaWZ
UDQreZ2KfXETiJs3f83p/+qcJDuJVfSri8jNCBnFYZ2q3elX6K6TnzzN8xRf+p0XHkM/qI+TimYM
044mQk1iHI1hXqyCRJ5Y+mYA1FBFQEQErXF+8jOO4kpfxnSTgJz5UBujc90GJ3CoVh/SXyiGCc93
+r8VKXF3rrJUXHasjyhgW9dvem3ngR9h0iU7Limw2LE98D/gOc25aQbKac2oSV7pe98dY36Dxxul
QerhMYNgd/WBPCp5tQQym9ziSzjVvH6yVvSu5uvXMC3O6/3crx3yRWScDtttGziu9nkT16eByDta
KY9zoiWHu4fDUvIyZ5RDDed4NT1bXAA8gNrd78gKXwCLUky5y0TOB6vDebE4ikxVgb8v+zSBwRuz
6G7M4j7pYXXOkul3sRYt1SsVaKKCzVQo0CaZUdc5tRQXKYSmZZ6bA6iIXAQ2ypRTE60+e3GTQRCd
6CUrDr5twhioGVSC0hECZYehhVeZLaYZXslvKfBSZbmZln6RUOYrq2SBFtrtvtVp1048mh1s1Tih
4GbWmeiWPA4uE23md/pILdhWVZOV00SWgRv/vUFctrUzuRHyAkP1sF1sdKrkkSbk36Xmp9VVGs4d
f5X6IBpdRji4lE4vl1/FY5GaoXe/v9XJBkKfR0z3Zk9ZMGegewC0B8cVcGgc+5YvnT6PgBbq/5Eu
aRhSgtOQjstJj6r41wAEh31lEF0m8FBQPABTapEmv2phaF+ivnWJBSTazwOczZliIuDlQY0Rx6NA
DfQh/FtvM+tBpNXHI6/oHESxDa4sFJlE/9vqzSy6dfPNR0sDf73MpkvAYzhrNPOLyoGRNXhYL7ub
oCzbr3MxZjAUP86ue9IqDwKycNcbV0vFkmUmA2w/v8PAs5xEP7rlN7+bJf81fV+0+stS5/t9t8vc
+MgVu53zO6kqymjVx7nZ+4dL1tVTH4a0KP5kehRfadr0pWjM8CUiR3fwc7P6DdwcEuiu4TzbU+F+
ocn6UfRFoNGv7k/+EcIeaoF+H6E1oWuYwmqPF3aFrFL9FiT+x9oHGBc4h/aDXhtQ/ii92/beIajG
8eq0P2WelR61ItEvMvhhq19iWHfz/b0sps1zM6eAfLyt2XzWPTZZ3D0rhr582+POHG7XvXGv09A/
RHQwHEJz8mBrgW88DKziGLqtA2o5OhkqxUY++nVfrEqRxSI85TKLDDit7tdsW9gdzNf35h9uKWtg
ZqGaSCdcsq3brrpte3NV+Sh3Pqt5cXfDE4m3fR725iVzTfNi86plHWTa6aabwxZYetC/KwcZCuUl
9k2UWa1rby4iruvEOzCmo9231qMsE1UL4Aavwu9LROm1TkOVHbyGMGHud6pIUyozZSaVmDIrndq4
bOLqXUnh5rYmkD1W273vtp9stYnbcm+xzvXQhNRdUx+6uYWmSxbfs4fDTDlNCQkvxaGnbmzja5Bo
FUDfgxFfXTWI0oinutyDegvKvihMosmnwh5+v1m5raFOx3pzXPe/2bmiS/FKaYpFicv0axeS2mq9
+iNf5/KFnmJKLRoek/tNLviSEjeMtdOmu/GRHWDrWXcQl52UaMhUhiWgWJa7SgADChfI2v7feT/X
Z79rsxeyejQKqSZAEQdjWbojScfsxWp42k/5kwiG0syez/FW/Gj3zulFtDQQkCu4OJVZp6wKtE3T
33elXr5MMaHq0Zmcw/bBZbZ+evksKnzhZ9bz9mFvPnxQUEqZxJ1zuFHObV33xyI/z+NsPpuQ/LTF
NNbVicbZ4Ej2c77mTV/We5nKQEH0fC03pchi2VeJNV03p7s1Iq4LwcSeV0dRWlZY1fub5Tfau03W
9aHRE5LRh19NoBvPlurpSRdqNGSwVdGgAwzQaqiEjLMBwOhGKY6d0t0ZNp24bPtHmfHQLXQVVJ5f
UCzB4DbL20AvctiRbkcm1L/QtKT3+6DOy9VnzgdKNzZ3gCqnY+ca6cGUc9oPT2v084XczWcabtQ5
T45xff8dROcm0gznPBG8d+3HsYDioiGF8zxT5cP/gstqmYZjx9FwqIA5LZps9SGGmUIz+s1bZusS
G3jvdq+82yx5877fMc7raj65tFyKj5/mNR1/akuApiea8Lqfd25PY1hhUBIbNwAJh4O3QC9a7aIP
S98vBzOjwzSCNBx8tLxcnoc5dJwTkZaOQK1Nc0XoWqD6wTj3nPcRXnrTkaoch6/rJmLpCqe/FNak
UCLZWK4hhir/zQZtB8AwtUusWPrmrH5K3AmAAzUMOyulMo7K7RaShW4vypup0fYG2oDOGUMnOq/W
lGX5tjrlTQxgwAGeYVFa0weOe8ZV3MT4tl4t2y5qw5v22IXpVRat68X7bvuhAyMadoMThYJk0/Ol
Mi9Q4PJE+X4gmWBeGid8M9S5/837n5eIlQoom6eOrFnnsp3YbrVTal9dbzDOlrqRl1nHjb1V93iR
ZbYNm86TJ4BY1jWbyVEbzbvKpwYo32/6H20juv/B5eZyP9rGz0BZHfv0P2K8cf7x9Edb3K/U5Wkm
2mbMgv1u7DP+mb79Yv7+F3VzybGhU7bwK29fZCCu0PncQ6MNLRfIhcBJuO8DfSgoN1k8Zwjt4TtS
i2S5mGMTeP91O5HFLLPtEts+N/veXVF87nR3lzL6yjs5DQgP6nNuH+FvLyku6weUJTdX3y63/vx3
l2rJ1IMxoLd2GO8tza4fISl2r66KNyz6NDy5zgh4BNI2WLFBe5TI4ty9r9CHGMv361ZvfSEMf1rt
q0a8PGtYdw/Nomz2vCRQAxIY8cP6rxwanH5kKkOpDie1Gkz5HxF5kSPSZqfOLnows7FZF87bHmUX
t9FJPBujdFyIutUXT+0ns3UnkW/2HyiAcWHBOli1Ry1hQnZKhto13mb/rDPqCOBN8bGm4H9a8r9u
fed3J/6/PuXd2jtx20qHw+8Qx7p+dJPwRKCbJmd9ABwrd3haAE5dAtNW7KkABkF7l9AbL1PxScGm
elzG3ZclBfRqP8wZKW21WAbXgUy4bYF92nTrruSiB5iqTP8oe2mhZ0JgJFdoi/8QkiqORQzZgzo9
ytCq891aCcwxrKEOx/y36HplqBPOPEfH+RfHZueaWDENucQ0t0ZfV8V2m2UIyCKBEaGM4qFLgLcF
w+TZxSBuYpCZICvLqu+3XNuI3w1jXyxna8z/BB+FgK4ajFRvT23r/grsPzw4WkFgVwxVMQ7xSZoM
Vq2lRdm6RuxBfQ1qSI762op+It6qPU3aMCtoYdCjIsc7p6BanAFMyp97AlbPoVYTk8zyPcV2/C+L
Tqx01b25iG41j94ufQhG19yLz27WoF3dNpM1mygLl6X6V5tm/kn0qU4Qqrco8h4TjwpFa5f1HxzS
ZX21VFcd0PUPPpVkH0QftuPwrIHWfacXo+74ELLF0E9tCxpvcAwF1WoeWxpOjquj2tRznIseRiAC
f58z2tJFYtjySCL6Nii31HwBzFvG1833zm1b6uTFK1yE3Tkaqhp0gLC+av232eSGoEVBhvTFrfPg
JFbx21xudB3HYB+6YGsybPpZW+1kmkOwinoXOq9icMs2B0m8mE8ibgartp/GzAyfN5XuJcuzD6Uj
adF9Whr+RQJgMpNBAlU7Fa2S2Wa48wttfwHgUzmKz92SbZttVw4oEQnAqKLJQNrJLV+rTsLHPAKd
9VK5BgBGI8TwZgAgBWV3r31tZkQcivGk9Tv7ktYU6Jgl7Vd7mcoARwd1qe+DOFKN9Kbb1pUNxDJN
M0UH0RUaWbH9Zt72orf6m0X2of6gvFTxU8Mj4CpDoMoSXD97E0VnWmZzKsf5P8ZsOQ0wariIYfP7
ke592T/7rlck7M0DVl0X6rr+uGtj/ySw7mFedc9VEf4pkqC/05Xy6oLnB0IlUPI5b4+8ievRChSf
0oTwkW73dbX4hwbVo7rmTBdZUNdJ/FQnHdgkqbv8lC3w2nlZdYbCLv0U0E/7Ggcm8XA6lH4Dr9Y6
tGHLx4JP52e/ARpgLIzf0tSfT4MNSpW48WawL8up+cVuu546q6PhDNBtv/frSKK5jGcCl6IcI+tb
LvkmrUy9cHjUc70+iNON5b+mvOc8Ba0bPjkQrTzLYL3PTKONuz0F03C4hpRdKIMxml0GLtX71Ms7
CAcqXz90YJl0+7DhVfPGLtOIfogLpO6HyHSibi+6Olw4nYq7XvPwE+VCh/re7I0K4AH2WX30Plue
nLGpqXOHmfBlV++oRIlN/lcVolUxuPGJKh93BbgS3Qp4lTpZ8EzbwIZydQd6RZdIAt8u7a83CFn/
n019Esj6sTOiP4ZdTvmWPY4/F11WXutgF0FOqKYyNC7f6hs5HfrySs6sO8B5TFX6u6MYRKwCIJoy
+hXWfhE3G3f0CaquEQqOEtrf6j80p3Z2T5UCxevqyaK/awlgC62SeHUslGV2TI92bBq7nmW1DD6d
pzXV+edF8PbEUfZJwJo8GdYc71cqkkXITNSwMpwsWUvwT3hNKo/uMdDGC9qBsAtXyWoWeeU+Efe3
pbLLO0OK+AOp8Y025R/8XQ+cv8wBm8doposMtjPsaC9pqbWmMDPN+VUpm9vqbw6bq+ggSMBz81ll
RTJpjCB7rdtRn/e2eueYlv2wOv3tnneX2MT1AwFgOF0AxNRhShmfCnllVq/HMpNhlJfpTU7fza16
hW7kTXgzyyxT+8gMVCJerufsDyC2rHV/WSbGbau7VSJuLskCtYJW9jCN7jqCa6qQQDcrqglUQYLM
vDgmquXaxu7s6v3LnUs6u8Nb+YKVm6N2WDfq1PKln+19m4CMlliRw5faGHowNJTp1leuMv7mTypV
LR9DXGSL7WPMc+4Ci6MWi3JOgBCN7ZjibtlclHcfznJy86GpQT5onCKyHqo4ARTehkvjNW/d7hLs
knj8S7S0CVFbbjl0SdpuNh2hEO/M8FVs1GX1F8Medk+z1kZDThkVqDeXoKqtl5gSiJeuAiqnojF6
JXDRqI4EhIsB0DKwZ03zRchaYqF3WX36yIqgVeW2NYYOHNRxcgEfee8QQq6ArTXbKxwN7dVQs028
N4tPbGQTjE5WTBmtTmbv/j6TJMMvaehBcK1uM9sd5ubOlMv9yHTCar/Zd1b1M7j1+Rms9PAZJO3w
WWZ3YpzxzE26fnnI4gB6hc1HZsFIjvG4rdlR4GrPM6gfbLqu6DnzsG5bPXKUu1bzY9eN+oVMnw5I
Q6ed2519Fkn0w7tx08nsRyJxWoDdNvOPfO50sv/2Cba1/6xbP5bRw+lg6RSYUoYC06REcyWQK2Fe
yo1ABNE/iEYGiRUnxZVO2WVVbwFgNvEhhfkwlA31AkZzkbcEL4tphYRme6/JG8b2LrK9XNy9a3Rk
AvdZwaHy5kXm5s1le7Fp/Mi6+vpJNDKYaQZeGXhuXsyL2F0wPEry5qmoU7p1/ybwLgskQs/dRSGv
Ah8kP3jmlD8HE+Bt8vPa9UiyvI6aVbf9fsT67iv67Xf6rt9UsIk2Z7OHIAowff1qZtD1HtZprYf1
k0zHLnuOgLN5nLxmoqdIeU5e7WgHMPYp1aiDb9qgUlOgMtyDNZfjulPkAkA7qQIsWQlHcVw/EZlU
DPdL8MjbfvIZvmINbOSsf5xUjbXoeqt7SMsmexUpbZ34JdOCDyJBvV29RAO987vZe6F72nuRma1Z
8wXqZnbdeS+wHb/p/WygWcLIShiU9YP3aWfppHYUBXHeU906anP3bCiRO+5n2/SyjyZsSF8NR99n
jdt/Mcwp+CmMdDgVcMq6DI4bbfpZlmSjFz4b6WLxQoWR+h7wVsepOYrVDpZHv6ffvwTZcdgbre89
g6TgPbsJb6RxQjsDgqgd1+1uPcTSUwUGskwwPGxLxbCtk5npaOVjnjqfRXLVppvbna+RepD6mP7j
3ZZ2bFxSG5KuWo6MXqG9LDFIME5NZ1YEOGqhVDKMBqT3FsUBJ/EFypR+IZkCNUx6qmtBXplOlpV0
r37sARexi+pPsNhGQR8dOg3ebEev/0jDxYBa4lMOe5hz9iO/O+UZCId0FswfZMhAUoIJLSXm3Zut
cdbmfr6OpXEBd9356pbNU6gH5WewZvgy9FCxx+5XP4uc134xvoqPRhngVZsjCNMHw/k6+bvq3Nkm
pVNqB/hPKezttOBRd/TXKVzSp0IlRGQAryoFT8x41nmOPopqlPzMnQs1/G8rxBA5y3PleT2cb+96
Mx7AdHYJQDr60NDHWBbOi+/yFWsAoBgyuz2uAADS3d+Z3aMbmOOzgAC0Cgkgqwv/caZ3CVxGhQkg
ytwH5Nz26YzfkAGsYvFeSsOCZ6rUz5QDQlgel9R00/+QXmWo1CzImtqEwgUKVjfXwkM3UQhV/zl7
Dgiv5IB8fzE5UO7MK11TfXiUaaJkmYm59SIfCkdxKnmVTDND298oxWlb49QDxHj3cmGHX1qrKM/b
vnfX6ptk91Tn1mHu0nI+2ck4P8zpjkNINtEFzX2RfNCaCB0148mCDyynlohcPu+JTJe+tC738moS
7c2Cm6mYZKljzM0DGAjR/ma/m/UtgPBvF7SyBweqAIrGg+VmaNXjefLMIae4HMub/COfb7p/drFh
6Vn3/2e/XeBQk7JeE/iB486EI+dHH0E2LA2QZ60s+MlqveyUxbn16BLvevBjxznovAhTmOd/qGLn
DVI4Um06Q1YYNDMBstgN0WOW2TledOxJm57MIJemB0imaWrRypacHQU4H/vdp5r2kBeRjHqIn3gi
UTemjO8eVmn/e7LH5UgXd3TdkDhlJjqTah4gfN7NQ93/lFQ2741DN1/9Ej61pbOdQx88hi2RK5qT
un4vU6OLXyANdh6BZA7jC6w0Hb3dRXlsFMvVHLc9oLS7vUjbYCtyrL8VxcD/IBCZ2UCFYax6osCh
AORwgqm1teiiH72rW+TTizl04YWOZwjfxvBVr/LwNasn82yPOi8B7zqZaU5cQHr9fKcuTD96MDLA
kaSncu20LLvRPeQTHburLO2YMJ1RQai6esVzCttTtOOMDjB1/xQ41ISTk34xKUwEz1ZNV5nLvji/
36hTRcUcq0EcMg72Xm46T5tKPMQoOrPSKggrS4PKs2/biqGru+i5ycKvbvIH8S46w/xw92otRnDU
At68d/3sgWM76od0zLoHL+t6i776nfdBr+jymqrds0jiFw9x8giI1u4ILN3u3E3DcqntjAs85lpH
sqBdap0nH2enzHD8B0PxPGSKUkMMo9EFB8cOYGyJIoP639q4ysyltYS7rB0/bDoxxFnJXymVURS5
N527yr7Y9uTCP9VaH8GWDXfux3CBG2Hvl9nXIPLDq+hgVHApNKODlQDW0XN142EQUBXPJUBhBq5B
29QIP4dLvghcQM/hS0SPI9/EGeiFl8Y/k2yGo3tZ5l/gcvvbRNFNjkh8buR0gu36cLcSzM70mJVW
CMsdsBaUIBfPmpmWJ9qUUyo3vunE0IAF0VGQj48MTtyUz5YRUmkzZY/jGAT13goAgZ5laqipXVmg
r0+AGqqSrLZdeEWX6TakqkSLCCp1WspHRGsGLKDfUSDkD6O9H/0o454QJgfOjNahzEL+3O+DBXQV
efJ3WWbWrlwuYANwSGzNb+YKxp24spzHyLDai6YzpNS0A0yh9e1l5se7yGxVil08RRn5MV2v6/Ru
uTjFstPmL9vxLWf77XJhdNJLgvRBk44XSY7JTP4sMove84Kb4W914lL6Q/SWF7xbsok/dNwu/0Nz
2Pq7Q23XPsW9O+NR86hQCeHxPMifybbr0nuQaS2Vd9sf9MZL/phiaaSE7ocyyT/+K8SUS7me+jcg
mlNbh012I4pLODc9rd5iWH3uFhbpqQ0S7zq6eQvbB7wLoRU+UqM8Wb+8i1oaxt1nzbB/N4OGZh1H
Twg6+lSEedaO+ALDoNMtscphEQWrco5NoGmnlBBO0PIY3NwL8C2aVdaaBCdZtPqbQ2Kf/LH+o2iC
Qzf30F3T4T7sLQWAv07rDvIEF0yiDDzDJ5E0klXPs58aA+zbTEWZDFV68HZjcJwCrT4B05j15DDH
QDtIU6e0c8qs4M93cia48DbD1gq6WTeAM+hZqsfB8yrwh6FPnaa+foh0f/qYG7uAOD4tgUVggjbm
zr8IcvDYBg6NdApO2ADUx6CF5bkpq2867sz0tvb0gwjYsBXZf/pdQx+PAkWbFDzaoAaZie5O3Fw0
k73piGGdqXDUth02Xdhmz0OzfIUIuX8GbQY6ScU40o5T/K84777Mgz19cUH3O/VD4h1AbC/Bu9F+
G3nWXgFmpCAgKal+TBQliMjbID7zu6MNzS7QKsl0qOsy+nTWebx8kqmnL9EnOg6e6HwnQaysO6WK
m/Yvnvx515RnDvHW7nPn+lC/EUdrS8uk2ClpvBNo9ulDHRG15lED1Ob6vp0E4TFqc9qJ5fVa3sw5
JEGo/vZ+rl7VV9vuSgN+c9lOAPLw344BdqufLTOrH+/0K67D5nd3ehBYh7slouvjc9FZwNF5VmEe
rLKeL+COVJwiw2UGRqKoiUYrrciuUq52UW5DHoNOs3qudnH1ZL0329Nj2jhH0clGM50pUJCq7USW
jW4+g1h0p7EPsw59McH7rl2oNlDZS1cVR3dN+zbbdIGd90ff0HRSw7zPA/2FD0iemn2QNTdakVeT
eBl2woIg59DJ8UJ7sHzjd9ffJWez9ptnag8OpkZjMIlvanDq8Kmg7ECkxvM0EBtqUE9l2mnFSTPC
6epDY5NSMPDMW48Pej9HIxkSy1DsbpN+FDEo4sHaJ429u8YpZfXqtLQenEhVUaNazt4hpfYmdylx
JWNSf5Qh83fxaSqAB990RUl1bjFRRqybr6I2q1+GaNc/Ty0AIu4S+g8x/B6UxY7tC1HQ9kUMMhMd
mYyJOnOfbxUed25mN00TxA7DedSyDzAouudQgcXGarCCDBSvNv/Mwa9hix/rCy2byWwrXxDt+QLx
ny6SDLKR2kP08NYNh7zt7WOrBeEzGPTGQoPtjtyDM38WHYVgWvsi06B04TxPi0vbw3hk58SZZRCx
KYBK4RD2rzVTUHjU8qm8RO121IR3a0WfUkiK4UaGMtq8rPLqK8tkl7GYeY6C17gcBy34M7PdX/M+
Nb6C4F5da92OD1Fl6V8HffLPi1cnD6nf/26DY/1c9CD+TcbP1kjTuAgV4G7k64OfRWoB0vqcJtVy
8rqRMLNyF104aRpQMUn7GOrlF5eqF6jn5+bTnBr5PoAg8ElEYVMEnSvfF7HxphOQCLip3nQbZsRc
Op/L1BtANjAofsnD5torLNFB4cO5AiW6yWIWy490u7Kvq3WLVBsN+u7N4bAToNJtzbrl38tiqeB6
9szwyTZHWAhaLQWtWA8fhjppj6tce14MwbXlQhms7L5GV9uYvpqOT9Q1CV4jmkBoJYhS65LI1FHN
nCLLsIqNQmC6kZW7iDfLDc10H2lBPW5+ENnSldMEnwPN1h+MnlzSmqv/vjrgRzpb0vlFoukPbd7W
e6kAuHd0y+W4NMCA7Bwb9kky7wWnTfhQDjLdKYw+2mdgKBE59q3i4mu+tTzcuM7+aB93oMUcusSA
uyXVx2NdFfZXlzDUw8zr26kBGOtjSNjvExQX4T7bURRtNW3ySYZ8XLR9Hbj2edNpdVQdLWimHoo5
8o7Ul+4g9nCCVyfWalrco4fOTbVXUckARlT3AEQAeGtj6MPvoJxn2/hY+kD2ibOzK4ZH2915+2mo
9T3gNcNzpaJ9baY9G7nbfzIqr/y6EH1VIcFuGcHbjfRPrkhekV12RfBzHroPtuXMz12pDkw30zAM
Guqf+2Df+H5wgZFweTasGh2nvOV5pwZxF7EZtd8mrwdw+11/s+O6V9IDwQMFMSXRsvfdPqu/B/7E
QzLGhPy2j7X6i0Kuu2gaf5qM1r7NZ/ssNxc2P4BNRk5cfrjto2Vump9TcDaJN44vzezNx16fTBpG
UuBuRLlZYPkxD47EMUYOvmNnWieQJruPRCO6p9Y1on3q+8aOGjiU7jheitzqnuNd2X3k5bv72OY8
kagpL4+ik8HK4+VDFXnrosrgoLmfRsDgQ6q/z5tfN+uQGIdjtI8BTP24GbbrvOu9vPjuOsqgFdQ0
NQBj0HA9EtUvgn8XMBr/lGjG/OhG6XRerGj4ee7sL2Dw5H/mvfdDhwTcZscH1VIvDtk0uH+FMel6
UCvDL649x+doCQE+rkfj1QugfWsnS99HGdgRTqxi2T7Rqb6JulOct/8SadOLKEMUVPRcyJTgenms
3ACgJIXrFczeeGyiXDtoekOQfsP52kFvf/Fth8Z4/Da9zES3mPOraZbzk10W5YEzRnKSQLIEl+nO
oUTHgXRpAXVWVGUU1xczcb+KagtO041cHAzfIhWmYtViDctAf23HwxqunjwQD1Qc7nscThHrpflN
tXKTnv2G7CkwnJsos7ulm06tbzKAwjbVFHvBOdJIzSrS5NxcHMWze1xBf6Y8cD6MY38vrqA/AZy/
4iyPPjtZuqsRW58lG9EoUt8q5QB1n6GIE+unMbPGp9imHWhNYHRZRoJW41Azgw/iggCzRgCLIkof
sskvKQPgO5aCCHUshmyGV4EaH1MNgQWWCkd4YI+VuBX/iChlQE6bnAe3Tp6pANRfIwfgwrYGZlXE
2VuMV5kVAxQ2DqFNL6yM150aiqrdUYPUzO3uEEcxYMRUv1bUINCXbJXXtqUcklbpL3phhF+0Yko/
REb9mdtutKrGpnxKS5jpCHA1h3go3QeI5sfnyYV7UdgVozSDQiujFlNxNYpehpQqBNjPOM+Ckn6x
8rHfW7E9Xqeh/PrPCWNJLM+qka2uuuigl2V7vMFZ2YgDZw9CUD/Pl6OAtAi6igwpyMNnTqe/hmVd
0BBBmHrJI1LM34s3Og144lArrKPoZEjHMT3t/BFQdHVwHv+PsS9bchsHlv0iRgDc+ap9l3qx3fYL
w/aMuQAkwX35+pMoesy+PXPjnBcEUChQarVEAlVZmanUu+eq3zqo8UVRCbbLNIFMXHAP2LpzYxD5
B7UAjRSUqJamSaptELtgu/xjdwwIW5WWFoceIGH9YaKqtXZVCzgHTXgybva54fWroOrLuw066K3r
ASoVmqIEkX3ilfdUSb5LutyYfcjR9+pyi2rkEY++kT1PuWzWZVtN20o/xCoVsQtPKtTtLGPqtQMw
yXUH+c2Jpl1mwv3PGlPFP/vRynd0XPQLm0NCIUtaFPUix4Ytg7MWOu5smzYyCXRMHKs2OMRs3DiI
lp6iuB9O1p8eDWmCbH3SALy0jGl6WbJcYbFRrxHQIWLs7w/mxf/DK7I+Hue3QiuWZcsKMCL/81Y+
+NDwv94j2Uy/dY+sulsiwB+qG9a11QpKzG6IQ+jA1pyzZg11SySMoW3wEucFbr0Dr1YqZtML2Srb
BFGVIVDvWLOXfgL1cu2NakeTLMrlqup8cGobTL4IXn/jTTp+97HhWtUgPbqDm48BhnOxM5MB0Kl+
THZrHCwtUrs0fWi2qDpDJdtio15sde7BtMOfiz1SXny3lR/cED2AuNhBCy2sRtRLPQynCR9N3xlg
CWEcGWHTQrfy1BbPWL5RUWMbKAnJ+oNbZGDA0O60EFKi46XKk0tOLmTTinMZfmp96n/K00weKNS8
RKKTPzFpx8ctuDPBP6Qj0mQnt1QJcDXTOCs0bbMT+Q62d+CKHRoZolYQcOKIxfmDmgbMvCdL1p+D
0cxmE9ltfSCxEas/hHjIgUQRtAVQmsk/S17nD+mmw6nP8QmjwgcFht5QnXBHBVwe1eZnOQY/0lFl
xdruAAJdZosRkmSt52+9sMS2FQrQ4HUi6eClCewwQUoTsbjFFutPv9e3hCI30s2HiTrH06i2w89k
7wcr3tmlAADiz65j2V1ARkaA07iW7kaWwL2TjzK9Yd6ejC6fdlOYfG3HODuPJeSyoKpRpashNsdt
RKJyNDWQvEOjVeQ63eDndAFFJVDvqb5hgxr+5mngQe7ZEXibk/gKNbg22uuJ0gmR4OZpE+2XaV9C
z7aWd2WCdgI07KO7sVw1nKdY7Z2oCqAb12InFdhOuXGREgWromtOt2JSh3zEeXNsrcHdMKQLDl4P
ECAN8yJmN96DehTCsvmu6acOIsR6HTX2sfWc7vbOnCK4Cbh3v7Z4IY/4L4x3/HbjDag5QRfAnOvI
i/DvqK/x/gf3W+gXwzrtHDw4oC62ekcHTl3iCpcNiJdDB0oD/zlNRiIP7zoE+cJI7Kw823jjN99W
02dRhj5SaZk6OoXBnh1TgYJiAh/cGMti7dWJrmdtxxawKpCBNza7DKgJuzRJwhH2MMG9H0j8v7vS
b1ZQwOkujWtHqwGcGLugzbpL6fvAxOqJ2cfTRppp3aY4+YGFUBNMi51W/JcNWnGgkyvBRfB/cKaX
xO1gMw5xefrwVpaXoJ7RAuvqm9XfvO4gPBi7xmvChpUFxsJzOhTZqwUut21Q52xrAj/7OgVRchly
jl2OqVzQN44rF/G1F/dus1WSeObBMCLxlpYGAMUQaHKRP9pBYvedHWrEPUBSQQ7kuC3VlylrIFpb
x6ARhNDGHgH36oAz8ud5yP0mP9cTVNPTKfsJlZlVpCVkbMCydOw7OHtJB8YjZU3QTAM/5G6ovfbc
DqI7A7TRzb3FVgWsCJGPANOCaUJ9eJmZvNE7pFZdpr/kAPZ3ZkBCy2qc8MVJ3YfQf0xv8nJDdkfb
Ee6c7VDM/W0PLWlAwcY8hFW5r4y6vbo6C982RnKsTZDikWo82dJweCIPMpk6bY+zj7GiSWqioHuy
8Rz5eI0R+su2C53QUYcPCy/qwaDnyXrlxmG3Y2kDhs6yTfPtFKDaGsGq+hroxpoDhbrbJaB4ad3w
HFshVrt9Ve87Wf7KLMCUqBG6lyeJ2qFUqluhbgv8z8s09YIpj69F8NEsNR9q3WrmZ8iMFauA+XxH
RuV05fXdpaS+vtTXp+uRD/Xm1VE7xNfG+Xj9QcQxYBXQ2JkLFD6Q4jmDQKlCOsR7MA5EYMfWRQwf
6xlmpw/1DjSELtG+VJBRoiV5JgDdjf2jX4KvC4RcFxzQ+DUyYvPaEttjPbXVEdGuu6xiGxTbevp3
N4wiRMjAE5Fo93dryCnR8C5oA0d7GqJADcoYGeDbf6CzI6FkXTXVW96AcW3Byy4+1KOGgLUfXD74
zRdcfP7r0nSZD+toGHXqG+SG1S7IBIfg6WDL89xN4zZDNEsFOEsr5q07PTV3a/2se2d1SytEgFw7
2H0nz6qYun3Oitti+tflaaqmK89dfc0BKthAq+gLzS8HgdV04hwyBf9cO0s8Zx1FdbUeQ6M5S5Tu
qVWcqvbMfU/mO7IimRCF66BTJ4UixUMxDI5a0Qw178azJ1lTfZGUrgdxymmNzfy0nsfL/Mf17y7l
taD/sg0QgCiWGmDvhHiBCOv6ZgArczPxwOerMBbtyjGjeL/MJNqHhqK37tXkeEdaUSnr91qa5Oyr
alFFSXPL6mAy3DPi+9vFNL+UUWf8gPPot2WCXil0UGwVI8+fmEBRa0Kjs7TfMgXQ1OR7CEPoZvjT
K6GHV65mN0CPyxXN05h6yQAygXhI7suS5TLv3PSLDbJDFHaZXt6B1VRiI3yVrWl2dqRpGtN15ney
rGmdXq4BwcIDbkKVcMCBICe15lmYGQqeJsJu8cYNq/pCtlm8maGk4tBk6Y/UctQ+FCW/2r0d7UYv
9I5u5ecvVmT9BLdR/sOoeo3pd4G7tRx+6sIUhFkIkH23UjDAwQGqz9gXCs7PhcrBaB8Ak5+xn5Mz
Oq8SiMTn3kk2dW04r2RSZr1hMbhcaSQmhlCiJa808qZhWFt+J46VUbl4JlfG1jDqYNvq5dg45ceo
NNYNtv4neogLkcsti1sw95Zx/tqliYvqSxd4HP1Md8Cs+ew4bzQg/yTrf5p27l7omT9UsdxOHOpq
5IGIMgQCO3NY0cXwPIWWrReskAFXXyw/R0TIgN4dEo/OIUGd5rFTRXizCwvBBNa7n2uH/VWMQ/8r
eBSit3+1nfvdBdPxvBZyLeqeGpH7bi33h2njecG8Fl/KcAVECCKWGvWcIPm87cMs2i6oZ9sF6gGH
6wxl4CYkRMt6awfZ+EQLmgF152nlfOddOgE9V3wDUVn8A8o4IEMNhuQJB3IT95fYAoMHJqroLa0r
4xXUitaaT6x6AeVHcI6U/XfWaxWNIa3f8rGwLz5Q8y/MgnZ2jMDnb19tMxt/lbV9+SRrv3wxognR
A/BgbWkBx+7hkYpq64SNWBcsDLeOmtqLp5teF1MVeiNJPbKFbs7Xoy69oonUD6DKYEeD26zmPnkh
730cs0Edl+tQb7k2i53xmCBviHesLolCcrTD3ScJESqTCY5e1O1kJxqopw/qQmNHO1tmHq3StgY4
WQ/J9q81NIVqUuyyHIRY3q3Wa9qhg0pbYx6Id494+FC9Ep2pR7aFpY/brYK0n/f2wU6+/7X0g82W
X/Uu9dyAyLtHMN1G2Ajo91UvSpyg7CCCVkOQQG0EDNnzePEhG48ljvzAW/1vzGpEv9a2wWfkS8Md
NOUTQAcZCN9tBqRmNopTlHoQ59PnWWqMwvgGfGR2kZYfAa7pihMYQn97eIbcM7coxXcGvZxVAdwo
hBNVit1V5R6W04gpLQR+afxnlo4p0K6GBERs+fj+45cOudadiSTog365kdEgeDrwAozrmEx7y95H
QkoA/3CTMMOe34CiuXdAYdfrP0vJN8f3fS2apjjO9wD8jveGKOWm4C5ED43mVCRm5lyxZ9imVeft
C3/aB54fPKhhVgXirib8ysbht8kC4u0u7W5FDpAFQ2DD6Jp9YBvg4tYryXeANAw0mYPiWEDGcL7a
GAoJGm3TR/IL1ASZn7RbKmaikiWqaAocp8ROkG0WE/XIzaNCKBoz3EbnaiiW4hbWuRG4Z6IaCnRh
ukUMOcXpG/xJZKPqmunPxFxOQrU1rm2n28qFcnXc5+vSLfN7IKL8DgaL/N73kDloIvDQW14a2KtC
T1sKHOV5nv4gP0RoMWFklXk2mui4rKVeputzhL9fzPOFoE28yZzJudAVl1c1jOwlgfgdxEHxHhb7
OOX1yuIO8KF/JuIuFHsjg6oht5hxzoQKtpFoMpSVVAaY9mGjCRouDdlolmw0bA01ru2oDdZkQwmW
Uc2XoXEFnaTf42VhiZLtqinr3X9dGuxK7VZl3D06AiByW7nNm+mzZB1OcnxtkqBFrD9KnixsAHdu
FfhXSGXn0HqfwEWCIpZDyKt7wUNvpawuf8TcyR7gY8kfbu2eLRzdL2R3cLPdQg0JglykZhdoWvLI
Yig4huLndjaKxqm3FQNgjMARLQplbuIf5Cme9v4NBVMjyFSBKdYj5W2B7/RmjRWot26TfvpOOiqL
Zsq74Qf9FZqpJ8Rj8FdDjwUV5gWQM5O/SZJ8BF2UQCSyU0O9thwkmzuzYjeyUWPrWbydznPFbCaH
HEzIN1ADgIgUDCGrxTZfTV+jjBEoFFDNJF+AFpO1h6wHIkFgQ6NmKgOhdvUpHemobadq1xU4Afiu
kqATbu0bqpsQlYrC7zwFdbKRCPu22KcQ6EdhJT/JRJPkT71min5YetFiIrdCWTvPcyGroENfmQ6C
VXEXzT2y4Z+zLwQogGmSmsWXhoEyv5hF9xceRPlxarMC0nzWpmCpeAHV1gn0Ae4lQp7rgkhtd6g5
f5BpsVPPGEbs48lvyqDsmbrgBKKZPspKgBD1ZZY1XmR1B49Z/9u16lKgihQMtxvDyM8znnJyULzk
julbZSPFFQ0hwqZd6mePAXzPZgiWllHk+aMFxeVDeF6xIz81MSSUya9ondkPtAjOJjRGHYv7hwlj
YcfAHQ+cGB9YMMpeldswDCHEqGk0lnVEjwFa32cRonbrcyQAnozM+m5GQ2ltYlY4kBPl7dHFLeXo
Q3gC5UzcvlMzac6MykLatUQqcPNhwrD87yaLxiPZPV7a9yJDLW2LX+9ofe+FYexLGztY3vv1M9CA
zTOzRQXkuRPuyUZNZHwaRSSewC8oQIS2p4+CPqk46kD26sVHMtHnRvayDxPAcKd/+YJfcPbtUdAG
XL0IIIPhZduqjeqDWyXWF4+zN6isF4/K9PgrVFERlemsL3mVG3sU00P6ZHy0PUQvHCL2RnT7OrN5
g6BBXgEZiPZTA5mU2TgTf5MrNVkcIuM9QP1tnjemvj1VeX02HSu+ZAKKkDHqAd+KMHA2cSTEsSiS
5K2cNGhcec/M7JOnphOfyAtIoHCfckgq09AqiwlUdW1/7cSAZ5Ihw6PHcxvAFiX28z5bb7YBHbrG
2Mheaa/t25Z/y5pyJ8ywhaq0aopDGeW3POhvYI8G9blbgtZi2UtWVTmxHW0EBYRdd5wF+WrZQTbC
SNTzyhkZZCDJFVC7VR65zvH/y/BCXC/EBLO4jNBMMPqSzeQyi/2/fMnWQZsuVKA7B/O64vbZaxDi
tQZQjDs1UIAI9Hi3zrK8mwMhmhVkStv9WCT+jSaoKRshDgg1pbPzsqLRy8C9iSIMV0vq4krU0Pow
Cm44Pk21uWaAXKIxky1qBlDAqAQk1GxSQPS0wGFSDhxy4mRuB2glknUeQw5y57VjciRbmanfs/Ma
8iYjg6LuFmE5xOl1dC9wk/RYVdkdbHQTO5Gty9OjZ07x6V2Ubu6amoazRzZnQ45ekSDqyvwXE4e4
jfCM6gi2H+tL0Ab3oej4U9dx8eKlajaXHqtPvT2ASUN7yVG9X5QN3j2oMvMpbNS8KDKKZAUBgkwG
e/AorTnC6l9RuNau3Nr2QXbYq+c0jV/riamvENZyti7izYdJuzlju4J8LnuKkGQcsbsdrOYmvGnX
A7X5LQQD8bb3HA4p8qb/nPPxt90DeRWKeNmmjh371Oqmy6DuMPf82Hk/1BPdB9uH4R+XD5f6P1ye
XJCtrfGSeyft7Ts1zHDte9NgdyZwrDp8mIisv1RbdrfFDKGk8jRU3iuZWkRD7255+CDhIaRQ+yp3
3hY++JkzfvGrKi0UkgMbtLfS8I044hXZqEuN2XRds6IuOfbcmx0b/auqja7dT0YTP+HTd272xNcJ
nt5PgzZRLwG3eoSgx30x+VbyhOcUJCn/uApmIycjfEQWtI2aMbGDNY4yxY6G9Crl2PvborUyJBU6
Ga1R3VodWhfltnZ9qjv33KVtsfd7P7oujVdmMSLlLY6IU2L/FWW82JOtcF0cDsmxKsQXSl9SqpLy
mmkNUCmrRAx0AjKfNDEYQHJ4jURdLUwtM/AYrhX2qmlZxdAU1VlPdwQIGYQpR/wYMB1O8FyuhdxU
dW0ic8NF5l8CXaVg+51/iRPVQgS4f26L4pC7bnZHGDW/U28cpLz/tRgj2WfzDJuC/VQDy7yYyA0o
kJ+eEwI3ra9EDXkMDVLOoBMCkYOeWFYlUTxsoGsxbhYbvQEhx35XNV20Xi4l9VrmmuEhrJ2ffeYg
hU7OABa5Z4iNHD5cZP4D7LZFJdswHmtduTfpaj7f9IxbVwqUuxdBebBE5x+UXb92MZCh1ERJMGGT
TZjSjvCjtkaWLg6jeRzcuJAMgSGOWgC7EE891OcOUGvAqTNl4olsrim16kz5FnDZnISwfxbaFSUo
w1WE4uDUQfpUx2P61EVe+2iqA0RX2wi4Q9gzLwQqPBXrrO4QMwNirbNHUKrHxW0pBqGiEWH9ngut
pyypPrul7z4pJ/Ee5fSwZdukgDLguw88y6d52Ielu6+sPF+TbxXm3lNVRdYmVJ21pSFNoHJ2QLrU
l0cLZMsAX8tiU7Qtv1su6IGbtm4gxYChUTj8His0ft9Om5pLa+PkENXhNYg9Kl07kYWRhTSm6wPJ
osfYQ2WH2Oqfgd31j4k/lZBoEjIzV2US1Wdgm4YDH6qDIVV9Br8JED6mPrDQmBrya/xhUPOS/5pe
bBl7UhlKESSkQNoQcf0QGbNrpNHlecN/96JEDpho10YGihkUpGIWuDx0yaeCMB9O297RrAExhEbW
V5SGxi8qEV+iKfBOgd5yOZNAdQDq5KbBqq6OZ7XDirpcj/uSR2vfEvUWRUmYISNykshy6QasTsYO
GmACpZH/2Gpb/xdoHDNkyfJ4TQMALYGM/+NGw9SOkURPRolTIQIHCsL3q4nH3SUrqu5CvaVZbKDV
y3eJyFAQCUhgbspfwB9gYxLVzrnXDfUMt9VKvgqYwNxKHFQNCnvrIMCDfRWToPPUxrmh8by8iTFF
XZpq8NmA36FVW6oPjIx0n+ea7q/sUVxCNu6EKByhqsBAlwZSz2bteErxOzUz1N0viBdfJNMOoocA
0Gn0BU1o3PwWktvphpeTXKcqMQ/Y4ccvONyFV2CRb1TLXHPoayJzAu6ucDyAdysF7DRxz0EO/lM1
OM12ci0o4WqbnRnApedXeu4HJkq4u6DjD9MzcRCOQaEAxvTxG014UCaF2lKyb2ofNHdCU/bECK6j
ZFZ3i8TpvJcKuOjVZLURDvOxAfZZBAxOSzMmrQ96TF1KRUYcG5NVznmHhIsqzsqP3jeNnYCnazF+
8Mn0kqnzfODbgXNBNdp0ko43nuKymcBRg+Fig3YHPhEaF6K4NzFKRf7Lb7GJqrSOhf9d5V57bYq8
vbJhxHGKxlWKALtbgfo4H5B91g2ezPkV9LPA1KcjStQjIHSqGE08XHMSyJNAylxDy3P2g1s81Um3
84MREg+JUb902C1AcDLtj2QDStw4IUtdoMBNbSWETq+iMSCQZCXQzQ5agPAD4bBkGwrsvgeoNVbZ
UN2AwAL4r+3kqrE8eWA8RFhxfF7CHRSmQOVcdXIn6/ohAkLDUgOAhoEdRh+xnBJ0KMguZ31xR61N
v6nLmG360cM/OBhSZ4vnfr+uChd1foadH2VmOM9O7kebsEgkIgyV++ykkfk0da80IIcUwO6tAPRi
W3UlHvABWP80XDfNnAy/Kd2NNULXxx5hb1vNYzFlTgVqXgkd3iPOYjviD6UmFuDFnce18l/zIBKn
1MxSAAhQ8wQF8VrThvx+LIncB3DBr17pIUV2nsfjIQmg2cSiHoeYMoSOEKLeYsStiXqNNL87Vm0f
AToItlYAvlazM8QTJE3xXCwyc21G/TfEbRVgKGJ44q7dP3lOboH8Ud4aHlgH1AX265y52c6vWQY0
QtTzPVjew2NghKesGtnatYPXwMs6DWL/4dsee8tLUCR0psH3EPeUz2EiztAT5pscfDgbLcpyj3Uz
xnV3h7ADKuF4xQFTgS01LHUWBuoHupQfMyPM3sYJECMvdsWVJZl8qiNPrGITe2YQmqBqJbcvRcms
d00DLY9LiA/dsb3qvEySL4942K6y3iuh+xBt6Z4a+NMvJkMkj/Udlm6OdG8d6Y653GY/TmvvSrg3
uxMbaJXyvRn56W0qMnGjHjU46aKURHTRlulZq6+AYnWdfI9k1HAt+qzHPhforIZ+hEL/4EiWsqpQ
CmfxNryrPNPp3Sk8U+MPAA4dqQuNZvDNs9meaI9wmUQVcnguI+xP2yF9a5h6pbLSGtttiN0JaK+O
RbgXbcfPVJJKDdnL0ArWPmpCt2TLtS9NoDbVOtpu9Ur2obb6YNPjIpm+CHksV1ouUvrdpmRB8+wU
HEWePQQIoQ9rfIqBsL4keTGuMj1EFXJwyg3Qh9ZOOiGtAYodQDMG3VDPBnIbRGFptl1sCcvlpUAV
Bpgy/ziSMRtceSnt8Ql7HG9Pk4udejbD7dKoUMqMuFy7RuV8twEJh3MRKQpeGQgScxVU4LtBQ9XR
1MNv/5fvG3z3wY5vc9+ssBNAS1NZ2n71hZnvl7XLksS1tgNHZTNVjERjhxNMXhyAZBuuZHrXgDLp
Sh7Kzw6zHZiqDTL21WZ51OKLhYRxNCoIM+Pxaxgys1fMRuFPy8xzD4VqG4mB/veD2fDSba9B1oup
z4ZvzpBUR2eAzlPI+/awVApSkSHkfn9PUICcZmmCVqD3e8VceUjGICz+dRma8L1MAgrQBVBh0mw7
1sK+THfHgYh5/BIxRmD0QeLherj3WgJnBd7WR+igW+d4Cqwz9XDWcqudQmQVbFzVgWwu+CSqnYOv
7OzT5Qk+NAQ21lSICUg52yL84a3mWssP1ZkqV9AFF+AnCVUS3oYy2CIe6JygGoSvCVVrUt1mltjT
StaAkGLX9ByZpjpY3YiMHmD8UEONa+ANE8/aVaisPVLaIfQzfplnSQ2VxjTz//q9y1TQ7KbTG5vS
G46on2H49WTZKf/SofZ21/p5kW0bgFYUMvRXroWkSU069S15hH4ZoI7kElpRt2YC0E7ykR5E1laj
jeAzHpv/ua6sArHpK7BZUr2I9OzmKht+nCtCaIhb0XEuH6EhNujHWTMaYNV/Oeu1dCVgb1fgxV1N
OsTtyjF/MCTXyskrbmSiJitKf8sax1vTEOC87EG9Xsl3vmRPCwvCVmBq8nRyhz6y+fPW/wj6kNMK
2XBl/KQPf/nYaTi76n+NW4Ohx3OQ5wrCHzF0Fa/jWPDXsQQ8PzK86UBDDxpV0KiZki0NeViFABsN
iOYCDfLqGEw8+r6BejhG5DGVObQiwzt3KsTPq+SHlGpd4An1depUv4uklEf8c6fXkMtXcgABCs5g
Zhnc7fzmdODIXZIslEyhJgJG05bYbS0ZlSHPgEQSobH17SG+pHURoxTGBphwGcchKMnr9i+aNIwS
z3bqfhwXtC4tZL4emLMCjhM8zc7UP1CNqNZxKuXPyfzKcSv7y8MNbVWEJQgnHSMCpDqIXyZuAymA
DcqWDmipjPglCIxC4N4qURaigdQd1XlhSxVLw9nTiJqICruWsa3h2TSMWQ/Oe9QKrSnxwzvszpvA
xiHi33kjsi1uPW68S95oSIJoDwJtFNt0Rn1pw+ll/CNljsqDDpxPGVju+6YXa5QPmgiYVZBe0T6k
b454BIQIxRNnhbz0OsXuT7Jcs1pkx1YPLbPw9jwKUvCkIx+fFI5zi7P6TiOTf3US09+nQox3K7Lj
jbK4+jo0/tUzIuPv3K8Ok59734oqGdYIkhq7AOrUuB74LhXojQ8DSvVwC02S4eAjPLoqRwf1g2T0
JhQfMWwnxiyEDxSc3E3Cpb9x2rZ5AEXaPkoTZ4QcpW0Zr7e1gWyBTp2+a1qxH1hoXJTZIZrlf1E8
/QLByfQtbZIOiZcq3eHpkrwlE/LAEyA0Nydrss8xkprAoSdvmhv+nAHOtSY3Kcd2w30UT9NsGgyH
LjLOjvTtDZ+SJ5zL+QUsiPwCADCiEC7BtckQyaQ8aB9wW+CWOs+TfwhiaInDEhRvAqhwTeISCAkJ
VNmbyQ2kSYb9l23xe22b0cMtAHL2WZNfoZtpfVIKsX0aOjl7P6TZxZlp52UYh5bYY+c4bdRQNc+K
DT1qFiZ2ZJZRPwc9inpD+xvNgRuwfhZ9FII0Lirdm5shDpXExRYMpd2rE1rtOeoAeqVh3BrBU5+5
axolldO9JiWoCiZUpiHR1b0OViLXLW46h99ZZ4e7+LL9ydxSj5eg0ktAJrFFzdJ4hqITyiNRuIlw
AjBfBoTv/HGbB2GziqHoeqVGuWV5RSigW8ega9yQjeENX0fdLEMn594xt4wj2cmDJj8MUZrzFQq6
IXSbcV3yWK5Bvg241HZTjQ/uwwQNw0yBxBPibANwpI1K11Hu5Lcoac2NwdPpSxbHyEs64d+eCyE/
nNZ+BEmEaF1etPdRJN96u3wd9UOQWNiY7hVC5ZAkH4st2ZYJMFsfcZfKL7Odsa2QPT+CV4OfJ6cB
6pi687iOzbPFXECgJ6mpOeCiTVGpRSM/Lvm4ui9Rkh2W8kRrbB7JrS7xXhc1qCcAcvhWA5OzE0Bm
HGgYIYnfhV+j2iwPBjOKnTTb5Jtwo13ax8VnUF2MJxD/4lyl7YUzvUajUd6SadxXTsofZQjwYekh
uciMlj8M6fKHA96A45g7Aqfff2zUw0m5hYDVg1Yy18bZsGAo5hBq01QRJI7Thp804cp37JsQOAMH
3IsF2rsdB1zxAuLG6KwgDbu3hFBPWeSxdc7zbsNQBrimDwbbw4eoMmR4PSiOlWaL/cro45GnR5Cb
kZtAy4xNpDCWRV22BSccanJIkIy8aL7Bvwn1wHG28VO72bSZFd1ayapzFYbRDhmU6HPZ2lCkNN2/
3HLCjtq3vg5V8NtVJlUFvTaJ7Zp2dUL+tRKq3vhlU28bTQIndTEeZzE4RrLagsqKblq7C9+PJ5on
V9N0sj0AyHdyXJbQ5OznDFBbz9L4U2AEf0ujy5+HKeHnocXByA9E/X2om90QeOoLKEGKQxQMWnbV
tr9O1Tea7yzUUeJa4MFKuuY1qsInr53q7xP0A9aimvZp7jQovJl+uuC4PMkhq5+ITDMR5s8xdBGD
qyq2t53eR/A8ga5EGuT+icaxYm+mmXYbUHoeRV3F98nr2nATjIepBgJ5Ho0NoJljnjX4auL2gadT
dS3G6bPJRPjcDHl+KaDHvTZMi99qf/pJ0RBqHJHha2oikrUETBJpNRuFBCo+eAD+tRBwSOq/1G20
Nhz1cKcvzqN6oYFSnTz2jvWpKbj9aZQGOOY7M/nVf2mcpP6VtuxXCSWLz0jYxri/jf61ax15appp
2ldQ0nuKW3xaXCTmt74DIE8vQgXIYYIcxXd8HsW67CL3yQpj1O3lJtK3yoBYre3XKFnyUYU+NUP1
oMbvEuucQ3G7CMI2WJENhUYJoqZleax7/7cfqN8rcKeBImGxkXMaZpD7nbzLYs9Vz8A1zsG8UGbV
gyb6gv2YKgVYGPgDjk4H3HIKwtWXoEbhguNkmqiPNeUGWdJPbeWYKwVAL04ecXZPS6GLySbjAJhG
fM8qgewO88LPXWP/tOyC/ZrWuV8Yn+OWg50drNCICNX109RIgMHH7Gw4Uf1EdtPN35lQc6aQaAE3
NaUZ6pFvgk5C9DEV5j3UjYiN8cIR4AucwnZX5AaaQwT2XGQTyY9scyORNI6l4+L3jLWzs3Ri/KV9
ty96VNIFtsCZWPS3su0QMHZRgQYWBn4s8uQZkZTfpmWyYtCk9kAlsp6s0gAZ7x8f3iFEzhAm3LdO
BoLlUPxNT2mnxWuVGSpN6QlOjYD2J9BhbnKiYQfayAczrRWNaFUJQY896jjer1IZaFwNBBDAtZz4
e5SBe3vFRX4ckFBaea5TP1MzITOzLkpgK1omm9nWV4fUk+YTOSCrnh3NCXdAFyWGcp2Njlw3pvy9
QI7p36mC6Lxpx5oMTlPAvesqTQ84j92KofbV+gr+3uk5a2ycdz0mf8Z9skahAGrzWPMWYx+BR5N8
mDGUi8AHp0wEyhtIj+thgjTcGo9zez3/KEnpMdM/2tLPtjIHARvE6YGhoB8up2mVgh50yK21GsIQ
pVz5X6zFXhP/bH4bXclv+LrzGyII7S50J5xBtW32zRP2yfPLh19zaBziRoESTCTQVOE9VKxGZF9N
UCT/sTlCyX0VRE+mPzX7HkHlL3YDUsjWi39YqO9b2zGzr2CQtm6RqkEKadXxD+Ub5/8h7LuWI8e1
LX/lxHkexgAgCDMxdx7SW5mUVJLqhVGu6T1ov34WkdWV6jp9+74gCMMsVSbNxt7LVJDSXYbG6INT
EWwnSBPd+8zBPTbt4y6N1njg8GQJNxS4H4kBKljYcV+yArlTv3ys544dgX1WDcXsBEzdipRLOAqQ
i/vHxPj4I3YhHpCEon+Gcna00bi5lj4fs/6OyhzqwIXbbozTZ/vGGXvsDfjzFBGA00tGkZXoevA3
ordrNiXyoBgSeKDXXpUwkQENF9Qf/7OP/8jF9wCUEbHkJzEnSKemBB0rNwM/MaijZdp3D+Xck9j2
liu7xq6OFcJCOX3xcOsiPcPK6jCyLt+bFDwx6WAbWtXFmrABalFzt2rB8rFHtiHpgPiqMN3STari
jvoutL6nGgRcocYdMkr5iurAfYHt5MeuCSErcpsNQf9ex+34pe3qbtFL132gUcwfsmQI7gcoD9yG
3Hm8qrwnJLqGnUmVOFPhhi9VtqmIYi9Rn0QvRbZp5g7sU6fL0L00TX4UTqIevMmwl8kprj3WCfaS
e+mH3q85J3GT5xEsiALoqdp1PpVjKe9Fj/wLSYLXrgvbg6IdEr3zZF/EBcReIr4Bq/gra5VYAWbp
PILT/Y3IYPzscWfOQvXB2Y6LKvmWdPrj+KTB+usH3eNBhuLZ/KXlQe5cADZfsZCwlzGQvu2BvImd
yzz3a6Wdm3sM8esLQQrsNI1q2w2SLo1CABQAh/ZGdnVtzNvU5uOxhBowpobxjZuEQvbAa4CrRxcF
jyTp3iYWDcckT6ZlkCbjG3OwZVE0CLZu42CDB9cN8KuAEDra/oTr41jChBpOFPP8h75h4XOKtx+c
e+p3N0qK860hwHt86IIQ8W6CEA/Rv45jRxXhZQGvQvvCQgKuA5t4cpGf+/Mldhu7vcWmAcLGMh+W
HHog77WePSdY/aWHfuO6jdr6AIt65yn0imcbcoVVXyyJEOkdBKxrALwDsbATLHS+wlGWXAS+1yPx
wdj35xgOfunr2HcfzARMoUGq8ty33s+GgnJ/jmvsaEEHGTdpXTrw57OtXVQcizEg1xPsqbWLEMhp
uusj1T52OzbFp6M9vAVIH567Hw6rRGNpOmY/w6jbeg96MJJwOLME6j2L+u5cxCh0ZSGPQUwiwa6a
u3poArBdkLOwsyJSLcqt4Wc7GdM4P/ORIDha5lMMLzEJ96u5RGCbzmpcTjWyvvmE3WePyu3CzvgG
Vk88isO17RadkcAYOmBUcTIse97Fu4B16VOh8vCO5+QONLr0SaMq+OQnRi4ivC73dsybQnOaguQz
igErrwnVpdeAL+YdDAucSruvIvPrjcT/Ymu7oOKDsBqMwGvw+A2axRFcTFR1iojeCVroe6IFkXis
dNUaOEYYHM+DtwaM1pfAYXwVxVDndx1XniNpJAAJkboepflEIHyTyFVfefBTsNN2YdrHbxk0jpdx
NqWnBkJ7xzZgfANmfXPxIAO6TD0v/uIJdy95wf/ws25Ts6r4Os5Wsnk1EFCg3Q6qyxZwYpvEJXTf
ed3DTb30hkZp48Lb9U73hwiKPE4WA4FbdteoWtwBDBKDpol0GyjL3aM/zSCeqay8wySmx5YiJCoC
ne6qaYI+wMxm8fEgS2jK7y2RxdG62Y4jRFlvVBdawPYMf/19OJNh7IrczfzlVc7h1/nXT+Os2f42
K2MBAh+KZMsbjNehKIoVmVtvLIT3OjF53TkYyvUN2muPKkjMXNfarhO2ZgfsRbeEPxjoM4gWF1Ef
kSeBNP5DT7u9auNjz4vyUyunZucHabjtlc/flJbLahDeFxGYdoW4IzhNkJB9DGRdLyBBFGwEMnSr
Zs5O2YyUbVQW78Mq7Pa31JWZRQXspB27dee1KVIa+9uQXWY/sq/pH3WG7R9K2TOvo4xgPQcvF7nw
JSgOHohg3iLUQbVtvIQg/pn7Oqnre1i58i18OM21q+bldqJwsnxn4GG0sGPSnhKNlGFjJ4KPH6ES
ku3xOPtqF9p/0H6CaQTbI+36evtQO567PD94U/B0/Uw71o0xtCz6eyRFss9hieQFQEPfW444ovN8
78kz7bBFHJDuh24sHlH/0QtaRfV3Yg609apvyNS1oN3l3r0LvdKDAwUdcMlI9yKz+nMwfxg2dqc+
m6o3/97ZWO0Sq1oyKVXtDHLkN9WTD9LbdgmevzmQN0jPLUKgqhe9C5HKa99OAcpXLcdJe7sqHZ8M
/g8XaUL/XAyIl6UzkXcoKqVLJ5fZ2VPj8BRCYdSOjwzwkLDJ+A4KYPQdIUBBc4SgtbivGyTN7fO9
nd8E16e+7UOY5nMU4k67vSKub4Mi0fTYUXU97TomCrEpPeKfynqOCRynW1rNOKvqRgsJXaWVNwpe
IZukzTJ0CnxvVlpummrvAMzJixWUs+v9PI1OTgjW5owvujU3OwA79lv3NjbUcQi8aPqi/C1EEJeZ
ZxryIMoivUMoCT84CYEW/E4I/n4d9WOwFODonX4br1JW3BUp1BHmSbs+Lf2ALuyhJyHOpL3uOlHz
wVlnXNAlsOzJXeR7p85NWb5MKsOAnavYdvAqfaklxS4mJavrbAlZuVXh5Q2eUZhNoZt7GSWoi+hc
R8qBrwtVh2vni5V26edihG2u3QFiuVdxud+m7Rrpeg3oD7pYdw7suPH+P4azqCwURuSd4yigxCnU
oRwJjKEdy2Z9WnsUBWkLGySNK3I+wy62E7abF85SQlzmlFQu4DJ2onXifBWryAWFBJ/M2/R+NEKd
yiojQBWV33jW00vQcnJJCFRGVSzl1naDsBaPIThG85xtXKCzN3CQSVcA6tAL0dDy7kLo7IZ8qk8m
hEYqCqXZXPq2I7bxfY4NfCjHlwAlNgodTAJdKz8uu6PjI86zR/B2nINBBhNJDUXipR1U85qrltqt
Lyj7SlkJ2Jkt2zD4/oAfV+x6WFbv4ZMGKAvwwHDVQVHn1tixX8vCGPgGPtBqDSW+aUlaFDmsV9rN
Q80e2bEahlQkBsrADlnnNevBZrvKSLGbOvV0GyelAZ4cEByHZAG0MqfxrodN5acBkAVKev9ZQWLn
MiBfOM7DGQPjEzESNMbmbgla91YNqls7JaBRke/0+3rmF8Nz5gSGKH8aWaM2PHXJqhpq76nPe+de
hHJre2B9eU9/XR9KOPza9XYyqIWPKEVf19uT5vXJ/Pm2d1svpyTaZF0Bq5s5I5/rthwWAAx+w1qy
tWMZJ5DxmGc5B8dg0TKAqSAeRBcdYejbqVsjehCpfoaBhXcwec5RAIrHn+k8G6d+6F+zAuAzQ7R0
XmrnryHrBMhPgsI89FANdGUAqin2gkMcPvDiLsSO6q9904flHk/pemGowPxtvd9FCLBdR+zcOTvQ
0CA6BxxCQHNvSPE7LeZkTarBkbPphEr48iGNwfGfMohy2jG7WJtsWJFhMGs7Nih6LgDTezAGr7dC
veALyh8HoCwQ7DmfWlIBqzrgQrRdMkLmOxWjD24pZsN0EJB168PDmHEAaEdT/lSYryGGiLD/dNOb
z+zjrwuAj9MQkfsNXWxjvHnSyypy6nyWboFcRWZ+iCHG3jeQZZ+PbOMDFn0dG3IybKM+PN8m/9u1
f7dE6WLYhG2SASCjEbu3JcguEWl2ZUSR5YIA5Kkneb1JyjK8tBxYrUzn9VtYw7ZkMOwHn9lAVQZH
ZCCQ91Oj6JaHDTvoXkFEhozvVafgwg0lZygnus1zVFcvJEiir7GBx5ib6+qh8LvqlMZOvbITPiKH
gmTjuwujh03jigLsltjczlScElgsImtWN6Q6ON5s30yC7HNemnsjgyaAccgLmLJwz8nz7w0j5rXR
Il6FftE81NzQ7TA45ID9AJTkQucQZBoFxThn0BEOyTHuwYbkDQzAg8j0+zKA1VQ5s9WihKDx3Apv
KXDZ7Jht0ubZ5HiOgO+DMlxrHiEqHazraKyhhhUhAM8hTrNGkvfP/m1+8gQQYSIZzqQHWkZSPFUq
1g9wwxT5lqOk9Raz8jIWg/9YQiMZF7R6t8O3VQbSj2+M1xdnSv1HEY13YVyRbzW08u6FS/SDt3zy
/Tr4BKGk6sw09rp290+RG1ihOOPtSe/2q5T009H05EcI/ucT90ekXBo9bGOHmBfhaPB1k+zb3yzI
BJ+NUgly6MjzncZUgX3bI5WRdz5UD+aunXD7kZzSTL86JIYpnj+Ma4IIHmxl4j1lXSbP0Je/NJPk
T5PMvSdRdQ8uwfVYWqUoAqOuHUxxQzjfqKRZQEsuBH4MDadxeGK1ryCIO/DVbxO2a5fYxZ3XAiph
+9D3KA6BC8BoJaCWDFLNIJNwo/s8fzaoox8DhjxeksjsuRIZf4rp0s7ZkSxmUPnWcXqyYw4JxzXL
6hAlPqy/nX79tFG4TxPsLtw2e6Zx2z1F8RpxY3LqwmYDabFxn80belxsycmO2y4gCXjkZgMYwuDf
dItqzuoNDetWeE62S9jz8BN1gDu/zsg5JXjtN8p9BEis2tkxe95o04RyzhjafqqL6OAB1W0/xg6F
wyyEB9uGVTnlAINVjg8JvxIIdeYXqAiE6eNogN5ssU387uaQr+v6b5K0ZpmPALIEHKClKfLpJghp
/TK5yRcHGKnvZdMckf7s3sRQZWtIZtUn1BsNpAbiB19gwzlxCjBqlZh3aL2l0GB594iOd2OJypnt
Rk24iZHV+9Q1hgOYCv5aPC+DOuZbH8kU4MPROyvPBEu7HjRTNvutTXcO6GSPQPp/t+N1CbfRmOVk
Q2mMzX4+ACbTTN0eXhc/j7x5DPKI3R6qgP/TrDevs59CPH5OKwaRljmf1eTwxIjjAcp5v7JgYMmH
kGm79fuvBhzMkx1pYwB9clEGp8wU7kKXqXkopOFH7GrEKk5E+/VdSr/5akimVtjpMISiBVC5Kcjk
dpo3GuDU2nmByKXapswApj0ZJCpjdcxHcz8iR/5gGy/M+INKqhWVpkS+/s9x3GUuwtU+3N3GkEKu
oPva8WVXs3OZju+W1pemwWtcCO+RoaZ4rx0KFd2Z1qf7tgSJvGOHrJu815S922GeNXKXMtGvbXc+
O5OpeMQurL6vwNz/cLbE33/QVV+fEja9eyVtXlLZbYDWrt6HMoZlQtKxjZPq8r3PzRHiCAFkqjnw
7nUA/Yl5PG6oWUoXlWt7OqjNSNXi9CpW7YfTgaM/QngheJ5og6gYiYPCkdAsIck2Gd3gXdX6yFOP
PDUZK+/yqAIjeR7vWrdYNa4/HBzZ87fmqx3N5JgdNBIAK9uNfAkKgK7cuwnXNZRUoClmM5pw1FTn
uBwhyYuveomYRZ2zcdrecpl2RS3J1ptGMB4oX1SFKqETyR4ElIKOwPa8yorPZIi4K4+K169NzuvH
3GvqRzvkY6iahyZZ+gswfgBjakFOkP1YHLUXgsVgD9PJx0ObNu8fxuzCD/3roR31sqRWSzXK4ug1
06LgIFToSbBvYbsi/Rh9i91KLSNU3O8CyCOd/AyEANJk3ntDIajf1uxb4ctxoVH0exSZMQAKNeEW
5Cvn2YglbL5qgIW9+BFouQA7QMCJ0tR4XzKIKI5R4L0lBPmcGIU8ADTCbatp9sJIdIEiXvlVKyje
+6EeH/KiEsdEQIbSTuBqCQG8/SKHtAbbbOYPIUZ9jA2+BbsgTdi75FI94Q+p9xFuyk3cdM6boe31
EzK/EUu/y8YzHKAhIOtXNTix9Z3Ek3cLGD6I8x4szrZjiaKiyMoUvjJz3wtQLrz2R1RRt+7cv0aB
8DcDIH0AM6+tFPhb/jTd9yRL78GdooggUUa4TQAqkd7HfksXddr9nOBJOd2n88RvZ9iJwJeYKGsK
ATpUHuxHqcjQVQ3NiX3K6MvoOOKdAkO/guoNElIo2rxyoGzcqJXvbV/W27gvom2UKfnejcgJwrrt
Uw2B5ENtNFnZcV4Nb6Xxg0tT5ekdyAdiUZcjeGmO0++Iy50dCG/jslcVfXakZmfuJ++25xtveCKA
Q81TtildfcLXT+4d49LnHKL7iyLWcAXDS3LfMjXOT8fhTDupj0IB4j73rnqToAzAkAq8hmv3r+u4
5/RnWJy+NuNk7oY+4rto5qkQkHneKC7hRVZ3/YnNXZTBfKMhMwGvVpD7fSCs52FALJo1UlXVznaH
Xj2GQtYbuLR128wyaSymH4qrS2zd+2OX0b7YRgXohwKao0CfYavhl8ecAA9EkJ679OBeQf5fFmds
zekeW2m+ayu/ucMzuFwDvZk+ewJ+sMKd/M9N7JylBjR5UY/btCybh3REChQUQBAjO79+yLQqT32Z
NKvJHaOvvpCIb6Lp3VH0Z+wdNLH7MH8LYwC+VBFSoEPwvdyaIK7GU+kBf1cM+H6HAYR6keLqnQ+F
q3Dp9WmNonNuFpS1zqNhA9/7GgxSDWDBKxNAoava/RpD5TcDmgaq6fy5hTr/msFj4VQ7QXZq2aTX
cZjJZ50W+WKYxWP/GCCj/EPXYbFgjoAxeggA1lA6n9LAdz6B+9cdihQXke3CuQZahn3sbmw3cVto
v0dttUHeJF0ykvZrR6voPXbUl6yK/Ye409ODjPPvLuPxe2xMtZbIse3w1kAXVSLZZfErw4UMN/uJ
L+3Zui/VAiph/bmVefs8yJ/rTe2a7VAmZGNPpyS9r/DSecr7mkE0BUUzcRmRcLyEXccvHYxlnK4R
J9urggI0mQki0bbrtFgxKK7wwurCvT1r6CX0zLnCY+HPz0C8rleOgcT52Eh+/fABbg11Vm1YGEIq
jk9v8dSPn0mUe0shiu4EBUFySf8cH+dx9Wt8Xu8rf/w8AO2+HMz4c32LOzmFN9IBwXq9GjoDXzKu
oLnt9s6nGG+RZejx8JjPvwnc+S4o+08PbV2Nn0pEXPNoAZGk+9FX199tGLs7muMe9qAe89oqkoCA
xoABIHT8lMfQYGXuK6O1f4rbCISkuRuVPrBf0MyB8ze6tQYd4L85qXX9Wc8ZH21P8lpR4C1S/t1J
KHmIJ5/KXa5GZ9t5IfSv4sy576rAXfZ4AX4uJdtEQ9z+gPLpS9kO2WsbRxBdSJL0nBXRdIxTHm+a
hEUveqiihYtC/4/ETRdt6ThrLw9RInGkB/VqNJ7pxAngLpDSQDFZjiwVJx3UVbWy02TuO0QCyg/A
XcSZ2Gjkty5T3YNPCoDnVz4OawLYCRRtk7saSMT32oE1VZv1w0Pp5enOdb0BGPuG3vVFzxbajx9V
mtf3mXSDPRTt6a5AJvUeytjhKiwFe0sorKTI2PzRUxR4ZVZ8G2Oc6DPWPqHEhScEksgL2kKLaGwC
FS5lOiwnPJtgQjV3EwkNvKqFuUXfPXqsLh6h+0e89jFK0u7RhQnrQ+4H2HrNvXk8JrDTcSuDIE3s
OFH1M5h69XPDzQ7iMdXDdWgCvtsBpGtvJ0MFfz6ArOTKznKZYyNJgj/spADv5fm7nYBZa40PyI6+
8fdQETWfQpr3u8aJ5aztApOjvgEbwkxfcvjaQiGE+gdsLPiFY0dsx/WUwd1gCFLgFXmyB8gCyj1m
eL7mmwjh5JiR6We3NN21e81WhQqVunmxp6BuM/T9yvV8/5CSkZ5iZvQ6YYPzZAQiEV5R8PQzthIu
BBNLjRuN1/VnreAcQcPiB+yni0WjsHMOuQuJC0pfnc5xLzPV5WTHi7YcP4+teNU59zay6bPVmGps
fmLxuYV3A+zK/AR7/k5veriYHBH+1hB+x03kEjU+aRPwBXcIuwwxgd17rqHgzUx3pND6AqlkPjSz
3PKYgV5uUqdddIX/bmtWtxLWB4y2nUkIMSsQVtul7d5W/1Yhs91sXuyy+OPiDxU21lTQnYybpWW7
WUJb2UFVea6gIynuNM5qAO/xyn+z00HRt/Bkn6lv+bxGzWt6msFwWAzJElkZd1qEodBn21QG3sBO
Ioc19tb+OSY1pu1hS2Wzh2D2w4ex66Hh/QVZ+WT/+4choOWgOeTB0n52Wo79uYvXzqzf70JoB86q
1Q8r2m+bycDJvVYhiAyuvgr82/FKResiivO729I+hJVPmcdibz/MnpC5yObK1Cs3dow1HEnUDFLy
4PcLcB/nrwA3lY84CDtN6Vb6J2nQzvDUmaLVbf7DSVBi9paFaji4ga2L+LrxjyUJsweuubcAtaT7
Kmh5dqF68ckRKLyMkMna8bp1X7wyebALDGidC4UH94OfZxCuUb6zaro/AtqwNXMTtRlqhjJfTGDw
LKYDAUjtYLteyNWS6viPshqTRRnF7stA8uRsuz5umWc6PCLtA6osrLVWNMrD9ynwmwUUocSddHso
MEb0zgdn7L2vS7ExjGRb2026HlUSRD7Ehz3p9cuFF0qQFM31q7ZfK89BlkJ2zN9HU+zNehmKLyc9
mxDZPv52j0KrbxgpeMt5kMK2wpdLkVBg+ucx21BZpfdBnIybcND+4jZhz0BomxywA73Ycd/k3qKt
83HTYcdzJzzvAOIIPQxzzw7ZoymDU1FWrGwnygZzFyFxeme7fRY7+xL1IDt+XfFrEt8M28BHEVLu
v8bskV2MZ12y0jmE5W9j9ihtYOfq4A9ZwRogXwiIs24tkpL4kDZeIC0HGKbMF1ro6GzBl9cJMFbZ
HuXHx5lU6a3sDD4mWXs8BqRWQ/Pk3//63//v/34b/k/wo3goUFkv8n/lbfZQwGG8+a9/u+rf/0I9
cR7ef/+vf3uu5MqTgF4KLimjnDLMf/tyifIAq+n/Kj03GtuCdZsWSokbT00MF9yfTTg551ZH4SEL
XA2Vph4pNhncN0AFL7M0FRcokOabAKZWEG10kSc2ww+3S6JP+JsXMCvooS9hMsT/LchyKzZLSeoy
AZhOufykodC5cjK16X0ob6FaSV+h9vQ9GeQ9dGWjnRLd8GibIPiCslb5gKxZu8gJqlz//CVo8h9f
gtaSEI8xylyG+shfvwQPf4HEM77euEC3O6taTfly7MPuEAreAsIahShgwYAxLvh0ED3s68OCrOVA
2nNXwsinFsNWpiCkshA29INU51pm7pWNpfH0WgAy0W3bLNx73qTWTiegjDz4PcR4TQ/9U8iKIUfu
L0WRvCSDHvcTC34Ewu8RDxf6hMvvHe6t6ToIZXeJVVMuihGmwLJRF0pX0dCFSDiU7gkwUb5rQgQ7
DJXwoHbvIcZ94bnD7j3mqD00vt9we7r3LKeItprhgLi3eKDwcQRlNz3B/MesmqFk92VYZHsguj9X
3TCdZS+nszc3flUaRKQmWbAChby88Z1XqFHgx0WW/1AhDf7Gm2HbtRCHcMcQUO4ERYp5uK85hR8s
KIn2pNoFkIY0bEB2xslfIdORid5BbAgHChfpyq70gidTTQunLRap67D3NJUw8+MARP7zr8/Eb7++
EpDZobAIYq7LXSis/fXXlyptisYfzWaMSbbpZ/Xu8Vcj8kYtp1i3y5QF6SJmTbwsor5eC2tPN8gc
NPRFJRyJXNmfDQslfrpBfysrXsL6sEwWuet/MgkcueCYE95NvhPcKZcGdzWP08U//4fEfLl+vKeV
wB2toJHPpKuF683/4Q/3tEldRMPIYG/qaYA4VMbis23CKIAOALDMC1xoYmPHhqQNjpqINQhM+VMl
wnpVha2/qashewJ0qgWeP9qRRmezu0N/GnOIbCtIXixRJdOQ29TyLHghz0aP8lzPjcjiPzwKZR3q
QFET4SKPzmn3fYpGiIASpe7sUQvvGqR0FOqH84RtoHEAe4ZRSwgFzaeGMUwhIQyK50TvhXf9t4bH
cBZtxfgAhyl1xE8SPPa6LTZQ/EkWVZdVT8CyApyIi6ajHWiEbpGdCn8Uycoe2qbTHAZoEEP/MIZM
AtAIbg6Ri3/+NaT8j19DEZhCcjzAhIdE12+/hg9cD7TpU/i6CqLvkUyP51JENsMMbYPgtV4XE8+X
JYprj51RGkrXwyGb/3NkBGhdTqRYC4dDe8VvGnfH1Qi1MLHKQ1ASWM/VUZmogU2bwA3tR/06LP0j
gS/rjmSQ/wVnbNm5HqQ24pUDpsxKDWm2jb1BPsdxMG5DA0gL8nt0FzTaWZTzs74opdyF1Hw1geO6
1zE74dVq1em2RS0FyxzkGFYJqjdLFUAMKABwfV0kjJ1Tp+zWksBoLkI1GsQkMGAnBwhaRIoLJBKi
ZU2hA5VngPxkSX8ZYIGzgIKGu2phNwEyaNdeTAnZWRnCSYkk2W7KDFvXc/nbUB8I4VHgFRM1PQjk
IQsWGlsJ5JVbNa3i+ZpMR+f9n3/Iv7mtFGXAOjOYmRLh6fmH/nBbURgU9cjG1JtAVVsgEvWRBoLV
i2ZQGmIm6Jusrrd4zjxXXVzu+iSGAFRfpyjeQjEDtiN/HoYsrg92sFSQ2oBM57hyYljTFBygcXtk
m8bRcgM1xHMQCkDBrhMm9La63BUjL7ehKNkuqPGqHTncpgDmGu5roCBRghrXLYpcJ9sMVGanvoDX
JZjMwLaSfcTE12E0AKwXs6SSI0h3CiUa2xX12sAT6aCpyo63ZvJdgEgDoLjxpCsWvtuZvUbVTva+
e6gYnXHxPpCg+MF7BjoafOKmHUj93v/wvpa/v6+VgLwZwwtb4TmnPPrbL8EBEnSqKaiQWGARDNon
mDh5PiiKLeRqPEcFj76rukVMPYipa9HA9wFadB7Ufjl4UHdO4+NuCcJqDVUcgrfzPAh6Z3pXZDXK
QX3nLRG2TUvPc7odSVQEc4KmwX6SqpeUUA9GXHkZIXmKb5SqXGy6WZcNWurBvcxoeUeqPcRRizNS
OMU5m0AkzRmyTwgyV7Bl658Z1PieXRkdEKchYG5FfqXPfaDLXclvlgdnR6sUF5MroqNlWvKx3qoG
m/gy8n4SNXWYIq6nw+ustSoXdtlgimDVpS6eCHms72+Lf50vETEs4FAwbsF9Lh6ymJz/+a75j9gK
v5VHFPHweyHd7bq/BZih5m3MtJh3WuDSwDzX39CR989tMQV7kD765TR34yA4Q7x/Z98geFSwtTNC
IFrUxcKqRQ6zliRzUe0HDiA7DBo1BaXB9jBriNc5TwKySrsu5v7BNiC5OofBzUDAEciegK+oL64H
uT+4aHwNSbRvIKm6hyQawKdwBm5QlgJEHzLKXNefPPwsCGjMKnWcaSc6Vx5U6DQQK2i7g5bpxyZP
jEaZ5tegXeMbiPuCUrON5vhxmCPJaW5s9zYGbxuZQlfqzzW36dQkf4RN2e7DIVZIvOOdhio2qrUa
VoxNBmYD43Ayag3tio2OVnT2hZRRkq8Kg0K5wuYQtBMTLrrZp7QuuL9RUTEuK4FIjxLshSXJ/Tto
57ylHoCWCEzknpSKXkQCi+gi//zPVwEVf3PLYoPBtRRcScH0b5dBW4/pKI1qN1mc+0sZte7OSNCM
1pWrjvDfBL4uLQvYAAi+jOkUAiwCS5K4q77ZGLlQUT2noZ9h/tsfaBEOeOwhxZM14wU4e4hYjtUB
gufhIYQizfwUtU3EinYjq+Q9lGa4MyW+wgRCC8BwTWeVThmeXfMv15PoAMPKlhsA0dkQLDoxTCcQ
dH82tpu5PZJ0E+T+mr45jSJrTnipPoROFG3FkEP2rU/Ty0AhVA+VoGgxOi49pFTDk3ViX1HVGda0
XlYzEwEU7xUS4HofICrdoVlPqODihxA7hSdYWqXiIOb9BHKmwSGYkMscUBoskq47uBnpziAnb1lb
TocAGeVV4NMM2WndrocughdMDhpGGBZIiEPfp3ZJcrqOT7TdUu4HSz+L61UbzcHZfH3QyDkpUmd7
k5ghW8H3toErG1inOYSZtqKo3KUhrMYW282PxjROAZEeFIvygJ06qDpWBeR2Rx86nrge91mg/UMe
gI3dhSQE02X2BJ+bENSVA9UjkIKISCK89Y48CYDoqqWpj8nc7+To7muDHI4nm+ewcj47flHO+LHm
uZ5YvYJKzbQNkIMAnBhgPwe/8rGvVbLoG96Uy7ipoWNIzJlQUT9NDVS0oIenlpCGhi2J6p8I4N/1
EFRPgYA8tAmbaa8hObMBPmEFMnYFV3E0EfYpB9vVffaINEl3Ht30C/Iu4N4l0jyb8FM+m5biQgVA
9Zf/NsJ6iTIUbARDAYetIGMIEdAUMeRE/vmOcv8mrNTSExqlFQ4Wo5pvuA/RCKRGSqSO+maDElIA
0e9wPHAOx1NSVD+P7BiyyjOtrocVTnIQkNJ4agG0xGNar+6nYL7Pkmna5UDqHtX/5+y8lhvHsnT9
Kh11jx4AGzZiei5IGFqJsmluEJIqE957PP35wOwyqezIPDMVFUiCpCgBBPZe+1+/MTI3YC44XAM+
oNpCBJIOQq5VoJ+u242ZdqggvBwr4gB9rSwe6aAbB0VnBWmO8SZrAN4Xqdqplr3cNuSmI08kIaYj
xOsXFYDQfyyqLV03+Y8NVfUKa/zt6MN6lpD26pB72rl9q7TlHtSdpfq6aTqO4bobTrfIsQXK7PDU
TrUrExfqL+EAAxXlvE8a0LgpCd47R+uafTIH+3zdVRacnySMhwY8QI7FpDqqUc9eaTaUsV3RuHWi
J64mJ8tjbMJn7xd7Fy96fEpZaGyWCrCjkgN5a21/8aUr/+mwLV2lu04JxJf//WF3VhkCISJ8RIY3
eMaijTRflviUmM0XjagQvai3uWGmfqLNxtaW6EReN+b6aJE0BnkVDxLSobV1+Rpl8iu9cfzp8No+
kFKu7LtJtZ4W1N7worhlKQoO3VpHKmmGCCA0XtCOJb5Ktx7fAjYhqd+/OErtxwW5ZZkmRYNJCokG
GPb9UZqF2gU4buP3NymSLzItvtHXTT0Ppj/WzPpB2p/mNAJ7GhimrrtKSKJQaYmbqmzkLdc3XiEo
9bZ9Md6NuGvdJKGQdrkJz0vXFnlvL8ijy7az8B5gE4roqNMrPV73qn7G7h3Dlk2c1fmHEZl4TGP+
RvQ2rZ1G7zcR9gFPIwuxm0W+bWOPRcdLV6jzc9RaiZsNPZNqDBVQqfjVGHmXN1G90S1Q9f/9JWEz
2XNBCOz07ffjQCmyUJOsscOzW0WqXoSktKwbIhAA5ACevAKrhEOFudoG4Z7h8zS2OqZboRs6yhPE
KNJQsazLk8CZxGBdtB55Jy/StmhPkI4DPxZKfVkIRr0kDSlXU8O3ounltpL7j1byURP6fOrTtnQF
zsvIUH5xjNpaHHwPaJDYJLPsAqGRufLf4XNKPVWjZVWMJ+B4vkpfWqevU4/btocA0PUZ/KJ1g5kJ
Tc2eY/7rORKNlK2sZ+o2HPPsKCZbcbn8KDX6pj2vwuCiBo4b4gAR+82cJTpSNQN6MQ7R8RkXDW4A
WHzXuCezwKB1JIABS3p8xdVwrp0gLKAor8TCxigLZzL7zk0NhMF23fU7ddXFRmG2K9P6JtQCN5EC
/f9wv9gGJ1nTQa9kTtD390uZpn0xzTY6DUgEJ9So6kkrcXRua2XYjqZyu0j1eCQbutxmphHe6FCL
d12QfyAXI4ImnPeTo4u8xmNyudV0jRBGhcmFrtWgH2IrhXFiaXd5BfFSn97KpDIfpu4JAfxMJcZs
s5CHhdpMeWpTPMLgJHY7S5H2QdS69ZwFDnkvMKKiQbkU4/QpqXUXskz2pikFrTVL+zKk5U2t0ner
zPIgdZ9oH1rmJtN+BfT9OGXCibZlUF5btkzK0O/P01IVctXoIDFDiKcTEk+Tvt8Mg0RNb9fQ0AcI
RndRmlICaWq5b/IyOkiCbLYaqlSvEEN2pXFqrYWNdTn5QTlEN1GcRTdQMG/ksP86qol+Ktp+2EUc
AzLvkuVNhjeFMeXSjYWC1Pv57X8dC7+/NRCLCKA+RkpVZzn8/THFixI36lK1Ho4T2rbTLBe6YH5o
Ml2c2rK0DiW64wms7dThhwMQr/97Y2dEDwg92sumDtUtl6bLAuPg0rSxepbiE8MBcXKzffprY/W6
uxj4Sqs4Vso2AWwpoY8Rpu3wzrN+c32IuHWC1M6GYEHYZPHkyzaLoFXFhXAjPI16Tu8syQ5D1dfb
OOzPOujU7iqCabPWdHq1hGzRaOV9m2IU2aSnVajl2iBdm7IQtFhbcxsF3bgeKpbSsqQepMDMMezG
XCnKRXSTSgpWuQRTbSJlDC9qvyTfNk0fvSn0Gn8xQol14n3/NaggO6pmWRb/vPsaerz/MemAbJxy
uiYnzfGHJSAK/9EM18/hTV2Gj5HZSGhgVOnG1linSr11Ar9C9NRPtDoXa78w3e0xz3tdgGpO1830
56MecAlbp9p0dVUkBxS8dHf75IQJdXJKmvmRDlxyhtnfo6ptok1XALfDx8AMu777xUX3H45WMSxF
pvyyaZpcF3t/q760PDJ7Uj4bbxSLsm1CGKa9bY5QL6zUC49zEWAfb+df5zC6mwtfz0V9Smo6jjNX
goRmZZ+gcY4aPFwbcz9KZX6zGMZAv7Ev9y2G1sFQFtswN3off3HAtXH6YCYZWZ2kdmxp1DTbZRhs
3xZ54sSkOLFQlFPW9mxodXWYmpMJNGM4eBjXDXQg2zNLiFExq4nrpoT0cLYqTLqWec32qgjuGzuM
5OYZrU+T3oek/pijNVyweDd2hManTrmuGQx77ByjWJ4VlWzieCkrlprqsDciCR90o4xX7NRwixqg
OkWv9YsrTfuxBARwE+tJp08la/o6V/7t3FcRa1AN53tvGQlVXpUq8qKPu8gwvLm0s63dKjSjDEyn
lKl660xruI0FViKG5WEqln8osNhz6lIBt6zMl0qUYi3waKsN8lla4N3g7UhPDk6irdftxgxIYpfk
eT/YFzkONPLX7L0gT32PjoFIyV7uDwISVD2UYqdLk9jWmGAI3Xbn0gBQz3JOjaQ5dWMUu2GK3v73
lyKjnmkqhlA4Ke9xBSzTh6qq8sZD3sgfQO5kk/cvqVajHFMJF8xk6xQGYXKrBJmyxYnE8i3bSh4M
0r1PDdFdoVzsrjEHXVVHOzO/tv8N49TarKeXpai2I1KaujLKJ33Bx4mky9CZcAoKi/m1oxGzu06E
cHOzA6TiOZ7FwRTlnZ2hvmCdnDSb0sZGWqQZPIVeYSWJNhy+Y+vXLd72bYZwL1DplK311TiLzwF2
Cd4V77rmqdRTmvsoOM9xNYkDihbJxfIj3di1hKObqsx+OYKU5zjeub05W/co26z7JXFb8DZKZvU4
oCc4Y9Bd/aLw0H9sNNHU0BQFsuk67r0vPOwqmQHWpJUth1JMn/J7M2x+zyd8QOK+YrSOIH9pEBfP
ECblvQjkY5Np/a41dW0DvhNf9GZ4hEp4inMbxU+ck31tqzt5NMYd/rG02qz6I9HiqcN8ttDp/JSo
mngouEmHQnvNSz0+p6F80aElOrOFKJQ56ENDu/kwZGYC57EiiDmsUZ1UGvkYSwh8aNFoDWvm/vxV
m9IJAjd4h5kq7cmaQ/u4FMNDhMLiZAOSmImGJ3mQpwhq2Kg4nwAZCVgNKvDMz6/l6+l6N4mYNHEE
HXkqUAaq729tWq59TReeW7szWFDS8nJ7PBP6vl7g2bAOiWvpy2TVn8pRSajAE87wYHYe2DC8fb5j
dbQfoe0xJJe1Cgz0HGYJbedlgE9QpJ7Cz6M8aqqdprktFZ8TNE3wMWdhsSmXmrU7RjdCmSJm6zVM
tpuM2zptz51ATtqECt8qQtm4SY4/P3B9nR2/O3Ca77YidEGXDI/z94UZd1NZTQPXkbHonlLM/ZEE
WAHdjozROo69Dp7VNh3tYdvOIwFyFfdngiCVJn2cOvWEMxC+JOIhnR8XaJ8+VkL5rgvFpUtHeTPC
DierJsMIWh1JN7HT1MPf2JtMwmFqmE43szR5Ce0BMmNj3Zv7muR5xtOOXkcNbxALbNue3/iF6odp
UQlVVLc6Z+etbcw7fNUlrMvmzMMuZ3AjaSwecn2jrkEPhaXnBw3+1JjYHumS2EfVkRtMJYuuqRFk
ISTkTVn2APZUPjaQQA+QLLRDV5vN7ufn2PoBMWF1aJjX29XQGXreraFWAm0ChTzzQpv1vlbb5yqQ
7bPRU1oFsH22110qEwU0NZHsM2Rn7awii+NdMnYvC2GwPLxuAr3NEMsXo/vtOVxJ3YrqcRvrSXFX
qEj8AknvPZENxd31OeREkDZZNbmAQ8G5V2BDOJJGzl1SolQw+mK5pDaadOpO+U0LD5gtAtXVg3ax
MzE46BMiXBfIBZE72T4MY2Mfro/6ablNLSPx/3pehb+KVdn6vtlov6qDNt7OTCEbjJ7zBwiButfl
kn2AW9+dI50s50Jfhuci7F/Lrk33zZjAumQJwfwVQwqvlLl3JZGYz/Mw4MGK18GuyQPzGQtuBGyD
2p6HaCpPiKSerUYWtJqKZJtJ5nQo0G9scH0rz5amHyrbUoAVhvKMOUWa+nxLlZesbqIGTVjo8XSP
fjGoKD8ChSY9MkMxdRniviqsd6UpdnyVJIw89uZZi9D0wuTs6uwDUrkGB1wkOTPz+iejfhIoGl5s
I19odDTBvoLl/CjFwaUVonnRkHFthaXKZzVfMBujqRckEcEIZYsbQG0WW4U850/AjY9zE6bhJqv5
pldWvZUupJMp+mcjipEQymr4GHZoRUzJro6K3jlAVdVDhMmPlsc1WZjswWgqfVvp8LUcy+aWYtOD
UoKMVMq12CWcVd5Wq3sWadR4eElG6CZklCgkNj8C/IindY/lUnpW2uHDXEvx46Ckr9aE4P/b3qj0
IJ8BJ2V9UZoG+0iUQ7q57o4WmFGdD1u7mMXFFmEQUBW96H003Ia5YA9FQLMRjR2jN5EQpYHCfxNm
6tnIsiRKMM67yjFtIJLNsGyspVc9LH6tO3z/a5bh+vBZiqVjx3X9tZcCx0gl61WwRkY8yvo6aVvJ
TZnOT10AMqUFyKJNbO3e/Titc+LC+fEo6e1XrUWRYuVBtstbQ4KMHEPfTIvw0sSxAcTdBifDLsK9
2qfFYVzs6ciYbvo4Cfc3tTkYro7P7x33euaItq+eMh3T1byfy0/QWN4iOZnfoOLuuRyI9uz54yVo
bhwoXU2SP74ERn2Po2FzMkT/mrdRlqPEjqdDrDQTDTsepX8+mkLE5D8f4RTjh/W9pSCpoRwEK1Js
W3sHiRdGtAymJgcuWo/R0SMdEUSMh+DVMumbmVIbQys0qJK4WICCnAz2EXkf99e3jMYc7evaemxX
g/y/NvW6a9uiPcAS2vz1/NVCX4/+8Mi/7qp4INXf3nPd/+vdY5VEWyQjnfPuBbmyzQ2+RrPTrf4Z
w5+bvzy73z2XSaF6qPrH4WqwkZP35NDqfskCNdk15Dh5QzJTJVTdxVLV4F4ys+bG0FqZXBCe18H7
tiJHTC3GcLqpZia5sFCwZC+b+fdxEIdJKVRooVxTb5EIS/+6CL9uxt7Aq/D6MF9rp6pVW/JqWKOT
IVMd4pbaakWWu7Totrifww5RzUY/pHg9o+vGynkZMU/BNp/Fw8wKr/UKvAo3QTg/l6pdnIbV0THo
SolAze4IMtUh9eCpTiG/bu4wiUoqRfWHWbNRQYvdTPbk5yDGgS2Va+XCCrDdtcALe9HUyu2QpKEj
yQw0ddK/oFNrd3UsP8uDabAylKtig8cBjD2D+TnrsAmPwhiSyqrEzptHqy+1F0QtshOMXbgbogR9
jSjB8yhPTdC4kdurS1x6c/h7i+6PoOyV51iG5oSDm6m2R2XdXF82i25dbK77QxYdRrysd9cXlGZB
9psXUD456aRkC2mL3klUN5EVIyh2BuB32+sE065hWDUwcp7h8SKbythsqpV49u2hQr72PulNb8kT
XjFSEO3ry397z/VhlsZB5IgJOHzSwtq9PqlPsEx/flf+OP1YioBYCuImTMOgsP2+qGWujNU2lMmJ
1uXFVbA2uFWw79I2BmmicqFaNO3AH99HFASuUAPVy2rR73DeDY7XTSrNqEcliYIhrsAKl4DS+PoQ
p+Mo21TqBFxL1sPh+uT10STDBVt008m0zGdVRm9z3WBsc+IMhw9ysmbiBLr6LDdN7kDNnS4K9oL+
9UT813dU2/ZKvX0rq7kh9697t/s/j2XO//+9/syf7/n+J/7H/1LevORf2p++6Ry/NWVbfu3ev+u7
T+a3//uvc166l+923KLjlrjrvzTz/Ze2z7o/KMPrO/9/X/zHl+unPM7Vl3/99lb2Rbd+WhiXxW//
fmmlGCsGy5g/Kcnr5//7xfUw//Xb+csUv5U//MCXl7b712+SZfzThDfEJW1BzNUAbn/7x/jl+pKi
WP8kO0uzoGIpFugnswHITxdBclb/CR5g6qyh1uKcxelv/2jLfn1J0f6pw/IEJ5CBTTEONX/749Av
31Yk376z/8ye1t+xGmSTgkoYMosB+KNww94V1Y0YINEXUX0u80q44Yg7wjpYXYettBWUCOYlYt4+
a2Y8f9sYfz4SqBFZt4QSPOnBn9ObZFjit0jCBQSgo79dMLc5UH3UHqVs9jxqwVOYEWYEi8LetPAX
6V6Y0ZEop3Iz5k33YOnFeMk13Zkq02aAGGQXktF8DqqGKISsHrZLn65hRNqXJJv2Q4GTlhm3+KDX
DB8RF78+mwh/4Y5uQnvB3mKQK6+c4mJLlmR7C1B5/7fv+t8n9O/0c0V+B2cBLkMK0kgn13QL/tL7
NW9MoFGEGHA4xUa8YB1HY+W2kJrI6aPJ2nVqm5/RdhJfh7RpI+QuvwQpBWWeU0sivu8dpHYRnW0j
pBls/a4GEfQeckODWc0vtpYPh1Sz/HRdz1d4dzjQMFbQmd1YgyRKP7s4ztpgHtNYJh4gqMUHuY4l
eO7LpsNY/aMU3xKAVn0q1CLe14vVuHmOiDTRcyKrOt3amKmqkO2LJhcxNS7WUVQfuzqpgN/RPi1t
t6NJJUGBjOfLHInpIttx4QSTuqDdHPH6K4eNhPP7XdjNk2+lJbRzURVnwc+Tf0hCaU/VLWkTNrt9
M95fH8WVGO+L2R/ywNp2taE+d5kGKVsN7TfcJt1vglYRk8atLuMhQDi7reht3ZpQnJdEWo5FO5e0
T9HfrYYa1w3o1L4REMVKWoCbbjBbP16Fte2S4ABfxfPnIQz3Sf0kBYhKNQuLjGaKiecOmk2vjsrX
JWsv6AC7l6xDJ1YPs/I8xKsS0phG5+dXzo+3HvOJCgEQ9QJ98B8uHBrzOjUBhihiqVR5y3qs2/S1
iB4Go0tuuyXzgmtwbaDa8VEqA/kVVnQLdz3vD7YxoRqhk/6oiJCiIVFBSdjTbKV2tGSYnDAqQC/l
wTKesoGIFtkk5E/O5om4mAEgvmSpchzcOk6MLwCQJSQQRcUo4VaOB7itkPGfhLGaVwQ2rmvaoD4l
JHntMbhUtmPnjipzEo70ilLbFvO3SaSvXr2NplBI65H4CIThpWNoBTzr+Y8IHsV8/vlJNN/ffagq
9FX1YEESV1Qi6r6fnJFZamol4DN+u/sU3O7vCzomTo1d2XnJ5OpMZErpdKWmnjEMopnTiYDc6NiU
73vIxFscHXPfDHLl/vqc+Tq1MdUa8LuaLMWtXJNZA0/9bDb4y+rqCFeElLDWm63oxR4IelHXDmmq
R5gCJSUtyCLBtjjv9MdGkz/GYs4YBOzYjTTJvoza1qK5cResm6aIFxQnCx+G+JR+XvytcFuWlBFV
Se4HlBfHUi3RlY1DcoHHiasNHOnLNC3NHnC4cfCnrtAcZOTDz6RrprRyR1rQz02xIF6K41dSDnsH
ZDYnl1jbpXI4QG3GTkZKOsy/GWeugcfXR6U1fClpCe+BY39BonwP+iuySmPfYuayFYBuSP3ff09K
OSuaNCHqCJQGd9Fm/qSNXf7VBOJEpJf+TqbFvLGsXH+QOjIr1bAzN6lmVx7ffvUhUwh8SoJ4PsKF
Kj90jbRXa5p4+nA7tqHxsCyj4nRtaXq6Vt5icinLoPjR8WpL3VnaA2z+cg+arVki+ITWmmxm7Dpu
BCYBhwhbmm2l7KCBBjeQ8xZc1dhEVpkQ0qzszMHkqbQ3fgFoXSk+fwMNAZ0tRdeBnUE2zPXB9+ek
iKMAPx1lPMbZ70Uv4rMRysM2a7XFqa3S2DadTqaFiPSHsRxiqHEK/SpNl1ylRATN6IHkrow+RE2b
X7gD8c3I+uoMVw8LXNNNUbV3tjXtpBW8IXkonDbWitxY/aihzzGWp8xAP2gPeksXPK8vKygL+SY1
3mbIqWGdvQLVw7hvY5x0G4rQWLbHc1Zy0why+17zXt1MNcZaFTJit2lGuH16ad9R3VbQ2fTpFaTl
SUjmL0bO92yK9cTRNDNw5QUGVIFs3p24pZSMIpm7I+yQ7HYKVAbDdsoKAqw75XXOapK5hSQ55ZoK
3KTasGXoz+mRSe39DLa2RTMUrr553b1tah9GG9opmEB9Q3pM5YzmaD/hIc2KaG7pfus4cFHJlDsN
nfDGmlJM3S2xgPrPkRdJaXhqmDJdvdcTL4Pp79ZhV4K8dNPJJno+wDTzdFWsD721ibpweDLmbmbd
1gp30eaQdrERvP58XFQFp+D7awuyiW1xqzGzwEB6Ny7mhVYMbTHWR8MCN69gdt9DJ4Acn0gf1DEr
caHNIIXRptjARs4du2RqSZc+eIsPQpPT33EHq3Dfk+OLEUYV4zwmOZWRPRmY+FqNQEmEOro8zFQj
KCDCRPZ+fgTafzgC5kaFYX1lB9nWO1GTmIlpieoqP1oydV/ekWMzDfV9l6vqU4BPBCFz9X2mdwcS
SLubzLYeifOYP1sh3a2sF7PTGFzOTTItd3C0wdayYXnRQngzStcUd3aRZScoFpWD/84Wq7ONTZP3
Ro0hdn4fg0XJAhFCqUy6VnrO6O+IRpZuvhWUZvuktDZ5qHNUOxC6Oj81A3GD96Lk6TlKcr2utJuw
659+fnrEevh//4LJ/1snPMtWGT7W5cD390CNzNeCdwtAO44KMOjU3olZRBg74VIyQIdqGTSw3zdg
h6xWHm0vKicK22ZvQSrbdF1jPjdp3Gz7MukepQLxQSnpFuhGm9+merIrs0T8TsPygQyf+YWmAMUZ
9ncfizjDjdvOOr8AP3AVtL1lk2gfF7OfPX5TDh+9zO8UO/Z71Tx9M6/PmbTWvat5fWDRqPj56VDf
NQdAzTSN6HONS13l1GjvGHeSgTEm2cT1wSAiavKZWsObWYOmQb5vFY2b1poBX9F5pl5p4T2orP60
OOR+RWtgbUY5E9sMirLfs+y8z/Dou8/blBkGH1Z4Wx/KUhi/Y6Sjbgf4F7hbg5f00vw0ZIQp/vxQ
rtqP775Z6LAmS7uVY64YP3ATaFXzLYmiOgT9qNxV8csoi+XThIUDmGbsN6tZaBhP0hGvFbq5NU7Q
aZiH22oai367WGq1NxiuNi2GefhQghv0xAf/AhVREA6tc/bf/1DWtIqi2ABz3GKy8l7E0tLODUpk
Ur4eZJtsEk6i208jvjzNdFFnZRd15758sOLKq2Nl15i4CyFLDeJVL5TdDHihRfN0qBXaY3LpwKM+
J2a4EwjqkqV7aETlFus8oh750VMHczkC5o3RtFdt/7mMxNMt4Tprp/xWDYN9pHbnZMQrS2FE7bD7
WzZQmI1Pa2sZseBNBrMuqEnPKqyPHR3GDtb7kod+NwQ+TRkYm6eiVs5Kjdu2vmkkcUi70atMyYu7
0lWH8RCZT2ReIVRizFCGx0WtufJzTja3xozGkJXYBit1BxOLW9pGfiqEmzYhENsXGzcZLPfnJxE7
JkCZOGbBXq+IU3LraTs9mOk2eaMlnhuOnN8E7Uydd5tdSg4WfnYsPzb61xEfqIhCHTpjyCwTtXeN
dDtpz5Lt4wLb2K+y9BA0dFutIxnmSQedKNpRRqQ6wNEOh6qkckzdt0aET9OwMUPbE/j+tlt0FTsU
Guc+YlE1qR7ilQ9Dne7lNRYglfeVxm9oj5E67lCZ3Bly7Vdx5pJ8ch8Y5eMAL0qZc7/SkJGQNp2a
OxTZ7pjQi2XK28UDrS2zvWuz5aAuLetUbV/G5iNh6cBaAWzjlJUdAX5t6+ET3EbdVjc/h5J0idSC
HvfHKsA+W1l8O+nvwlxzqoTmr8mQTmTZgwyEO0w7Xai7JhVbXdYwPJdUTEqFF+P1TV4Exd280cuP
dlltMbfSpk2ofGZ62yBR2kjqZVrwIg9zNIKXtnkmsxendeJstBDKHx8Wjx/DOXUt7LQSnA764BRd
gjB8DhdxCqNY26CO/Jr1IB228RqHwz60tA1uWG5mkaHjTn0gIZ82+W2Lg5khRUF/nGcul/AYPLfh
B4soXKEfJg0DhVuiVSgj1CcNpy3tJcejJRbhVpp/p4nB1WF6dlhuUjSeKYZGpfKxL2IwkYcB01E7
s5BsuIL1vfbYNZ/S6Smxd1X4uTUuQ/c4CMd6HsPMwzNRRxMgRd4cH7oOIMCNMEW2G9QEN+oaZ/eE
C7QjiOkY7c5X0QVjMJPY+yWAI3kwOZkQcAo6bp/K8KCJS0aOJbB9vik/D+m2LX04/d0acKPYWyzn
qJvKaKPp8/q3BIiSOjPaxlK8FxkCSO6PGPVmldp8eO4MqDwbuXJlmG9G116kWPWr8ZmcsRuzT7fW
F3X1WErlXarPXqICMq9LsQBYu7M3IaL7tNOx7Iw5xN4ZisKFCO5wGmaVJoAGsZWiq114V+yqJEcS
Au/oWb+nWNqC4/gpZvodheQoT3voCU4aAFcld2VdH4p68GExbxO0blM74DoOsmT3eylDSD9gw4S7
YAqzwMT7YlbQCy/7NqlurELBlc/YE3m3iRAqtp16wMDd0zrtIZxK7DM0+oS1M+bM3Zm8XW/tUCpQ
U2KbXqAtxhtd83pFp9R2rXSfSbd5dNf0bkjDuzyU0a7Gd733l3qftP5Cxzk8VfImjA4qd8VyiuzP
YzPhevmspm+xohwMglCgDNDjw4BOSM6gaSuGd8ZKBQfc1bmOCmfOB/jV3HTHic7gjuN6ziFiQVAM
gk8FkXexUqoOHcKWMJDuS4Zh7iNlrOIxzGSjLly1zqm8I+Muj+kfqjgcMkWlvp0PqbdUtyQNTV6T
Ua+MuBft6wErPbilr2k5Z5dYMcYHexr3dcISLIl0xodBC/aKLcWObOUoOhrtvkKqsGkDeT/Fi7mX
SDNzRUIz1VwiMEw7fspMrb+tTXsvoFwrg1x/zK168ggaT/2mtNN91bSrVebwCShKAbO7hXzbexo+
qNvYkvyo1n11sJuPHbXy3lZi22mypv0oGwMe3zVZAHJeqM+ZHm6ub6uswTzMEmKd62445fI2j1tQ
lk4C6jMnJpj5mKhR92EsGpVAAmpNMxmf6ZPkd+VUDw7Fm72fVJxQNarqsR2Np8laFgT6GommqTx+
HO3JcqaVZQimdzPJynTftqE3R13jLP0AB3BtK7RrA+G6EcmA3UqekKyzXi2LLZH9eO00LC2sEGvW
qYfwO5Dnaq8NWnVIQpTxsaTHEET++KSGwMhaVTljbfo5kGfZtaSA4BsLEKjpCdI2wvSlXDsX1995
/cHr5vrcX7vXV/96bjYsn9af6ndaiTg4imXQ5Nwgwhwq7eKKzMJiWV8XGXnOeoO2W7lsTXwXGAgL
y7m+FK+vXzf0xvhLrg+Lbl2flK1BzFLfJ+T3CRRcUib5aixuDKnwSa7yMnjuJZrjUlvZnHcGH55H
42Gg8TwZ6B6ga3TK5FFjs/oIXawwnbSZ3KFKXKPh3g+7m1EVTKytk6Ba6dUZYqfwtHLc0xXaY/jQ
y9REynnEiL+XlJs8oALp9Q0mo/2s+kH0OVEBIjrNG7LMI9jW02vN06L5EcHafsz5Cgpls8B2qkL7
vi0X0igjvy4iXwwMGLbqyKhoyzZFdb1itI3Pydy1NbUAQSsMV6VmurWsOjk9MqMyt9iWnfHnclsk
1FZ0mtXYG0TilonBINh6GMn5ppT47ZA5Ifh7kSxnGVSYJocDAOWWkeFr3L/ZPG6atN8shY4aL/Xz
RPGlQPOrCs7kdsE0C1ufz5VO93Mk9qyvnWogejFJzssi4aQrMa9KThQbFwJ5bo1Jw3sWjbw9bal9
b1eGLfyOQy4VZ00WD8PSvNQsu5rmQ9YzTwXLc2gur3r21JudT3V+Mtt2dSrxc1W5jaQOomB1iY1+
H5YEt2d+Z2bXL68fLAfNlTvk6k5KpNPYMmu0TDeqvYVc46kz7ejMy/XWoVfg6vnorYp9+IeuEgaw
t/VtVUn4fKY7/FUO3Pu3dNDwPUk/2sn8UBbdTilaX5b9KETgbjMj03EYYQR+wRj8YHLP4j7tR+3g
x4Hspb04mQ3eo1nok4AUWd0BcHEPyfFgMqARbOfOZPc0wvKkFrZDpHOlbiTd9rOicnNJdjvYG0V+
WmTKIUF2kfqprJNNggsO63pH6xunxJdRFrJLcqLfl9ImnA8Sbi9YqTikrzqYq9llf1DDyDeCwTdz
2bM7AXGJsfnjqFiX2qg2pOBRb5Y+THW4jZMnj8mDwh84ytxC5KgkZc5d5qtT7ElJeoSZgMV05pkR
rYqKoUEpfcCmzXrYMJ3cwnqWqTCUMnHtvnChEzLXK7QkYsfopM2wVqvW6ClWi63khP+u5BQpmjBz
2jX9ZbFQAyW209mMD9Tfets7apa6caRug0XzoAI4pB85CstZzMK9YOCyJqUqaPwmD11zGTl76R4z
Db5SHxd2nIRlH57tCes+ak35vlbjI6L30wAlwSgY2mPbLynuqVD32uf/R9d57TaubVn0iwgwh1eJ
lKhoSY7lF8IVzJy5mb6+B1nn3oNuoF8IiVbJZYXNtdeac8y0Dnxzri444jcLQgS52is7owOwplMg
KzsBvYt12psH+TiP485EfjY1x6Ea4RH0bi0+HcsCX1m6k4mkM7CuE7lJ7Cg+5LJ7qsroNS+3tF+f
TMJ0e73h216+liBNaDb5sl6CxOa/3Kt7a3gu69jH5O+asDByePMN07IwnnxVLynhlR1MZzkmsCMm
tx2GdtJbW5TXzJzukswy1RqHfLnGRvK+zLKj0agEvw1ej+TY1sJH2VXACt+lWT8nw7VV890y79Fn
AMgM21XNoPCxie5ByN9PFD2Y9WTQqTIs8GQ603p6qfV5X8zVsS/fcBdDVZwf4Tz+yszm4Ij4lIP2
5x3qrXwnAsPFF3GojABlNnkFhCpHKBPJZQngMSu3KA33ajrytjZ7XUsvwB9cqARerySe7NC5KH4u
dT6kBp9cQlfVxT5IJR/IkyLHu3oJQnGknWSzwkD1kGKy4pVsn1Mg5eMOAJLX2O0B1Nkuse6MAjyl
lr5qJ/CdeckDDA6qjk8z4/tf8j6yNk9Zu5V3HVFfWRZtVGyl46YL6i/GJj/qRj+WYrosIKwpKLiW
HDOTGX85e2O+bU1yd6SBFbHdW428mccAxOcH6n0PwkiLeWQYkl1jTcdy0J6K6SmajT/D8KwDxWS3
ik28eEyRcYjtA7P/fTvfah0sPECMRh92c2y4lvxTbkx/aseDwwSm1HKPBoKHBnlfl2Ar7daVbJRh
7cOEhJXiNM2r4cCc2TVM8TCsJb3lnOhsCvxYZfKgMznYgfPcBc1ATbwjO8wnqGIf5nyAGZDYevXZ
BNgHiUcohi3cXbbbCk6u0m0CbdNL0dYEwlYUFlI7Y2sF3QUYHaOpRRhcZxdnjM6dLB+RRZ9HJyIu
WtrS/l5SFUFJaagdkUUEGpLfgYnMdaLw0Ok3mAnU1Tx5oR6867X+SHWa9Fh4SufBzPtpQTXk4zUM
jvbA9XCndp9ySEhgdQYy7khb/sdj+mQ3r87PYLgnbEMVY98kLwFe52xvy+1FRnGWmvFZjstXycof
rYJxw8qYoc0nFuRDLNtHvcs/MsX63VvhD53wyxbMH6aQXZbBDuH6N9biuPQaMsgFldP5lsl/JtIv
imE9CjGcxva5YuWQPNIdvYrQnyXrFUM6exHDb591qT0AUXdnadrrc3cwhuxhNWgt6+EgIsvDqPZi
tj+UZHalfjqoXXmQ5YkOCLi6NnVnq/MCoz8aBNnkcPUD9pYREM8AGkhUvE1qf6W3vpN65g0g4Ztg
Po75PWx7Px9/lPCWlbnE1ZT5hhr6ipztImwhaUZCHMWmpb1lONq5tqNtt9VTkS2lS5JvwrB8nQGM
jkNyqlC3j47Y5LaxT4fU74P4kij2NeVXg3a6Kmxy4jz2erSYtkoEEZfPjA5Jofq0aa4w3h6MYA9N
1D8q7F1VFxE6hMfhQVSCDhcQ01S0qTVyfarAo/F7JO2EAj7mk7eo8fOLmWKshx4uSQFB9IpfzTj7
wsI37GIzBMGLpNhvqqPdmPE8FrF4XENY0RIayCaGSiIdpe6e584FS5Y/a92xrCA5KaFvJ8k+k5Rb
teyXG3kXGPMNpL5fW9M1VIrXKZjvaTKftXyTSd0NEf4LGoBzZlDDZdpBH9gFYdaIaVQBWBWOeRis
8CGG6RLb5dlWjQM5THaPsEuy90qp+DDFX528e7ODX1k4bMKWbkDYPimm24/DnuS4U1aE2BLGE6nC
hwEEug4DRulTrvvTO5RoP806SFrFjyox3ptouudy8NoqWNRsaq9lpYzlS86ecSplwNDjG1ycvVEH
bi6lrskgwQnaH+Yc3MJQHBSSi9nqq2V7JOn1LnfKyY6+s2L4ilGBzJW4tQWA6566IqouiopLBDj2
ULh9KPzQiZ4F48+61I9pmLAQ6Eelth7oZHiW5q2zyqsqdI9Z/CZLDp1u+kMt70QS3jH2QM8HdYP2
uY2Ve5O0ULwMLymnM+O6TSYXj7CIPiErHE1K/eUjLifhZ2b2B3CWnjJYD1Hrp1E7SD2Tgxl2tTOc
wMnfbMs8tWwKx/FV5tIoiDUoeAa6hL/mIjxWNb0IFWjDuDVE5yp8vZxa2WnAYGK1OYuEgO7xZybe
KtU62Hr4GIzWF4F1ooPcDvGZSwBVOrnddFNxbUsa8Vg/Glvboac7M8M+9rp6ElNGd77D2ZuQORi9
9238oafasxUCisDszbToqbJeMts4WSKGNqMeWi07M+K59IZ1lvHkBQ5QdVg4cru1RmkrgGvIyr7X
8HMppufUOKt+YcnbTYPmEXlF7GLiNen8JPCgJHyNsQHzQUcfoYFsYtwKqbsqKwKN2gPzqmchW6ew
MMAsBpcUxE0MtzI030vTOlbRuHc6tvjv0PgIRKr3MhW8amc4mOajREJC44x3wUaWPd42SejXmRCB
pvGq2azayT6WKVpnuh8glZnGvUl83wYxuFJNMKlFCSip1DkI57qMqYJyTM/FMO0gTPj0cIoMuaGX
Y35QhgCZZc23Jjqw95Us5Qa4alvHgsuKQE9dPOUpH+EWmx9ikFLTfvfkRDC6eaS0KdrU2qC+B5En
31pHJl9Re80yhXV6+NOP4AewjTIH8wVIy/Etk/VDluM5ltOLiHv6cKCS66j2nTzzhry8S7P9ignx
wUjwpgzSDkboI2O632t+nl0X8EXfpUcpGdi4023OFb+fuqWTedbxJqRYkKycWrvVj6Yxnvp8foBH
fWIvfs3C6KyL8SA3X2McEQil/5jy6cUQ6i8Ld7SpT/6AXzYFqKj1Ahet5ZOQdRomA8jSO4DxxTC/
X/6ASmPuIRBwJS0rVXc6VMhNidk4WWrFvMN2Lane60gyMwgKCTg3SWYuPX4QE30f7eLHXEgfsQhv
UhB69FanPdoCj3bXOFJvjV71LYzRraYni6abJhug7uddzbIXT9RAerLvVJO9m7g6JjRkk75CLflt
H+1K7Y+Uf7c6FnVZJsugp8Awdmad7mL2QbQ6JGsPCWU/Bu0O5rwPZ9YLZHvfUgQrknpK79jivuoo
PNhSyafQQZsku2X8xnfwxAKFobb141J5kIS7t1L7Kk+wEOMrMi/6kdJOCQwPzrQfhqOvjvSQCi5F
JiXG3J8TR/EN5WusgycrzS8BoAEYec/RNLMnY1Pf0EApwFzgSgb6H0b8z7Dli/BJ6jW6ov9trazd
EMcQ9CvWk+v9/9NFWVs360/Xg2gr1NIZRCX4q/+n3VP/t/GzPkfquEEV9L4l0zUe1IhWQBvRhSCK
RKHQZBJQtnFBW4FDRfrVRoLf6yZS/c+59RYIXwc86vIYrFn0IWOM4ZXSI15JsQQd61ACXyOUgh2L
PR4pwmuAA7DgakE/SW4bLs2KxQcVMc5RGZt/DhVp90xl1/v0DJbC6j8/DxjRI0oc/fWU7sTVUVgV
j/73IevJ9R//8zz/PsXcwowkfbN119dgbf6sL1OON3GTFwkr8vIyEZ/zTsBYvJMXztF6SEot2Ohc
IbfWwvsJF95PMeBGX29laIx46aaaZErzXSwvSLe8VOstsbwUEvkDhyyg1Fy0vP++yzAniSi0CRnS
A2iZTTbSQenV0qXJwGu7PkGhLq/o3+danto2kl9kxHReFAKVxL+5RSDnHKD7FHgosWWtD11vredq
xUYGHIBDPiQZOwme4t9HrLfWcwniCZgiy4/Xf5u0icXWLX1uU17+Dh/VMdCX17prqmZHMP0D7Liz
mZPp2lftvprqnZiqnUXfKFC7/dARq4FocPju2CflEy73vt9KwmB/QNRbW3u5kXtQ3fZiEIRqjNt0
nF7qyfkpVZdA8ZTe3oRPTTLtBhMidf+N0uumqRAOqsEr6YnLS18hna7TdxcwAZzngyzaU56IHelr
rmHRAUqPSpi5FrDtqTJOjMAOc27dMaQ9MZ3da4eYQWjcKrwxxa2EDAzO+mSUxSVrZC/qir2kbRVt
27cU1ZN5iISzK6TSDwXgqhbexXIJStNreRqq0M8kPpVk2lWl7ApLJfRyhINcv9BO+TYkSMDlqR8R
E4imfEZHcBQV75uodjGAgGafJbHb9QlglWkb9WIj8XpkcblnEH9qmvlcUjzIOUm6rXPUpR9Bb941
0MRD/3t5GebA9MwcOtZASGpGj27G+NapbirbO8R5+8EWFMZ/WrnZR8mJ/ppPnMNOw7AH7dLoqRrl
GCIcViADf4wSbmWKk6nN2XaFfmVI24rSI0WESSio2804xWvvt4KpMZ3ZA4ASE1qK9cN2h5BKjkj5
GkyfwMhJajxWH9RVDsh1eG4VrczOmvbhELnQ/QN2V2nS7kpKmIhfQVjqYbLNp0RjNl89NGt8kfPZ
19P4pdN7WvWZO83sbSPlntQxpELLgwjLi8RLTtBU2hbxRiVqL4zEBnwnGOOlgGR0MjPS0vG294Ov
ExUE144rhrJPaaVV7aK9MdyECihl0CrX0hb081YGBpnRoUyLYhfx5/VlvV2Ek4xsfFN6B80AQ4yO
mQi3afSigCtmj9IXjjtojhcR5pRfkgNd5I2cq5vMVrfTBOay8GPpoUN7YM9AFM7v2Pgws28NlJRq
U7iPDehjt02LnUmQBgGbfqV1WykTbozOLagX6E5PsQ7vaci9GLJVbQ4uGiLXqu+lyNA2D5tlfGpi
B1ZBwY6k1M6Y/eqJlAj+Mlng9Q+rk6qSKz6aXg3pXEqFWximNwS4Rb3IopOZdiQz1D/iwtm3/LIk
6D3Io56eGl9zyfBjUYTb9SYhTIMIW1eGFR5zSQlp6Yn5q6bdZDH7MhEhKNJG6+C70RcPkxd6CFIU
u6nD5NJkAB06G2nQaSJk9JkbN3TIF9WZi0sGQtOcDuO8UciIy8cRwep0tCLrJ5s3pGjSvg6rNyu2
PGFjqOyZElQq+k4gAaTJSyzWCjpASYyLVJbuMRFaluomoeECkPo9YVeymosa2l4WzF4VCYaUFzsC
tiDzZhkLIxT1j4EMoDzH4CiGQOUSPeyLyYF1G9yYx3lax9fHprAZ+CMSwthk35bCfeTQp0SYmaJ+
7dghif6XxpPiHPQiOqBa1Rw1x4EYJ29TO99aXbt3GLNYveFOZD32wewqIKkSz0rIT2tUf5yibV43
rgFB1kAmkc5IcplQtIOxsgzoy7nQgekQ/JExpyliAwWA+TrQv4ykgmM4AlGcEgYg4PfohHZh5RNJ
v7VS4c9xd2gq6hBLbMPge2rwrisynTPS0QveU2jrCB7mp3nKwfx020BPPSIDtqMSnZ108lp6xbpB
GcV6nNAvyrJvEVSPkeGjXXegxFVaeO2xbym4tZOaIUChjRnl2bEqnGtofWhj5C5RSsSw+0HwZuQV
A3xrVzHUi1DkZlwyjN7cwA3YglrYYS93S4t4S0tyJZbKFiJhZZFlIvWYB/JDwOalzpw9O+xjOJV7
u/qVg9HtNAerebtoezZoTEXtTQONk/xElOhLJBv0veUj7ridzihVjOERKxu17lOQGHfFYhpRV8+t
ibdL1O0J+zbcYYbFpH3kJM44QPtqDxQN0exvpWzsJKfzqoTeN4tn4KS+Agumr1Ck1zd9bLZV3m57
aBvSNJFoQPgQyEuaNKy55dbm/27OFCmkH5mGfZrMftuws1RoCFqi3ecsvFmk8Rmw9zNqWPh9+2HA
LA4MtbCeBPvQOsQBFyf3mpU+NiPaBoReq/a1TjTPmR1aoDrbgMrPUP440GasqdyaZBOLlm6MGtLB
VO5SbOwjoR7GLoDVCQ7jWatIMG+tZQBlHEWkvRla5+V9eNB5peNs9GyMDLl6CYmSUVhBpGb6qET8
OnbFTdPLj7CMPrWuOSZWcShS+4Px7LbMWRFldh/LjthMQ7p1gOVzksf4w3T1WpKPU3JJNzvj1CN2
qpTbPEoHpQADkz+rTn9J4uk5cvofamz8nht2QaXx2oRsxAElbubZOEeq/GglE59FDpVx3Dbs7rR7
qmRX0K0UNpQ6/cgOT9oaU7CvSuUSOjHcOQPUcPijlKQXUDGopMRLWyRnEVu+GotdwAchMHa5NblW
J2hQhVuDNXRCgIDy8pmsgUC9DSPhu+Xs0gDyAPC7Gt7FoB49tpwuCDivhDY9EJpuE+AOh6rQgfOX
NHcV5wSs/bi8DOp0iGT6FQM/5s2P1YVOh168udsz5B3rEAoqhDBC8lCdo4mLRZ9csLlfWA6Xr/0u
j0hfnG70wbYaI5VwnHxJWE8Gg8gwxqMdSIdU7Y51SdPEvNDrfG1U9Vw4kB4r5TgAPgSMfk2IxWhk
xmFV4joCltj8OQb4z8sE1rIg04HmYsjVTrO9hnb4QOM7TRwqyXMifQ4aPAC8BRBb3cCkumDXI1J8
lvov3ECbXms3YUW+zvNU3izlLadCLzIkap6so0RqPkzlRZlvUFwQJ6C7ISMuo8GSnALrXvbfs36r
fSm6CfEHos6GveZG7xMe+6IN+1b1HZXP/b2w3jQJSdNhelMCUuXd5kWNtxnptX/ybfBUfsQjWiO3
RfIsb/EafznvrCkg5hCvXasrBJiDvhlf0ARQZNS8bQzanwVLJcBueyeYfWwisR2+exAT9M9Trk9s
os2k4Xo3dLfU6mcGbal+AmIdXktw9C6ieOVFpMMzvH2m2nLBGkNQMK3i+ghsBCmqqbSbOFRNJjnI
7fhF6gYPL2lJkyUwW+AGUYgD8bsoIyRnuZvFyeQ3Bf8pPSNGVwjrd1vKz0aOEVayoM0Cv6fyCjRr
8KaxKTa6UgISNu2eL0PnDUYlkQwdXkDwio6rqYp9XTIoUovY2iUppW3apOCP6C0Hu7TXyu24+H6K
kYE62VM3wyJtrCdQZJ+EacGqJyVvzqyeM5meG3HJtmf3eKqBpPav6TTNHgs0JJIIqxKpzSRQLM6l
lU6yHiRgqmqusGcJJlTqplO6sTFbFFtVeVnPpYvnNRBzs1fMuT7DgbS2wEGmTzWtDu0M4zUblReo
3+l91dWoDvGAy6lUqdypKwK+RgyqZbMut81iuY/RxXIllE4qvcvretCjNKYvhVRIOZOxWp7x6ZHO
k4TzVVWU6TpbAV2UWv9cTzEVZh+bx9e+nDTQdDRwl3dmfbfYT7J3JX42AEi5qxcbjUxt6mIDC/2x
k8bnZFKQZjJPi0FIuuu/XA9V8hUT7nEPUjD+YpKdnVLbzZmgxva83jKIbzLH7FqTNnNcnxkRCl0G
RZDlIFd/pEQ2nkVXMw0so87NqRsvekyZvdj3JIMIaaLl4q3Km9sL0mx1Z7ZOOHiDnVSVyb2SpWBb
DYzZLa0iVtymguudnEc3doZhSO5iprgExnyl0ZduQqev5XneyYWj+0k1BK+oHU7ZmHtRnlcPWWuC
S6NrzSZTR+09zxmQD/Ef1CybkOC0mLR4AkKH5kJH3tTpVDl3eVQMn+1D+8wmK9okyZz/wjf7AINA
EQePz231/ig1uXYmtk+71RhjbqnGN0tqmfC0y11nKg5VL+u3wEqIpOvaa0bvZ0NVmLq5rk8fkTbQ
tx7q4WyJKHmXsk+nSdVLQXAmupjMPOQiGwAthoMXllZywlKoKML8LWpDZeIbIP2ch5zXpNGLQ6rE
0aUz79NMUHMoSze5I9lElXqwEFaSXMtgaF1CSmKvG2TUM/F4Q5ivfWuCAEbGML/HiPhm/loY2ol0
VGSIuK7Vmgn8DembQcolNGrtdzmkl1JGCtsImlq5TypudAG7H11mYn2qPGPgj/ModxORPkmNY+zj
Lh5OhlljGW6b+GdVPc3s9Rjyq6m3fkxqcuXGJHvWRc+3fCToMJ0KMi11J7yk4Al28YOef+k5CLfP
Dd34cxo1qVfW0adJ1tNBs4hY3jjDgBiNJlpaAhl1bSdhMK8kNyBVjEN77XUYMoLGmHi3IBr3JDky
0KUdRdyG/h1hgqeVZH2ZXR1siinX3Jnegbt+skM/SWzk1a2qvdIjH/LhEWqll8+Z+lzSJx7jwHhr
MKhdQ4ds+cAajLeI3IPD2PdMovVa2c9AB7lYF4y5iVzZ5kLpX8IiMJ7Uku6mEw0vHROgjTIByKqT
uX+hwryhMTKuziT1LziHCWcGqkhDIO1dApCCU/hIWUCiTZUUFyuMhq9RUTHVAT161QqmaE0xcgHK
eq6KkM+2TsgnuJV9eRbJb4Jtk20r5OFmtgjMjKpMt0BeEsQFafgCiZeFd+zN3zq7BTrf0c+m4TKV
t7DGG5hNTO+GmEaukh2lsIgvxVg7MLfl9nnO+StUBBqdZeC5LI32CRuHQdh0jylGtE9lmHZPIg9i
cJjlfNDNYvQcFG/0WhsChpvSQi2zWFdJ7UaAgcJY6AWzk0zKbyZQWiZ3k0xuTFrc1oMcLmnOJsCC
yUYYpjU9vRPep8RJyudw+fbMFsj3KbMYGGYhNTPqZrvOowsuNIyHIOXuIUqXkDSBc7L+ZgvCjVvK
avmZO4gq1MHAhVMzrxhsPo/aFF6GYUSkO084TZ22vLYdmea2WmgEqaP8KBz5vB50uSg2QBqrHbkh
QBkWi+KUdMl9mNX3chxCfwZM4vXLLFQWDO/iEV+g2lJRrH4OjLSp23Rsq1nNP+rB0N91QuDdKraU
JwCVg29nu78rgNoF+CRnA7NHD6qcZg/aBaFfk3keXbWhhbkarzIlnNl0QCxavFfrqfXQ24qfEYB3
towgPRa6+NXWEdU2A1oqzfhYFKyDdE5OGjp+kk+WoLsJeIAbaEJsezvrodTNI5h/oGFbkK4pYta4
JvApyE7NXGKXSYruPYtDVEp58jsROsHU5tdfn3GuSiGUeTN6tiVzJLbYuJmaiJ7XAwt5uMXkKPkd
csMFzEeYVJbeyD5Ec5rYDARMo33QrNrnU6pftSxCSZgoya5Up5JoJ6QdVIGz7plxzzaH8BrHJ7Hm
jAmeBc4xB4ZmqxUTENHo1nYxXdeDAo3R1w18Z9X0z6lRgIGtB+pwKj7Pyqbm09Cr2e1bM79kSEDP
/F7TxSPjMIQNFB8dqZT0n0pDKj1znHo/hCUBx64KJscVxG54fMTU4miABYyUptsnKGqMZswuMtP9
SzgU2WW9u95iegIplZr731MCq4mLyQdWKdbR86gL+Sw6/Z+DpJXlZowIFYNVPYmN1S7611EBMtsS
Ld9A7T5Xy0GRWntvSPZ9PWXijPh7fr31zzkV0l+ag+BPuE4WWYgoxnZzzagvKJRahO9GXzOa5n4n
lbhbsgBhWFO7Xd20T+nMfHg9OA5Le182dJD+c2p9BNnt0aXk8et5mDgtUNgQUX4AQK7C/J/GxnBf
76ka/Y6yJGd9EFn8sM2f8EHrJ5sd5EoDXA9c/YgBa0DWr3fT5REBj+ixlbv4sko/qyg5KjWnvhsy
6wfhBkwAcNnezL4wn2onqzbx8oNQ9Mo27/M/ZiPpezJR6nM/NWjyxohgPas5I8yxfCLmWL+pJ8Gs
KvJjWApqm0RO0KKc06KyWJzuYcpoMqR9hjCObdJM/9M06uyspcOFfDvtpreKfUAuCTKgR2YejqoX
tnNw7zRqR2En/cGKmGat5yI7q85Ekl3W4jVVauWcNhpfYnn6jdVaODgMQlXarRnTiZq84STQdzXY
ZOp7eiLI3t1h1O12q+tv/Ti2L8PchcylOgVvapp6Dr2RkxU30s2Qe3CcgS5+xsl8b0K5e3VmPff1
X2pqNL7ZZ+pTM1kFje9Gf5cT+8PiGnS026Z09a4iPVywF0WRpL06Qfzfu7Grl2N+tXJt0+Vlf13N
bo4C3UQJtb+GWbKC/5A8I7HQBVipovxFzZjVwcGaJJYbVWyTWbDEs5FGTW2nyOFVGGGKQeuEYuct
1Af2S7Ia7Xt0eFSweXCY+Fwsep32YmVquaNl1tLJpGDIiKl5zfsNyRvdZjAK51fnJFs2h/p3bGhP
qQ5wGf30vHXKmSJ1EEyZybA/ZpUoLoHu8CtF8khzs3wvNdqQZN0Gp3i5m7bBvgD2cUSMQSLm3Kmv
6nwrqmF+WS3b3Il09U2zsuCe5QEKx4Jgvhr9zls8JeR78+cEpbCOMemdD6SP7WbU2JEzukb7YD8z
grYKbfr7ZE5wmyrF3rOzq3fRWBieSsLOVaqbzB9IcMHekTNwluXUxytfXcmCQ7XpOPFjLmicAuCn
P106EkTX6lnqbfWmScbwCpdos/5taWlfSDRSD0JQzzZjUb13dSHtZ+jgnmS2/LnpJ1JbdZdOtF0t
mXSUjVmkKqyaCxqseFs7zHMsUo2udWcX1/VWGM6McBwkjknXwxdQBepPtSn8hOud73QAttDTqWgG
RX2qq0J1azhLG9lJIUQs5xqnqqpN0mM4apLnsg1r8PP/OdhYCv7eVWqB0ybPkbAuP61EA3ULNuFu
WJPQq0TRPFIRrU2xpqWXMaixyB5O61UhLKXhWLfNuVwuFHLdVepGmpSnYQxz3wgM41QrA3Ofks5n
q+OxtZZzStXgU5H19MUKnlceUlc0yna0lYF80FE5pRKJrC1ZD4ZZ7AmRt9+FNTNzbqOftu6R6wNM
forKvdIU2mtFXoBXDjxy/ehkjIGhByKtBnLLzE2ndVL2/xxMOwP20+SeztRA6rZWi8avrchQ0rSw
qrG8CNr1RucU9OVprL05ZSclL5Uq5wdjJkXNsOLkClF6V+Ceuc9K0t5r8liu3f86NTvNwar4RPRm
edXnIbgnUhrcNWsOfZ344u16bj3wwr+oM7WXVOiZFy+bp3Q5WFHdH+QUtYm0cOKMgAyh2pEvWaEN
l3hCB9jY14FB7IXNwfj39ASbiwoErWFCf2cyy6Dx4FCNe2zIXOvLGeOriA08lQO5y7Pc9R6GkvqZ
yd3DthksKTatndIkfqVx6GAPlR5dxtb6k0Uw/ZhC5W5axvlN0hb7hQXgrhTxnxmdiq9banyHjYGr
SonLr8p5kVMMSKOTPrWDk78EkmAHy2UWgZpW3NVF6agM+qWtCv8vvaGyWiTfkgZoJc+IUlKskklX
qlWb0WAQFC1aWXnB77E5bE6BzrdPUMtYrWr+bplUQgIofs4duWmYSOlmz/WR6U38YfW0RmHPv7Ae
D4jI5O+2SJMP/h3WYik0dN/MosQdI+3BM5i+bOYGVyQi0fZBW/whuItPxLBg00xTu/cdwoj1HsVP
vp8z82uFweRoV24w/qJ93OrxNlroDeu52sI3VzTxQwl/yE2YP6JI9M+JiAZXHmd7t96dncJGJhTd
2Q04kEneqzqc9gywyVOetPBHmul3nUSjhxnZ9VNikPqaWXZ3wm/RMiWBo6MntPHXF3I9TFNfuA5R
fpu0pQG9bgGJqa4xoUk2U5AuC+nOLptlglK7jTqO1rsxBgcCGSp/Wn9ABwk6TFTiLSDj+bbeSupK
vo0RJNKyDj+IjTN9i93VsayxF5VRpl/sJv6DnPylzfrps07NyJ1J1DsZQc42BT6Ca5dFf7Vs2SE4
Hks4F4GY+XktkVJYPcxOkW/tEi08ANFa742GgtZNhNZW6wfCFQQW8lrri5uKaRz3DP7vehaNb099
s0VLxYXcCMKzmnbN2bCbbT6o1s3QI/s2NtZen6r2sp5aD3BI0IpXUHSCoDDOTT2/0l3GghRN6Tma
IfSH/WD7Y1IPF8tu8l0kywNN8pQrdZonbwRzL62JwA0paQmladu7njMoKHLFwdA8BW4TttG11PPA
M+TKuGeOFrptHUivmk5HVXEG9bOgNZRMpvVnUPttMsLSUaYqehgJ2vAqT7/DftGulMPn0KvKRjUL
8WpmVIYByP0b27wBmwI5fWx/j4moiv3Y9Tq18lDsS8yBf2/Ny7lo+Wk4Gvrl/31cWW5baVZ87Cba
O9y4Bx234j41DNvCCqt/mOoxG/xqxnlOSnVYKfMzYOF/bkX/Pbf+9N/HAes2jqWJc3N9yLw8wd9b
U5889H7CDhh9t1bPxVtW5d6bGrrsVVOmj0ELWCpiEukJk/uKa904rUAYpgbGmfHh86BUjMPRLLki
o9Au8fr465JTaQhKRWBrKLqgfuIJm8umuTgGLVDQOtrretda7nYLuAC5AyVrGo9uH+CbIPFu+pDA
SLtJg0hu4Ir5ERrPjbCNQ70Y9SSKiNQd+3I4SWMoCzdQauRtK4lpPYx0sxtae2UsZbBa4++1l4hF
uLbSFq0jfcnUnBYbkJF5gAR2f1t6mcoMUCu6SwOh6BMCjYPcNdGe87Gdvf8h6ryW40aiJPpFiAAK
tl7Rnmw2vX1B0AneVsF+/R5wdmNfFENJI4lkd+FW3syTSVDSdFD2PSCY0cfKFvSXoh5J/Paj+dS0
YG3NOog+O6y5UZQ8srKpn7VFrpZ+vuixszrmzpplaR/k7rUya+xZnIuPyZQIcqB6eKGa8aW4NUpq
ug1d1VcLKCualNfWbjpHwqHT1gUmcvVIacQN+jWo4zrNj3rOlv1gDQBt8659t0S045k+P49UaZ47
arAg7svmvewSGWZev7AQkta2NRNCroXrnSd/WvaLZYFJ1oN3XhBLh9AxySiYcbO3NZQfd/2hBRgW
6jonItAomjgbo9/3hWiSvVM06jbOJ7aCbg3e2eNg46TGjt6YNVM/iY3/BM3O98JYICpTKIOXYxWl
nYjMS9UZPNdXedqdY26rMmcHnhTzYbTYKPyvsudkI6MmWz66ETlxV7lvXOxoN6gZZ/VGaCW29ajb
a1gv7TWfhgw2f//Z1U5yEMoQLcl3kZJjQEHmRqTOeHaeq7E3D38/9ffD/yvLwqaqCH9wHDbM222Y
2rlJZYFPHDzS5vXwY8usv0Y8Gtrw72f+fsPfDziL51AsOWvCpXTok5sjFow2DEpOPCBhRWn0IURe
otLl+p8SCPv57+Mx5l5R4uZegt49SlNeNFM/79KxEDecckGISO/u4hyCMaEPB0CP3z3m6oXutD7Z
xJlV3fHRfyKWm7R/H+VTqe7noKRMqE6drTEPCC8Q2v5T4sEDlPsuo+JBrdeiPkGF//vVjtLU579f
/e9DwY5BFvFwkCunibwVyHTd3Jbrn/73U8qgk6zImtu/j/7oG+vvysSEs7Zb7msnzy6JxVZsjPvk
PY/aYsvq1eHGIPu3ctrCNFF3Uy6+ili4uIPNgbW1YbIa17QTJ0G1ncVsvjjtQCJNjhbvoPVXEb5D
n0ABgVC6tysjfYsWjzuZETyB7atv6fFFOf/7eY//CUcfwnW8+++LZKi6gCzLx3//YKqfqOwT6Ait
SZw/i43/+41/Hysz3YH6MxhdTcoE1h/cOPrf//r/n+vsZGtCXNovmN6wFTj4ezqHwdEi3qQ+2r7c
W/G8mSg6RY9RvF3o1EAickB/ioQ0NeKnrA5UYI5UOKSUHvcvMl8OQWo1VDrLJayW09QxfscOzF49
YtEAt+pY3sqtAxKF/rtXxjfzJdtPDfsl6q5rJ9uXajlgSlK7pbPuKBpJQwdW/EZO1GF7QXvpG/u+
aIIsdJPqbPexS96xfYVjh/UsOq6COhYbrnh4nKRh3/LoJ3HK9M4hbBXNJ9EqdTaFYKnUimdav3UI
qp8lYo1Qgn1XRhHL6+Q+cDhu4DqxoSJCY2LCrWWJczP/JCnzwCJ5L6KlZgnZkAakbCMdcb7juZ3k
eC4FucgyqB5cidUFsvuNi6eQbxf7mbTW3Ley4Qi0+DZIUOnL4NkE38W7LXhMyumcZKgW0SizUOEP
TjlqoJHL96juTqm2ntez5GBGclvq+tWbYDkNeXXv8vJzaQco8y8Fd3mCKL5+SzPbZoqsCYebuIrY
AMbhm/Z4P48eWsa8+JdsNMh+9OI8B1RHKQKwOZE9mUUvy2A9wX69ZcdGbCSfGBC95Eu0wxvnWRVa
xnRPNro+lLa17dlft474tRPvx6jf6DiZw7LtySi2D11ETSbBK+S9n7Huf1qjODfU4YRyIRERaL3n
b9p7MXKKkZ/UkPFiKuJ9jvIUdozaoXCFvbVZcTvYG/OVhmGQZFOddzUW2WaNPEfsw4tuOZj5iOG5
U/vSKx7qxX6MKu+CZpZtPLSrtiX4paf0qe3EayqneEcT9NXgY6PW64vbL727tVqljYtyb4MkzMZ+
n47mbZBNt1CYb4ta4aqCoh2g1c6kCzDrkLUIXtjABbP+VIP8bRzXxYhD0pzUl+XDo09s1qeEF/rY
/goMspBxtW/t2SCdnHv48JogFFE3MwTqYzvVt0hGn26CqxJ3JY85Kw7jqfiJBbijVsd36GM9rpt2
l2TDW+MGr0LSEOvSfMEqGZ5skJ2sRl8ZnKy7rJzxMXFlm1Y/WhPJsOn7eNugBdQNHuqgOcStF2/9
mAflYlrXtXnbNgDUnRli7UTHjTlJ4i1peUgw2oeDW98zb5xTCvvAnGnCCvlCPXHn3pCJjFk599i4
toyievWuDAJJs7nTVvEk3dTazQq6BBLbxq2d4DpeRkhGENSp0SHVY/FdqwS+Kg/qn8trvaYExpvi
38bdR9imtzw9GhQySg+oGg9hel3xXm44PLi0qPbBDNJ23+Q1870krUtlw1gS2sYZQ+y9yEAf+CnK
aEEdFYutfN0A5hgyGx1j0e+SK7Lq91nnfxepSrfpIm+siT+5QlKrlh+Jhw2HBYnkBBqCQlDf93iF
Q/qq7Zwr5UySURBhniy40ITNpta0NjNW97a8jSgs39S+ejWS7jdg4bpiHkb8jNXaNbRYxq/hGW8V
JpQa4nXgdVczYlnfXfWTdw0s+AQupdjWOmZ7WRpe2FXOu5tzGhZi/oqDyCaYaLohGYMWyjFXc9+x
cSOaBp8cpbuxjA8p2hXTL8Lkkg8HOzMwYniaQ3VWj22hXxmefgkePvhJ9MPkewhqkyc+wXhnEppL
UCe33hf5qAeg088Gaa5u+Id8yR3LcC2sJgRLMpjONVYbYeBYimOiv3nGTtmu13WH+ui7Pt+PDd8U
sxVhl1p8gslCSjH/ckr1OUsIIYSq3d7AqGQ1H4RxeS0MBW4RxzoB9TzU3Y/r05tblel95CR7zenr
ezg68ySY98Jrt7ajNV3ixWfvg6kNkuuKErj9nGM1HKqnYcl/4kazvfbUq53bPRKB/QsYwt1UBHKn
mbSk7I7xslg3Q0m35qAIEkOFGe2jzBXQ8Mizd5mfwQgCLWD6VF1lRE/h3RmbIpqqEK71tcyxAcKv
sD14jZX7a0zzK0529FKL3xEAt2tVEoTLEFGW2J+WnmE1Zp0+4OcwxmUXITzlzra4yDp4722oKiz7
bhk5r2zfxWUIsSFE+HuyIv7MWlrARotoY4ImCDLxY1mYshLC7mKVy9tseo5qXEvU+pzwz5PiiHF4
gvPSUtibwLbwTgyQ++3F/3a9CVNNp58NmeyCTgdhAQZ9Dvqn3tuonE3iZDfPbTXHRKOyg+XT8+4F
khI/MMuBJ92dkVC6VA0bJ5JHvxc/gcKvG3AAEVGmJh5eU8jz+8UI9G1nBf/iMnLCviohO7nUbOSR
bRESHe6GYvw3IpQHDscmKP83Ro0XXj39Xtjd/Yzfz1pMk4x6/ytQMTcNtcyTkVOyaxZYMQucfGyb
rjDU34xpdKnwXhYdTlMLarc3wHmj8p5Q+K8oDEUvSMnj39gnzBtFRfgqsgFBMQ/cjvEunYAUtW3F
pUx9OGzlw7y3XiAPlpuaN0Y46f7LVAtL1Wg+d2N2G/cEhn0aGrDuQQXd9xKgIl6t7mJRfkWEAdG/
8B58I+kvVR9VuxkFNgTrRhaZyCwEqAk/fIAJ2AXdxdyDWwfbBwiRmDqLpaguwiOonuXTgmzXPw0Y
Ik6YtcbF4d8gq5tGlSTBO2SCJMVc5i7ylZcnjFH7KITwN7pBWspS8zXv0wy2/LqGbUbuDeZMPi9Z
sFeDidCCasoqSELtRxPOeRU8odZsR1ckF79ov5MVyVwZEu+bWi7ZH6B5/YFlznLAkKHDLO/UBZpS
wMx7Mafqe1RT9xS7F9BUZgbk5qg1okVWGt+Arsq47hHfFohCNQ/ztLW545qSa5ROMm4O9ActzU8l
s+ZOaOrDlqzGWgNRQFF7yUI+ZYfMF2+gkScFv+Ul/aecHDY1nceScpfqcbyIlleo7c0cuI28xnQE
BoNDNS+YA5XMrlRk31GaWG2CpjjSGQC+qdyrxi0Onkuxd4r7GFehfqBxuSSAVdMPiCkhnOriq+Dk
Fi74pMobj65DFZfZLV8qaX+DmQCI4FYcNtJaGUmkP/NEILwnusW8V/ByBqqlEn++jnk4J3r85DpH
8DuCEKeV++wE2ts1osAgCwaYSrmnNgsK1PCWGaD/KbA4hIl50xUJ0DVXvU/K+OkwjceNXW1ozrq2
/Sy9HU6pNHh6TwH3mrXNbxym1yyljkpKyh/sIb3Tyv4HTa3wh/dcrqqgWmhtSwU+wY6n/IhdeUg9
9HYOCAcSji/FseJmE82lt1cBg3ph7ssmfYxb4xDEkCjqaeogoPmb1CQ7OAzVcjVjBsdVBIixNp2N
1bIFWWK8SbzWAdbxGeNs38iBZr9yCb5BewW7xdA1NDpMtPQaBzs1JbSXjKv7ejtFS+gb43Aps+Uy
N43aGQYGBIaNxhHevmn4s4E4fwb8f8MymVeFX99NDanlqr2n4/DHZELTi//pNtaP55i3DVkkItH7
ZmIKdmeu1Z1xxjK3KsYxpozKoa4yumKRc0yQL7Z1VmLuiathVyZDcJRR8OKPC/UnU3Fna0bTxWt+
khmBW8gONgk6R7IPgv5KUkK0tcro0y2NJRyNf3O6RDtT6VvA3VSck6I86Cir6bbzh2eHGOqYza80
Y+wAKcM47tvPJkmGbTTcOHSN7Ccd2ng/DpaBMdmdEMPzGLeOyYvbFmwOBEJ/6LRodKKZ94YX3Tqq
Y6HAWys01iUn/bEEXAHcJfW9bPR0beYULycxj+BgeIWXsJ9jD+ZSDtiqc4sAHAJ+zmp6GWU1r5yP
BRnBwgzpWTTzOdlr4rZn0I/2zik6F4hVO5GeIOhr8XfXionXtU8evSQbZipOHbmpJgo8eq6Lm7YI
XtJdpdEjSEbE+DyuKUoiudazkuidgiCbD0B5sNBI/Y6ch6voeBAOzzm4RmR0vYWMZgq8IlckKoaT
W+NQrl0OWY5I8gCQoLQtWAOREx8GrmXgudcUD3Zafwby0VbpuTbtbqPsYd9k3jUB1/KqrPmMjVRl
V6sbMq4XdCKO610QP7NNBC2bkyoN6uY4JW6YxI66xpbGdU9w+/Xzame2mc8dGpqx2bf7qHFsMD/m
bbakN4sv/GPll2OITrfvegLdaJnYEQduwgNjv2+2zUmQZwu1i1iHN+E8YlVH5b7xxhqbvOIUKyVF
dJxr9zyrcejCHolsZtVYIR6y9x3DoSUU7KNZnwL6mGCH4R2XCcw2nKH+prsbTIiE3HZr9pJc9njp
9fecONhT1FXQCQy3gumq1Ec4FmCa++gDAOAk3C8LhWhj6okmwQU+r+fBlfdq8c4FBZh7QZ63bqM9
LiEj7PuO676uPpW5TLs5Z/DvS5RD2zmJwpUE0WBJKckGqsjau8ltfihKH+tGhmYykX4p2ewYeL4K
z7N2oGB5WRio5pOm8kTTSjjGgBiMdT6rRsqETLiMVuB9OhxgdO861/lUbCy3yw+m4V3sxmivbIy8
o+D/gqjk8S8aOFiBC+W+eUzx8zJne9TR+OYGWsjBKgkOjFb8FrPI2eoyQJs1y1cQ0U/+4FzcnssQ
HBp0XvfgoTaGMgcpXMia5JhpvRbFRDbCxYAns4k7wzoVQa+iJAEvsR2jSGKMN7Ci80h/Ybf42KZB
tYPPQsJgwb2sbJzV8b9s9m8iiK6JljYXFAfhiLmOou6GcJqFfxvSXrqoG8Mu/wVTRkC4ZMhFc3jD
iU7PaNztGFOphPM5M3lHEmjIE4JJccI5fIxMXjD14PzC3TjNHSuEZtbsKngLDwPMlgEmUs3bfqc7
W4SuGY8bc2LphvDM2ob6q8Ut7l3SFGpyMRD6wU8heFDG/q1qHFBuwamOJVmrBofh5BOXWm4rJ3jw
q+JMVq0CwIznyE/gSgUvnPaOx2Yqo9h419m8Kul7uYmwZkT5pZfiNRhNj4VpemaFeMrnlkAjBS+p
FN9B5H+nPhTLxLhOfQcuZNBio68ukmqeDcIMbyYM68Q44O47/aaKoi8fTxpAOjjTo/XbrH9dTKo7
1GnxnpuQHU3FEdqzvmd2sD4DfyaLHf1zLQph4W2dMo976aDBOXKN/yxS/TjS4aZwxLFUZUjnrnFw
lPeiSosZond4T4AHlCSWA7s3jsLxajQIMoKB/9H4Zb7p5Hzy/QmifUkkWTopxpfprUxQmXxqyoSv
4WdXjbgJipTliFpLj6J/sVEeZ8suH/5+oGNGHWIch5u/DxU3LbI6AUbeWbYnhstDSZUZ13tCdWBB
4n1cDtbVwr/xqp1Bz2TujOeVk5Tw/MrZocswoUEoKfPb1iz1SQ/JbZ2U8gjF7qlZzaW58Y3XnasS
zwg0cjYSUXYslmbZaD1JLoE2vaOlLLcm0XQQcctW2uZr4zfGpZp54KZmfDZnwnuGSTBdQv0aZpdO
cYtMVixZ8VtxdyanbIaQfPvT4PrvXnMGSfPmVEu0DRrav1CVTmxSnoq0/J4QpAY9PYInb46JKTom
/TEJxyp9lKiwOwmTahmbA5QSnmUTwwgC83vplI+F3V67SpCJB7fdJ2wFar+8NXx9CcblbfCDg1dk
F0cCgMk6spN2QJgwr7DJMP9yTrVvaVHfAeLaOsWLhcfxZiH6bht2Es44LHnySCxZ3VWhgMmm7C4K
yspC34fkEgy+2loJcYWBrFHv25sOOuMSVEzYPdWOjDyBUXEZNuNdxDefRtfkEFUraAqtTviwcopX
jyV6FhH8SMR029b1RyPyT6Nzr2mAzvZqmYD48y/BMBs38YFdWQTB17G35uhjE8mo3fOHaqPr4LUV
hBuFDea3xhQKexEtrnwssepf+5MPRoOXN9wDv732u0Xv10+q90t3LxDMIqu8L0UWsbDPvjrKJjCp
Fx1k0jF9mypQN5bFLAt+0SGrbxN1S7nJUE/Bcmc8ByZx2kw7nJYURGClKxTOJLdK2YAnH7EtdhwB
V1lZrqC6OtnGBkzEXnAmCUIiutEOUcKE3KEJVHxoEBylM3wMxJDzRuEcs7zPPoo/uRw/pqq/yev+
osZqU9sdScMKxPRiDa9BUnz0FCCETYWGMHYU2bnx4xCrU+bM3wsVPNt2FJeYhylH6SA2PkwyujuG
IH6ywUOalfFUujxNjDX9ONoPWX5LgUASdhFX5Fz2Z7sGrJzckmC9Vqm7S6OKdb/9heMesgXa2W5g
BZfnSEOW+ORVDwZUDleqLU7YnaYN0PXLnB5iv4/3qOXNNg1IdCotfto02cNWvGINgTJa0O60cBFo
bWsHkex3zhAkzI4bQcw3ui87N3RoRiPo5lxjF3+UGb1geJyIkAz3Y9t94aG8wk5Kn1tVy6NA96si
dWOZJMnXLGuATR/HNsdwO8oXVgP7eFTfqmFSp6j9zOsHTT4+Gx17VaWt92SJCtJykpJU56brLxZ1
1sGSkuDL+Gp31rjWpzqg61LgvDyZB+1+mc381gbTcbQLbOvdazlfFYA+UZNnPNnxTcTJ4iXeo+uK
F20Ccu3VS+xFn83PPNuPU+RtGafOTgT+kfcI714b/qs/nJckvZszp9gD/nlqgxJitSI60M5vUFeh
iJHrhKKAphvre2exzj1frNbZtb9REt+Ddrvra86Dar0eOiwtAh45U8fTKYLgwAZsmzQ4FdfYTOw6
T7W78GXQwbJz1xdIRlByaq23jAv31u+te6AvfjinHUjz1uALYb9AHP9w3rvO26dTgjuW8S0U9fDu
tiDVchKh1rWOeP5I5NuVF8cllTg7zaJP6Wi9Tvlrn/xAvbh3RR6Fd1nnHFQ8QXOU0zN45FO1oAsT
IwoV5hKnmbl1ch5ggM24FBr6xTV5iiXp/JXgKdu77E931jyelxku6ewSCUB3wxjIdNQ5n43d0b/i
N5uFdCrv7+m6z92XhnQkDs4b7pxD2HfVJTLUP0xN+2zOPz0BKkD2H8GdSuRR29OtieDfBgbv2pi7
9xwYcHNqcCtz/znM6Q9qpgvXsPlZZMlrhtwaSZNjbM8fEwftYeFrLLgTT8sPO2KfewRCZGW3x8Fe
79+K9S2dmBSzRsU5SX9yup22hgHpeW0pJt8ImshDzKwQeEVFO8w8R0bYmCVYzz1SPC8bXYVuYTOA
Fn66i2rJl84e6/1cjeCZ2m+rYVKlHHOfzPJYjMtXYgwkl9x0r2JugWV1aVHMcU5+T01wZVWYXlEG
YFuDpqz57iIhQZCcuS0TLEuf0RYuyj/Ayc3liHE/gKqmZoHShC4gA7QTE4scub3+zc1gCgJN7FTO
k3BtnBQQkGF97IYCLmA/n6Khpy1dEdWWit1hb7yaZfJTcipspC3f/NphnlcAHmvCvfGQyg3ZwA10
pQal8Wjr/tYaCLqjl/lcweLiYO3aVhDe7Igbt9/xajWt0PHIe+HurjmRk0oQ7MiunGB6KwRgALQB
Z2XMjA2nYNxgtDtlCaIkGbyS+MCcMukxP7cUEu4gMXKcM8ppIa/4xhJRuFFrXVjXH9wkRZi1ryq3
2qZGYPAq+DtbsmseCdOmxrMc+p5hh758AO381g9ZBFCCRcjo3ktzbVOPhgezr6t9X8rnyBmfsY2S
J6lGrETJtS3c29RiI2Dil2N00WHuOmdqbW4sP9qSEiXZvjC6RzhrDmX60Brmk203CX57+R4PDCnQ
HW6WrLxJURBDP3XvVS4egz5UStE5TGZ/T2ULuTtqC+pEOmAhlw+atjawVXmx6m9U7XeCDvdjgtJI
1W22nQ3vW9Y/WM7eKgQ4rsL8XGTsacpdJ1ZgJ2ZNeVBHkFEm7lWl+XLJ8rmr8Y5khby1iUkbJb3p
qnszZanCmhFpM7gd1/JiPNouwr806fkWJMRSenIDVwD7zFmmYNW0mAg3KRalbSasB4C4ciMgzI+6
OnkZGA1JMVVVmZ8QreA8+6tTnCPKKxBMI2u5T6kc2jDqQpAJQBa63S+bCLgcuf2vTxNSWKBeEnhO
umMn3Biz3HlEEJivgALMPvZIPGMZLqhoV876kTcUBJLE/nIS9S64C163ID+qBbNNYOzJnXFw4aMz
Wg5hhzAriyfiBsajT/0JPo+9TV9mqt/qjA1zPEUbnbuvbtvfdFPMQ4ikWphM5Y07OpfewqQcNS1g
FJ9bWtSqZ3O6yrzpg83XYVCs45DMCxKEck7/FU6KsJU0I0Um5YWF1DmexqcRigmDwUpXyuDfmeKz
Q8QwNLnf1IeSSNZ901Zkx53smk1WGnaMwoGu2D000XPr+HThgBq1OrarnWMA0h+aD9OurxDXHuYu
4xhp30Ghwx0f4ruVRLuQwWPVN2+zCd4GCTwprqJS/RqlT+2KexONGZ9zsDHdGFZpyf4jSlBfq4Y7
Z0smJgFy6NlTmNX5qZ/cT1ZoQSdvUqulDjRvW8AXQ7vxk/hLBNUzlxuevQYx4GQ4YJgbN34pbzPw
TIdgHL98FHQvzu7iaWpOfn/HLmXZLOtKyyVsiGQw7sQ0PkcuPFmvXsetQl13O0StXx9KIbdsqrq8
ggOR/QwHz8KyEnClaHn5eO1rnGTUbLnO/YjkQuD9UwTTVsp+UwTDdFncSoemmL69mJ5x6XFZjrzq
hbHsJWeM8SQ3Akn8F/O3N5KgxO4c+dVNGdBfjIEMNwWmjMRfUF6qLyTxS2E/E5uJNwFb+pA73r/B
6c6iLA+6r8HPCu1vkxZrZ45DYcn6W9eoD3WWnr2MHGs18+3W+Q3600/DMyhE1icb8VotQ3DqS4iL
plliJYmpDER+7pCiNrVpHJsM4VMFHBwJK3AJ1GOEmoXm5dHriiVh7D94JKe4lLtQ8DhdRqw/yume
0Nvdo+sqLHx5f45+omUM7kvkTE8/cbf2iBs+0Em0QhdhwJQ8A6vHMRtLgoHEmwfBRq2y0LDB7S28
D8cUFpMNrgU0gYzpg61yOP6DenUMfEUFgX6k2SI987bqCcptHV40gRpu/LLd8wgSey5k21VCchRr
ozoerpcEL2dgT6jcpnxQiXnK3L44drJ/FqLlXSWYB7iD/uLHfwoWDAheH8MeyXhK6BgHTRHwmtAI
MMMryGrGAY+3aQL5nVwZ1Rz4RUA9nbpZH7huYq6adh0DJoNs8ko9lheaHsOvg+dTww0MqzQfuF15
gFCT7H2QSYWFoIrXDfxH0JOuQYW3pb7z+KYvRfPKzZfCnmW4osH9N57NMdSUYJSQd8Kirh9nebbU
7FFwgpGZdvLjQJYgnfkyTn6QfmSDMYWcUv0mbxkr9VjtkdnqiF6N6eikDkiXHq0ivgy9f+as4uDM
B0pDjGtrLl6yJkcYaV6ZzPpTYY5v5oh7jES5n193DaKfG/UIe6R1I0CGXdHD1wazlqbp3ockGVpj
vrbQMHOkARLcUnH/CXVrnFwpD2IZ3V0Rr1jWvrnvo/LcVSaNXahY8GS4EWN1GHTOJ0IfKctataDG
+b91QIdSU3nZLun7ex0o/jCuWXh7Csvut82CT9hF3D/Qk/YIKhiaTGpgk8B2VJr1w4JtcTM45ZM5
pKcxttFBwam0y6/TgjjNimdd5t99Kt51wJstKIznRCHLLnr6cGL3QwrArdnoQTuYcY6pegxttzh+
O50BaNvotkUjIJPTvlfO6J2o71yvmei5kklrUXuT6yn3+HdUomNuji/IRKHf8L6Ji6d06T7mT7Mb
EdmMbeYdzNq32LmrE2O+TyEX6iGIK2zeAQHFFjMbvAlWzDs/JrAHImQ/ggCp53s8RK9WLL7ruX9a
FtTKyi1eOpk9aaVIzQYhd4Zyyq5GHtOz6V+Wtng3C0xIrlUA2ZtAkTfNM0EBlgDOIdClc3BpW1nY
tPVe6h/cebx2UntnEYE5AL08G7bxHXvVRHcCPWZsITknRnKTq/JJnBQH9ch9edt3gN4DgPpjBDo2
0pCQLIZ/yLwYRopyy+rzTqfNrmu9z8r2T0K2/9qivgTKn0JVsm6SJ4tL9aZpM/hzuQdFizVrQ3VP
G08ncpl3DNfwvmnIMc3mlnEGHpRGl8G1jHjHU3mk1MxRYPJkabPlXc5pCeg0ay/TzHuJgBkqawpr
IX6T2IrDzEJzl2D6mZwpswJNfRh4orHOBlumydpHtvPdGPlP7jk/M0i7VJPu8ZCa9es4kXnwM3Gv
DTSatShA4eMOadxgL28tW8rGV8L5vC0Gz95oVb4ymcCxwmaIqNkDGy+oaq3WfzAtTv5E7nyRzxA4
mFmSBQ5Q6Ub32EVSVZPS8oNz5yQwSw6pY7WbdqKsICaqSN2txdk7WPhask87UPTVpA6kq27ciqrf
dUNFvdtC1MEAcw04hrAiWxlG/a2l5zvRVxC77PFjyeunlF6RL8J5yZEiNlQbylo5cukoBWS7VJyD
Prghx+RbQuHmDbGheDMW8lwX06tt2pfe9N7rwtz6kfiXU3tMhLX3Nyre9PhhtpY3yM8ITPQ6N1kQ
jlR1LdvkmZAWoXqeD0XybYp85Fb/hjX8R9iIC5hxPstifp1GZkiV8NgIrJj6ggZYHnCwkn5s8NSY
AjE3gNx9GVvrwXMMk3t5Aq2RW1cU16C6rMnksGqtDXwa3gZIXps6cu0N/aAv5gx7zmE1LzQZAtzE
EVsh3XGM6Lx9HjqCLBbPuZbNx2B+Vt18ihepdp693E6ataGZ0GeLlaOGuFbtFVViWy/Dmp9i5Ybb
9bIkRbM326nfmtLv92S7v4uBJ5LhsPc0uGmlAEYXC3BpMjxhn9qamj8wysx7h08A5o+dngKJdCyY
Zpxj1M4m0YrlrZngWsUC3ZwR5AesE8cD947JsjETDdsey8hmGXAomPFnWyD2m23wtVhcZoHc3Q8t
U27v3gwT/K1aLwPSE3sgkiDOx4KUHFUpnBYPuT3NBfOEfvVK0fGcZBFORRRhIyc3wBCXe1epaas8
Lka5ApyHqOeamUPHD9f4eaZUV4wrQAVtetOBG940ov/uDT+6dM5HrVDRPeEXjCXLL6eJvmF3tVcT
MHXk3dT41/OLfJ97cqYxS+ghtuzQSXwuls3eonye0k5iXev2QCrLPM8pk2gR3CeVnI+2U3Ebnsdm
5+oCdLk1HoildfvW8HJ+PiiPmufzLojyj0HElIGUERorYE4HhtNDnR9AbE+pWMIoArQYpHelVj+6
NWsC22CnZ39+kRPE9MlBY8scIHIxEd9eJKtfp9FHVrSAIsA5mwxhOe7rDe6npUteSxu/tz2YCWUh
5pnL+0QUMUONLDj95zxj+SjPhpFZoRzku/aBmBXD9E8HM2IsLyqDXILZoFVCH93AbQEKru3j1Dot
dwIn3VsY/XltW+uDlpxDBj6v6vIaiaA/c9uykrrG/LTaJmJyJY3uzx6UKMGiftfQx7PvxvYqU857
AdgDIb67cZziREXqs5GxqhH2nsLPVeAEK+cKy9skVnbbaADaAjEkxj13WKBlhOS2OJDi/bQuYfCZ
smHqNLlU/9XxmLDNkWtj4Ikjmrh5P5usUDFantxcR/eC7AtmdshkXgWgXbbutrLwEU4z8hqRPTrR
ODMzvjD10iRnMtdsv4FVhEnOo5KX0GJFfDJm5YblyCbMR3UQjQTVVExPlWX+1MKMDlZAfQYwtJnn
JV+7vmaIXOjwAn1Eg66Rsc5W/kBxCTeA/6HrzJYbVbau+0RE0De3Vt9Lltu6IcquKpqkbxOe/h+g
fXad70T8NwQg2ZYllGSuNeeYtcLs7aBzSYoozlZmPZT7yoR8Om/mQ7uoiikX79mljgxv2qDpbU0R
O49dnFsVKvUcGU+HgQCbHarUqhvYjoGLX9O3WLzXTY48sT4ikFPWcaDjZp1OzRuk4yzZTOtgt8j+
zSku5+8mnIJx4jkdh/zlLbbXRTuhQ3FAAwad9yYG6N/DfAJdGXCauQPKdF/wDRWPXXWijQ7Txk99
ut8YL1mlgkadN0r0n7350J3AqcSINkDsdkrO/aZIgQcyeWZ33hAGQb6HmV/NiYIrpmyemJvbE0VL
Mn2nXuq8afyseuylrtdpq/kkJrsaIe/0pETTS17Q8COdvnRVaPewyOU/G9OMWFT3RyMNFYw++reX
ADh0eIUsM7SFQ1GMCYIHNNJX1IoXYXd8VIkkbYrOiJnmVFtrRI9+TxOrskFS6f1IcMD0zsz/8LzH
VIc3oYkvqmKBNcASOgYJULi9wLa9R9G6ti15SKdPtzNfqxrRWBigxBvshWPkBQx/YYAFCEzaNIQj
Qsc/9ArvuhqRfPH3k5k/rXlTT5+b3xDpgPiICJ8f83UQDaa3ajXzR1yjw88Oym8zoBYheZNs7T4g
ZV2meUl/jrW4of2iIPqb7DoFrzlG14bfMiptvQc/ha+rnKjP8f+8LybtM1J1t/N79XiY/jY3Lctj
Elg2kl78BOmtVAt+3LzbCx3QbZn2NdGJ9vfjXIdO5/FwO+8GpZ3v502fTuzn0kZYMNOEI6dxBV+y
6YKdLlNLHx0i3sS7XrPwfFxM/3tdzReXL1J/DcHuyD3SLz/mS7LpNJC3OcQXTcYxgqtwFyBw2Mxv
qTsTeOc3W/771Xh8P/49zOoUqSoiDJuPNQUVsJ/38mCkbFfRZ0QYQUm0rKv9Y6N6/+zN7xjdBNq9
FR38sGzGfcLEaT9IgY5p2ghLaZAIMiXJ0MWw4gZK2JVldGumDW2FduFCyFmbjs+6cTCJIiwz7pPg
msKbN8R8uHoZ08imrBuVlEZMOTpYKT37Sg/JOvbRsG9Sw1i0XtigZgL3Us0b6vsh7ejz3+dr6NSe
9Caud/OPzw/ooUs8REaZYP6p+YFiiJptPJI4rUWacbAM7+qrgXctHZ02LYXhNOMUSWioahygr4aT
dpf5GaFfeVfTaH8gA58ilP7zk2kLKzwoGK0HPVkWlJ1vluIGN7vs1RUloeZxrtdkcFPcjJiXMtfR
enM4b4jDlQcD/sz8U/PPYz2qLwM3ifbfZz2eiscoK9L2HKbR1VVz+xCXrXkl2RJjArZo1smxeQ2n
cwM+6FVK03s5mkkIG4eZOANh9Tk/5e/z7OgAAVK5zL+oH1kccwGMKzQf6HflNSos/fFH5ifgwjFJ
SRxZwOGTZBTkz6lW4W6UJCA8FcEkuoAQTbya+9TaI3uVqORVPSWWsK6m0u7L0TeOw/SzjO/WVSED
YJFixt3M5+YNt1+LKQ6FgL/ntCFOjtN8cIhKfydL+YdaZHQrHDFci2IlqXvdXIibNvK7Mzhb/Wrb
wz0WanZomtC4zqfaga6gQ0rUUkHqMZ+aH4xRru9sncXAfG7eeMZQ82H/9xmlZM0XsKQydeJx/j41
62voToWkhz89ZX4gtsiiamzz/e9fn8/DNHoSlUOIyb+vymPyRUmavvz8jGF68WnTVOvWVsADFU55
hbqcuZZ/KaZN5cKrNUme60YMQG7QW1ctd6yryoi8yO2hRHrIOfBP1hXGuZxIpXTCpnPzxoMUcZiy
wUFH/L28YsVKzrbp0XA79BSmnkTZOitlBFJadqRDIpd/lXYcHyTqebrCiAdah/6wZCYK27u/NuXd
DMd71TBfHx25xPT3s26Eci2nTVbJcB3qfjiVzv3r/ICak7esO8h2LHS0OBpkIk5Sdrv5KY9zlX8o
WfNfH0exot3IuTj0uqlviEsPt4VC0AZ24/GMLOBpzImfmTpdUd4fg8r6yR3rra6J2PJZZsUyQnlf
004XZwstxpNUtGjp1T0x79VqjLSXuNO9p7ykFys197XQ/W0NMLX2ecGMGk9WZT/ZDkqS2jv1+JMG
nG6NDH4VHqzGqHCiZZ3bTyUZO3Xqe+soaX75fbuLNQxjZeRXT60uqicvT76lIGQUV2+my992maiA
wHdBZlD1sjvS1f3ip+lpxtYIIqI/EG/zjT4xVFv7kcl6wa85pXL8ChTySPnuHwY0HCUmXXbnjd24
KvO73lEW8645Hc+PWEkOWgjycyMuYy0ZNuYneEns//Pc+bjQEg2oKT9V/bvnZ+OwH9Nf5JMQNzY/
+D/PfTwy/4Qb14THp+quVBSo63+f/fijLRRq1DTT7+a/eUuKxl/PP/dfv3x+9PHCRsANThMTVzy9
JAqbxlM16OZycP3/vOz52f/1ax8/GBtNsayKCO/T9JN/X6/2939//Mm//7EXxhWWXe/776n/+sf+
952y1MHdmqSFodXmM/j7MxI62ALzHSDNQd5Ly4o3oNytwpS3vCi6ZyWS3jYYfOeJNIKJsWsiWYXn
Fu+MWOueTbUvbh3VmOlgPhM7ldwUbkiefISRkl71zkk6dAk1I8hp6NrhUOT91Rg2LWEdb9JWqjNi
egKBY+k8m0lHEWLyyR6ssRroAonBohkaUTU1WIYPlYf0iOcvFXPsnue9IEO/S/c5PqBvr6iye+1a
NZT62WaFR3kL8AwLDY1lV2Z3dw8V6RTvXSUaNqyCKGPN7b3FiJR0M//UvFHSbClqc+eWEFJt4u+O
ukl3xnOsvSU6cbT4Lj+VmksSjGVR387Qg4UmgUKdJ8ddCXRiPiI9YaSBgNYkqzGqBcAHLhGM7nU2
ZJicpz0lD+JdT7/Ip7fnerSX2ueEsK47eE+NyKcJV6i2mPKwYHDrHH4Ufv8ZpvzzbsYCX1WRixZW
7R+QhBAFqFfOW5o5G9yrpNVFknCn3jjRcg0W0HWcT9egT0wfOD2bwlZuSuZ99HQWPsvCPad68ua7
/vDDjJEB0d64eywLDomlF1QaC++M/gGjUq68UdJ1buU4lBd+GJ9KQhGH9QBlNmv80IMUG5BfGu8O
I9CgmNGzp2QkYmftBLXVQDu4k99aoRl7yhOi7giQKSmfNAJ4ZXuw5msgiWjdcxlSTMTyfrGYlW4L
ynpAfcL1/Coh4ixGXScapx23ilSo41PyQi1bY+nIVP+lAFUwNen6U0Aw6d4e1GBhptovYWXDlZqv
fGxKQWWOyPRNL+s/0LAqA726dLaOSgkmIzTbH4cWcDnuC0cZNqUq6eM7Tgy+t27wJyAEUtDbe0RL
nf9ulOmw6utrmieLdsKYNQBLcKNEtBamw6pRTa4oT16BYFJUKF6TNDD/4HZ6hUlRf9AEhd+eFc3a
j0hEyO0NlAanXoTSxUROGO1Rx77/1Ay0aQnuwXavsRI7+LbhH5qu9R97wvyKs145hmIojGWJjI2I
I614tiYUHTLv18pXvFtJj4WvEJI+pbUhe5ZSw+YQM7f0fdeCWoOgtovddK+nfn+iAFHjpfPXaAaa
HUqh4p03DO41QYq6yX2zECbMNeTfvZKUt9oovt1BhO9QFeUSWXR8aX2EdlZBG8wo5HeExoFIAgAr
oa2vzb4oKZ4DXO1DKol6TX/A1DDDRDV1kEG03qU3WGeJkWmbOh3O58Ce7L2iJCpj4pFE3DfMuvns
PQD3CRO8tWBGxZgShlTNKoKSMKH1BA9d/2uTVJfALdyD6VGbTKUJ0XYaRsqIb1g2qtfEjotTVwbP
RAgQDKnS5joMBlBxgzTYC8HIzp4mcbTuoDq9KVF+ExFiZGiPPqih9kMzNfu9NYtsWZS6cakai/CB
QMB20AHRFn57rGLJKpgW0JpYZ2KjjdC6u2EenHDs4LkZdpkXfhp+Mll6koFmTmnK+VyrGietgTGx
Zs7p3gIFsbGFAVnibTh6BnUr03L1feASC55MiJvQ/03fxT03JlMUEEkhMyHHaeCPUaw3lca6+1ZV
rVyk+GvWds6xCKNvtN75HhMeaBYl5AsNGvGnK33kmJQ+bkaF4pZFffBD7QE65L5BodJOD2HBXVG1
1Z8k+OL8UsLm1pn3YnS5bM1EIDZx6p7VHZ8alhFMv5q9iw3RTIMi89qme9WEPzDxd78H0jWINNVa
xDV8e+2cRHluWWI3f6OHTq+2mM+6JzlxNfUUXkEKjzanV78comkCp3bVzZ14A3naUSbtfPRI0yHO
D+vMquDiJb5zipSgeGWY5h7TMYl1AnUHCJrXmVn3enTMu+GXfwgqykyhHeuJa2BZsLK1ostO5XTo
TIehGskFBgtiiXI7OoNJwtQVifTbyjaiGaqvYUKjhujtSs32PlF/n2dyLaTqhQIk9q7w5lOiUhnS
2iz/g35lEv8hxH+KrJgaApa1o++10Trsau3ujcIgLjhoF34tCR8z8vBeSCOiUO/lXKYcRmgODypZ
bGDM+Xor2kJTq4VrWRMxUnWija/KX4ZrY7ysavq8pj2lwHLXhsiRECnfm+Jkf3JLK6uVyktYaE6V
n4FMyLUTITiGXy/77h41IF0K1QMGzlFY0/5UAvzPPZdRVIn7Y3yPgbHvYKwFgDzt5rO0ipNjCij0
gv5vlnX811z5C76PaG3nETidt15P9ERPZfQxGmLaQK2dGLdxoP9hEKq2qrE63gLDOZZYVN/IKcNa
leLInQ9x9ihPqCuhYsV8c+dhsDSBdCaevouj3D2TqJtuwyFM8VZ0R7xo6ie4DI+/YtqXMbHoBRi1
JVBTjtZLhueBnvVU7p3cD7b+z54SDHKB+Q8E64SQcmEmbSub9kQ8FDTp55OkVb1HargRpOv1Vt2u
NTVk1iultggDLNZh5mSr2mjTlwyZMHRg+1fvkgukBYW2QlHRXAv0SihR9Nf5SC09eshrRWrqa59W
6dG2qEjmE8alUfDx9Dru5x4p4GW0hwWar+GjqVBqIpIudpGphvdYdQhgHeJ1LNWN2dXIwOc7qsKS
tcupT8znzLoALNgP1a0TobeuBjJBFDCFfZl+a539kpt9sjeJplhnKkaasrIhWNq2cZ03kGOIEqHY
hGqKc6HEyOCS1TxPylTTcLa6FlaLIW5xymvk4oVdQmQGxuyVnF5yb+dIDBMmUvgbtasRYLrnmrF/
2QMoyi74bsRr0gImyDU3/GoNIlC1Mcqf9VFae4gveAPnO6ZP34FEN6+6QS/11vN/Nh9qKgzRxvFA
lCIqVVlD3o3QeLdM3D0Z7OWNAqT25mguBSf0youIr8oLWcBN09v3qLK6F/7oL72p/GOvELUcicjt
nnsRkYkSuPWp8HChZYXivHg6UQ9NlJUXwmzR9Drtc5Z5/UVnVf6qmfVzZw3yMn/Ajd8/59pYHcqk
vIKsja5tIJjqdE7y7YdURs1M+9TtEH+bF2WHQOUZlQKAlrBxkE8tjQSF0YxsvK49BEaifTUOa/dQ
cTskHXb24Rdw5KWbi61S1dlHzV3fMZkZCC9Vb06iPZuGn35wE/E2aZmsDRtVWITEkUC7epWbDLNR
VhxGK1/3ik/wYt59dza6oKaDc5VlPSlpZWCeVeyP1GTwIUZl/Tyo2Q/Po8CHmAEapJ+LMwzjN0of
2gvgyvAF9JIyHdh4ry4QjeADJwfUhs29K7P2gsYnRodw7asq+V0mNx/T0W+dX8N0W3dfoZgubbOf
LEtR8R5EKuEiqUfHaTqsmQWAj2joeZXYYK2mBBVWeuJoOyOxhwk+z8ewE5meTe8GVn6hkc9dxKxF
5sN5M/Pzyb/EfOlWNqhPsNBNJZ2TUnjufmSWGCBWh2UxnSMblLsLN9pTV+l4lYRQoCZV5EfiQV+6
AyTcJ0W5w2VxLvhfOTLa4TUxneTgUFq4tjg/9po2flHKxEtTVPCpp1vdfL+jGZhCEixwoHDjK6q4
Phhl8KqqWXtM+0mhO92a9P97+PdRJTwxx/nTyVg+16Nb7bSRDk+Bpo5qOnS9+TJ0pEqjP9YI940i
52grI0lmkX7WC9pW+XxLr8OCW6U95CvDpAaWVkP85sekQ8P8iBsHSahah9ThkEB0VpyfjbHQmb+2
OnNS6t5PIgfr9EDXqTmS+8pVOyoHjFMajbYP0Q3dEqWtujOmwy6wtmR3j8+ZuBAv5Fwyi1UI68Ph
I+3FlVtfQW9WWndTN94lYjQcfMFvFPolglCwZHVU5UiSoZ5UM7WsEXAoanqF3eAUn5Eq4JsY3btl
6e4+DWmapzIrV9JpOia/uXKifL4B8lDd7JjA+zpbByS4naPSgUBljzVzChaG6FHRrZuAP7U80E6O
SkddyYL4JWSYIpDHXYMYVReyJsyLdgjHdVyoCxvK101Jue7mNzZvQ0SypE4sbCyyyyCv5MlRiC6h
wvSFcAA9sfNDif3f/+4oivwqrdI8zr9p0NT3TJX5YR6/atRX2H4T9SSEGeC4xzNFsEYDm6Dof6BT
ZhR+FmAdlyixAXi5FeN6XL1UhXhhoU6E73SqdyiVlZaB12R6UNZFC48GG+n8aOy6P0lSSNZFgExV
TATEVEVs0WuecxxhkryS5rWaz1vTIA/J2nscBoH1rlI2oPLckiGJ4HR+ljua+SoHlElZsynXVWQR
69yZHwGQ1V/pyLJfm27AJHdVmYVcA3P3NrJT6ztvxXecauKTjjW1w74Kl0k8mDsZV+hHAg8Xetud
E523gs7Q2iR3HlcbAHVPtt5XR15pbDp34Ybud9d7q1RxMqRwoJF9PW5/ewoQjLixPkhyKAgMQ9BK
WYMJcR9sGluJsTK2/XGCP0GLonGdoE0AHVQS9wHvBmQaoEU2zhKIbMA60i9e+nc9Mii8OW598ZQW
LXxlulQc8/qUF+A2Qq10SaB19PVElEtAUYZC0148u/8kQ147DSSCvAwQDxas2f2t6hTrkWsbmi9u
K1tyeYpa2m+qUFiGm/HdFxiM0lGgt7dMlreWQfzS/BRyyM+0OAM0jbW+T0oZ3nEbMwW1h9t8BHYE
/4pLNbMjq2Y+ZZZeeDfln2B6kivU8VqPOoLo/yxP+RdAt2oa8N9ptToif14XForiRBTkUhk2k6zc
t39SQKUrMTH+VMe1V0pl43CcDocSPZALC1WkmfgMnfylJQcieAqA0zDB++PlwQf+kOPoe/KYily8
yrnCkuh1xXyrtfHwA/V9fLGSzj3JkkA5RmH/o26/wqjV3pkKsvDmI/ZEGX01rXLp0qx59XVD3ZZF
+9J3No66MkOzOCbqJUtDddFIYymaxLpDCLD4RHg5gSoVVjGpvhjJv7vinYL4z2UHjmXtBg2OMDAL
P+3yOy5ZBAAE09YFtzwc6iJ6M8N+oTTaaWTmjkqQWBuE/8bJNehNEKRLfhGyBFhr4YRUIMNkJPIs
6oIM0XIAQ0sNom2XIgqHE+oQpVPIk5+TedW0hbdOpOKcC8WllqPrr0VlYwMwGesVZ9I8pVV7xf2E
4NAJaP/i7KcfgNJJlPqGea+8KszVr9LrxFZmpPaohWGu/MBlsmG1Hbd3ZYvzbSL5jV2jbuXYfRe2
zUI6GHWQ0fNfIk9uZfoBqRZR44dbg8sNXBReeemHBEcbWf4B/yTvDITSdbNOGQq4RK38rDW9Qce4
uata0eyggFlrN4/tPZUhE3FcXd86dWJcWJMNdLzja61XUMgUGDRW/fzYAHzHVKuDA+rNslrn8dKM
iJ3omqh5njcyKQiQFM24CbPkKxBp9RyIBOqSUfwGE/XYmc4EAmLpqEc+cvp8WLNIzLcqTtL3vN/m
rsf6y4XPERQ0J7SKPck1lZfNpa6c/NKJtIHC5atfPf/HlqxUQtXi4DiDZwnQgC5m6yOEgzY6gw45
kdcXTkl7FKQU3iqQ3pV2iZCX2Z2vnB/V06ZQkyUcF7QQHTQy1q1hv0YttyESagJbGzV1RZnj0eiD
3eOjwPs8rKIA9kgjmLq4qXbkuk12PbMRqIfMfoP2Sq1guNVplj9P/xnOi6BX7e9pJ3cH5zsQPfU0
SIWy7V5sW53qj425MQrHewuNYafW2a9ujI2rpjXppvYgASV16i4etEwl4P7jZMWlrFEyzNBOo/Cg
hqXWIfxGXCnPKAFR+k9+8cflk6nJqYwUhVSB4tyGmlgkQF8PUIC9QxTgMpzTaAofnGObeOEBcjw6
jgz9jeg7gCBaTpamrAQhm/4wXNXfScmMgHYV+bSlqm3ny2AYgCkgMApXiGyoe1AZmTca3Bu03Di7
jAyeMP2ddWBI8WxMc3c/qPAJN9zbdEsnQGpYBhM0U08rdxNBVVonhJ6cQPUhzUbb7SVlyN/lrZGI
UuiC3EJh+b+b/g/GrPBXpiDDKmpkWI8MkRjdboUjOF22Is63pB7dpMajf1+ckVK8J+D1MQxADlTV
RR9RcxJ1Vx9ATLKut6Loy9UOhoIyrxJwQBs1esaDqz3TI196Vp+eXVe+tGnXvYRG1L0IoofgL999
z6j2ec5qiBCKhBmoodcvlcqdT7MxqERhi0Zy+hrRLtfoiAFvMutJGG7uu1wSBVhiNGjrlKFCRd4b
uK16fvxjRmuEG9yNDmovT25KZC6bxEPwFwtMG3liuxtzmrpTDSlJAE/NU0OAD3K73BYntd9WDlRU
kH/WVk8s5b2VmKZYuuyGcqIftwkgmP/zoMi9n8aouucZI1sx/TiVKIZnwGXSU0VFkXR0uqZa5GC9
QCIlaDkHNSGPINCv8ycdg2BtVBHSdKv04RDmZb/XYhanMup/z9+czKDHFMfZrg5c71SasQuBxhUI
stqPJs2VLZFbeM195dqCBvhMGJRw1YbeFQ+WvjEV41q04bg0pmV+qRL16fm0gfWJoF1SdJ2h8kxi
Ia/MQxckUxINHG9fK1SMPWnhhcrasdxRHs/qdmIyULHo+gknwplA3MLU4YrFWL5UHHM4yCDAeShw
nVOQH3+6VKqe2hHVuuImGI8bXTmYTTGuXE8vr0At+QjxW0RYcgAS57nGeOiK3393xCr0dTqNoviI
fRGsCnPEOO6pv2QWDasYmcCO+n3JEJe2W0pE9fO8eo+nUKVRryEQtdTRIFoi1wKy/pRg0PjSg2jt
Gb35h2ts79lJvrGB5K0sLx1O+K6Cp1pL3J9Mtom8wXd0CN3C3DKjyOlGe7QYueNpJrpMr2k3j/EH
FCDBBqnVvjkke8aqGH/4NpEIphRUVX3p07RX8eOblkER0CMuItMxOBnevakwT/RTIYH6a4uactgV
U3GEhIxlVYKBENUIeFLnOnai9DYP9mUU3PJas86Edk2W4Cr9juVvVVXrnwU68iVc6EUn/QFiITOp
XuP6LYiHAZFUL+fvFkCy5rlPSEnVnKhFeIMObwIds9zQl0kfj+QdKgRHEoRuWhHVhEENaa7Dx3Is
bT2PFM40lvXjiMEd+e0jLGaU8o/KuHgzVfldJrC/gQL2Cz8cNmD+me8oefLeem9d6o5beBmQP3Vf
7nMdW1uTDfoJ4AHuQ6V/Te1Re0dspC1NNyjPEDZbaFblqUWzhG8EfB6O9bICfhX4C9nbI/a2/MUG
Ef+n0r6o11lreKb5SoLAPVFUX1pT6pIshvRkdGhMe1KL5k09ON6Byi+ZvtYCREF0qa30+/Euh6V+
mucDtYF+tW8ARFAB+sW8XFnkrZxY5J12HOyE9LyAwBG46PtI5x40zTE7+u6nGlm8qgKQKQpFvXbk
KexFZx7soaN6nRdRf4eDb6FUTatTir30iQid4eqooABTArdzJ3F+uaGBOKuQkNFTH4JFUNx9Ug5x
R4GUHNBSoeiCyatV3QL3dUDkDqQbHVvNRmaYXMc+IdgwwyHsYphvh0bdN6GE0QuqCaudZMQsm808
qsYBpDDdGk9eVGvgcRzE34EBZ8cdvftI4Aqa9P6u2F60ma+iymzlXjg9ckg6wOfHfTVnpDxJQRMC
sJR3HpXil8e8nMlyDy4yqynfp9beIUDrLnL9Pmf/WDlex8QTt8pLbrFBsyZ0au/6+IVVRHUkiKq1
RjTpMrKpnlHcMFaWXVGUbWIaOMWPOAoObqC1u8wxgxOVKwOVLpMVTGJPwo7rS+va8qlpfUxC5AE5
F9cbR4qlb0Vbkkgw5razBOFBH22aTLk94xczGFIB7RQoiR8WGlVcB1twWb6HXU6ATRQNS1An6idr
1e/YpJeaJ5CisPo9u37tsWiDRJy00V5qVo/YC69dXkYt3jX2YqP7Zy/8d29EbCLV3Hz9/z+3B0WP
dwyXVsWAJMccWsAUbkAXScEaTL15DjWglAwT0b3XmbGRbarv8PLna91UxWdEiBg+3u4ra3XE9Z2p
nErXIH+kBsFGXcbwNfGjScQulqxM0Y3fMiMJPmwHPW+IP/BEHp6/plB48jGu7xDP0TtN2/FsNdDH
RR03L2aYT0IQcFaDQtQpBYR1Nmml5nn/vAG8SLuE6ig0lm+/zPlkE5J+rBj2g6mAHEa3wuK2xu8y
mCqpXpMOJ1STfkVNtVoJsoMIg2ZTjkW/s0vDLTdhbJXAneG0p9MaM23hQzXViOs+LeDBRhRYBp0i
EX1g/SlkLQkkFdeQBrJ2n6QZji6sKG/dgPoZ60qwmQ9hQCFk4nOPWL0SouVDjHZoG6vGEH2JgOmv
q/x6xBZggqq2Tq73lP3xEA4YlQ5W7/qHwp+a/mjUZ76Z6hr5ad6bNz5FUsLNyQwLSzNa6QZQPGM0
1b2OJXb+F+fNkL7RNss/Ym08ONN9y0DQnMEx/jLBSA0BIId1pvfmUu0M7qB+slMJLsNbH+iHbtrM
5+v0nxS5LDTsNRHFIwVXGrdcQZLFB5fVHNA2T9/9ov2QNcHPFhwNS5jJFfeWBc64xb0mAhwIOtyI
kC5a7nvoc3I732YUi4+yREcuFKwGYLbIXZhuNPNgIUPv7fFKjYqYJ3ICXYgNiHPbKj4MVsr9UlIF
rxIdQhcb3HXaoS4KdZWA0Qe6K6ybggWP/rryFgaEgwLvhkA+HeKl9Je0s62V9HWJgSsysMWNKNO2
j64PkPxdhK4cwEoNC8iZe1YEV0XEJacAkxpYnznVgb8KDpNbAi/0xyxE0MFnYygBmhXKIr1JUyCj
GJh2kp0dCyd9UVwrXIZDgkK9IeEt8sx6mdXuTekT+f1/dwKmTqMS+keTTAsavhgv5+KUruM+mBTd
Z8emExCo6aGr7EnBr8Eys1ScJcrcV2/DOtoYQTV8VHgLDo9BstSTx2XlqAb6r1jl+sj8UD6uumzs
5aKpsGfJNDnIskhfM94oVrymQ3SBeyPCY6pf0K12yjLeBgWWiTA0WXwQFfoU4cFcZ64sLnONUskj
7azlNO1EvTPRdKxmYQmTvJVRucqbzxJ6FwN2X4DOyyFVaZTZqQf6O/BKrKPKzF7GjvOujczp5y6O
wWT8GtU2rDevlytrOhShulfr3Nono1Gv3O/MgSZsTNMnx1P055g4vDIzdqPC6SHUqjvtwq2MC+Pd
q7NhH1JZRD31TWiJf9DrKaCPrCN28RuCY46oapAkSQUpycmUaFH7zUqPcjJL8PUmlt4FSZSpbrC2
s6g5+QV16pp6UjDNk0AftjulpJXIIgRIiT6hVfUQ1z9IrT3dv/ysRvg36PD2lHMjnRhcZVhTY6RA
n7krpadFi+mUUtkj/8yIGAYV+jnFmBkXHU8S861pHJn6zo91eVikDu6NOHsJWiHXTauyBCqNlIid
LFiiruczamra+oNqhFtpe0errJmPEApZTEkpFtfWiUHjkNVxDqHZiHz8x/BrDPBdECm6YU3orf46
H1aho68SMAZ+VRb+ArDHMaMvv0VZWG6yulZPVAf/2eMi/2cvO0kDGqWnCPq6KqoTrBKfpqXgW5w2
mVdCmEomiVZUZkdiTYpLUooXVRUTmq0ZcL+Hfr/qpzsmtlywcSrpuI93qORJC0dDHwF0RVmaXhge
sz4wWY3kUcXrjMXJnCZ58+0+Cam9FwX23hZAijC19o4DOJ+UWzFfi2dLczfU2MT07jzeoiw0j2bX
H7oi+RjiQbkkrlK/CWs3t3tQj7Vn/TD69S+tjXxsAwiJ6ODn2gKv6pIkSwgfSq7CmEijn24q7na3
dgot/LIqFv+Ix9NDL4Vxw5G8QT9ON4pJu2qY5wJsL8uPaDQobgnxouh016y0wf/WOl2+cTTD3JGn
7ePNjOxFM60UyjZzt7Wf4rmcZ3y0+09QKMpNY+lMLrpYeW2LZoHdkuruWNFw8mzeae6LtgzNPcoI
5GKSygpssr7EjSrUr4lsFQarwNHVr7jNPmcVR2P0xp1oBddSTo/FYO71FOT9TDl62GI9nLI1pCOv
C41nz7ObLXPxeMu6LqPwQwOoUwi29Fu51LLF3LUm2TG9znsZhDxXWzWjzXxbcF8pKpbYlP+scxAV
rzjqrTddNcEXpSb6LI+qOEiDlmF83ZE19Rq42m90qrvA4F6QVFeIotTwjIyra17Vtm7U7IMkrlcN
s44dxpgSu6HYzFIRjarrgjr2hvlF8qwRObCI7GT4jEfx3DgBteB4YE4h2hWtd2+HikFspI4RN/bo
cXr9tB6gyLOevyfz12Y+dF2K64OZrS2ZKRd8m+Gl7UOkKFCLoJRSjpyWdtXU8nZzP9k8+uPVgFkw
MC9+VurbufTeO9JcY2ISq/nQDUtn3wDhIN6ce0M7/CK/iYjsSTfnxTGK7iAyL7Gv1zdV9T6LBKFu
Wik/uQMc+oqm5rQzjO5wJWRBLEbV9KceOOEm06J/3oglSNxtjA77K6jcVzsbtDdZ2fqK/D77IIyi
PzXZqGM9hYxuFLSqFM3xloquRCff6rMjMKfnVMUdLqhCvygkA1LUyMgO9oudrMOpuo4KokLzQ9hE
hcarp5AphEOyWdzVN13vEGroFCvBd1GB5bds/h9z57XcOLKt6VepqOtBD7yZOH0u6L1IylXpBiGV
1PDe4+nnS0hd7vTsPSfmZiIUCGQCICkSyFy51m+QCE52da1fpkk4ykDqVFqtsECFjplmWYuIPg90
JVV7sNnxjU6JDfVtw1mowjc8wM7lBBIT/fqx8Jc8melW90sgXjKPrYy+9Y1S4Ucm93L9OKRkNFX5
ULSSvTX0zMIFUcBOwX+QFJIbXKV0f29rhX+a5skxARoFWeWx6lFlnR4oo0DhsYLe8OBZGi5DUF39
ETHNaHo8xYNainTK+wBI+j+4GmqjrFlO9vPpN7B71VmkAtI3Igq4xBowBWRkqveA2I0DAfmNUuPW
3Nu9duwMQmRoC/IDJU2HO8zRAWeL5sja11MAXvFvBRg5180CT7mRzKFFllqs2lWG/XWpNTC9RZ6t
1rXHQdb9bSwwfkpZJjtba6pFpDJkFpY03uDGGt+EMvff9PBMBxDVRhN0QEFSpXhyrCXUIkbdIeXD
zdB2oXVfS0wYSYK+iF3yYS1PJ9svMBgYxO2VBkVD324g7lvA6DRBscgBKzYQLI8NYTHFsWTr4Es6
s5WywG6bggGwv+FsNGjQjFaMs4WKjB1QA44KlIw7shlSSuRZ89VzIhll8E4615YhMByAV3vpQZGy
6/QdpJlp3DYIzIduWGwH00UdHI7r1pV15+BZIGvrUKmuTU56JCCn+qUKjUfMEwROq7GQCTdJJutD
YR+B9ZhlgRSJGFTLHnIBYWp8hhyobdpg0DayUvqn3s+WXdjIM8MnRNKw31uLfCBqSrn3qGlOtWDa
DrZy2OoLPGTCZYmP9Uny4I05drd9j1jRs4QkFkevQ6PV0MFh3GpK59/82Dg5Fe1Bal5/dEGyWhVB
WxzsGOnUKVTLOsqYcowKqkc4s0jtoF0HE5dX7HnT3pBSSQlDuGzcHl1WIinRVCjndc0lJyMNYVpv
7xTS6Y6iWtfKrqJt0NrlQjLh8XY28GkMwI+WgbqwaOFBhoFHC9muKY8I543PlQEp20JqbpdGJd7z
qfRoYI97dKEWzY3OyvlPe3UBnALKAkzLfdcQEMFdV+70zrFRFiixMZPsWc7qd95j5Dh7j18sEv+o
af31jrMaOiVYRsrfNrCd2tvbVqs2mqgupQT+G8StM/TsaSoGlcOCtA8LqXxg1cRm+L436iMjfyNv
wtoBYWQpX4gA8ebBKgTZVi0M1yEQ6C9DbEKzkP2XiuwKCD17odVO86iYykONPt4bYKx5Hw/4mCop
eG2b2pgGP/pIjiZ/tEk+jiS/7k2LxLphOAX0CGn9DuKpPfXild4m4W49xjVjj0DXFWLjDpqJL0q7
noauyFDlhepilBP6JfCNEsKI7Yj0gAfnmeIe2C9wjtRe9FMrWgEGl+dYRfIB/y1KOaI5HfBCZ4bf
b7f0I2zHpo9hU6peTU1FZJGFogdZ0vAmKYVIhlgNoVwVH5NafZpaBuMrC2jwSynp65Xkje3Njz0p
FHl1vHEXeRWiEJhbLpyp8UtGPvDqtf7jUNfhnOeuAIrHHrlnpnGxF4g+qes/jgYt/1ra5e/nTv3T
GdO5aYBKddRbbxWpi41hj9FScWL9UQt1cogxKrNdZp4nZEPYGYA/h4dOQ5Zewfp7NQVOBX61K5lq
RBzZo/CIQihXJDhdZ7hpJAwfLSvIttOpddUUJM2biGcKw0JXbf19MOTR3lKRv4glVkMDC4D7ts6k
RQJX+ISIB/Negq6ML1cvRlBVj73GACzw+kMrjMJzPdpiIBrgCjzeOjWCl0nrx2e/HNqDXaTY+chW
8lBmyk4Cd2zIdXHN9bB6oERlxY50Hwead2uTDpl6vRYpXnto7k1FLR/iLhoPQF7a2YAX+P2onzxS
EKtsFOhss7Wuis0Iip2c/YLmw30VBvE94jXSGlUnaT01+zq8n06oHQGpMiwLTx4un16oK7oRkL0Q
Y2vtl96Gb+bZpbdybB+4oKK4B6nPgaXgt/IcOM65H4P6LvWzatfXwChzxEufwRYg4OL5XxwoiBtL
gm2Jp1/xYPhko0IwS3X3VUPdfottKWVh0ZSi+g4rlfqa1n1zavCURPGSft+tBtQaiuQwkF+9VxKS
ZEB3Sbx6x0JUf5tRlbY7WLdExDlVLxW0xrZJg2ZTIkh20M1kHWcq3w1IvMU0PPYN8WAp4ZioAy9i
bVdfh9hAZEiRo9cWixBVrt/4boUSQFvfmUGP25Cf1fM+lJGqqslvxI3jrpwdwE/KKo1X1rcIEsqH
NCFUe29LHpwHFx3xvOnvpSInlU/0f5b9wWKlIZWHNHKlLf+sscEJwDwOI8FY0Xv7KbaIszI8eyRe
phYMMthfdWvt8S8FN0KQ3qlwFcxsKK+VVSob7nx73Y2MYDnrxjXhmLWu7NbeqrqenvoMzau4k5SH
VOu/NShy/BVi6cLi/W0A0zJDg8SPO/++01tA9gWTj8rvvC+tHquMNMaROWMuGvVGfnO+9rI+Ltuo
kA5EAcSyjVxeGobjQ4p71qLUtPI5UZRthwXIQwABbUMeFY1oVC6ApHos7rktFNyCBUAosA1gOWrO
JFrH/leK8zhjsT3IQUipzMBHrIIAApgxvIPHKEypdP8VXVb01oMKNxLt3jNIeBoFlBLkTfuZXlPh
C6hr1ODFGnRi9lT2K7RHaJIK6BcuILctTl012A2MbRsXfTdIPf3GFLGWYpDjKkxgO1PYMfUVw4Pt
oOjgZ0a8UmQ7vHa9PG51uKdYD1NEnvrKonjKgxicXwofvqWQ4i9R31AoetFGZ1RA2gRmv0nzLxOr
qFFrf2t30kbyFbhPZSLgYKpwzCGIaRByy+Z1Hu+LwhxOGBFJVKecYodsD4S7JnnIWxkl9LDQVhZK
8l81RIOyKu9vstARoGWCs6iw9fWECEYHbolsjXtvmsJ7waK66yFcn1XpJbEi6WIWanMAWnIthSjO
tGn0Eu547J56ZKceuIGOKcXhl9RmyRp4cQ7NVrf2viEhRZI6yUFKBixfusyZqQCjhBepfNX8MINl
iXZeESlXisjKNYpAHQHqhYPnFE/R7RShEj9n6/wYX8fcG1dqEmmPqYYSoxvZMg5Zdb2ue5/aB1TN
YY05pK8Aw8ntAx7FIICSFOvkMBCIwQ3uiMWBW4l6SF1K1Q6w9j0xCHDFIR9OUU3M5/W2tdHhUpzD
SEX60GNq7TI13uFVn528XPvit4E7a7XIepguAH9oPbASc2eU4OyZlvf6jS9UhLww+aaRw5pbrVbf
2FFNjrXyV+XomQdEmuUldbNkbjrOfWOF/RFr5/aulm5L1CrvQyK/XRak7SH29IuW2+WejwMDBo2k
dlGCqlgkk3U3ldE50Wh3KdTnRHPRu+o9aTfFPzpiHbUBMjlQmZAi/M8WVuzr6G/Ya7XTwIZacrVW
PPcalETnqo1TYpgBGBpb4cWtdUhQgnBcKH1QfG1yhBTcVk1uYjGTepFyzBNgFpciiAX+JG472Fxg
K40uf44CUzsYFX4fGDH6m7YzUd3MrPuIWHqTVbiSTXsBORDYDFaxbmG1rX1YL08AWrKmmzuj7qO+
KX8caiRGixKAH1HiNL4hmBeh9KU15zbz/J2kKipyYUN0hyKcH+2M9Jqo43ATS3EKqqJHtnmUnyzw
xEcdiORmdIwrxpnJxgY/PANGo9xnZvHmFVHzZqhUqIxKexlTypcYs+eXCH3GjUU0UmGpteaZzi9y
BuJaxn37VR0XWaaZr70ErE31BhuALXj0CIWtDD3mpYx86XP5hkhU/oyloLdSx67bqo2QXm7ddBdo
6GJaeZI+NzoqyqIgkIX6CjTmE0Xm4ZroLVZryNFgBuMMX3xQklnVSXeqAZjSHMYH8LXVIawUgPci
hZCXxM5MVc3RQSkNNy+DtaAF5tKCNrgKOuSM51jO3NtKtyHPJp9k1bGP+YBkAwSk4KWIQa9m8qVW
G+02LZpgCd1P3zSiNKW29Uln8LrqNkjwJDEvTJv+HOpjtptW77FErhIyWaQT8LYafKLI6CJoISQy
BTsrAYIBCwAtrBSzacRxxwfJ6zw8Bkv5IfVAFkrZM985WGFzxJ1EAwXeKnCsc8cIr4ohslrqxRxj
hlWtdHdxT6KgCAgkU5sUa6zOyYsL3UIz/sI6zttHbv7gyLFxABhAPCzqhGmF0XIImAIXEe++IMt2
LF2crBF9WOiydZgyAg6KZyQby1Pel/U1HxnWzFHtFkTrxPS9w+hL9gH5CGMgmZOP8iZNXKCuveKI
qdR9/75KHnUJMODV8cz8ouTabSY58iXsoqupVoy+mEasgiaAyRBbb3KfeOfSTo2r67pHeJBfvURE
xQUkLpYfX6OCtEAUGdq5oc4/K1TAJAnQIph8LDvzALcSFHkdtHXFohQdCVjZqbSv4kvTldpN3dhg
j/hV74HUIXNv6/pLE1ukK8v0acoUIlt5UfwK7w1cnm7c0tXWbZD4+yQGdt0NcbVu3ME/6yqC+32L
M1GBiNpKDfvkjriCxKQHB3JqklLjo2qoxpgI+U0rOVXj3B9NWTT1skpQ2dGddTPWEkLzLlaxkPyW
080UkCUmveogh1Ur2/cvXVGJ98ZskNYTUaca4a15WD5O3J2SuST3MlTohatXLnxcrFbGOloyGpgl
olOGFU8pIcdDUjRVyQxvSA0fSy13PzJFqHjira7upqWYnnfRocLBLccs4SwV4T1frPSA+426a118
8QoDXpHX4Dhpx+0L2S5oIqNc3tZ5JZ/qMT7oRKH5vFXxJKtMOd2RBi5vPWKpnVqiDinjLK+CnD4V
5AksFKeCBK31aNi8t/EIAxiDVdU8N7D1CRvg6CpiHvqqTNHbQaRE27lMsjrsK6AcebyUMkm/VXNb
OnmYaDmIik4LwPdNJLEUtJKvpmSJwhYLw2n9aGe9u0ocmI5jj44CpkvxKoAWFjQ1WmON41ggrkju
RRaGsloQ2F8pDG6sIECFX6AIVYun2mktiI/t0k+p4jOCkjmwsAKt4src+rFcLqYhxMvIMsR+kO8r
MaIorcz4G6ZXIJ7ket0CTFNoNhtbr9zFlKzvLYpqHU7U29ax+rNVa6+ZP8wbszIeqdjamxAE9+o9
E8LM4Re+vXerMQWxAKYYDyB9M0Heg+Ru4JZeoMhiPBQ6biGp6SjbqVlRiUHGT2R21MB8KH1jWcrN
Pjf6YKcQph9VBsUeEOoyL5kPghojKj1gqLC5wUHSSnoGPaNM492U/3IG0Cuohe6nliKyYTb6xgsX
lipiivpuCn+mDaK2uzbPy9PUwjiu3o2sipChj2tmT0KlUNEyErWyfJMlbo8nfFlsi0qRtmWp3eqy
KHgK+F6XVjxdtvsYuVUCUKBAoErUZopQQvGZ+vDFRGVtR2UC3ploThvgWTp2gAjG6QOGwY5KnW96
lOJqOIb4f5/eH7PO4Z1NM30/OJ3RUNC3qI2cppYXsbgYGhwVgpGarKymUOt6H9uNjkVRSW2yWQKx
27s9ZQq1+Lj5pjswg+ZEPXZMQWD8nb3ACxciCcYdkQzJzUhSZ+7XtneN8RY5WDnikwB0r1OX11bN
mvIUP704YzqgS6kMwmnM1lPftAEdcdYhzqJym8eIf6q1s0kQw+sLlQom4mSLEW6mhpVa4p7wBEv3
3H47CeIUSzYb+5AWt5mOAs89QuMQ5RB3u09lqChTAa0d9OOU6xYIM3UIy72BnjCMweLZcFTEbQWF
BPRVvAjK0N21vd88pswfTYFfQpDa1wn4n6Td3i0pHvAotXdOaRBGalq9RFPx1moRHCbmBRKIOk2G
2gzIa+SZd4lrjpvCLIHMk8ZGrVJswrb52KsQTdsiyA9x0l2XrtoBF2cmnsjSDpYdu9HoHoIqKTY2
7iKzIuv643v1VJDlpz21SK6yR5XKICB87wpiTGZHFmvLWi/Uk/hUqOK653RSIjJq9yzn7bJWneA0
9U8bSVICVqBEsLniIggSUIKQlcAhua8++FEmbSlUyi9S1rdrzNOBGYZ9/HXaw64ied9771MZeUnU
zOS0rC5GQJa7IthbwdwKvkBF3haaUm4o8chgHdu1NKTN1zFwXAGFHg6pWrZHzbKbRaRX8sKICpAL
7vikpTAspgG9DcHAoN3Nmi6+BDkQzs7aJYpr77rG0I6N2Ex7kHiSo5mv3xt9qB+RB8KIKADipk7s
2UDPHcw4YFlO2bxyiJ6sssuOhp3Va7S52yVugJRnRsVYkPjLqddr8sNgOtbMzWpjH/a2dEjyUiG1
gInEEDcPY9hpWy2oGCFEUslPDfI7Gij7jES/Cypx05pUt/zKd2ERvJStTSIfCg18Gs/Z6sENA3P+
aAB4d6ievNP0zdi8jGPsXbuyWWGHp+w7QrVipQ7MCpX8zEoAqxCHBVKEesBMqS3Aw2Kjs4DeT03E
TLnLegvNC1Gv7dPoyQv1aOU4Bah1FXoosrOYFosXl6kW7pu26bYtFZ4fXZqDKeO0EJYLE4KdCPuA
mWvbLiAjOAV+U18X2XikIlwBGAe/MQhDjZdp2yTIw1MbY5lK5khG2M/Ud64BWb7HTXv2XqCb2gxc
ZGplfqrU942N4mjjwbC8kGQuNQ0rZs5Jhq7a6VncnQyUsstl5dbR3DNAHxZ1d0YDLD4CdD7bQ6wd
9Vaf/xTgUmUMV+O57HFa8wMHDRVRg5oSvNNeamsDNAlQN6rYDDhXLwzZEdivXKB/ksJjEeMG1i0c
WvXetgQ70XBujVTW7sf8o5WJkpIut/3BzF6pXKG8YFneSfHGFGEimkQpN8mgWFdZLOGSzNjDBnBv
tazwdlEKsDB1hWBkEdprcCnlPCo7denGIxSSVhUGaHJgrJRYgkhhZgqBXgInTW/Mj7ZN3LIycqOd
K01kn+2EBV8iuc2iJ6d5nvrQ++y2MqkUbMFEX+b1xPSIR8phBmadKZOv9KqPBZRmXfY2keR87HWd
9GZToNhQDaoWpASdrz7FaCXFwIDAob3xwnyfd3r2PCSWzXwZjLeBPaIPMzTtSgIqSx6ilW8AvAIV
KFTQqzp6z7FjnqMkAo0J1hsTJTM0MA0qQGU34Qr4IPo2bY4bEvCSvSM2U3PajEGFOv7onhG17Q5O
7bboSrOHaybKTbnW790Uuirdvtx3B8m1AJVM2hkSJhhRhZG2XIDpz9wKT5TvmzrSpGOAMNqhptqE
mSRqkUL+Ls17hOeBMyP4rSzeR17Tzw4jubb3gAtqEHOsDE1sCrlq/HM3gwAUEt8rcxBk5m6C0BQK
AYHCak7H2O9S4U83dUdtymqNVYbTDM9DwbpEsjLlknN/zTPbhkRo9PJlOmAKpTy9qK3tj77eHM+6
7TVkKjFyA2CkzrPeKm80lOlmQai4OxAQ1TzKsFTEX0579F0qzFHS3TEZ1Wczwc1WdJe4IcPygREO
sHqlMZs+osC7VZEIeKkNEkaDZntnYigLuE9qLUD/RC9VBXqIKdQPQUD16MLYQlzEZnW7LrLG3pWm
GOZtkaDE/fVW0gpGU3Own/Xaw1IXVphJsdJOsEbyu57itqFTeo4wDu8LloCeDgtcK6KzYolCkJZK
yPAQ2VcwYF+z6M6va/WNAiMYz8QvQQfn5tKsSUKjnJMfCpZoSxy+unuqm4JD6KhvY/sV8RTvVVVs
aCt59cVNWHXHVDKhOUXjRcO0eOnrLGd7qitrniLn4I6muqlRYtxRne13iLNIG8xEe0DKZrEOXYwe
WIrZFD/6+GK1rO78ahCzmXKheo3Ap1/JX0tNpaod1W9OiHcmEjn+TEcoHjyd+pbExQN2APZXOXDJ
iFEJvgvsWl2kruOfyZ6BkiB4PVgo6O0gXKsbqz2mmeTupRBI4DDk+mHaIwzXDh6mQetp70df8Guf
FxnmjmQmPrh9um3JYG2M0OxPQ29hZzMqyb1PhRswgBt9Q3ydQkmPCuSIuIwX9coLi95+pkp9dlNo
5k0IH28Bpqy90UIK4poFm4WHxtmRL/c2yIvYeEgjEj/4jn9TQDgeDBjxdlX3O1JdCAxbxKkd4Bbu
fxm2EEyjOne8q1xw66LOkLzX/Vj1dFIgXT5/+p//+R/f+v/lvWXnLB5YZX5Km+RMjq6u/vxsaJ8/
5e/d21eaBjqS0IRtSzd0FSMUXef4t+drgPrzn5+V/2EgkFyaLTws3aqRBZDi/oKCJ9YF2Iw/aaZ+
dEjN/6Wq+AM1avXNtDHacAwvvzM6Fid2jvmUX3T1ImlTmoGV3rWljxKRkVTfKAosmr6IF37j5UeT
AjRmVg1Zjli2bjJpFGLcdfVcFVA3q6xggtUhQ5GR6uaaWOCh2FM/Z5mKmqrnvgFLPPdBGFIa9qoR
4Bky2zb8+XcKeQh8D6z2300E6rV9D0Tn/ahhVZA3J8ZyknXo0AuE1gTTagMk+0Hazabv9X/+8sVW
0xf9DfsT0OKkKn5t/ucxwA2tyv6q/0Nc9v20385av2Wn5+St+pcn3WUJf7+f8svL8u4fn27xXD//
0sDsNqiHS/NWDte3qonrv28Qceb/7cFPb9Or3A3525+f4SantXg1L8jSzx+HxA2lyuZPN6B4/Y+D
4n/88/PtM7fhp3PwVpZvn57T108Y0TZv8T+8xhsCh39+lgzzD5n8j2ZrquZYuik7nz91b38f0mXT
NmXNUAxTNT5/SlGT9//8rFt/KDqHHNNSTE22Da6psmY6ZP5hGbKlW6YNK4lztM9/fxcfD8v7j/jP
D49q8iY/Pz2aqjoU701ZcWRFsWAX/fr0IMpJPSNt/XWI78tSzboTziaPvO+qqJKDxfp8pkPmmpVG
hcCiDxDTbwRxJJznbWDOrFJuZ2FfHOUcu2xyhXtTGe5GyYGKn9ftzCDYnDUoROgpZQY1SPYjeNFR
gYDUZPET6TDuaq9F+LFD5ExbeH0q46/q2LOgD1+bUKW8pT8g1oTwOrpFjcpKw0V9Ry+zG8cfHxwl
dxD/Gm6hGIRgYRYo4ufkDr2XOs/XePs6eGy8xnKFnw7OWxQbLKTjqzf84qQlTrm4ovTktaGMoJ0i
gY8KcOh1mqWiKxe+mhPK6xDXMugfr0Da5FlvZfhJut6CTAHa3Vgkd4P9jaL0bZyO2QJur7zsZfzl
xmEcN9TwjyBf/Jmpkut0LQAFav6QNK+ZbazkZjzqEbArzyi+oEf35PRbCU5KyqBZNyiDd6xuh9Za
KT42YUg2vvhm/Ipj2sVwvbcEa+MlriXSIqAggwqcyUlj0/9laawD3pB+mcctqhVZ6N07QO5yDWti
YYBmZ0/dYJ5A0iGHI/1V1cEruv93hdaYa7OxdjY2HCN6BgtyOtC+O3U9oDvOI6nOY11HsAbxXRQo
QJjrElBBMCwQfrEzUUBigZp2eyL/LHoBrCKMCPDDcM1AnaFDsFVN74VR/GK3uwpZ4lkQQT0ZEv+l
G60taqY5qkwamvw5K3sFSloX/FW55qkak2Wpqkutrl1w8/FZcsbHsasw3TK4LawcDUOyx01zaSmL
joW8jOSimoeoKVLmwzgvqTpcY0a+kDx5y/uaG6aos23WGoua+Gklpax+R7vD4fdYRH667CgW8Dki
kNL+iBMu/jxKjDKBlsFYd4Gt6v7QQxuKcZfSLjkmtEtQ/LjpVMUTVEXshkqh24GRjj6+GVa2KmUb
aK8iaTvuxHvMn1/rGK/T0Eak0TVbKpxavUp7LLkjHArMdhe7w7GuomxhVaWOSooJ5HckBZX2LAuT
8FYZzfUwVpzP7IcMXnk2NA6ppbNoMgS5kwJoaYoBiTvwHacFSPGDF0nBvBziq+kkl8pEoVHepzqJ
fy96UdV4ic84yM7yRAV61TqxjyptfutjUBugV+P45NNl1I7IUczIyoNRG6UdjjlYBeTpucbyAMsT
7gNdSZ/GvO0Az5orTXV3GBhs6kGexWEJgQvISxF1Dz21ebWInn4aif8hFGCg/nUsA6sjyzpeYgZa
eYYijv8UCZgpLCGvsby1HXNTWBn6SKG5MQIUvCRUC/71mynKP70bsl0i7JAZP397txYJYrjirod6
K8aKsnMmUrnT+Fr1wjw1wTeMp46VHN2EVnaBEfDl37y9GJh/Cns0IivmEks2KW2DXjZ+G7jThGRm
RoWNunP0kpaWPffQLeuN+ZoCMUPC9FskFbzW+GCnlI1Ha/WvP4L1D58AirMhi3kDkRv5169b1ww9
KQzFW0dte9TVBFKEuS2wVBz0eEng+W++cFu83m//saWqzH6KKoPrU38L9FJNrhCa5+fVSP7OSIiu
y+impnY6K7saI520nBs+cAGKO3OfTJxV4SKK01Kh+rvGRnAed6A63WcPuLNS4TKekmZPaeDBRpKi
UaONlhcnABBrPYoZiuJ6YQ1YN4wMdWmjXdKBRe4IXwaw1kulBDsvf8pG78XAsJQiIQ7ChmMviV2e
kA0S4DsYkEVWzoNhPMHGvW+c+AAdGCsYv3tGL/Iu8fD6oOhcz3R+wmXQ2AYOyNU8Ud0zduiwOL+E
+JwxhmjVOm+USzIYCyhAR13pWXyXwTr2UOHKqFuqhX2H5eRDNNh3jDRObdxhBJ7hOGufYEUPcyWy
tpU7riSmsBjMLu7llEsQ357uiP9WzPjPgd4v4eP/W1j5/2PMKBYd3xct/yVmvIcI8/b66bZ+rt+q
X2JNcd1HnGiaf/A0EyI6OiJAtkWg9h4mKpb6Byhli2DQUB3VMQkGP+JES/mDh8zSTEYDRcSPH0Gi
Yv+B+qShOAJjiuqPav13gkRNEU/WjydPxz+BR84xFU21TEezVfvXJx1RjxKjpMh4KzSyrSJzxppI
XeT+6KyntBpIInUBo4KKqTgq25LyflQtU6CQ4ijGkB9H/+na6aWmk//pWsV5DjxhbS0SStPGjqk9
zH60pwTTlGr6rS/0RJLvvVOqDiY4sI0nFIV/bOLc+bkZ6Im0F2SGwtEevTxODprpUE0XzWJI5WXX
+dZaNQv9kZn/NUrr7sbr4agRGGRWGa4ioblp5AWydoqDJV0PACwkeAEONOoLVEbc/SAoV9OemTvu
npnaLIUco7uf2pGraDvIHLMIbd0llUks+UoNvwQMZpR9P2WTFZH2ndq+2dxM9NwcQxeU4/T0EI6k
t8g+ZgcfyV2yjzlJ1V8PTM1pY6JzcIjySCIrLHbzjeNRqp2OxX1PnOz3UKq8oV312mifQobhFeVx
++SLvZGs0ax0jIwYcJ1VGuBKuQBeHuM7FEnCpitvs1MrNq4gQLkWbCcjB1VXo5TSQONK8MzMC89Z
E+KRc61HwEFUXpUsEBYcrrcqBZ3B9+BaeHl1j14B6QrUR1tATmG16yGlCQWaRo7rK/9Hu0kx9vtJ
lUY8KzMH0Ol2Og/0gXf9VxdNLxQb7UZDAGJLUgtdDCNAYbuzo583Ux/hHxDs7wemPqxy7j9+c1s7
DWG70RV4GKUW+LdolhvrSjdhXwh9zB7jk1nbodETql29LvA83yuK2uxyq2sB1RTBCWVfc5naY3ZV
e1tDLAXNX8i3BOcIBe3zFDY2lWAANl0VPkx78fc94C3Be9+PPYtFIUsT38QXD8yTgrQOKyUXZt3U
7tLWWCOs4m1aBTxSO0Lfk6rOv7X6KN2MZVtsvF62r3kF22SCEPl9t6wRDoEUOigLX4f6YtSqe/C0
SAcICjE6a3T8i9C8gg5IRDHjps9Weaxmp3dOICX30yA2hdWBu3LQ25wOlDYURp4bjiBwC+WhyL9Z
DYUzN356z6HnTiHtRPNd2zSzCEu1Jnvi8eQf+t6cxOSqcatoI0tQxGRY1sJ+24dpDHm+jrJ6qXUj
jsyi8/04OKAXk+hiYyW4z2ewvOdNizPI2pC+STXVuwjEwCkRVdjQiseHNobwLyNBwZyNBBWmv0aO
mr/gZ0wFxmmT6guuCH7uASZHVp2s2sTi6ON+3uvqsI4tL7ig+wsSSlDigs6Dxdn0j1gWn6y0WE8E
zmkz8TcNMY5MzWQaTH60+QFv3BH9NqsEpYvqcHL0S1ZqTDfjF8+VscxSzVefpL8+GsFjYlNDlg03
PGQjrlQgpT5OxWH3EOIv9PjTVHh+n0V+zt8hmfPb7OLIZOAcw0TwEZiAKv8W11lKEjS+6dtvkRnE
QLMi7HeoduY7Kcdkh1wq7Wn39/bvp/7U/i+7v19bAQNGBKzXlyK9cd8gP10IWdAkCIBso82RVAm5
PkyWY/EzTxskZXTGsEToWNbv/YmK8heFbk6xxRW9VLrL6bwfl32/4kc/Oq3QZKYr/v17IIZGpbhL
bwcbnZmqBaIYqGV5cE0/XBhmDRguander3kPCSCVLYAMNPFLO39u9zXqjc9VklWrGuW1DeIY1YMk
JahoRLNurG97KlxnyayNa0Jexxus5suAxN9mJPe0VKy6+ZK2RTJLysq/SYzK25Sehb5xiVupUw7+
UytA44ks9wdgY8NtEhVnS/RXdu8v5WR0t9AV08eRvPDU3zihtRpqJHhgafpPSn3TkbL+4sL02+DL
hNiZ6PZafVuHeXDvOXa9r3VA7ug3Bk+aGi7+zd1n/7qO0in+WhojnkjQEeFwK/4a2yAPZQMmMoPX
UIk0gQyXzqGQqdGRJyG5oxIz5K52bUabqTwbnvAfRUjaq5GFqwbtSg7lceCBXSkdYmcw3aNDqcmR
KDN/7E19iAeco3SEo/Jr/3Quwnk9lGZx7Y/DoVmcSw1Wyz+93NQnV+GabNzFohC67Bu0EOU6MVBR
Qi4uYWnypQaRZYmH23CNc0Ey8XE6VfX1j1PbUf3p1ElVBRzdOcwT5dF00RpVYOqSBKk9cljke0aW
+jaFZh7JVRciuYKHXrhCwTmCxdj4H3u/Hv39PIlKUo904Pu1P45mdqWA48If0U4d+SAN488bJ1e2
oWaW29/6f5wLPFFmoculpkEBsE/cTRBh3Dn7ccqPa6c+I0tvVIQINtOl08Gp//fLEke+ShGIxT7D
dm8Epc/kiQG7rZRfzAEn1KC2uxcvr48jEhwwZPFuDwJwzDNq6ODnnfKqQDudS0Z6r6Af8i49/L0F
SEkDCFPcq20S3kzcIXFsaqlC9uz7mRPN6Hvr/3Ad1ISfXuXH+3m8w9T69R2mljj267tPZxrI9W4j
mH5I7AX+0UamZ94barZIhJjM1Dft/W/K3mu5baULt30iVCGHW+YsUcGSfYNyRM4ZT79HN7VM/z6r
1tn7BoWOoCiSaMz+5vjuh0Q2BLhE2RohxHvDX53DESrff3+Tnf8NR5g8OxmG6fJ8YmvY4/DQ879f
5DGMQKRAvfgRxepzO9fu1WXL8dwkfr+U32iWBN875O5Xlj4Rkb5/6l3qQcJ81Pczj/Jyl1v0H53I
+6O/rDcC53vqf41q78lrU4EucAH7+b8/tbczUQcusVqTc2IuPDYQ6Sg+1LJZHuSnTZ7JjtwdkcYa
JjPKytvkrubny2oWHDEhR6xgBi3y3suPUtiZFeTNh2RIrmRRRWh9JRnnVpJp/YaPBi4acX2KrC94
LC9xIrFg1bfNw6AjxJbs/MoKlzGgkS9grmN8RP/pYVs/fOvQ9K69JxuVbT1NOIHcy1Al/vu/aP1v
DE/+F8XDrq5bQixt/P1fJIWycPgNcn9gX6rBDrO0Sl/LB8NC26adjlpbPFImyW6wSuWljOziOZq+
9pmDVDEOzrZdo6z4XSwl5z+GOidbPeFKAJNqpXK/sWa0EoaZBrsG9uvJEmeGqJNnsu7eWpQ+OV2/
+8mzIRqetHyOTmh0eQYxdegTVQ1pYQ4+DrKh6LyRh8J/6mSXmZssrCwaMK6DzFKLcaRZfkwje8uO
XjJ5i/9+jwEhGH9t+/Dmuo7u8eCjGo7puvZfT/SqWuWFE4UNb2liHkD66ctsiJSDOljBe5R53OLV
HLUMETbTHIE+ifogJhqs9rBUlSgn5UwtoPfEln3RECO/ZkjkZbe8sEClExC/FQsLZmoTD+redtk2
ase2JK9m+FaQDvkrKy+eZbI1nQfGo0Pq2ucsQ+OrE8B+Mv0UPClkKfJMeuegNRVmY7U5PxaVhr3B
pOlvYp6+9aNf8/wxj66Y0HwWWE2UPEqGNg9XRdxffFhOboCvqG6ScLogX6e7OHrQAYd5rYeuu8he
sloWp66adyY2ybJeVslGeZh69O1aa9lkb4gryMpGTNloY7/o8jzYyro/LuY6SNSguh//qGPHOQNz
WK2soUJQI4fIS1l5p271tMaGQ8x6q5N9FKsuVj1WDytZ+derroceK3BX9VDmBxUeCc2jgYos38Qm
+SGDm+arIlF160T+Xn8kSwi6ZNUp/VGWC4zkl21AWjCaKmiojV3ww5NMS7KKo51jt9mz04XOeTb9
BxsjgmdZ1aW+tmha1WLlbmXP6hiYR8XMft17DJb6q8pjhM+dmbANx0jdzpx9ywPJQs4BICN7Tsfs
sbM76yx7mABQdhWLQ57jaZR1PE6um1wJScsVV8o8yDHTNK9uc0TV3o9nVjz1NmqS8UnW6kRQUXVo
zvo2Q+FXV4M99fukDjYGqwJp4VbOas6lf4nSAF9uFUeWFuOxpQfUaCf8wMUraQPfPI1t9ia7y6px
5n1s3d44yKIfuuiSNcRFsigPVUAsKbX1kxwVuIGyq0v+J/JVyTpDzw+5Q06d7B+ZUb21fFZf8r2Z
Rv+LQboP6ahd91BX/YZFnPkEmNd8MuZRWc2agde3bYU5jyBYiEdOdpVdmtkxtg6uXuQu6cVaj2GR
exgWWE36lQfWdDMiv96bCvuS6ezv8BJMv5q136zsttCPxtCPT0qPGr/yk68BXJllSlTr4oIReACU
hVuBaMjt8VdfOco1wiSAdTFbiPICvZUd3d57n4p+ujgpbCBn5F8hL5L6L0XpGZ9RyafbtBw8giJK
+Y46czmptb/R0wYZmeeZT0oL9Kqaq2U3kgnNr0u8J56tPivgFw7lkENxHSO14pENw0QtyK+yVbOj
fmXjObOVxVDxzBPqmy+3qWo+wxX65AupWuqzroLP8UEggd+kyAMX6aSRtbv1JSUOP1htLjZ+Y3yX
szmlo2w9k8RklcjoM0oa8ykjcCNe1q0Gb5FlVoXJ7aWyzYgTrIGOkhQ39dlIZ34mMNo8GI22HKPm
n9dcmuAc4TVs5evoCtXkBpV/vObBdsk8SfPbaxYfB4IkFot0MWVqVfPD7Dg7WZJXka/b1Ifh9rr+
6zXLQSP+tH+/ZjTyKkvYInxo8xEPisTadrW3LxPWRWulK+2DAmcoX8hTBLW1SSItkeHIsXaebCGh
Cfljnmrgj2TP1iT11HLJk0RTepADBxU3bT9y3xIjLD8mU0EihifZfKstSfxY4DNCIg5YuIgbgEFW
Y1Npm66uxlWtxulzKQ5V9ubyebrKDp2jG2vVLeq1LJZqoj8xWHaUQ7J0cldDOOQbWde4Nt6W0ZKF
98QWMc584jK3prBNVnZXZdtI79NnDBnbh0mzt/ceWTV1/JldsZMDyMTxzrwjOQrrskTLzkxyaB2M
zkJRx2Yv6/JRRUpuxp/J0+rIW0NvJDJdtyY5ywcoVtk5GOsGFOzKz8u9mxT166zm2SINy+lnOG/S
3Gl+Ten8fcBDlO2swVnFtZ9feOp293NjOlsNbt4V/vfEa9GzL+w/HHMxKO6iLb8I+tfYMhDIt3P2
JK88TgDG4nhkP88zsB20wbujnju2cfjTGPRqHVqKijTatdBbFsHGLAMN7wUfQyix+6b6rvuqNOvK
NJtFGg3aVzdQL0VWohMb1cfQHXmTUY1swkgvfihd8L1Se/sdpXWyNOHfPDcBwoZ2TtQHIIwf1w5y
vTz8dV34T+7Vt2Zv6bCt9on0L9QImv/X9Qaoi/gKNOXGm0ptYzupsalba1j5qZ+ymNaclTX12lel
Iz+q15vPkNKcDQyBcacmRfHJQ/5ZZWLW2tOWBGK7szH22gMoLmtxG1lO735YTVCctfKA4VK/lgMg
LfOI7X5BXEhGczs0+25AbDEjnZXtsx3n0OCq4RKW6njBBy9b3gZ6wXXWTOeFr127R5mabJB4+V/8
enMbaLj9Wu/m4qChI3kewvr99kIguS8QNKgPycT+s+5UGjxpXno0KGTBdvmn2Q2nne5O9iZru+5z
QoxSdlBg1PGIoWUiilg9eS5P9/JSjYWQjQwj6zEIhu5k92DQZYNCjrXHr+Zb5xrm1i1ryFDJqLwh
U7399aD1q9UMuvaEkUR8tZWeOLp4owsDCc/Esu/JVnAm9DW8AeWUNe5X+tSEn6FfBdtxLuudjTnT
p7nQIRkzMskMi5VqRqYAIqOHPIn1xcwt6ZXEltcKpQqeNxW+RkECCX7smtvBatscKa+d7STuVjZo
gfOsjK6+F3fTWomtp1Ic3JS1HXhhBagHN9fI62lwv6PAaG431DKL5m1RxgZgA/rLXn0aPk8sJ3GN
YoyNucVhdAduw0j/tixztQPQJHK8y/A1NRXlmgTlUfP7AJV5wZuTZPaCzOLgra41ULRqNq5lq50h
ZldAJ+xla08+a1q6YL1FXzGjDq73NRcz9jMbY6LaqrguUhFLrxZQBZO1CZzg5KmWe+qsntVpX436
bnC6B1001L6rVLiU/W4GOSESo+z9XMaQL7Qkc09Io/45nUIbP4Z5/BFoXwYziHd+12dLtMUG8nwn
BN/FPXJbGWCNCZKlW71nAwRGZ/Y012p4NjJk5LfOucK+GBRWCMRisA4wYUE2U7t3ZLnJnwNbja8p
7qhPg2VhXBp6Pzs7FX1JIlrrLQ5Jtws1ZvG9K1ttrXuKykZ6ZCz7wo7f0kCxkdF74KlFsRp8i09B
Up5kEbnNLiJr+cksfOs5n0thgZLAoa3x8i6FrM1VkzfXct2twLDfWuN0THh49Ke9bO1V56uJUc6D
HKoE6IHU8RO5Z+WjpWev8jq4z5GjJV5UJuaPLPPfX5RszUBMyBeloFNmsQDXyJdBAxFO8ESIQRZz
rNEXPk8y63udK0MMyLeIH8jaQEGZIDs5t6DC74lunXwxZyQ6WRnEpArXDAyjl13mxc+Blc2vBsKv
pC27J1lSh4IlWmRdZcnVyJuZ1eRWAv1wMhDvQ9JgnN96D4B83AdZ0gNWVBN6vVubYUCQd7SLLOVB
9k0LrejizPP8qvoBMlqQZWfZ6OJqhROJTZqaaNUy8uaRO7Wn20RdMaKpSt2jbM25zy+wWq6Pt1bb
8vlOpejZukCFGoTHbqaeW7tO9oQ3ipcZkBDbk6q2ksUgVduzW/vvCG4iPsVVgiWgr4Ispq/acqnC
aLxDDv79ZUz6YpPHI/RN0Tr4RnYiFMwGixyLbiRx0xfZNcvzhL2MgIW76Bp2Q782CKttZKvXVMUB
GGxaD80lNUwgbUmmrYjYNhdk52wMduI0Dl0QNHFEhoisrEKPJhIXH+OMQLke5BPbymIOtQoWmZG9
EwLZj7NDgjZ5j8+ah+lAFQFoU8B8Let05oFNI6letqJjbI/+BNjZz6riWdbprJMtMvpOsiryUJfL
B6FJTjBpza7RCyhRYvZRK+2NH8JPlkU5Qmf7LulV3KPE5UPWepMFzki2hVMyPHbC/Vo0ysMwIkbs
SivZyaIbtv05LvonjMS/5H7fkhdB11aBnsIHtIeLRTGALnUAklwtZFEehlp/wZozxRGMPwUidLOL
uHst7z2wrBxJSOKDArnXJFHAULt+zS9NBSS0QL4oBvaFpjwNP29/bVN582pSjHkjZ2G/QH9I0hj0
1JQ/y+5WPudLXZ31j5fvBibPQNablyAaX86zTYYMDrkRuaujA9Mtcfgae4p7uFfJMzhMGyiQ41mW
blUDuZ8wzsctHuAfw5skMjZka/fLMUj2YTk66xTZG1QAjHB6YYQjD37jPqlRjntrV5DVkzVusRvH
/KOf4XXDpnOcbu2FZbRCSKqdNSttz1aCG1cypuF3sLQD1oP3dtXs/7NdjufWnPHwB1c7I1FzhQrJ
BLSDlY0MXt+LMnp9L8owdCE6t7ZKZxH3vrfKsU3nFqvaU8c9xF3voTG0X1VoQM1zQ8A1dW1vrZJl
GKu281Sn3lPLKlT2wibtFdqZtQiywdsMLiZmtq699l3UXhHjVNfUSD9JzH+JkyDMIGx8Om6d7yFv
lj34SM3UYhsLwX0lgLF4M2SnkEefJInCcn3vEmkWuzxjWK3GsEexKUG6jgeBT9Hjvcw7utXJVFB7
bMnG8uqw25Ocoa71EnfI3lZd3jQ4+SGsqa2b9+6KPCjjVbYmDrvNpYvVVTIEm5FN+mWpDOSnaHqh
nsPEIxW/nR4NcZigQz8GWflt0uvkIEuy3iWR5jZU1smDinh4NfHQ9mAZSU+0mPDyJPJmrQS7SLb2
8ZcWRRO25d6O8YyQrYVJenpVA04VjbKq7PuVZ6jaVZZAAPULbyL2HAs3x/tsEEKjoLavBK1b9lbO
HZClqyY4ywMqIryHwLzKNllnBwoolWggICT6yzovwQ+w0099nF3uA+0Jgaks/jXQyC3S7xkkcE6E
KeaPK8kBseDoFOSYpJecdUI+QE1SzMDZwSTWEecM9v/njBX+RnP8TzOQqpXk7ciscxudylD11kmW
ulHBI0MzvsqSPDimNrEbAYDeyAbtqe/Js+6Jp7ZAfOQ0ftQq4tsdrfomEVAbZmxDyzqRxRc+2SFk
gjQ/RRmiP/knxeiFV2Zou2sJ25CHuK6PqUEunCxNg5udxkH7JEs1spJTjXPBNmUT8YaLlyz1Oz3e
irxu2ybVZ9kj1UAEyh6yCLl4aZllfEaF2y6k1AnUNBscKb5XQ5WSDi0aMqGBKkzM1V1VdS5gdbyH
ftQ+RsSx92su9V3vW+nN1MbQZvNqJphg6c2ThKM7/LQTmCeM0pMbcqsbRoyoFbP8GNSwIXJ1yIV1
SM3BFDjRoxMKT5OEYw4k2psXoHLBpkf1zAM9daE09ZpEiwmfG90+wXtRkq3K0LzgYMR/20pGqMw2
6g3bPQ42ihNPQ8ixkA2yLFoVP/hOJlp/DcMuBFA66M/3s0CZwlUp6hS2Rldm4v3Zeu83Ftap8FqS
5wYMuVSSkwb+/RdPi/SnqvSusr5m74ewWVPuZP5pyGNSRqbcpx541HHC7Xwp6+/D87IPjvXgJI+t
XqNbRRTyxoOEyxKJs1rUyTNZJ1tlPwCy4d+t6EE+xha1X2MREupb6TEv3ebTsB4PUzmtZdW9Xp4V
dhucOwAUMKWT+cVMYbGU1fhDnOAtO8iTsPqocWq49V4c9MozrnMvXdyBI6q1x9TnGSKS/zl52nhz
Re77NBAg4X9qi4NsMGaUvt4/I1z+0oudYbKG7Murd65jzCv4au12cCvthX+lsh3SIF/JYtpY7cki
bLOQRfL8eExjpRDUkd4tDUXfDEMcX2WjpxSCBjHpR/JGtRc5cR3jFiIdVkObib2cWLtPhPcFeJL7
CFd/XYb6eJEbUNICQ7WCVQ+lOy1vrDw1judjk5A4IAmMig0iQ1egJUnIb102nyfLSB8D4p8v/zJI
wYpmlRe6fSZdXoFxhJvvvAoC0Kh8Y/BMECcDRG5uXDsbK8BNpuj5Fp+UjPg4O9CyCASOJytx85XF
tvWq5ZyF1XWaUvOgQ0xc6gGEfVXtimXfATEl5NK/ado5x8XsXfYKS7wb6tIb3/EiI4IuemEeKHvJ
wf/Wy1AqbYVzBqZZWtK/Yb8hZyjb7uOysvjXZenVpEOxqZRBI29Czy73Q2xsC2Iq53tNpokEHqSE
y7q2ypNsmJUgvzRd0Z1gLKB1yfguc595xRPN3mVThVmjqVrvfd2sUqTa32JHi1bs9Lun2HH0h7En
Jwk5ZPRNjAQBhUdy1X6M1PzsNlJ2SH+PrPTMuI2UVsoIza9T0e4i0Itfm3yLtVT4C2kg0Zeyt1+t
Bhps0Q/RuYbScKwVTMjRUhXPRFrY23J69rR54JOjkmL63IVz9NYSjCcBYwgvoemXB5LP6i3C+eQp
bvxwGZCs+i0a3BWx++hX4nNHhbD/DtQBmJOF0KcAsL536+Izi/6MrWSTWJRPEDNoJ/cLC85dNHXR
L83STklc659JRYDmWVjRo9b6+s51E3tXGBqbRBGxQEsfxs+mXZzBoMdvIGA+d9wQOs3yLn6lFS+9
E2E0MyXpToP996KyVbXjbjEvSzMsX4ZpUB/aPjnylS1eZA9rdHfBPKWAYKiya49cH6wA97L/HCBe
rDItXclWgvgoSkfnKi8lq9xwhIGod1dZakPDWySRGhzk3FFUKxu7iK2VLMIyLs49Qn/Zdyyy+pJF
lrpwI8U4drgTvRC6ApKQF19gSMC80pr8ULvwNzWoOU2jFV8mHwkZn2I+FGWuvpfqN9ld0dwIvCYL
e1l0tY1TwOAsgE/v0O02G1k99fjDm3EG3yTT9wVGCms5aa+AtOPL+IKc2VvHhrkvBR6RBHEHKHPO
AsLpe4zkep8bW8W9WrAUy7ZIH8KpXxOFH5KlHdSwgfpBYYNUlP8vB9+mElf71wm0ANPnmOwqieLy
2wHvmd57jbW8OXdaaS1kfa6N86oMQG/IYp1j6v67W+umf3YD9GTs0QrU5ykyWG8s2ET8ESUtOCRH
605dO5tv6hgSGWiiT6pKhjIp3eRzeWBsWR/0Wy/O/bUs2hXsUfgqxkkWfcyoArvFRbE2LwDD0NaJ
yXrIf04C0KSM+4WdTd33pqkBJeQEJ1j+H2Nk918wVI+FHFR9Km0HXXTSKkffq7pjTUxuY0Slco0n
DYYuXoJfrB6PBDl+TtxFN0T1jxI7S5IJ2+F1NOpoDWssvzjlhHkG/km72McJIQNXvSqT0P/EBtHP
LO7DX4G6s3SD11FpoCxSd3x3xHdPKQvjMY4rbWuYdndowzk8NyKbOUIz/oJfE9usbTx+UwBiKBUx
MTPw+l1iqD5I7Br5a6MbIofB3ZUVQQhZnAx+AfGrwYBMtCpQk3e61yS3Iv4S2i7LlXSlQth7TdWR
3XIjz7m/UmyteKRoF7fODtvVUHXi6tZq10G7QwPOeyo6h4XDOi8N21trabN7gia6u401/DHb+abS
31ozq012nauOt1bPK6NdoCnTrRWeooJtl6beWuc09rdssUPGEReqSardRhi93lrJngAIrBckAYo/
MIxUY6u2tn0rcm/TtjPm47ex+TjMW90CuyA7a72OP1hWmYt0avaNW7Y7FIyvWiuk8FWfNWd54N/7
cRYbCPHm8fR3D9ktDNGQsZGXbmWxKRsVlIqVrkCJwfkzdffszS3pnKX/wM3XcPBpsiPsmEhOlJWy
nzwERUxuv6XtZUk22opP6BdziFiMv3eNcQtYpzF7Yfc6edbq6ouep8PhPnczR8oRKvGhiXzueLKb
H+fAeGof4bqYWMv48cG+uLhkVtAATfrnYpB3omOlFI9Jq/55/SHhpmrOebyWfe8Xc/Rkb7lNebrX
wzDPDravfJJXvs8d5boLV9KH/Squ5zz7jlYS006620GJzO4EtIBkhnJ5r07T0IKkJbrppXo/tdhK
K7jxup4B6UtFFnK6ncqubZkqC3LovVvLf0xHcicE1YCtBXGJScxjBx1PRbJsTgq5ermnr3G0ZG2W
zO/eoHn7CgYy0X6KtoUztquGxVm1vOBTDftD1mvI//dVrbKMHab5XWta9GKN253DsjNfM6IBsj7J
yCSeQ0yTb5OTIsQeCSbBxEBY0GrE+uWhbGPvVIuDLLatVW1Uf4aJIuqGqmKTmj3+cqGi2SYyFTvn
2AFPm6TNqoPyc+QmbBIbEw2270CEwMmAp7CcdbbsKFs0LIVk71CMvdfLM8/XPobJ4m1sDbDVLAB4
ANBsYGPoyglJQ+qawN3FYTKj/DyIgzyTdREbRqvAUcnH/t+GkFvyH8NipcffuywOf9XLSeRQtsn9
Tc1y+XbFf7uYHKvV3jcCiCIyR+gXX9Npow74cE3i0Cvdx6GsXcKW4OS8vR2o61oW730GI1CXqqcM
W72BjwEnIHpW9DrYO2WWbocwSD+B07gawZR9nxs/5mPR/tnDC9v/nx6+UuHpNLdIqz1yNL2uJXjV
BvlJVx2077G5v1c5WB80i3v5PqLWk25HHswZgkB2kvW3zs6kYrCeVeqSDOz2cSq5Q4M2INZI7MRj
u6+GS03uz6KarPbxVlnmzXbQ9fgs6wrR0OD2ueYZG4SYmObWoDnOwk6caj2rZG3gZpodR2UijzsF
e3Svi93QcW7lYiZlYHFvAnlAWY6UlX+0y3LTCGDJ/073rx3hUJM38vsgZ7Q196PuXuRbx41ddnTz
alz2myQiDoCMPYUYHkzleZy0jJ2dolJJPiUnDI+vj5bOb/RuFbQ16VH8lzeyu11DDGIPyIhXSQ3y
zRiapyoSIEA9cvaulxAuGerkqrvvsk3WVJ4f7xwij8t7nW1F8KTzVIhnrPopRCvwVDzJ7vKQIo/f
FaqLmaO4hqwzQzVeJk7Y7PTCHXZapqKByTIs1fA+ODfEPnZhN71VfoEjioUgeljIFtknGsd22Wg9
1imit2xwik7bYD0+sSmd6ocCPHfz4mdxtrYq1eZtCp5Jthk/a1nCYxpuT+xDYyM+pgECibyZDlOV
2FsWjsEjumRs0RRT+5Tw6LwYMnP6YQhENB7LkAlRqTuj4aFZws8zwcH6RfHZxOuNOoV9oAonwCTe
K2LdpRZVsTbGaXwpGwNLBtsJv2lusr/NhMiT4Irfwqvn64cl4sWfMXYw2vIIl4Z9XGdKS3aH/inL
M3looqbYmY1xMasAYervA6E1bKlGftayyNW3qtt8lo33+r/6zmMVCm3bv85xHxomkBUw4V3Lue/1
8uxeN5dudIrc53vNveu9Tr6YZD7ripuf7tVubkbbysZLegys5uyGXoG1fWBsRpJZ1nUMA2POrp4D
4V0pWvelzPXH0pmSByAn7kvTafNidtr02A+Z9zL7QPaIuzi8B7SaDcaTBsv/tS6K3oR/z6wgwZEz
xX2tnTE3+yobLSeMnny+Lqy5T3VilXtcEPiqg+Xj6EdZdmQHCi2DLMvTjA/RAUVre7TG0XvNfAdD
zxEknShhOPSc4eT2cCuF5jlFpfJ4K9nY9cxwnGXJS4iQ2Kn5BIHvTdWLeZ0NLXA4cdARwq5z31CR
KFDEzeOjoUZRSWaJ665b1ersRSpb8L9ZBPxC7e4zVEmM9CwIt3ka9eCv/5m5G0pvnRuoL72hAu/Z
Zua6NVT7sUV08wgSj8RPE/eLpi+RloiDQVTknGVsVPk8jbAqpa4zSJ6vZ/LnREn2jQFGLmo7SnZ2
F/ePXbeyY2XEFmCC0Exk6xvWt5Vmf6s7/JLUJEMxrZTOZerZVpMNlcUvkwEeq8ckgA1k8FiZ4m4n
/Dvgafbky/5xGltIcNnWbeZlHOgkd2l2uVZHxd8rukPMOe0ebasuX8JeUKGjvN4T3CtfMhY427qx
25VszZzROtdD9olgdNouu2FeuF3UkJHI7uwQhfPCcgZj1Qdeti16EhtI4M/VQ6P58+2Q5MOfxW/K
bGdwV5TgSFQoOMozH9rNH0XZ8FddKkaUbh4XCzlEm9s1vy3WrmYfCkwiOx7gTdZOqNbHPojiq2bV
/SKsmupb09sv3qgaLxi8mbvEMbFTKXv/jeQywgJl/a2aM3io/dReYjUzzqPw0qnqMQdqhhfKNiAd
d52j8nq0h8Hfaw35NGYDOUAXB56aqstgmKsqJty/RgPLIr0ZLrJRduMW/ZPwdXyQc8gDSRGIwIMN
YFJ0aaE5f8IebBOYxvTFKMth3bGRvh+dLt5GPYpwv7fCS2zE0aWAfrW0QLUQiaB4bwhFMcPjbYNN
INKL3yMU26rOCsJNp8ob8n0a590I/IGnntohA7os34bumy2qSV6w950IDrIJUC1QMAc7Tc2Uk9sO
yqnMbeXUoLxeD0HGxo9okHWyFTSF1y9kGTlstfRSdaFks/PgtSjEAYpF31RwKE1VkUeAtGvXzORx
pVWuvOeWspQdpkpPVl2VgGcTI/0cqQ6IkfCbogLG11T2d29aG5gLOHSTQvYQ25b+QERy2ASZAvDz
d508q+OwWopwxmbypj5ZJzwZ9dPo8sFkrDxY2LxevOJFFoyCH4hFhuhvPxbOD6eeOszvUggbmG9l
q/uoSowPjLJfNJOPJ8nvy+Jaj2nwHEQLK1UMUsBI5eqa8NNUtslDX2rBgg19802p52nrVA1emqKb
67NFQMom913R+v88yurJKeo64OiG3j+ScN8/ko3QP9pGiXtZbZzu9V0Ei7CaZ5fHQbrJhgQw1IkQ
614OkvX8vUAZ20GEuBzjgd1uIuyDa7+plvqepYX5K/a2ZOg5P5WggS6kuSUIEMXGOxV9nRGE7b7J
3X6HMst4sHDqu43mHX1HPfzLCLqfTBecvVaQwbG6Ds6OsDkIrdpdRj5+YLLu3tD24wPpwzhKpRpi
4MY9T0DLr5JdHPc65muReyMZy3pRJXt5c+hvbxu/el4g+BN54OUESFrJnhAJh8/yMHs5vlEV6XKy
iFyUiIBfTdsqnvuX0O1OjdZOD9ac9S8du+5LFyXgXjZGkBA2cwjKSLbCqx2PkF/FpgVD66wLnyZ0
XLJRVpFpgdTWnB5kyfKJMfgNNBl1zOE6DNkhFV59OPWo2JHbxCJEMZny8CzPOnfgLZPlUfRpKqVd
zj6Ox6rjjvsadOez687jSld0d8OSd35W1Ew8TIyvkyjJKlXXP+HDmp5l/4aP7DbDgGUlG11kRNc+
NAngM5lHMkWtr1CKQWIENH6x44gl4MivT5leJ9Vm9WhGZ/al1BUvaLjOFonUJaytAB1s3ZeIK/UE
X/tp649K/47c+j0gU+8xOdj82Fwdw3pOJ7wCweE6W5Po+sYF0LGBYftexqWCSN9WliHbkzu2Y/eK
U0dXz+fHnSzQ4YtLoBt7nGmtkXaKpYU5XuSZAtpmVZU6/Febf2usDNkSWn6+StnWJ/7EXZpQLJEz
bsmD6hfLofHNlVvoRHEToSTfOeN18sSKyMuBWnB9iFBTcTD0el6+6pF/dOM4PfD9x426Tr4Xvl88
laoR7AM3++z1wdcwDrytH2keSY8KsS0eh7lLRnyK5lcLIvLWFoIHtxn3cV3yt3r2yo0uyNtxncjK
8LGEXLMJu0c98VGfV9pLZ2hfSOp2FyqKsJXZ+UQ7FWeBi2KxVCeEPyAelv3At4coQR6u5hb0mwJR
+NHDTGKhsk+40GeyJlHXtGtEzw5YqXJsVux0QNrouC9jyHcckS0ucIY6d4TjSR2NfiRWriEYBOkd
FFq1KVsFixoTgame9ku9jBA6RZ81u5u/tlW39a0Iq2HrwShr9eiRKAa7DcC+FwEO16Lpl999rfMs
WvLs+zMeNd6L5nNOln3s5W99hphEL7uNMYFgQK22GOqyAJ/5FsDcteqK20rVnusiNL+m+btdJgBP
tZfcq9mXcZqfKsuElWV+IhugOiA55umkhvIIQpaQgaIMS2CsKQIr64se6TOCb9aUHlD2JR0+Y+y8
LnNusFPWN/uqTHDXRlk949q5tpIGNEbRbVGLflWGPH/p/F+VlxBIrJtXhego64QZ3w0CSFkUwFYb
U24es7MCsXRBj8lfMmNrbRFeQCI5/EzjoL5okzFAeXvp+l57NZxDj4Jyqfjhi0ZeyKowofSN/AYQ
8TT3+F1czHk8FKEaPs1JdhlaP11jhGOu54R/Bhu9OCiiJz1Ewd6r2rWjl+beL2pszczh2mk4FNd2
W20jOywXfd89Iv1YmfU0oEI2D1oBbF2NogylXffszAUbllMxrzo/rw9hPOzrDm2uSi5gDFUzVvAg
HAZyzAozR/iKrssX0Fv2XF+DomSbCN+OQ9ZbOFfClXOduXpyzHXYVfa27aKDl0fq0kYBGeauvZtn
8hhMfuIWJGBqBx7L3eXQgV+r/P/D1nktN8q0a/uIqCKHXVBEtmRZtmfm3aEmvTQ5NPno/wu81u+v
vlo7lLpBjEYWHe7nDu0ZDHs18Z1hcahhirgzZBWR6PtmJlq6z+ypvW0vG3RvmDx9nVt0lY6ysocj
gtBzVQN0wY7kXdtdcEfg9OcNYvysiK71i2kZ8VVJynBszRbTFHPaTeUiQ+ElZIv16k3V6yaESL7w
hCVue8vZH+/kDMmk1+e/TGI2MpnFu+O5S1AgKwOf2S8Obf2QKSUecbWzd0Xu/nktp/5HSpQS7J0m
8Uv9l247D5xBfJ2a3jk2SLBx0uF3LfnzCG95qU07CVWiNyIq8FWZB9BmvRtxxUnQuQfYr+KtTJYG
W3aIyG3/F79hIIwOCVBCDNF+URL3NrQk1CzuWvP3RTQnF83o30urqw5pXf/oylzZOxEmxWmhwXmI
hmeVqEJK+BSqNVk9ZDL8E7dmd8itxD5mNgWVmgSRaGjLgM+bXYpiOnqk/O2Kulgjs6zhuan4srRc
vBUjdX29YesSiWOWFocFQPlkC/lUFFV7wK3mfazVQKRRES4uxbU89moqmtmhq6Kntm4fM645e1Ub
XupI+57oJMJFsr2o7DeCfhmw7c8HKyQMWIDZZ+Y5Fyo2g13zr9AqUtC7wFDbf3X8EPzJTKegkfnO
i+J7VxraKS3CNu6x/Gr8ypEPNRcfjakmvmdMbH3d4po4NtY4pBz52Ml6YethsaixSCCJ4nvXegu/
I6y/HPlUY0bi2jOeaV6p+05Ru4eKcs+VQD/8HGR3La0eNLeoD9HEGgrdjUpwiuzfwfRTXwzWd6OK
UWQBOd1w1DyNeUAaFplfyvwXTysdr5sf1li8YtY8nksqT34iKBczOU/BbEHnq5D6Es2iIbUv+X07
WeM3edFc0rFjDHbJdLYjW/d7ZRp3Rq595Hk9wV1tn8zZ9XZpPeREiiBOFWN62Q6DsFISSPNLXrR2
CAWqgMY7PNwMgQXIkl/Y2Hh27b+pYX1Y4/y71TtqYIn5BBn7UqNCdGZwRNN2m50Rtd9khneTU+Zv
btJb14npHr+lvD3VsSxeihkenpL0d0HssdkX+b5gibfTEWbt8NTHHUXDFY6NQdBrstg3ujDCunKz
U1u48VMqqLLJ0Ugui1eQts1KLRRJpoXpaKDQTMrlUqXZeCqndEZ4bBtHfKTmZ7JrYhazyFqhxzSH
YRx1KNVS29dp5rwUXZzsY1xBemQ9kL8ops699erVLIkxeyxPCUzxYGVBBl2mUjc3YZ9buPO/2YY3
BiOWPu9SngbFToKyTN33jqJ90DpW/9GmOKBGPTQgYx4sH1Ni9dvSsHPSmqEi2JWaqJd107m2TGuH
OFX6HcPl98lC6ZOga/mOrJg0Iwn3AZ5qR1i7ML4zgREkiFTr+2T3PcafQv1eJVbvW+Ai3yFsw2+u
lvE7eDobtqwZvmteNPjEVvffPUuCLS5u+z2uGCKmKG++IyHDc28w25cYT81kZoWEG5QHIOEQB782
U/y5r6WCimgixaLL6gBdkgmnO+4OjTkxyZpmSA7CeI1ic7h2XTJeJf/Xy+S2Bwhn7JWZgHa1VyC1
zB3rmbU2iJL3ouDD/dYRmdCNZjDYfMo6SrOgzzCwrRUt2/exsaKgPSRN0UL7jSW/kMkkmRDK+EFV
FXnAPOSnO+SUmOWAhkGtHtR05sOQxt0OppAdNECk/qAZOREao+PPIjP2xDimvmENR73KvDspfeNh
qa/EQ86nXqbRdeH/oqSEZCklqaaReAFIJVWVTQTLDUW9aXHf8tgvLzb5NGFVtfMaqgq7TqyL6oid
rDqkfYCYoTsYWBHGfZkGpmpkN3vsq7O3aG6okXmzG+vln6qvDl1bLcdGjqwoau8DcvCuJwcK4QvP
f0QmsE8ItOC/YsMNcUdEI7C1HXsfZQlWuDlAK+ZhM0M+Yqw0RTIkIiQr2GS92Ep21dehm/BDbHuL
nryjstgpNZlU/McQPgAIBGVPSFjvFY6vFhWFSKaHDguD17HG+t+wiMrqjZq8QUCNyovdXVbFti+p
LO9lUts7vHSG0LBs+zkVWsqPboG3IIHLNJMBtWQJfXOq9KlcAw0gDMxkVu4Ha05xTqgbjAAci09G
ks3UnLQ5uwpFRpeOR5U47/q36Sx9YFFlPA2q8YSjEBAyuch7TOAIIohFHpjpu7S15iUmK8gHUfuH
0ZsK8yjmsLSIuCFRIpGxcrNr2V8nG2/XknL9sxSYG+iYm/WYKoVYZiOHBebJOrxVqTz4WQ/xp2o9
81RadXR0NE08cizW/Rr5u6plV+SNB34S07WTVBszWIlhTEBPUBRY6KusAmMl9wdXvZkAOnvDnmfy
SZSw86p3IWznqeyUv+3EH2qyNLI66qbcyzn7Iw34O+3CsJj1L1Xfpk+kGE6EzswObl7jrWPed5Ce
+55qFyHR59F+xu5qJwaU0n0UhQQUFzvhKH/NyRwvZgR9a6oTsownQpkEv5O+1otQEWRc6QbA6Eww
jTsPIyKdqnkyR+2qtmypDKgihmkGupKmkGVZkYnCvrSTN4VYPbUElw3yiMh2n0wYfbqNWE6FlUuo
lfVbJ6u7okJ4c3vKjo6UPzRBCp7RakT2yZyHzzNvOCyjklvisxs3V3vFRPuBBOdx5S8hncdYgt1H
7SWr4yiIlI2RkJQGXDmWBTseijSA/eaRDTaJnd17P/KoNP3OGcA6usM45e1lkvZNON1ElixyFwbY
Q+7GH05exPvJ02ti+/L9MsU2m+GBL2gYxMHGxWsvnPyjKqZp1wCZ7fMWRnmerDbESnxdCr1+Kqdk
IXmFKaqwiRp2Ii8/KOngBF2RdoGIkiMYXB5mS3m2Vd2+sMbHA9DqTmaavhiaphxrHiQ/ml9yCBxj
kYq7ZD8bWxSaDZe6iUBX0jWSHava6qz02dnVRjwdi9rWdiTbsedyA0Lnb/gJWixv5BAUMCR3lpPd
E09ccLpt953XxdStC/WA15p1WhwS2SOAdDzaaqQ0Q1YcekvH6ZrY6YTKM8nBfHPRrO6lg/UpcuX8
EHkWI0lEFGuXdj+0zBb7ppfjQ1tNp3GQRkpJdoPqEb/ZGTbYEybgu1xvH/ypXDAW9yfwZ34QSr2L
Z4OoTzgyMaAcbH2n3Y95m+4mHY8tkiYEybvIcvjJKXADIbV3LWGNq0qTgCq/wQkCdnjVvTar+atB
IdCj5t9OMOjzCX9olZW02Wv5Ov78wmZhvIg0vytRswSDqkXPQho/bJM6/DLUYdpn4lzODNemAp2r
oppROxeHXSbS08tgqDttAQ5vGk1l3IuQzkXwlDIZdoTbDNWU+1D3G/y4LfWoKuxZhsZqPw8WlnfY
0BbDDg+Be+RlywGN5hRga1iwkFXYqU8FFru615y1dOzDaRRDuL36OsS22YcYi4HY9DyZkwPcDr/9
OJe5e+SPWxOmqtahDd516BYM/6ZsCUXDxJAWbNo8dEnBdje3oxjQ59OxocBout4F9ML1gfqvgmyd
MGvKj5aInENammN7WpKCLbKHqtnN5xCzkTkcjb7cD44kqNfWisIndtjnSzDPA+mqwAvHaV7KkFmk
ZBM0RXurrz7sBFZAh8UX9wdqkdYlLswqUMgQYS/lRuF2YPnKOjQhqg3Y/RApahsufUtA3GgdW4bD
sFUzuIsJy1K/aas3vKB+y67sP7+r7dX2NSWLpbFSiRZibqGHHyOtKNnRss/YXrlrc2LHwd9719bl
xIfmYE/RGNrxO6KmmoFur/WVwe6CqqznpB9GGZdaINUmO3cdsRHwfzFtvWuKl+7Lif8YxTdLq1cn
CFbwUkZRwCC1foDmNlTymikMFyLlfDZHhZ+opJwteXMaZYOxQokPcpqcxw5dosJiDRrsZITbJ8DM
g7qws7xTtqtDJgaXFJn1JTbJNdvfyMAiCxIlViHIv9+q0mNrNeKUPUpXCyE66KFAYx7UDjq25pe7
5L/AXVy+2YiorAEHY3bHtEt9IAgvEeftb1XrUxW262FrbgcTMw9+5uuf8v86HcEO+I+rceeRhxln
SxcmtFaPQTPYP9ic9IE0c50cGsXEYKTMTljgeRR1uCCuSRWs1nA3a/Zbr4WfKch/3A4kpWuHGTf9
9EwFcNIU/LjzPjnnSpH49q3HqvLQJ8O9jOqnjHGATGAcmDGlJ3dpigHKJTKtvlfCRb/JwsNLfVHc
vZO1hNDagnJCnC6vUVOQFk0JGsO5+O5QFYuKR+IM763qkjG6wgSqZRXhRHTQ1Lb6ZdaWHRJ+b3Qe
fcsz7A0ufMmievM2GaQDhBgjpBzGs1LZGY+OO2PKmWBK4yiSVRM4o4d5QzPkYYTp6inuFJZViLEu
fDVnvGDwgl+oOvvKBEnLNXQ/82LzgadRSXxs6FXLH/7YTjBDWj2bY0nAlJ52u4QSGYan3nUUi3EE
VK5RjQUpW4id1crqphaIGge2UYHIcbnu87i6WSkV56rC+qovjwjtlx1VGI+rSIw2JqEFKn6x7pJ9
h/XfXqIyNYMIb42dVJbmKcM4w9Aq5aNmmD04U+ue8w7thqewU16spfs9ZeLoLN1xgCzzcBxRHXkE
yhOG/8Ryl7j0lqnys49M8iVcbYAxKvKrorLvkd6wr/NE/IyxLARJCipnMn8MsbjbBI/9LQR4GvOC
Xir2LY9YvpRx2vgtcaqNKe1fIPMuWABjlKN2/Qmw5JXSIBqXHp/yGbRkV8UyO+uES+ycwlyIUveW
40LpYAdL09gtSif3LB93VT2mR7VZ8Q4PRKoEae1Eb18h+p+URgyvZPrcjbRKfkTYYaIEp5igP7Ja
JezBG5O9atjLqxzVH53Uvpdj11yiAcEk1X7qMFWB5Dn18AEay12cofwVaVYgbs1mBql9NxckqBf1
eLFW9G6G6jsabXPyhlZ5V+d0LzwDSLURxi7q8z0pEfE7TMFfBEoSg9Hi62Wo2H3Ngzru3b6A2WhV
ySFvJ5fcpfjcei7cehnNF4DPeJeb2CkNVJBPxgxCTXDQT+mNRuBkjnZjB2Cc2zqRR2LieDhMckgG
KuF/W/VkYsv7p535wQCxGHevymscUwrz5BmDuBsYyQadIsrfef0XW4GEGikWfktrew/YxoQnJQ6C
YQI2WVBnyw2I4c+sd+dlFt1jlJ177zG2SEr4zPPAtJAnLcPRVv/O+bDhVvPOqKXl/lf78/R25da5
tbfDdvnXu7/6/s9bbKdtkjfXcT7SC+Ucg3yi/kiYVT5fVqPGInptb6+2+WZIVC7a2v/x8uv81+Vb
33b4r77tPlvfrHXlziBsymdvl+c+lOCaSXV9qTosYYBT/7fXwCQ53M7nCpTdvb6e39qfb/08ipky
oGIpxFaJJtwO9TrNklaH+djWNuX8v21FeKwiB6xrZz1+tTSVx8EtjAASUfy69dWFzeiemuNx69sO
Ktp0/Pujp8+uws5eYoaxrzd1o+edTR2az9ebSrm01HfY8P9HX4qFtkYO7/mrjx1nYBHyc6vMXNsn
eCgerTrG+01prKtam+o1wnOPqW/qfrau9lFARH7oqjKFSySKvV0K+17NC9unePYxba9+JDAuCFKr
sxOFEVTLqBPJl9xpujfshjYHS4nKZ7sa5JOZ5keXOfbS2hNLpCXLzyjHiGsQ4kJihDxi7vJetrlz
RX6o7hW2XQwrsf08dlPKCl99zqYuxAyluHgja8+Gzc0JFhVh4p5m+7NS4B9XLT+FY8QBX7T3ANB/
JnZJ/YHfWrkTo13u1UV7odzcs8Xs68CusimQSVMeSfCh0qNiyKTpCOVYeu+yYVDfcYCGMEp+NWoK
kKS8sODDm7HxPa3/GLKX7JQhNPax9bGMZr0r0M695gkmBYT8/QLLny9bVxvr/dUjdWZrbQeEwvFB
Iv3ebddvfV2vv3vW0D5trSGpFipM03PXzR48tU7sqiIbX0sRlchgCWUkYn183fqSisUu5Kjr1vL6
prkkTfEXG5r/uWCZLAc7jAEOynqP7VDo/yajJe7bbbx6Sc4qXov+1wVDX6/L+zY/b32YoidPnUKK
rqSGP1e7CfXui7YUOJK2RC86brzCEwzbWx+RmveipIK6dVnVsFxEXv3exvWtKxkXkm1qTT9uzXSW
1Sv+gv9zhzI7KDpEpY3zupFcoYPiBps6p1QyvmLZ8r+k289LJIa2phZ9++r/7+uA+EvokIZ+2O73
deGgJY+Jahw7m2IMcHCqnrEMNM/GtPrnNMnkb33bYajU6rlbD3FKRjZFjeXwXye+LtayxTnVuvry
1bW9wl63ev7qc9Pir4rPuF+2iee7rUyfK52SsSCg7fPVV5+tdJAIWi/crlCoMH1eVsZNflJ0yDC4
nY/g1Ga0urd07zFA0D5izXDYmpqoigN7EnTXjiXfRRStJJ8VK1wvTkZRnFJBNOfWHEVfn6cEnglW
Tey9hP1ueDn8tsoEYV6bJkX1ky5h7ndjb79PZTuehMKKbTubTzI7dW1NQL2JVn7obCeMWhYldgY6
pyqawCQtt9+coWQL5omPrWUVGi5X1Am2VuJGNlE2Fi5JXXHfuqo+ZjVR1MvT1oQxRSr9ZP1o8HnY
6VPjvVnJoGAJlih7y/PcN42l0UktWdRtzQqrF/zXWORsFxN6VrygYLhsJyMYHW/fdH7WQzDOBs9V
Xb+o602zjuVu53nl03Zh42ms6eYez/XIzv2tD4f7aC8kLlQe+3t8wwdENExx0zaxbXOTS7wqcOe6
vcL/XJkDw9aXk5PLg3CGHO5nnBxL3ELe4vFe121x8JQmO+Tj6ns52g9AAovir9bvK1hZ70o2gE7l
6rc+zpjd57J4t7RpZp3PKOc5ds5a3HAIOkPu7KzNQZkotnjRR5P3+TsU4eru9eZxazX12L6R2cXo
SNLu0hwdWEGho+ukVA2ZdprKSLzLCSQrJ03mgIxGJ7k1dgJBTWBF+ZxggOmyT3KzPwBjrdiYy3K+
eMy9UQbE8sQnT9/ZqwrVVof2vh30/GSYys0o22+9riSH2G3mGx8aG45qAq/O2bsoBrLIlOJxENs1
UkMdD0Fcs6qfXTm8RFGjvqUxTpMwbvzW9KJHAa6VNazVVaXh+5k12EXrYXsl1jWGXZnPcRkTzLn2
a1NEKLgxvKYy/13brnGShoFUHDdr4s8j71I0xXfW3vK3a4rrMBXa3xb/hsyTFpulGwbuPgtyfO3H
roMuYWW+p+M+Fa/8a1G2fkxu0ruZynMCkfe3VmAMp7zknoVnk11dWk0l114Dpy2VtNxDYKkpeiff
WPQ1x8FFyCA6gm8jlF0v5kCOj5LYpCWKn2pM9pYntZWdX7q7WQUjLFNRHfTIBbRVYcYSMHEnWLp8
G/t0VRfmItyaeYPfKKSJJ5T39kvUz9Sh+rFBq2FML0lrrvqyVB5gBacn2eARYinlyRiyMkhzuz0B
+rXkl0MnZ2duvLL0559fqEFSoNhBgtqnCoV+ilq5n+odEUek2pn6fVS6V/LbgasYag9xpFfPY1rC
+lK0+p0EE3lri/JusVt7H8iXvHdSP2znMBf1Lhi2U5y0//QMzu+mcLxHUZMTYuvW+2AZ82NRIn87
N2EEB9asBltLxW/xtRlA7tf3DRSLX0udGLm1RZxB/Sq97CCi2nrvqka5g+8ft3O9Z6l3J2pPn63a
bO7dSKaTmqnYWuinrMmXa7EeOnW8LGmnA9fQqns5HAZXsfEy0u3rpGsOe9658EF08AzYOo31TGox
x8xzcSn01r6qo8bZaO6WvZkkA4a1a3s7tR0oYJrkol63xuetikZaFFUrYFQynE/jUABLSlFh52+1
AsEQzmFbs1r/AYoANu9eac9ULaAT0Zw6nasXV13OvZjfPpvbGa2thzCxsmuRD9/NKq3OBYjXdRia
/znggOns68xugv86Mare9KzzUb6u7QxHM3w5aY0PgRxrkfUuSQcYNOkphgFmFN+MzJ0OYkBMqeVq
fONJQiRgD8v8lECv2vq269y5jm9bE7PsFxR3oAzr+7/6F9JWMSGyyVCc45alXEQSyBwJFKccyrQr
IRgjsRzzmiLy2peQs+VjBBRD57C7t8Iq3+uoEdet5XlztFIrSza7nBy7VDkqo52ykS77N9UudaLi
nW8wRjpIL1zRQEtlc/zYGoK0UzILsuVpa2odVA7EePlxa9ZzmZ6j0YM5vL4TG8/itozJ5z+8ddnW
HCQtCe5byypGINYRT5StmYzptLfNFYhe3y5sqw7RYhBzuTZz3bFeWiS4W2v7fF2sn3K7aF+2z16s
PK/JSpXzdkWzEotmXav3W7MW6sJPs2w+7+bZBTZIKUZQ6723uyXR8JLXQLwUlimtWVqpkk0kW4J2
zR4geW4Yq81KnlSbylBsa/m7MzFGp3Hs/IRAfGl5JVCYvBjSWv4Ft/iYQUJ/1D1yEYry4lHi6+Z3
LA39gf3KFQZHfqorOwo7YxEX8muSE3XI8lRh4nnTi/Qjx57tTzc7r+Yspg/Hrf+URWX7lUnUsoZD
941sRwamsUz+nCnESxB8NgZa7KbXfCpTmDhxfKFEekyn5c1eSsPHjhP6Rp3bz93SV4tfNBo/b55U
ciRv20Gx7fwGGmpAqPrp4PAYDBkKdHdsqKfFZPpaJtRzNHQqHps9Khavmy6Q5ZdzK5tftcyVs6UV
85vVN/zsphctavUPexG/y8UlaD57HuY6Oghb/G36IrslaYJvbe4oB2T66kdtpRqL1u6gubr9Luwj
JbH8m7Es48FQVgd1Jb/Eiveb5boamm3y10yqX/0kTMo7jXPSYIxSZXP3aY3R2NSmOQ5MiB88YWT/
jBSJ8tlyoSI1FCsdHuysmbydLigvNRABXqvqCCKfUvITh7kr00fe4U5MlUD71iyxd7I8Kp8Q3/N9
I7DHNB3ISiNceCmH6Mn6x0X1fR1L7dVQZYgQnUDHqIwPagUiZmF3CfAygfeqrM1bx7hN0z96xyLp
XnW2e5qLHvvDCYIyaXtWoZw0hboamqbmgHZexx4kMsLfUD3Uaw4CtsNfySZKtPQN3CrPTI9YbNrx
j6Zw28eiM2nTpd8cCveQux0BYspBMSfxNHnp77kkS2ga8c5dlvrfBRlM3eneP3Efy8AaRHeneKsd
Lezrw9gqQeWT2t3FRJB9wPz8NVpp/a+JCya1oL9J3zeIvwVgfVVjDjF2va9iUncmfGt8VSsteWlg
qWyt7dBYnXZAOA84tl6xHaJah+kyeZcIscorNioatL/0BDdin9ojCx7NVB8zpdW9p1Pr3poWRorX
IvWet9YAu/AxGoixJ3t42roM1AdHJ7GbnXQz7eENRgfLEwLR2tq6NAKE/abLs3B7wzr7nA1mZtYu
yanSotXts+4fcwSl1Uzq+9aqCi3e525UHrbmxM6GenUXbi1P1/oHWdkwBJxh/uzTZ087D15pw+Tl
btuBRcmBR6N42d4Qu8q8z5qMiNX1ClbV6UuvU31Y76ash2kE+FMQDZy3K4C6xzCqcIH6umXs5iHm
q9nnZy6SsQoSb37MKXDHbGn6Q0YO3nKtCPNCMNNVXfqv3dn4SrN2enWE/ZqPf2pvMd7ANIPZsKZX
5gnjrZ7q3yLDaGI7B0SrBphTeicYo+abrXXwuQaijbZrS0OPw6aqKKSvZ0eVSo8qE4sMphfm+xoy
TDsXoSdYQSBFS163A+Yo1Z7ciGqf/f8+fU4KP248zLttPXmd4wmWV+Th/W0ec5EYD7fqjUe2KAz6
cFrOWzNVvP6sLdBDtku00TYeTGCzUySf15eSMvKES+vJXt/exO0BunuEITratkbpndftQPoZo50c
p7MTp85rhzf6dUoVZOY6BDTCUFFHFws4z/oOEEFxx0uOPU3UlQGsX7nnC5r2a/Lg5/3a/t+qUKI9
yn6IUfqsvKKl0w+KJvvP5tbXme2u1ZjPtpYay+q4NBDsPpt6xLuW4hhB3LhtXYTGUc7rUzUw9CZ+
bH3zEoVayYOxtdpOGU6d1VZcwT+6HQZ7vtWQQ54/u1BBnkfW/77hlMmL4/KYd3hn2bNu+tR2qRQb
Y/y6HTxVHNXKWK5ba4pceSUI81jpeZIFi1xR4LZx/O1slTDL55YOdCaz9PDVZ3jZX09VmfSGWt41
Yib8v05/sCapvm4Hfkc4eAxUq7/6InN8bxPCkCIAtdchJkSr1ezvXxdk7FNw3pDy+NXn7oD9p8+b
ymHEsAIbocCa7PlJT9KXbvKKK3NgcaWEHg6IIMKtZZu2rRKizQnCel+1zuzO/9G3vc2S1a+2I61a
qwlxwhLauW8HtwUldBAEoFCnr1YVSLrUYtpxl6FRfbRpVD+irAZe89LkuPUVSQlWmUIxF2VVB3MT
qT6//ei8XWwa7j8kNMJ8NqH/1KpNPhbD7D4mm/jRLvUrcYDLM36v7aPKMLk1hRIFKnJQsh7Gi9Ob
A18AJwX0qR2FVJhSmt0+1LlNbzJ1z9vJrUtzDQ3wXhI3PI/1dTani92Kgb/naLxLc6xDb2p7WEFz
XDy3cb0n1lxRx3onpdPuNCteIB5F8mAqhvM8ZEg00mENXjLVvWU336QRVejhh6eoHp6tIcaxnZRL
WHXVr6hPDxZ5irvMYqdTsQIglag5TYn9ZyHzba7aszrEKCcUAadbHfRdxxokkKw+Su8fmeqFv8AE
DqZEQUgaMZtv1T74MajrTTjoqjKGMCbetdZJjjETAgC3CiUdkvIw6Bd1wWuu0xSD4gLqJFc55pP+
wb6LwQb2wq421GvR5+dZcZSnpq+Rxw6jey4GBHCG8Z7KMWX757JPhu1ZDMJ9LIWlhTMVbfCODjDR
qPyinDs0U746GT2eNKD1yInkzqsH0l8W5kg2w8/qcNeE9F5WE74ZEYM9Nya6x9h4MmWqHpQRu+Aq
+cC19Y2K0C7ptPpQ2Z17GQpjbgECePl1mEc7ZARsLpiWfYNhMZ0jtRsOtSMiH6ZGdB3KP9xGhNit
GD6+z2PgmAaV20rRngrWqoU1qXcj585jUywXC8PZWEASKZRlX2U6mrw5O0ltbMO2j9q9arrjTjpO
/JS77bJTO/0bgYZNAGOqJxMeiYa61HcL+se90c13JU2aU4Fb4xM2ifBKmFP2uXS6p7qqQEn0Ef3W
EgVxMw9PEAlOfYshY9dmQdnWR4+0v3NpzM0uZ93A1oogLSNBG9EO/clqVkZg3Gt7c7SzAwThX1g1
/WSUK04mVfKAb2sIoMP1Ae5sIHj8bmypQNfLuu6iccQnAboWXhLs2HuD2d6wUduov5pMn9HVme1l
hGhwVlbAw5D3bUWtrctqlij8jHrqIERZNXixYhmRjJ36rhc/B1u55jk6X8xRgjy9w17+d3GNJqT+
pjITZi2ea2o4V432aqLwMPnZU+612zGDf+M0gVGK5Kkvm5hQOlYYhcbzO4sqQN5ZY7c3rr/eugCy
cgY8KZzkfSYfYG9kYKh207ZHYc+/XFN1nyY36wKgwE4AhX6SHSQCt3awnXM8CBIhYsQ0Gr6cWtWu
SMk3hABlMKbJH1nUITCyeWIuHzIYK9hbtQe+0H/bnIiYCRie6gOhHF1jvQCM6H4Ku2wXpfLhuRKN
mSsNHmKjOouWcTBVzIBAbxnUPZhAW77gaao+DUmiPXXrwTFni1I90o7SF3oc7c0epp7QdHYoitMz
9lpyH2eZG0DKOiRV/Eeh8oATQ4KjEFDG78Ea648OW3Mm7VNfRuSeuGia9JgaiDohT/VYHj/HEiLP
cmdH0gXUPZvavLZTTpI7GGSeqoJ/3rFWCvVuRlx8mzwA9lbvZ6rC8SvGKkyfXQNDKSKMqsZZ6mmC
eemLGm4WYCyEcRUNj9kBXi95fLC91X22Gf7EJApiUGZAb3T1HBKDWUI8jI5icfDbRzDv9xpSpu7v
iGgwgfa7lx50vtZ2QJ0d3yw7NcBoutqrVQ9DuVcIYNFUBftI/GLiOKKwULuPuZmJZbXlE1BjESz9
jCla0d1QL7+CNEvfwk/+7M06LFA9ss6O7YZKNHihkkVuaK08nSbtf0rXe6oThllTKgxjedOQWZrs
O038M0JEPTZ9T1aoY6AJtuO9Umfz80hW0ZMDeFytAuI41x+5417gP8yssqeIb3D8Z2LXDroRQ19K
071u9JEvK0QURdoAVBCQR9Wttk6N21S+ldndEep6BSnOs/4fY+e1HCkSresnIgJvbsuXvFpqtbkh
enqm8d7z9Ptj0TNo68yc2DcZ6YAqSJI0vwF0w8fgBJn5xsnZlNILNLeQjn0prc5llafQDkmMk9/U
mue+rryvqfcKl6lTW//nbNcHOO98S70FIqP8jIx+n1tZcKOPwbjXK7U5MFP3Lj3As7MFDhTcCVtS
is/krYNw71gFix6qeWAEeO+N1vCUDmgUOaQQk0mOrRm85pli325BNRTOmrQZ+V/tGopYPVsPls/Y
0RsscIxuBtCz8ryTH/h4rXuor2l0fXumzDtdDXgVfdO4neuYbVNGH3+muX7Mg2S6UWfkmxCKetbi
4C9rcYiCqnOHbrE0RmZnfIiXYBHPMfMRBzWzbp+Hvp0e2njpuUl5ZdA+1xFD3apOz2XgqOE+dXiM
YMKuSsv8o+tTRh5W9JakOjqHZvFkGaN9GvOI+fcS+O797HXw0FotPjbdc+o0yU3I9OAm9Z3oYBQQ
AGBjR7eWbT7rgQF7wxtpUe3eGkBcsb4XHwelfp51n8U11mBo/wicadlFMGD2siMNVRhYomktXlcg
MP8JlI79oh5t08LDLsMIkdTyS5AaY+a1LLPg1+Age75sBCgzzmf+jVJhuAVHojsmHhzroAeNNQXD
xIzT51iWRu4QlL7SUIvbxpye1HAeoXb49mFElWY/LUlkCqZ9b/KwzNQFaOaEKbySDunJWQNd5JnF
LYiMyzDBSAGu9NCZ3bPS4v+Um3Fy0Lsqn/eCmQsXAr8F/uzoDFMOp2B2H/Cj1hgKdtmjx9bcTdxU
bzNwo894bYA2LH6EQ5R+VnNcYrz2T7fwadyySuAsSwX1rDPTSWlQjudq9xJMfMIAWHnKwZfaaIAH
DColVAB7+iAFpjo3b+Q0xay9RnWQ42la0mWPnXOorRh4CFsKgOCKeV+gmBY5hc17Ye9Nurz7QYPS
WwMUUDqAVUnD9ZAc8e9jFlgvyRy+hUjBIT56mgK/PDjOCMF9wRsB0D4kGk8X/d9U2ad9/Yt5TXvb
Dtm5Hms+k6ACEyfxz2oCSaiFx1nXVyf8VuSl8QUJeRQ5x096EliXdFA+zSwCLPRW9YyZOMYD8Xe1
My6xh3cqF/Pi2buGkfUQs5W2T3VklVo1R/jPADFu37qmPt1pafw6qsxSwypARjGEMryYNFU+ujZJ
w/WAAr2tChBBVncnmw1vsFylvQpHpNOvbnC0F2C7LtLYysREwKSf1hZcfZ72zaFIbe8JFoDzqE6v
Mwi+JwMwgp0HzamKky8lAwPkKyOglSWbqZKcUz1jzFdmADQV5Zx0bsj4yUiBv1iHPOiMfVUW/QV2
RPHamXVzGWGL7CWpJ04D3ri2dmGjNPcMl/k/bWcf9DL4c7KV6VzE6XyL8MdTPwP2xg8yeQyQcnkM
Gq1mZxgpTKd30qNV29W5hAZuBLAzlASJuYyftzA13AGpYCdkk7EIds48Zkdm0Y8G6xz04ocse+xC
wGJ4Wr1iWtZeswUzUy64uhCExdV0HqMFN1obk3oFGBEuSFIJJj3CWtfwj/E/WZIv1bPltatvyoD7
6rXQ6XZZkRIK0LPRQU5rdRUc/NOkGgwMw9e4ASngYw8epKcAOq/dGnCLhvEFoXLUDfG8W3U1BCMk
uKHMZMLgxg5K3ov2hhR0fgpJcvxjcpvgBlyWNR8ZrPJLJCpvtFXBJbtINJlZQYKFxd8b6gK0r9vq
KAiVynlaIIWMZQEO9cCtgwavB3+XKNqyjkBuABbryK7KN0fJD4kaOM/Tn2Y/gGJeblyznFFiGz7R
1hJ1PgpUUTLHOZuyi9SMnJY7gyxi8Pv4djmJ1NJCddrZTpYe5FcmaE2zAYvw2eLqdw4a9SwKI463
h+Q+XMFw/uyW5zeakXPJUaOWPWAJErn/Eo2ZIrOlhfGdJLOsOoelouM/s/ymHNxngOvGRS4pP8ML
HsOoGhAn6aujV5Z/ynHpGMAxXx7j+oQlU/BSuc+ui7WQRre8sdS7M1IreDIB+lixv9IaoN2yQz1O
6XhU9fqH4IElGIBRdzX8OtZTkRzJqsHGjKhyUvp4tznKpveK8wrV4HsPc/HoNSFP1EZC9NQmzYs8
eztxHwfWfU5zbdCtW0OE3h5Dd7a3ipvUYfrXhmi2bQ8N7LAOhLoJDvK45GlIrNRctnUlKq3ACnWf
fWXsR4o+v8HX0QN9JtElgIhA21DOlcYsCn3BZAaIAMw5ZUYzH99F5WgHRwqQyK6R36zROe1BQ9nR
Ra43Ng1r1M0hbpMv86jfyJ1b7xLU0l1hpdNB7rXclaQtmP+3GuIrCwZAnokcITHJW5uDpCUwUhxD
mi4Eoono49B9kge/Nk25NVtrkJKalc9dBYb9ILdCfqTe19yfNij0PSvojHKt6o92sQ1B7nK9v2bu
9DPAK+OUMRqg1b1oVd7CtA1P+QzRudWnT/rSdchnO4tt5zwHM0hgXPd2KnROlHAb9ISsJC/+nwu/
+w0SxfYKsrse6mvN9emhJpODNDH0g3QB8n3vkBu/2ACyxk8pXN715q5windvzTtQxcc7aLCNV0Sw
JufmZIS5Nh9jN/yudJl63O4wneCN7rhQurfORe2fMkwsT/Jber96TO1ZPaHR2M/7Jgvv2kFXgHks
/dDyWsuREvvPPK8rZ4QDwuQgLaGP0xNDGKYuS0PQR6SdTDjWW/NZKtjVTAVT3w9IsF2kBY+dNVym
3GJaUh1zZ8D4yF3Alf95XbtIr34IVtjLDeAKCyBla3tzfO/qC4DRKOx6kbehe1u6ZWlJktzyClZ/
lh7J0mfn6DvVAGYlfXIChT5S6kuwva3vmugalfK58oaL15h7aQnrIdgKnJW3tmGDQPpCJuzNGYXu
6/aGb21Z8iQZLK1Q7ftTA0jvHDrRScpMaexSYzv+YxOUtDw1ia3HSHqNfiiX5Ie8tdmWlW3/7nqw
lWODPzWvAVy5XQo8pkgBufU2COflw6F7EE0DnYnqpJ/woWCfnnGBPPHB1jEGdR7zuX12GBswP7zT
WbGY1WLXQp3IAaUMdXdrLVjVeSyf88HtTqY5M5RodPWgBgVrNz0CMyg8ZifhHUz5YhdpzkN9CKLy
0cmqdw9erirtYH2dtrRkbs1kaytSpRjS9tJjPyiNUYJ66a4lpifQl8wYzpPcfTlJAZ5xArNCs+t9
aPV7eUtgtZMr0Xe5g2t8zS1ElGTeMuEafIRU980WLkXIDetiJb2yDg41JF7wDWOif4564O7ImBzl
Hksgjz1ehicI5TJHntI/8km/8WIjO6nzeJuYJQJlXneRTkaj127h7Jao5x7CIli/AEb7J6T87Con
lCcvMXr6dmHD2NHw5zx4T5jFuStm2U/sFx/Ps1MuLWLrDFRNda4ct/0+vR21Qz9BvN/uYpk59KTJ
8pnJ3Mw6+BZ0ISGVwAv4Ci7ZYCTuIT8qVdhbg3JioIsyatZx1TGTwRZ43eo8uc51ApjDfu4ZeiQa
xZG9z3AMW0dX6ywq0oKCPTddWzthuNQPtZEYJzm//C7fjsZrqz/ORt6eVNN4lqe6PVqJ5V33Mzam
aDcWBUr/UMh/T9C2jkORb7+k14Ed09OySCamD2D8j1pm57Dz23y4R5DdvABNq26EtTNEXXVDW/hV
hlm2Pl95Elsfsz0YPtB/pdAzzcmrDxYEaWQxHAOHk4KXwKUHP6AQeCy5ZfJkpFkHKmuPFvBgv8A3
5J/OXCpsPfr2JNcGvfT3203YSiUmVf7/p2KsNsJeupf3SUYK8mMkuY7Ft7TE1sw5wvaDAS3CDDLQ
VTr7ouKxKFXksuuQS6I4bPKqrVH2tX/D6tcPpfzOd6OM9dgyd/fAAu7YEMQegw+9jF/ZHGHpWl6T
uUAOZh9M5ne0VlhPDvvkUjRhqB6l+hr1ly9oBBikC9J1HCctVUZ0W7DlTXPGloOGUqQGTGwZhMnf
2YIVJSnpd2PZ9deX8wgT534s0HXriTfA0082u1TzHr3egk2oP1z5IWZ9o7u6epWbLYM6iW33fstj
IwjN6wACyFZZrr4lt2Mltj3GrWA734djo/xzh1AHfRh9pnScSLiBLZK0vHnc8YRp/FK+/vi51Ipd
pAzqu2GkPMK15c0/Aoj2V2muka46gKaXZxB2HZIb0lL+PSpHr10VoJzm4pbp4SMVJIApsk3hPnBC
hOAhpVvBNgeUAgm2epIc/J+DVufX9dcvLXkle2zvzDqeWRuz5Hp63rF/8s97J7G1lkQ/puWg9azv
an28wMejFI2NjdZ+1WakZqVf2UYPcuy/5W1VpHQdZ0t0C+R5bEmJyXH/edZ30xmpLRU/XOrf8j6c
9cOVgqXDx2iu7kIYfcsrjoczexXVvM5V5YWXgKUUyJnQiJi8L8tsW7DlzRmeoNDvqFO1BtG1knS3
cvKt6rsSifpmAEKILfi1RcvLsr3xH16q7QXaXjTJ2w6TI/4z78Nh/3b69XWd84XcX8Sg/caDi0Mb
w9plLCwfri1YZ7Jb+t1axb9V/5C3zieW065XkPN8qLNeYUi8O00ZfqmdF+6la5A5qMS2b7T0IVtS
YtuAbKv8Ie9DUur5PYIB/U+tRhIhKWyIfLyc7L0zvJUmvEYlV9IzS9lMq7MqO+le8bJ174CpoI1v
aWVeaOSSlp6fsVDAipKVWe66dOQHVjvvpXtg9R9J1gZl4N90tbXTsFXWEKR3KcoZEibibwd5khJs
3a0kpSk4Munf6mzNYMv70IS204xBk7Jk4cL0GtTZPHSOns57mf8mAAxYLkrG16AdotP6xstN2YK1
W93Scrv+MykF26sryYCFlN/dt6Q/nEHy5iwBO6ElvEZbZ78OrNdyeT7bkQ1eJUzesqvFwoixrJC8
mzlu1eRYCWRgsCUl9qGedKJb3rs/LiUfDhm8SjnOxj2owKcaKgWuAVKDlXJDA8mxfLhKHPHaF+m6
/CzJsovcmTLp8+wyq86uyRzrIk94e6Lru/9uMfPdUGGrKjF5+FHRs6K3VloXuXIH0RMjjpBJ0dHK
HmavZDsGNRdtepBXdF2nlBYwznrcfJUX+feqVq0GR6yz2Tpp2BzM8+yaIBEMSxzSmgR1w27lbkv7
VqCgfxZau3LRHXZmCwMyOuRt5cPSteBs6v6tcLYtNgAiFe0auavyXOoMKpNeFa9lDM9E+OT68oDn
FtGddl3P/HD75aa+e0Tr1HW96zJnkej6mkdsTs6eOR3lLstlt0B+wJaUG/shb53VSclHMudWU4q3
v6SHob63sdbbVYmGVVyQ+29dEY9nAyHAow5jliTUMwRIiys+k5RaOntnhoNMz1LqecA89STBu6kO
XiItO2vLOdSkzu7LoG53UmvusvGizKV5UPsMkN4wFLsm4lWXwMtcc297ADw1MEV3aeKe1Ci08iOS
QRguM7M/sioJanhyro0eNI9wsthrRjQW4nnm4F4Uq3epP74uiPZPAaSUT/Bv6gOqcSOqHCQlL0Pw
KEvYnqhHVCBiu0o/xZ6DsqDZ3U8xWggOsIWTzt7+2bP8+Smtmp/wHS+9qZVvY27iqpX63/OSIXmN
D/yNH6ggxbPmtfdm64fHaj07u37AhoPWoo4zDLugqesv9Qymlyl5+VlXU3uPog7wqgjZLrVYbAFM
lpLn3KrQb1LVQ4VEMMpQJThujBirh3EpYSkJM4EBR4Ew0c5NYZcP85RUDxKTICsKB92zPEdYmEV4
q4iDQ1khP+RPwzeTzbNzqy5SfplaGdiRoMRxWBaAd67PzC0uYlSvVQifho+RqIqC4aHNCjBBXjsw
H24K9wakBttrHovtLapfUz9FT8MSQHSJnnw1+Y6spnKVrDLDpBvdRVS5CoTPDIvdGid4alDDflLZ
CX1KFU3bT+MYMIOgILY9oFWpzb3MsRTFQ3Y3DUP3oCWd9zgvQZ0B27NpW7CrqbEVhHqW7rXSwRVt
YHfGnDCbG0cdXRj/rymJ5oc1BZoD5V+HNrcdX0WW94jKTLSvwnaH7qlxdDTLPExTk6PxBpi+MDTz
xnaAOgNr1Q66rSftDit4ZDBwAC+9sLyroNrdNUuwJWmf56RgDXVA2siGm1bqN/lspsZeMw3tRoJi
Cv7OLPpK2U8eLHcvTFlsRtTgtfcBjLr22H9LhvyrwVY6uHDo/rxbJnxmkImgFYoKlZh+/ovtzi9h
nujfpiYBrYAgzmswZsCu0cF6nDX2kq0psW4rN+9v9D5uL2kaFw88Ag3Kf6t+akaFxpWl5r1q9K81
qkH3bpQ8DnbVQH1V6k9xz8aRg9jjUZJSwFboZ+TX82M97nqMO3bTUj3WUkz5YrBcy3HsYJPlKNBu
6TMO7w628u9OOpu3cqq6MbUHxwsvkMNw6syQRTvxwakO2y9og+RXGM7Jet7amNvHpmuPuYqszd7H
YrkPsheMCmcW7YuGubJt3kK0aD7BPe8fWDq+Sgqj3fYTpnWQobIRsaalhuQ5RvnxoMR9VV30uHAN
BKgN7YcViyWqwKC7Qz+tv6sHlpXLFLUTKXBQsrgig5mAZuNW6KbSnhHb1PaSlNuTperyqXLAhC33
xx5HgC7VMtCLz/b4a/07aZL7Z7uo4Zwt9w/BaRB52eThQE+bGQcT5RSJSlAFMwz3LS2tbWyRkHyX
KcVS0kHuOAyPAGdA4AXoXLNW/wP9UDolvf5a10F46e0hQOM9rL6X5UnK4yGsT6mOalM1Kw4L1oqL
WzjrgdcmiIK7bgmGBN0T1/DP7wr6PsVO5i3w7fgIhSG+LccMD8MlkJjkmcyysWywUVSLtajBb/A/
Ksoha+3t6G7EHPD/ckjqDuArVO388TRtVyBy+zw+lCqrgfsPv05qy0WmotSbu7RdeBRsO5pWCwMW
Rcr7aAlyBCbuJTn5PoqFkT9AXldjFteX4lJFuXy3VZIYDnq3fPg69pE5OHZZVQnLysMTY1KUG+fN
AoqPspSUfjhUknLhFtXRi4MQ+HqoXO3dEZluHrsSgMbHguVXTWUM2fF5LuyvKfakIJdmN71tpyq9
dccIwImG8maXsc+osltxTIpQe1HLcLhz9fqPPNTUl8Eu1Bc9rB86OtgH9qZhuiA6yNevN9D/cupW
v7WBlry5GadiM6e8T1EzeIsq5Qt85OBRCs0yuPeL2H6SMpDCxxRC3ad8qTnWb8mgma+aHxWfteQq
VfjmZC9q00C/fAjrdLrrAy29H5cAcT992JlJTdRu5h19Nmi8JSl1IJqykeO7f6nJgHupy9olzKX0
LfNqdLQ1o91L0uib4WLgmnooTQtF/J1tdf0nTK+QLrJG/RhBqHxremwRVPh654Vf+QYUrDzYmW9e
Riwzn0p7fAVC032zyh+z27hfLMVtb7IyQjrJ1rtvzQyQQnWs/AkRHbR0w/5X4NjtNyBb+mGOcRG3
G/9VA3yGhm07gPckFoftccYaFr7w31nQIn8XfsjTLQdUbDbflYNXH/FrK1GYc4rXTLHsmybtJjS3
++JVhzH9Cev3nRQqwNheQWB8gcmr3kuW7TfsL7hDeZbkiJrEVfOmZC/JOnbNp5ldOknJGbtBvVfR
etNhRN8G0wwuobBC47ZGKwZadO2jwmbn9yy6x90BLB6ynkjLHit/cG6kpG9972hqg0W7w+1k9ul5
EIyJ3nq16vdwfKIbSTqRagNTiPpbSdoYEeEDqft3kpyV6YfLN/9BUlOfPdFf509GDL7HH4NLGA3K
c5q16n3kQyMOfeyqhrx6AuhzRHaify699nMSt+otYIXhWddbXpUYVfkqce+kguSji3gqlTp7kCwJ
TFSOIhsCQ93pGK4WuMdmdvAs1WPoaE+5+dw0xcnt3ArDwvqIjHl5a09OcRt1kOUWseDyVlEJmq5y
kZlVp0Ps9YiO21HzGGoOVuCT9YpCWPpNtSrviG5meZEkHB0g9XrxVpojkpRGD5Zgqab1k79D0w9U
TT7irqy2AMWr9Bso6uwMHd856ex9fLMt4zZ3FevFDDPnvkwsABZLtXZS/5pAS175tGn3DOs03IiI
uUswa6m/ZwWvAb/7d95WRWKW0v5V9bp2/rfj9RYATGfHj/U4Nw+jUgGXLlyk70B1mXyJ/spV/7M5
DvZb44zoA+V6cZeFho2ycZWCiBvmL33lPkvV0Ujv6sjwvtZNrh7cOrbu09LDgKWuUUtBF/YzdKSf
CuJXx7jYu8CG7tSSl8od4x+dBkDMMtzm0TO74EaxneQcpaH6gqpKvZPTO/NXtfSanx37RsCIzBgd
xsm4sGZborpbWs+ejeY4r7uDsKWW75KsLlDGRaPqrqRPvbPL8ND7enxTI07+u2CtI8XllguPBPAz
Mv4HdQ7U+CDlIbjHOzlb7Lhk2hV0wsoxr2tSinVPS8YTr3a01gw0/dkyE+us2gPc7e0UlmPe2sDL
b5zQUo6pVujYUg3OxQLve8XrprnTDNM52Uk2PU34uBz6Vm0+8zaqQH9c5ztj52e0eZRfjffqDglD
0rGwTs8vdluYP+EkIhZp0s/T+nhps8SBpBLMx7qq6odYb+uLaVTDTeS2Fu6+foktQeegjwVYlY4P
ZqZeIovl9/63OBg/J5Gp/KWAtFwvlOUaUnGF9eeUDj9CRXG+anaToXaszS+hjTY4Q5TgEQq1e84W
UXFV8dPbPo2tM8sB6aMLFQiMc2OxfkZHZvtz+I0O+DvkQ+VPPcAHGXQSI2wG4Ungmn9lKCPrXf8a
YM3RtJ/6DswyOsXNq9cyJ+z6SnsEt9EBz8FhCd6Vc2Bxzfcvum7gQTU6i6SBmuIWp3XZrcQcp2YL
EAmE+y5B1gX/mk+aM3iveep91aZYuTd7z+MeIN9bh2l9I8nOQHkud+Luqsc9wlQa47JrVwJ1KxrX
+xxASN9VQ6je91Xpf47q+ZtuBfqDpOYFAe7o1qNU9TTnNtIs/0lSYR+c27RMP5mF7n/2Z/YSC6t5
KQ3H+eyfRz9zvsV8Ks/tqLZnpx2C74V+rofa/l6CyMIyp6ovQzAUX7G52/dW5H5iHnmHyUPxUPsK
4vkB5I2uD7XdmrcURAU7zjjrLkyW8YzY0cRLhPCaERl/id2hhZha6ATd561CY9TGobI76zRgKfjQ
LQENYzo0eCMfJCkFbNgWD82M2xaW1beAnbhy0FWgGzAc3bF2VzwYS2AjxXvrKsZ97lTzJ1YBvnZl
NH2fogXo0cLnQAcKyb1U/xrPw/R9rCNrPy750ZL/v+u7SC5t9X3X5zzA0/ZN4CL49vf5t/z/Ov//
ri/X1asB5rZnHs3civcDE/bncpjqZ90x9bO95CGXUT9LQc7kd82TKghFNs/lkvfhWL6cyFkp3jnW
+SZKYC1sS69q1BMtI/udp2If7eXmaasmhWPsebu6hm8QlI9K1loQJuF8jVo9BEeHd/3Qo2NzyEat
eJRgNHleRf+m77SmOuphot4FFUQ8OilJoNCu3rVLIEnbUCDdr+msOvRM19B6/LtU8rekHCF5aNvd
5hGAti1rPdOWTun05tF9LLldP3rsP1Ak874l8JloVGV+9Xy4pProfJrs3vthIEDHaqE3PFqui+Fo
gt5KkaoRu6+wiSEeX5tSORm6N39BkWE4d5xVBE/foGVd5RphBpyvr1rrHotr78HvNDa6lnNjXvGo
c9c+gxuxcB0wjJPetOONXododv/jsLOa61hhATmXyZcUSNCj1X10AVnBRO+dq5maJeI6rf+cOYny
jEB0d9AvHjZiyTyj6WKgHYMIuWPuGILAi4nH+qxUWX9m8ocsvvGrMtvvSIwMX6IYJ/ika/vHqOm1
ixq32dUfU/MhDHQ8MZRyfkvD9Begw+wXB4fYwd8opok6Fta/z/jJnI2xCx6qommeiyUwVIaHYYFc
4lLB0BcqUgNkw2rLBy2FF49ksnocvKJ7kPpSDYOnI6aREwZoiNMkiyc7kHm8ZPvkOUCs44gvZfqE
6BAGERbGaEanjid80OoHK+iScwW15j7JIFUYoznfOS7IYtjx9q2TDdG1QMr41jMj68qyR3HjTfNw
k1XjeFXUqLzNjAJjH7+P7pLGR+JpcNy7pJzweq1ZJIm6xD/FbaviwKDWJ9crRoiuiC4jANU/sT9R
HtPY6Z591J7QDQY7SI8DGqjq+5e5w+oHc+fxNbKQR+7MXd+FLEoFhfq5YQ96H46q8Ta6Llre6J5+
wXum31XRNN77+FAhQZ2nh2oKI5Sw0I/j2wThw0/nP5LGPfr4kX1l97pB1yZauPZz9AKW9Fdkq/Mf
SmL8wcIv9HIrYKE8cPVT1vJx9gfz3C9ncGP8O8CBlVg8jEyo7AmRTiAmfxTgEvXO/OGBNWAKmA23
aKOOTzVG6osa/4zoWn3vWVOHFDJvADOj8pI1GkIyiPeNDzFqLQzKx0tuKtGrr3jOg6PBphXn99Ds
odxZ/nDp02H6atrMnTQteHUL3hRtygtkA9TxawQA8BiUQ3+Ro/Q4udbGoN3kjjYcWEssbmAExUxV
F2Sw5WHI4be7NcucEESUKhJ7l2kvJZL5sWSrPmboF25JiUleVbnw0NjA22c4Bj5YZYuVY6t0bx0G
ljejr2bIV3BLMvS2WbccYHosSRTtvOPUFvhcLkndnCAtmVZxlaSf1toOdmK8w+QBkpztMClYAj0P
8Xsqzam8Hb2kwsGCmARbHYlJHk7j1G50IEpDDhrr/3DcjGBUCUH9f51bku8u7eAjcGUktHuXtx0i
1x+jcr7J0q/NFIav9Ln+rogd66r7cCv63HhRPcc/G0Oo7Oecx+x4RfxkV8VFUnKQaXgvbZd595al
XJAumh+8roFS2Obtl350qp0xOMGPNlBeIRR5f5qadspdugN0wPeBlusRFRDl7bL4F4sZj6iDxH9U
UR3z2Wnar4vd/T6xuvKede5bFRH3e4gC1X2uVeEJOdN5l5hqdb8VSCkDrN/1TCx5itbZq90bEBmc
m5czyCFScUv29ujsnKFmz/Kfi3w4tTIm8IV0/y0Fo4pg5nKR7QSSTAf1wuZXfHNwB8W568YAAyKs
Q3F8UfoQConuPJkoOT6l9tL7agUIAzN01zyYvlgqpe7FYang3lExLolVpP7X5JKHU/dwHy2B5AHB
1I74orELspRuBVJP8qpazU7mgCuAJFvbyI8RsjCHLp5Y3q/qPyKIC16h1t+0YIL+1pfTm1Myaa+n
xn/J57w/ABXrn/UuRg3TGbNH10BUJUbE7X6y+uFSgKpFwTECs49t1dVKPTRBll58cNToIU/V6pQx
131S0dplxYDV69SqFRbWi+wzvy7cs+btfklsFFCs2TS/4yn61W9S+2dp+TcqC5kBSjjwmpI6YSj9
uShbG/k+FhnY0Oh+jZN35+d58dNo4h+KySo1vSUAelBDltXjhmUitWAh6ZnN2fDZr4cGTXMmEFI6
OmF5G2ZQAaU0x8Lzzu/nZielcRpmeF6iKSelU2unD7Vifk+WM7HjkT+mdfUiZbHpsuaE0BJj8uix
bFXlIcZJiHhgzdGjxCRQs+DbrKvVdcuSGG6o4SHGx2c9aitVncw5x2xE7STPaULkJt0G3inioPut
3nYddcjuG7Owb/xZp+4c40oFE+llTLySLSKfzRMt1W49t9NuVXhUcNYj7ZzOSMVIgQSji2rQXlnq
1IoyVaftGM1XfpZzibLdP6d5V8VyYjhkcvLtbD02HfvemcrDel4p9tOYS7yrOduKsscOyzwYtgcR
bDm9MtRQBGGwvjtQCtZLyg8MM9U/eab5tuYZ8gu2i09eQhP0nU69NmF7+Nf/tNX+fV7tzyxAt2H9
DctdkNi7H7v8uPU3Scl60a7MHmOEXaGKn63WVW+LpZpU8M2aZR6JSokEk9x+iZpuh3TD8IfHjtC9
0g0nRhvYqY3NfZNE1b7GwCKIoJoFTf7DKpoJDT0wjb16tUN/Pjte9xew3OmQIqyoRj97PcE60rTx
o/DQB/OG7hqm7Z915nsnxky3LhKmUaVHB82eFilb76etYJEddzulpiNHaNZEDt/1WGNscLdy6+SN
eeYFEt5ns+m9Xc9rh67H9Fr7FeDi7rMWjJwMmh+K2MlDrzZ3Tgz/sgL1xILOMWV1qzD1H2Ex3Cns
ek4FlogTEgzlsuFXKGw6JPB9L/CImaZ6yW2kaM91myhPasyUt8TP6Knyb03GItjLLVnD2EOTSpP7
NU/DxGU3F0N23Y4KWMk7ZDWSS/imKk9SAAftRzvDuKraHirn/NJUL01qDk8DA6HWqdFCz5mSDzOQ
EcTLYn5I8FkpMVnBIQfbg6pzUHZox90I1dT0wBta6UOvjTiALcGU+s/1AI8/K26dYLBA/RMUrBbv
4ZiNJ71Aa0zychQYzjMuayyY/p3XzQwkkDTVzxUueoVr+Y/ZEiBH4ZVO9dTayDWlLbo4I2OYp3kJ
otQoL+7kTDtJ0oMYTzFqFBCGmjVry29s80tktcaNZLlKpaNLNs7YhTbFUfIkMHRfZ5sIzUap8q4A
xTxjatYLS7alF+zvTkV+lQtLnh8OO9trjUM71exYLz9SCqNEzW8tGwHCJctiWf3BcZTDEITxc1Ee
CwjBT62mRc/smf8ao8q/DppxjxB5ejdiVvUkgTuj9Y+slXXa8tKpzzFxQ5k/UZVYgdLoG3hedzeJ
lVhPLPZb67FdZB/nwsf9KGybfZ67TNr8FI+h2Srd85rGIak61UVq7sH5Uh6Wln67DJ7jxn2cPUYH
/VyxV1R15pPnJcqjFd0GS8KI4t/BaNXfOlYtbyYzXaaF8H1w/wOYsdUbE1SO0pmuV07kqIWNd0X0
hOFd91AW02FtUXMZBWCN2x2qyM1jUWfBs8ki2bMeFy+lH4y3Uk0ChmT6Dlug8iJJqauhsn6wKpDj
cpTkwahIoSQk98zhxr2nBt5TmhveE7rc841hdN8Dv0YlZMnXnazHSSre+bEL81+qoYB5Zec+vJca
jPye1EgzbqOZ9ldMUXtRAs9+gizqPOEgVh210MXLYJydJynQWsQ91ZLNGUlKAYIp5kOVMmDEeUNB
OTZs2Uo2jH0f0f8mvXW31Q1ZO8XMrHHOqV7FJ3cCMYGcZfhcwoY4YM+SHA0HZbS901b+yfAMlMPR
b3lG6jl6NtsGbqiRsH4wsh7qGimmQouXiQSMXWbcsnDz1OeR0UYZYIenYBbiL0p9/v+w9R7LsTJd
tO0TEYFJEugC5VQl79UhtGXwHhLz9Geg78b9T+N0KkpeRUGycq05xwQ8/P892z6Er/daDWT5ka3h
ob/bolUiwqGv/p4R11wyv74aNpfQuEkY/579PUx/QsntgU0twsm/T4KuHQ+eycR7zgC+1MtT8p/w
atN565Td3ZturrRZBnaxm/Hhfw/UyFgd/j4u/1wPSpSvYjMejZuTptv+BbKJcB7JP/+R3QJ2gwZJ
UwDu7tXfg9kO80rAUbfxN/7/p2bhfaW5CQOjr8A+/n1ZqRWH6N/TDOwMyP88Y8wBOJ+hHZS9/46Y
uxBBksMZyVzJCPHvKP73ZWAv560rc4B9QtwBDjPsC2KnLZaGxW78WUbxHUGLKOr2MBP/FdrGY0yu
41U9qjeHw3pOiQPbD4b4SBbh7eZNVZvza2rvzIpT7v5e7/+O9t+zv3eAGVayEzHHSiMl7ayPZtjl
sTgOBLVdSatuTpJNQt5mna/p42ES8rngVdv2jEMfU4fOO8wpYHTU5C5A+lWzw6zDxLyZ0qpNce1s
b9bfsxJow64FC8J9VxlXPWSLuJUMuqwGEl9ezJf/68BgUea4Sa8HoegYgaaVEf1+Gm5tYn+JMtF2
ln2pp26+6hM5/fdgiXS+isztyJXLR2mY7RWW3/bKq1qg439PK9dTxu7v6V/06t+zv4fciVrUTh40
jE07X29xLI3VYtCh6Ph/nliN51SntAQEsHlEt5f59/D3gv/34VhakGUMcjOjzcO0bhrFv8NR/3lO
/54OKw2vqnSW8H/vzN95+r8P/555xkS8FQZeFu8aTiAP1ib7+9+DPYrkMAr7nG/a+7/z4O8h3T6c
GHHs17S//H2qiWzCHWKXauQv1kD9JRpITfH+qrp+KIy+I33UqvCAba6x/546ozmdciBfmOQ5phsf
ohXEGPw9/H2YpVCIjVT77SgppzPBkIO/9o4iFUXL5rPj1qFFTNdQz4sfl0TrJuRTh7rbsosx9ehA
7+fbK+Yno9nAutQj5MbWBM5hpV8Yne/MUuEbza/Luk18GGUMStcmuUi0MNdxNAbM23t/Wsqb0uAW
UXmtHXpQVs96OwQsGQ0jdDqLTTuewA1sW9tVv8d9bx7XiQQh6ZJJ67wO3VDtBUMYVOyjIoulj/fp
QBAlSeCaKpmPIBMMueGyaGS3wjRksBiLtou0gVgYZe5h/4OnW58tUZyqpqF/RyRR2ov3dmrJLFyK
PfildGdj9KuH8ZLEne5zc8SZnNR12GPISMYL4Ff0JBkjXU1n9BpnNFXwUgVA2dL91G4Z0YOFCpcW
BcPpYG3MiXxjtw8bEBW9S69Rzb+9w4FxlUdUCj+/Ku8SL3kWpARsRVWmwzUlojQ1aFcrHfCtRf75
Qmhmq36zCEe2jpIqmFfbPUSwbrRmOA5mwkGAQ5cKyZEWCV7xfhLoYqYXz91alwRBUo/13w637m1t
MQzYMY48VfnB0haMwBp6/3HSDlQUa8D88YPiOdm5C/79RpM5bCJkOu5K7Snw5rjg0ZBv8sLjyluO
uXs/g0A6MvHUL4hpSc9wSWDQK97oBpcunvkxBhjsxq5O1tYoYE7hekq03yEiW6abr7czyMzkcF0k
64/NF4Oq50bZssnWnOimNsevtoSOZHKJBsakCGtaJuaNiUNijp6JkIbopc57EnAlPjEc3GFBO8ES
mMLXXC8COWxIEVjL/mwOrxH3ixDKq08uM/mgJSMcl78lWy+FCbGqAFXOAtHLvh5bbV/GfXS/QFxf
W/dfU5CqF+vx56K0/eCyEZwMFW4FoJJWckYrt7e95FuDw+rXM9nExry+eS0NCxqQhvbjEJEI18hK
T5ZBJ8/L9HuIC25gLUUYJeppMdw9QbjIRxKkWJrQmbayQ9Lyr7w1xv3azmO4JEWz19yXRKsq387K
aNcVFf0ZVe1tqdWXNeEXTgOdwdQwbuM5G0BTLqdR/2TnnwTe4qjd2D32OVGtHXld9PN30mvejUGB
ZwGQ5FqEHg/qBUWuBewoSwJSPEufatAIVvirvkdgqj8sc+lnTnK0hab7CmSXzMQLILFWIJIE81VQ
H7V6WGWkr7gQQ3VjPBpWbPO15TX21GcUtx1Qp/o7W99WMwe+ViRfiHPLsDefiVB8VuglmbpAS53O
HsjUbbYxzKMb0mubl9GhZYYIWEbmL+0bECbyPZvsm3pmaF94F2HybaUxXVs61T9rerZTpA4PTX+J
1pEA2Wo5EM8rSZetkuPyj+Rs+tVPeTV+GCOB8vqw3ImMyn9cN1xvTSOQaHQGfYIVugIyOaIZBmwY
c04EXT0CBMs+FQfJ7xpCgTVLOzUzRVYijDYYDhx7PSwcGv5ECpytZt+VdnRPtuGwY7STBXPrPMu5
DK1qZCHQwNAWxRsZ90VoeAy8+25I/b4vX9GLYnIc2EPPeUpeEupN2REkvOXEooyed71WvADzvwed
5vr9q5IQ6No0x3c/ndzU/K61/LtMza++tQgL7CDz6+yh6HAfqmlc9m7JsCA10LK7BTqiZInfDLqg
cwnsb1rqRz1rb9qtUVUt2yD2x+odohcm/uEEqWyvhA/3rtvNmtzszs2tSjI/rSXdkk2o28bzqTa4
KZRohCTwPlgvrJoyDjLj1JXprYMQw2+K+qbM69/Sck5tKz/7lI3XLO4StyhDoRdHhCr0g6KBvJYp
wlfvTlcDaWYxqOqwRYG+G60MIs+k8lBqpNGb2rD4ml3NYWRpXy5koyRSCNFTaycIlTIHRx6WuXsi
5o0xdCkOdAEO9konM6meq1nfC1K9924i0Q+jWUltTjOtfvP0OrtSQZy4G0PsQVkJtPHiZVmHIoQ/
85R061c9y1ezXu6VDMxStnsZz9craM5cQp7ryZ80pLyuwVi7dQ9nsDaZqIn+lEcRMm15mFItdFOy
7t+XtPnw4uJJNuNllmga9eklGYpjjwYnnzknsqHfg2QDTaMuCeBABG2A0brCDvOGHbjWhVbH9QlV
3i6ObV9PNHEXmHHwoYEGkF0R2x/LMH+QTV36TqE99y4gmyE13/sy/5rA6Vnt/I6/7AfZLrpY67Cq
9DSK8mnBRh4Uev3QjMDLUzhMKkdRzfF4FISIHWrGAGj+LHpH/XpgAAlMrT/F43hPphEZgi798Wlw
fnrRg6bgDkvGNlHvlQD5C0DZ18RE5KVegW0qLuZQ3eegeXxjneyd8LzDLL3Te9kD6IM2dKpne4C3
nyOWX5BHJORoksZ+JhSjvsE3jITPAZtuckU2EZ0dusKD/aWXwyXXp7eRf4qt32uKCAPSZ/HiddqZ
le8RcVnjj6PDoY9vDJLpa9s8DNl0nOto3x/7qdr3HBYWCXb+zA5nn9leSv0/gQJ2mpuULtVxIE9N
7wkWm71LXsP6HK2ceUq1n1Ku3smNfoqCCOUcfVo1d69yHC6mN9yNbhGQ53DfDPGHXbJvxEJGdMNU
vDt46uGT1ipgNEPKgyD6c+XcYCIANr6ibOiMiYpm3rmWjsB4PAj2GSeP3XJd3hA92lEHpDq9Ki6X
8VUONJXXwp19ODy3RTb3futABNQFgiOrjJ9qWfw0w9z55VBMYeuNJEZiOuwS/aR078GxKCKXBHJ2
Fauz1VNlN2P0MQ5cd+to7iUwb6dX1xbdO8gpeQjiTmoF09A2AiWKdgrk7isMQoROMS00i95hpywO
ssNhJPJkZUE3ynA0HQ/Dv+v6KpvKsHzsSxhRKtf0vWnBbOi79IEA+CHauPmBRyV5733r8zheDEBk
7MbsoxsNT5pYwG5644cYII0vWoruZfzoem8fK5CifUpGsZd7YUGLoGPAUSCMDytd4+KhCGtFFrQx
HYFR10s61vmxXJV7ImTy1UmB93AHH1XzbQzUxsvE5VnD18nSi9BqEuYmGIoZp0ubPhgsPyHuJFRN
5PesaXuJ0/qXkNHEF8bIWMl6jnqXoJLqnwG5zl07XBIGiWBR6pLPWV2PcXuWFIvxUN0oj6Eh+SKg
rq4xEL1Qa7+4DC0CO96yIsz5a7HZAeSumm9cj1uNXMLcHbeEQe7mkgCprIej2r7mZsvVMQWyW/Vb
W5UzxXiR+8KlBpMFuo04/VX0s4ezXW+ELHuG9zZPz3Y97QzTnimsCM1IHdgOcrzTprk5pVp+Z8UU
5GTSVqZdHSw6U227ThS0iTpg0rZ6WYY0hJ5lEv+DbwU7NUezlxgtVwAnjfZL0+8zrfNTJK2ZZOCB
aeVN2YAxA3Ev/AK17XG14y7sIWJ6UxZkq33djR7a1PHH1q6IWr6kBLNWNKEBPqK9y5sdVsa7TAmx
16v2HcjC1VitEJ/rDdH80QqCq2fPwKxfJ8+NcKiE0EC5NAn8Vo+pO+sUzCQS9Mo9IFqyiYZ0piCT
mHvkgivE/sxGEJBqWshsl+ZeWMuTqctLm3EFJhzhXBAqwVTyx3YiFRYDxOFylxjykMr5Y52vUM48
FyhSfXJB2l1pcJyIEr/BiYFsZGW/LvEqDcvWgrdfNch8m7YtgB7yZvZnzdhLAo98z9YeRS32CsDt
tkjVPhxUrFALAurDRpcj/SNnYdOsM+jAd5VY/0ypLfvIVMCSsZBCNGR7WhTg7agIbY+zv9bwDlCY
EJuY4F+hxh/SBEZSbv1acqh8OdPut6EmsW7SQrTBC5r6ferqJlQ5J8xJOfU1j7PEsc1PGi4/ZCg3
Z5UztTYZ3C9EFeWm8QCwrwyRymCgtIxQz2t7+4FdSo84NE0G+25+EDZcWmOej46hXOqArAlAzfXQ
U4a3zGjBUQ9nLeVsqzvh90XznBUVdiR5BRgzXGvq52nwSPWlSeHLIjlMJI5D7VxvJBL2RnwvhvfV
lGsWImRrOE3He6ea3p1++oIkelyXJZCm8VHPqQ0teQLRi/kimjsbPslUBcxB9EY8qty5H3sXW0ZW
Xit3ZIDS6gyyvffMHki0L62naHgYhQ6qG4YoCWIk7uhOFM5JdV3Y4iIMyaUbD+Q5McfodOe2Ydeh
6moKk1S/I3Dk2VSkYnpjtY+T5SGJbIUW0LlnoEKASxbBbF7fXO/BlRoiEXNj8ZXDHAxDRoFNgQm+
Lg4zsw4XKLbEnPuqG5k3JAetqa6r4hlsnsewMzpyTgZdk1i7OTPYiSmDbzXTaqeZ0grcqz4G2EnT
D+0C2eDeiOakcnZTq79pRcGoZTQP0Qxzb44IwyvAoLXOGMRq+EpapPe2daK+6KuCAmNyfJuqkt3X
dKvnJyppG+pwQUpV6gVGrSR/hjyEwtOCCG1u1VpG4LrZ9+IkbwlzymUZy0BTsAEzz1xOzvJai7TY
ReahEAykK3yoeFDjnSQHphbjW17FW4eanX+U8a55sgu4ITAr6Qw6reTVaYcME+ki8+d55u5tk+q9
byZKDiUHxoQ94+GEkGjP8WAofzcRGRl50twMcbK3CBLZe8t8bnLzX6Fh2E0yyO8bb6gdvlAkPTMQ
r/caGhW/5YrfeZrD3tDjUpqm/qZa9h4U4GWh3Y6eqw2jPIbOVmMLbHEiFEy1sh7vXxHRC0nT7zoq
LrqjATXPGpKFIpvRU9ofEwAbPqIlx+9q83uywE4Vz4Z0KhK3jA/H0I7OOtM/8VDzWM13XYM6hdf9
DW/mk4p62rdmcrOCHIbsm+cBabBQCNbbLiHC9W7mbsqliOGw+kQSg/Rb/ZJveRN5RCynrFEGQeel
cl48Yz4vHTASOHNkyVvdrerEZ8WbBRLlPs0986BtkctJs1wKW4f6nlbjPk3Zp+nU/k0zvXCNIgNB
VL8th3LXxcuBn2MKPsaAb5MTsULPuWFqIQlYhxeMpJE/tRHqoW9vfm1d65Xe9pNTjlSbCFPtFcUZ
0dVYJ85F7rFNZYmKLAperk1EtvR62w55zbsuzY/WQEtVopmgYftQc/D8arLutSKnZSisN8Xc0ogn
FZL+s/FUvPiS2OIpXuXRKCjQRUwoH6sTFQCkPfawrgm7tR0thMaQhGlY3XlJfN/8sPBGTH4mnJVz
ou4LwU5NdvhpsolYFKG/JR1BDYtZkwc1PQEgLfZouO4yR10YK2D004obUcRDyCbwMm3k1sV6ND7j
yv10xv6l1zkxc/uF7ItHU1ahiMkpJAIYCjhBsstV33G1YOtCIX7sLf1tHOx/mqPoK6N06y2y6zKd
ZkzG/d9ZUwvHhDq1403ewgFnAUAGt8Gbjfdo27y6WnxZIRWC1L7kplxp3PVfTTvvW0d7KYgk9p3E
moKppvDWbdQMEWcLVcxY1R5WcaH7tiiu6mj4VwksFMm4AqVE/tSNj04hzlYp+8DURmqqCvm9DqB6
zjQtFFs+7+gZO6zgRNFn9VdSJkfAFVddmuz13P5O3I4+VccUkCRVohTTg7k0N7kkULRri1OjiEwd
9WaHKvwzN3rkoiYJ3Xa6y3IGz9mA/i2qAAfbO/6F85jcOmmFSHi6VJoB30kaiY/pMZqsh2jAQhFF
v2ulPZlECc2yTp60/ANmYmWvZqDFOmqsybxZYI+F1mB8OeNwMr30sZ6YrOMA/B6i7WAnxcdiqNe8
wldN2gL0q5rXnE43Sz5d1xnyvCj+pIT4JFg18Z1a7e1m+RibzZencyPXSg9F4FrDHjdR21Gbb53K
+cAULwmthdasnpoEwJt0E5IPzyaRIu+rS1kQp1TbD6U7CSbo2vsaTxe9BSHtVdcmS7hw3MNQ125Q
TkDuqmGXTulbWnQi+G3t5su2in9R06C1NOv7Elrj4JQsLrIjbckewOOd12raReTHo3LCq200Z3xG
j6amEKfj/MVlcVwmsIQJ2aBZptPUGyvF2YjmfBVWqDNThcEV4wWppkAPhnXOSEpM8/0aO2cclJ9S
tB/Fut4qOF+M1eQ1V8irzKG1aWPoVTUaTDc+mF0WONOI4FgjLSpbbzAvXUGtXQ+tbe1s8Abcfwzy
KIvANbm61KqrI5kOUPSRgc/uCGSdF9VY3sPs0Lxx6Kf4FhUdZ3F1bRUvo8hDAlTvumR4SxQj8O0U
XBciphCW6PtYcqLgn7hZi+hAR/wtcoYbOre3EaB8dgn40IrW2JFCdC5E+Tgk5ns5S8FGL6GsxU/l
elCexMCNsUof/6QCsU5ThuZxc2Q39kio9lszZF/sfp9wgQ4nsPlkKq9RiO/lzW4uXRO9Ux6gx0go
USIa9ReNQU5nELYyLna+c0vziMqItl62WJQMbUw+pHapnUa7Ya/5Opf0dtfR2ZOXXYW1LSf29LO3
L1dQNKso8mPVXVe1xoCAX7Bzc+2Lfa+/4IUQaeQe51XDN1mCrCQkK57d+EqlE5tGyAnM9rWgyWxi
ixf7sPSlcaUVTLBanAhMIhw2am6iY88wDsvitSfscanfLWQwzYZVPmhLDzTeyfvD34f/fQ4MfcZ1
2RdR6GDhAMTfmNyrBsLGnbImy2BLf5rfXJEC4ybAQjrzErTecqodLOmYnD4kfWRDoD91rFE78nr2
q0GhOoqITh8Qe7Y2L2vR9QdFhd5N3MNURwMyHR7JF/4ch2JzdnH3WbXpJAzlHZzo1yGzM1gK4xMd
GfeaHrlbpouYnOPiXRsBqtYWpb2cjJ+ocrloqLDLKPpnZWIMaBG5IdgA4VlAnPWK1yRZltz2Kp22
ki3RzomDhi9yvhLP/FI98u2FRTgaoxMkZgDpdKwGz3z1cqDf9r5ZtOt2+3PpNoGxJPKpCfK9577A
zwN7WJEssVaBWrLLqsuHsrltMqH8rJgeq5jpc+G6p64RtDSd29zETe64391sA/GP27vFLu6zbXTg
aSVtw7k7Cz2egr6zuCI8UuBxlV2Rj1GFbdzOzPCHkOJ64rK2TpUSBOrY7N6OVpwIYBMoO3QJkcBw
GpioueVAaIy7XWY3t12m3uZyC1qcM3WIrPJ3Stf+eoC0EdPe1m12ylbscYNdLOYDlrXzEv0tXZxr
L/41e4uZbEcemsuGs0ndiuUxeyynl8hKoQu57NGS2Ip9LNb+PMBymOs5cL2MvbNjTz4z1UOW6sZr
7rFaw45ld0uLZS7JhzLSsxjpvkglbthjP0m9fO1Lt9hpnUgRWsRvMEawsLvmATeTHiD0YBncRIcO
sUN0DmlSjcHW9twpE7O6yXtsbtPWVSMY0s7zA0Gm/JR5tpiF7XVXfq44+cuJVmWkGK6AUMHizsR9
Gmb2cBq5S25VuEEupYGjST0ZBUBA3QL5ouoGWRUNK7v5zrMW9ks1HYuFPrNR2N7JFKehHEZ/iRlM
9SvNJ8fJP0eafNxtas2vED30RZ2c4kxtBbT5bmNx8elWxuBO5u5OL0sGK6b9r95GT9FHS4clMHKN
2nW49PQskcl2VzHWwJFi5D6SnJVVTbNz1PGdqBuFvy5Ao9LsvMqGkr4w9pBbYs3Y0vFL13FiXsYJ
AxkhP3QJlArKO3/u8vG+JTM97Ik32oD8Z/ry17HdBsVI32aGqGFMtDWppZpTplqIH9wRklZEQTum
+vUw6fuSmtJfHJzT6UpiudBvvUZYB6GP7R5C5GltM8eXebVLTAJb1pibQxyL/jzRb89dBO5ZPr/I
CpGpPjwzNeP9r1akP3Rko7TProqatjr7Vji1mSR6Re1hMUCRaKv0MjjMT9uOpn1jzRqmWHiQhVfu
1sHiZjz1byB6dpW91Z811rhVneyclbRI65dKrtbRMWvUzKJerkS/zYQ65DTEb6Dhc/KOurYgTxzv
xk4knBbaJDBg9zQCudDYZkn7pSy6MnCMKgpArlRoOXG9NllAZFsFAGq7JG+LmT+RL1zCVtHZgRBi
y1NoL7bIXgfJsY2MQR6zNEfAxGWPzeelk7zi1uZP4ieiExNLljVGMtJVr7ZnIyzOywuoz/kc1/c6
LRTOqMqPeFd2Sd6D++47tnv8baNZ9gSNKKbOVFkOs56ddJs6yGJ1FGzciRcuiVgdRXVgWGzBiNl7
6rpOCG/BK/upSzE8lGa0U9nyak24LpWjnvsIrycyoO5QEUTDEj3czunKN2m/gpQg2jrxv8aSY+i4
41XMDJXGoWcCRokX2uay+YbfzCFasjuljxrh0y4OGOUSu1FhTGgb9LQmHTqTsJGRhM2KM9mOwK1x
IeH6b67FMrDczJV5AlRSr5QVNuecaIzvObY/dfNXzes36BnCLQCF2+3d2ksdMk5EHzr6BL7FTwtT
7vUCBwUjQ+g1PSYT+h7apG4mZsySFJ8sUbs+0d69Tri70egIXEvz+prJn7MrVpd0PMFMh7FXoBtU
OuxzMPdSsbKvPQD2EQFMjDzktn3KrGi5kpHObIOtj6iQ5DhxPe81WPDokB8HrdD3nXsH44LCUF9e
1Gwc116nKzx3z4NiIiKnITDjqg/myTMoFIuV/z6+TvrhvZCMyKxfU6V3Lrt9NsHcFZWakRqxHRhn
BtCJp1GzHzt847cxeSRaTZg14U7h1GvfXa3erZhcryK6zke0lWL8nlwa+k1GCx515dNAU4C8Nw/u
byVpfljPKmJ7mEFv2GHQ+dQ291riLOfZIbqgzLJ7TTTQ8+2FU25tar9GihIaij2fszHx+6b60a3p
36B0KhY5HQ3WnsMG3Z7q4h/aDdIroZ8y72VnbDrdA68o46xKMtovdnFIQOAiNgxzLTuWOoHOXWTd
tb2XXdU957bVhjEH2V8aD3kgQ3Cj9exdMkzTTePuLNSzoTsL0jbGz2Wpb7nDZlTBli8a7HNdXaED
afZLthl2B/YdhLYhkF+b7wyTFVuF7NHUvShIWlqvSW2nPKNxUsT1eFtJnLnaF7326UOLj0xfddBO
4kb1jNnWufpynI3NItgadT3COsW7YujrIfbW/jbdHmy6byVK2qu/T8miJcqIzkOTS15tv0XQRPOx
RP6IJtdkLSVY3dU8KP6dWsKmZR2OGuMpG9OM80B/7cFLhIZpOkFsHV0p7VCs3mucJgKXGz3tui+n
XRexkSknfBCZ3811e2rn/kk5zXowMyvdqa64mZGMMTtmOmd1RXvg4iHY2B1zOMIzs1omcZRwrLG4
9MFU0B3eWV0/3qjGfSgqDmi1Fn7ZGN3N4A0NGd57l5u+28BkGRhvQB277aKFJj9txiGZ/02jAUXc
YSyfjcaLJVEWNv1H00JywdFFKVTuvM65LZmIhc0q+oCidRdhHVSMWGHmbEEb00/WLWEk1UB84VXe
jfMe8DfKxejGW+PrWLJXYVu2z80mCSYtpx9jTFcG+QMUOfMPSy7wKMe9M6zuvh1z2jAyfikW5p+C
+1IMQbrTlt+Z/OAssoyb1LZUOFRlvNcKkhFaw/11bDSa5fAyDyryBRjkwFn0wOkX1mdr/Raze+ws
YrKzX0dygq5l8dXOeGt1Z6D20wgxqpb4PFnNc5cjphg4ucz+CR/H2etQ+MRRsovSDorHaPqOJ742
xwmFOHSS3jOtIDKdi4nyumD+slOxPHlIfq4wKj4bW8x43GhM22sOgCO++wKzJT6imubrfo5coDZZ
8eRJ5tSmQ0YRLJArWS+3ymJ6YIvoPblDgcKqEkTTuhtNpPuqu17GvDggyzgtKrolLgTrC72I3JiR
6jj8znhZXsvK/unW+VqI8ZYqFWxxcs4jvoOzU0MQ1O9zMXJ2b9UZc5RbmSWCcrYv6ZxYx9YeTsZM
Dno5P2rLalyPaIFMdMD7Oj2WHSXu4Fk/Zm6NfiX7V60eVvpcOTcDjpuJM7NF9NS5yXlglkbP7dMU
w3AxCIvNEnfZa8Pghf1aB55IOFvS+wIyQxCz1tfdAazSCc0kt/JcN/H3Nx+FJE4smi0Sp7Wf2B4/
c5H/G7pk5ew3D1PL+yJSwgvJW9/Ltf+ILZqQWbbZ6TMmaBYZT2btxoEAUUaHgYmtzWFWndojfGKF
vcqG7Jn3/8H51zWdF8b0C2jT0vTvPd3XJrZVdvwz9/NDbzo/TTG8ukv/yBQiCsxMg5PvEJzlQZRq
I7YDwtjUO8xRNVKDpUCSTeSB64/l2rLl15k6O5F1BpT2z4gmN2grdGLbNKsasOezUytCYndOapbA
H64Wazk4XEFVXB9KFu5Iam/WmP4CN6voPLfzodaRtWF/T7qfyulfyZmiG13Vt63YGxF3TtZ06Mre
sRQK+nH1z8xdtOnzbnRTJHW6aMhlwHfabPEz2oLALjK+HfOHgaa7S1bvekaSFlYGaASk12mro+n1
kqvZXg0/S5PrptZIrbTKi8StlldteRgWW98hm7OpLqZgrOTBmOYY2ljTEsHSPpj8YghrXP65uOrY
lMY4Okl3TDBee+3ACn9YmuwnqdsNOjWcrErjdZPKKSRdHMpbNmFbBtoyvRhr4p3pbARzT/a4a6fG
bnaqp6Tp7qyRIAgw1fwbaTiVaF1duuX4ve1rmbMVahmXB+miE1xl5ReYevfIv4H+zQ0Tq5khxky4
E8qpQztozW5qbodVN85VqfZTpcVhm1OUNf2xrgzqVnrCaZXy7s3Vzk3W67RkAYqSttrpzXAVuwS3
xzqxCyiODE/rd16hYVdWb8Xc7TrVUwIM8Z1mUPRPVf0dM9BrM8IovVhLQ20xP+XQ3gp9OJZesewG
g3q3GHJJP8jCLFRAZImmuyG2/jXiHFusmuQEOozDfj00DrWwsbkr74eMlE+aX6J1X5igHGZi4PC0
nC02pUlMGTHH5i2Gldtk0m/TaUTtYZyauCj3Bu0BWcq72fQ2KQ/laNMSpLigdW0687Wf0ycUlpSj
cKjsQWHUqORNtVqPkZU9CNaUveuMh7xbD15jXEXcyTGLBmPNgIxoyl2W0Y0ksTNLO99sZytERslH
bkyx06CL6Uu65ni50zo5LMrYO8NAVUKz0SOzwG+04iLm7jvK1HfeM6vIVt9oH4p2HLlosPxF9ZuZ
yO90tn9GVcPrN0NLL5oD8HvmZQtghZZdu0z+0ZJlYN9UHc0z7daq16fEdl4yZz7qpnVqE0pVbTAv
4Hewewg0OiM3RLt3R//yawht1+oNNwzQEMoTe7vlDqtP/7oKbGD+T1iCHLb8RFP3Xjp04oqhfl0j
L+yWVRySwXj2yGFtW+89GTdFfJpctAkhBUI7UiDK+WKX5J7WJg3u0n3WobiNUX0L8EihvFKPraIX
M8SYYWtHXmMcI9Auah5KjAy+ty6XavTCdLVJUeJbmJhcLDgpjFndve12D5ZdfnY9WWWa7sDaR5Cm
qydP0F62PGwFtvv4fwg7jyW3lW1Nv8qNM25EwyVMR3cP6Fk0xfKSJgi5De89nr4/JGuLUp3b+0wg
ZOZCkmKRQOZav+kbjQWbWHHLpQKNRgIwXPMlxqATugnyYsKovmZqu1JAqZa4hg6hfm9pNp6h6AZG
5NzbwtvNjzzqAm9TFouFGWRw06H6eKV4KI36LKrBWVJrZNuNad1CKY1L0lr1OgPT0zsgH4fmoLdU
g33KKZXyHSUHrB7JrS76CgVJcKm6zZ+2p16eJBr7UntPCp57Y6gVPNembau1r6lKCgxVpJmRvlUg
dteuxaKEhWIPW2UuA6InFSI7ofojyQFWv179pXS0TVuZx9a20UMpcIaMuWcjaGHnJDTb5tQXZnPS
8rA9kYCYKOv1yg74SL+olWLYp7VZPEamEj+yrZ7PZUdew39Ep4jHpuWhBekFvrashFpv34cJVIZu
ja1heS+7gANQhxDm59skUe9H3MedYS2mungkD1M+Ahd7KlTEO2SXgb3ruXTV3TVgjkowMN3wboPV
bSIS6bD0e13ZyzjA1sPDUGJfP88qD3BLdgGESsrWvDPZV1t1swRhJ5Bx+bsvCZ2lhqjPvYxAu2sE
7RKR0BZxf28O3fuBvd2DY2b93Yd+k7UBUjo9Ba2/47XSQsXCPFIn1c+37gRrtbMPwkhOKvuTfMR6
KhAX9iKbQi+9S4Sn53PpAZzKi765k03LzePZA25ah0PUPruVnxz0klxi5vctT47GecADYZlAv2mW
mT2cepWbr7x0rNx66QPW28tmlLjRFmKDubpO7Hv9Ea9Ckmbzy1YJqnOxdg2VL+W4xRtVF/MkX6kP
sWycPMcnIUF435bpju20spTNEObpqXf1l7RUeB+qem+UWv0k59G4klRGVR7lRCID1FdmrreRo00k
liOYXlg1Sf4gDyIpq01c8dNCKisIlq2Vo3XRp/VSDoNozh94wXBX4cHMXXyOScMpAHVFUes2T1yP
A/uBbEuSQt80jRHek2IPNnk/JBdK8DNyoCgekKizV7kfdo8xkpqrGlWFp7EqraUH++aZtVe19Hsr
eW3IvvG7E/1bMKFnZyfC/pQNIlskSpt/MaviJ6ay0CWr7M3povT7UGTQBiPjRzYBZE+c/K9mYEWR
UlOhwpEvO7XgxjGpF29gRbOojmSrgOSmqNCYVgT8AGtiljsd0VO+DaiF/KQQcTCaqfyRVPaDDcL/
W9hHn50sqL6q7AlYvdXuZ53a7SKOknETFj7WKK5WPmAmj65mYnMLmg2XZZ8fF1AqJ4XFT1eWD3JA
8zWbm4RXrGVTDlQhyaHITxSWO0x1jSv8YW0BMVvJZjNPkNu6s+4GB0W9X6+B13MOfJo6mujLPFhO
la1uFENDhXiOkfO71AS3Qym661uVA1nttduspqYlQ+T8g6KC8+8C6v15CZ4NRvpu6mLsIimB3uMW
lO7aUkRYghbBiZ+Zsm6UIXpCxCBcVppovqSJctZF0fvUiB8mxwv+KlPxFYC3+9ZbuoMFcgNttrcT
sipueVCy3DjYeu9s2Lx2/P5Tnbq40X3qve6TyJFyCcQa9gB/oCmeHjK7sD4Plp4vfb+fHl0tzDeu
lSK3k9bdHeh+Z4trs3ePrWm9MspYfQVRGCGYFFxKNX7MJl0/G0WK0IJh9ZQmqAW2cVCe+eJQKPLz
+ByzddoaaC2c4thMtm2JSkqSUeBK4348xcJotkYGqiAzKf63ppaetHbUtyjb+CfN1a0tPxT7GMcQ
AXJuuPzK7jJAJ9sCav/OEFHwwGqEJZ1mW9/95A5dCetHwz58UTf++ChDQzEpZGX+Dh26+kOoAc35
UcXje9s1grtvGz+BnoqOeJ9tew9tU9SWSWfIPhKe264s+mDdYxe6KiqVqp/XP6R6jbNy5E1rPZz6
B3nAXtZeGshJbGRTm+O0DiaubxRiW3Brw7g7IpeNqo+/18NyuF4XRCSVHd2r7iiC/5hw80Ooikw/
WP9LU7jI3sBTYjfo7HJcVMBY9pCB4SU8GKgKrwDtDGvZ1+eO98DqHow+ipvUhIiTfXZvrPoReSbZ
6gMvPSNRtpMtORH8NHcX4Z4HnJk55EGYwsO4md/QrQ88Z0Up19L37a846h8rHWm7e9lVuE6GpFu1
yyss1IckaVaq3oOuIIHSbJTI5G+HHWSwho0IH1OZYnJZen1v81gACDB3kpuMl9d2XVYI8JHHvUbK
JsL5pJrmw20KOZALv7m3KKmjOe0gA9PX95o3qjuZuM+UhDfBF/P/0+kLS90pGil+eaEMlAc5AA+V
cvB88TQVwMdj19r78wa0DCrj3JH/uffTElgLqoFfyBrWFHlEftELhCrEBB8nbyk4Gnb2M9Nz9yH0
Id64Jfl02Z/a7hNyH+qTOy93yxJajBK0xGf5IS9QhRIjbtPemJVr2d8G7Ij6tnijimMjTjRgrxpR
ukwFlrNa0CuH2ubbtJCnzYhzaTZ0SJkL5SC7qihmVLavp7L3Nt65ENeSVPnrQ79sfugTuqPt0zJe
9w45VHyvxkOgj+8HVa0fwpb/62SCF08DW3zSIsgHahEXXyja/RBmYX1V7Oy10bRmb1qGuXW0KFi7
qYHqBxrwr2auUT6D4ZHpDvdTX0OXqUrCNxwvMTXmhgkqQ1nXxnhwUNnyxshYgQrn/pcN57Es059j
gahnW+uffFGrIEhzhx17r9z1bztd65AVVSndL9Te8HdemrG1bqB2OXr6tXC1z/iTK48IZueHTEdm
MLQnAAlDuynTInnrVIpoo5JoGwUK1xfLWzJBum7fusov7rSySjYqBLF93vrpqzOOe5KR2VetN3JY
T553SIMuevRM/y/5cpPu8Bcsh/zeztPu7PlUGYb5gvl9gKCkphWBDcws39wiJ/ktQpL0JA9GNrSn
0myB1woHiQOFXXoJQPJk6KE5LGQMXM75FJg2HDjz8N78NYUMT4viLU2TfHebOjGABZtK16zbEmrA
MEx7dFvcs2xlMQQ0u0P2XjajChQL8NR979Rnm4Jgs6/JgIAOU8NlXirV29hRV40ys/xsT9StwyGp
v+ZJ+gbMo/+ORfOpZT36s+4sKFmZj4N9Pi1yB5rAQmEjP6ejXR9+SzqAkHF8c6bbp/DEG3jKs7hc
bpcozOlasQixlt7K5m0gTpQUH2Rwlh3p7vvwVemwETcQpD46VlC6m7oA4tsPVr0PjPZOtuRBhog5
TjbLmV1k9j75ssZ+CAdV2WcOvK4Uljq79A4RBR3y1Sqch2VMpXjqMknIiVZCEMNj9TtbeuXueomu
JctK98X9NZi/01nDWUJUwn6AMMQkv17jen3vpRXfLF6jBlJwGIqm3ywbcNiPfpxmj9685QjVCqzO
rz6nbptVTAoM6A6ScDBX9EulOs6x1KPqCJfljT2xeFahVaE3Zl2K2kZSNgJPbvNFPMpBgar9ChxI
sVMLcIJNZxTbzAbvmjSG/xJ6ub0uOsQR9GiARwW9E/OcDqrbkFrPUwLKxs195eeG+pr3M+tYkhpV
I55T5loDkI2PgzCCVRElEIhACjyRzVwPzHUxhCGepsojcWrr7DAh2bE3R9TdMJtoIUdtg0rn2Nje
kfI8AqNhmJyL2qrONog1SuhV+K2007sqi8RrZRQ2nAofOZApDd8KhQTCHGD/eSW11JqkuhN8Ay9y
vdLijrUsxlq/UFsi426XyXOfwFBCwDN8iDwP3SitySmRJPa2Hy39EPGMAA6TtlS0o/zI/a3Zjqlq
n00+n7Udx8ZDnmB/F6qK/TzMkkXo8S7K0nS2detN4yKdPRhae9ROlDoTEpeobs1dGQj+UzEfrnFN
ZeZ4WyjvV8iRZhxxSO5NDwtCyO3UuNcgEttHy2iDp8JCsyJE6G0tm/JAgGlb7SMr+5kFhPDQLUD2
EaCZpAPJgPR7z21NnGk7/2BlSXXqgz5dx2nSvOph9F3+qTXjr1D0wY+I7yrJ9BGji/kaB6migzlf
k9jkFKrIrF8nYy4f9N5PM7tek7mJttCd9P2a0gKXEifZAUqVe9Ca0T1Q8qS+1esUJMoo8zcxz4YK
N2yGMjn08ZRFsLFS2nCTDGXaYlJgwuPDVXdR879H5Rkf9dFHhGEhVIdjNnfcDk0SYgAM6vV5gki7
bgcc1+twMI55psfrUETKGyT5+55v4Q8Rdhez7o03eAsZZfH630K9tL2XS1czGC6FG76HfpjVnFQ8
1vMyJo34Va8y40X1quLZ735rhN1XrbP064jm/jby8ZrCLfptXXmAUKayw1m8VgeesTD+KYiq5lqe
xhqCAOF8KNwIhUnnXkW361DF835NnmZo0Cp4qv7ZK9sow1d3k0HK2h2Vu0z4Bygj5jahVHxHVV65
k/0Q30meyk4tHRx0kedoin5utpBRraW1YicDatkrT+WhdAS1MruNFgXKGe/xcmTU/C+tWwWHkfv8
xeensUsGEnNaWmYXL9OyizxjFfraUEy9u/UPnq/tHIPCvbz0z1jQpu+xDdq9CzQOWmSHHf8kDwKh
T75Hqbm2yxTtkqaF+y1PbzH1SLnjY4wctlSBWEuHsUwIzNB/VhB/P2RZo5Kfnk91BcSXPJOH2ufZ
BTwpWNz6Ot0Zy9OtHVtTvIlSdMzkxVAcUWr6MA/pSoo0dW1xu3Kokf02Bwsne5mNgwq+poCrhVxf
54YXhAyyi68G2aVMRhuOuGes3FFPfx/YNR0CfrfewjDsFZVWYyUvlAeklbNLvavmSNlR9+DDLJYc
W3gaKU4zbxPlxhNmCOVCNqEy5dvaQGlJNnUTyqgCV/Mom6EVrnhA6s+Fq+uXODWfZXcfot3amHjI
RWM2vtUapV62EPZejipCvcdJc3rAKNt8qrPpOrWbmO2hj9oCPSUuouIxrtEVYj86vy0tQU0wF4px
7vFVetM9nEn+/d2a87tlGRZsqCQNb7d3K6eMebdpjUBzCUt/K5XQUx4Xmyb3wUXPYulXdfRZT/3W
LOsAJpoLhEaOyoFpSLizy3aiZp8TLcl2sjWm5YFbJRSfRFu7EWtdaIFheEHbbVjV5LPXQ22PQJmC
dOkhVHDOWQphneQJyg8V8lky+nqhbQRgp0tn9vUIL0Kpwwt4M5+tRf8Q439xRED+0CqD86bqvPzo
DrCOXPdSdvFLPXdnLjybKqac3rSx8zY0RrQkER8e5WhjRXhijPGrr4GebkwsdoZecd4qSGObrIqG
jbxK13vSkW0UnV0lcV+n6Chf0lE69YjSKxXA+aW8KKKQW2XKVjbHePw84TuLhlVdPNe+t5Yv6TbU
xrQJ5+u2S/RXE9ZYHDqnJjGoeKgq5GKMrE44ZdunvhTUXiLN8sCFmk/jmJjIDf0aHhQwDLdLpmka
uYkisS94tBoC1knQPflB2z1htETqMAEc6vk0kbzBQKYfv94itNZ76SMjOcl4XE/qrdFBtJTNap5w
ruLOc8lr+ioVSzRF3K1riG3TjtX9kMG3ZwEA1L5S+LWqiGS2huX/CB7aoMt/4OGUghP0Z68BE7bt
1DgQ/fvoRVj1N9dQsh+xpwN/scpPhi7KdYMy4ZFspHUqJq3EA8m1v0RKuZKhpUOdT+9V53FK8IYb
1ZAniaj6x6lwu4V8PQuSYtJZ5VevAKqolAOLMSUWhxpS5ToPLecN4MBJhjaR/rlzVDiIuqXxpsjo
yP9D7vXl0mYf9ff/IWYPdf0/5ClrKvl/qGANvYRZ+Q34brfxytjcJGo87QAHpCsdYY8X2eyqOFvp
gaq/mE39Pjq5vvFbU431ckfRKN3AdqZOYijRq4pP+kod1eoMGL7fl1pc75BNRkdUCZOVjW7ep3Hs
3oBAm3859aFOlOlnU3KbQIQ8glDO1ZPrVeeafGbeIrjQG9nXPi2DLXpZKfJ3SV8cycxhGTWffWi2
iDxjM2w2S/YBRJdlP8KOwAbaa1LrnGjG2huU8EjZyFkm5F3Xsr90dLBAEJ2zoyHydd70WEb4LVcY
bojxizs41wn6vWGbuGpps72ebatH0wQLOrfKyAfFk1fjdbCrAm1dVR2KBPOADJGjbqfnBwoIqOhH
FKhQAtsklS9OJvnNkzUfZDNIeuswYS4pW7JfRmgp9SOKPjbK1FkE9X2+ts/xOApEuglwvVlKAXaY
ri8FQv9PoQ9gstbAWUghdHuqXyzXiZ8opwfX/iKxl62m119Q24Bt3v1AbZxnGPCXB78wvZ2PdNDW
CZLsKe4pcjSK2v0wenWJAHT7VUW1aYWMo3ZGOhUHtDYJN0Op1K+Vqr34VdwjqYNR1pi5byLCQyXS
7PjYFmWPB4gxoto/+hf2GJCxM/8BWnl/NPTGehDzwdTBLYr8YYxCa1YUa09AMA/w/8BaVmZc7fWJ
ZcUtvq3rcKM2bNlkn7ysC0Dhj2GbbmVTDqhh9RPZenF3C7NBUtl1nt5D3rQektKr751OWd4CUJZh
aRaN32/T1IZdbpsJUp+8SA60bTis4iTwoFwwkezTmmzA7DpM97LZ5Z61ycICNISKN47rizeHLd2h
dwEByGY9jsEapRp1J5t2nL80lLsukKm8Jxjqm7ppxVsx+hDY3EdtiMwTpQsk+H31L2BY6jaqCrY0
sk8ewjCrj3CuoC0Tq065sfGmqtg3XfYZLDDUc9fTV5rqRI/9mImLqX9ryS1AnMGuYo+MGZTXeTCv
8vhRNUN1pVIdWsu+64BXfDZGXTvIFlKK4uJm32S47AmFpu5ZtP4+T5TkKqiIRllXdtdBJG3qzz4c
quscbC6Aa5fTZ8gvzrJyqUxHlP61+QYUovf6dGt53rUl71UDKhe3se6P1q/r5E3uV6S8jppT/6T3
1KrnG+CvyOvrzWOz4M5/c507+KAf/X7v92N8gtkYn0TsPbbp2O2QY4lPt355du0rBwpmPcgGwm/d
WcWdfiHb9dR9T3yA+fgznLxU5Cd5Jg91OaKpoictBmJ/D3iaGg6/tU073OWqn95FPT6U12luM3S1
Mq61aNbum+eXBzkXi4Ju8a//+p//939/H/6X/zO/5Mno59l/wVa85Ohp1f/nX5b2r/8qrt37H//n
XzboRtdyTUc3VBUSqdAsxr9/fQwzn2jtf2RqE3jRULjf1UgX1pfBG+ArzFuvblWVjfoiwHW/jBDQ
OJebNfJi7nCvWzFMcaAXn715yRzMy+h0XlBDM3t2Sf3dxXKtneldxwMGeK0MkQcnLZ1lVoH3LRdK
2LssVDAJSDZ+FJvnahLG9ZBO2tnk1npHbZjPGrUk8wwqv9gqmt8ubnFygJobBpp5iGRyEZIUFdmu
zJz+JLJ0OMkz49fZHIFySsYyDtxpwNbk5Onavgnb/KEIgdJ65vhby83UvQjccfMfPnn7j0/etFWe
RY7GRw+0xgHv+eGT90UX4jgaGD+obcxUmlA7tr8OVh2q7UK2m8ZUcdXx10YT1uwoiZNdZcYfIAk7
AxMBYZ6V+fOJEbSL4M2Dx27NM0ZM7/2obWI8PFL8+zAgrxqgxTSzQVXTcjNhGRLayVnNOwCrevqp
HEJtL7BLua+Htgbtwtncn5vWuLvGxhRA7s02PnRmp7+ACXcvsN0OVV8YL0Y8Opd5rFSd38bquYWl
wjO+a+M615VyX4PSP8izqB/fzxDNfz+7jd7O/N6ODrFeV9t//ttoxvzh334W8x/HsR3LhJukuipi
DOqfP4vADtBbZpn0I24y1tZru3A3Fc/vU+KUlwK4xV62rl22Bj69ytpx5RuOuyQBNLfnaHmI4nC8
6+1qP+I7dTLSQHTb0c1/m0YOyNjQ0s0VWGVAhQXkvyiflM+sex7zotJ8CtU+mRj+9Q0gVln5pfcK
H0m1TH1Sg2lYw2PzTmWhRpThsnJPBtg4xUqsr7U+qp6MNEM6oQ4Qb2HGILbVeUbT8+NHxwiqrakU
KCf0ZfrdBARO4mr8hGq+t54Um2xBYnkXGZFUFEmTKAJyJL+u89dzMFv1iFII39me+99C4Ny+aX+N
3ALRUEtWht9lS4jK9YM7wA0BYftklm7ADR7sXQh3fSP7fkVQvI9X2uA9AqapHgT7bZLRHvyYuSn7
AKqkmxKx/ZVNySBY+r/aGSIsDzJQ9iluFK0mLaof5MBtrjTrOhKVugmPX2lQ9gzWZUPRr/WH/CzP
bD3Nz4XIxEEr/fWHfhkhB+crZejtIjFfWc1X/ppWRsh+GaaDOZPTyq4Pl/85be3mu3/+tjv/9mVn
H4LiunAsYem6MPQ/v+wIxEOexJPzezxmK40adA5CF+3RSZ3Sg6U56UE2SwHYXFTRtMqnghg5/CEw
cgKb9ep8dSmDoOS/T3QLl1PKppzSKcR9go/UJoya8RyaRoGMiJcg7XuQPVNvjOdYdttF5G38Hrx5
AgtRX9zGUeJoodgmCNdo4Xi+Dr/PAhsMLwu2mOt8xiE6bbMgpV8dZ7xZupKn8oBiGfUrfy0bam9W
x9+Cb2HjPBKojntQknVYFEwnu66nHmvMTWMb3gZV/vxUZ8glFNhCL2y5WJj75ICw/XlNMLcBPhzx
z6wQJwdqf+2TA/IQuM37DLLpFsK9++cvgO1+uNtpmqGapmoKzRaaa1jmn18AtMucSi2n4dtQNZWh
LrJBQTXFHMSJ59NDLlKvQCPY/MvoZhAtXPsnzc7qXQzJbCmb8tAVzxZ6I4+yAQ4ALUDb9jayGWiZ
wNJF4C/I1Wisdk/A/v+KAV8ekAopzk6JgE4C3PmMANI67yn3ypbQ4VZC2nSDTdAl1Hh+xeFQNS/B
Wm8Nl2SlJHfy4ZO6nrKNC3T45PMGQ53fmy5qEqvGLjaarYuTkeRP1VyVkYciJsPaVcVZtrzRHtaJ
YVvYslCa0aLKusXn2ojgMk/hOzMChSrPUmtwnsuxOvYU8L/IfgSWzTsXXcXnxik+9rNH4zEAkhXU
h+p7/+EJJv78k7Kus03D4lftCp5kuuE4f/5JQzHCEvBD+0eFSfzJmu9AfasmZ7yz5nO0YWrQE3NP
uRYjvqeAQrnTdfPhvTuqXESJy9o7KUCnVqmpCuT0Bu7aoV0h0ETf4FkCsorKrfPWLtrqe5lULd52
wWsJGZDlQiBeVf01iZv2xYCS/RjDFJO9/Bijk+YhYCCbiQZkYzAUrHnmawTMxrWf8ICfnFa8guRM
lpOdJQc5muXxb/MPxW/zK4a679sKGQdPw1Pd8xqkwOruRG37n387rvHHb2f+oC1NZRU9L+YglJsf
fztO5pAO87Of1Ft61Oj4/OQn7KcuH6pAKAvZALR45Wd8G+5zRNe5Odxd44K6RYcElfK7wJyqI0Uj
1DZilrOpNXJ/kZ2dM7OT5KnnmfOprb9HFcL62ZVkdUq/cPcoYhrrzmmmrw23pppq+4T93EZN9Xbf
pqbzzI38IsdTcqjU4/UCnQjPOleYJyzrzpm+enX8PFDBfmaH8WHCBHDjo+oa0BiWQ4Iq+iSGS2fb
wbHti5NsIUE8Xt77u0vbOuj7dkXmLToDXWlAtMbKM28hXNqY2fVSXTGr1UT2Y5dHYEgDhMkwyAmH
R9Urn8dB07CP7ahUOc38f/GVT7a9HluhflbxFtoBRbauTWsMzxkKGU+GgwVhyD0MO3au/u9mnS+v
DJSW/vmroZl/fjdYRQpXNQ3ddIXFws9wPqwiIYxFwi0a5RsE0DVeItyvEMgtVyRjhpVcet+W6Ejx
Dmfni+zAZ5NQuVQfU7hz+Ju9x8s+eeUUTsO5+84CbZ51Xvxf5/pz/uuLhpH9Fwymcwzl/CGdD539
GKhmeZE/ZXnos6dbj++k8aWIjmarQ29klRWD+XtylY5sEupdW99zBWY3VnSwSnZxcnTQBvE0X0Bt
tr5eYIUVF/TTIqnrDDULan2KG7crliL5TjbBF5Eqw5lzp86jgff3qNyD3kblNlSOqnPwh2s1ahov
GHel+6kY/rrtSOV2U/G7H1MBvla25CBCht0eONdfcsuaoBaPEqJu8D9JQZhsIjjnXRin36OujiFH
jOIe6dz2YNeiWAscPr7UtgLDMTA+8cNa+X6ZIyPVBlBPquCpmzEl8O/Wrt8o97JrCAdgpCrOqL2I
2Dq0vb6mrJZtAgWymdByFw6O69zb81khfIh91pTsbwND7JqnEiM8GXbrl5O0Ddojt4Es66aFQe09
OYeeOUENAhYOSPpRi4r8oirWdwygh08jcl0bWxPj1iqK8ZPX5vcWeMVHpGj/wy1SE/PD5vfdlIby
EDAAldQl9AXxcX3hlMhEjbWVf6vH3lllnlfBzG/PEWxc8r9ZMJz8HP1leZbHWb23qvqcG2ot7mTw
3Ez7WQjLNR4TNUEFAQMl8m/QixoFAx/U/ay1zQ7/idUdZJAwTL/a6XCI2wK6Q4Wmhd3F+g97HFET
V8VZr5ziNGDAdyF/NQIQYFdQTkBHEF0bswsiLwvXhgiQekjE4Q4T/tTR/13BrcbOfl7+3Q6ok9VH
Zz7c+jrsyVQMThY2VrVrly1W84hE2D7zqh0C0sabEZEIHwtT4P+kGFDOnaOnu8Vjm4z9Y9R4B34v
8Wth39v2FB95K/FRnskDwosjULyuOeRUxHayr3K7eo1Rm7oFbTa1C1ctn5Oi9rZQ8lQcn1xUN51U
O96ass+ZB37FXsPmCyyITGi2Nfu68MfD7TDNBfI0SXfk+vWdYcxkoNvotW0HLJcwnN2LqDfvJ6tf
tVlanhAQN+9lV8Mt6qA2w0m2+EK+93e5GkLyVVHM+dUnQ/o6Qgp5rLe9sJrqW2SoGRiHwYLvZZEC
IdX6OTUyA9PJcDzkY5q9aTDMZH/ueTma6VGEvLsffAYji6CTpbn3ZppZD5rZvFhzv3DsaEMdwdtm
4PZWuT4GE7zdctDGQzf01hN6aOELZU2ZjTRrTTZk+tEMnGAekY1kDvNBJcrCzBzmh1AIEDH/50eL
oYp/+0mxTuf5bjs6jxnL+rC+G4w+K1yYU9/SgN+LjYjiUR4UZ4o2UCrhdf/qMwMsXRe6X73HZEmi
HvnlQdF/75GxH5oyXqjQnqDzdRu7bJ4ChZJg1Ll45swH2HtIJ/DYunXh3g0uoKR2Wuq5eQ3Dxxqy
pVpDYJz7WHpqK1G65UZ1nWFZDHUKgbR0n0sLQLxlwP2TTVjE1S5unICtP6NUm42Dlhckqedm6wjt
vlPNk2xhx5I/++J6oexJrW5HAdW++G74PVLT7JBak79r8QxfVHPeYJyTAB/6kKTiyfVn3K1PEQ0J
6AgP4uWH61rDGQ+i12Mo1/7nNk7j17oDwKnpAdub0af4jzLTKhEx6xQEtJAgt378GRrb7ITMOVSU
XbcKh6HfOjD4l17eBWe8JIJzCRXyqAKnCrDsPluiTFFEmgdku3cGCs6qCZBUT9AXmGPcTgR4sKGc
awRzgfx2XanouMI4Sn0sgyC5N6bmy2S7AOMtnukmqross2lWRW9ubcSnIUnRrPUkXBuIdG6vwQne
73rSVQfZ9JXykw2F/x6kg/YaQLFzDJh0Hslfc0a7jaIMT4WlfZI7KtkF+u5Ajgm57dy1j35sPppy
nSyTIlo6qQCs9WFzy5bcUiNyVC/dYfMhZwIuMd8PWujcuaxpe6wSx+gO7s0enjpK8YgtokFWH4z5
AA+uPsgm4Imcux2M3l9d8kyGyQjZlAe1sesDutj1No5hi0R+62x1zzbWOQnoTxacbsRdxukU9773
6o73gd2Fn1RPeIcJ772lbOqUQVc26jp72cyb7NBlmvcI3vSzV1uAFMCk+JY33LmIlL80+DhXSTd+
kf0INA13uqn+t/029567UEH2ZBgxARssFyTX3Iy9yeM/69I3D8jmh752anbFpO6VWjVOHp4TGx5+
8Jrn5u3g/mp6qkgXyPmHWznqk39E33wersBgnqZw7xWlcYrcqFz7AwgzEPwglUmFUUjpy88k76Zl
GFjeAQFl7wWaDz/2sPyMYwIVJT0BIT+pxedSx5SWJ/uTYwbQjOfLER79t8vTVlnJfrbt5lqE0THE
GQwJNFE/ygPGNViPprZxJ5usBLT7etL4OxAxQkuCZULGwmn9+N5GU3rwbGdBZiy7BHWHiTna5ciu
OOlF9gkLjw/dfnHb/I+wTHyKe5bJaEYq7oM5PkISTnJ0YDOY97oRbsSMVVRdNCAZLGdcotdZ9//8
hNDEnLX7fdEFtsChtmOpmiEsFGg+1BfsVMnwB0A5uGCzuExZfx3ULsxg74Uax+u55QlxQFhCXcJ8
RYBDDl0D5ND1UIliG/WoYFZ1UG67NEvWcgUOK6bcOnw313J97uVWsc2VOlnL1bvVoVUpR6MuzR9c
fqqqXeXnAIWaszxr6/alsttwf+sv8L67RvR/D8p4LA7eL5JNF3RFNNWPuZ5Rm47DlzhC3qlLp08A
j/lNoflBmrkaP7n9RIGNOss5dvtrmDLZ3SkdMIeTCx5WF+rGEyjHytWQ7LuthOSq6da8BX9YTn1o
3mbmOQUHb15n3WbRh+4IcMi5d4fmbNe6hRECpBol7t/MCqyKiY7LEY93FzOvudisROmn2qjOIVLg
X1tZpMn8xn/0eJYutGKmfAvWvr2u3vHUHj8ZtUh39Vjpa9mUYbqLRmKhdcALPeTG2VKnl9t3GRmg
l64Y1Lvrl9mwimFnpGyIZIg8NPMXP7Dyl7bP1btb/y1Wznn90Sgiv84X4XOGKHxQLdnRxI9Ug7TV
UGNhXLgiepQHPQ2/TKk5HmTLwzXx4sWfZENeE9gY7EEVqxe3vg/zDFms/oclltA/LrH0/0fZeS3X
rSzZ9osQAW9el/eOni8IUSLhvcfX90BRR1Rzn9s77gsCZbBEkQtAVebMMU1NBdjmKArxM0Lj3yI7
UQ/iwvWz/BWuYUI+M/WPwpa8ryB/RWw+FkZlpNVCdP63YTFQ58ZLRdXrXgQ9a+cMUbm9iUZEbG6h
4tOzFk2pb1BEu/3tM+AK0+K9yCzv0Ja2sRkUiuFdXPy6RegAEdBwjVt05WBuirB5Ctj6IEICmlwT
O6EIlkoyYvjak50iCBN95rS3DAdJORBJWYvWOOjNLEaRDXW6zXkC4k2uQ3Vw9CtogqX4oYgZpdBJ
TX8pIrdu1vjXLqSIMPO6zzhuiW8f5dhxthUXFJZp77opKiCaoMMmFF7QwTke00Ou94ua1dLJzIfh
NBY1sX5g5bj9NZBLfBsGxEIMVZL86uS2vhkcb6SuzyMgNGCu6/W9cvOtCqYtkQBqAwbwpdNZOPUB
QVaPaLNYtluR4vCOpKxcjf2LqKwSNVaiqEr0s+nDCIRSrBE4buyHzt42I+syShN8ibuoQsK4apFd
rZWy8/YEKs2tnwLujbEZFdLxWk2jre+U7ozgn38nDjiSXaPIqo6i9TUDrox/J6768xliRuDhVaBx
x8++noviYQc5z0dS8+tbt2haLaaCxDVE4+uRKR6jYsxtfn09U8VZoR/byi7N0/Syopw+OmgW22f2
jfbGDI3uKCtZsvLsuCc45Af8Uo3wsfEpd8ZGPftRJPUFNan7YdZvbTqY6HWpls/MUf1V1cprajrp
iwdsY56SdNzlKhtqdVIWDmpoHcNJfRhAlNqmSnS1oUuPC2z2fg+k9p3pswZsZWnagPdeOE9b1Vt/
xXH6NF5lQND4Flxt2Io//5zEXvjZE/7nZBqqFess+W2EG0FsHyWCq/h6lMShGgNup+iE+8wPUdRu
vqLcLLgGoWHscpmyYL+psWqqQBwvJDlyqC1hccDTp7yGwzmW7HVBZPPw9fxDU2uuWO8l889HX8ts
35aWlhJ62y6IgPaMVIi5evOGpSZuJAoJV0N3qp0lgyopSvK4k8RKzMgaJVjUZYlXA7D6k+nq+Rw5
mbqV7IyXLuH+fc7OdV9OB9H8OpSFvO602N9+dTVm1K21oQzGRwX605qk05JEkH+inEG/9JamXWwp
hF2O5+S6tXQgRJkdtiu/MOW5GNaniUHvh+w8PEQGRbi2A7hjWqs56zAucYFM0hRGLmpNiGx8eagt
nVeGaz0VlvETh7D0PY8gUDmUQM9Gb9hIRdm/RVKAzXpTuYuBCCrWaFl5l2HTgeQZgVdlF3e46wZL
uYmgaU2DWlBbiBSdlRgUXbihY4BJ9GormpIcd3vDm4jNXVTnxGnih3iSoI5Fni5yo9KqVVHJyTLA
g3rvx6QoZd0kjylORac4YJKOceJ0AFhhZDP8FH5PF52iyePWXNt6j/jf9QFL9HoZ7PwgfEbJ7pxd
6I3ndjpDOUlVQZQPSzHQRVm/cUvccdm94J/oBjxW7H54VlWy1/jL5a3q7r0eFx6qiWdFoofj45jK
Ml9cNbyJgyc9NC7EAokI5a3GSmivDOXr17hWwsbr8l5diD5Vrn7YWR+yULC6oV/HAy4RnZf/qA2w
mw5F02BKqN1BJNnN+aYkP//LjNyT8b7K9WeN7dnNIxenTQEO0QoN76/WNMZKA9nHNDODTfzVmsYG
qDzvCQlFKMhNeGkwcPq834qYCHFPVu5zuU5iqr6lVbt39WrFTZqchlqRHg0b3D/gUyCBVXuTlXQb
x5n0qKdGfyg0imu6aVaYd5iAFz78vGk0Din79qtcmRG9cmbio9Usji9K3fy1OWi7NluXLlAEcceH
4HHWtYeJOhYeYM9HFdmYBZs0HeD2tzgfoKqwq5s4oFk49XlmYPVSnQ0RgSspRGEXXhPpnRZ/n51U
62K6oiJncIGOLkbYyssAnuQl19qUjInUnQHGi56v7q+pvmIkFzEQJ0o/TZWtiTSaA/vYBBkMLPK1
4NwxlXtHbEn5oPtuJTZ+MmZNvW3syMtOacZDnyvKHl+bvpmzSJQWWaEOr1oc7BxzbB9kzyp3rWf/
1a/3WniEbPqWeIl24+Uzl2PNuReRFkqm507Q5TfRwhzwWUE1/hmXUQmCztumyHZisPWAeZEMj9ei
GcDFAkRrqQvxaeZQDjtLncASwFRWrZKFhDQhAY5uacABJgxfWgoZLzhcb9x711aJvAd8ROxNriYa
JiJZcRymdAi7aWqCpOCXFSOr5BHc3Lmjh47eHwYgGmZ7gxbZzMSUMCLaghLrNe4k/iKtXx9HvCT/
JR+r/5fFpCVbFilCqs0M7bvODtxk6kGyi1+DAHPZtmig2EnVLarVaJdXmDxRHljfRF9uVQoP/bhZ
i6YYGKGFfbuql5TNkDm1dGdQR5aOc7t3Eoxxmq8T9E3JVZM9Fc4ElWqQ6OpqLw7oCYtVZsg/Rkmq
9qlnwdpVLXxa5Okgpogm7opcJ06/Lv7rGvE5/VC+/MvuVQisMiFXnHSJWF9ZvIcwUjQdRYdC9P33
VVGoSO2d1r2oOGMAYVAoipzWE8p0EGe5H/NaD+T6VkKl237VMXSizIE8QLW2JOq2RO2DKIpIVA0K
Q2uxBco8NqOmcv521qqx+tnX/zn7/5/XqeWqNrxxLZJa5Ctt0rYE1sS2WDQ9PYz2Yg8tmhEUhr+a
YvRr8te1dYarzLfJX02vKvmHMPSYy71iHewsy872gB/UpLASB+L1GqwPTVsTgPXv4tFJzyYUeV2V
izeQhhI41LRGGN2q2AiyifRtPWJfoGkUI7cmJRWzir/2LzPCcyKJ+3CXKzySzRy7EbCT6bM38MiX
/F5Zi2baW/dSZqXXVEUY4ssain0teQ7iDIay1NTLz2Y4wnft3OHYhe3wqKXvYTKmz1ShpntNt6dv
Nh8t1UmwyGy52onRQZfwWkrLB6CaPdsJfgLxYXISAHycfoLPpu7cg9xIr42TFreqNU6JBzzEMEIs
47xYWZS9ZZDSyN1LEA6UwUVF8MbN8UK1tXanyaG2NaHmryojLF9t602qLf/t24Vuozz9399/1ZxS
w39//zXLNFFomKqhyqpuC4HiX7rcUeOpKQExeTR7lh2PumLrq8oP4RV58aJpG3cvmZq799vi6kNu
XouW6CezZmHLPI2KdghHBZ5nrm26Tkflbobs8QA0wUiG20Yp9Fhttdbob0Vh5he4znP82Iab6II8
0q5aCWN00RQDuurcmWWjHkSXZXXtofLHB9ESh95VcsxfiKoAInGWoep6KwobrHVG9S+s2lx7YpGJ
m6dMyZtB5vqpx7ODAMrwgJrV2xahRU1Vi9/JJEkcgTVaNpACtguft7y4lYM6W+t6ufcaXJwMXkvr
cKKbUMj9+wAyENZjDJv2awBPEfga0xXWdIWYnObmm6K5JuL+nGrJ1mtITjlRsa//nJViRLQRHdk2
xj4WjCEnJIPBRKmXT5h+Xr7FAUTzqw8TtxEl6UH0ZLyOjl8hg1rFOQ2nEui1EIUwPLKlR6yyX3We
/WfRaupzrGf2A+Dn5Cpb/pm0k/SoNn6/l5H8wwNrpEdlaII1nORl1Sm84wqKS248q8NrxR/Ej2Tj
Tgo5FH6XIS0Pi73oS3JnndXJsHbDvN1LrtQAIx7avROrdj77aouzrzn2NFs02fadfILMaqv0m89N
nE/wYue7+YPIuYssuzjT/QZ6YOb0m095uEco+WuekVHQDcl+ZHmg6GcFkfbcLFlBaVNTHOQapECq
59cM3dZuKI3AmtVt5B5LgK7fpoUFZpsyTmisFEdX30dV6Z/FAVPD6GQPF9EgGkjYmcjyY9ao4zYd
u0SfiRErmJJPukLYdrrU4cu0t5Er8cQJb9QcgnLo4oto5Sb0b484pGiJQxKT4hpr5BtffXoOZ67J
8SWJWv+YlsOvym21BxxIbdES8vNQGv9qkXP7bFWJqj5EkfvXWOtm6oLQa7LwcnPcQWOWd+Ks7vrx
80z0RUgogYHElHE1cbGzDBsv3ExxSbdZDTDzz3OQ69E6wZAMX5dW3doFcI8+aXC6xKRwXUiDe2q6
ZFxKpDpvGMMECz3164fUoFLB7chb9G3wHrKf/GmkCl/nHiQ45GhswgM2HVUJYjvyEhBQMRbWhWS/
mX71gTWi/Zw6GX7JuZI8ZEiHFi4s6H+J5sGx+t8PVFtDfsPmkYcqD1OGv2lxItP1066orAe/pnBf
vHq7vIE/AlZ3J8LXvYTzEvWP8U68esVoElS/R2UFi0Ux+nWtGMVjcIuPTH79b9d/XeCrqPyNslSH
fVr0aCxrXAkSS/eOoQIcVZyZzRjgjNO2KlTDKYhlhw6kODWo5uyXu4ccXsTcc8zuQWfT3iA4lyT1
rOtB/jTawbjrrWzKyNIkUigvbQ8krGiankU9SlEXx7FWsifDyObAFwFZGfAovNo3N5pdFWujVc0H
TDZuYiM41CNEEooO7sLOMDaVB0Xdq0PrAezvLZDMeuMZvr7Bi2MnV1n6Ykg4C1NYohx1DWN131GN
pZOZ7SP1wY8iyv1nalKlv6fCv1c+p9q4YWVdLi2MWrWOOiiUcYHb7VIOs2YPSJbFXoMv/VElBXvU
6s5+U5PxZnJTvuEG8W75vfkCxQvtQ+KOTy7Stnlumu0DzjeA3x21uYtDUP5FQ5BClvAPwNpZP6cp
VZaI8/0TEAJ53Td6fTA73dqoUu/sHBtMhiZl/dbqOnlvF0W2GUyM050gC9ZNn1snDGAkCuGG8YJ9
pkcKsGtuaZjFoP7s+r4qVfbyato98uDSZkCSlefAwsmxyjsJptL4zP+k/MkC4Ag9xno3umSlN5m/
80jabIqO/04LVeI8ZENxTfPiDdS78qJ4uoynilLsQL9MddzdTPQnfW2tS4RQqx4+zYvvGRs8Evz7
rjn33NzUig3hhrrD8WoZFZT0qo1+6gW+CUXUvA8FdLzGbHKoJ7G3Ug0sGPF7AQrgGckylgvvKerM
x84Zm3cpCldNg3WFmYXqZmBPg3Va1NySzNVWWiO3ewtFOQ9ELweI6ed3VYLfRAwl/s0oxpWSU1GH
XyVmmpA9Ke6WrM+DaJoE3FiDGP5CDCiWQrW0OJWTkFMx6fPUmS4Hy5fuo+CvjxGT7aDGylvO4q0q
ORW1jMgj3clOqjFTFZKxndyjjsMZRNLTd81/6UZ//JnyYkYQmcpXtRjTDWQve6NLnnqRcOea7AGL
t8orqdnlmtS2PxpVzh7yRI9WDV+9vaHl3VFSUgsZvd8Tji5lXothAninvxP4NQGR16ZViugvm/Hu
q+urn6zknWh9ktvioPr8jP9nn/gQ8S/0bfycaMgEzMA2FlS6ePdNW1SnOrEvqhT696LLNOpdRTL5
LE9dtlMmC4M6gLUYDA07QdpMMkA0HXUgHmeudUsOq3kFaxTI7kmLx/ps1lKN71Ow9/CcI/fW4uis
4E3VTlEtpK0hIAanOhea1typjffXtGZAlpc4T1pkDZucMF3idChd1cJG/mqgoxYH0Uyigb+fAVKG
8JF2cZUMn9RgJxsu8UrRhWXEqyY79e++0eRGRwZQ4AfCBawy8v2/LNDV/y2w1m2KtqiaoybO4OZU
FPmbAKegnmzMwhSH+NonGbPiWZvvutFem8TdrsVURzbiCe3Y9e/WNPbVmsbEzHp6rff/a+Y/rxMz
wYZoD3/+hT/XBZFUrrsyHWfYrZJOcZuO9IpzkKsW/b5tDifRIw4Doqi1RG3n7NtAZcbsAkSg2LYT
eQG7EwqhQTXRlKbjBsfZr3Q3oiUOeoVZEA+Kcq4YPrWobW0389axB3CZynxEt3Qco8Y5W0Pg7gIt
vAZp6JxFlziTAtI1jTfiivhngOhWuYLXDxrQqZbA1dSLN61aAUDkC5CXBbKT1LjzgWbtWT9EWPuq
byVx3vtAsd/HWvUfSgVjyAEw+U5xI+OEr4uPvNSrtnnWOUuiUVvCGMYNm7H8LsrTdZSY2ZOZduHB
aIgNiiYcTZWnFkZwZZ/mT8OoBnNpgu3nzUmKU6rwYUlQA5OZ3OadkeFfvRyVivKFSgKLS0nlsk2U
LlsP4/jDUDFIGSJYY0Sm7YcmV28aydafSUsKBRea8g5pkLmB1sDL9Z8ziF+CDoZEvaaYTlmNeU1S
Q02SI3vgfInhcPLIu+yXoAyp6ktTN9UFIqOlb1yrBNep5wbRm9i4dHGm7EIiJUsKn4xnGWcGvzeS
n4oEZErM4KeXd80A8MoySV9VOcxqP4lYgk/6UELq8A9K9spqjsiF+odAsrv9p0TO9RvvEAz9oZe9
wiNEEFCHXuG1WIXYCQ2d+uEp+okwc/RW4go6aynLeLIxj5izKI3uhzZQFi7/mUscOPUqRWd8NPxk
2PQ1UpYhaP292xvZJrPB3BFujFdh6QVX/mLNotVIKA9eYlYr1uDjUSsG6pPUTNt6sjQ8Rz3vgLx3
iJm75bGnBmgm+nUXh3fN75k2Pbj6AieIP9PkqIBIPz3BqIzn02qMYMW0KBpYuTsfvNqjJ51foaKN
5YsXd/EyNm1U7GEBWEGJXArQGvUNg8nYk82fgSxn87GOHJRRjrqr6jLgh1WLpwjz88SMzJ9JHL+n
UlfeW0WR/9vS1/gmQ+dR5SiariqE02RDp+SUpfFfsYS6jxQL1/nhAbWOAwjr0dYaHrwpaHajdZCX
x1HxkgRhPjOlujm32Hxee1V5Ev3RGAEDx9iXWqi5lvfRVmxERDOojL+bYtTM6n0R5FdntOODqwTd
yi97WNIU2857oh0vWjKCT5x0uY69zQ2r+KjM/Af8fPtJshUYNJ2SbEn+fNR1Je8luSJ50+Aa6Vvp
rdId9a6c+n2KjfGU0YbXFgdrCOedTOhd7OjB4MirDhevudjvi+0/Ca7+GGBLsTVjS6/XRiZjDmBo
4dqKW1aWBpDT42Cn5e9gutUpCyp32oMFhWtyuuq7g2i7XtYdvN5oyEpg6vhtQEwxc5NLxMQaq4dl
YvcPtW5ehJJQaA8b3IIoeTAvEgrzq4+hwiEb7W6Ry6p8tK0a9wd52gzJco7ld9D/qgPwf9D0Piy7
uIWuLT0n4G3mUVgql9GawGw4IpK+/M/lcOt+X85v7vNy0/D0jxLU8qgN3hk7wG5jBX16xk8JCJBn
ps9lGYDLt8xkLZVV+uxb5kvj6t0lKMbgzkmyvegenNTexFHlU0zHRenA7k9XS/eg+3L9FGQbXXOT
ZwfC554scYntFs1eGu6ogTsLyEVauicrNIp7D9O3fafg0iL6vdQ7I6or7rV6WKQOrhHA91d6XbME
ZyV/QDz+9+GrT7bqbqlnpTYTU74GRBOlaLekbtBapF0F00JN4qsDBXvJckPmRRm06yBMMLsv8EWL
WBbuEpQLe40bdKOFTXP0S9DAsteCKg9xRB+SsL9haObOczutHrDPc2dUljTPso/NV4Jh3w/VnXLA
eQY1uloNEQy92Qikw0CLOtMGd9ZEHlbrckYSBkfNn40X3GntmIYfeA+zXJ3yZ31FXsBtoqs8tTI7
wBnHjK5ijIzO55g20RD+jImc3D+vc6LSX7Rdqn5WsmGGC187o8BGKDAnNMAuy30KJAWf0LMkOJBx
jtSVb2Rz58jelmW890G18NZ3s+CFWAhmJVIfnWIn1nayBqEmCVXrzi7JYk9k8ffQnHP3U3umFPJs
VFPpZitApGoWA7vec+2TV7DeLNR4eMkKbx84cX2s5EhbW0TyZgQ+vQ8kp0kK6FnK65eM5PKT1UT5
orCb8axZ+bAZNTXfai7kvUiK8asJIZvEfqXstVIJjjL2oUtEX9GT1sXQnvmZULlAddb9H0NkKewM
B/9CkR5PmgI8pFe22tXyI8zPB/z+rO6VJTPlBnGqdcdAlCmYfd7tp/xkN9UriAEUQb/PdGXoZ7UB
2VMeDPPSdvVLmTv9c2sPw8pKdWKNk6KkVvSF3EjO/RB3mM3ZWTCXaz14brIQuRpfj41oOmN5bCqv
u+EWX4Mtju7UaZaTafEmqcENiVkE74h8Sv7P1OiaE/kEfhU5lStfIqkRv0gyzQGx/D9iK4xNF5io
d2fRBY8Yljs+8+QKNOymewouPMtZ63nFk0EGPA5nrLmHCmbOsJLoXmsvv4Z8O7xZLi3hWWf+DFfv
/aC13ls9Ks1M8gL9QR5PnwsDKfrJg/rRxYz6Ka+VcdMkKRZJU9Nx8ImUMLTdf47y3+pSzzz93+t0
8x/vPlPTCBCrKPgVR/4HZUHBQ8sczEK6B8qGA7mraTDvx/Ysd0m0q7rSXVGynN27GcsSXU2sXzm6
QK/mJv6aO1BbvB2ggFOuvArhsGFi4sezPNPMr+mJbP/+6Jgi893n3OmjjamapHJrdf4JS0hHnL7j
ON7XRHzfQars+iaLXuuq1efAVtML7Bx1k7Hv2HiZAlOOym1MeDPvNYGF4LEoFxe1uCESBUWnMaKb
UKcnQW4kwT3c+5k6Zef9DteKqCP5Oz1BxNif1hCN38em61C5WP9SBIdk7lvgbeIbawavHuR0mBPK
32R0hG9cHTmhda+R2l1EzRDlT7GBn5w/RmuEYtXeljvqo8Vp2ZCOrKfD50iqD85cdHZxRSZyHOy5
lxgoSc3xKHQuQg4jzr5pYr41u87AKXesTX1Tczdt9abFMpx82h1mICw67bbZK1JhHbDLwWXQVPSH
IMEmfNoFvSc5jsKZ8UtclEgBF1lhs8LM6PdFVeRxW/q29mDFOUv9+Kyquf+r6bqlrVbcJYWXzQHv
pO+Ugv2wQLs/OwpEIWpZjBvAOErTo8A81rh/bChWk7eRHPlHA7nASh/hOju+/ui7BNRiRDYHQnTO
Hn1ouJKSsbtPqc/mXdkN73jyhbXOFwQ9HnqPFq8qLOSXgVP+vohAePB5EdvW4s9Fg1AKlLitlzAB
Py/C5608TNumz3/JVaXuXnZNUiQIgNatjqMnjit+8DjW3g9qwpRDp0XhbsxDh8UuUcbKZS1b9b23
ETHIArjOzCgG5zMGmQQIURAmPeSxsehk9JuSpJjPeftRTTr3uqn7VUk8ZWMboTV1F1qYXTw9esbb
1D1RV1xuq0p9SuvePYkucRBNJ4lXBN7Dw7d+vVLVeZN05TIdblEDXltU05IBoaB/qrv9Ooi+yGvz
TZQeeELZLfs2+S6NJsFx7BoHZapXtEz0tKqdmge1NdUHMTo0snEonTuv7KutmkTaUzQ6K5J05p3c
W/619Lu7eCoCy/TK2SggFwFjqtpSavpgleVluumIvy/EXavYQ7pxBrv5bIrRxIQIrgxrI68/jGlr
1iPUXxHGMemiKYXKsUD/eXOzX9pgSYfKGayjWOD6yiqw5OL4ueZVbRMvNr1V2wXBaZYzEV7ynRxS
GlD5qKu74ZVdprcAGeIf8tBP7owx/Lt/ZNfXp0ZyN803msR50dVDPKDwT2oKMqPGX+riJwqSfMvS
3150WitvzNHgD5D4sNPrGlJh5GcPUu0txT5zSJt8mxAfnneR2twNvZ+vc1sLVyJR6EaJBkNTdw4R
v7KnNLzksjJMdd/3nyIYtF7aYtQkecXa2NolbiMd7bZmexnWxbNRRxdvinW2Yb4z8b176SLsDyAg
B+fCDdwtjlvVOvAc/RanMX6HaFV+1epKj6qPlFqHlzS7EQzGO/bPCST1bz1/D4E/SuF8/zUnLWrr
BRfsR5FyQPsy5YiA6YmkQlqRMlIDxVuJ0ZYyySIb3mxrlg7s1V3+nHNKCepTjG/4oYGOuYytynpp
khI4Zq38TDIQwI4CBzRmkYQQ0IRfB2LpIanbezGjTAI2rEH8UOe4RjZ2GmyVuCluzRR8EzMs4C+5
0Q7HnGfaop6YP+V06GSKaWQ/URa24uM6EJkhnZapYUtshQ9JH5w0NS4u4uWT0eKC/CK+xtPYV6vW
vL9af67DTr79l5ePI1v/fP9PchsyPwqJOsWxvrFNNEOCESn3w/3o7EpJ6ZptkKBJchy9XUBsNfei
MEKceY3LBkinxmkRVq6Elqx1V03qGojdO4q2iU3sCywiyZ7L95EVYU3Mo2oNcTlcmW5KVHgSEwuR
cTh61bnO8llaULAWyGO1N3myPsIReEztSD2LluzhP5yG91FA1EYxU3fHcxtL3tQyXijP/WUhlLvm
TiWdorHtZwkVZqfBkfBMjPqrX7cVxX/NLwOrypeSyBrahXZ4CvH8mwdlfIkGrztlISXLgW1np9Kx
3E2odNW2ZHeasIekUL5o73pVHg9x0Lwqo9reDUWqzsO6xa3GIauQ86775ZgVVHPURpESSpvCrd8G
3F1viZ5g66B7YCQUp/yhcLenam496YPurikHTtdmkTdX38yPMVLelzjBr20SGMo1FXRDl/kXKyyu
neSH274PzL2bUosiDrw+USjiLcU6kzqhqa6q/ehU3rdkaILCefZBaS5rTS73Nl51Z1JivEqbYFhC
9i9WZeTq55KnE/SHwl7ZHYqCGQQRnI6ayLrZLh5JyOB+KAhm8HuabJqtPGfDM6wy2X7yjbR9s+0g
mxVdWS3DsQnXJsDEOU+A7skx4RCXut/+9KidLr2i82eNdt+muvNhtNKVTfGmJju/GCwqFoZInde1
gldY4ttrWPjOPsMdcmPa0g5jtXSpQPYe46qdyairMTzDE7VFF7fK3IYdeFqf1Rz9XoXo8K2JuotN
svWdlBMxG8uZ4zdqr0B21TvwqEi5qfZjwn/KAtNhbClbiA+954dXcSgKnAmlCAnf1BVJUok7Lkj0
HLL0sbMmInuXP/d2finMNL9HeHuvlE58hn0hP2SS8ph5inVSw7w6DkZ5oRAAST/uwmzh3kO5SQ9y
4N3wmR+2npUEOoXYmX6QCEA7y9E3k5fOJGqcN3K5Ek1pMM92zvbQVNvu1Jh1P/OkNH3RpTBYlHLj
71WnOSLTtNE/U70sKmh8h7MCblqU+94aJt/vfjEYEcQkXDNNEW3Hr14lCwPh1h0eyIyk5yIOH1id
VKcBJ4A5yydlhyd5+yjbPKmRhidrgiS/eO9218RutWPfWxsj1n1MbsySgJ6OBH0alCcfnLa3rF0+
Rm/kGJnRUU6/dYIIpZ1oB6rVA+BQYyxJ8dHOiSw/soxplkjvea1NTVMz8ZpylGabemO+Cpx8mHd1
JYFgMrV0/3lq6Zhuu6y47Hk39UYeLyhbleZ+d8LEx9ml1XAphtA420m9Zve51B3tV9YprPDC+q3T
jfYy1kk+eZuWqzJ4GUvuw5CdztCE1Uen3+Fz0j1Uke8cCnekdhgj5EUfNRSRhDzSA6lxN3IXJLOc
2/mSSE1+SaczS1cuCQ/9vegSg21WJesO45G5aCJuSk6SUr5BfNlnkwFDGcnttqvMci6aVuCNRN6i
H6GUmvdBM3S3BBfWeGrlGRWbgddiuSP30mGcDqjJfp/FkdauW9/88dX1Ne1rrkNFMakN/vU/V1pm
BXM//sBty971RRVu7cZ1KAntk02gK96xC4Jq7ZdadCKViF17rhXn0S4tLFzgQHSdd3F4M2+yJEv2
qT3WO5/bf9MEmX3QssFdqYM8nvuixkQS8ccNv1t84vROvs/jK76iqA7sMcGDKww3rV6W29Bz6jMc
VOxTnbh8Ud30KBfc6VGMtkBJq9ewbLQ5Sr3kopF23SCkkjdt3kTzAhfwpUIUdauYfFpnSNMrA86w
bWnKDyiNS1UuzXc7T+4U1hDziqDipdOkJSSK/EOnqMznWfjitfyEnR9lFyOFfVwO9cnmVlpHqt2t
ewOtjGzZxBZMX32SjepNNZPwIzWPqDQJ5HIzX0xyzy+Wj0Vo0SrVDTYIhjJ4Vx7svtw7ITlB15Oq
CxVGzTytyAQUWT/HxDd+l7FjmjkpaxITp78V5YXZfhw14whnX1n4Tqc867hsEQOxSVQ6Co/sVSVD
Yg58Y8ShRy52hCkt5OLdO7UVPCjJ2rMjrsxrUjXhXgvwPrSTdjglzrR9MYy3UMk9yjLqYaP4dbM2
PZZIYMOuDSrdnw4yOZy1k+E2JDCS4xh3rDJtmyfCEyRImBFMC2e7yJKr2mGT3vTVRra8eGuNOCgp
I6YY/C2j9SDX5tnRYSYH3YSM62EbDWqAyWaOHL8PHPfe0PXqYmFMEFGZ2mnYTRY9KYq+jo/BWKhr
Msj1Uoi7sLfOFmYXFFsh/WrCSZwBxAewHNKvqgEabhn6vSy3KaycjJBpbeyNso3nmt5226ZRvOVo
K+kLhRjvZF36S+FQ2pFp/q9geuYakTPLWynH0Zo4LHh/c9sG7bDu2yi9eWrnEK9sqp+mg/160Cjv
EimLQg6sh0LWR8zYohd7KHMMiTXnkkwHCuy7mRryRcWJWJUw2MJbbCytfOm7pXMREx3HxBsp1J3Z
Vx90RepbDB4s06eIabHRmxf787M/Pyw2lbWHqqHtxidspPylneUpnCoCgNQMsn5utfjghM6rFWnO
MdDYX/vV3ahpwVwd1cNYOVS5l+7O+h/azmu5cWTZ2k+ECHhzSytRolwb9fQNosfBe4+nPx+SGkHD
PTNndpz/v0GgMrMKFEWCqMxca3kukiMAVLbzFEJL0LbjjZc2+m3ep9NjuRyim3zK8gOb4+imZKew
g5RUf7WRyDXqcfyd+txMpzIPKuy2ayXN0Gzziv1A7pvbZRrMJwVlidBUrOeR+8iNOinxLq1s7Ysd
B86Nnygo7SHRRP4q/UbPTLqb3YYHLrWc7mef7pHMsJxDbBsj5DEJAr7q5NwXVdf10O50n6zCyW7E
th60xv0jpHF18moopQHAaWAFbZpXtxmaTe6Y0de+Lopdn1nGU+KFbFHphaCf+xgbMxABAAn096TB
zaBXw2aO2vNQG2wByVB9yqgzbSo0fW7FpmWGvelnFNpAcD0hUO/8Ri1ql83b1g/cl8DgKTnS1R+q
okzwWxXzyVR4EESZkrv7tKQmKmXgQTD5Bh9/+tOghjSs0w60NC67JMDDE13pPSSEhr1NRrfe2/TQ
W2FEQTLIonu1HPPbaM75PpSqsqucGd3e0PNfJmd4CezgDDY6QAAxVkiwJN0RQczimXwakGQFLSBF
a4GN2zw1Aamtv9jFFJ9H8hqkQtr6S1IW7oOXmJ/5/KD4M4HmAQ7+B0LcWdhiVihYxS5uV/UUgAUg
Lo4YArWHtvxFBnYYqvvCGZJFXWd+SuBR2hhaO4JMMOaniw22j6OeuvReLCHiYLcAR4oCBwyWckAp
ULVyHoAXEsPRc6r7rkvfzlKjTPZQt6IdHg3NoslJzOWUOxGfq1TtDym/hOfagvYVkXFEDDXPP8uB
j4F324G0QvV2Plu1zQ9AFj+jup3w9ee2KGpO2jxCjsI7c2stck5ia93ipCcw0Rexq8NGBLKrS22q
8COMjGoOp0oFJ7vpG0/qNFlbAxXb55BXfZycKb1R2FpWejCDRpuWFMIjHay73lJNfqbp3PRKHSxO
bP7UA+o7h/2vk1FQaO1gWvZcErdllDinxm94FlvOILVv8otRxnJonQeqvNOh76J2T9qUEkUJEnJQ
0p/8JEy+W4owoijtV+732raN/eATvSjR3oxr/9FW+VBEyQ82VxTgO8Sw9c7ip2UZygEFVrpqLY/s
ALg2XPro2Kcczbsh1Z+M5iUyG4CNqg31is8bDCVCyNCr01vf1gfwGxpimeVMPsBMrBQNZsV4lkMV
Agnkaas7aIH6ZqvbDgrkUa9ux7Q2L3GDpj1Q0LPvkVXzDiWyoUhLaeYJheh54/lT8VkL7eZlaIaN
OmbFZ9Pp916iKs/Lg7rfNdqrQcfqPQkC/zK0yixDN2SID5lexmgH9aOyL4tQOULBlFKLLX5x/bi4
i/NhOPFdi9gxm+OzBZPGdvLS+Wh5vnuX1MrXMIaZfAAhaXZ18xmp7fpzQTdSaUBMXwZK/dkzBvQf
pqnjDsvQpQ581HpSM37rPyAAP5yBbvkPeWz/qs1z/BpkcX0bqejAV16QvNqgZfbm0EQ34gURAX9u
aJZ0r+D1FWtHxkX5pLqm+sLvB20smEenB7cYQjJns9G8c5SZhsHeMm4so0HgwVdtEFNJA2ET3WPg
wO0vGamEGzrx1R15fbxIwh/Lgp93JXEsUiwhHLq0ie5lru71wbHUym5/mdvRdMavPXm+JZgnvOZQ
zHTGizfpyf2Z01xdhrRp8YOFYs1BgvMhpb45mlCKLtdVgyTf1x2JscvccfR3DgXtowQbfavv6tD1
L97Ubjr4LbLq5jI3Gii89ZSE5E9I5lDZUmFNjo5n3liO1z/2weQc0PQt793kju6T6LPSbHtNHT4r
mtN/zurxKygq71yY+XhT9YA3FWMcHrsWvrKo98AOKZF9sbXaD0Ruy4eLqYes4MGk2OyrJVzTMTtm
Gs3DE6pBw6OskddoULB/jo5uPm4zJx94xIschMTi9C4IAH6DevslJzn1oyxDfUOXh/WY+VZ8E43u
qW3n7Kmzki+dmgSv4JHhIDe1fhtDAv9aJ0jBk2ufDuKleQBJ4yr1TuItzPpT1hT9UxC5xtfuR1Nl
wY0ewoBfDlYNY4hdo0pX1ccmpsiJSh80SF6J3Ns+tpw/ThElnk4mCkz69kPAh1Mz08pDMpE+CKwX
HxDmV5s/75Nn0sY7esFXg0/bs58WJxkp1mA+xqi/yiiec2iIERSUUc0fDXw7qii3oiY513AHuSM1
Olk1bmcUBOhM2cW2YjxOvvp2MJVbRxmCx9XMA395Sv3giwStdmSDtH04USm+chRBrG4qH7TAGiwh
5CPY68BjNrxfzu/ZMFq1pn0BD3+Ihnb6yZ1tfze3NDVPWq6eVZ10F73TOxeuF/DvdbiNFnIQOVQL
E4icodfo8vXO+Q13YAERm/Z+lhYZmno9gJIrhwSLd+iU4IMXsE9ACXtoyEqQe72s2jTuJm1QcIw7
QMUkWKY5R4U9ejsgFZOf0uUgZ6tjjVsdV3H/ImRdfqYhPkE7nQuv82S4xqxX+hchV0utc//2Vf7t
1dZXsIZcLd+g3P328v/2Susya8jVMmvIf/d+/O0y/3wlmSbvh9ZP1aELoxcxrS9jHf7tJf42ZHVc
veX//VLrn3G11F+90quQv7rale3/4Sv926X++ZVC71DzdGgUWwhCeLSLlq+hHP5h/MFFKYpZeeq+
zbqMOxOtaVnlMr5M+DDtL68gRlnq4yyx/mX8etU1RqXuPO9Xz8eV/q/XZzPD1nswY57O1yteVr1c
Z73uR+v/9bqXK378S+TqLRgIqxr6w3rV9VVd2dbh9Qv92yni+PDS1yXEky7/8iubOP6F7V+E/PdL
0VPfITOGmqsZT81DN4bOvqYjfivDsF8oA8y8oXMHLz1aiDZXrr9T3KbQj2lTlUCmPJ4oF7cEjlNA
TxzNK+hjtfVJL9rR3Ik76PemmXpnen5B0Impn730rvJ4Ciz1Uj/qE8KFJkWlLbi/LWUGWi9JTt9Z
JFzvhhE5zs3gJtTD/RJKTzm1xjlRtnIqB915m7iaLrOXeb5vxFDiNukPP2qUWxN+4G2eZcmRmhT5
KDUrXujKvDGrvH2AbCl/Uci+3Fte+yQ+iar45h48ux53wMLzFwnTEbXahCRbThKCBjGPSDmPpqwq
AWlZ0MNlxjQLLhcRx7+8OtLbT46l+yRR/+LK3gTzku7/HOQGGbhFS2amE2va2HB/nGUMhj2EAdt7
c68O8z3ENhVCipGQYnibJnPlIHHe+ypWlYSHwgS8q5UgWow6pgogp3IgSwhJ6Tr+EJS47pnuy+n4
YQ6dp3+Ef7BC9J6629FQB2j60NEwE9N+6LUI8d7lLEU/pu8R2b6y80AU7Xg+5TN0NWFsw/s+CWBr
+GMNiZBDyfYWFii7P642OQtTp78BBvnblV0WKRv3ri5n+yROMTnpcMjUadGrGyx6JqkTWsvBqBH2
tGvvYhen2OVsPdBeZ9/JcBYCPDl1Kab4dfw2V6Y1ZuTvIqNukTzPxgMtAKgux7PubeDXa542lUaS
BMVehU8tLdSk7ezxEHtF+zQEavtUa6Vzcnr3s5hWO/Rbn1G7c9lrECqHjHbkg20G/XZaZortcg1Z
aTXKdVwnmC7XEYdazt8Qq2sQjQamK2fwQD2/4XWvoLuQ8Hnl5uK7nAtmV9C70MLS7dDuPHg5Q2q4
J7U1jBQS7CprTkql2Jz7ilr/6bzVjFrdSrjf1v1412qw0AdNj3B3bLxhpxOl81yyG6Cj14NRNpB1
ks0X04eQa+S1+IPYBY79IdRQ/EGmCxAb+oJNhNbGd7J3JU3GAKWb1LXvwqUpwp0L9XtWwA60qNms
EaGtaZAGD9lWv71q+kkyms8PYnTmsLgH/2qRANkV771BcBrdoVNP5WjJAPJNeYmookJcCS2eHGDv
zm7stO0vpHml8EkvcS3VsEscrRbDHtaTBuq4snleGAoOUVvHuxBecORnnCSnHSSLd4Pv1c/lMNXP
YtMWWweoO9w25GgPMhb31TqjGj82nR/c9nYz3Pdgn++9YVGIk3EMZfmdqz8UXTHmu4uD5BP9AKPT
/RwiMEXhXu/hXw7K3bpCl8dva13ZwmU9X3+4MttqpBwVfXzulp8G+bn48Lty+bUBTTRvySFoH35h
JPIffpEuPzKDH6nbgKanLQg/+HEVKqZZGr2i9FAc87JOKK9wSN/PJtrtG+ig//CIux+Sy4wruwzZ
QfdHOv+/NUPnzhsSn6CmPEDMmRkp5/WQ+83b0AzaTUebyL04xX6Z24PG2QZzPe/XaWTV/V1fVtr2
wnZrAjgEBjVABmgaUUQTsFbtFaf5yZiQODi1uTPc53HOxjRqqtt4TqvbxEhd9WWwyB2oqE1vJaZe
AhOBKkyLJnlH1Y085IOY3FAvtjyMDtCDNJqabT003KBRdeYbfua0R8Cs+qOcZWhG6nPUnVe7btEh
l+kW3EWEeipNtRttLK2jw8sG4odxPZDW4y+h63sXKd5SGVjckelBVfl+NbE1yyXHQqEkw9XWFxDW
CCL2jXm52gd7nlZ0x5hbEKz67ZxGFRwfaF95XQZRpeLbv+pI6oRdNvzsIve6rQH1P/nvsZHhzFex
g/Ot5jJpBZ9yoFEC6BrI0VKvIZ2UBzcGfE3DxV3ZERlJOh3ebAXAqmKsULlaZlwmyzpDuCT1qhCR
4sVTw2Om7WRFewxvJOR6yrI20NoI1ndmiLewql2qO85oP9Kznu/dBqJh/nX2r3YITkRLqh+hHcPr
YTXpY1UnzWnUQ/NggXP5LLFC1/LnWLWfLco0tD4oOorTjsZPkmAGGhR4AMMkDJc2YtWAV028gjYQ
r+PS6CBemVt01CHfNEB81tma1Mk39aLpRr6eDHxF/9Q6FG+1qMGJNytQdqpNGpoaDZZfb1GKSZtH
iEpA8Cxnq2O1hYuXDg7taMegFSRODgNszBcH2I1fZyp88zBQRF0nyCWuVpJLTLCdwAjNwhK8Xjtd
XhTdV825oq3JcMxyb0+040X2GP8EDgpJJvWngDeAYmEE1fDQaT9VlkaTVTl9mooBfJ6SpFTCA/RK
ctWh+Kn65yCd1Rct4gO7TJdV8zavb0fyvf9uVX/U4cZQFDS2eHi8tQbXOmp+DzKb/qwN/GH9faRH
wWtYzrdBRba/deP5c1EV23EhRgM/Vzzo6E5vgiUK0CLPzjaCJOL10AvmT2FJ8cqSoPKGe/FGpvph
yXzKKRSzhtsWv1JSSKkweAUd9E73okI4ftu5oX1AcM7+qszRg/wOrxEpjZ+3ZeRYh7CxIF02Yaca
NvVsVUd5Tp7jyLgznXx79awMqJIn8FlVjTsrfvO+2cQTNfUHzzTy87O5PKpT8LkxiuZTsnAtGCli
k6nZnFp1UIaH9yFF0eAshzl3bgFHl2db8ehVG5EraTQ3epGDR4NHmdCLJyO4LfRzZbZ3Rm+iFpJN
2XjMuqHnJsuEme//i5Ol7XbRwDsWUNGhKNKqp7LtnLOETLo/PNjufFwn6Aje33AHBVUvE3y1sLYt
9OmXmMt15+SxLIrwsogBveNjOFH4lFfh0IZ/A8G0tZFYOdA1ne7obRoO5rL8rLhI/6CK8ElJd2qM
KlfRNcOnKaj1bTRY4Y3YRjpu7+mK+tVb+F7FVBUmVEGZenYW00B3+gEdTZ4il2HJpu/FsL6JT8LN
GByplwHZaVXfPE2Z/xPcIcOdFwTD3eSPdKHLqRy4vSsKuhbvAddR1btHYmToF21QbWQM1Vm01625
v6y5xmRFPPnbdbasa9XT2+u4LCHjMnM+q0MdHK9C7EblFzXwvoRWjapX55knt1ciegdnlVM5rGPx
S6S4Haiy3iJlbK+RF5eEUpCYtloAz4gEyRpytl4SbQLF2P7l1SSSPWoI6yCdiarejI8OBIO7eNSS
vQx7L8TWG+MjGk/OZoCD4nDl8IcUafU4vb22F+MpLDPtrs7r1EZOhUVG95M+lcNDoActzUmZc/DY
WT5Dal9v/HoebmUoh6RzkSbu43sZVXGsPXfWuMtRm3kslpFnBsEzwMx1SgULx7nrrBt/Qr5863Ut
LANe9kMD/h1t4XiZ+YrokP3J9OXCoxkOhybK6FOqanSp2uG5dtTwE0AA+ir9T3IwYrulg8jyT+li
cxsaVecZwTHxUq3vHvNAP1Wm9zZB72lhsBDzFBNQtGzvzD20sct0em/z+75wfl/jgQbS3mWjMLkE
VH01bYM+nG5kOLdlRzOaHW1lqLip8ZKXX7Mkfbta6boV6UvbuTXSNqHrpjBI2riLdiBcojF/WRzs
oFhHNXCxRYVFE/E6Nm8NgHJw9RPgLwESJUM5GJEd00dTBLsrxzpEu8U8hJZNj+BXQ3PRyZmMAKkU
l2ITkmBbi8bHXTs084EqPNT1bhQ+q5G7iacy+w+vzDWR5JHY1HCDTzIfcP/1fIkIIae9RKxXeL++
ONc1aAqGy5cmdA+q/4MVwuGV1MhYbmzAO2dXafcgMwKIBKzhl7qNg1O89FhvJLqzI2c7hcb4JIcW
1tRz6Td7vW6np9wG5JHFPqrky18IxTSSDFZ9fxm5lNEaxRo3ibwd7155ddlfeFNSYh/mdsvcYVk4
VxPrhlp1AMIpBXqTlPWJdkG4pWiAfRnDbRotBf/FUqixd7LH/HdxXYJqv9unlRvt1znBUKSbqQ/e
1hEHZMb/H9dZrz3+76+n62d1a1gwlFWpZdwXjX7sY926bX2D56207437qWIZHr1S4z61jfg0AgFG
mtW4F9Mg3kuMhFeAcvZa64ElWaZIpKwtQ2VEPWJXBRA+tUk17cUo7ssVJXwEhLQHfFVvIjdK3u7S
5USfz6Y0jekGTYw9UmmRuSWpYZ6iKrNo3eae3wb85CExwdiT+7v4yeVM7r6s2vbm7bnGH6NbsnzK
A1+Q4NHtUvcwFi3Sle82dXEglgYyp9Yv9hzmHfNymhXzt163yluZL7NkgsbHZ8cnBVqUZb44hj5z
7219Ug5xNoLnGMp7eiWq+1mzyvu/GopDQiZYre16Blr7v8fKSmkU/HBsGNFq+1OpGMpWzkyaVi5n
+WIrUwWluHfvP8ehyazQFUwy0033V9xYMtRp41XyiIbZd84ssddhH3zg0UppLUh9A9q2LDhrTlC+
gjXemGZGj/NoGjQwx5+MxexnXXKa2EtvZWhVQO/hSFJoYJ6LV10jCU8WCMLRJZgn+ssaM880T7ET
fgoAK71ySPjamjzHoHBhZ2iPHovSeWl8G0XXdQg45LYPIDQ5Ko138QaQlT3Htmndi1jiDE2KNRnd
negn+otCYhMpsGBXkb5zREBxjO3kfnbfJsgsObhGepkqI5k/Wkm8d2il2ZVulZLr7KZjoUXGcwnQ
at+V5MlMy0LedbH5itluy8JuLiHimFhgAzNbfir16bcusLQTqWHjGVLTkxqH6lnrWjfaFq8TWLHn
dnFNXaucNXu8aQ3Hi7bcQqdToui/XyJNwFp0p5vFVq65vpg0gOs7pi2mpIf9Tuxp67XbComP42Wp
9cWIW15g7KSXF7IuV7xqXuLc5rEeQJjAxs5Y9pNupPQ3tPqD21LY0m9WozbN9N3KflHC6fkmEtL6
S8y6xOpYbesyqP3Em5nvqYIGxldSaK8AKpXPbTFZx6Izy5s2q9PPMPn9rNP4+MufA8YIwYs6IC0j
VECTCk7GgMhLyADV0DZ2dpV9HJrLUILFK8HrULxXcwub9vSWHuvt0FnGOUvoBxp99xv9rZp/CjTo
0gHxwPJVl8pEmiY2z+R2jbNEN2O7S2pjuCva39PCMk8hFE93IEn5V1UKooYgQ4saEjGsrkFRiZSQ
eKclRM7kUDeApC6e67EdtcbJ7n9B0swGF73EyXIyJonUAYWuTvEUQNceJH0GDJqDMWuhcjNWJOxn
fke2vVXl7u9pamZ3dAOXpD6jLLtr6IjaJo6vbWVS46bePuq6iGer3FHMM3rpoNaHCQTgomO7DGGN
mh690EdJHNmri9dS+/p5RhrgDADvlV1n8a3L4nmjFZH/2nW0I2l9Mb36VWRtvLbJX30H2cGiCDxU
FBplo1hgdjsDRBNlA++koRB9wWmbcexfhppQPUBD82G4egVX92/npmkQbZ2BLXm7oD+NjvYYo440
nhU852wvbCeUz+hin6gZ3g1BtRfbSMvlvLu4lylZX2j7elnBBNC19zS93ru1Ut5An+LuE2C7P+lJ
/LUBYvCs9pX+OGRVuhF7nvXmLlNpI/eWpl7gzzyaad/8uWpPvAENSiVZ8hPotmbTBJ7/QC/g/FIq
7bPYAz2rDqlvWiTGuEjUtIfOpJ2ohWfzNfpuhPH46zAHyBVwW3vuy3a+Qf2kulHNLHhhO0gPvZ3b
v0bf9Rb+E4mE3mx6tmNoYd6erOGbBPmEpuMOCosUDFRK1qheMHxiBGqQ7qfJSc904zmPeaUoWyWw
+DV7PwtyUqVii97PVu/lLB6Lc5dDjhUF9nPI0+stn0XjQQ6A2M0HK/ZRbUQ5cHPlkOEU+89lmbm3
ErtGwPNOJsyi57RPgxfI/fJPWp3Ge1+l7b9oAI7FSllurd5Jf2nHeDub0/g9QF1sP9fJx4hmKZH8
Y4TwRKVxtM2iEGXrQAHwkUO1eYTdJuNbpKjho79sOJrQc3YWQrzbi5B5KJsTZ9mGiN8PwDcokXXn
wRna7bzFIV4vdfnSpPV5UsoaUMiyp/kwbVmbGvB419TndtFl1XsSvkbllS8TjYm3g6voh3Eula9k
sC4RBqCfTTZBPGTHQKJy6sPawreO9vUPSs/aHcy67Qs8itMD3Oc3Rs7L3qrFVBwQzh52EisHQ01/
QGGn3cmo6qIZTGV/A59788TmctvPNWVJHzE3UVVtG/JwhUF2ZG7a6Yuj5zuBQEOPynYYOZWdoJxd
3dE2rm2rZwCK2zTUeuVT5E/THtb9wgYpAy2uHEJbVU+KtRzoNc+4i3BKb62pAynofs64N1IpWDwS
vmDa/+40DxCBrIHDgnutpvE5Wu7XkH1Z1HBSi209wIX8t9lv88Mq6TnTd4u6X4VW4OTciP1a9VNC
8tgY79IpNDczLBw7CRTHupScBUlzjN+XugpL3EfF07ImOkK5ose7NrN2bWvnT1aZstE0k/hY6226
a/SInaaaApzvVHRGzfrnocy8g96rM1IEiJOL0LHYWq+ft6tq+d/a1GUuCD+gqWuMrJXWzbDtEI/e
SeFxJYi+lC0/1DFD1IsO/jB8karlxX3hjv7P80t50zSQpLtwTndFZx/6ovviRjvILzeWPqbnYer7
cJ8oQD1RPb8eJgvKOB/I0CEMfpTRe2i73MfkZvZulxVlJHaJeI8XuxnqzeN7vFxSQr3vdgUBU7mw
VsuhKH173/T1vFltcrbwZ571woPGVmIsF15C8Ppv81p3ABQkkUNSBedxSJx9USUfY9YVW4jXjlSj
fkX5wD5VlfVweT9kCOsVsGjegPUvosp2CROTmzvcz9+nXobiubKR8f3hB3W10fRB3TctdzZhFygb
41ca6vvHgNZielhRc1/Iypugyu5NE55QiZJJTtDDvrB4/3NS2yTnt1KJFmnIQps5cLcymdCQCpCK
TEp7PMs4QB7n0E+UEsWmLDEfA0Fd77lbOZfZ4iYnrFFZJP9G77UB8VD8m0nl7VbJJ+NJDnPbOztn
aIL9aquB11FCVINNlqsm22J0vYdFOEwOZKvhW63JeeejD4PjIhwW2onxUI/fJeCDueu1A3S22VZs
6xrk5Oh7ahznsoY47FzzznrAo+Zyqe79enQBpYd5NodrB88cv1B67W/XxSuPr0Fpdnz4PP0GBiUo
YRbRVkgN62dDL8BZO+ZjkyPwirZk/bwEiEkC5BA7H00SukykWdm6TPzzWuvyf15rKtpvXhRrJ1cP
N45tvUlMxlqBPLrmd2+6Nm0BKZI+e+Ztt0ja9H3mPfVZuOSo0JIZAvRVfZXoy5jEFbX4XHuLdoDj
PBVsZa6j1+vJDHVZX2yTOXpPI+vLqCu11ygLX8ckcp7Hgce9KjHCWxkKdMebnTtQaM1ZMDxZ7AXP
sXYnAwkKYaYHy2h+jsz2DehDtH9Merqmagsw2LZDOm+nNXxzZIbMBYH8dql1qeVSDklcZLd5MVpb
hM9+Dc5vWUMFeXU/cJnMWypbqp8fAjWkyYI+/acw6x/qOZ3uxCSHElanI6LYOmSOhJF5RDgsJk61
uukuUZzqVI1m7KAkjOz2jWwlEvmJk1M5wOHo71pN0zayTRGbbEvkbLWtM65ssoBJ1W+jukW3DwGA
0jIEX9gH0jDAos5traYoMSx0YsBd3wjDiqneW5YORWaPuOBBAT95qJcC6ZyU2QGYQXKolmrq6p0C
/ZdRo4OGkl60NdGh2F+1yctQvCUlx4t3bZOXdnqqtOFl7pXjstTiTWY+yWgbkt0CRYSm0de5hKnL
12D0d3vN+up3+ncEmfJHcXatvoEkT/9cZbX3MunhUcxhhhCfMYDDHfXI/joWanObq2WyE68VNMo+
8GLqaMsFfLSPLxe4LDk6VxegmPjhApHbuAeoTOl6BebS3lthsmVI2kWGaN3D4qbp2zTpTxB4uved
P0W7xoqinyuAHLMO/ylCcOZh0AsbUosi+TIq9bME0EDpQHYRGI/rTOQBw58rjU2w55vf0jmzDoi7
8LGyYK1Pxwx+mIiPXb80u6wHseUIr0Bvmx9XuxfVw6GiUZI8F+JgV1NlqEgz5TIXnC56Ue8LTy9x
xIfJ6oK63HSLPoUc7KIjUSWndUwLVrscVrfYpjkId/NAIkgc10tc1ilrCsVkoXeGXtv362Ho+ubU
l7QuvdsDupHujRGivd0fp0AO+7n5EFO00XhMWu/nPhiLB7iS9XOtHGQANXQIBIPH8Yu9yo5iF4uc
tcucIWn0M882qzlAUBJOO4qsf1r0w3qr/U+LBghi9XkTuc5WBzm17ClkA2L5rn0cx+T7ZYsihZPl
cLX/ACj8DdEv+mkXJ/1l+iGKR7LFf451ltWqMPp+2QGJ97Kf6athR4OTexcbWUVKJ68/NSkAPlWZ
AaNklQOPcOV8nmyQ6RDW/I6EnftF4/5JDk/z7+e4ru90g0ZI9IuMT7znwyZUWvVXpX0Una9ljlXp
b3N8TfHvmyBCmjsppr02TNspK9gVk9H+3nJ/3vSQuDzWTQ+dhxqw+wqz+XvjwP0AX+S0TRu4HJ1h
KnZUVOJHWo/HW9udlKPuNMWzq3kVOx9wWIYH3fJCHjZFw9PYN/q3q0laWyuwrZrFc1vDe+BOunNr
Dt6UoTrBAyT4oNo5JFZufE3q8SGd3PSXxEhAUvL09gK/Zg3GlIhQUY2v9dA/SP7sryLe1/jbCEBs
7jYHBbxzu+QLvBTZkzQ6dHuV6tZXa2pqAGDhZ2moKELVPo1wbF3aHLLSoNUTNYyDMcJe1cG3eyyN
vN8WhYna9tIJEefRZVGZ3+5k0YluSVlUeigAdjqXRTtt6vYxoiW0FvOYojrDU6BW+T3aBuxAECe7
DEWkXnhjNUzkTmBYWR53xL6Y6ljN72WJ93XEhKDn1okVjbcZ+n6bpkeAV5B8BPezrSePzSKk14Vh
/ksX0jHVet73aVb9XcpG6xJhtWq/CWnS8ei0O9hNDIDqPZ8KHUDzWJSphgMZuUnyp6vRggcbmUuF
rYvMpmhTbXQ4H5Yf5MDeFeNMem3KsseshEtUdM27Kh5pqPpPR20r7CUWR0BG7TIj6T0+xYsjiEvz
XjfgIT6PpKqyolGbT2/5ncFwssNIgVr07nZ+P6k/2uQVpVA4iPpQ3UbeND9o9DfdA2CHIuwtIO+j
fZ0q9PMpsXuc2u5gqa1zZ0++5exIlySHHCJFuozQmBd3pOjOXcTfA/0QepUp0LvbVAfELn8ZbdZ7
g+7/126E6WO1w42zN9MkfP2LeHux65FX0NnYwEVWQO+RJjXf0iUnKWPVDeoNZWMLQTtyF16pjRvT
zlokYyvjtaHyUrckIUkOPIR1V26EZXNyEyitFPgOZWja5j9PqjST5rx8OpOkKqC/XQ4KPJW0F6Kf
0c5/2BZHjEwZijADbU+qvZ9gNy41t7qPm2l6DpdDPlr7pixgd19GcqDh34waHjoXi5d16mNHrVhG
UDrCx0FnH5LIwd1qisc6uxt69ScxycHuvOLWVfX2MrOJ6vA2r63fkOjp7uD+RMaoG5MecdCi20KE
blFjGkry7YtRPBIpZ5dwGZtB9lueqir9Msl4z5ZJ21dzP2yk11IbQN/wXI5HxhIjZ3KAJQ3eguR+
NUPfG3ebsuveJtQNEtvVrD4muoOUkdJ6DvdkReed62p/P1WBu4sTY/rc9CF5VMt71lV6ucKxhD3U
1pQ7cc6DqgKoRGhdvC70TzeIVvtb8br81JztyfkBsnj6bMEF/Qk5gKKu625b1MpjNcAtJpGFBTq7
mnL1VtbRa746jTVMe/HqTTecNPCusGHyiujjiJ9ivTzJshJBJySEfUr1IqMoh4iSLWd1L6uRs+og
sa8maLRs9EZN9PAsrWcbNof6Fx8wKwWPCJoolEhvBj7ItwY0umdQ2dya66D8XEGOsVEHlNkK3jSf
hE+AXFCzU4N4vOmCnIaLJafKdlrbRlFYwYrHMNOL0NjQzZCc+VGCr6U0AdsoprOL21jbpn72p8DQ
QQTAr7KDmleoAFtU35SlBOfP1ki797D1+rF9EJM47QYCG9Uzh4NEiMPuIHKS+WJbF9Gsjh7drHsQ
u9ooA5I0aGaB19fu667Kb8rQf/ZnxYT6SyitgkyHyEqDI3X2418yfsshV1k8YeNxihZMcrDRDt6I
Ee5mwuX0Egp1Zb7vOspSyFPvPO81LNrpcU0BTIoJLMCPlBtJHIgjaswRIeym3nGDNZ7EkeoNNe9C
e4UgIz05RZFz4/P0o5l13kPZomuQWRGCCv48b9XaiV/bwS02zpz5Pyq3ehgGEvKbcf5esuHjXS1a
ECR99VtiZl+tIcm/dwr/WvDL0xf2A9kuzNPmuesLEgKmpZ3dcJxvpsDpTpXqDajy6v9x5WI0P17Z
Wq6shOVDORXkWYr0O0X7j1fuu+RrXGbqNs7NHunv/ACJGWzcs6kczWJSfhgDn3OvS/RP0IG4eyj+
vXsw//2JOjqigkOsPiUQmm2dpiq/Wf/D2pUtx60ryS9iBAlwfe1VvWppbdYLw/axCe4LuID8+kkU
ZbXs4zs3JmJeGEShALblbgKoysqU3YsGbWP8T1AbIdM5pV8NyzBfot5LVww/+rsoC40t6reTfZwm
8qTaZFo7wVQ+eiIEYbSwrW8Q0nj/GBY+hhFG0beOIwj4x8cYp+BfHyO2/fK3j9FgY3Pi2CcvO4Xf
cz1AvgJJiPwRVLDlPW/xWtEtOzBxAZav8MbiTCbstuQqkLzbUpOGiwlYJWq2XM3DUdftyaUeisIA
1JiDFNmb7HjVc+FcwtLK73HUAjChdS7QE3AufaSDMBBBOpCtiSKN+tVcVyA5vgBhlN+74ftwSIIh
nxg7iCbYnXnsWvv9IvVdCvi7a/RAl+qWG/cTYisZR+BU94CcB6o9lrkzwVK5IsEG20J0ASmQ6Qg2
WGjqmd/JDHVRSMVoL9KpIa9iGsdjVZv32LeEy7iqwIc5DnZz7DWDCl1Y2/fYH4MMOgb94+7aAWkE
eJsf3qNq1mUb3kCus1tyxM92lLzLUnBfgWHCBxkqcNbUC87rYEeJv5xNkOP1QS/rhuF6Bg5MgxCL
MBz8bRlbDV+R3ruljdBU8Lck7E5i8XRHvQwsbotW99YtsDPd0EJ1HSRht5Pgj4xYanVrdM1HorCl
Pt269mlP88Pz93EQGJ49K95wFJIBFhYOzrhOW3Ao0RZw3g2SUcUVdEL0ZpFS5XSZve2Wo8oXqfnr
JRiNcT1W2P0Owr1JbIMDpBCPbwB2raosSF/GuKlQ6gc7cdOmcQAmizqb7f6oGcb8cHzT9qu/xewf
2L4NeIch9qI0Yztd2pShWmToYoTbYLv2Rtov99oJYAc6LRZZLs6RhYWrbQdUWoyeeg2CMFopnrM9
ZXe88m6aRvnyh9fgJTq3uM9wgr838J/WcReJCz/27JVfCCQ4tTDrwKW6r0f8l1Jao2c4s1F6TXHD
u89sk1/AsrM2sN5AM8XpjkaG8xop1bDMwnaOCRQRaR0byL4UgKYLeaDeNnP2I2grHqJI2DQHmXtI
ix5FjjloSo44GPBIab7IRZlCwaoTl2qsa9DvAKhU81hcShD3g6zFX04K7LPLmvfQNAxDb1Pb7ntv
imM1DSXT38ZrD+r0UGC3dqBJEzTLxmsr/U+RM4G5V9r1Ef8UOXOWm45ojtQ76cw49SI7DmcBfvNr
L/2aqCk89nns35zpt4a3WnocDkXsqWXhBsajEY3/uhsVe7cNH3d/+BkJtNyVbNRWFik/COWDdEd/
aYGDeBgrNV6cvuWHqhszqBriy9mA7pvj9PLJTl/m8Jf/kIALdOrLwTXXleshQAQSk8MkBTuMrHVX
kITnC7JdO/7WRCyB1Qsad+3mxeSuWgGF7D86LD1/hhV31focEl+GJW7pkpfZI+pXPSAef5noDrxu
wRKc8tm6JL1MMlaJBG2K64MC7XfvWADsnrnfrmY+RvH1CblXvj/Bc4Dd0qxxwZJFIlvTiKuza+SX
aMh3hgGWTVQvJYs6V8mmhcontOR8tmsnsz6bOtNriDw4mB0gBjrTi5VWPkjEnCCzUEO3VXtQRy7t
nYUasnkQyou7lYS42WhN4RlypO3CyILqS1shHemwXBzysK9eoEc225sRKkUQJLLXddrUXyrsVS2r
LB94EYKtKB+BNNb2Xg9HBVR0HV5DcvUSud0zRC7KFbT30stgItxCd2QbtG3UNrr7//EzSoQXChPU
5UoJaxnwCXT7+o3mbKd+bF9tJsbDaAKzTNY0y62lGvBGqQSHfsW6m0CCHUCExwBB3qaRibUloYvJ
42fHKs2HNFfpXSzZP2QmLz/2zW1h2+Or9jIDb8tz4GFKw75gr1kcLAcvAeTjnQvZSiFWCkWO99zh
ziWBUPPKA+p6Sx40wB4R7tQCsBey6QG9C/bWOQ7gsygGiC9dg7VbvAAu3ezCvmFroUNfHuxO63y2
lzgWvWn/v9mHKYP6bB0uhBLdOS0Gf5OyvlyXhcifQGPIb6BLGSxF2OZPg2hQtOxF3sII0EymEEEJ
rXNEzhYHn0+fD2fqTKtkekhBQhZh6zRAZ2uVRyV7ZN0Q3w9eO9z0qeubCMO57b7CYpktBisKdzbf
Wo6U/T/UYZSguzrkTLX72R2yfdCbgQgV0FM1WFimSp3tuOxe2pWr7OHFNGQLwSmVLagZVZ1mmDQg
A6t7oUpaQVwBpSzUzBUUzCJnuCAzHdz7nXsiM/66YCiKAHKv0gZT+lBByyEEc0O9njW+hfbYbtIM
57vrcovoSDYuYkRIoAXwaRmm1fa6+IZqrYt6PzlQnyAFFnROkHmZ12oayBCDjkGGdLTB7o4zpDVs
ep1lyzvVPsRTuGk7Ed2SqTN96B2L5h/qI9N10NX2+6BWTfXB6oZ/yP//OijugBYD2wM+Wid9xEk9
dRskEaAelRx4/W1sooORYLd5KcK2fCzS8Keld12118QLH5vJE+gE+dx0f29S79UZESt5ujaHFBVn
VhbVq8DYhbauLFbcn+7QiqjOuP9ri3tFsRgyt34AJIQtnVywe59Z4way0s0RRHD9fpAQywk8X94i
vsxXBgATT1MNIY2xrJtvfi120gLedlECzg1+AgiF5vwblHfEq8s8tkyRbpun7A1N++gV71MOEwBL
3eC8T4mS8mOE727cyuHVKFkPakbcjajBW0DnYHgtJJ5Jd4O2/dWv5BNoYgMQli5Vm4sNaYOFCKuc
XA8UFzWIk9fUbLoGQuFQ5CSlMNIMq3LmnT7sJC3mIoCBxThNsBc8+QVkgxe4sUOsPwtIdcw3n7v+
Fx8TgJ99P8V8E3W8W4nJC3dxEIyvHuSsu6GsnqVVJqcMDNELBV2PV3KLofS4A0cwdDZtb1GxPrhJ
UhZuBYoVVyhMttfxUOH/usqmbsXLDLof1B5buwOtiG2vFUSFoAvqTmtueltgmf4JnTHaEW89QFft
Ld192K8msk+ONfsTxT2ZHA0YUbBjVY12ZCcTdf5X+x/z4zv+6fP8Pj99zoAQHR9zD8zZBKhq21iG
a+ML+evSg8h2ZN1tV6Tgfa8HH6mLIvnWcC9M18C2I/7TdCAZ0QNmHz4lEHpJPKjCJHhL/3uqq+Vj
unl4AkpfV+VQCNdqCHbp6G+RrJaB5WcbspF2Qgfm0/OQmQveM/BiYynldmTtkBo1Z9zY4Gf2wpF+
d/LAMv8U1/x9AU6qd7cZRqbdgrbsTmANcZ/SX25Tq/412+9uNLwMI/wXu/j28wkHYygw3baVA016
Xnv3sYzte6A9B9QP44temsesBbMFeUqbtzeuy31wJTIcSrR/M8WgOhQNuG7JZzQcd9FIoOkYciyz
j34C2JedT08wV7N7NoTTEbQRd+RN06oA7y0+J4dMqfbKA2rFDo38JoMO5rNZISURemF0oiao/rZN
3sYXA4p0l3zkq1HXuKYZZ6h6kuWCmtNk8RuQMZtzb6YEgDCqKG6ol6YUENw4UVNPOWbg5KMpC9Dr
ZF3UnpwoBC2KESBYIZaM4ib6IpscMHHIwR0pltJF1QRNvDjaUNNKxXBgJjSL+loUjxHyRhc7m0Mp
5NDUoHy+DpeyNpeB162tlkOlMEqCe1WjVI1ptdBq6EE74bUAGnc92B/+7TH47aFRWOr/8AByCmFx
nfL4yxwezu8rFXPow2PPkrM1kDgIqbjcxnXStPt9YmyISH+2zf0g1QfJft2ABdYpDGvr1DayEgys
psiD1UePmkiZzE1C2BCmRgzObLpiaj4GEVqHvD5M1CLXj4EM5QhHEaGUOmHlbZelB8gPehdAg72L
x9gzyriaE0hiPUiW1/4a8W21ps7WM4LTiJBVqzvJVBTZufQyBlZajE5jJ1mjpL7Z0HDflBZOos23
ebQeBCmNLeD98R2ZTL/HpgrEz1v6BKr3u4OAHvCCemkOhhxcYbL+nkxDZaCCaPDSG/oIUNeu9w5z
TQBAfn0ikP5A9ct4IEtr5lB9mr6FSdzvKAAnQZC7nequmgN4Q8zbMxbae+qkLxmysRB9T8Q9fcFE
2qLs4/fhMq+qlXAZ6JuL1N/FWAeA3fV3bVDnjw5Liscc+ySuUnUb1RzfcYfZS4cJeUOdQEhPNxxE
CUsa8DEc76scJK6jt/bdMjlzfiHQBMMitAKkdwL7Dvju0xpJ5WZQ8TfQ4H51O+j7gGgk2OUCaoxe
lllvGEj9NHCsDH/lJADNFCvDTNjO0RB8y6jHG6TFLQ29kPfICzuLsGqyjQ/WggEySK9dGnOwnWbI
YGRaSUpLuWg7kLXsk/13f+QMTyxoRLdD6bIChDUFUkFH/v6IAVZeXC15jITGteNTsLChSKA3gFWz
iPEO7/sSXBpDeA8Vr/DetZBlwfY42PaQsb0HRwBi/i5KvwY/OJIHCxPrTnVfp9FxkmUWCFfTh/8I
vcFNlo5mB270lORLc9CUTt1As08/oe4Zgrcd1LvDHkVv+mSH95ILGb+o3VGzYeZKgBX2KcbJA9uW
f7vRUtE7UNAO8vavbrWejYDMH276HDPPRnZ6qNHZ8vpQmq3rwajcpwOAExAm27ZTmh6gC5Ydcsuw
tyNQCLdiKAFjLy3/0oUIXdfMKb+wWHyJxVD9qBPo3aWeEguuAIFuRPmjC+ovoyGKL3ldJJDGSb3L
yPBjrgyR3UKg4v0ptaU+P8W142SNPFgD+uO3mpvvrDFQmh4OwGwRR8wnM7QhZ1qZv9lokKbg8CML
EhuBv84Qe7tAJKbcO0jZQJjHsS9ki+RrO9j9w2BhOQgcyA43E7iwrv6QvgKkUZrYpTZWcz9fXvp2
gmhpad85o3L3XG9WXWA3NlY6JkhjT/IWyXYFtOvvxlk8noxceyZre6+k7/9TpubRBMvJ9cZzrdkS
/Lr5zadMgvE5bus32iPTbpk2ymMPsXkZmjuyD4F/K7gP7EM2fekiyA5cw7sUBtZ2m0Hs3HajDVUe
jMNzFUGpAlIR1ipGnhGSc8l05qE0l+TgBM9pW9tLUaBYvZFRtpSTGW2m2LHPBhC388UKmDgG0l73
eYjwFnWQywC5pWWBH9mGbD3q/1amE0cQpuvkbT+ALqR1UrUpC4m/X10aCEDKcY9N4/gK9lwPEpWO
se90k7FNHSjvpQJ5zcHxod4ntHa0lU/espOg8J88owATVvWjGrnxpm/8tHq/scCPm0oIgjgWsouF
lVnPtd+2K9FJ+3awoC2QNnG+R8IAjA7hFKwrBlWExAqLZVaBfCfS8nSFvut8oL0B5EHbtJD0S5Rp
rf+zDznSJUnAdiK093UyuhP516JoAxy3+JGOnH0ppjtmTEeSIUsTNt7pPjphUl/D8G3Rh9OPvv9t
HPhQwHKv7LcGsgwLEB+Ji+Chvxl9YGwG0BieWBLE666W1nNpdF/zUoU/WAwePOzqvoPumS+UHmSw
X4MAvlUnFPQkYNY0zOdJqXkQZFXnQU2JgBbgJkbYp4e4doxlNg3JEjGn9BCFCiTt1NOGyfh+S11T
aiKA4uTTnisk0ApdVlkaKASPLQivQwssPgYhGDSMXDYPhp1Uy7KS4m3Mh1vPQa3Xoh++9tJvf6Bk
6qfwHf/Zyzh4mH1l36aemUL3SYo9/rLVKR05W0vb9y4skS9xGG0nnT+iy1COAbA1AnXj1M440sWp
o/YWZaA++Xx0C1+Me2q1JhTn2zGYtgQJKhV0yvsGEb0ZIaThQ6Bk+btNumCgIFFqciY/9TGWUEc0
H/n9x/nA7RWd/LQ9gn8D5SmmZ6yuEZbeNh/Bkg7MjQ7SFDZAgaXjgqpMo6P1hQaF0HZaX21TEpwt
463GsXsf+0GFU7JpKPwNo9XcVEPu3o5DnqByNw4QLgBxUqwv1AEmu3DBnUJsP3ljt7xqxqw/XZ0d
TxN7p9XlkxuE3OO1cvIGXOAvIIgJTrKsHL5oEQ/YBTx8qRgLz6PEuWUF+P3G5eAZm11QczUtkjg0
8HYZ8xXwRBA1uL6fFMsqkFmv6cXUkt0eO/tcZG2+GrQz9YQZMnALUwIgmMjZ+Y+XH82eM26BbBFl
6Zrt0NX0iBErUJdJtyYRH167yDhYiQ1UH7AZeghp4H3yE71VihU5OrGF8iBeeXzH7GG2zTPwsbpp
INNmi0Ve5ZCbsCz7Lk6n+saJ22xXcGe8nSAECY24pP6iIPfoGZHxwx/qG7dk3lvr5WpJg3I3qW+G
zALzSNCNtxxTzoNy0z3RG8Eu2hvEiNx5UAhc212QjGsGhb5FrisVXF2pQJdK1UsErYITtwcLuBp9
tAfXhgD9FUoPQMj47odTE5hLZFUDb46Qz+JjsFnGwxb6aJA3RjrnFphhdZunQ31iLhTqJctdiO+A
AsWMm3FfBuY9tVxtojvwlmQ3navLE/RQmoQ6CiNKN2YF+J0XNsX7LEGWtSvWIZIaW34YrwsbB02V
MhASXh+F3BI+DRA0NzSbGpObMEnkWYJUYe37Q7ymX1Spf1ZmXFyg5MaO1GrCoD0VdQfeP/TRJajN
Ye0CcbFOyuDdhsrV+7A0/Pm3iKra4lRN/Jb86acI8ni5jsRQr68TDaG845AtPtE8CA6DfmP0EgSZ
QKlSaf4rK41/yiHx7pwe4t0yBGs92aXreEursdihiQr1xBKxbUff+pINFpSsi2bckluKFHpm4WDf
TD3b/6dpJ2ZUC3cADRdNm4dDsecEC2yMjt+gajBc587UboiFjJoJYuufmkI3ibLMbOpwfe0NBwQl
zOJnhGXhqYem0F6m+FdS0xaIlpeuj0IE3Zs4miNSVMAl6qaZAHsoNU0/NZEyiE9p1aZzMxoH8xRV
xo95JmQ8zklUfKVWJB3n3LfmszdN01NbyPbWgI4Y9QmLi7smC87Up4BcvGtGDs4APBGMGvU9Nlg3
IQhWnmJjMoApGjfUl/fMenBBGEjjOqdrLmMbL6mvmqL40c1/VvjmbYcEWPcuLPrLkBcpaLmy/uBq
cifAhvlNwuwKWjrgi5pdUE1Tc8e5p1ZSZAwYwNjaULO3gOEu0uBMLRpUYIO+QICgP1CTpvT87t5L
k8dR055kfZM+GDpqW1TC3mKD0UPuRlQ7hdr9M7kgKSPO0KDYXQe0uTS3KAQAgkJPQpcuj+U8SZTX
/Y4DurwAw0SAVHblLpI6AJq5sm1jwQxHQGRLBiu7m8K7KivDO1RLZjcx5I0WJvnUDGV2RdWdqZcu
5DzuiyBy72antMHLpcF3YJ43DcCUZDppdHMddH1WoR9jJaCwDdLCWaHgChiSIDLZwcEf52MvkA8x
0NrU/rT6q3jM1p2HIHjVmtuky/obF9VCl0g4/4hkyr8XZoDMgVc+5aBL+5tD2nhPwVhWswMW3v6m
GnHo0jNkOCw9eOCRWcQuNO0LK6pOXmbwFyY3U5jHL1Wt6rOKI+C0tbkrBrFNARzfIBnFX66D3pvY
rSeIZE1TeZhXRsUC/EZiUaK8D/JIny5dCMCb6Eeo/KKj0Wsr3UHm3TvjwBNzFazIEjCGfU5altsw
K6CG59gBZF0zuXYkS55kjq1g3EbtPyViVQaz7Z8SaazKG5MvTougRgZ8Nk7aHY6H2H7vrapBsZ0e
HkLsZh4++WbzhJRHv04y7PYbjYVwNT5CNjaWS687U8szwaYwtalcWqMFfIfu7fzhvTeKUC5fOyUQ
U3rox/jAV8XGDMBgGoPCGrEAFML3ukYl46BVwQ/kgry9D64onAV6j5lv3fBI/SG43VaMB9OBBmZ6
YEvFLZN6rLN43Hu6rKJu/eLs6DtqRm6I32nYH60JWttg4QA/Y10OR3Ijj8mIym3bgSx2B/BRt/Sd
vEbGczTm2oAwS8pFbJnDndX71RnYFwNoVqRO3aEq8f2stDjprxE8SoN7EAKCwzyzv3vSlwdanLom
Ds6QQdu2Aiv9smFRvwGTXrO6bvX0AHfI2gOZBtD0bUyfAySN8KhMXPUWZtUOxDvGD8uxjhAunb5I
MAssPdT734I3y7hxOrO/QXkpUJt6kOegbjEx692kRHk7hXaxSMdCnDJdlZrGgEcPkASaWx92RzqF
XOVDvi84uBSvJDOAhULXx+g8sKuaxZ46Mny91mVmI8fPQii5duZ4qsGQ9tL9rAare4mYisCRC1a0
oA74iwT/1yaxBrUhJ7C2vo9hbm2/WN/tKLsZ6iK+72ouLiznAMZnJuirmiS+ZLJsjnjjfKHOSYjq
BIrqU6Hc7MjHNFtBGRcCi7oZdFgBF3RLl9BI8ArTPaNK0eNBuFML9bhrMvbON0Disnt79OpzBvzo
ou0D81U0yliVNSt21EyRsYA65vCUWvoIBpztQoAZ5jVMagVshenvPOEnB1SduktshxZdKuXzlEfi
ZBpjAAJdwAAgJNuujNKP9qVuajep3cyoFifEK6GJFjVIhgGFtQKVjdhT88PN0rMBLAZuNAIVTM03
VHaAYasqvwYuYuo6Yp6YzQCkVeefVVCUR1TEuasPD6QkUAKQDMPS1R5hC0p58oAmUfk1qt/nIA8D
inPgIgJHMl5I5kOLZNp6qlEDosraekApvfWQyWDTIEp5Sx55nHAgDgK1QHQKPLte4k4LvG3GHTnb
HIXZcmyAucJQGtHoORGObNZ2OUz5snKNjeqdLwyaWrsUdEyLVjPDOFNYHagJkRr+5HTyvRmpMd7E
KFVeqVq6N1UBwTA6q7v4V9/IcohXdJCnXmrSaf3qbLdDeEBQJ1lQVqu1W1AFJ0W/iRvfAEg57/bS
5v7BBGprzo6lISi5FDKsNIDslDprRhVvR2CA5pmuA/6cE5EiqBKuUoFtD8sAdBN5n94FKVY0NXn3
dVjABAzBQTH/7WrqExeSCHY+LKM265KlJ3K5Sow23cztKpo0Z3nMd3PbCrH41mVxpinK3E3vRtXh
fKgHA283z5+hxBYkdWqfxYc8GtIjdjvvl8lPAPb5sy3KCszrzYHsNKINAw4aVZOoZvjZ02DzqQ8h
GOyhlpKHBluQzdEd+O8vlwVAUesrDQjdIYyONCqQdiLOL5MzOo9KAiYzxredNJxHsnBj2oE+oruT
2tRzs14kVecdyKNARmLVSCihNUbjYkeFUklZg0OKhgpIye5RjBUsqImSWOv8X57k8bq7iwFxaZCF
D7rMQaX0VOeHVl9ixdHuRpEDMzTlB7qj7tLuFMiJuQJv48eYiNypnzyrqQKfz5+31G80fb2GlFa8
tbMoXZFu+C7X1WEVvicr1pjDqQMA/+RkWbrKTMYPyi1/yDDtjtbQvV+ixO6OZHN98Os5dnagzkl7
dGBrQBztw4V6FCroQOkMXrXcuL+mqabeEwdzrL/Ij8pyG2kGMlGaii5GC4pK7UUtcqWBk2jngXNG
69dc1+l/n4vsH0+8zsV+PZFmZkXBD6jFxusTL6M6ReUtIXj9jyaOO+wpafFaufZiO/G5Sb1IiIuM
NSfbMYaTYjLcYWnbtywBYods860PgMousaw92ehSuBXqmfUFZQYgKX0RLU4Q4O2S3vhkAH7vJ8ZL
1dblt4L7Lz6+CN9ABT3fAE863/zWZYbKe4ZUxl53F3rkf5ni/90HEmCo8gJ/99rpHOdYK9deENFD
LjKxaaBTO7NDcA/KLlVlOucW/+Rn5j/GE+MvfxsU+qyZ2SH+PUglFX+JuB0fhwLFl11uqDu6tLGX
QStzebVMCMTdubHekKdCi76ams2yqKytFeOM6g7W+Glo1i2NsC7DecreAleHqXRQQj9Bx/Tu6lBY
2zQEESzZbGQoF03rFaAGLap1j5r6XejJ7Hk0pm1RM4Batd3kaXC1D1H5bvfA2Larga97dkqcIT/s
V//f7WWN+jXKXs2JL529AuUlNJnHOVlWg7b22AXN4zV/lvWs3vaOr5bX/NmAFCaisLG/uSbFOjv6
kkW2OpBptotlGaKijHJukxGmR8Grx+ujO7xwtnUtxuV1mibsP09NHaOVzVPTRCaonO86ly0nCxWC
0p0QGMwASTlnlesujUbmqANQ4XnuwRtq3KGu5SnXNvJrWAgFRSBItjTDPJYm+JhlALsPCpr0pB8X
bE/nma6m65x1nG6x3ngH6gQO7CFxsu7Yo4x/pXIPO269kZl3Hlj4qtFGalabfPBM35TZCKou3aTt
ilNEyLUNYXogm+uD4ACg8FvqnN30vC5S4ZurrWA/r9Mao/95WhoUGAhmJYNMcY7CNoim7cFoTZ10
aT+mDSWOCmOFXZVqDWdXtdjZ0X7Gj4CDoCbtZ6jp+v2AQiSkJq5N6kUtG34v6dGPcOrpUUG8DdX0
NWhxJIo8sz+CUBx7PGp72kh3dInDAhKxabOloSFY1rFs6CHUvs4QliD4533z8Id9nvnTQ8YsiBee
XwwbhDj6nfKiC7N7882DEGsQOvH3vEv6ZaMS/wzB3/YIGg+UE45l8NWqT+TgQJV4WXrglK9VVZ0K
6IisqMPdcmhMfYOyc71y6yE+BSLKz2IC9gCprfi7yx77ypq+chSlr6BjW+htc7hFihixBwnhTqy5
41tu2nIRpzy6KwrXPlMHjgCordAdBkrs5o7KAP9yyFBHoeq9ZwlQKzoaAqXk8EC2oXWAshv78aFG
ZHDDI2O4DTPBbq3GvJd6U5sglUStoTXExgBjPhSBIfIYeR7bI6qyo6KWa6ELNaHu7OxBfj53kj/Z
6TIitbR3YvfmT7ueFuzQxr602ptP/tpOD0gnQxxQkDN3/jEc1bvIH5vD/PGu9TbkBkhkcZiqbHud
lgFTf0r8YVkbUp1cFwkdBUz+bR9iuUahWfwg0wCw3xKKDaoJiqVlW9WLJxuU8Q1N9ub7QAEMQ/E9
SEGeVLjdz84uVmmae9APfUAyKMEpJZPLKuDhT6TOAOPO0m8q/gc1evWT3XXjWuDVeKzNojxYyK5u
Jt/GphLkA4so99vvnEVLY8ryn+Dgfu6c0X4JDIXgPiLvZ9cwzV1po3Tfw5nsPin8fjm0pvU22v1u
cK3sp+lN+24M6jeANiHQBfZDr5MLMfTTxWRFsg3tOt3XnkxvbV9EKyvohzcg6bdjlWY/zFG8dlky
PveDGnH6tIpjYHX2Eb/scu31XvnidQgHalfeTrvY88WhbmJnWUVJBwpsRx5i35ourbQu4Olw3qDR
DDWn0G6P0A+rHkDT9o3s+McgKtPXw6kAbd19IwWA1LG/MgIU14EAMzobeRGfakvgsM95/61x1m4S
F98BroFMlnZg0h23qKEU64SlxR2KX4q7MkSBFwIOFeL1Tn5nQXvNX1Q5PvGU3ZIJNVwGMtNDwMVC
GeVNZLTJZtCgD/xXG/fMz+IFwsbDnut1b+4IUS0wheUdtYQblqecidN1UFZi1R9FDBLPj4kKJIxX
+DElG4MgIthQv09MPp6w5CL3m+9E9jZpPs4q7cZDmy8KR1O+zcRv85V86PKpXaloOkhgXTvL30PC
ZuG4YPEoM36eMQsTpDEQHEg2hHGICiZPKNB4pk4yucI6Md6/+0sg3JEmi5yD0fjOkugo7LJ5LWPb
emAImh3/Yu/r4rM9Ye2rk8l3/xoAoCWxV+B78xqECXtQEaqp5khWEfbynd8VSZCj54IblDAJVKqW
g3+hbVpwT4T2Hf4w5VMPSaabFiXcm3bk1uuEF2/UeeIbljDQp8jUOI6dM91CpdoHUQYKkvVI5HTL
J6VHyhKBocit5pHk4IQoAqORHIiK2y6B6Lj3ayQ90/QAUaSRjvDNVwnwETlgp4fai2idR439AIR4
ssF/RnAc0hh8wxCvvuGSV8gLCA618M6EHjUHvSpn6XdIF23Gypsi1CSKNTi6rO+JjcpCIGaTZ2cy
h1XABnZbDpGx7ae+3bt1Ox6RZ4f4uFfWDzVe8yjP64sv2EY8hinAvQvxMHUNGMMqr9KqIvYXaZjF
8m+fber4vz5bVJmfPltsGBDZ1bVfVLollMyXkot2Pxdn6SZQ8+2eyr4kMx5QRyJ31ZCmwwKRVVDI
UbjOb7x6zWMwBsxGF2nbta+EsUAau8CptfU2CmJmS6FC/NXJKMsYa3TkHCet4qX0pehMbyMjiJ17
ldpy5RV7A5CQ0+B26kR3dOmSEgxloeuurh11HX6LpRku8sZTG55EfOd7lXjwR13SNoLqF8iTI0o8
qxfyGG3OkN/kT6j+GZbQY4/2Cq8Sfk3rf4rxz7fkNMGJUgBeEjubQQkc+8FGNyK463g+alDCbF1r
WLHksl1YLZCBPWBBj64DiLSdTq/kFpqgOXWqChG4HmeNOG7bc6vd+gi1fHr439wUfvnbAlBEyFh5
3VOT51uUciOvh1/ehjli2ua6OWTVMoFuyEta1OY+ZS5kx43J/GI66seYBP4dEs3qFmzaqFjX/twK
3KXsPGSu9LR5V2zJf0y892lLxI1vphyV7aDWBsPuxgdmbInsYryjoy01KzNJdvPBV/eiYiP+1EQs
M94ltYlMdI3qUp+Aq1Hs9AvL6p11UATm0SG0KxaJ3t2gPOPu/YlQpzlELeI02cTaI4pMQC+Rg6j6
CIHOkG2iCkXlpaeGDfXTxfDir4lbsa0qWIcaFlziIupPpaxLlPJnDhhkfFctyBiX8t2Hu123rKRE
9ld7U0fnRQr8l1BaSCskb6G13p26IQSYEPpSy7aEROOQAs2P1D1usfNqN2B8axc+QpNqQcZG99Cd
D6TMrqy926u9shioP+bejq+s/6Hsu5rbRtZt/8qUny/OaaAjTp29H5gpBokKtqUXlGxpkDMa6dff
habGlDXennunPCh0AEiBQKP7+1YoADTsMTPgeI3vavOg4REKDk3M8MyZ3UDdFTSJ4HCGuLnZIEeV
dAjp/lVuoC+UQdff1Lw70pTHOLThWT4357ocAyMhhOKnjZNKumR9IpIj5MGaFYEW+LGwPXog+sGe
4F5mY6rN3hh0dC6iIVuGmKlIrEE8tR/9dG66xKZucLMK/j0BW17OUIXkAauTADJ9SmczC65kV+60
MXt+zJsMSgoClVjPuUtT24wVA3x36sUlg9N5PWxMH1PFeP7X0eaUl7LpY4p5nnI2v7QIW+YLW8BQ
suqQMOqy8G0TIRpZgS+PctKrEoJD/uu5LjEtpjuvZL5qU+tPE4F8F6SMwxAuPwHE0xug2fdYO76P
Zn4IbpqDFfcfrND6DBQ0PTgW9AE7Ggxwih+iQzkkGbSXtHUCCc2Zl03gIMaT+DMoRmYvvR8vAVLM
gP0IYVzDveBVR+W33BfN12pA3t4SAbnFhEdBe7Im+B3zeIuXVgsVnApsfhkvBV6ueB54hmsRdcP+
vGtRbV3ZFeZUWVyCSTS1mI3ogMwaIIvXYzXYhA5Ie5DDeATw8gSzzupOjYW7B1mwmpt6S0N8Ma+C
8jr26Hjj8h7zl+mAAFoByBjlfMfAL75XOex0O5I9+PlYzXoo8u3NZuisdE+mzaXOFHWn6zlPnFU+
AhDeZfWhFn7+4AIFe1srb06cKgCuZVGJLHngfZM/IPIKeGOhb01HP0+OQEmpa1Oqouqlz8rhfBL4
1UFWNQnwHE7nzKcFLQaibmuKycjHBbBAbG2KjSqQHkSAe2WKQ+jVWI1VakGnD4VWaLhFdoPOTSsy
8dZVmUPewrQq0YaHpsEM1bSS3qmuETI4mUZMXcNZwQeySS2LjlBbjisQMqqrBpMDhJLS2Dvg3vIO
Zs/qiq/Qy+42jp3zceaUXosA/AAleDvFwjCFM/O0ZzY+XAGuvBCbS/FX/S6HmSNMF3PYpfj/f6rL
R3441YdvcPmMD/1Mg6w7vW3tOy+AybIFl5B8ZnYvGwh/8EVOi34Go4Rkd2mQISTpyzz96xBTvjSr
6YyXotn7+AFJg4ykLaFy+PvTBOWPL2Y+xXyTc+XlU02lqEqWzwSzT6MOsXabvsTlEFM8dzG75pCi
iL7AebPcWjTMbxpYQ3KkgvbZpNhpNsXAgQKxvGI+OPStrjN7UbyyYGp0GKYnANhoXa8qHYMr8eNY
c0QeAS3XS+dwqR8JuNtjgpHIfOqlYYC8Tie6+JipADNzHbRiGRehOz9/4o8TI0oF4jY0vDvz2YnO
sEou7WhxPpU5ONCPieyC6/OpEm0XyyC0ynMX13KPFCJEayhM6Cuhib4678mkfdv7RZ3p0ismEzzY
OM5ssh97lzoxneZyVtNwqSuhEjqPGJ54yLu5t0UroU0VQEndFD0eu7fagYV2FzvXwdSjhL3aJmh4
OzeNJVPubY54S1p25HA+qNNwCgSJB5EvQEQzXWfXitIjZFLKl2LkR0uQ4oVpeQwkdjLUKC+q9zJM
oM3kEm8rq/7BANINDN2fsOiIBJzrL1Wmh6lPy/EaLPMZGbAgSHh0AwE9dorCSB4xIC1NyWysEWrO
CW1e2sGPkelrgMgr3LKeK+FBxUCm/q5K2LSeL8Vj82Mvjuy3OrPXJkw8BsGQzEieysdzq78mtnsX
ax2fOOfxCbrXYl83485UwRwiPjUA4l97GMvgmtf7c9OtbU8BxJhuTC+zaap6E9O8O5hSH0bxqcry
L7nMoKQxndlU9TU0K4Tl+NtLXZvTaq4iEq9NF9OQ6BSkixwkHlNnzhmUsBP1GxYvLp/qS03XcQ8F
6sv5fJo4W2n3wGvZCl84yke1Y6I5mcPMnwRcRAmn0uLd2e0SMrzR+Stc/oQYK8oO6l/HS1XmVTe9
K4P95Ztp6YUzGzKJ4KTigpm+tai8mWUJ+e6vKh0PMFIHclWmi9m4IzRAaru2z3+VOalsXZjupame
Xz6WNJnaWCVw65e/tK1a64qo7uvlwiFACt1/nWwv367PuHud+4/mXOff0O2LKeo6XJ+LY8GuoLDR
TWSabisdmCRYedo/R3Vz7yRpfB/BsvFKEgKE7lQPPztq5c1xxDwc4E9VrxpIGW1VWrAHDaE704kI
x543glSHkHJrYfE8nWkY8N21vf25a4bs0E0lUbjjClgRKCeXrn1Xib66URC9alRs35mq1oa0l5/6
4c7U9a1fbNIwJ/PzAdzx73p75WltQ4kTED3Mq9toa04OTdz4ClERe2aK5gAXN4sl7P5kqtoRocSk
b6u1OTnYJuk+otmraTRf1wrtHVK4/vX50xvaAW0WiqU5mZJxdySsOJr+ZuNG0XMeS3tvSj2mh2tP
Oi3kRPAHjVbvn4BUWZhGU5XDInPGKq+/MsV4LOhGhgjWmS7mK3RgxpHxzlRYEh4vbjmSjfkCkPUg
V77usZTEmqoLv5CQtqeRSX1TjN2L17nuV1i7D0s4Ag4bv0cx0NYColvAaEauuy+qFA58YFB/hU4h
gyRu2uyKNgR0zTmdq1s48OmyhF4IYjTztxU3JNQ2Z5zeBZsfI/Wxa7Ni9g6oR6MaZuI2vbXwtQvf
+2Ly1z7Jvula5/cFkmwbXcPiB1Fa937qYFLbmAN+Y/WThSDnt4gDABl37M+YJtdNMjiPOmoG+IE6
2UnQsF2r0umvvFLEiFPEBKqBrL+PBzjjZjDo/D4dDo9S9meIw2WKYDBuUW/l0QS3RkJASZh45KGy
oGxhxyCfJUH/GR4V0HJG/aVbN7HPE1cijYiA2rmbAPfedAM74u1sw9TtcrYw+u4ZoQNYHg+Q+Qa9
w5qlw0sqA6BLXecLbIdLgBLtdFP3Tfy5bNleFnbwDXyeZF4AHn3U0iGH3B6QWqND+O3HkV0CMwpz
ZC58wLYpJQsripAg8rPks9nLfBGf97pf1P2qn09sgnGzSN7l2SxBhx2UwTbvsnrnHBsf7iw+iq1J
r51bJbJkS26VoJn8yNGZzuYsSVlvTH0fJbNsRGL3WLRFsRaQH/jipMVZz0okyl7GVFVboJBgzpvk
Zz0rzKVRHzUQ0HZc6/PUXyFOBpYaYAp8yKGj7BSds5yw8/NAuNDBLoP4P5S7eaRnXqi9nRvDdgRQ
mTg/piNHwsXuFqYBecL8GMJDkC6isV8AQ+XtLt28gQerwU/kvGdgc3YAaux02rb3QedkS6iU9atz
cYQQGxMVvpIj23vd2SMEXJO9aTSbTkIwDKSukymZs/Wx/XY2ZndvZ/Op5a9anTWIeCknnhnNLNgP
7TtlV0dTqklSbyI3reamaDYI8kKY06+PrHQB2Jx61BAQm7PJSsTU/eIc5x7TAT+f41efQkt4vxYt
tCeDgRV3VmzvjDaDB3fSTQyu1bKfHgp49IVTLLq7LmHafce6cUdg/rrE4Ch3Qe0H80aNbF/HOf1M
IJd+lq3TWX4FFcpi4QM199V085KS7W3ir5WTtyDVi2/mialrGFeUiFmcGkKaXeO3akH8OPym00Ne
UvepjSG7OjZjeEXSJLubDjTtVZzDQ8cBXIiGsdjGCc4jake8+Aj4BEHTfUO2tJu3zA1uYmXbMHMd
oTJK8xEmyvFbXw5HFg07xmxhI3naQqEX2h+MLHqzR7FU7TKtEC7A3rl12qPBM296uLgr0ISmDUQx
tb+uAehd84YhKasxEjWYRkDfX45rF+PMqZRIrU96aecfI2iGRS0QdDW/ZRK00QnOcpMH1w13CX9K
oLULM8XuyRl7Mtdx1MFLz+82jWitDUGm87oDJXyOvNz4WPb93mhouxnUO8O8eyJlAjtI8C+sLkrv
M1DvQd3Gnl8VsA3FkHxvRfqt7tJq9jJC6mWXVVAGYhgoQdFIr8xX9kSS7EVZPZ+/8fSniAJiX6ZH
GugNHAuiBzct9nluufcRBJ+uMKJMT2E3PE31CcHbwgkCdiUkpFJ+rh+RyJjldl1uMPz1B0z4+8PI
RQd/aJavY6cIZyXpYUJgWmQQjrOm5ME67wb4mlnwQVDuFNSaipc6GSfDBti26tROmxrC+sheoM4U
TcOlLq9lvSo9p50blJvBu2ENfJJMeFuDb7vUWzIa1wTY4VliZFovzlYurU7IrdXLTGP08C3buc5i
bi3Dac8Xw9ueqftVK4ClkM8BVnId4e65UkgdrOpRFg9Vlb1QRBlfwrJeIRDXPdmpFy+AnxqOWilE
9uy8XmWJFHMnG62Zp1J7r4wiggkUmzJHRA7zHP/KVJmNnKLIZg9pCni5FiOMaAFeXUVSg608Ee4M
iMvUQQAA/jdUHBDIyY/uNPxm2nl0xoZsIsYxJBdWH28ZsfCWKGN4oLe1z2CmY0cvHp4K5Qj+XLhB
tLA5T49uTNQuGPN62etMg+sNvjjcPF9Ynf455G1zr4KwWXtenm79lMMpbTqZ6TFSOK6HNX9GaD9a
eHLMFpKoYQMJQYNRNxs3y8qlJ7mzNMUO5L1b8daBUb4WaQq4+NDcjZkHan8cplvkNEAwhMPDCc4g
b3WlPFhetM0CsfyVZ4VH8aqdGscpFS+zgCwAWeysO0TXcBW60C8WhvsfI3W1Qa7XwSsMLk8QUqxO
AYIx5zpTNA1AtzcbOrckBBBa1joPoIG3V8wpJm1qhfBhBWuIS1FAQBHXlR4i6gMhrYQ7jyeFcVi1
fhZ15d9J3iT7doi9uVH0Fn/V65wm+5xO9kyIwC+h5ZvAlLCY4bG1v0FvQwPz7yQ3UosBWi/4IRIe
tndEVRAcmobaIXjr2wZQNKaODm4DG+LV2kMiC2vD8YkROPP0evgCu5i3egPEgEbmud70H7PIW/rW
CI5B08Qb1oXBCkkO5PXUiHERuXKo24AUEifJxo7T5qvpETQhW0cw55thspXOz9LzjUX69S/LRnge
+TKwZLhyN46ANFwgarifmUuqq/dF04qIf7c1178Mu7+1fjj20rmdTlUqS69Hf7zqBiRdYYVe7npE
AFZZZdO7DJAw2Bxn40vuXRd9573SsfyTcqUedGJjZen33h4o8Op8jE4La5kNYCqZ540MrFpHVpAj
9jTNgfQ04emmTeKOdE7I84UzfeFVFxCT2KYlzH0YmNedSGsYFA/6jYl96QdPBszN2/SBkZrgPu0q
aNOkdJVwgIvDuCwOIMFnS8Ceys+VtL8baqMlvmPYil8ux5BwDBaWxx+1wI9pWGtAGJerS9Gt+3IF
e+RglUjf3/MB1CvefzHo9zxvYU0XeMNRMdXtHY2FTFh69nMdnzvQ/o709gzZghIIETwSOWaYCAuz
Ym9saNKpyKeiaaUtuJ2mFWtF58G0/urYWATIXKQZBFSt7IhpAuaVMKB1yl7tSk0w1Zzqu0pAMGBo
HkutcvqnjqW6hR/tAgq3fnoK/InAoMM9lLo5+56BQ7yArAa7tgq4/g2WjB/8JK+WcJIaD6B8JVei
iMV6LHJ6Q6OCz1sugsfWyW7TJGd/gtgPfKOrX4Lyr8NloAHfaGMHQv54V0AfwUUoxk33vGk9oAf6
z+bxN/UOy8RaFtXZfcgdnPQG3O5dlsEY6WJIlBZBs+Y6gBjuCEOiS4NdMBh+WDdQsIESVQHUPoIr
s5KH3c4UmyF/KxrqId4O71uHn4umNSKgh/3HY/MRGJ0ySxeQtt3zWmZbd5pgAY0IRzZVpsHBlM1m
6uLlY7aNYhnubUw+jZ5BpLtXj+fBjeh6dkvG+GjEEGjW0TVgo9HK9BrS8RUsPf8Gc9tzL1PtDBS9
+gS9ppnrj3NBv+LcK6sLsdKqpktEKAEQ7ivyJaTQhsNz7Z2yoIYeNwb/AzgyyEF5bYCgS0cPI6Di
MEes6W2T1808t7P+a+TS59aV8atTNjh8ykPxpMRSicQvwoXRau9zAkM2H8+0X0MbpRuQJmnt8ODZ
1nNieew8oWxjO93nUfBspmlmgaDAcp0p2sZXZrLmMtyDIMMXS6PmZXS9dO8lB6vCq2JS/jL1Ta9B
7ZjqWafml66mHjadCV4MbjmDYO+4Bmkm/SJhL57ZKviWeqBBS2ixHaMk6I4KBGpADZrgWwRrAE6g
veHI0Fv/fGRsh+NNltIvGWY2B0gwZQfMerMDViDRhvfWZ0XDcEejcOU7aXmXJFF7I2IJQEsHZ9Ae
MZd55RGyMa1Wy5u976uncysZxEsN8scOkyOsWgSzYHmJCJnpazYQrlvxLrOuTSksXbH49Md///t/
v/f/47/mN4CR+nn2R6bTmzzMmvpfnwT59Edxrt6+/OsTcxVVnDNoWHAX6iNCKLR/f75FEhy97f8T
NNAbgxuRc8fqvL5rnAUMCNKXKPN8cNP8EqFbl22oO6kqgEl/28QDaLhayxekzpE+z7631uK8jvW7
IN6BsbKOzQyr47zdAGrGk6MYg3StjK4c7FLZLBjKcH12GYzD5qcyeMTHAECYyzQjinm0QDYmhUEI
lInMxo+993Wmc5kmC4J7/Ar2xEDPThuepf2BTps+aqpVjkEPikx/tSaV/gox/XTDW4IZO09FBTyS
as9dzLGmszkB3BTI7PeXnjl/v/RCMIE7i3PkoAX7+dJDHi+3ulqKu6YLhw2SwD5QU/a4TJlVPlYx
kibTdKIbwYMuFatuTA8BzhOo2gQwsV/3qjLPukoD9e48HZlkNmivYVZsXXFeB49JWDmLiMbdQcIS
c1cW0MkYkJv6PEL0GZdXvExdoT8NjPfUlXhwGvGTYW8eM7sarnUQ0SvGHIy5oDTIf7gvXfrx4jCC
qC+uDgM0RHDBf744nYpLBeh8dneepIuCg5efs8/IUOQnOMq2J1D1H8xwGNaZtTJDnilOvQDXyk5D
Aa9iJ3CfEQPWS8HTDKppGJiCrIZZA+fNV0dXBznNEfFSvM0ikn/hVgHLoKJD1yFnu1reBFZe3QBo
v0LCnt/lk5p+CW1byB3E3s7UQTIsXjcF9B9NqzmgCvsVn3T5ETWDa20VMvD2aDpHcCrajjKDar+X
gfLYe9DMoF1czWsPLMKguYN3Pb/70JfZN7VwtgrOHR+m9sZhztHcvZoajf3c2PpgJ3UIemD6S/Y2
C1+rzk3vm2mDSGFR8QgCYCikoWhnLaiHV6lbZPeOtquVZY/50rSao7suOR+dQ7z3+hxvZIVDlg5r
4nfi8m0jp1HZblamoXRI8A93BHN/uiM4IcrGPw7HbAkasqTT4/RupMLI4gyQkvHvOF5RsI8j/bGz
Ia9seIZh+dl2a+fZTMKY1fZ7n3v90QpcTNGsClaQUXwwrrJnl1hjHnu2hzW7lVsUxayZ3N5CgADh
vVNGMJeJy505yDSY4n+sO5/MJ7G3rmsFlM1AVbKR3WjvCFP2zuyxPqblLAsHoK2QKCIbpqLtpflv
fc4VrNLrfxh7fh72p4sJASjBiFCuAyE6V/x8MeOgInaSEu9W9vWAVGzqzmzwF26c0HIB+k7tZZu4
2WNO+NLMdU2PqgrA0utYB4VbCM8ijVgocI/bYlMjzzCNs9U0ur7bgGR0aDW83NDBVMPjA0EnO0A4
zR+zeRXbkHd1SHqy3TicmWCLaSCp9daA7EyIKAFk3S2ms3lUFNCy8dzkJIBz+f1VceXfbjHKJOHS
diC5Sxj9cFUwo2J+1iTilsAu90AnwwxIm8SAsE0ut0YT1RdRtOiLUyjGZPFOejmHoYGRSzZ10M8D
MVZBSt5IK3tyAA6uF82iriILWtxpPTdQwJxDngNWyP6OT4jByF9LXcgvl161ADpNElg3dlNoqPAi
iGKElr8xRT3VdQoMpWCgf6sz/Yop1HTuPPUzdUOtMNVm1mM1yXvPpD+yOwzD8BVx/AhKXaLcmpaw
hMeWV8GGy7S+6+2yuoZBLnP3gXamW2B4wu1UrCKnHjcZB1Blqid5LzBGIKgI1RSs+CHYrwDG52rW
1m5/50wEkgJEZKRusVKaSlNbN8BBKWkQloNFWOBnkHfubG8Lc+/iqJsQMvNj4+1UKr8mmW5uTVWO
V9ciQQ5jZYqmwU5AoSL28+/vEYf/7dFx4bfh2jAXcDnDKnxqfzcODS7B626g5W0Q2FPUOfsS1VX4
LesAOvR6QW6Q+QkBzwMAGPp6wbcCihjI73uPBdJKK/imQiVDivD+5yPdqiVYwAx7N7VCcFyhxSK6
qEJMCnK1pqjCcRkUerxrAwlVET9bhZMjXpFb+QEysYCaTkWsMJqNkpPKzVRMK4iPlor3G1ME0ejt
lKYIK+RlCKjZUlHc5YYRFHpOvQxH0byjXoMtjplRVZ2JQwhUjduEgep2pl7zFEIScAKzz9RruM3l
1x7l76jXhd/XS92l+vwR5nMGEHOA+3Zi+eg4Up+E4/rXcQv+aw8SzyPVDpzCCUn3QCjIe9svt15Q
2I9QFWlWGFO9tekWRdA/L5Dr6hoFvFOLFYSpF6x5vpyW+iMiwNPh5rSFzn2E4ot9rdkI3CisG4ey
De6huc6Az0G0rpL1dqiREQCtQM6hfhG+YPqUzdKx9B7idnQWntUn1xmwoRudt87WnIk3yABeztSR
1L91ix7kZPhktV4/d2Aah+A0uMlq2ph6XjXDsuZUz20xvtWZBtOvx1GUEHo+hwrXMLGqr5WPCErG
dPoEAfgr4wzZRM2O96P7CBCjmEdyCMCfgH2qbCp704cI2NsOpfgGKn1SYX1Ve9kDyAzxNcFweBqw
MILnBQyued7eI8/lw87Oz+/zdKxhE1C0a1MUZaK3dQvguCnChJne1DVZRZrmJ0TY7UVOEnnrlHly
TUq5tode3pqqPvSahed444pOdQ4razh3nLt7XZIdnSLbmmAtTIOgbpiIrQkYBSZDNtU1vQQ2uiUg
hGOypCDd9mhl9imsOIJ6eb2lXlX+2TrxM41GBc5r7c2xTGc3pU3rNUtqC3igEXINYHGuilDnt786
TxJv+7Qo1whYtMuyhSVeFha3xcRGAQwSLskTESWzcpg21kmGRwp1ZsNhHGD6ihGjlApL5OT74avK
88U45MNDFIOgoUphI9eCFTtmtwwEjRwv0knckCfFAsSi/qqrmgoZuK7t4kMd5eW8tol7gj5psKaq
COE4kw/72EF0HpBEeSccJApEHqhv4FQtk9Rnf/ra3bUNMjLmcMAB3BPzg3ANQNO4+v1ISD++LTFr
YIQSvBiEbdsYU34eCBGGKhunt1oYxtsIsXYe0kuGMgC5qRs30PYGUmGIiJi6Ft5RQdPej40oYXgD
lXwhC/sUtRnmA12Zfs9xVwJcxr5cegDD7yNR7YUbOUmsGJ0VDZFVrH9ad2lEVfRkYGv2YOEIY9y5
X9fpeR5BgT6eazbERx00zo1pIMiA3Pz+Mtgf56XTZeAE84bpPyHMCvvd+0D2PXDeiujjG6ZduhOT
FI88gfMxRLwQBqDOCL3My0Of+HTBelp+HAzMEUUCkL95+oMCenbIlEXz339lZn+Y50hb2Urhl1MY
PNjfVp5gmtowGgyj43lCP3qyghK6Hz4hJpxMQXmo7cTr0vXI+q9q846vbECp/l7tQ7fxXE2oDp9g
tXHpXUeNXPCwzKDRtDRhzlS64YPDoeWSJ8shqCEcjJTHIovt4Nbyy7c9GCGwRadB88h8my2Gae/S
L4NF3j8sx8364RIJ4XinYxnMsLCgwmUE5Z9v524Y+7AaebwZPFC9+JzClKUdYbUtMdFEAEnedmMH
Q92JcNLp+Aagt+rzpYdnsRH5Iaefdb4H10YHVIaw72HlFEBgOsE7ByzQPLjjJC2vuqnVFM3GRyJ4
EL2/DxiBV9WP47OOx+AJ2/Y30u1+fw84U3Th5z8XD6+SUAlhjpTgZP3854JqkQ7IZPmbM4eLFvNz
RAaxfffg+BkSl9BQqaZNPPo1dMBR3w4ZOG0QqJ7FAiqOvm4hzEckwta+Q9cDtJwDrBdA3X1XvrQb
Tpiqznfzf/8Uw6pNTOt7XgxV6AfNh+K/16/58Tl9rf93OupHr5+P+TdeV/j32y6H8HuFF/6fzcde
P50Xn/727RbPzfNPhWWGGehw0q/VcPta66T5KxY39fx/bfzj1ZwFTMbXf336ngN2MZ0N04/s01vT
FLubftEfob7p9G9t04X416fZKxC2rx/7vz7Xzb8+WUr+F8TJsZJ2hYPbHgvAT390r+cm978ch0vh
EijYCSXRAv3KJkAwUOEgHOY6SjDXhdrHpz9AmDNN/L+QurURTbSJdG1ii09//d1vMcjzD/brmOQU
2nl3Z0JCzHUVPsahypUukR8eREiBwuKNknoNsvLW6yChWOgrv/yn99eHcfv8MbZA9E0xzpU9RaDe
jduwVYXF0jjUa/hG7KByP1MsWGUA0Jdyw7wKlryzIWX/sMR0fvmpeF0ASqkoLueHT43xp9meM9Zr
yQHXSlro4df6K9JMOz5AFdYNob6IqLoflNBDXvgFXbuKH/02uMEvQMAcH+ZupB+c1rp2Uuc5bBPQ
fsMnra1rb4CcQPEd+OUvCMzf5xS4cQ+YXllfNbX1+d3d9PajvQ8cfxg+zNVzBUEEAcACjCLT3/nu
6hGtChF7Rb1OqnAN3+stYN2Pv/8I+qvPUMidIeiDm8GWH4You6Oe07t9ve5U9IpFArCFuGaYc6ya
YI1kGUJnkNACxRebfOALT9OTDdOnWeCG+ylYUNTNatTi3pfVbTnclQ5bFXKVR2w35nTOYG3dhjvI
qyHjwE9OdEuT1XSlnarGwm6MwCzJ18D9pbPG5Yt/+OOmH/rjXe7ari05EQjD8Gl29e4CBsBGjLEo
67VI5LHJQdkHg1xXKyqi+yKhJ5VHL7GSR4qfMU+SZRp1B0TZ1i1EBFpWbFMlVpV0gdgoNk6iQQ0W
QM+newZC2lgU205dIdwPRTQQiRJePoY9W6u433UDP4Z9dx240SPpsuPv/yw86b/4s+j03GKAkURM
U493f5bFJZUJgkprJ3NmQ+QBllSDAo3XRYy4jz5avFg63MlmVPsz6DaDkUZvGnoVecGRIk8xb2gc
g1HQLn//xaZB4/3lRsjLJs701AmIdVITXXz3vcBWc/MYkNF1mC1ToqCiVG+c4r4u1TxJhlVM7H+a
T3wcxswnUvjSEjzpiqgPd69o7HSIkGtbI4GzTJ37cSSPksd3MDS57QKIeg3k0bdPGkSLQFRQ+zzR
xAWygW6tPHkQYXjnVc0mr4dF7qe3qs2vmzC54Yk9l3m68Lzo1k05RPr28cDWvNSQU/dXru/ubGuA
mjuPZozHMJjUX6EG+/33V5N+CILw6Y/jLncpcfA/M2uDd5ezs5Vb4d1QrbVq7ivEY/MKPmtbrmO6
QNxkgl54K44fEgKD8360nbl0t2EVrJMy8xdplQ1z+AFdZSwBhbPZtDS9dmMBTCwsZbI8XtiZggCq
n1hz0n7VzPWWNTDAM6KAhY2gFwpmevAPP5j9qx9MOJQhBongDn6yn29dQnOgU5uiWjtjxBdBQTZ5
BBUcjej8rEmStQWR18YfF7CRTCBAA5NmhCCfLPdriTTJXIP6DWTw9e8vtK0+PlDTlcbkkuDdS5At
Yh9WWchawLQjtqp1qyx/VqfwWQcy42mg7EtmD3LbaW8fehUuKlBUy4652wRwv1UglIW8Q77v0jur
3+UhoTfAyvng+blLkAWCeTCWWwiKwdYvZk8eKHZ75CaAbouqZDEMfrTJgDMI4GIIzpD2Zg1QebPM
rl4aHyarNkalDC4oM5HpW9WrR9HWgN2Ca7REdvQ4AqQeJBWeavceMiLdwqadnMEU89jLScu3SmZR
Hq5HWz21g3pNvHzj9U4K9bByFVD1UHDIjLbhbZ5BOMnLCnC/6+dopBCOAFZx4qPOBgJaKYzxPvOg
XBR2vGAiBWJkhanVnxqmp4FM5hpBiXmbiqcYLqwLWM1aUHjp12PUPsdp0Mxpc9tJaNslsu1nJVUQ
De4tDvhL+kSsdZzGh0wA75HXambp/kZ1dTCvQ/mdT/hPmHHPHAhBzuD6FS3GpY1HdGYjLVpGaAnq
ul4oGb5EOvrahHvSdnqWhEjKuHkyK+3PfWQ9wfABdESgUF3GZtU0sid9AYvDpSO6l76ficK7ExWF
xYoLQ9jkQXPNl5FMr+MbAXW8ZVjgkyJZ1fMYIlkzwGCLGWiITZSubQsAXDEuGOlxMyDPV/YR9ENa
5OmdUEMoFDziCToZDJPESR2coO/6WcALBig2NRd9Dfm+awBX+wWkfjNIJJTJbCTNGhG3HRCJIH3J
fNsXZTmPqVCrtnjIrC8uUGMr4NCXotIHy8kQrndhAtX2YPiQ+JuPOOCi9CzcaLNS880wyFWa5899
636PU/eQk2brejBnAr+qd+zrQIBQoSTUB75Q0d+OuQe3gjCHfhVur6FqJ62F8tZGpuD3D92HwMY0
uCHnQKirGF4VfxsI4GIKKBoBtnHM5A3XZQBCGbvzMSNlI4TXveLl95/nfliPn0dThpkok7aNlOeH
yRR4GrCbgNsBRkdIoORd9hp3cCAJgWrOEzySCbvxEYfq4bpdcjKT0LXJEqisgCUWY34HcZDA3+SQ
BVnomM2rIf9qS4gRjcEI5rU7yyJghRK8VrMc+CLIIGtF7sb/S9p5LMeNbGn4iRABb7YwZVl0RSNq
gxApER5IePP080GzaZUYqpiYTd/o2+oGKpF58pjfTP19KEUJXkr2W9siVwgg+CYi8cZKEx0HLX+b
UtAHRaT4i4wdTjSwD+QE7W0U78Zec9xWj3+o8di6bctlLg8hzdg8xfesgmaSvpXwy02p/lAl+uQl
/C0ryuAuA0jphe11kvrWjHzDOV/OgCx2CRLmzmJgMDDtMuEix9Gbq86mh6z4nTLteNed5Di3mTmc
mjF8MwonJuJuYDdH3tRUsyuaCBGDPP9ACfkxSzjoSfTYGxgMz6J/Tl1LUgpMCFXsC+zD0i42IqAs
Z9H0z//+oMoXO0gxgAcrDAhkKqWLq2SOUIFb2rzZ1jqiFOP8mKUSaLsjHEloHZmErsS47KTePrSs
teqgM1AhIQNK0BqNQ5QmLSN/Y1f3+a8rb/bFxW2q8JKYcTFNddbK77/5meLUUtHBDNtGcvVBAzdx
W806yC0MAXVlAmbPoWDylq22teX23w//YlV4No0y+k/qmjj8+WypatN8AqtHxQXe2RyeJe5YxGRv
9DGeXbQSrvV0vrrSTVXlRmeqp6ikfX8+0Rgl26mzmivdEr/aeMLhAVn3dAwyuoyBA6E1naBERgQk
MS23S75ttcXnnvnVKfwLRXYlb/pyBTR9raMt1VIv0yaztgeLUTOXeXuQ0UstyAxLi0G9c5vG8+bf
y62sE/GLnNdEc9uWKfJ1EpuLX48oKH6aYdlshSG/ZQ7AhrG60dhwiy39XIzi0VLy13EsXu0ifu+m
ZAdJyvb+/RLa+lH/egkkTVTTNOgRG5cbTqkbhFUkmuoNhlTRpCbu0A8/s3ing7f2NLODiwitsjb1
c2ohndimL0jr/CglJEhttV6NJdJVVpFKdpb3QhGrI71yzuz8VUd4ieF2etBX+n5UwS+aT+bSYO6d
dzgmzFAkIwh/CULMdS5NLjA3sEV89n//yK/3mYMroWmo1t9VvdlLwoadxKkS+hk9qNXwXjnXGp5g
ww3NwpyxeYLQp4g/dLm/58p6Mme2fBgFXbzcVkpdXnmlyz4DYYeRGYaBDDAVyzbXvfGfBJ3+M+y0
0ampPtLHzoHz4bSIUargEKu3sauZbPGSZtJdee66py4/t2atzWUwDjSY1u3wn+fOpgTPyzDqbb44
ByZBeEMPVx7xRSlnakQuzpDpqMpl64EJfJ+Hy1hv5Uy6tSsl8vVuKBmoo2TdmuUedj35eaHt//2R
9a9C53+ea10E9ciJy4nCpd5GZQZ62UTiza5e7SFkbLbcdEDX/RZxb+T8lbsk7T8a00AKD2Fpy8D/
SlO1jVmNfTDGCDtqoGErHdmsChJMYNjZBgQu2je99NDQk3LTsPbbIk8Z8+V7qYi+t1b6kUQRe0jv
Wsxh7nqjeFGRpHeFZ1fzQ6bYkadM7akuqFtC8Ep6nF9pyKxH9fLb6opGhmIqa3fuorafWwVT86Hn
KEuc0RzxJq2+xTvw4d8L/dXW/e9jLrYuZOLYNHuUQumbPBZlWrtVcp6Wl37IA/S3A3M2E3cEpnml
APxqX/33uRdbt8obJyEr4sgMw31JV2gKg2EON5ZI92E5bWK7ubKgX8aN36mmBY7SUZSLLTVashoz
nKy3VZURydpD1cVP40zhZW+VI1qZFGHlXdvgn2RW3ybAwVkmdoMNgNkyosd/r7v6RRoKAFSnhPqN
ujMuFgDPyGSUkZvYFpbw+iHqqANJmkD00IRD/mve9kV4lEwBBdCra7exlpYSjKRr1qbJWyNbl1GV
dUv5S2DymamocHD8Rds+//tVv4oy/33Ti5ut6pJJjSPoreA1AYApAWTJm38/4q9O7RpBbd0Bfsj1
aTBo/TOSIQapTgtCbNtBN3ADGty2A9IB3B5RPujBkvnYNeHOSsOjNmq/YoPsdx7B8WUkovapTqMA
Aw+/is3CDc3Rc/DE0/T6bDTLeW45yE2MeHmtvxY13tozRSUHqZbTY6Pf//uX/NWT+/1LLMIuAy6V
pPSihZBOM8U1Gm3bQijfCTivhiQ2AjBKHCk3YBp2vRR/AIoMjKXxMmP+PjvwFFdOqFtb8o1mYnXf
qlfW93/btxfhhAahA8zK5NX+GpxWCVsxQ+14qwsWa/UWw3Q2pdRsIf211l1TzDe2Vak+ehf3kiaI
Ae3k2go1C05MnykSU0GzOBtjGEkeG+GVmKT7cawtXgF/bJCplAZglbFOlargEuBOlniJWkw+5ZSB
JBoHnhFW36W+PZdpU/ljw/8b6fI+wb5TxgLUnbpJdtcpdJfpPyyR/LAVaN9wcDU13I0q1XZ3qBvl
u2HgUlxW/GFhFbDDCVDwzFC0h+zcV3srK1ZvY0x8ZmzKGhNsvTx6oNP35rDQ2wAzYKZ0YlZvl3w5
5dGsbgrJPqadHAC3yP1WqrKNERa+pZTgDArVB9JVbZ1u2Eh98Rb23Vb05ROAYSZzBpDczmQl6yod
d0Ut3y8ThBiTptGAesOAgNBQnwFvcbyBPCd4gOWYt1PkbgDFuiCAbjTJ3jYWS1rVBSUkRvW4YX5G
hhFgwOfGTf2zzdysTG+RS79NS2iyitjI8cC36ne5xNB2BJnpEKTdpP9WLOBMlZgfmJj85/pZS71l
QNVMWP1e01GoHPnBeUonYhjt3pXHMHWXUME8xdmbgCU3Wj/Q3X4c8+ozxC2LS8GvG/XdMqTIB3Gz
wa7EeLb70S3bF2VxVLew6rcoKfmcZvEyhNmtJFvHbmyFZ+mxE4yT6i6addRWpp5e27cFrf82lN6j
wXyfVg/xUI/cOWJTVHb/lvHjswZ3qhap0sLwkja7hbdAxdZ5qfotry2EfeheB0U2vNXG4Hi48yAg
FbtW/FPR09qz4xRvPcDlV472F4HQljWOD1M5h377xV05OWEdtjVeL4mOkFcFiDuVSPcKFyLxo9Km
93IxnLT+hb7w2UYH5keXFYxROEJXXmR90MVhtoES2IoFcpL07yIih2mpOYU8i22loJ1aWNaRMvBY
AVlsjGPYxwdleKvw55n76iDQCJGmb1fe4Iv0jNPHGN8k511bN3/Ga8u2JimNa7EFkv6APcr3CmFZ
0elPqA4GcRlussR+1BLxc+zKK5WW/kVdZ4MZ1cBlk/4b5sWz9SbO54xO3rZaatWfMspnehGN2wPq
k/vpLdLEZyU0t1HbzyRRV32RIxp8qdv+mOWscOfa09/UFhiFOWROkMeIJw76CFZPjx7nwfxMZRwY
JqN5rIwCYKVWbRDsfs7V+gb1BscHuvtpS+IsL7l2DE3tMYQrcdBbs/HL1PRV9DEbUOv4hRh7NtI2
QU0TOFbQDWLe1ql+0qQZgkXKEHRt1l35Ml+tjqZy+XCJMnP6Xaf+tyawi2x2nEhsW1HcoDH+s5El
b4C47qZt9d2sm2+FUZ9Vg0HdvHxbftNrUbCMi8ARq/1F4iV5/J6zaFcqia9ezJBJZS36A7TZ13/+
nxfTxxqvgN7CIAtqppFTFYn+Nh1RE5bvxkibryzEF/mzbYK6oWRhNRg9//k4rRWiH6up2kqRvV+U
PGhqc2M52rUZ3JqnXZ5FrlRqfxtwD/juP5/TxU7dp81QbWUYB1GfHCsle0Yt4ZxlQP3b6HlZhlOP
VSeeC/qp+M3hR6Pv6g3/1Yk01/xJNn5DjS4zqCzNHW2Sq61okIsKcQ8AQnyf6AejLe5nKHxA44Kh
6Qjb6XClh/s7df5rEQwGq2tJbprWxbfN7MamX61UkG/lHPuk6aiaQMWMIhgU5a7SoRA4+WcpFWc9
HK88/IsKxga7oDEaB2Hx13SsnxloTDioQkU27xExyDzAmmuj/AiY6Ajl8qzV5hmJt+9XTtpXKw5i
AlFrlC3J4i92mDEyFpB0RaAonnqKLr8kOS6LPfSHRNvqEFZdUSuBMasYtWTZ67+f/nsef7HkK3LK
dmxbpZstX7R6MlIVHL1isXVG44UmmOkmYr6j034/rLBGkLXvwDqezfbsRN8itd+BLN0Yi+bOBgMm
kIQJYxZoO5PlddZHa8qo7+Wt6g9a/jKGdR5MNfqS5gg2aydiR920mkM7VTH2tcA32h7aN0snIUOu
DZSS9R7TmHVpMBWukYbegoNEIpTXYirJTH6KZnnBz3QnumijZcMPpW3OVma8O1n3huEIOHh7/jyr
lkRwutOy3nCTsTVcUaSV7y8OmUQ1E8BVVIk8KbMPQ/8cWfpeln0xYblukuwNFdA/zgZDJ16oxFNP
63tsxsOfhqxB0jcnf0jq87+/gvbF5lu7feBm6L6o1m/a2X+CmoEWm3CmkKBm4ZSe5d1LW+vSJm7j
xh2QCYF7KVDzKTYLVBVU8FVf5MY+xfLHU6T2raNh54KZOcqiA2jbSHujEwz8ZOO9WcotvgzVSWXA
GHXcJ3LfUxuMzl1iNDvTyu6ol35MYk1lhdptbCYBif4ezQh0SUPqov4857PtDSVbAjMPr7dwZvz3
7/+q2nHod9ko6On4ZekXu7CLjCTOGlFttaR47xP1kOkppL7mmQEFQhQdM8g6QVlr/i7sTKYHZj6C
Mb2JYZkSitXGnL0WxYUrr/XFxFwB6AGaxQEj6lCN/RmUc0BzKvBC4lFhkfG22m0/sdFD0vO5pREK
yvG9RksJidcidlV2YzlWAyTMpQ2KOfxcMu1kFBVq/gxa56eYP75M7TnV8bC2zcKvepZSzuyt2o5v
CyLUh2Ho3hSTVsH0UoOf9PS8d/wri/33lbZme0Am6fBqDhHlz18FwCaqLTwT6O5228LoJS+pqsZb
3dqzJknxHUxfzRwRnIE1V3Kq6HhgN4EEee1y7SXBQdWjqXBlsb8I/lggk4U6rDYgm8vaHUpj3Tn2
WG57+my5GmLeQ0LByMbrYhyfU3kfVcyvZ9yzhmttpL/b7oBqbdkCXkknmNt37TP95wCC5YrhvibV
1j7kPYow7TwHEDZHdN2VmLqjM/dtbdwUhvbcrY0Be7wCGvirkXXxAhf3bk3TMS7kvNo2WX9IFCwk
495tJ4J/gXFwbOwzPfy/pjZ/PvJy4GUPah5bdUYC7AynFKhRVnLhovRyZb/9FdzW5yggVrllCG+X
qFUMpM0esjUemmG9t3VC1pSyrCiEGtIEc9b07XB6tUcDYcH5BZfAH92gw7Kz/LTeOtIYoPj1jEiE
V0qPg168XXm9L1cesLcCAEqlILioA9TF7k1bScm8culgI9W6Oo2AnNi2ceHloRTIiRQMjnO/oHyk
pDtCgd9o6ww0OsZZtdHbm6JsN077fuXF/jqn67oB9wbqq1CiaBdBUeRDBwgA79FaSIey1x6Qx8Mw
1vTjqd7rmmB2esDjw1Pa5Knu8Fxv07eqfZjM7LmhI3rlbf6qWi/e5mKZUgk/hZh5zTZKmDA7JMLm
dKKBHsThATFvXzO1ZzoF98AWDyCCN3FS7RDq2tZXQNBf7iZdsYCEMZoCy/TnSY2g9S1j5pRga95j
iO19iy+FElTRba4I15ZALTEX//ePX3/bH0nS+tv/80ztz2d2SllY42CVAOYHb7BV18RcZDRg0WHX
8P971GVNLoc4oUZ2uW1lxNZHagHcT5ThUb06AFuxv1/8KkOBVGoq+l8yApreC9gtnMtl4vaa7M5P
m+nQdMBb6x9aotzp1XJCplgvMsSab6Si/kjq+Zjh/d6HJl2v4k0eop+TZWy05Y3k2rPS6Eka5mPb
1dcKUnXN/f/6BmABaXTDg7Xsi7sYl4jMAMFabsEb7CZVbKfF2ktZuxEtBCOCyFijcGLKxxhvnsHa
izgM5pzyuVA90ZW/j20eh/e4d75GvadxpmYDgNPCqc/HOIURj1dMGAZaT6Ot76/cul9Gmf+8/sW2
hbY19GrBFjINZoe0m1vPRBlvwK2klLMgQmP33xvpy3NCxNU1g4rqrzF6OjOGy9Ow3FazdFjxyMLW
b5uwxUBQuwG+6xfMBxC3uRbt/xpIrGeFsTEDQ5nOzqU4RQuECKgRPzTBY9M1zSKIl1UE72YJZa/S
KjwpSbeNbzS4vaSP9//+1V+c1HWL2CCyYXmCZv3zpE5wQSZREqUkBKzzLgxCvmjUlB4twSs39peP
UhDhAKOg2NRQfz4qUivYfylO3XVrgiwzqBeRtmvhZErWtb77F1eBwXwHzhaoCBUO1Z/P0mm+yF3I
5p/7xIv12CV1y6EoGT6Yy71Wc7fWRdBLi1eWsyvpxU0d19hh5ZhIddYZB4Ar/YprL3QRpnpd6KOM
gfC2Tkw6PSbXdbsBxPj478/5VV7GoaEpwuSSCbV6kavmwOHMBOOZ7ZDhteQkhStXaIskcnabWMae
6SpiVXTT0X78tmCYW5dBy1Dkylt8sadX3oUGx8FapVcuYg/ALLMIZ8qTaAhvmgT4sT27lf3WzLE3
YceTAQmfAUlH+rgrnfTa4+kC/R38mGrZFCPURwptoj+//0B5XUop9SEOQPxgFSxmWd1NEtOezuhJ
V4HSgDNVtlqhu4vCXwZLRdfTXD3BdpFeP0naORyaZANh6FURhu03LQMPoWhHiA36SlpYfEkxc1ep
8TFT77ravlOX0EcbAbzGghZAnTPiLGYm9722x6r1WcojdOiNk+7U1Q4FjE3lOC00MsST53OZWYGs
YZJRaepBMZo78EvPcTyRZdmwvtNb0atbq9OPCepGkIDouBKChXJo6yIJoj4/4WJjY+ipH2hEMbho
uHGa5EkvAE3GIr6FrP0Dn7wXvMsxeEUxA/U+bW9O8rtIjxOzje1cNQClensvi/a26tWXcAao3c/2
eQatGAgZqdRxnkBFIs0U4dealvMpw5xuGTtxjFEl6vs8PrDiP5sxBaYdn3EnWFxp1pJd3psyUoXT
L3OrqOl3TTLih6F+yA2YrnP9yzI7Z0N4qzy0VbexlH/YEOqoZuIVDEDyVI4toGRYI4MelGHxA+Xo
oJNoqVgTflZNo92LWMetIm/e8ftUfaQHaq+vMfBrur3RKtJdIVWvCVaNXon4qw3F0jcnBeXVxp+q
0NjM2Ws96u/wQc6agnF6raVv0zR6QHQUr6XOcp25/Vyo69oS/xY/VZzZhR83eSH/0AN96yCCG3Sp
XkORc37hmvJZ94+WZAd9tjZrpm5wMYKCLTvpqLbBpK+rxPC7cNr1y7QbdPO9U16gT9dM4nJMJana
etu5TXBEd5NlmD0x1ugQAGdjD8DF90DHfELSnk6tJr87hYkHYu+Ws37opeqXyMLbbkh/5GH9Lu2U
ebhvOmSMKhN3yOQtHp9iBkOuUfK4KHEYI1oza2AdrFDZ91bGXuGxestf0ql9Sk3jKan4GzmLXans
zokU3hpJoftCDG+KYDLTJ80MhxEI5pwZBwIwuFcG4xqaI5LgGzkhADhNa4iwesaUfWb4lDFtLpaQ
waFOdriMzKIiPX6ca/2chTfIn4ONjdAT7hxlP40yFnRVpx9wAEPbw3SNqrvPmuyDWindFAr7pS4A
AckDgil58hYayg0CrQBOm9ZHpRiwZst4tOO0xAtlKjBF2Y4/xApyHnLDk2r9zixAI0RegvWJz9/j
Y8T80aXBcO7DOEMgPYDWm7jAKECiSOWrKaWNiz72S1f297OCNeicPZWJbAboYOIXxPYfHZy0jCIf
93US3lSdfR616bHUlPOsm2/ObT9MEZrReC84MWr7EElGy7gbRflRWvQSJCt8d+TORd78o0TN10ST
mSE8co5L2T5XprbtjI8+LwKNeYdSF0yA+/H0G4OGWbjASImuQN+uEPPsI27Knn4A2H6lG78B9Af6
XyO/aCLLGn0ToHLdqJ52qM8c6MA+J+0jEjig3C2MxBGl5YJkC0xFdpacYWt24NwovW/Jbpkg5xgF
N1l8hyDEATLmTgxyedKS8qiQT/jqLE9eGfb3fXPbmAWcZ7z+6I3JPlF8Jwr4uAngIrvQbIw5RpY6
RSZDjuZTLdHewSCCzibQA9nGYk3RIdQ292qKRfTwpO3Mvta8om+PqOYEFma/Rf4jx/HOn2yk+rJl
uzSRDIi8UDZWXjxEWDbC7vBpryhupe5jG2sjHDI9zCXv5VQ13bGScPZgC9W/pkE5cfpKd6q5AGDU
Df8bPBBE+lERQMNo9uVFvPK/rxLh05XUZgADqL0zLNopCbFYa94GH03Pd6awd6vurIn1xl4NlRet
m5BddwKrlp8qu80x5qv3lmN+NI79WNDiIO/F+jyc+TAweLBSaf3MdCjk9MACP+SrLWojAmig27bD
vUhaZ5PNyW4S6hJ0luqKpFujFcZ2cfaWWai6C6MZNkO7+KI3SeltBw/bhBH2GmWmSUePuSontj3l
AEIlmJNtO8t+Rpt39G1F5W4bLJ+2aOTBs5DqNPaiij9Xi+qI+9q8E+N0myiIgGrzyGnPPqIoMvy0
bdAaj8btWCgV/3F0pKReV4FRF+gvVnXKDqVyqjpFoTx35IOU6HDmHaBf3ND4Cs1ddsIlSAqy3HKI
G5F9h5Jn6I4LBzxkXu6GWYx/LEroG5PWv5enyRTU2qjSZk9PCrfKwca+KK3nz0Vpxm1bgCAoZmPZ
2SoT/E6zfjYSRObZ4mTRdaWVP7ykof69kvLXKgO2qxkQg4uRQSPqIR3bL2L90G75KKL+WZj8iZxY
pBYcPk38shzfnlaOhjxhj4hEjDNhvqqYbhs1zyKUQXqWGGzZc+JsWn09bn4/macsbe9bZT6lVXqj
ZkBClfLBMfBtDh3CVaNa5HPzyVJMOzDRQ7BhALoqQigR4HFg1QnouhZOSPujcvQ4KBnDMAR5lDL9
RdAi3qVaHGSD+CU73EgDbm+u0gdC6XuvU9V9zuU0hOpD0rPJsdmdSJ2TT8z0DBePayJMFXLRFUxs
u+wHaH5kEhdttSdIT+ag4/yCDOoOApQ7CindjY7yfdLQ60xQnLecD/DaMXQIRyLjzIFaIRK9BU3x
PlgTnrB5M/hiCbX9mGAT2urzjTnbXI4yfV5b3jDfBFPbNA9p3GGPCHU1L3gZO7NuRv4lHMCe57mj
t9PYv+Ii2WsYA9C0dyEnrjcsmrazXxovlS2hRonzi13PbjfzYPwFOVE0zxtNfivKcAE8LyH7Z2Z3
Zs2R6HPxILdp5s+avHjL2L42XfPS6cUuicqbISxepFUVt62KozK2T1FLcpVNdTDPoZ+Pxq4oEk7T
MiSbJpQSz7HSJ6uvPkcOiycbc3MzMDvbFrKouOOToFwIrEBabkIpv7GMQj4s/VEp4/mAcCm6x5WE
Y7Xzy8xjz+ZDwH6o/LADooFN2hMOzQ7Avi10Qy5qvTA3cj7hp1tKK3wSz7gSGylNk1CIjKtPp5jO
+RL2nAI8LCbuc10UO6pOzYsp1TBPmZC7xhQ+ga0YNJa4WZT1GjHnKAiX5ldBreqNWmf706cluu4W
lhFAJAyud3rCubNqBFWxpY351n2yl2YuMUtB0lpqew9lqbdGfOQYoXphgnSpqk6YCw8AhWirV0N+
r9twg4m539Qx78gyMloPUXtENrsNVrUQN1YHsgzzwUwKzc+W/KdTD4JOS/xpGOWw6eVjx93mi2i+
N9KW02mha5vBg2YIj9qTOfWH0Eg/pxYth1D+NIQZ3+ZlceqwgS+AL8mwUfdLnzDkYmie5gIblM7s
wWU5/pD+nn/pPtN+CLpDR9rV3zJm6s288xZAg+5S5oo/Oc8WZw4QzXCo0kncJgXYn6XFeBw4z31f
hQgZkfB2S+YQvMpjAhIKP9jyZMYhAxLrU3PCsxhiEKHpT3lsTfTbaLNG8YQekXlwmuwwFsNBxaTJ
jSLpGZhDCk8FYB8IdOj2981O1u/F8ClZqNcci8xfFt9AIppA3rtTdV+LpzJ8nYmp2k+NY4m5ratV
L7NzV4znyHxfsta1itlNxYc6Na6lGjDOMuZ/ka/AC4tSpo/j9zC5ge5lapNfLtB7FytQouKEKeJ+
Ljtsl+N9hJVPjlhv255gr6Hc34Bjso/c8rfTCAWISqZyrGOrqjfSVN5N6jOyone5ivR0KO1jnOhz
s0eyy7iLckJdB24CPMP0MGUjY7p4k+op7XH1pGjxScmVHdowN5IibTU2G7AApkbqXpHu+wEX8T7Z
WlRd9JgojK1Drs5oX7hLKh+E4hzRSjpUugRl8JPrlLJV2uiN5UvcqHY3khVOgZ5kG4HTIO4dQVNB
QENFp9DSHQkdaBbznAxwxsvOL8hzyqTbhfZE8aJv+mENextVMXY4rNyEUfvUOWerrz+lIYQCqt1F
RnTuhuWEqgyVX+hp1nC0lxz12PicWektoiVr2RPM4ejNjBqzwjg58/xIW/ymQ3vIlbCDXST1WdMw
wGjUn07XvZXOcCa1OUFjFEN70uJwX8Q5cKrMc5L+UTdrRNPFJtbV28SoPBHtOw6ZkUUPg9HubI2K
2LQfM60+parxreyKvWWLQ6SHb0tTfMs5rEoRPUu29irDyVSfi/aU4SCcwEGpZrxlYmmXc2eGqvwC
G+cgy+MTgBSLwKMHToomkvWJDMu+MbRtnS0PYSXtuhanJu4dc0ZbpLK9zKYFSYc8TNQPIdu+SLWg
V+3b2Vn8OYlOcx8flyR+oIPJVRYCzrqbKsrtUfZMSdpoBf55i71FM9kLMZoeCggjmBHWxMLJBF6b
W8e6YGzR4XxqWYBK0O2DU6VaQyA7udcYxMw692T9l6EeKqPG89HcM9hmCpju8kXaKlgMwBEO9E7H
KFd6lntPt0UAQwAg0sqcJVjbWjAqSM6r9TET3L0ONhqxrd8PwkJYJ6gBqvSxtB9HAcTN2uT5ckDC
wp/m+Ul3GF1M29ARyMzJrmqBu4Kdhuiea5vvUV1u5Wk61Lx60atBK2X7GJJhB44qQ/ArxFVTsyS/
pDHEkNM3JF5yjDx9MAmjiGRzaeRVdGgsaxPa7b7jQmhoSes4IPex7yTlRmmsW0VJ8ZQrye2Qeq7U
Y5PtoUcfnFjZtFKzY/aDV1P5qGnW00Jl3RjOfmylnT2v6jhT0CEuDkAUvaI0GOFzamW+QybyzhSk
kly2IA4MF9nXoFWhHRDFQu7IWpi0BLq9mfU7s0k9oZQ7o9U2M7xPMdP5UGK/Hw69s+v7zrMh/oQM
Am3ph7z86gtaABQVANy9ZjQwuepwyKlcxyqAKiNw1tb+SEvKbtSdmdYbOUsD+caO1zJW8rVR95kn
bdEN3eICuhzQDj9YusDN1YSZKeFKrLjD8BGTHGQ8l4UOEjQUZIAInURdK95aNGOBI+CaEgUG0naM
aO75r2xUrd9OoeqvOovSiGUWJtgc9pCPnsgqKXa0Q8PHW11qshANSt6oSHwpPsU57oZc7mr0NiOH
Xlg7qzW3jUDvi/Q51PAT6ySvwL+nUh/zPqcl00p7O7EC9MZfwgHl5xAng465Oqo2RT6Dbuj4IMSN
uHT1zPBUW/Ike3LzFKIlCepSaxtkat00wmSZcIZSpQ89O06fjCraLB5SZIcB9ij2fkHdByGska7c
ppnjKwsrn2R+KVSK2NoNCzWQQjpHs/oD9kVQ2n3QFDVrZm0Bcr0VRXOPztpMc1++JdDQ88H3tMDl
BUJwX6r4gFJL9pkPvY90B2GMCtsgxu6o9HpcN1soDFrCm9hgrULwxLLiw0Xze6c82tAqHJ4luPRw
gXPnKfOaqiM1bCm5lV0iqo0t5ZueTbHUyMxXbrOong4KEXmq8GPWunU/cN3R14OUGs6PSvnDntA6
g1seIQUQSrDOj4Pm8KqOL/+WRHiEgppTqg5j4mc/C4ynk9nYNauOPLpnkZb5clJs4kn4WYG0OBYd
Cj8NlKVbxiPAZ1QNYWXnmQjYBVtZlCvlK7AANy9650daslFr2bMn7OdaKahkDJmm5jFvS1LlQQel
L/txAa8ZICY+8TdZtDwktbpV0VPp9WFrZMmTUiw7TVX2nUnVIKa3xTbvRgCUCMS6YkzXbbCRgG+3
Oqktmo0ZnlCKvJFlwUwTiYKeC48BWNgl20ax0LW0mY5j4jOTI/H7zGq5QZJuZ2oKYqiwU+ugXwpP
Ae6d6xmJFWxyJ8QZW1qzzBtlkDwd7bPeyWCko+S5wrYBFIfZzVJHOC/MmwlTb677YR4PcvhrsvtH
dieZhb2ZQwXBMRGQKvrFyNHsE3+wjCAirgfCTgJpMB8M6Q1a0kEp0p1QrX3bLDgmJUcM8bbYwHmq
vhLYZ68fYCWhUVluzJROxlJv1LgGBp0dhqY646MBrBCvNMGVsMz2J1Zi+PhMtzSRsWSVUauhUpSm
naYnQLe/i9jGAXH0YzrtURjuU7nc5aW9CROQqqMe5Cp2kJDA1R16KYEz5qdajo9iUY/UOPdpq+xt
u9gN3WcBCEUMxZ2UGQ8kuvuEdvSAgqjIOBV9uQtbv8vFJiTHyKz6iO7eXqTyrfmR1vjs/Q9157Ec
N7Zl0V/p6DkqYC7coCeZSE8mrUiRE4RIivDe4+t7XVZ1iUrxiV2vRx3xnqIkGiTcNefsvTaXLWAu
HEoUAmO99u3wgk226o4slqZ1eAGaY+H3qzg4p7b/1FTD7Uy4UoudK2+GTUfku9FUK+HMG+IyUdQS
BspMpcUBGqhrZeoWAzv6rms2vRGt9LZYty20VAyD5Foe44l9ezx0101d1utmqMv9jz/qRC33jprc
9FpRrbGfNfvIDWm9yf/68dcwzEYK+f/qy29fOPmRt18z5fNfv3DS1QFl0d9/f/vyj5/75Mtv32jj
xC7EZO0okPUHl5Crw9t//fjj5N9KP8I99PbluqXooMX17P34HjEPVOl+/P1f/p6TbxEQSh3sVNuT
f393uJNf9eeR3v7x7WeitFJ3E1K1H//09l9/fh918LYIWsQUKbOdFZ5VwrzTBrPbmKnSkgRCiJOB
67gqk5Egovb7pPS3+kCF/vfNpI86Z5ILYusUVpgX5NffKY2AxVVgZpCbDKa1c7R+GSTAfxTzn/eb
aYSqQCjQ9hvGqXQtjCM1bwqGgb7p9kAmWITwDiWLiL3fNDZrU/sMnvOrMU7qIuHKIKWRGmZbdqTf
n1kB/La1OeQQdGt3HBY+KcZ9V9CYqTZhYy3Jf1r35IQ4zM3wMq+jwjmzk3FV90+zMX3WNfugZ/b+
45yiYYqs9tmrcKGRLx7KCvlphR0pyY+tX+463aa+I+XWFKp62gUOCtiy2f7+Xn/Q9P/pI5z0DRtl
VOpsoEU8DNWF4V+E8QO5Q+if6nWlY8QZ2/3vD/hRv9SBSyUBcWjp6Jr+fA9UwAqEObXFxq+zFQr8
haX2MKXSe0KN13Y+3xFaaLKhR88X2pgbGoeh3bI/M/F/ID7g6BgrHGG4fBx5b949Cjmr3zwHE7JR
9cilzMA+v6rcb2qdnsVdftOZMBmd+WuqkjX0+yvwqyHSUCE9S2GQjrdFdU+ewonkuGis6YinY7rq
zHajK65ks5EQ7VhawDThJQU2MyM1t00iFd6DutASh86ZrIv0U3kzz4BvG4o48HUvu1zgsspR0RLu
syB65BOdhuyUn+ha3n1eTT3pcJdKzgtsc6nsxtlJybnviE+0Wx8oFaQOhKfCdSELnD4UwQwEGLxG
sTGn9pBb7ICPhiI8k17L7y/+BxodbJfYAjXUzGA5T1QBmeXWoT8wAjhJTfcFtFEirgo6hlUTHFjZ
fyL2+PBwwAAttMOAX04lQTPr+ppcVC5dQekkPZ+K3HOnL+ydAtSMvz+1D66hq+MkhzIlBGL9k2G7
jtJ5ImFQuoVYsM0+O/t0YcKUNMXV74/0wQPh6qgl0SNClmJI/fndGdN8VkteDJKiASNkNHz01rn9
vx3jRE8Q6COgKBeZTIwzLqUPgMXsk/FXfsyT55rTQIZj4pxhFjoZAjB8sTDrlXzTuuqdA427L8U2
VKfPIlk+vDGII6RLyQLkcHK5elpio2pxnNye7/osfmJWOUr4HiCRf+uUfhzq5KrZIugrs0T0UqaO
spiT3hsc57YiCeDfuTs/jiOf+3ejpzJMxmhXnJIqzCvVNq6ULPxM0vjhU2aCJjPAJbmmfnLZusmq
LdeXQinbX3W+Tnyz/slQ/OGdwdXnolyxGXxOREulMzmIMziNapgpI5LgnptrbXpmL/fJPPvBdINo
G78Q1EmTUzoZQ9XezVMGCLRuc/oaTr03Y+AW4QFKZ0ZWT9VkZ7P7mWnjw9OzkTMbqJO0X2TNWu2n
Fs9DDmOuvKlm2rzSnGWkq7jvP/EmfXQoLFkGdBCup/3GBX73QBBgB4QnsXjwZpdoTGoEgYbCEXpf
XFifKLs+WLO4cgkHdNEG/GOfvrdDm5ouEcCbIb3LOu2wcIJrew4uk+ATUdtHA4RgeWULU3phf1mf
aTVB1WYvBYpkS47Kc8G2OLOjT/xVHx0GdxPwW1yu3KuTZ4MuSeYEtGQ2hg1dsRiXVR0sLeMvovFP
QOP3bNVTpDhuOdYayA5xJbL4wlT780tb5SODXc5xCB6mAkdlkWNZ/k2RDkecIZCkUqLyorVP9dRq
Kiph1nd27L0wNnqXbZ0Kw7pmHwaz9+CgfPIqvvkXTkdjF975mxwU6O/JkDI37ez4KQ9rR1F5BgEY
lCsFsqZdmmuywT0Um5AHTZRFRNkH0LaahwR5gBKb9OUREKXLpHUWosoWs+5ukoIcgKzed7FYjEaw
z9nmEz+4rZELyGKnI8r174fEX90h8vK+O4GThS3BDqbTSLxV0GNVYWFLz1LfCP1lNDAKGbqkCayE
Xn8y7cvr8st1M/F/qgYeW3StP99VRc86q6h48wwiDJ2Zaht4DYVm81i82qizf3+WHz2rrJ/+Ppoc
B96959kE3KmMOZrodF5t7LSdveD6//4oH5+TQVmXRTIG6JMnNQ+TtnFGLuVoTgtJjxrVkPDOM7gO
y8KyP3n0Phq7AHL8fbST8aRHDRSTQJlvTPN1os1LtN/GVO5C/ZOz+vja4eDRpXUUzMzP187v6Wdk
JQUlR5lWSn6lugVshurfOpsfRzl5j9J+Vkl/03MUhw84IBeEmsF/NFea+D+ezsnzXmL37yeDA/VI
pp3sOdUfzEr/5Hn78EnA4GZQWFHxdp7slZi0nZ4xXi5omo0yvBoWVBuF3qA2oh5zPxnwP3wSfhzt
lMWEeSTqmoGjBYJU5sBF8AUS1NF5yp1PbtPHJ8Z6AFcPwuHTh8Gq1NJQrYnhznjoQhgb9+GdfJcy
5zPr4oePnVx5/HWkkwcCiKJDbP2IMtvWvWjYO0XnIdX85Hw+vHRwJllPMykDYPn54W5yI/JJw2Yx
XVzJ+QUWysqo7kJyM34/Nnx8IBKSmCthrJ/q5wMx2bllM/unweCVhUMhj8ZsyGoq+2QL8ustgu2s
USOQtk8kCicjaxOzoYPukG98xV5LYHYD+LvFKul7tZ3/4wUiB4M+RoSa8QZA/vn69XoZap3OwCoP
hlbmrk/LTaiFRyUJN5lxpjeHHI7u76/lr48GB6XUZ5HHo4OyOBmRktlNMUThvy2SeaXa90Bkj1kz
fPIOf1Dy4TAms5OlsgZmq/Xzubka6k8745bZi9FsV1mBuAoAdfSonqH18N3dyBIjob9kp80n5aYP
z5AyAaAImfv49tHezVcVTDHyRnnNWkXin/HO49bLhnH1b1xIi4NgznRwspyMhYMoFAJYOwYOH2UV
La+ZLpAC9Pf3h/nwSspkGMLCqJniXvn5SiaJ7rt+nzLZ6y0qHtp8Chb3+bqoz3Njo/ahN1M3s1/V
+6L656cow+sYqqjZ4s49OXSsF2kSxlPGYhi0eKGccafh7eafDMFvfomf1zO4B2iJC0DgeApPt33q
LJQmSpxsUwWZikhKLIkCpGk7FheKigYB89O5mOdyS+GyB0tERUxETYieBWG4HutoffGRt9H8HBl4
9BPnwnDb+7ThujTiMwvTr4MRH5aVp4u8FkrjaQ07yPs0al2RbbpYvxZXwiw9CvaXuh99sueRV/f0
qmCt0OnkC+lZOhle6eymRmobGaRkGVRlcsKRYn4yo/+6SdVMEuj4vwC1wHLy56erdWJsHO2cbXR3
4i29nyoT3cZjpqJYnSrCOctVLvKn3z/T8peenNlPBz05M8otyAkR2bAHB5gP+8AwBxSiiDbYhrhV
5NVF8/D7Q34wsOMp5F3leYbff0pMQdOn6r3Vc8iyXhIXsvFNUp1zmqsRbXfinn5/OE0uV09PURfM
IxZ8FgpBJ8vZyW3CoVazbDPM2aLR7DX6koUKhdqcqxWmVeKjj9E0bbvJhkf82b7vo7N9f3T957va
WWVCWlgOvNsYlmWEDr8fyefrFgF2iiSz/hwn/oqmufzzvE6Sck7++r8LzvmXqTg/he2QrcP//h8E
58gyxL8Ozlml/3HzLe2/vRT1+/Qc+UM/0nOIx6GmSvwJBn+StP5Oz3HVPzDxgYHCmy4XB+/jc8Qf
EgbNFzSmA/5khPqf+BzjD81k70RdQXrboRX8g/QcSJy/DEFE9zA+CH4pNJZfJgBbzONkzJa5jnv/
thXpUxECy2zuMaQfobtHy8ms2Vjb+rEd/V3vi2PWw4vxI1tbItdfwO3JlnmGLKTC/aWOxgqHiLtB
sbMkOF1ddErVQOUtwdWHwTq3WAvZNZqtcEi6ZVoDGajnuJP6uf1g2coqjnQF9Qt+iIImUjwuktR8
MTVyMVXXPqKujZal4d4qjv+QWy8zxppFUzfI1nv7Vp6CUWjPUh4eRfmSONhlXyR7R6v4Blpx9Fvs
XRAi2pxz4xV+ExL+Tguf3r6mV8GXcbB3MNuNReHbEdKEZN2hCEX63i3sbiBHPLZWWTP3sGZGdxnk
/Ka41Lye7D4ycG+dEXBJbGTzuq35jEO3163km/xYY0vUTAJ9Zp6d27SHTmXp1XIMpx2M5Vu9SJ5i
DfuMrZYoCYLypZvDR1ID3OXcNRgsgmxRJQ22n2BYxSEiOpSTTyESsmCmZtO4WrNQ6ilYVtmjhbpr
UdtE2JctZ23EF3rV32Zc/FptqmVhzs8ASs9KNNsgPtD1tKK+rcrg3hqyaFGngHXyLH7EOPD69i+V
Gz0rxUPVgx4rDPVrxbOSBf11MOv7qcIa2BF8VCusLyGQH6c+xxoYHs0OfQmeHrFsY6ABddviW7Cm
xeAnaytUv2Zulm6FC6IsJ+aBUgoRgGviGdVFg4GP7HroObX/MhEAEDR5slJV/9IunnmAiRLNxC0l
ka9aVu30NGsXcTx8qZPBWdbxQ+XU5FNCnwXZNDzZDIYDlo3F4CCU1TMffg0lsMkdr4MUTeO61dP6
6HDtyCREYDtttcpBhGgMO0PRx13ip7u8T+aDbxcM7GUE8L4C5TgldXZENxphVROX9XzQo5qFrqLV
SwJ3rwdhLgZzZrYrmr07qRikmvIplc89ySTGYoiEsy4gjyzs5Brxmo1+F2maC2pjNun8Vx3QpbDB
FCICm3cscHeaGayjuHxVY61aoDEEBGyLB3SlE8hL7SElpA88OADMOKX4UFLrviwa40ad8l3Npn5R
xnOMilK7NNXxsp1ClhsUFZdd7Z6hpLOWBJgiyQI7QiH4ymxYI2S8oktruGcDcD8SJ+ONanIVly+x
Eo0XoULQ8Zbk7hc2dLlXiHnXgoEYQwc9WefvIgu5s5JkO0341+PkPmd2SvADvFMjcpe57XPHs3JH
hgsmz5pMAjTlahoXu7KFbhPC//cf1Hy4snUnvLG0YTpvSkEBcwjKM+57je7QVDZNAJKxcUdcN4Rh
9XOVHfLe2EWEs+59PwrPazPyuOsEZuRpssz68TZnJBpL9asG3GPLTjBf+n32MkQDdMymIOsHf2QY
uMGXoTUXdRcKLxN2sO2B7Gk+CndIaDP+0b7ZvuEuDTNBAUpeURgXD20/oXJDjDxa6bDPKp6GxFrW
8oaYkW7f5GqJr9A2D2VgjOuqv7GgPnmkfdw3if9oG3A544vISFkhKQy6LSkNC3suHvLk3I3Hx8lM
H9wpCLwqQPA2orojZGZAqOwN45wSDJQvnMG/1ceCPF1S6901toZ6MX0xKmBUqeifoqDoEa0yiDlx
oK3dLiQyp9zRuw2JzR6xH1UjW+4IzCZhtFvDqa/pQWRLo0eWp4REqjgxAlEDr8egzM7K8VWSQcbq
Kod84FFGXgg9e1F7Vui5Vt22TirbIRGPcm/sBTGyLEWHpea0V050Gahmi7CMAnBhZP2uC773VpQv
/HQtpnTVm8ax0UGOZ7p4VRrgwVqGgHzoIpaT865sDCRvGUdHEEymJBpbm0ySUPfPrAj5Fjq9hyY3
H5vWzHH9j3hByy712kKTcuHoqjTDzLPC3F2Wbt9ty1QtkLhm4WU0sfdSJ9xmU9jxcDJDrZXvRYaB
+FvCx1H0RCGEgSBq+kzYutyIYcEtlhWgSa9LeUaDRZSNd4T0BPthSjdaIb9P73BwWtplaEaAx/VO
IPwILmsiyozY2A8VesvZcl7tvmk9kTr53sysfBk6fbkxeYpU9WIShJJV+bM1AJPVq4XSslly8C6g
avFXSSRtMu18FLMDr80tmuPskBNBVPqFWbsTimvRrTFrnQVl7ntxCUOmnJDlDXgNM5szKqBRvJT6
dTsoGH3DRAp4410wJNNN0bhf45G8F3i14abDz5LAyrqep8Ffxn1VLKFsF9dJgJ4RiR46z4zZsD2y
B/hiaVWwCFNlPYJ/gL4cp0urJfMxNZtdj5nzDvrYyjGXNhPawqmrGxEBnotUG2uFTXUEH+wjfb58
W6v1ax2Uxc5iUjczAm+amT1N15FQ1LvhtnLGmCzeVU8fG+119VDHzcGtl72v3pilslaAqewHgUZP
YZDrOmfTm0yUlhWd3dZWdGyK5HLK4nM1Cgg0ycIH3HrVatYRLwyatu/CaNeUypUe4bhXrJdSbZPl
2yIBE7syzt1yLIdoVfhasnBhbS2i234l4sL08CoGxxzjfKsOGds75qIRapiGd9nX9ppWXahN4U2K
J8LLKXcuEq0+mlnLysUkWNgfDaSvE4Zy1zxreZG9sQt2VIDPTF8jpqgOH5NwmJd9te7jyN2SF7Gm
U7KaihBfREg9TQdDYmNDE6jtnkfqoBvylNTy2GfltW5VJdOxhTcpbncFRpBCIvLrdZc1yjqKMMH6
OByHPjgEVn+fCJAateZ+nWsDrdp13VRMwmPk4fw4z30EK8HQDLRbXfeLmbCI65mKHXJ87IHsgr4/
VMQRLzUUirWMIjLJlTKKdlf6+FEVkqLWtqJXXq8Xw9JucI6QZYZJNHvQ2zFcpK2CDLeE86cisNpO
XZXQSKCgS5A7wiP7NVe3VkNQkzs01eVg+XB5WTZ6URIQztfDyc/QVp+Z6FA7/4ujDOMhQyNug6gb
4nDYaba0shlrvXNe4pjbFHSMKuZxLKfbIBcurDXzEPXqK7E2DrlIeJHz2N/7eWheZKN27OJ5x4t2
3ZX+a1z090pWPMxjsmhi83ochnoR96R3RKlOmoa2VViceWS27YDhfXcIysHj2Kw7nIOU9AmzNXEO
EP+IjA2fZ5vEiO3FdK2DoaJIrqCmY4EBss51ekZ2IxoIj+lXSVsdCju6H1IplGyIvPFL57ouSFWr
OX/ErEIMXqAYj4Lgm1q9rd1+6+vDi+awXHf8gnyqAUeYqt3Yk3mJTPQ2zsSm1y20/RH3IEyxugda
th3ElwAj/tLIsFlpGX4C0pyWQwyWCPs6D0RtrKbeXZftfJ4E+nc3ueuLQzHaXok4kfoWT34inJUr
+IW+PSxj0ApekBWIk3VMhEpDydKq7rIUrTbfTTnYue8uyi56sBWZTJQ6hBLFTwLH8eDbWzc94k+7
IG802oWPplUf4SdfdJl97Ckm72IHNJWT4pApFqkCYLAJOrEFf5DSh3q1/fa6VonPK1laFY1PWFEV
Zqj61XO7s/rjqKEpDJiq91pb4cHV+jMt7DvW3tUZaYoJGA7rm5aG2Tk308O5dtVnQ33rGxgeVJPB
1bTKr+5lbtf+PnAIwDXzceJXKJu+bu7KJrTORwMFsW8VKs6ahyZofM8QvcI4jlJa6euDFXZXiKLX
iibNfNxjsNKssMrI3qWJc+sLdgGU8dxlw77DbVhV8Y7FcBTPB39Y9ylVCDc7ZBP7OV60eCkG477I
NrbcK+hDFC8dY3oWAYZtnyHGDNllOcHImj1Qn7Qg5LZlvAyAOFhqDI6XwJNkasS/6BNXkdlKv8wU
45a4LmfjOJbnB6O6zNrMXfHSfIHEQWexaI/ChyGCRA6IudEvhVz88cA3nmht5sHBXtdDC9a7FMoq
svZqGoYezPCnwtfJ8rL6C9JPyTYTGEGVnkgYAYWxhlPIZWJ05cRjDV+1CFk6qSiXEhc7tAa0b6ki
3GeV+t05NiyHlEBIyOa3Mbx7+95s5PverkRftdg883WkRE+zXz8MxXDAuE0WGds6q2QKt31sAWwP
336mTzGiyu/NLJMItCljbqusRRkk41HFEBWRfruvBvO5zK9TVEJXtebvzcQw4OwtW6cnm0xBIqq1
CkkdtF9WlpY8mZHARzT13SrsG23dDmI6dC0AeLkl8Kugve749b06GStfFQmyfuUyHQUx4iUKcaU7
r7NEXzZNknLz5i8id5yrIRNnmctNUHV62K3yTShZfyG1v7rZGl8ADCzctsTal07nXd6ugJHyq9pc
8zpWtmqgPLNfqPD5pk9v+83OsXez3FS5+uvf1x2b8d0Qgq9tNezJraru4KsChOjqdlXjvF3YbnhT
grYoscDvm6k6K/M8YR+66cJuPE7mPlLDeRd3xTXQVQwQ9Tn5O2HeumdmWp8bA1v3OM/Y7vi+tRST
XmCz0nd1x3syaT42r6q2PMlS9KbBmI4F5CvCXa1kM1tBsA18ePhjy1sSfLUm1d/b1pk5+7Cli6kn
JHDejzMDJp64nRtxcYLpCsFqR5hkzu7LENYureNugZltFaaIvZqRtze8TilZgJ+5hQd0XujNyxC/
aO1grUpZOul1/QLU12NBXgsuvrLxJvssbLHNkOO8ZN4m7kLl0WksPoI/qNmyskCLzME6VloQI0hY
ey51FvCqy+tMcDwUhgohQsO98EJ/TM6CRPCd9qpwQrg8zq3h81YEoXKbsvug7HKccyoPYqAOWgd8
JqR//IFbVMffumzv8u6br2E1d8PuktAAwsaU2GCu8m/NTs7ccoSINf6m6y6YD3PNNesWsmgRR9YR
hEftj+dvrwOSW0AUTfokBZc6tIlFVMW7KGdo6saSDzVxGiyBjEwFmMZ5yWvt8L1ZaD0rvYBEUSHx
GKmeOBm0xtQJn8Ox2HXSnGdr+r0ad403CHGcZuTrIRimLN+lU3yfsnCRD6d8LlWdM22D9jJOtnmQ
r+WAqMTzMYA4BidmXqPJwerPLtAMqB2ZPZUl+av8oD1XMt4xlfBBlQXOnx/Hny22IXJUorxT9grh
rCySGGEpWNALQmnmpVAjl50JOtVmFxYLqkOlHBDqealgUSK/lFzJjiEbmsbTZCvMOQ20hIo9d47U
oggd0t0CxsJy+grVwX67NorBUKeLrxUE2KWaMua+3Q4hP3MOjagzvlUOH0veCDhgt9qgwHULVlWh
ERakpcaiR3Tf2vbXt5JZnPHr3q7vJCtm8wAiLRYECbXdcTTH61gG/2bZXiRQgeJ7ctC+GXN9lUZj
6mEnmLepg1G5cDEkmwPJFYNQUoYwVitqgvdRVZp+NSvTmT3yEFtjPa8bV7nNCN95GyDfBu4xqFiS
9c+WTTGoHlXMVWt5+9+mgNGi4+MGJuhhPikMdmYwp7lkOboV2Ld3kwEeRPGHRILqkYuosY+0L6m8
ROTBluG8YV6mLilfkzEkTraoAaOFlMyE7VnGrmKoXWDPbLx6dG9Vv/9Wls2XpGQeelcA/qtO/l6P
ZcjC+09tAbppGhpkkO2qLOHKr7/rTVq13RCNJpA3CZ6aCX5Dlx1sEBQJIBCyMK28fZYIMUGYXBjz
dr0VDdPSv5WfTMmBwCbBVzkIyHsr3PTFaQFd7se8uqxi8NU8hFHHU1kqK1nOdEuV5iRvvhmIY2zo
1/pnvNZfGkjyjICASRmyZdruSQNJQGRyW9RDOPusYzZkrN+pjJnRU2trm2LsvlqJJE8gKvv9pfw1
VYcDIxBBW4umXoOG9fOlJBMUn1/Ucynral2Qm5uCE5Rl4DZWVkprHQXDshxFpDxRk1N+1wGOnqMn
hKFs+N0Hg+XDpB6sqEGG0S4gIX4XcnHT8TaHZEQ6gJKwZOyw0j/JNcNUMcl8Km00fmkociJE3lsm
PBGq9qfx8UaMHjGcInM96Lx48pPL8W9Ixiv8hpYTP5V9fcEzD9mI19dOGMIq1h3WFFHYY+khGB0g
Th1JCXmyMXHExVEO8QkjcGdQ+5WD3KQ9zyZzZoF/wJ74AdAAfy6EaD0yJPH7GgMEWT5TklVW8l6G
rF3ebtk/ahN93Nv5qf3zv2sSbb4Xx2/Z9+b/QZtIuj3+dZto031rv2ff0m/vm0TyR/6nSeT8QZUU
3YkN7ZVOkUuTZvjetP/1n4qr/4Ffy6QRzSMr3TW8A3lRt+F//adm/0GJ1tLxdNGqlhG075tEBOrx
/SZaGlqhcM3/QZdIt1X5pr0b1AihQFwG/+atjYVuRgoy3g1qyUBYjTHnyUZUI3AVuVGq2DEZ4XCt
uK+Z3EjJdtUWNlzGC1jg7yGKLs6/DHL75VfmMQ66C1oTx+gxV9xoR6zohZ8eR/ZuUoZLpfiJsteN
Izd3Fbu8/sJnx5drsbT5YwJN2jucPcc4gd5T2NjAFRwxXodeLIQFuwiBVK7s0dgXcnspmC7n8eAn
dyl7zzTTzifdX4edkDXtyCvGiMSUFDxLhT21Lkpq7XIzO7KpDYptGvALXbndrYUfUvs0YVAUtxY7
4lm7iTtWiQl6soWpaSDZ2/kFGgwT+Bdh5c8Qih4pxQ2euml12ZRhmtRb/5piH2wOWiEsgNJ7Ff5K
ZQ0QjMthA2HKXAD1fJoiC6JJsPRHN/McdvtmCXMROnuB/pXKql1R+DIoMgYGRYJgarCLKodq7L53
ED18WVCYqCxUjnhh3UH7jXDLRU31AZM266fqgcravR+HtBdkmWJSdx1geVfWL4SsZGiUNGZZ2whl
kYNiBzg7Wl+DeiuOSiuX8gmZs2xAXzqqJLJaMsq6iUMBJaeQ4qTWeOhqrI3OlgBn7QxQF0ma5IR7
vkM8XNBH2qKcDWYxE7ZL7MAsFfYrEMN1CkvO6sZk00CO2mpg7VhBJew+sO+ykX0ouhJ2nKwIdbI2
lKdOBQkrD9dtySJXc+nckN1KLTvv50UJ8MhQlmU8HhTSsf3IYNGIIlrWoxRZmSKEePAgMIlFRtlq
TPXIayhktbe9A0uwobyVyjpXSMFrpPBF7dmLZSWM0GVljQ26hoc24P6PKZlZNbAsvxrL9UA5LaKs
RpwW3dvNkL8IZ+l2A4Q0YwkUYDPLipxKac6nRDfIWt1QwQWSMCQ7ftRSSlVWP5y5MF5CX65TKPgl
svLnUgLsZC1QyKpgTHlwpExohJez4mmUDsupuagHY98Ic1Ww6Kxw5poGmgRZCR5ALB8DtTW9eV3d
mb4Ke1fBMd4GekRxkbplLbxcNjsJ1E6WkeG+ZND5G7Y2fhfv2ooapUG6NQArujRa/KD68OQqPzmv
KZhWFE5voACddbKW2lJUxTAl0ZLj1pf1VkHhtaMA61Df09sD9a6HIIvOe1FLKeHA7jjbJjnb7xau
ZOQoBOu07S6mKG01CMSTmOqWZiQuheMwPevja3yVRIzpbUZ2WEQGbVw/+DIrDJfEOepobaNPbeWJ
cr6n++mFPLxAN2QmWbu1AjYNhVpeZxpkL6uWIJS6idmUB4RMpCJaDpF5qInWRT1vBgcLez/dldgm
eCjI1tFgxcSOZAMPHe8VsDMqJzDBt3MC8IFd/cJ2Rv/sPGmJB5mLmyYdd+gZsf2hoS1n8Mt9udXt
aI8C+qVPtQWPeksfMeyovQT5gQb4Su/cb/PUslBNRLTTelLgReyMK70e+00AZRy2dLwM26m6cAx1
E+khOrvR972mtrttnPUbpwMDEgR3vkVTTOdlA41R0grytWGtEupbNVB+pvDaNJViaXTKrgans68T
mr4RwWSgcIKzwjWoO4eFuTHEtCMfla1Bigg/d5Pv0+g8Mw4RqhcAbMhbRnon0ToPIK3BG9pdx3CQ
vTGlC5BA1xFipitJ7ooz+wxysBgXeafuI06xK5wZwFt43jZqcm6GWn8M4d1rlhiuyghQ9URC3w7Y
qQDxUwbLyfdpROF9axnOO+GPD30NcLEE1nRJUdjYTKWkqzjBTRe7xOJlLIOC0bpWqsi8i5KZQVcp
v7fDuEZgwFOBfJLOcPVam35yqF3pGLa3flDHX/3CnQ4F8C2EDEtl1JtzJUhM7knkL+3WMg6D7LJV
dQ2eYKKoPIvvua0dRyu3LtQEtGgQTsrCNNP8nnlSx6igJtuxTlNoKL6HK8paKZ1JMNeow0+zuvVc
WvUZ13nL20kGV6cnZ1YGToWInOg6MFRAZvSpzNist71aT2vWygAJwehBq2vd+2ZMb5todL8jXvBc
vXicBqe8TkIoWn6TiDOlMe3zKBIMBgosWlONztjEntWIz/YkEd9G5WvoELVXKCTtjX1KoFXXeuAb
JVSKxxRmFtv31UTWQBdNV3NfBgvdYmgFyUj5e9hYWbWHZakR6C5Wg0JQhnqeW8nO8GEm6noMiDOr
ci8KDeau0CtqrlHVVvDANPMiytybgHg8s9YzgKLGHZzc2bsgI24fKtmVMvXXTa/ThY2JmgkNECGz
A3Ym8ct9mZg3mmwSQd921mWcJaBwdOMwKSTcG3Y4nlU5N8L3Qy+2EucO+KADyke9r6ww9jQ7mB5p
jMNKLB4LX50XjTo2ICKdztPdwPiiO1O+HSujg/CoP4rZcK/7MLlpaTYS/j18M5zGWCUuosC5cact
qaLDMsXhtMgqZ7pJneAOfP9lz3t+blaGs02ToPOEC43Drcl4YFpXZsXfj8oQrcM5OEZ6cFZOfXse
t/X5ZLNzdCeoYPCxYLC47rRhziKaQrHhBtaOv+wjB5oE1Kwq9Dd9EbLJLbK70UCinYY8IYo1PtQg
U1Z5NzMulhezMIgkdAdtS3niW5jY2cGJCFZztEglaZKRpQqSW7is9D6aviG6FKVDXdf9rg1gPCHq
ZB1RKPNB6YxnJSrHSxZinAThXJY9Hcc5ep0t7d6u524XOfVa6R3yBFtSSifIRT31oa+17kMk1fJ2
AT6+lCjb+Epv1XJhjvP4LafDvUDVPlz5FbYvjVmFcd68rpWkPacIYl520V3bTANtSy1c5mUNU7Vh
wknrIDrwgt7y7jS7IJuKbRBXj6waxVkRuMbWmbUXN6WdmZC+1MbQKTUSIuKD2TPBcq2XhgQ5D/R+
N/YUHnMYzxGs57pDwZSMyW0KBfq/2TuP5caxbku/S8/xB7wZ9IQkAFpRorwmCCkNPA68e/r+wKq+
lamsm9l33lERKkpk0oDAMXuv9a1mwUHLTnKLGgkgYoC6YEFGZ/q8t2LIdVPe+jrV5jY2D06q+KUT
cZ7YGxhz9HDLRxkYdblAqa90alQuhYPqKnxhTdKsy4I11cj7HgBbl9BrJrP6ENVCJw3W5ULA7lKk
QcQwgZabHZZG9nkElx1jD0oS/SNXuGoktdRcedY2ak91RS2hbYuqYshU88i1atC7zYPC0Uhnuhi9
ss2nGTzfdMPmYkMOFBewVcdwNbgqGsrysxCvWUHrSV2auEkrP8Sd+DbQvaBPBrGi69u7lLSgo7rQ
LJw2eJoXvoUZ5MexLVo/jh7sBetx/eHQWIRd1HYZlxikpx/+eL0ZCZ1u8uebf/2reuY9qprq//Cg
v+75/HhxZYTAuOz2s/31eu9ff6J/MRx++Oc//PX6qBpQ2E5h0BWUkvbV8iNZyCnXX6+35gV28s/f
Pj0kviJVrnd/esz1GeYrL+XTv/nnaf+f7h4Wpgs0euqBhpHv+yYu9uksGG/b5eb193/uuf6NTo80
h8GuBu9PJ1Kqiv0/j7jeuv4N2YJDLXXtEKNOtLRDC8Axki/XZ7z+EGof02NeXsbMBx7DkExmKWhg
UAUBCer4H75WdVm5qa0V+7YPxd42ujBjrfYWotnZ9dP891tEEPj3rQBhUV/1SBkmLj4xKPkelma+
v96S4oBbQWisUwGOS5E0WobLD71woMn39fP1pYBtwPuiHLqqlxeVRM9BWd4DkHja41JLQuwIIydC
RMaFYJWgvAwnhrpXmWJ/vXW9X5117r/+8fq7he5vCzV8/c9D/nqK6+8/PM8/94tmHndNQoheZfbM
TmQV7HE9VvukHvbqHGLVMYFPr9LlALQ2GbfrrLQsqO2IaIblK61DifuL5TBff7/eqqWw3zhzRu18
ecz1h74AnzRGeciIy9ehCyBmGm5kUIBqv6UPcj0G1x/xcjT++fV6mIBtqhm9rq5O0cQsB+7643rf
P79e/5EO0uuveymyMTNcf7/ec31gAqFqHSg3gUk7O4R1DPTVXOcaIJZ6aQ3a9MVmAo4H7d5pm6OZ
5qehCs668k53bFvM/bEy+YoKZYeTxQ+biVQSdUuqhStSySOcaFMwv05wPFP7hoYJQ4ByUboG+pe4
lQ2VgOMnCz5XKju+JREXG4W7UhfvyZ0sAdaLpy06Wt+0Azeq221rkGGsw21QgL3Jgwd4t0q9Gnt4
WvYuw+C51quNpX4Pi+/NHHu5vmgt1I1h8OmGgR4zspEwW75IH3mQV6WAsFnPFR3aOuesatMmW9Kc
3aye1sA+g6R1pdFfiDShG3UhAg/ppa2rV+Tkd/34ghjei9nypllx1DrLK0TjU2DYFH21NvX8IMg0
hajXHkZwxm3HQlCr/VTWd1ae8CHYwRTPQ6jvLZDdA3jJmZgV2VS3QrePZjNuzVbdBonyZcynhy7Q
X4c4Os71u9ZRvw2jI2kElFMT+uQzO4Lx0Dc61zcV0FKnsTC4haUfu6ndEhu7rcXIQnX0uhZSKqD1
LLvpe6YSaT0q6UUeUNg0gnWAdQlm+7HPxZ2NKLiMCAxn/7hq4/6edfApzefz8gH08alNXWFm2xkf
QjdaO5EP39JMucf181g78hn4O44LFXkSO7AUkWdE67OAI6JpX8cw3MmgPbK04//FubS7UxlDw6VR
GljKbWd7soh2Y1v5+BDcjMqrpbktxRjharm9TVR6TKcRUZrRZkcwTLtMUv3SqojYQ+sHYoyIhL3V
kgDejQeBctKUUfIosa/ixp3Gm8pMDnGibmEDr1uIzZUz3gVqeZPK816xs/0sFSdn5NXxptjPNlm9
glUADre9ZDxDgKfBp0IAC2g5GV5L+LGGVjM1m50QpZ8G7HHD6cCO5zRpjwQnbGNbPbShfAvW89wl
CS5Gkw+rum2seMV7hP4jmQD9yeCWOuCW88Yc+WLkZs2y0XEkOHfBvjOso2EXp1rLjoWt7swuPqW2
gWLkAW3ZOYBSZ4aWry2M/iZ+IYLimWgMS2aoobm263T1kOrqvhT1sbI1z7bIAdA2XIN0pPRqQNkK
2nGgFiCt2wBFK0gtyBUXQXk97Z708UOdkGY27dGKQz8aVS8qGXyabhNOMPyCdVU1t3IRMmbGX0Ss
3fQF051t7trgEbXtTh5sLgOWmuN0MJbqXt/uB40KhX6QB+uSdJ2bmv1uTsK3Ue3JVNBuKB/seeZX
Y8wu7KhX2ggPmiogixe6r/Od1NhL4CPAZQjZCZTWSvZAbGzLGns82j/8tYZS3dh1+ySXhFxW1mUu
9X0CgK9EYdpa9Z2EPLULu+08IIKtYOHFrlkyWhWhzwjFprS7jab0Ji2Gdyv6PrfKIanEnYIsmE45
h3YrcfKZc3gXdaSBp81BtbIN9MJN2ao8A6GsuvqaqeNWjuXTMM+wUSnqKeKSycFjFU13IjGenbx4
TbKWDX+wbcX0LPepT9ly3aPCKFuxq63xkNImy2QqdCMlR4QbdnuWakGraVhZAX3W/snO20f2DVul
DHwMkvtCOUIpBuovji36294KL0Fr7BpqIXp9LOip05P3AGDQCwKwWjK6J/pDKrW3as6adD6OAYdY
Lh5LNgcpFRjHmG8lDrFQOZMk5dZKEj9Qwm1RmlDB232mRdssd06x1N51ceGm6KM1LdlEVXrTjObZ
7K0Ly9fbQLGJaQ8edNhJVlhsxdxuQ0nZBlJw6lPpwUjTFeLcUxU4vq5inusWtLG0S9GjYM/1Aoh9
jG+A8IO1ebHkaCvaaC+k8baKegqjyi4qwktc2DdmoW7nLN50YChzsIidsY1Y8ssJSvt5BK7Zw+i3
yW2IT8mQ0iQ1/MHpVsKIT8OQHCbdPEtS8ahFCVXxTPfAGgoDkqdabqILPtp4qDaNyUYPZa0sI3xV
w20QZFt5Flsy0o/Z+CrV/XbI76pg3peq7Qf9zPwke9dTXEufpjg6Z/idmgw5PyI7q96pomOUaVyz
x6+gtN4sTyeFsyDop52cQK1uXgM7eojp5U7GuKOQvsrm4iLifqchQAIPh0S42bX3CaQqFBfYPBg3
AabnYeEGrsjbw9Dc5x28PsO6VJF+Ms0BWmW7TQXZKqRttUazVzL25X1+zIrQS9N4jwLBTdrghcyC
r3qYvpiRtQ+aYgdu94A2nHMa7qqVX+ZYPCZUFFNb92S7OhWZ7wCDTB5kw48BaDrDnf1h1Y9Deq4C
OpJrY3ANkOqh5irtW+V41uBTTlOtG50oZ8yd58K5EHlOYZck5868pI64q5rsIR7DHTl3bEnUjZLc
4KJytJLIIqikyVJx7aPH0hbPogzAbEbrIFKPoGf3hg34fEpONuPJNKEQpix80oWxFoXlLoa3QYpw
gGE1mRkRgtmLDMGZDBo5Vl3eMeDbN3suzmEVe0oW+0VKCVHyVHPcBawmAt9oxTE2DLfdFZbpVuEp
Q/Shm91FsSymJZaYer83tfhs6JdaBVJtNximUzdLdV8fVXdQMzeSis3YjDv2Y1tTprNgbCqdymXE
qN/mR7wUWWr4U7qPR3Mn+vKiqej68gUWf+9A/k+cs94aZ6mR97qcesRjb6pyrZajG2Qv04hAmlQA
B/azHQ2bJh8PFKanfGIAnteDuR9JFGgDdVd006msdTRQIHyD6p1dc6bvR9I4DIwUtl9Bje2qZQyf
3IkZDWa6Z/bhPiqKw1QxxVfSO7tJN7bu0qzxKojKXVlQBx892OWZQrhPrFNPp1xpj2uBpbrCemTo
iVfoLL/CXRcx2HVio6jl1sEBWBQfdligFIjdnOq5iWSbaI2THNSw/oeNYweeyOZb1dNQs5fGnUnE
n0WPRhjBrih4owEb51B4QHIDq7lFJX0YEbBK0/gF+efFlARR7U94OfdTpPhpNz3E5nw0bQqz1DHN
hPiKZAkKTPc1IGpFM3YoNV0w7zSGIaCrS5n5Jpj1o94+F215tLSQ8ShlLzG4wFnWOlukiSo3YUU7
wdRYW4wp9Z1VyKuioopdB3CFDbo4eBza8zCTKaELT4qmLV0M9GKBHwepr5r5RpcYvtP7keiuUAp2
clicsorFd1RvKDg9dnrtG2T4FQPseMHVHz3Ooj2PevkCtOPeDrBimZFHd28DgmlVdm+N2m96nSwp
NjwV82I9EGo47eE9u/3CjJVZKTNyKAoQVkN5rBMk6SG6nrnkhYOteFHUbgf/favqlm9q36nmbTQ5
P05JdNCS6RLBQJ3D8cgT0koJ93LIpbIAo1OmzyWGhJZg7YfYaKW+8SIR+qMlNoMzbNqRnhmmpShS
15RwSABpNzOW3saZ3TxxNpNdelV3m1HLz9NqXSDBMrTxINvNIbUHr0uNjdFKyGOAD5eyqykGS3mS
4fWYLlz1KJiMxtmNm96XEFCaLXyTAkR1Mm5KK+VMMo/JGB9UqLHc1Q8L0abxehmx/IxcqYnuScdC
+cgc1eCNGxI/FuUKzuWt9Jgl7FFsBNO5TNm68zuDDpTGGr/ZMXxT7A0QW2voz/etkFYorP1ZkwFC
k7AwVuSgENO3WESIM1HFa6qWroY/z7IPRkP0kiS7aVG6gUFiArltkYF9v9hTqfRG+ms6tGSTNxhl
yF4HsQtRoZBy5DiBp2VwyjXlGOuzt3xs5Ic0HsQuk9t9/i0eci9ozoGD5ULV/Kb1S6nydaveRlJ/
D/vgRQjKrKV8rmyWDSxuRckozq6xJJamWnSNPWv1ZvRGpXXxCfA5MvBdDyNQ9UqlF4SIs2/ooyUS
AUVscGo+BPYTiSZjZ2XuVGW+7pwmxNU660WF8TnQ57MlJ4T5AdHNrGMwkStgIOseP8i8eUo7Zy/X
9XOZ33bL9khGc88CvmupazukW8jTeXAWwH1NnVI/Cz05h7F5a0aQ4KvFwcEFlCQn0bd8jnKTNxFD
e3PQNe2NZJ8dDErq57Wi/eVIxqcgOZpPx3k1YoPSehZRkemnwzKMkehYT9vElk9LDloNYdqUWCW1
jO2MgEVibhKgwNMUeaxRjrV+gGblkpd9Mko6vkqPFFKhLWC6our9xmnIZ/SjWN32EIpKvd2WTbpX
ptofHXUzT+WGIEM/zELfVkc2LuaFWsBWJ8ShR39eMDRrEcz8SvcUYNVg0L0OGVDROKucrAoMS6nq
d6m56ugaqKZ2MzD8FtKpm3VsaG+2SgoNE9bc6fjspnVcVOvapCqjalsd211cCC8pqaDWo7t8eShT
kZgNa6MHw46x3+GZraW805NMTWybJt2GpbrTI4cJtXXLTvYMKG8KK/1gCAL/WvzBbAXcvqGFKFqN
AhQNKbFHhJjI7vXm9Ue0/JGYEHtj11oKUykVtGFJmUAJsNyFFGFpPwTS7Jq5WTJ3yxDwdSFozYWx
6k+D5V/LH5+qIf/87d+qKHEfvTcdb0QiNXKV0qzfBGMD7r1J32pVTXfGQHXovwpoFXX5NeaFiQNC
KUmZMGqRQwPnS/d6qbP8vypsekNKwV/VL/xcBB4Jm23T/635XEs6vcHmHdhqvZEFyXpGOdJWMm7a
Kee6rvGXlm0+vITk0BPuUs6noU/MxxCXiiNV/UskHHs3iKzfYA7N7zSjfcpFIFHYYUmklXLznJRk
RojgOA8W8XVSjAshiBCAm339EucSJybpyfvrrxHNoxTDyVPVjflpoWtxATj1SwSWZWNUWba7PqwN
dd8cA18vRYlLtuswr57ZWCvneWhfQTPYGylT0l0T2Imfs4byRrpQL9Zs+lNt7yJ2g2cLIuijpIUb
qySdympU4WYK+q6mnxHNsbeoNUm7pE3GesWMN2044G8Gnr02FWJYyqTfocIe7uWiyG6zsPwgy47+
zexwUcDWXRIvR6a4G8MQqUe1MfUVqhRZDD2+4hPeKVV+nw6G5taUCFRT8dJxlB60qf2mDlNzihS8
mrmRg3sPgleC4XpSkJOnIbPlrciU+TDmPUZYJUXvzHa1VcoNeRzHTtdZp2JjNfncDHwGBc4If5KS
fkmhy+B9DR16VUdirKRwL2Ro8UfQlzEw8XjXE447+AX7naVSivLZDRSap2fbRovgtgpxbpI3DUej
QGrOHkfExWag+FGiKhAQzw2dAcNRfSxk/iDU+9mcPNmSCddo6V/yuXtjJ4v5FqDXYsfYTfWpR5GB
cPowkzFWLLKcZHb1DttLDtYc9UFh0PWz8CYxXJVVtc+SuywQNI4TbHDDrsuKTdZzLjiSJ3qii7OO
9BmdBh2c9yZy5XrblCo2rYY0GpYrytbBjtQVBXJ4JCdz5KUW9rom2kpUbmLLdme59np6KhRrKQVO
27wHRvfNZDdObwXR+BP8Fdbgza2tk6wzC9ciHiqgeStSxzNj0q/qcJPI+Qrx3G5Mo3WHrFuEb3qL
X7LCs6439TZFxdcUdIJzjxwrnrt4g2DX1ggW3jTtliKH8ZoHr8hXTfyIbbyfmFXlnUn6XjcdQoUq
YJxvBsxQUvmoqIdSOwV42UJnD2NspB8bMzpFnp5TZPOEnXjyA/7hJHqozVveC4ehSR9H50WtH5gQ
8fJGA0U0IkOm7r4tGNmVlyReFCwYOgmyzUzLaydBGsNXOqzrTMJ3ob9zS3lkLZ2REUaKn/6oGnsL
oVcdPhtcV/tYRBD9sejJ9rFQp41GEo3SmbgjSZUhvMmxWKnrQL/b3VjqH6M9kb7TfmdDhb3eVo7I
TR+zm0Gzj4Yu+Wl5HsbEbZT2hTUS9RVKjBXKRtQVTfDYKueSOaZ17JVV307IglobWVT+tkDTs60x
iLUuXq7mTpb5URpzULXFTsYuUF+88xrKYGXbJkQ+0L1CaVZbvIqgVCtl+sZOurtUmemwapBvX0K1
4MqWbnXrTWatIvpD2jTsDIbVVKbrjl3oko9RxNaDPanI82uihca9bVZ3UxH7c2Rt8eJhPpg6V1CV
tfWdoPsuQ9lBJn5yTPGgC40NN6xYufKzWb4L1WErNwehO/6cyruZ0x9/287JneekVii6jgcMv6dI
TNuaaJF2Y4YOqPN+ZQ1iZbIzLjcMM6m+TVjyYTmOtjEaGXro+czumpze+b7vPkrVn1Wf2LWewTS8
Wy5tRfUzrcBmMOC7+R7JD6g9QmIOyxtLugn0EeTRTWaSV7GKv5jpergvIbQNrl5uDcIutINEbkWI
7/Uxtl/t5LVPvyVcH42suiVsEiLCz4XNNTMtzsdwi612cY2kWD/LzaT0DxNr9IRE6ax71PphHzdc
uHLgIeTy+lalS6KvovBcj/OJkKJjhrmGFUYvBV4Tx/5SapB04yUviDMk4qVI0dWWnWtArFspWAyD
BGGSRFy1eQrV9hQMRPJa4uzE1TtWUPlRseo31Jj0R5ub0ppvNEyvQpcPVGsKZou+q+9rjJvaIPls
PzBpFZtqZG0XDkhmDM7m5KZDy9CjR6DvvyljZWvFpdfZlyw5dTkDOVmSZDlIvfVYToSmAa7ozDZc
stS+BlPtXGxtaPaWBbplRgj9DinUbIio0KVuYpOnDhjpcuNIFFGJHW7WWQlY2RfHOuIuiT+c0h6Y
NHjAoLB6GoV+kHIsWgzDFFuzkzOb6hdFYukyOJJCq7gOD4HA/J0iMnuxU2d/fYRZIcepHb28F/iI
8CXL0XrQCXLKO8RYlhqW+6y3LLelS8cWPcCU2ATWQ0Vo9o3mTPfmEN9kMGQvTt0QSk42D+35snoV
bbCbEge4hJlkp1CWGXd6rXpNs65cgypQjnOjho/WLPv9ZJWvUVvd26bZkSlmfyHTMbyErSHdUbiF
uVHsxBTJnNFSdl8nRXYfNwd5jKrL9S+GrLXuqNiye70v6037WGbhrcyMggm02k9W75wKNWNbsNxi
o+acGhPb2iQZ73SgPrpoTFovm5NyGfWXnzKSpUMzWbGf2PGDLSECWwVQJvb28uN6K5TSG82onG0n
FcPIbN5/B8JBdzIxtb2pRM1ax12+hM9/K4l4ViaZwB3ccEe4lOrxemvC3LbKwkx4Blha9v4GosC2
lhjmcAuOsXPivKCyoBMzxCKXoWxu+xyvZsMqN8tHOgM0C5pxulhdqO9SGv/rq/uwCMKeiUbyWdrV
D9c/sQDc9clYn5PkUCYlmALNyigYACG5/qqSb+rlI4b8669Enj78f3U4zoB2epjKb//7f33BtdXW
04U4QFH8KPVWFhPIfy8Pv30v3vOftOHXf/C3ONyy/oOICXH4QusHj7wowP8Wh9vaf7CYaLgzYKsh
z17i2f8Whzv/MXUL7qC8sNBtlpfwo/4mCPF8DtgMFG6auUDzYb79D8ThVwjeD9Jww3QoPGrLD7wu
mml88rsUGEYa3SGKWzfpfU7w8lYtGrMVXLF95VjQCkLzO/Q32Z/JA9g0xsQIFUu0fBoNZIx9RtyO
d2kwv/Wdhlaot90Mup9HpWFwG9SJklG+mtqkrRWL9KlUClSvMaOOjlcZrKYA7ZgZimeuC0LfSmyp
XaOvkzaGwYURbOzYMH7YI2GDscREV+QxrhzAfpuZFliG8GEV9QOyD72gS0uJaBWjHFvhwZYIyDEf
JFEMmx++3H9xCMHX+1lNvxwyW1FBvqkW4CcO2s9qeiWTMAIFjuai5C5X5KJdpjihi9Yar/jnVnZt
eI7WYq5LCKYlfVSlkxyBWQjp76KRpv7qtMO8HdUBG1qGSzIIdZk8U/yRrbIetcrwlRnQRhXoLtoH
SKv5ampKjG62fVuJhPWq9i2UlQcBw347acoTm5Fvql1sOKf8lDWkhFubCWyT2OWdqBcXGwn05JkN
wGimBf800rupzPZLZVr3CosO25q9KfNEqCAzNLs33ZC6tQjL1lPteANT56Wpxps5RwidgBBBq6qv
S3ZbTHDmN0eZP5qYOkdMJCirySat3tSyl7aYiw6azV6e1Zy8mRL1OUjHZClaYCN0kufWCVKXzmPg
iJUMnAJzL+tS6cN4KtYdOV8bq22QsDn6KW1sahfSg4xBl1ERh31fXWSqHNsgo/JVVQ9GzQTQjHa0
HtmjmfJtQo6pABfVUE/PaYroYfQOnAFJiHL/+zNCXewTP19DaMLJk5B1y1miHj6dEAYYOdFlKSeE
iMlLj00I/2F0Z4OuRRlW6WsWTs9mNN9LVnlwnLuRrRRTVxZtFCllIhiAodQmtu7WLrGHpyRA2xgn
RjIHhzaWNpWMwLIIW7dPbnX0useAP/zhMyzX+c+fwWR8omRuQEHGj/LJJVYQ+cq13yg4i4yI0y0p
V72pb2u7endY7VKh38Y5EdYtgRabZAjvSsiAY1Z9j0edgPHpzihbvsopIbmNRcykGft+LBpXFN+C
oX8ekJ/+/h3/gt3E1LK4ZExb0znqymd7mYjKNiXGoaWclnpEr7/hE/3eWCQIGwBMIZt+mNIIsGdh
SckCayXRXE6EQu737+PXL9+yEVbJ+jKAy4gHfx4NekTdVBqxQNgDYH3VtF/yqr40Nulzv3+h6zP9
/BXxSmRVgBM3CF+wMQz96OIpyj4sjNkkvHHxvEiFTapqS4RJVb9FS8syKyYq4zMxKmp1Ewudd6PQ
2WnUCP8l9DOB1Dy1k5JoNapSUs1O4w/v8NeRcTEtwQfVDA4H6PWf32HACRSWJcW9GZPN1LxGgtT2
nAAlADd1vtZTYvqa0GKTUHPBzt+jtrg0yvxUaNM3Kf5DHIayIPo/Hy+HQ6YRTGBg3vv0zTQsE9Og
x7+OEc/tqnInB+J9rMyXmWDP1WQGWyakFpFYmQjm9/9aAfzLJPGZn8m5CeFPxeCl4SU1Pl9NsTQM
ctHFrZtqs7MiRVCsOYWJiQxVjDhOC5omwP9san9IfFAWauXPn9mmh84MpdpEmzCf//wNdCP1xMJy
iJlXQVwNld931VNYiDOKWQ9XwDlyQ3NAbZidNbP5a4H434cZLAPdL69u6qxboOGSbvEpNMEyhyEF
VlWThifO3dA9lIN9rJrQnRybioz+NYrnCxHuTwoRxYN6zM3gFnTIU5UoJ2tB34jqD2/pFxMqIT8q
NGViKXTypGzj07gGXRb4ocZbGhX5YrfTqkH2rSEPkcf6DXXMm4b8I6KrqoJFMwEwSHSHO/XOmeft
chajagUju+778kGLT2B2d07W8g+6j6kZLoWenZHMfcwCZRpHvJjJ3bWrPwx1vw4xP3+GT5dV2+RR
j5Sydi3D2auFc+vo7Qff9Pb3J+2/DDC8jiWrWIUZT5kMfj55TAnaD9qq2nXCmuyd6WITvauikGq3
8Nef2CrtWW181YnLYde8kTV4eHhcFpSS0n+Q8bsHIvWnM/ozKfX6BS60TC4m8LfWcsb/4F2EbEQY
WzeS0oD0fTV2/iyhqwKKA87LbVXM70Ti4nJ4mVLrVu+JZ426B3T4bluSyscWcSxupb58+f2x+pcz
HWICa2bgsSrw5eX+H96VLOBmDnJfu8RlX/DRvGDkPTW9oNjRuL9/qX+7pllkOrbO3Kwa1ueJLtEz
R66MrnbjtFwqI81DaRC0W2Y0DmYLUNIQW9us6scFMKIhNgC8guJs+tP88+t4SsvHgkBMXI6JL/XT
6eHUimKiZKxdwthvlckLIwKzHhzzJNnTxYzqj1a39n2kff3951f//XVNS7EMXpQwj5+PdSWZs0q5
pXbDyfhqlcVbTvj42orkU95VL5LIz9NI+THAVbiZrWlD9fltcfivMuwKJCrTT5WjaF6NY/K9ob+u
NPUT4rD+T8dnuQw/jX7qNQJH022ddIRPl2k3BBRr2qp2g9C5VeD1hUpJnNkuRcO9yptaweyqfu1o
DYcyRphgkB9rWQppES7RyM2XiSzmQkP75Vi3Stp9xD2FhN8fy39ZNNkqUYtMhxiOmaAXp/AP521K
eFelRkVNcrp4pKNEBORlUtTTpLQPpVI+qTrnTSeJtxpUC5TYjWNGfxhmtH8bznQdu7TKkpky06fv
k9Ejh7IIAlOXxZd6QF46lFPKyTvzZTV3Q69UG1vDLiuK5gAA0Avm/Byq4T5zaGsC6LgrshDAqIy9
sE8UrwK0lem4AkdJ+W4XOq2R5I6FEInZHIWVXgZnSdTySoIlI5e+uu4smCqyg+O2Di2oo/xLlVZB
bwTa5vfH+9fBi4AiWTNYG/I5lStt4ofDLduFFc0Qyt2SAjyhZ+g+UE3QLPMte8IPglnmT2uw5Rv8
+Sxk5kWoy1mic83on45uM6hm1yaZ4rbIc9cR7RVMQu+hNnlSoQ2sRSb8X/Nwl6vGCFyzcTxbRVaM
aYWiVeX//vMbv37XjFu8Idm0DNVQ1E/jZJJA1BtTXcbT1B8tQTc4jW/Shg1f/FxM4Q22NHZquOz6
AeP33K+KcbxJb3JdW6kqjepYjl+m0LnLR/ts9N+iMtUp+w8FZjXj2QxZzddWd0xlzRuT0G+b+iOr
DPT4hbamygDTTFunefQlp2lox+0LqKLb3rExG8GEt4ipH/tLGzI2UC6M14AyHqlXlw2HKK3p5gLL
Ai5UpU/RQIG6bGGYpPVpDtNVZwG/TOtdkidPWRXe/v6wXYkSP36J8Pzpn3C4GPG4SD5PenOiqpqI
qhlYUZevsqJcK6OMmpkavqGHXi7hDa5Ku1oBjfkKac3YylJ2Vy7N/H5w/qcT0F/vhggFC0mgitbp
50Ejytukl+kiumFFe4ZKF/QViFCxoHsZx8me+rW6nksjxO1riM08dOOqt9tvvz8oy0rt8zHRFcW2
ZYAiyzbo53eBxVfJYzmfXTWYCWQvYWnA+A+RaTuaeBJU1+tq/sP1q/zLi2oUekyLxSyoeOvTHgIq
ZITeKZ1cJSserbrnJKlblMhUOXL7KWixTyrxdjKtL1I+XfjOuIi+LCwTbXQy9EoGXfhSerBCjQ4V
/KbfHxL188XON7NstSCM8y7Jn/h0TIwEiFBr4zHO8+lsg6iJnfCSjfew6vwypaQwyDZ2OQl3IPXq
TerYCOtaD+oxBopgLXf9GeV5Sq/uw5zzd0lun1sBwE/F148RojnWpbb7/Xv+PEvyltnBMuyThmTo
ZH7+/DWO1DGaIqwnt0klbT3iYAlGSt/2PL0QyvNsx+e0GWk5Rc4fVtG/rCN4ZdsgcISrylF0zfq0
fkknqWthvo1IKMJsXc9FCPUmfwGJrOV36B8x+xNAujVn5b11Kt+uRgBL4OGK4UXvu41kUqtvkNWt
KHmwv8bQooSUw6bt7w/QL8vw6/skkpL3SJ6Odj0nf5g0ukqPDEDbo+to7EOa/qzOspcM8V3YsYEW
dO1ieT/jj9KqpmQBSsV11AAsd5tMQg+qm/qKq6NaFcyzf1g//MKbt4hmoIjNf0xsy87252+PinQt
ijEZ3KlJv4+TDDjT7JHf6/LTOKEOHTogGeFCCVeCd+ZDcOhBHfsCL7TPMEXcvMWgXHTiUGtkTIdc
WHmpQFjIyjud6mdCjvoB4OI5KAMgAFH2p4N7Ta39eRhhEbkkTWsG6YG/nAVdVml92Em927hd0yPZ
bQyJLXlReLpV4hDR0u9ZxLWRBXXi29MkQ3SrT0pdKQ9BFni9Cppv1qDhNnFZb+UQ0YiES1JEqEtU
2vhF/38IO4/lxpW1yz4RIuDNlJ4iKe8nCKlUhYRPIJEAEk/fi/pHff+OvpPjoo4kikTmZ/Zee5wO
QSIecrjnqpcY7/pab2znruFWO46e/GnEnBxZ272FpYn2CJeQJ6Ko3wrw8HLqsGbPzn72q/lMSm3P
M4LCru9zxBkQOPOaubmN0I5Ljl9jUbXxxu7s61Y9WaG/0tskBxIUZQmIAc/Fz8QoAI9dm1xJfXpl
8Hh0UDqRCEJbjbN8C8P3wHD1Bry4WoV98GgHRP1FZshX0i8/7MG5VLaLhET8gzvwuqBTWmGP/wmC
+zaCDeEgfI3c4ttxtoWN2E/6y7NI2wcWo++1BJxcoDYcHMdbL0XFLByjj56mlfL4TAx5ci8BkfBg
IVFnk7KpjDNtMGgDyhQT6hKZ3CYp1p9p8BG/j82GqV+yBVnHZnjy15YHDDDx0B6Y1P727PmRLSj/
L+5nrkoME4lrHUNP3NRufAtXPd6EpWuv3LTt74IBfzaFxMrNmLKmtjNvfQuiQ4gTZdv6Q7dzlThm
ZN5g3wdi2SH42TH8gDUdtshHXfOlF379qfHb0++nZ9CgAKsxg/yX980O4wH7PCfYJyogRztr9Pt/
OSv+c94Dh5rJJ3Cv6wwy+l8XgGU6UwQ6mbaEGVwRYi9zH323kfyEE4/i0f9R/fIYFfaGViIz1p//
8u2vR+b//TBRY8I8ivnWbpj4/9HyLF0RY7zsR2QYGrvg7FHAmaA7RNmmju5R7SHTQkF/IgAPIje8
l510/B5UR3T3//9Jfuc4/+sniUnQRMp4Xab9x+Fe50sTi7AagbSZfI+YnRgGPBOju/6ttFVmI1CD
/CHGpniA7/5pm23jxR6uYf58WfOxso4Be+HHkT9VXT9eeurVXTvku06q9jbvS7gHCYINGEruJm4d
PjyJFW4i+NTb3CuDdWpbf/GDsAr6/cLxPNy6+kMg6wcow7M61QNHsyfmNcjGdp/MW802/TyJYN30
hNx7k7hnx65v2aKTeodmMRuRfNnzPu9jTn4YPVsLWNAy295DYiHwwVTVtR2+mER2+yzi+fWVzv9L
Ef//uJB8DnbXv4KqYFiF/3HoU8SYBIUzAlenS7ekQWyg4N+2YcvHHwFY4cb/kkKUB2jQ62Jy/5E7
hnhIs8Uvly7eeMWqin2sKhOaWVR4038Z9HoM/P/355AhL5UYPyVum/+82oWTDnBFGQh1VodO94rJ
ttLKvVZhzWHBHNJb4YOsJnHr9YckytCmJLheRmOmlyAvd/mg7TsXe8YdGBheIang8+IhunLQ2+tO
YcZb6lOGmoQGmhKBGtCZu+R5GoDeJIBo9kWGs2tm5nRoA2wQiZb4X8p+5ca+dzB1+ZUvC5Je5eWr
ReM3uf7dqc3RVR508BLr+jAi1RucZNuIgTMlkcWanubbYMtjWg3g88oMRH+TDtWusVihFUt/qBHL
cRpxrI26qNcZ9tNtYeIBiheHDu610t7Ltu0u7kxZV4vK7BgepbuUbDmZlNYmsuV0G4ZyJQRMIkQq
09q1JLTF2CfNDNEkqgreQ8eaV7YLqBQXMZaulvpoSirg6nl62yFcylATY9iKkYWhrzLVxCNfbOte
4OUq5u7StiNmthkdvY1RaISKqWX8KkKqsRKc6jpVNaBzOQ4nohZ+FrWxwwoGVR2TITJ7u3GpN0vX
8HrdgqHJn65PapimVfOUwOGdy2QTmsK5hbJ+mWXu3wUaYTI86hd5vXNr+s+ov1JrRDyvEq64owp6
ZEsZed+Zi9pNNdA/Wj+rj4Bqxh1i7tXvtyt6+s0msX9E0F9VRLazRyHyscCXLwPzYLnBn0aR4RHB
ftjowTjrlrcZ6XUeo+201YHlGD13ht7dvzZJbXdlmfrFm5N33wzqmhfELju7UvdEnA+fpSzvx8NM
MXCsq2rmk2CrS4H3ft3nxB/USPQyfzFnYX6kkeBqs4xPEQT+jIcqXtw/0Vj4OCWy0xL7033tQkTx
renODRd63bAhYSLK22PuZ83DQDcCg27NpKh6dU6BV1dnFgo9NCIMqJynX8D77bWavOCrcqNxNUXY
ob1SRqBRkQ47nZuxqE9PSmXJORIblYfFzVKZbcaOdI25DrtI1fAJFOK0BMnrxFJ2QSt4FDbA2srq
orUg+OMVnLeZwnNYhY9F67v4Z9stuqPmyBcEpMi6YlsPw7yvow0hf3oVwK58rqdYnzBYPhZd9NAG
Zvholo7vl9zGIc5jbuXpkWE29YVcFzr0nq0y8x/KtrqIrOKj7NXp2YI1e8L2C7OtS+fnnkC7oYN/
pEQUXlKNL6q/nq1xFkg+PiFokLqaNg0JNSuWCfWp7CzqJTISS+uDmOT7MSeOBIW8ZA0AWy7U5sNZ
vHjVa2s5CNQed2Fn3fh6AY5tWEoWnjh3rfs4Jbn/wTPuTgnDrJTUFeEZ0KhhIY5NOH7UljSHAJzm
aVZqv1CSpB4eoKRbdjVKuwS80UNn5p1z7dx4lwS2VgkMRFi3AX4UUL5PuYsawCSjWiGVf2dx7z5q
2CiF7z93czsekSbdjYvC6DO5R6E44mhnz5CSp4OwnbM/gbFUvIxN2Jrk2j/1x8AigeP6b46q31Rh
AI0pJi8tmLaU8M8GHiaLRvZ/Q8r9yAOyJvGsup8cDJacxo9IAo5xTb/sxNOpoJNYpazpAQBzQtX6
KEQk15HkUMVhj8Rdwe3DhH1vtdF9U3ftPjRVfxgAZYbSmNvKhOtuAMznxTggroW8ofGdCkrB2O/i
bc/kYAWU3TnA0Ta+SzciRH+AYPXZW+SUVvjFQXFdAPQST5jamKaXuce7Kro7Ev4AcQ8H0EkWfBYM
/4MA/pbbKdJJ/ZUY454H22iu4nwT0ZOdg+tf/Dw9j8ncHACbBSdSFXckvs0Zfqr64DRZeKEBDS+E
IwaXHwqNwHYhakXDDIyBv2SsBG7S0r6ooXVXWYPxquPAeAKs551Nvbz2KXEnAD+202hXjxlmxw0I
Iw1bg3/VNmgf09VyN0eN3jRlJj9AAEDzVcdJJfqWevJK+lU2plXd7TIII1CpT8N0QbsPeZqycr9I
Soxh8m1mpTPXSimstcUXmVLkQloClXE1EPIixbbJu+NVDFfLZr6vl2VaIffG457Ihy7KXuMgy/fo
yP2jZVnTKltQ6/zqCHVcRNCT0I749nC1lvT2rSutL+6x/UyHuYRtsJ3iYY2+Ir3MxSkK6YXiPIE6
Mo3tjr4cN+zEarnQ585lrCFngq66giQq3Ly2S0KYVaTLiYgzijo2aNAbgkFGGx+KR+u8kJ3drxEt
Vev8WuabIHnihvI3oKYfC0xgW2b3JWOtZj7O+SBIleh+4tA5/jYo7jg+VPa1pSGJ4a52qheoa7/t
SVV0L9pAYGce4xOKxFQSvNuA5QgtjHBWyg4fMOztY49qLccSQh5NRhtsIW0xQlGrO6CNy7DrD0sL
ITwt23OpiJkYrGnjM1Pdq4WCRqszA7fynIz52U26xyGCOT8FabeunJ+uzrAXNZwEgXUIY+M85QEC
0XHRw76aXI+OihgWeIAhGpx8GrzHq5vLjHRXvSRziRN6HYBj2MO2G69GHLFhuaO3cTmdbTH9c5Vy
yXzw134XnGQaBnBsI7EvWHh7rjoO7XKQefgjvYGLWdZXMk1v7aYOhpid07ktakl3XWTKNZkKqVvJ
i6yb1yEzX1FVLwjPYWn7kceYFWtu0Egye3wn3RdBEqCGYdoh09EhCNoHoOcA45ud5VyBQ5wsjOL2
AidtHjv8WDnuuNHucFv1b1VKcI6DDK1GnuOgVfFt5jlODZZpxJOgLXW2ipZ+AAfRTrYuGBQptmGL
G7SnJgJmsS38tyCuFYJ2iq54l5cDRVHdo2ojAHUHvVPX5F3YYXJMo+6vu2jSYsJ63FF/sMDSX2LM
BP5mSkl7xvnhDZLeV5lThElVicHfMo6uceWSDdCgdkJopvHzu91KG684Xo35YxXBtYmKRxG7b70d
YVAbowYAQwu60yqT1WRn75lSmEMCHF5OGs7Y12Zs3yXi4bKPbqf0oy07/+DSle+19xI2XnN6apgv
P3clTi+NMWKQpuaTu/R3vlduEtxdW9/9Ji6HUyY7UH5wfSsA8lbejA8pa9pdQeKGhuLyZGLnWVhh
gOnC5/WUtYES6/8lD6o+umU/QjUqc5zfGoYrmVv/021FSc78OMQhOPfQD50QCT7uBko+qBlre/bP
okjZGTUPmEryxH6dAktuTTi1W0k5uMKYYO2TFpoH6+oSF9P590l0Cdsh68aUqj2ZMd+L6Top9q4c
yqkoeIFXaYhQT63/VlgN+PxW3PzOIqIrqxKqybDpJ/04Z8tTK0CuN06Fcx1njdbuznWddZPI5Rxl
HTieuLeOswjNKb6q+RGf3DS6wmlmCGfQLGVlXI47b0jewxQpcKoVAncLurlb+fHKvsK3WL+x4dTT
3dxK+qUaeb4nwnvX4FQvG0Ea3mTMntlfciFtKzkDbboL4tw7OZH1V/YDr69Gb9bn6ATkNTEKLtYK
tqo6QCPH+lHmhwJBQ1reZXYKV62G9JgUpj80wYeMKpbqJYydSZDymk/JhzURRmH1fn0fh5+dryMw
o5W3XxIwH6U+uV2C4n0WhkOvfZ1tPzsvliEwJVvQIcbaXkXong0P5FZEU7qiJmQU0FnpIYn7jyaH
wcnTRtch5VaRUH3XWtWhq0FHMIE5ow+NL4nKP+YOEBbRYOGe0KFHwYbrCFQFISAASBC9DIp7huSY
JPAzLQuYWoo1Lq5SP/5+Ajq/OaRmeA2t4dvJxs8GJT2+XkqEyg+fvPxRjxwR7VDiQY8KHPAZiV8s
GHHHhff0fj0j1Urskvo787Lwwfixh4Fk3gLaWFColq9eXrSnWh5EYidPwod53E7QktFs7JDIH50Z
1Ae+Phw2pCT8/kiJzPBKdu4PYd/XQACnO0aBd3iVuQouwhvSNeR05gVY/PgNyQyZJXdn3FTOETJs
utHdfgEsdTQhnsypwxiQL/rDar1lNzaMM+ymfsss1mfhCHHUUdDoI5HX66oYe1CB0V5igFGUc+g2
AiRCxRPJNB1eDW8+tHZzE5lxOllgZQ/ZZhBej4O91qdEMI6z/XHHuoNz0hLudh7gcZhJvlfrxaT9
mQxKexPM+HmQsL1WdXQSRZw8mKk+doVwtkGOfcl0Ys+lHV0KRjUPTd9coPub7dR1nNQqp0wPXe+B
8PqLqQwWNi+l7catxFOF1cbOgpvYSt+NBEOnhfeKmJUqcil6AIqMvsddFPnBjSWzPyn53+TcAB5F
nQouIpvJRkm6E5qtr7Quy/0QTF++3cWruVfljix2Xn3AQNIq4j2TX28DsH4MhuKs8msWoNM8W+5y
eo4L8IgyASuxwLPu6+xCsN3zUCXtjriOz7EHTrVqbLV342vJnORPDH6+i3EQa0ill1q5n6F3Bxm6
Ojo1LO5aV0RvTOWfEHXwzSz56DX5/FK1ZliF2RQ9qEkc+QzOO5V6DEHnOXqcX5iqujfNlU0ShQ4I
7PAfu8ThhlUl/vShAVuR4XDkoI1cf7lEAYQEaxh2RE+ognep8Mz9qF2fLFj7FlP9Yw9u4iYt6m4d
y78kKA2kV77r0ilIVFGPBP9gloMwtOuq4X4J5X7CY3njtBiyFiYdOOf790z6Cu+3h8NXvYJJEUSv
syP0lwfOhhuuBnCMGVTKArzTtoB5UgjlruflyWuSicQ4FJqmtadNZ0ZJjBXYxAHVU9wpQ7a6Pjgp
UuaB5T+eUvcYWTY9d5j/AAf88oURe5e1ydpxhic6VwD6DgGFFShgJE+fcQOHatHBbRITl1OJBFXt
OH5WDlVUGGLAtEuE1gQSyr61DrH2H8YkCG/yhEJIy/Z2tufpmM3fdaGe1Ajpo/jITUt+YQKRPAqv
6KlqeBhzbhnHDCA+wTxEhXXgTfqGvstvpa4PMBgdCufiIxTQUOcIJETiOFyhmEhkx6vhGo1Xlbln
6jsBwWAQmUDJQeWZvIKZM1DfwB73XSBXQCcoR1S7Y2cGAkha+hiDDGrdbF51URXulkq/N6aYKcQ9
TFp29eLGusHE2G91+DHo+T3GD3Ff7LyrVy/JNMYd3X+pzoEDQkO9RsyZYEjJXmr4BtKCzkqVuWzi
2blZpJ2fRCxWdQPLnK05sEk7+swYeK5aF2KlDnoHY1j/EeHBXnuDba3CtKxOeQ+5rFAfQ0uDk6n8
4MkZpnoPvXWc3WjlMrTDxNpvgTdzBvYk1fSx3FotJJwixHKT2esR/LXTe+G6JUs3Z4Az+gfu3GaH
AafdhRLcW5w/eqMz7K8G8rgIINUI81wtf9GK5w+DW25mRO08n+0OMSpnUcpFDUoVTTr415AqfTNV
KoT6Fmj05RbDCjgTzTBcytyT+7QhAMeKzOOieyCZ/iPt8GcDKCSg/QP9f9vN9sG+agVC+ha73Uun
JMQxvtDn31VXH5yXv7hjNlMXMmCTiPs9uM7tTD3pJgHn+Ti9Nn7xmLlXqCsFwD7rBgbOeYYjqP+w
hqBdYVT7DCsP3FNCRCUJglFZZZsx4FRI2bn5w4/lDyexcBJ21IQr+pzXvqROKMJ67SLGYAA5Mb5l
vpEacpL7vLufxJBs2wmxgbKKmU1V+Df1jTz1pwD3wUNb++9VyWdJpfNNGi/RPUBb3v0SvWAn4m07
h+luHkBw5AOFKhuzFcwzSOFZcKXd9mcYtzY4/RAJRounVtUbD9XJ2zCH3T6cCO9YnEPfUTVYXTps
c674I8l83ab1zXxfstrh6lrOlp2IbX3FLnWOe2tJUnNAG65dA0lTaVlCZMok7OibyElPdg2hsWDZ
7OxV2Ilj7ep03VY9A1RYQGlrY7rs3f2Y5JspsvXetwhyHBvWJY7142fpX99pRmK0bEj6VfQjm5lw
pah8MqPZzNmLHWfvVUWnVl0Du2A5/POF86nS+3nZJGOXnLOoBDkyD2pdtOEnoxns1Lp8GVL/4CcY
itu6286q8/gHEqFirzWgfmFX99wKYhjrZzfz/kQqOTmBch+GkB6kvhayYWl/H4uZ/97qu7JjIkvc
8CFkm4yHYtovE9VNVMrXyuMM5XVetHbo5kq0CiQMJTuPOCWsSPCAsEwvKRmvbLzfmHEld2Dd/s4h
xKNkuIJJHEykbRr3W27GGECLJpnFx1ye2XV558/1jjYR/m+fiJexNNO276a/ARu6UxTZZieI97km
o26cnCUIK5q3AlTjxpeaMbyV/8O5v9fSXCJYdDdl1P6zRmQUy74a6bSIMyeCoXKrDdPPaQW958Sw
TtwWgbMl1Fe+0aY+YLjHOmoZ1ikk+7awO28D/DgYefHrfWsPL7GCWrCJKvyV4/TDZL49ZS3hTDGF
ETfw6NakiA0zn2RtHXKdkHrA9i/AKpwOGOz6Hts5K8plVbfWPvblQCD59PG70bYSZlCJgOuWwXz7
rcglU/c9cyvsSBjSiT7FwDMW0GLC6dPzczjM4i11md6L2uRrYgPkOuMBXIk+eEgMFGvcsH3DGwK1
pd7Mtd4H1fg9WxLCKyff2EHckwwiQkGP3CLWXXkxOwjxmES7kGW0xJfM73eqSc4k1oGjqhOkLC/o
oNnmdvznSa0nJlFbRHC8tZ+xzPrNkrs3Uc8mQtYSzoLIXpyeX6tPl0q+h7cGs3FVzOGyr+Zdr5+K
HtgHkn7BntO5F63/kzGzdpFze4HwqKN9FFrROvJIkBrJwlllJQSq2DAeSYMvPAo1jfn04SYHnkHS
AStYbnYzx1TO1b4oszswEptKINO2bIz8wxAXKxHKF4AS1Y1no92sdfnMbXHfF1gm+WFZOngkzwca
3r5NRKwzZKzz5nA/9vZZ0d4OWKMJsvjXqI7fYE+uIz7AUxlg3q0nVj3IsIAFlWRzMO9jwR4eKDmw
xMNAReKGjdz1Uxw6HQosQmJNZq6DXUbJVe7SUQ2fVj8QcGoHvCGthirDHtbxVLTNsmeIkPUuSMZp
hbXj5Leq21UBBY+tMap4vSfAHTBXyYdzaO+7bV8jrC7aEmCMAjTPHXdQC748od2tqtzrGgd+UcAP
4GZ4epnY7Ecxv4e5mrdFXT3WEeDHBa4vzGv0wsjZjiQPvYSI5/aW61cn3T6rvmsvyKii4QtCqnVu
8/LkT+N44/r3VbAbYW33g3rpZ0oGKLg3HeisCYjBw9g36DBHGo0qZssd8e7Q38rj4vU8YwPTv4Zi
NeZc0661u+6HN6PnnObK+oRTHhyQen4VS1azKWC17omnKC/soxfoNbwXQx5gb2+nlv8biMUgvXOc
I73JpvinnnJDZ5mKfRy1wZcbeOVhWjLI2O17V07EgRgGO1ZeUTThymU3CtfTUSNCHwIVanlXNmkI
eM9fO5k82dZEfOlcgA8fQIKEoA0jtG1ZCyoCCH92AFT1MntsNnAXkLM+wryYtHvI2qTYlNjpgHRn
P9XUU5lyxE10pszO+7VphlvR1u32OjQwDnSExXnXDNSJvQ45QhwdnV2QfYrcldP4z564NtBAPtUt
z1IiZ39Vup57CRQyms7Pfnx+7qJvT6FtHVxusH05di50hNpDfs3X8dsl2zqt9ywTzeoEICEFACA1
7YtdHxHGnavPMilPWQDWN5+4pLFXQnZ+IuawW6t5dtZRpAlIrE4xmozeoFqzBqZZEEpe3BBRTI2X
iPoSvs6PzueYYhRd1DmzE3lYhva2AhFrrOjHr9t/s40FbKDjreUC9gn2QsCUGuj8MeYc3phuanae
aB/bqqBTJwld6/R76HmcxpLQHfDBzKTZIB2Th7q4bmnydry4bu5SQ9isohy09XZDk2BVDWNhldbk
DVJ6M4Egrl42iJHY9zE5zAFb57o5ziF9AB4BLlqHN7bBWgdsj1gcHzMsucrRRFzYgP9DTgQ6Jl/+
MqUPwi13WtrJcbAiylUh7lrbgqKeky5sFYymkri1diPYGgZ3DhxRy5GrpoVPmrS3+PWpyTJpX+Uk
GpSFm93jy1pFyotPoZVu5ZhbJ6QqFwKgt6Nl3qqOH6CfsdUGBd6upo+6rYhRM3egePbjTN5kDWgl
bef7GZ0jWHrrBoAuqexRqiGglYigrRDmpGs/u+74SodPPG7woPm0p3Dlz0vLOD7tpnKbCJNiG0hh
eQ5wVO268Neu7RFIFlAicn45a74UeA+fsEiVA/oYRGNTLMCzSLOcqygH2FdIpCx4Mk6SajmeZnFb
jZTtvuPvWke3L2ZiGNcr4s+7lrMmr57Yxxfn2OQTJf1G+BDouiD7+D0tKhd2T5TG5drS+cGO8Ltm
9YdSUf+UQUawnORY9XK+z8mgv5vjFlxGKbo13H9DnASJbJFw2V1mLMdZBTHKAg2YIYVQUbuznfor
9wtF94JXkZf8BXKhglKhD0Ex+Xe6F1sCqzDWJtg1f3NGN786jUoHGTwZBZUP3rjyomFnm+JhtL9G
fydN4DFFzFi4gpxzgyYBai3ehmJ5FUkLrdXpvnxnEpT8zlEakoYYOPP42PmlGRtxjPrCWTkOeDNm
j7vKyaN7Y2qiq3IwF4Gm43a5o+3yQxYgkZu0w4jrOsUGOrUH0q0lf95Y9rohmemU/s8Ibam3zSj8
OwRpAzc+4dJcTAR4hZ+SK/DOyzKa7IAULyvLm6t+d0WPY34qU/8roQuFXmffDbOML0Hs8FhBUndJ
Tt389gOiJ817HsTJbvyv2M/WFjGea6eh8FEKncKUjc7mN68qo44KGfGv70p36g5+uLyrmTs/gqAx
K+cWdxi8zCF6GAwfDkc0pCRkcDIML87uRLsqev9cwifmbYxfGqZy+x4sIxHmjP+81JOUO1QyEDgi
jqgJTsK1DJ0bUoILUC3kc+xyT6MyNDYTbK6ljHCNYW+T2Lhz+njPdqK5syRMvqiRQF/HlMY73HhW
+bfp0GnFU/6W5v1jJMYnM9jzis35R6Xye0LLrjtBC5Vez/CYYKW3TpZvgx+cSHx3N7Ob7/IrrDcI
CR8iE2gnss7ZhqSV1pMB51g+40vqNjhv/80Sws6kmxuvL14yv/vsAkVRlb/ZTAG5QPGt1xkL15CX
q7L5yWl9KhsYUoAr/a9R+u9+F13mzvsequq0SPTphZ5ISFGsOwqH3k4KoKzwEjnJvRV43yfQKNAT
a/WHexpZSEkWRdXZ+ybo2Z1WlIbwq9Mkeqzr4F8f5TEMtVVeBuKM+PlWjyxmK8QiAz3J1pL9XRtR
GTLLhn564N5NNiJQx7LR/tpjYray3ONUO4+kKD81Ezeq3UQ/A2vvZkRm6UZ1sq5KZAQDIoslnVde
SPckEZevMo9FJbzfQ9frrRcRM03Z9Jw5/naYo39kvrzZPX929GbBH5P6hkxTnlA+3zbv1RSqvUdu
9WZR9Z2ow4lQp+o7hmqcuJgNBLgRd9A3auJSYgDF1qu64Ap7zLXDow5MYB/2756uwgu5yQe6eAdo
DsLoMKn0zpYJCRvUZjOljccuboUuuNtii59WTLHuYPAyoVS9vw7zDHGZgcmXrz3pzjRxxZ1yk0dB
/iOSGmdVe7yXdUH6rCEZHFjJwcvJvHJ8lClSFnc+/qfNr3vethYiozpvgOcr2Vmw7mf0dTcHL2Ig
9sXxUSQEnn3KLfZFoNRXncdDGlDf+OjAF5MfkoaccmcTAzGExIUKxJm5qCBTFVh/vR41jwBG4Izd
jRyx+lstg6uMEbfDOp9EcIoRe6rnTeSwHb2Q70BGCpRxv+cU9xT7H8lIqsoiJk6y7Laprt40uVwk
zTBj4vvRABNdpdMtsZ7Z2k5RQxF79z5ReamQyPBAYLHIRiE4TlJ7k8W8yiUOd9pm8evwqFPFAG1O
+anZNASr4sr6K9fGe2aWFDHKYv9T+JPNaZyccxp2S0h6aGY7/jUZbc4YQ4ulH5iGVkyZRouxzTQc
Hbd57ImAXRVNRi4dIM1NlIPRwnBE3vw0mG0FOzusXgPP4aQjYqgM/+W99dhh1UDSaZgfd8Ou6au/
iefBuH4kLoUM+7h6tzDlrugvkBpkwy25z/46I3xnZ84lbRc5qO1Hc808DLwnK1wTzrInVGir8sXd
2QmmXHly2KrLyv6buxgs0GCTh9q1+Lzr8TFfwr/RrJk7NIcR9tEqjNWf0IX20x8lnThTKo7UOeDk
WBAV+RUkRREW0CDI2ya6i9Yatcv0gjHrKRDdbYP5bJXZyMwGk1/6MKQMM83N0rTuNij7e9Ji0PLU
E1Pi66RmWe4j2vJVzFTc8T8NMTxIaEGFEbMjbwsMWJuQNJF1ShvmLCXuUAFtW14aIJn1yFsVmzYi
lEZc4oCEoZlhZNE5tNYBq5yo4TCL31uNMqsNyKmsaLtcRh4a0GvOGqO9K0SoSBUTxCMB8ClMdSkW
bwbp5X2VagQWXOB48BDkSwzyIUswp4Cru9guaYSBYRmoDrDCeGQaPupVM/4o+RJfw9YhmeSAn2wf
xYDxYVnZxF4tUHVEiTsciVxiTRbWieW2dKz0muu9MiM9M9cPMniptnAVbtFHllB62QJKGdAa6/zJ
pcrbqhooQNXhxPLJNytdinTclREjVrNyBLVqz2voC05PNqhrarHPSkFK48Dhop7697obv37rB8m6
tmVvR6bisE4qTD4t7Bge3grm/xC6h0DS+ZROtBzdgR1cHpnpJ+buNmP5gB6NUsLr/oaW471HCkpG
MIjxGXPfsqkis9xLLIEemYxHUoyLtYo6TFVt99F0kbwqweWuL4fbQAT3QLQvjaJtSVFJrdGmoFoI
KPvdiUzfyv8Th8Mn6vtv2nrAc8G49g1I7snQDUeah4wl55AW31WbLbsQTkFhd9soY28jNbpq9sIH
zpJHe5oPcaieh7KgWHX4tY7hJl6GbaZ4eyO20BNo46H0P4kfPAzzckp0d3Dj+SZLo2BlJcF95LcH
iS782sGrXaJtqk/JaCz/yt34jwD2x5HNXangJioYk2ukvfs0s4eT6SfSAxSiRlnD1u0YrRBZL/k1
bGM9vLnQb2QE/LNUNxlPLmIcFsXF51gmD1PXvBInuQ7td+WEz/11+5/56tEj6pXbjwPMdmtuBfTi
ePjBGLbmHLJa1n1zneaj26jDh0n1l14H3BWkSMQy/fazchtF+WasOTk1BZk0nCLcaxt/6l8Km15x
6exbyy3DAzFeiBAt9Disfm8sVaHecfVL7Tf3nWXe1ah3kJ8Lfo+r2JI/LRw1Nwy/LIaFk0l2AbTn
K56Gxap0L2md6hWLKRvfNfW8nI/Ioglr/Zrr4ZCP9cbIJ6cD4+YNn0I5L3mWvEpjXZqFra3xzkuh
ykOcZIdaYQ2gcaGjV7fd4Ov/w96Z9TaOZVv6rxTqndE8JA8HoKuBlqjBkjzbMfiF8Mh5nvnr+6Mz
K68tR9s3733phwYqExkVjqA4iGefvdf61oGrRYgo8QBJoh4KVWwyvUYnOGgvZdLXKx2w4LQ0UuFh
wnNwVdAFbGYmW9doDJusOV7IJEn0z/+k1Cfb6PXXtP1yWBxJsNDGNFoPKEvAJwtoOgLxGQBugLBT
ItIb1YcCEZv5sz5hd6hsuNIkaP/Qgk53DTI13UCfK9P+CUl2+asbAvQSocLmLNg6SDeu2BkvqN7Z
p4u0Oyf7JWU+ptjEaydoitGuSATjnV2lO6UDqdJR2EP2M9O97hBSUzQwFn2yM31BYnql5g86rA6H
qI5TZ2yVZU272y6nS7If5x5kSd1koFS02MnYQqYsZ6Cb5ewCCoMoZBYuNaZpySWZNwzgdXQwIkA0
AkCcamX+//iDutR4bRVNdwDjmUGxWuDcGOl+Dtyupmg2qHwbuL0Z2b5mubAQUVB7ghqNyKvLQytG
gNmw9ncpvxyQYmoYwfPcOWsUALyBJveRhmhCNGBRd0XV6heD/zIONc3ORhOrbIyhhW9yQ19AQQMa
PsSPVopyVHICk90dvLzOl7U9ha7WBj/QM0NrDMLB9SM2MNJSV2yLY9czydUNEZQvIzY+KogqPcup
IdCPwBgabkox8NCF4QYoxAYAZL/sCfhb6Ym40ItnDZUpJpLJKWrMSuY+bCcYmc64Rv9V7gwo3vVN
gLbt0KQtwpqgU9caQuipceiUVBNS5OohqMwNwOZgn9X+Dpfcr9inWikQo2GHBCSoYIbJMP5glieT
waDkkbiqNW141qXwziuHzDu9wKHrxeUNM+vbtgfsiyYFI97gXdGwYJvV5o9BXL1Ew/hgdZCvmjbe
qHw7l6lTTW5ttxhS0VR3NebyugmaS4yADPI04xn8L61YuY9zvn0GOX1+Ntpn2fTTrL1pZTvhzyDG
NzDAF48l87lwkot40kq8MuELe/FuZrd4KxHrGt9AZyeNnuEtZtMeKSymreRnGcJBZzLXbZVMtU9z
yJSY9yG19tpF2TnOtg760cU2Ei0dZjZuFef9ujPEE0+g7f5hrqB1vjGYTNDZ2mnTiMTTCRA6eoym
FD9nQemAN1hSGZYqSBEXZtKCOSF2bexGCCD83ci0ZxPgNGto03RDNAeCJu1q6sRy1BKxU8WJtIdu
FTCX2Ogqc2qnGdINyl36E/5pmpumq1TyLJRC2wah/Txq2bTgLRS6KQ1wgw8fCfFIKdBz4V1Vs+S5
JN4krz04lRo9anIqEsppCa7eHSmt9rXOxEIHB0UVlFzSn5Fs3kSiAVI0biAaukXfZdcRhsfLoeGH
empVqnJzHdXRi1YAw5dtmC7IuB93ZcB1bb6jCBwB+qHtT2XyktAdlaM6rVXQV3KRkHW6NvJiVVTj
o2cVD1ptm+BhA+QAgiRoqg83k6jG7RpVZOK0VMXlwB3AXFh08r5GMBKGJJGiabbRdWLAm4gbMcOW
FGBUugtAlYBks7uk8K40gWvNUcjkjL0quq4c3o5Do90Tp2hDbTcQyxkjVForeEazrRHREFwKFchV
S9nb1vW2m5yGaWNDIhWGLlTxFQxcpVpLTD3oU7oD+w/XgqSUDf6W4fdp2ejZMhW8vCfDWVpN+TBK
TkuJ5ZrsK9gbSO1186roq6fc6xPayRSz5HBeVIw/hg4S7xQvoxhXPylG5K/Z3+MubVZVpdrotNtD
q6O6BlU5njQUnuHAChsVpaurkP7V4Z5ROF3pnMJyFDSDIvOx5yoLkNRjL8WGEUjDDAEbekx4kR9P
cGX8YNav36CcJR3LaloQ3MNVINe4IdnpTG4BEsyNxqDaWBp3RCZ5ROsd20xfm6wzhrYMG+I+UdLj
KIKzWRj86BgE/W6cxLgJOub/tENw/PWJ7g6WSlMKLSxZsFR8klisofyBEgL1nr6uMVCoU3Ym/eLR
UktkGMa+Mfto1YoJ1XZSncZTxpcGA0k/WGSYaP1pQmvbzacEo6vNGTj+LXM+0oCCaJFzQwa/PMmz
uWGWWs92zXM2ay0bFnQ6qnGD6rQ863IN2mwZ0Sb3q3uvDXaY6JKVkXAcmr/UmyAaVmrtbAaKJrKM
KpIUFDDyjXI+togH/NxflWmCaEeSKAXml6u9J9qBfjB0Osrxll7RYNCFYAC6igf/SXUctl0guE01
fDFFcSK5rBalM8aaqVn0dc9QxnDuG/pr9MgxJ5CvXva4EPyWSZxqxs+tbRZuljrZMiF3Y2GUF2Ms
mVbDlF/1/XBee+NjkUvlpCS5krUcIUokVWNdRWCtu8BeWIiXLGakS98bb5UkKU/tnowY2r3Jvuot
1l6ws70cLqIcg4nhV4d2egr8vFuoufRZ82vqGxkf+nhERTDHm8SeULHWswUU2dKYJ/Ceb4EtyHqe
fLql4IV5741sy2n1ThtZ8vemQVhT/FQvkGb3zdAJiNzlaqx89VohCdcaYmZQqu3R43GGq8oMiRJP
VeeyrXHq+pPu77Ixr9c1SMBXoVroef11mWfdDgFEylsjLDL/tOcNOkkmz2OFf9wDTGcQJLFGXvwr
woO/1j1002Py1CErX8Z0aJF4BHgo2+ZSk+hIKtQ9TUXDQ1OR9otOO+t8+3JSJMYKAwmwlz2F3TWj
GsCFoHUaGneLYELl1Q6OWNgUk/WYPOgk5CSMQZRDbQy/NOsaHdoPunqdG6Tih2LMXXOzRglmSO7M
bFRAI/mq2zbGDr3lsBc2sDg6ixW4OoZ4iF1gNOJdGDUjPlHy2T0Ew7piya0xSJmRftlns1w4qQ9d
S9OF/cuy9hV1kdcSqQzf+yh+IZJzKyvGzoGHkiIY/MeW4aZVpr9S4e8mKlavf3Is9bzfCTM9jc0K
O2nZXQ5OfihDCp1QCR/CaLjC8rXHLfndtJUfMXYc0Eq+auICgGdN7Jzii5tKqZ7dosRY1JfTU85q
uST1hKnWWklLun9D/TCwVTLiF9+e6gUTJP9BETTHZI/EBaVcrdy0zq8wKB8s0TyOfvWoDoQGkc5r
6APPhsjBt8EM6IhOCDvI6ho2rVdWRoo0bpro/ZBjPCzMXLmN4YfO2SVoyjZdou67YIzQ0MSPhuYh
dm2f4Vys4gg/BRFHwk92fj/daEbzEwgqIx3mR7lRrG3NILJqtv9SR7ClG4OR/MYLWz6FNIOstLhV
taJZYEu4FL7FhVEfwInwbiiqn0MorwxaD81Emm7AWugGAg9QTTvwzKGpznYnNNNNoEf9ok1LMhh5
7OkTDdNSDt3VBK359eorHQuLz53GlRItMzLaNpmH/Re0DySMxtUq2sU43sJ1ZrIcUbNsqSX8ivrc
R5W4CbPxO8yIszIKq61uIu4zUf2z90VZ3ifR+aS2xl5W/VUMNPZsILal09A/hJZy0lXaU1p1wVr2
BbM0PadQ7wdtUUqGWBKtUupPrj7wtNrEfbDw4E/K7OtyzNJtkNCsCpqaIMu2ZNRSoFae6s2reUOJ
ZmhmLq/rzCZ4CMj5KqhIAo47gmiUFCRfMzTXhq8vt5FhhzSYGgJkwivh0cR8FeAMivMsSoUQS4wI
2LKQXuCVWw09WXkhXJLXUUfUcYo2A8hc1OSDxkQjM/tWwLioweZWhIG9bWYlfzbM/PqRsDwNmd/a
sX1I7k74oNGvW9aRF/EySaLFMNFCMXL034PH4MPWwquxCLptlk+0IVVnpXSRsnLoXbnQlC23xCT/
+qrpC3vamnyTFq1kox+ybdpTLxLZEITaeic1hhJRVVtrq0XepSs9KQIgRkvCLkISroexfIy7ZG1H
6b2ngBxpfCoJdZiUVU1bfWkLluzWCPsTkaBv68ltMCpn5Fse05eJfRbIwIlWZWaQ8djrNwlDu4Xd
hjnbUZCnhTIws8LmplmtTu5ptnLwGPJ2rm89nR5eyDR0JQZjP/lIZz43ShszrOW9UXpGiCFvMS1T
nSFQ7wkOvaJj5FG1ctWbUUd7XtvpfX6dsDwvesu/8zrALkRNesK+TtMscFMzfB5SA1tqhYuRDuFt
lJA7itFk/sdTeJsk049CqczTqkewSRr8sg29K1pOJxXMbxPB+6qrZyp5FT60FXkLyL8U3Cds4xrT
N1f0P8x5NmQYYcf3/wINhVyATroVfZTvaibcizjMCGLg5c3fRDCihmLt88vyCuc6viwGvjc6tjpW
K3F0WQxU2l6vz1q2zla2SZ5V6OYL9j/5pkb2kBbqyyR735WoARyo+jS9qX/TJl3DdP9RmDlPRk6r
PwfTa5J6EA4BmPSeAKbwsrK0u17JYRUjuqOHCeML6QVAP/Ba6Lr1zMppx5svcWE8GlJF0RMl7M+e
7Jl7kGGzVPI62xOURuOx+sLcPQNsjs8bgipKBMfgtMWRg19Xs9KfsC+sWsM8E1POzNf279vExlyF
gmlR1nyGz681jvyPB4UmBMJ69uubtnmErbHkRJ7HPELx2ytiUJ47FdPkWN7yVu/JKcSLhRJXqbur
ytMyGsPaPkkoWoYs1dZDismApoAChHhhEAtSSqK9FEKyVEmsttogVFLdvNKelZK0IiuLTiE44Www
Ko8dZHegWpzosevnMOpXiWd168bSh6ucZLJm4hWslmgI/fjBj4uNdJgRUx3Xa2v8iWfql5YyTRyp
7BaqpRG5PbGjVpsmpaFbEfcR4nX3KoJm40EM5I55372kOAy2kx788haombUobf0aniBmKmcNzWpa
yC5oGeEXV8yanEUcH+JMvyxta9/CKVtWP9DH1KSeoWkaB5oelCABD8RTxAwXNwq2a9xWVKTkEgSD
ckc3INIKBpQ5vRHTOy9Tfe9EIENop3QrzF/nVq+czVIrUK3xSa4NEjmJaR2A11vOd7M6ZaTQ4qup
/XWdR9s0FOxg8uyXInFlZ61q7xXjx5CQYiZoXjr2YC6DhAtvjDBdxuYeAWl9W1WHz5+ZD4xlSwKt
o3vhCMakuBOPHhlnzIFA9mXOMoGMfsiMUz+Pf9h9nTPhC5qFrWEGC62O6JPxkl5OfEK1rMHAKW/H
yI1MHVGHN2yjCrVOWuMvSurmlxXrj12YrqZ+ME5MJsjLQCEtc5yGlVoE+RccrfkjvvuqAc3RNEcD
JKUxX7KPTqHjd0g5pjsp522KipKxNMp9X1AeYdC+lkoJvSPIT16v3P94R2WtXxHwj3kxVqHPEv/+
l//rNHys6J29NP9z/mN//djRT22e87P79Ln+9Idu8pT/Hf/Iu7+Wo//56dz75v7dL1avvP3L9nnm
7Ndt0vwbXT//5H/2N//x/J+i9r95wOa//c8/NZ/hv/75v6v24f4d459f3NfNv/5JLts3VHgmE3Zc
JqphzrfpT2C/pX5TWR0saRkGzyAmvr+A/UL7ZnJvbVVA0p+hw/BH6rxtgn/9k98yhJBIt41XdhKP
9r/P+uKPx+OP2+U/53/++h9Zm16QztTU//rnMenCNGf4vG0L1dSggR5DJr1+HNK0wMBa1/4VlEVe
l+ZtrRbbBC2FFTyRB/ij15wfb67Ob456XDQcHdU4IoCUvawt3croiVvWVkBxyrvdf+8IR1gwIrnq
KjKZEEYRFv9yT6PmC3bVBxThfOV05HpM6lXVUY9W+JGdtVozqXUnlG8jHeFhIAEVP83nJzITDd9+
y18v1ZvDzJfyDb3LGPuGJAQOMw7qohpuxfJ7Dt3y84Mcr9p/HESa9syDdYCKvz/I/NZlBshBinYr
MJZMj4zmF/TGoy/wu7r1+0PhQ4EwREjE8a0nGZHly0ksVyMzIElBJzEpTTOoI1SMToasnzU4wkDr
GevaJDYuYYzMIEt5VPxHlRHIPPBK+1PkaAHZBU1Zr3vtpwKLvNWhKU3NTTP4+9I6NGSYjtcIxTfK
8GwRrNUB4bKQE1A4wc5bWDHEntT6mSnlQanY4JDgFUywUCLkE0AzpFsVEm7Ky1gxF21rV0G63rY9
qbj5fV/wgiUBqk69dUAkaFAj6zCfOjpK8fSzT5SFdyhxR8XgTuXYrVQdpyb01pqyVaV/gDxPTSWY
PZKQLNKonIshvTTsly5ly0jrR69PK0899DQW4lxfdlyPXATbFPcOCcSwvBhjxZsY/o/ss102GezY
ERBj2jd0ZTsGhD611zqzijCJdjMQ06uf8uy7Lk/rCAgGibA96gi8LJyRs1DHiu3Lo0Z6fHXamhfN
eOfH+wmOgYKcWVUU1GKIewQK5es42XWMVwq3ldfwjDcUEmgWUN2FsY1VVnKZOmYXYt+AAMAk3jjE
aag/Oz1e6mW24qvYy0dZMLRkOx9l5NPL5UiA1GDdGfllIm+H6KdqyE1RW5TpxIUQtgwLIUUSSEi5
UUWLuKxOhGCiQjhG0/9Ek0lm5GOx1buJ4CeqPeXRjJDETukyjoipIH2tLPHH4oypy5HYQqKn059I
Hra9Yl3kEaF9SXXfD5cmGL8YtY1l6bcZwAOrm3cZhGw2mn6lx+YuQIeKv8lV6Kkqg1iHaOaxf6mM
HQcSLOYPxHtmb/b1YUIKlmrPlbhlWMRLdTdsCeM58+NuV8NI05WbKioY1xOPwvgXD7uRHRTyEIo0
dx11ldPwQJ/0DNzJpde1ivR2r3Dn0Iet267YMJ0OFHI9UMuKAW1QJtfYNtZVNu41kGkyqmhcx7uW
HnEvk2VRN1ei0vaN2t5gQ98DD+iq7xqiiMTsrlW/3YfgTqvewDsL4SBsaQXU54PINzydO6XJl5mt
4KJiokUGLgzBrQ0mJupACvHlMLDYjs2PUFaQIZ78iuYh3T/xICPEVBjeNNpSBkKfEAGpsgTqk+Dg
8RPmeDr1bWwk27wx3CpnVBz3yiEIIUMRY+K3qBt54EV7WqCDUQoot1btSmbr0Hx/6TMyXIRnVcL8
plWAihCRoJBxkvJwKYwBTdp8sdPvzCpbWm4++vfqFLOJzhEg8ohO1t6YkBNPiBr08EQYGCUsRAcW
hvdsvByUFysgXhDlGhxHb++Z/nfrhM07DlrttLSHO21omwNbzzUhq8zR2ZNl2QG2gWvj2CeYKo/2
+JOLAKWBuZ/iS9vge93tQfuep3NQdR9sDJ1mH71AMU1uVyYrNOMuHp6l1ZFzWbfLnu4Q57XrbQsL
AV/a9DJGUWd42EUnBNgG0l4MDMP1fBuy6EzGD23nLGOGhdD49lbjXzmDusY9uIiQxahrv8fDAVEp
Ck+7L+nEv13Vwcz++9V+tOYyztN9SDgWaq5tB/fF/qNo/1ul5+/rxXdV6H+vOv1/sfSk9PgrLeJj
7QlHAc/G+/KTP/Hv+lP7xjZHh/cOWJ5qct6R/1l/mvo3QwP6SVcQGLyl6twwXFqvRab9De4FOyRT
qPwHv/cf9af9TUg22g7/snXpQMT8G/Xnh42YTeVrUgsgEyPoAeja+9JDLSbVCIzSROAeriZRrnNL
XU7kkjvaFap2/95X9I3GuCltGywMzB2wR8y8lgYcJgAdOirEHt45YbLtsUNBXyH0WzJqTmwYROgm
3lzb31Sux+WLbZIw5FAIq2ghzQ+4T0XtytLSPMMdWO3tX77oF4KgUHtazBjn/8qxALfCzEKneVwq
0eGhlGlxvIThCSNb3pCMvAZlgdZeqn9s697t6j7bB8znBb5UzB0r9pT2XO2+KTOHBrZSbYWQarBy
NUAdUv86dk5CuHJKBFp7ok5Jvzi/49KWY/JogbbnwPMW/GgXoCYWjEV0yO40MMlfeBYTgux2CC7+
7mXkIKagGDHpw354wgIiEcsopV8dGQekMgpdRR2LYHdIv4w9egUDvq3W2epxLKmp0oRsy87u/WUc
pzZJS3IqKROwpaM/lwzo7hxB9rxWHMzwTMetSTsyNm60niRH4jhBgEmIcdWDVf2wsVvnxqZuHpr+
BsKHkU7ULsvCfqgRc6hyXFTZPp0u9J77gW5hZPxjC5fxbjK5TJi9B4QMSfoiUYWPBAM2nhth+Wr9
ywbjaouiRalf4Bm4+LYxsiBSH6J10DdQvh+ydK90tyy91i3hx5s02Of0bsvmRkNN3RHjCe5TPNNC
dZVsbZnaSdeq4IqzrawfQi//4tl4bZAeX0kpTNgKmso7wpofnjcPZNnGvSVrge4o0q6b0tvW1DgF
T79u+Yz5/a1Oye8M974znhtdv83xFqIa/+JjvALlP3wMXpw2qxpbvWNAMTSQAgbVaLgyv1HNeknJ
t6lyUj9DuVYRfNsBupok3sf2Usckhe8y/+nNPHphvJCd04LLHb63Hb9jK2tRBlfpMN71TnoxUTRY
kb9WbeLM7QdC6L746L+/gm8++tFyXETK1NQO4eu02zY2mI+coZPVKYt67ct6LTUdPtgVyRAn2cgW
rOm3TfPF5vW4uzB/Hbh/f1097f1N1EvFLrGUUdwNxEThWSire7WgYlQnFwPQScHWoo6yv/2O5qg6
+1ipWhY37ujRISGaWOe6wyk4K9sMQ8flnP4oFYOCm6qYX3xFi+U0PjwkbJ5tg1AZAdT0/WmO2MlK
ybYNYRIsifG7ygBfSb9qaXxcejitv45CDsT7owS9IQMMJTyKXeD6z0b4mHvnqX4woy9O53cHMnWd
Y+nCga5+dDrmaJpjn3A6+GZwGGLcYXfcOq4nHiqQ1Z+/nY+LxvkRYR1VVUoRjW7s0cEaJ+2TtgNK
1lePfYTCOvz++QH013Ss49vz5hDm0YUr+zStdfhUIBBBmhaEQ+P5E02w9jDWNj365DTYBEWwhtOB
6HFEnGwSoAwog+aDhimjHhd+X7lsFVcdfYfMHJACG7tEtEAK7S3M9usedzrpsAdLQyWLo8NL3LZw
lsSjnbRiY7TJjdXwis/zO2CX7HOimwTgeaaeQI+I0n0XYe4LrDX6kY3mxxAa2FJghyrqnj0NGn5S
CSf9OfeuUW2uA4CYeFVd/95ka2biNJCpfYrT48QCQtGa9VnqiT29iVWJ9jUA5lVo8bb16kuN+GWB
T8Zo6kVo3PlgVKLWwi0Qb+nM0DNJiQFHiAlAKgZhrkb2umBMp0MibeJ+q/TZPmGCOyTtLh+hlSGK
CMphC/9sN6XtzuMQUVKfN7TBKvJASnHpACqZaovxVLfWknRjKgG5Nd9zZAEIfwL9OZVEsc+BZr29
VVHxS1iVI7N2Guag4Gi5NBiU9O5KIaI9He88C6MAJhAEsufRNBwskZ0Qy3wSqtEh9TEqm/z9qbpO
i40fFPsC03rm2xue4+WQAn9pSNHs7XPyyLeVCbGgNjch20K6syeR7K40Jd5mcDjzEMmktjqlqXRe
2s5W0Ulnr9CTCcLAidCOLYiauEJaONWE6N6SEoxY8kayzw5v4u7cCs5Bz6zYsGlwkhD8jNdwad0U
5YDN6VGGWG5sPaoVTRXw6pI4ciZzbjeSS+1zPdDxQECwfnnmtqvPcuO6gTs21gIH0VOMkCVW2gPg
/E1rkeJosKO9K1Kfdk28UunQ2OK6pNQp0N2gfFDox5hLqZzjPWrKBELPxXxca869L/sTmSanzFtP
HLu+1MXAwIrNNahGgGpL26meR89H6dEeQmubqXwL8BwESvxCHszVUAcXsrsLO3BxjnrTuqXRLJUs
3NIPX1QNTRd9BK+4GQ9aLQ/ZBKZegv1JhduF4zrLzG3daWu7Jr3IFEvGHGsdFUTZq3tdhPs6H7YJ
F8AJ5C7Kol+G+cCtOoRFBCKAh1VUaxE8KcCRGp0AdnppNfyW2BgPvZ5ddXa5GYfhIRr8XZ+3Z7YK
TTq3d2ZgbqVRwR7BP0TUj5Y7K7C6KzutdlpZ7WoS/Kq82aI3QXzpN9vMhmrJmJY15bzGHz6NNyZ4
Vulcl9PPqQHPVY6QDX9ICTAnaLjE9i6fjXABsdGM+uxy2Ej6MzrC4HCXt09R/GUO0/wK+/CKY/Fh
e4fY4AM4XYWM4A34m+giZFfgYg8VlmGfkFhsZAtPabe4CFbNWNyU9tXnr9d5Mf3kyMcFUqdHqihj
HBQjDcW8bqgtrnxwZGhev1jWjxvuryvFf5yjPKpnLGz0zZRwpDwpkV+TG4zgAMrdf2VBenOYo5pl
VEJDloATuXz33rB37C/Wo99dMG4H+YGSOTlFw/tlXIGKaBQyYhm3zgt1rair1tuF5ReVl/m7RZw8
DdoxLKzsVY8WvQHKVF+abK7UaVybCkwVU1knfE+E0dy1GGkiiw6nObgt8Sggod16YJhM4T8SZuVI
ch1Dwlv59s3A1xFCSKM8dmW6tSeAfihlPEEEAlztmPgafVrVkbrSSnup5UQuZAEGVigW8hcCg0OH
3RWT7wIm/SKirWoDXETnvTCNs8EbV45z44eXqsO2Phz2HWRoq2/WgyHXFbWqqA5K8aNmN8UIPYu0
neGsW5udTw3yqW8Pjnnme9g0bYdugLroAnOWsYPYj/8YKP3/5tPN52nlGs///735dBM8/2NxHxBY
Xr8df85/6M/+k8UkkyaRIOmFQRnTdv2v/pOtfjNsg5moo5uqDmyfr8qf/SfN+qbRZlEJEp/TIHgV
/Dn91NRvNBhVfp4+heRtp/+d7tOHKAKV+R2ND0vVHIPmwHEUlVGYXQ1FJ99oencXIRPZBVmHqDcV
9Vmc1tPOD3RjMdcuQYvLrfTxLprwGk7IFrMXPVsb4PRi4Tc0r3gxA8lIMdu8uaK/aTm97lfevmLn
D4mixmJgNvfijvskDcC5apTYySpZIIomSGedlCVDJ8MJz8iL2jcllSkJsZQxTWtjbjIHitFkVWRd
STx2oYMeyq/SKVTxnwrt5IvPxx18twTw+STtO3iGUqdnOM+q327V8ygdOaLINkrh9UsuUbsAe73S
Ikf/pcRatqqCBEiQSQ2r2iOEw2gOfoYieIavvjwJs/YLdcfxu48PxLCdYSZaIHxvxz1FUozbEcl4
tgkqLacGHx/SRL3wZtG6rZW7wCPn/fNrcPxSn4+oI3oybPYwNLPmXc6bbgUQf/zNOQCRSRXWxpIn
SeLhkghWmp1/lXj122MhX2GvhJWEJuz7Y4FwKErCltMN6fByVQc1uEX/3DNHjdvsWV+c2fzVPbq7
DsvVvDVDJmB+kJn0Ghy1RsvSjT1HDNa6N/vx1Fu1SGn/dJ26LdiOOlEbrwPVhNYmFBCJBZ6sEdN6
UfCvsPYbxhlWu58mhGqqNRLgrLTNvq8Ag7AUblGhZGfI08Yvxs1irgnef3X48LSodYd+rYZe4v21
GqxkaKXJpsqX9kUNgQxYTIAxmRHIpDXA5M3idATYfqmFt7LBfMPcN119/mzM9+PdZ9BVYUgBFlNI
2rjH4c1c1NxWsp5nIxgLV0XNOYwpOQbNNre6EzB9/qIBx/bFffvwlMxHJTobCR4H//ClNIwibvHR
pXDMmFi2YamTqlXvhiRXXZE0wRcn+ZvDIVJgxsA3z8a4fvQFyBrDj4TtJxuLkMOFmt8ypbQWtbcp
a+urm/rhidRJMERtyqvGpHvgzJ/lzZdNl7aTxSDyNq05giYoEJ8p3n6KygsgsswLZ2yDaJ5lY56l
TX1XOSGjZI94zs/vq5jP6ejGsmQwWWExmnOCjr6IgBaa2jaSeJPmOr29aKVVzspM7/tQxxEbfB9N
ZDQNY/ox/JWHwZNe9hfKZBAME/78/KN8vPosrpIsW41u+sdJQdYiISe8I0F/QjOgIVxnUSp6ejGU
mHa1xH/+/HBzT+b9iePhJXJvziLlZuvzgvDmBgC1MVoLKtgGUnvg7Yw0XfX6PjSq/RBG6zhybsCB
f7HKfPwWcUyHt7rlSNhp+tFNN/oKh9jURJsojM+rMJw1CFvIpI9x6/8KY/NBT/WHv3+aFsHV80ny
WL9Kn9+cZkvUs1nV6Pp7K/s+oIdwXso4PYfidyXUmW/M9N6flC/u5YfFS5/jIemZkroqMM8cfZNo
D/k4mWA5kGS+hNogDEDmcGmWsVbfOeXt3z5Hi/g6Ci34s6b+YcZU6DJyHFT2jlqsYNLz8PoxDln9
JOsgso/hc1gwqE8mzGmfH/n1jh09RTYCIF4XnCtvqaMdisCBQ1ik5W8sRE5LNhE08PeGVpkHQN5N
n+HlzEdlP4gHwpASWM/CubSrOz2MfbpzSnlWx3un9tq1gmPl59i0q6G7QMpgN+mpMZT1mTWOnpvm
hbrRMvPJM+b8197XzqPEPChyprSigFgrhb5xytG8a0bzrM29rYhTKFc2EpLPT/jDt8YiO94x55Rv
dmQ8x++/NbKb/AkuV7WBTFLR5oog9/TJOQpjZTMU2QFMPaKOpLzg7/ji0B+eqfeHPq4gC61W0kDx
yg1yB01HD0NUQcnecXlh6d4X5eqHdxHHYo7Im5GByccM0bDu68Icab6Yvb2LFZopIOajsNuF3hcv
4Hk+/f49xKFMaRBpOc+IxHFcqRKOI5KNvuT+qj+Zwf7E2wExBN55aqTr1LPAyhfXCq3SRWHV17YC
7gXbDk4RbMD9lJHFqbl5/ZPlmSYOnRJDiTH5JVDsiQB6KpsBk3DdbwXbZwM5RyB6xBWyuxdAlUi4
yufpBZ4EIafLz5+VjzX/fGpzvUUzhxXmuEsQQeokpSgHPTaSwpOXNAWLwdmQdAUeprwG/4ohMvCi
RUccdTV02AqVnTeDFMdI3OsegUAggIjYTfhaff7ZPix7fDTb4B2lWQZo83nX9vbtP9YErBApVWyY
SbLTjtI1ljjt79YTHGTeFpo2U3YQhUdvwdaWI24dvcApVTxZHpomM6NdmUSwWofi1+dn9GFUps5B
dMhWdGHo/Ot4bNtVcqzVsOBoNqobE6eyg4jQNOmgw6KjdWFbxIj6WbJV6CimvX+QuBOpbjW4dl8V
rb95T6DYoGWD7AJhxPGyI/WiH+nRl5vaAmPZz/1gE46DW4vpvK2bu0yD+z+Fzolw2uvPL8TrZX33
TuZC2IIdNttr3lLHXaNUFkJVTK3YqPPK0wEmwKpYuV5iVW4T2GRC2acNqbir0lN+GXSFF1EB/IXA
KV8XxM6XZeBKL/QWDfCwhde13/PG39YxMRxTphe72E+MLWCQE500hmUzfPG1eb1R7z4/JQmNAzak
nIPzoSSzprZmO4nTYhqDdRnL5LLHL6Xmauo6BiW+r+A8JmFyLXAfknhNTh0jdKMgThJsj7aMm+JH
KDoMw5G/qFvgrAnKRrO8Z+O6VZ1uISRif30YT2Ann3MlYLOYsEvzG0s2Z+TLraXItlovTg1Q/mI0
3bgiUQQHUnMSC3iIGs0qZ2CEokg0oDgNtYWjOAMY8kset2UXY9OTrfJj5jHogfeij8a+p+kgyNJp
FfV2mmh3tyWBlErnnQK5ASLZYrxLpfd/ODuP5riRbI3+IkTAJcy2CuUNrUhKGwTl4L3JBH79O9Db
NEmFGDGz6OnpCXU5IJF573fP+eQO/Li68mCmNsINwVHa1d934ItWyK4XdrWza2NXmebZB5hGT4HV
lHvinOeQgf0sy+hHMlTMhB6Ozom1WFo9c5nzSwrpdeOnOND96ZoWeg0I2blhQo75CVx7wFdhYTE9
PRThsRueRlIM7bgE34DJJ7XuQvHMHgtG40HWtvr2kyv9fcWczSvHFc60Jvtm/8MhIi7iss5dt9wp
n9I4g6Armc0rZ9irCIeU0cPq7SvvixO24ljki9AOS6etj2sDmNUCbLu3JYyqGcIwEeZCP1WJ6a7c
JZ0srfaTZ+qH5/fyZlkEqWr4NnLud0uuFY66BkOv3InJt9dWYV+rudzKIj/YjXUOY7A6//56Ph6c
l1d0/+x+McnZf+TX/9n7EndPSSoALpjCl1zWF1jiKTglKyhGjlveoKGuN/V16Nr71KOV5Yf1//CZ
CSKx6SedLvjYbx8zAkNL3Bq8A62KLIgU/CCR1G7h/vwoXSS7IPY/G2b8+BzgU/uOxV+YJiMu9G5L
qvQOFhkeg12MJGg1oOIDq5eeTIdr2HgBNgZkkzYbZ89Na7hHLh2mO8fyCVnQ/pMfwHy/t+FUydmS
9Z/ams87evvxXWoJ+JWncheVdDw13d3FJr4zdEpe+HvykBBX/WuZllvYgns7v7H78PaTt/DhQbS8
BZ6Ljs4Wi6PXclX+5xqA/D3wvJTlrmafYTfjL1MlAOEjEJLm0J7ypH8YPDxQFoyRyhmjwP8Wiukl
m/ipGnd2VyqaxsD3f/sx2yULfzhi+PmTK/Uvt8ZS2LE5vxg0CN//ZCPYq37OVLkzQ7A2XIdf8pgK
Tyys6/ITaZVz/ffX8mF/y7fy3xd8d10m46ygY/GCbn1Hn2jvtNZ+AT3Y07z7X17J8oSweRJTKn/7
/ed22igR80rDDpsmXhfwWI4T/c4/OQMaf7vWqDGzsCyTRZRP3r6QY+Wt22rcagLI29j6JycnjMzI
LaO2dqLv8MjdEhw0gtbzXhGZrlTlfPYe/rIeUzddUnOcBJcf8u17iFyMy7ahgWAO6ZjbcbzT03al
ReZ14oqDAnDyR5Hg4t1o7fTz31+09bcX5xzBfotZK4sq1tsXH6HtZGVNwbgfn7FNZrvU7+u18P1b
v6gYoKcb5qmfg+Ecs2RZE0L9pU5uPJN8l2PRqV9imXwrvf+sA4FbDUhUz528k9D+5kj7EvnuF1rQ
TF8aUJOi+cWMwTPihQqcMn7WCMB8ojD+czx4sw9iiIdaHAlEttDmh29T9nVJiDV2GEGfoHW283Tp
xAgauc/hThk9Lo8pRCM0ujsKvBPoiDEoDcAoXluK0zz4T7pdHyUkwwmr7XqsWPVw8pXb2VHuKYlx
lY24H4HSefvZBL+IzPDsAw4MxhmKxZSmzpUJDu/w7x/qw4rExzItwXPQpW7A6Nzb3wlOaaPPdcPo
T2+X9Bzn7/0M7r/AGt+Co1/p6Jh2PI2R2Udge//94h9WmuUwS/+Km9/naPK+7m450s7VbLrbCWqY
zOVuyPSDXGJfhqrPzIXkwf/wgrQVfOYGUfS8b06FTek2E67c7UBSdkusor72PAtoC8A6pD9w/Gwh
+OsndJlXp4DLqvO+oJmVTHb3ErqM19Qw1ksfUoc9EYIwb5pxQWCK+bMyteAXe3OhspoKMrNsxJj4
+9A46avYaOrG57YnC0guI+aw27YPfq1Nnzwo/rrKMYi5sApMg+H0dw/32atZUUO32I0GD/ciu6ic
SLMjI/7HKPq92YVraftfBgb0mWCZXzwSplOOsuDfP+vHujGfmWYZ5TYeV5zv370RTi+p2zLkjf7E
STaxODRwCJYqX+Zi3tE9DwNl01U7rYTFX3PGHsZfaZak5xYy+ZqamPHJlb08SN7/CFQaTaJ+xMA/
1FHiQYi6MhLolCa3DlDd16xhl//vj/3xbOnxlIbbtvSBfePDkGGrg+7TnLjYYRAGC6B37B4I84ss
BBBt/2g9FyHD2AMdJqKJrGA1hR7R2PmnAJXDWN38Mhkm8YFqRKpnwtrVtSJfe324H6n0+AuP2fVZ
DQR9qab45LzwYeVZ3vzSK+a+oCbx/l7EEWO3sAvBDWrMItXgttZ1lh0ca3qa8oM/qbVmjpfUSN1P
jmEf4AYcVGgcGVwvFFtsBF1v1zxY8xMsKydnH0yFCqk4tNASMVZpfW+S8Fbv3ZdieK7m+xkn2ScX
hvGh6r68OFcrsUUa0B8yp6HA87c4jHeUeK6q1LaaYd5UYXyKqJERLv6pxhfiLKDyvCPoxQdaeADM
fegmyo+tvWM14Xoms+2Pd9Y8f3pK+ctz+83be7cXC2Nr9Br0JZj37p12vvy5bLWcYc1G3tWmv5nI
DpoXGFmf/SrWx1uGQxH7JVZbpjOcd1umFvQXB3g3Z2fWP1hwK0O7x+5SifgIO4c+4lqDKbkVY8Gg
V25sjUjftrM8aGn72UHJ+riGIlJnEV1qN7pO3+DtFSITyF6ZrPNdBwVHhuZWxCOIBzW+jlOH/xR5
hlRqLSZcrpo0xJFaxdZEHgGT6rYcbkr16jXuD2Motml8D6H/EVPFT1YfKiPw3UBAJNALmYElnUkC
fxPhYF57TmQBVexeNbt5UEaLzMaP73TaByvcI1/k+PuT5ePDw4lpa/r5jCIt4/KG/e4bn6dhdB2X
wSDo34AtXR/IU8ytl7ePKjNvw9bdVF2Xb8cs/6rP4hu/grXqDO9oFZxHStP94pow9xsLHRTHlEW9
vFJ6xILacjOzC8ITyh+2r31n1oyNbxqNoGzlyU/6O39Z/rmVlkkny+FvqKW+/bkcXj0fKocJp5TI
Ij6kdj37vIUoMx8Vg0R1XR/DcbwZjHJT9WQ3oCfOSj3ivmGvacJT/vc3azsfbyMyEgTSOACwOLt/
hiD+c9DzRJj7ciQxa/fn5ao/VAk4cLsNsEcVQW0A9G/gwY7cR0exQLNbanittcqlEKgimFoVVbnN
IxLCYTVghUmfDQ9CG/4BuUsoI2yhTDdB7IU2M4keo6gTcGpH5HtkkfEjwssU8GNPNOU0pagMsMw5
kLqxjum3WkLOzx8ORejt+jKUVxRsX/PeFwFU2sc4hf07ePq3otczZDDuXdoO0ZaDU7e2RzekNev/
gOHG9Hai2ZT39BD/MN0PIFjTpu67ZgWsxDuM9sa2zaXGq6XrUIu7zQRrkSMt0its72OhX3k3QWi/
zNY1Nv0Sz4T/vYrkb6OKfsoQsJEkJHNEX4mXXXivLEr0+Yt7o1+M15EatxWDSAHhaLxpHRa6uekA
i8dae208icaKcRD2GukyPDpxouj7p24sbnEj19smHsaNmwmmPpX3nfXYW/V9Gx6kByItahNx5/q9
uAO2A8tyy4Nh1+BWenUkHrnLwMgv8PfymCgb/KQMDzNxoquylNz0OplleVHe+NXGqBcQvAPiVvTh
Lkz6ZyONb1OXpTwTKtqVhEQwRfWr2R1/haH2PCKDg7LMc3h2pjMqAX8dJw4isenq2tp9B+4Hw/Ns
rU1P3rtMokC8iw4o1NtrMXjgJFMLhWGFkgC/NaSsgPuVERTHPMUEAQkGZwZX2QxU0ZhoLrvu70If
AHu60CQnj/hnH7YHDHjWyk/QCPht8+hoerNGVhcisfoqpwI7DaXpTSaICRTjJYEfvykT6F/GCJHO
qIFLdtiHqxwYagMYtnKjjbOfQnobll0+JFFC77ebog2J/6+jXrMBa751qLSADrs4CfVLjI6teu0W
h0ULeklvvPbsiq+zxgUBz3LfsISkmkEqdhRe4Eems9VM09ynW572495oOkD2Ho3P1gPhgbkHKl6z
KXT3ZtDp1g1S40Fvc92NT3NODV1P9ihYL3aGm9ihZ7HRBm0nBZEjrt6rijRt45rxTkv6fW3aP3sg
1N48P4QeGf2m/+VUBMGZI3+OYuO7ERsmxOloWpUl9T1z5ayS0m+f3BGPuCyZOudGL4JIxWLPdxmM
JmYlNdi7LHOLR/qcipAvS6WVqZfJcoujTxBgndoo3OktoAAsTXVMegUtB60Y0AqI+apwj/1srqc2
9zbqqZkxVTIauBvIzXEtOt88V2awC9QZaRAwWamSrTVyNo15ulZh+g38fLStOaKfI5pj/GhjZDNb
4RjxYUj0CuZYHm6yumDnWObf8n4O9AXKUPoNEKc49QPHjKJD2jArXmGfxcjKNMGArgud7SxCbTU2
nrdjNttdhynGInzqrwBw5TakUr4Z6xZeYX/PvJs4dYlmgHtlsj1hBCpIRPgtjAda2FmS3MgsPpHU
2NJGgafubIB046YJVXucLftF9UhHdRMmlhpxfg4sAK3R7pVvD0GlLzJlA/GXpAK60hyGDDzXROGd
01jQi/su/wIhKV/leQztfRT2daRsvu2zaVW4uKbjKkM4OLG6toUVbYoSadlA7ufQ2D7XSCYfYubt
N5il4CM7w7buwz7IECXvdPJZVzkY7toffH8zFJw9JWJuTde+yCQDQxV5kCU4BCpSiPuCljuHZQK7
iTusa3hYUVm6l7H9pXl5wLx95dfOKjKtIggXjHwytS8GjZ9V1EWXEgAgI4T8OYUfsW5+hPU2H+wQ
M9QMhWZA2h1RaO4YW+9rKuvzIq+IYDNt0u9eCFPLGl256bIm3MJZvLdrRkZ4gngUXMg7OdqTz3Yz
TObfLdP9xDSU2MWJXyFv6K2vsiZvxY5quCaOzQSvjmOh8JP61Hm1A9DWap6zyLhBCVP8rCr9zh/7
VVIP8HyFti0bFjVr7LeNbshdRigSe5LNfc3N2SIjAATTcUqhWZTalfyWM+3gwsfQMtjY7YzyIc3A
TzhGhUtXY3lwXXpOYCbRmpx8q+y+efl834FNhYVY3Wstu3q7SR6V1TUXwhTt1qc6DZGMxaprbajt
ORJBso2oRkM7wkXRbJx0Dg848tKneYDMxZHyog+wUzwXqW+ZVEyHVpAkJttMNzhR471hhY+dLE6i
H8td7k1gQLSROZ0c55A5uZ8UNigbvN8+01Yim0Zgif2P674/1FTAhfsitJxtDh6M7cM8rtBD3U1N
5u27dHSufKly9B2eNvPNTJ1qZ1BX2iCXfNajJFoT0fjRzj5ruzP5i7xqPuV0MVaxzg3N5g81kZNm
zVnM9XejRrcmwXyes94SsJvLkgdL/UwC9ZLbTXhLI6M6hgR7w9rgcdTwxGVjE3BX+VcvytZFG40B
+A7ytbLh/8C5kK20sqcMzm+ylkb5M3SnbBvaGvAHN8HDmY+seKHZrnJdcRna1tbKcKaYlORWZm/f
lQPYx8qjZeqgNjS15mGkynKa4XkF1EGHIOuHA3BR4+IpIBP1UJ1F7spba/lLFep7tLomliYQt241
5EFSM1fTQ+I0JW88wXsfaiW6HwQ/U8Y8mTZ7X9y0aB/dun1lNmECdRcz0dR1QFgbXNc6ys3QMh64
Y1L6dD6q6X3ZmTedUZ1rUwy7PIZuUrW+uEyQ5nQ1ibXJl3ejVE0SKoPdTIvdPRW94+2YSBq55QwU
ost8gJytcBNXA45qT5cM0IzVtgcXm0WwVey2OHvKYDbHTdWqq+ozzxJnVXKgWfdoZ9HDOftQVvrW
i+/MgbIAdgjEPqOFV7iVt8BJgyarT5TRp6CD0nysuuSrZoK0YXgO7Hw60boG4hE19VlX7q3WMe1K
ITo9YulJV1PDXteYCm2jrJ4UNU+5DbjZR11EL9PcuxtRlDfszH5UFpPTozobWeOs56JpVvQzogb5
im83/iWJXNJJZrlNCTqvVIreXM+MRwEPcd0TMdv7XbqbU/6FfZnRClWmtROls4tnB6p+lpwdgD9b
rQMFG0N5XnNySK6efVFz6+zbsLwdBnu6NDmXR+cHg4d8sRtcmKYZvLch842tHC1tGye5BJhss+QJ
CJwjvUot71/CyKgOtfShzlTGISz4fRpzl2doGdAFR6dp+DK4XR5kGTrdHHvNuQ29p4m++CmZyjAw
E5q1WCMWf5CKH8pJAmVIyu96nN0anQofs8e2CuANOaEUuxkz49pzuT+aLmVA3fBPjaYRvo7Lu2Tx
lEAHLW57RqZ5d0luH8p5VuskBiPsRjEjK+h2R/DDhyoviouQ7TnxedQnNA6OWgi5v0+tI2LYX/yT
8KIZksXCWyNdLMht5P6OrbJYVcLmYDLCqMFBO1yWkUTUyl8SFYKjLb1fw2C695wwdtqgn1Sj5D4u
Hw1Tq0+FQaV+uZE8UNEbsvXGajL9fltZs7arUovO4ACblxPn4yBmZ99XGuulM+mBlVSKp1ulrfO0
zwNHDA6j/k4AKxFdYh4DU27U1bah94yWz78GYdFkahUDaKzEVaHfVQ6obldk+SUpuiPlTP1Jc9xv
7kxYucpaEVhq4S21bCT9Ija+xM6u9ihRwtl2SMFSFK4WaxIbwDywSO0tNHVr0/TRba2Pzoa62X0+
RfLgaWSb+MZekkTpm6mIazA2EiRunAZzrp2ZVht3DZ6YgkRcPEfpphTGIenYm4RJZOwA2O7NwdVW
rcFWFqZnouf3meDclIblqRx7gNU+yGPw5/1mSth0W/YhTA3GqgodzTwI27UOIn8tFKZSLXUZe+WJ
mRkDj0bbOU4wgGniJeiuM8YzW9u+VNSjPQIGoXTgtFeOuasloHdznF/ccWzWTTmP4FYbFDORcy/w
xq7cQoBnnFizzcZatYv5DMVFqrLNKKd8a1KzYVoCrteIjSHACGu/JG0ZGBx9VpVb0LycTUIBfhY0
iXikpOzB3uoe2D3MlEklPWgbRHa4L7ohOrRNUu6W+4s8DJWSPnWbla24ghI475Yy7BtilTsOAxRI
MnWLe2DVOc14YqJV8XnYQA32bdNU8d1UZaB8XiAfmIdZFbtKMceuOt+i8TaaK5t049qNhq2+NaYI
6W4XzWutnn6GNds/re2w4CivWD2UZVo9+ZpoNoR+qHLXbIHDh8putVfhrDqbkedmHjnm1+2GYFTy
pBukKUMixJG0t4XbuRtqgkGe6GgvSK3yjxkgC0X0oHz06GQVGQAbmp+zNAEr2ShB0yY9j5LrJlE5
WRFteuXJpD/l4YSnj2k3jtbTWk62u5kTVZ68GMB3groXFWLLayTN2TKYvo35nbbebHxx8u5rh866
bW8nc26gZIFUjpt+J3oylBkH83M3x+exFne0snny9CzukwfhK3V01qroe2Hq5dZUoHY9p0FsPXxD
GNPsW46f2LzYps79i1eMhCn4RJnRHOKBqzLueBdTwYOo9uCaTWOabWsOVQzP/TQbRDB9wSXtuGrh
n22zzN+aBJ22SUubNtSydaOZEP0zToi2W/onuSgWlrXfm/gCJ1LSaE89foKw0bfYg+4RyWW7MCuR
toc61LmqxD1MpTx/dHiQb6eYDVJOYm5dThuKcWJfa/iM0lx/sLP8wZ6JXifGElkiJLJKmIvm+c6C
WxVob+ff+S8ZR8m1cZ0XVO/fJzOrf/BYefLLqvhCXhMzdw5KPPWf06Qyds7M/sYvWn1lowMAN9ys
CJ/rXOA1jw3LdwNnaFuoESH6n+lHteyoq7J7iVQb3tlxOVwpWZFS8raRwZIGje7YohyE05y3yMAJ
As1W1ZK1hYnMyrjz/FkERUZ9gTkGRPFxMdzaadsHLloCFjVtPMdNe86iqQhoUwc5BfCdM1rF2hux
uaXz0N+0heufUoVYTMMfGSdgC/q6IdH5wjWNBa5V06YynQdpUwaKK2u6le2d338HuB0eYXBehzi6
SYvaeb1Tcoq/lcltW/cm0IpZnLC1/hyF/9K0zm1lyPHQ6vXaUHh2qY+eKZQdevSVJNzgfnM/oPPO
Q4yR7jyTBXK0XZY4t44uxbmP6mfPO7ZEEAOu2X5VhGW+ViPfdycz64Tr79xN8CT9ikWScsV9Gp5r
Jq1v0d6dcduCeS5F+o2y89DaDLKTi0JpQHekadC3NgY1i6nC/KDTg46PrGOI3Bq6XGJJEbZjdmu5
8sRIm+KsgMiwVFng33TKGjcJ/u3TlGT5YVoGyeO43LAQ4LAillVmiXaftv6x8hx1jQ02nGVT71lD
TUZIcSrKx2GwoocB7dif9TxfbrqaSaEigxBYM6Q+s53yBvfe9JpHl9uubd0ORpnGHkFZANi0nW/P
hF0aDDs4gMARpi66eixlPgErDwvGylhnU5FcAI5/tQo2o1zODAG4ECTnvjjjFfWScgzchidfP0ue
JY63CR3WC0Pm5srKqWdgITnnXF6rlGTbSjnGUyZbBZKtZNH2l1pN6TobxIcvc8YSX0W+XEniVUGq
ULr3YbhXSVdfO3Ns91lXfbeL/JHH/cNclhL4Bw+hNmPhqOP8ywSCOnL4KSkOsoxm1gP/Pa0ZN1yV
zoAENbE5E5qM66WNlOvBso7d9LxsuVM0wUElw8eQNOPGVUZN9NL+VdX+ky3rnTRIH8WUwm+LIQ1E
FpkrkL/pKeJ2hfTX5OXOKIpTb3aXUdrfS5drrbcY+88Jk4CHBFiQzUWy9qgLBH8Wzdjiq7Grr4WM
f6lZuDAwxmmbwU30LckssCnYllmPft6d8oFLNZfT0ZTsUdlznGj5HUhjjgcKubnXbYyiO7iQL/Ju
wIEczc+wCNnFYyViCDh6MaoH2UVEinJX21sWsVIrTEfs3XmEDduAqF/SSiBjwm4LjF7bGz11C0rN
eXxlwhyCSz6VSLOYrbcxER3n2HnMBtHsqtmpz5FEjZ24X52yi69OGifHcbA4BlVsbUXX/I4c53ZC
o7TpabivVI3gzu9+8eai3dRJXmWIdE4k/XiY0wWUs/zOiexJe8JYwB3I7VfwpwfMr+HSqGyTs2hh
9CWoZayQqu5I3+nf1fmPSTyyBoLYAyEshmXpnr5rF4wpJ7hYLFGO5AFbwIvTCjzqKWKWUAIb96OX
xtX8gPN6EYNLRNTwSbOLCv+H47rQmeC12W8CZwVU+PY9dIUZVRBj9C3HazY1dsw0zAwuVgpLbgj+
jvvexIsw2kwlGkacrOQkmpeQy6vR4Zn7DAblaCuiuLCO1mw+FSa6odCKo306UHhs4290OS9EyIDb
59NdXIOSTDXMx0N6bQBD3utYbhGIg643UuuOgPEvY8FANcR8Vw7y8oR6WOtJ8/fUlEGUF+mTU6gn
vRzqVWta8j6pk+rgijrasac/6H0+3ItO+5FbfndAufNS41G4t8zhaxmd07Edn82wsjgfzfPGqhpr
a+t5tm0QegU+qpE9DU7/S9IzKfMYxQ0j6CLnEaUwadaLJBSRJGd+cWm9GLmKBHBSeTV+69zHlSu7
k8wjtQ6xvOGb1m1mE0PK9iEVVFVm57hr3KvpdT8jwcwNxBgebrqqg1EinajsFRkU7YzrFX2v/9i5
IL8LFKmiYNZO+nhi8DD8tjqu/0SbrqZZZoHZsQvoa+cp76rnnKm4jrPyXTZPh9lP73R77m4HVJ2+
FbN0eMODGZvTtpecZ0ytvxoiKQ6E8aOV7mYgLNwQkjtRp9VYw8LqWjhLgmc7mwNKSQ4lEofsCGGr
TTm7Wy3LuqeiUFcZYmYqMOUxNqo2U1UgHbUg8NTay8ARYa2kHu5m23nEYMAOr+2+kqy1DmNofCXv
QBV6nOyNrOCFmqWkoKbXeG+TvWXn4Y6kZI/PGJBsOvhnNKiBrfSEDJkz3TlmoR3oTG3yLwl36qOY
XGNtfq/aKHlW+lTfxJr6MeApoVpFDWJmimJMBKJfYT4zCZ6fDfLM2zIrm5PDAWklZrZyLQ8GmNVI
FGbDmQ5UWOP/X1MTfEToR+XdNDs3peAecEKWU3Slq9nuOk4HpMd8DXLrVIwkn7merL4cN7gJEGup
O0Ne2nKUu9FzCgzz2rRPo6JcO15L17+yonM5mWcG1gyYNMZLQ1D8yWhVfUwX8axbltknWceP4QNS
lYzbUTwh98Q89dJ6/k9nMLKJuNF4mLepp4fIxFL6XtWrAPiwGJAmQtrtJEnTz8ZNWnFO+/fatyxt
b3IpS6aToV3GpUzmPd8HUD2drU+Sk3aqoKSdZNH/zHRX0MQChFiH0+O/X+3PKvb25Ugak+9g8sJm
MfPfpQBrvUs7Jzetba4p1imyBdt6QSWH5bXVKhod0jeD1rp3bKr8xhQ+976urYdUAUQSdb2ZWz3e
ZDKpV3oxpiv6poFbdZR/NJ1sbIRdsZhsWDADD1IcyTeWwDyce8ZuVvG4cWw7RUFH7dhJKGqrJAIq
N7Gx8ec7my2EU3OozP2appca7mM5HPK55fGsNYJCgvNKjL7epT0XGN8P6k9s8//+fgz/QwueWJjv
w0mAqQaV/n0LPmcqJYIIpG+FCvWTp1xkRhA2FbMQ1zEwElKwtAD9dWJpr6Xd44TRUXuSDalpGGgA
kUNgYpOn1nQOYPGYHTqJX2GUAAcoPIjSQ0ITqC22iPSCAkVgn0Uc+SbzZzd4v5lFnFYO1bcgaQHc
cOR8JB6uHqGitVvPKxADCnHBP2F/7YiVrct65F8PMWSqJypM+cKBd8xvXZUOz93FRXO+jn1RHUK9
VEGnuSdUY09Rp6W3yoZSAoiB5FuhhedJZ2JB2nDBRLZYQ9y6eTYliWaa3sgdNFPtFVjkY2u/zrR+
6W1lxostAB+3RCYu0dg5bJdLY9eN1a1UPrabmbam1jTJsU/jYMpwqpY+i8swGsNB9AVWoqgNsHlE
u1za1trIm3Y32ipdiTabj27IRGYHXdyUXnM7V72xNsbum8jH+q4oiwfbUcNVeSm2lRLHk0fpbnZj
KrjmSTQ8LGXuMn2RzBbQcTarnLnOphlBIa5QBUkgRnryYhS2PPjS7jeW8sAXDUGiiWhrxk57tBNx
SijD72j781sO2ZE5SnGb1sZRs1R1GJlPSt2wPFr0WRjvEJTlPXXrMsC2KqCPHqYhBEFM0DfoaVHR
AYJ+Vlm2FrDBox/KD5d6WXdwYtfbZEFJ6HFP4R1VX1+9hqkPtbrU5bHPuQwABxDlyOOnkYL4Kdb6
8DjR+eVQ2DxwKU9PnHM46BfWj5IO5Ik2NxVjSz+KObsdI3ET9bW350mFAVcYw8Y3ta035tPaqSrc
TYA8Jwfy42y1J7bRVd8jAvSGFzJ9ahvC7QSXOmI9snqxV3A/GSvdVmxHr6WTjEz1nzK9cLcNMnCm
1lwT7I1Et1uKS6VlD1FeWQ+pNRrM0EUPkhKsmGHTm058J6tpWqeF9TNZ5j3cyiBSe5oYi6ZTTiVR
o0FSENfdfXKDL3GptwsgyUiAfwx/kfz/EDi1uyhO+jpS27Kezt2IsisXZXnS18iKiTv7SL4mgOrs
1Z/0jH6bG4bFJ8llupx/eROCGbQ/c7Lk3t7FY1KROlZYFHRc7RjTVw4VLfEVoDOykZ5Zfp25NIMk
RXNHeoZqwkz1nmuqtBRlDHYlRsn+sdnBEIor8ZuagdgXBFMYJlQXFPammo8M5Z+ytsZM1Su0j2GH
P9BTCOdLc9XnnlgBqaPVrXDczU7VbCrdVVeLAnc1JOeI/6xJX88wy8hbNe1tlDg3aWToh5FyaosS
MXQ94kNpU69C3b6rfEE1Mr9vRD2tDWt0obl7N4o2xMHWrMs4wyk3o+Zi5+JRudOxa6t7Vn8q2JKK
Ttn/VmY0Hy2tJihDRp/MyD3t6Xg/E0Jbma38RUF0OzUxhQSidtMMd88ZiApKYhaLkzxdG0bzEI7m
nR+V5jm3vWcCmG1gtMN0kNDS2OvexNiVtiqKATHhd3XJ/8aGNgVNHbZr0CAvHr6BVVcWAkrbSKWf
zNDKgswqDQBWcaQjOZTMdY39a6o38ZH5gWIba0zbfXKJftgSeCbPHweylc8DGkbl2w2J77Wp1UQq
3wkF2JYHMcI902puJi2PVsqS85liy9UkoBlYbo+O1Mpp/ANlr1rVrHxXC4QvUVu3dQvQzXA+6Wz+
JdxlEhC3QR4tE+1k8N++PyiEgvA0EwQJU2CrIj+aI9dt5nb3Gkmb2VBgrgayzb6UL5pQL445b0jA
/ho6hAZg7D7Ndr2/mxjCpgPtL/AgGEfvh/jKxmGSfhDprtScV7eX2kXo6RCUFNX2dMQONe337VyV
zsapjNvR7p5jt9gjnuuvbbqonHxQ/Sl9MrY5T11YqL3ppfo6b2AC6p2+jrw+2+o9UTubXmTdMxzi
ZW50sYewDLzFiVjS8LcLsUuV/V0UNH38iRlQw5dBL4uHBkuBNDHVC8lTwy+9csuIhylvMdIbeVXT
EWynYx/7P1PgfE9z1nwWn/zbT8Y20yd8DlfE1PV3e1wzGSGHGVW6M1UMWUC6SEar+ldriWJdWoPF
2Bv4orQjxhYbh8luDlZI1d0qI8FoKB38WJBa//d1/sc/9WYp5s3ArVneFABwwr9vryMytdLtJsxf
mocuIg/7TWE79jHRkXOObJp39MGijZ+ER1yH3kaOMRLWGBpowgb9ksd1dZksEqFF+Fsl2rUdnJqa
9UDQoxWEOjrxjVKXvmcbuRUcCdeGHVs7fhD/0en7/yPszJrjVNYs+ouIYE54LaqoUbNsS3ohZMuH
eUggmX59L9wv15JDerjRcU93nxJVkHzD3muTHzYNR0/N3fXgosSwW/VdQIR0HXJMZ1Q2Inb829ag
6cAP/Zs0aYCnbN423bR8V+5gXtqBXD4yQrMH0TX/9c41XcT0MjvgSWspb/PJYPslvJ7uXK0KlHGf
6VrB5pqpPm7hPc7e7N7s+S8yafaGyUH7+Rf8D6sfvCak9iuNgbEGHLG/OpvcyRuoR0RLjopCyfSU
fyhMdc9Zuhx9FKxs2Jf/msS77Re7CFXiUs7Nk7Zvff0+ami2P/97/iHixXwO4gRjiWvrMKT+/nus
DmJjq6yEUVla3+f+UGN+IkAU5xc8+y6G51pYOtki9sGem/4a0CM1ftvdqaZADjCIKWhSXjC2P0KL
pyt/FHaa78rsImXEaLADTbxoGmx9KvhD5WfeAwo9BEq+Ohf5Gh4DlfoxEl16V9a88Z25vZirnG3K
85/+2MpLm6R2aAHT/eLM/EiYgheB+JSKA6c/YQTv7nXPjTLGmVSqpVn/pM4b9xUT3Q0EU9J+Gi3I
u95EBGogJSy7s2snzfchXu6QvjlXROxdEOQguPG0lLOfNPEMjUFt2hVPhnGf6El1yxThrmi97IuG
8R+OkpVB5zCWQ9CLe+JdqeLaOWMXQ0H4kejgqLXvoDagXkO461lFOKlBBVEzPWWtOHU+CvnS+4bS
8dvnt856Pr07Kgju4hZ2TW4bbKt/3zl97piaGEv2R8iyjY4dfefnRw/Fx+ef86fdfv9B9H4MAJGZ
E/j5ToFtLzH29Y53CR/JyEt6e4hfT15tfNOc8WlxCg9rmYYdmrqj8Yhinunrd9j1N/k4jdt8yEMX
Ba2wmCU1joMWW1JqGmKni+FRY7PMWmRjjwregI1ku87IKDR87dau051Cr7RRBtYXx6jv5R/hFRwO
i294omcjr3U4yHXyKGf/9vPr/tf3K0xGAuRVrXfou++3JDRq4RfM8EAMSPwn/1ssxWleJe+ff9DH
US8qS2xB6wmwEo6cd2cAh0zvZ5CE93Ez9w/1BOCo3uEovHHio1CqXvdmobWwykkpzEgaZoP2+Z+w
/oTvf2JmPUyQWOwaGAj/vpe0wVGpYTLm8ev2FbfdBf3vzwZ2WrMgKoiZQHiZjwkFOsHnH/yRxMi1
I0LnMMby7MIc+PuTSxnR5C95tmdpgbaTGluiqQqglrLsz0EoZPmlRaG5qyJ9b1iUUIQWE9r54I/R
S9L5r4aGHxpt2N4V8VfoHvv91+Jzp67ASajoPquK9Rb5nzFYZ6qus7tkCicQ7cE0ZSz7RPf2+Vfw
8Rzk2UVquOqkjNWMu45f/udTIMabyAyKKXSb8WK30S/XwN/NCA43jTS6B1Nel0v1YMSRw66Y3Ge3
j/dGYVlhblcFAVdjHM7IOpLYDYYhSq6MJWj6anqMWscIkKxIsK3R6+d/9ceZEH80xA8DGQ8W4j/t
3P/80fYUybFvtTFsjZnQJA2YN9ws1P3yzUSjsam18qtQhg83Kd8T4h1AYOszIt6TAZIhx1uTTWOo
LSyVvPTFLlM4HMp9SItQr56ArgP9RmTxxT1qfgivM0j6s1fAHUNCaoc/Ror/uVgO/FS3RuTcE+Im
1HdIKjRUPyXptu0qUl8gEytzjjbDwDIAxsSrVN1ylK7/xEYYPcowgc1xkvEqYyEfzlaHPtbVqnOz
FN+7ZbI23qKP3+YCL2lOqjaC3jFHJWunxy7z293UxWesIdEtTwpNDNtWzdCfuDmC2OgqVFqQWXpL
BTTQ+RlzugAcYEw7W07TNkF+v208M9sU0VQ/F8uMdox6rjLmm2Y0zfv5WzMTmNjF2B5xW7QbUnjc
3czMOnRcwtp6eyFFVyZOGEXC3Gg6iRae0tvbilNrU3eTw3jAxlQTeeZjVP604jw7FHHshXm/DEFt
j/VZq1giIzp8I/n1h5ytQyEyoHhxIw4s4dj3udZ9D+7roremuNiWv0txy4RGawERgCTa11l83UAX
OTL2IxA8oUB25HhqbJSvUbVcx0BtjpNcIhT8b41BHi4LBWObq7EO9MxYDtNIr2KoW2Rt9X3Fub9L
FTzXmn2wxjSr6upo47v5N3ugqK0iZW3Awt9RjzVHXS8Pft6CLGaH6jTerY80kansylzviz8CVpnP
94pZ37XujHeTiaM89pedR213XYykjvkROCkbEyS72sXauLJ+dhJCXlCPPJteWW39RnfConO/97oK
OrQou9Y7lzktfLyQVcvvKMvOPIkEfTsTg2a4j43oGKMe2GUdx5JwWGOayXBvIGY6NshByCDkP13Z
BFTdPB8mOxp7cVE/VSb5LkJNh2rUw1Smy4GUbhhpszgigwPe2Vr7tC15qztafRCRG1g4eK51ghON
RLOQv6j6yIGF2E1H5teA4+5g/DhMrQHdJDVPx6x9K4fkaCNEPHmjKPn/QYwaX4k+SWncXeYxyaXL
kc8nsx8drWL8L3Mi8+xlKr1lCeKzkUfnkZcoaJdvWkaXk3doYcwFF0jcJt8TpoB3mnk15C68W6Zb
Oy2V2g/zQZbNeI4yBBl5vmOsu9wmRjRsR9eQRNygYGDM8pQVUtuLEayTPc5Hxa09jm50dB+Qc+Ck
mNJhjwUliOvavqCTlvsK1ZBpN87GN6Zfk9czXY6N9MoCaQ3BnpZVeMi+h8rYyNKVLLTGdmemNnd3
1CCogPSpJ9FzgnrGHP3hRvmRu3EKvD+eYNuJ56ULWqcAFo+GKqyXBINB2YFYkfE9zzCyo3ogYaTI
r9ZxcZVayRn/0a2v3Po2JSe9ZvupmH0c+lbf+qqKEERNuGpTX23bLONFsTA6Rkiz3JWtG+16iIpb
PF5toMFh4W+yLzSR6ZXBkjdzkiPpkcYuMpigUlbZ+9b6wgv3p3b633qD5Q7zxpWKCo4AVOu7iqct
lmHyRyHDTKkDpJNyh/h8E4M/fFAZSQFOC5/PS35FLELEgmwqGRnjYa7e69ouTTvtYdYdUM2GSytZ
jHVIM43RIP/pjgQ7dI2Ds2WKib0h6WKzLMNyiqqmCS0kLrxG+u8SE6AJ++KQgiLe9Vrv7tr0KfbU
tZ0JHRVb+yrj/uXzV+baFry/aGiLFL50e7ga3110auXlLBwlw+pxVrwsknLiycErDpoKX1s6ak2Q
LqzAP/9Yw3o/3+XbptFy+B8YKVci998FRl6SVlJYjcQ6NDyNbckhjk2P42Z+MrwJ9m2EDGdyq/2A
60t2ptwXK86iHgdkgYt370fRQ8ybC+UM9bneVRMi1PQeYmTERLSXBytGb0lwCGIyqXth33Sh5b74
KBzJPUhJrdDni62sflNkCciGcbR3VWX2wezE/qZKCkHuAxoid2TgnWuiCBuXgVLai+TSWN9QQW8y
yWhGFdHv3DIvPvrf72MxnMTgvtJxDde1608XZ7T3fcv5oWhRCgW3JBbxHGoaGVjd5N83pWuR/1Xe
q0ifDix+9x1LfV6hNTqcKspPabPs9Va2bG4Jhe2iKN3wJiFqqxl32pTgWYn8n5k+eyzeyKBFI9Zv
dJIvfFLoGBmZ8S41y1uzjX4Mbn0/O8ClGmkCvqaObfkB7u2hNtGcmuxJLIoI7stL5LGyzpJThYE2
xS53VI6mwpoUFAQppxqLjmjExl+IhTfzAucgDS79+ERLsJ8R6waO3aAbm5pxn5DqszNm9QPRjBtE
PtYphGo3Vjmro4/6QQtmAgDCxftvRp9FyqrPZdXzlcX+aMq5vLZQ7RUCWies9MTkVXe1ekaOOUOK
7aDZ38CbEFHaU3OO3cMSVd7xqzv14xPCII6mH9O7TjDguzZEAljJMD3JsMjqeZOrdsaCbHvbWNeO
qZ0Td9Zk5IWQo+FIk9+sD8Y4WU5ZnH33Z/3w+V/zp+1697yaOvU/kApKc0gVfz82iXRaGMuDDFFy
yM2Q6oSHmr/9yHgTWXrSqhojhQRpYDVGwhnpxget9G7iAYdyM3avw/rLxmi2tac8an/lgFf6ZlSY
PJ17m7dWXLQJmMfotiqbHxO7g61uaCh9eAMUmfztJctTn5gMHEV9zvuJKtLiMBM2c9U2f9LT+jVP
KivQf7gysUGvYCXWu/TJEUN0kzW4T6RGkpGCUNQfS7N/Azn7lnTZo7ckHcC5+JQbPLWff2drT/zZ
V/ZuVFAOUY/ghCNuavCEovDrxo2ex7eom58//yTjH+05E3duFZhkuInc94caWTQduql03+ntQ5Gw
cojyFuC1eDS89K425/3K/qTaVUDzQZjoA74ZrBETDpHZg2zVC+2LicGHdnHdoLGkgOLLmti13x3w
uDQVKtch3ff9+Ko041IyGvr8sj+0Xe8+4l273CB2jxI5oqzz954wYDKsgqGVD8VR/VXD9f7XhCnw
1/Ws1/s/bQ+22DkVlVr9f80di4Rbdhp7tgrnydB+f35d//oonnrPZhACiem90mzCi5k4jZ/upbtc
gUE+Maf9jj2Hwkk+fP5RH/UeXNYKGXWB8eLGf08TmjuQJ5GxXtYU72Ing1eR/tc5nR1S8OW3MYZG
3aOjKxg5bZF+dJU1XBjJ9h3KRGavh6GcMuS5/n+D9VMMAB85eW34bNxUMifpjpfrpr/uJTadweaA
UM0zE8Nqo9ncqXp07ZU4eaxED90RQURqy6vUyq7tuWBz1HDa2zlmrH6ZyGrE28A4rQ6yyMNwlBgN
2zdKaLjFw+6Lr+V9lcCvzawLtgWbI9S77+eJbdECzuyxPvulvstMY5u1VpAIwalWeuw2GTp1WgJy
0vJvXF7F62lTB5Zbb/ke8w2681c1sKapPXGG3XVvlSTLIATHIosSdBIpFIrSxKLagWeb4pCw7jAz
hLzhZYO72Vu2pqU/ZYJVYps9TBMGKh0E4MYy4d6ug9a5Lh46oaGmaR7EwJAoowYII5iAn38T/5rH
USxB6VkphNwq757jNdgiqeOSm1FhcK37gbF70z6jlm+3CfvjrRq0lDjW+iabkVDXdj8AORi+pD/+
azgG9JkZM+wZFov6u+NU1k5OwggpdWD8dziHCIkrM9Lal2KHOOLFWShxyyhJdmQx/Jz1bDyzt976
7WRcSe7iYTYcFEO3pUXUELFfB0NAJs0a/5E4u/EMOocYBjseD+x+9zqF3I2hA0Pi/2ClkM/zjj4m
D7TEPmNiIK3euYiuV/tSXk8ZiR89wesNEjJ8nJDQakk9x7Y1SKJ1bN+1YTxZ/bHX8j34KAWa2b8o
yvP9DC+/fXIshyQwjwswc2Pe6oVy8Y2MZyv3CPgVZXw2FHUL7IsJ6YS1L2fNDWMZJTtWMk+VQl/U
4JkTcW4TiE2l1lerT0inH4BwMHDFQU/cAcCu9iUvl5+xVZ4odEqC3WW0wTrj0fskP22SFbe9gZcu
RREeRuOrYaP5tUdd4gOBOLQo0mLbUrx0lm0H2ohe6UUZqGEp9NPdJNMLqKYhbPviWKTqIWZpzwR7
ZLVf0/bVbTD7i8EWg3/st8IOCie+S6ZfujVg36tmNFX6kjI6V7uoVW+mH98haboT8fTU5+K3+wwU
5TlfRgwXgmSaUZzh0OI6KEL8SxeRFwhdq3zCQWHhgSjcZzsln6MEOAd/gM23qfnGNprcDn0KjGuC
Znn7leaJLpmpYNPtG6kx2Ef7H8RpngcemJEFk8bUDhxX8a/e1UNTO3n2VAQmQxx7lQmkTEWCStU/
/dn68WfRndrTG61LhvigOLZ6duSZqdFSEas2xm9a2h3HzrsnwQaaZX+YmAJwvmlvoHFTKqfS3/3O
UV2QRSUpuddVQ561p9k0IV7k3UMaZenWyPsrnEfLpqjHJYzt7AewsBAKOLZCqoSw7gUpeRVGEmsq
AGDPAzcoQ+TEaRGFYdbYWKscAJ5ttMC3M7R813iROOIc2i+MugPuK2ToPobxToNuWRRPsohg4jvi
WuZTQ8+Et2e0R+KqC/17nxOumnTdNsrksnVc/jFKlRMMcQtsNwSAEnOos0pHXRDCGCPOwiYUbhKd
Ah7uQR2Ypv+EIs3ad7iNy1hcyQXBew8FrPGyh7mXD3nbv+YIIo6TW947tjadlBRtmDXaZSru1NAk
b5qRXgvoZpvRc7P7sa7P7Wx3566ruXURdDGWzJsrxQApmGDmoX1A3zzZ+BO6EgmytNk1uPp12ZXW
bqr9meg8JjVplJdYxJ4MN/1JeKKmujsWJD8lhTf4QuaM4zJtI35MgmoOY9a98Y2ndNBce2S1Ym/U
iJqyBqk8WTibZWiJ5HNaGbicWrvJbb413FuoAySmamdwD7E2vrZKEk6rQWWDP+BvDIsuxImMoBxP
LE7FsZnuRYRD0zceNaeCGQwGxEqz/JhiOmXGgwnfQvFWx+YDOyzSOa0RYYHWig2rnZPX45Mu5r1M
ap6MiCG1q98h0kquUndBa5lbhwERkdX0V26b7uq8QmLfMtRRWqu2Lma6DbhF4/+XTvD5eD+VpGsC
u0YFz+t5gWhgKhZck0cUUuM9I9dBF6OzQ+4bbbNaDXAWGgz0fPPaG9yzXqTmZikWc+Pxmwb0WUhp
jPqAOC0w8zdHurea15/67gmDzoladdgx+zXB97MWRvZf+lEeRI6kfqhBvRtMWtsMOIxhMRx3nOE2
lQ9aPCwHpwIBVebkiKatuWMYmz0x7JRbgSjP11+MoaI/5/TYQvpFX5W95YSprFYWmq0OsZC564l0
4Tu9i7MZlwERoLHXLQfTfxZWcug90qwl1Mkg6vrAXgM6zNnAUpGpm4ncHcsan2TWV0wc+Sn0qj4Y
6YhJ3usPMuffZWTaWZU6kzUGyl3ubVNFUqhTSzg0s9hPE914maND8QaaH+hjqUFs9ny2S3wIYoV6
WHr+vcEsk2PjVnNbQqfKj9aou5thBCVqqqrbm71D49U8Zm1y79P2MgpPgijBKterdYOuZ0GB8z6z
GZ5K52hou2GM3vzUuqrq/ndhTj1KTVa79uTfelUSCLVCstwCB1aL/TAjVLZ0coSvdg9eocSMmToE
EjRFoCvCwWrSEAb7jLKN5T3nwEZk+K16DYTzBNORwARG8E0Ac5zdHKynsQ36ProezA4iVYFRXWYk
s8L2YGiI3smprAecYqzKxeLxRFYEddtgRimgSeGL55Ms6wy/lhgCgAROSGyq42sQlhZ1ZyW1EUJW
wNdYmj9UrBDWQcMpZ970S8MLKlVLOMj6esk7fcvXFmiivyV/8tCZkQrWI0ljwg+U5Q0Z/QuiuDsX
0uOpK34yR32p0UZtbc25xjtykZnO349lnTBvL/CWa7CWOyGzJsQ32zLumEhAdcU3y+wEL0NbnVsf
WbEqvK3Sm4eW/UHgkZoOUcFDFQHnN655qhxNvipifVxd3bmuecE9QWStkZ7yztW3AIYw6Y7xHQkn
W5XAVNBjDQQG3RnZhqYbTJ7bMFsCLq0pL94WmuXf6pr9ox4FWWmMY5tOgr/QBLB/42YRebUr3Jmb
L5MXV0VxgEWZAJjec4JiRKDf6c1TVMNDEqV/OxsynGGWbSqnBmEDNC3WbrWRegDgAPZ/JN4ob+1v
3WreFuQLbLUFhot9irJEHYRFUm3e344LMQ+lK9p9ZcDaFz3Vw8xqnYW6C1PlCMWKWhydkpfFEfyo
tAPOU8FnT9IrvNMvll+5QaKRec38GV0AzMXYig+jS9k6ZQN+4IUde1T5egAFgM65vhpKNwtrXv+b
peIMrs2eKRzSkMBNIKRxkBhhXyXmHup9m5Y09YI1BJCMXFd1MOfjbzvBDYFI/L+sppQjj4jRvmnz
LlveurKEBch9x2MImUuPL0K7VqJ46CdWtsIrg0gHJ0NGbRGoVYSdj8myNSpU4Lpu3rQd7wmNIhAV
5XiruzVSeZTJ/P2TeWVS9Gqcrrs+c84RrCuOQrT0RHgMV+ViTwExSNdUPfU2ZQIcWGzJ9JatyVAy
Ake7tLXwHqLz0TBiMyF2QJKE3qySreU9iSQuNui8k31N8GuJKzH02nQOZIJqWnMWHyu0DdzXVpw3
tHdQ/E8azt4OblTIVnmfkOWzGZz62VvHIa43UvvGnKvuiEMRSTm+UlgaYbzyACQ9E6Ahu4Sv0dhh
0aQm/vLogGcnRS7c3RsL1rkozd8qo6fy9Jj9LWbC3jvCCqgXdnzuHQKBJ7W1ElMLmthlTJiwsOz6
Qd+RzgAWL0Pxqu14KS2S8AGfOhsYjU0WtacNe0id1HbcQ5usMOdDXFTjuTDosHITD2alXaVTVx1U
uhhfNFzmOrX437ERo6d1zW6T7oX24MOenX9jxZpQj0Izz94iYw5NXGAYJmw/UD0wVAQ123k26h1f
ypHW3ITUIvG+w4PbluvrpMllMPhzRmNsDoeZfSbTH/zGDJ/vkwolSvFC4mS/1bjZvuib/9Gk0TED
9WNFDEj6wzghbd08KRgahBTxr72sX0wskbXt55sGyPqRic3TNP6qcldsmdfCHKAwIVGyRWzlF2h2
037nFeSMkG9yzhNc1p93sx+GUszHYO14K02ePJn3NPGILOQRshdJT9K6GVvkNpOFV/XzD7HWTvSv
X9DXcXzydkJJyQRHfzcqWjlPSjSsZTGbMrRVdfPQ8+ChnGseoe6/xgZcMVP5qArL1j9psxbgKul3
Qz1nB7+UCnxVb91gUayCiRCSHSmhL94wOgcf+yXN3dgAE1Q6tXdR3QmvJdbOn45EfUNy6GrcgE6R
ATTz243qRwcyqYFnjLVH/+APmMM4tL47Y2CiVrrGtcDdHemvpl+oa5HUX2jZ3+95qMhttMCWTsOA
Ouz9LGsRBe47r2MM2PjJJs9Txv3Io/4wcTINHFAfP3UGgJLPf4N/fCzqBFQK6AlNeMfvZCTd1IjB
q2D6LEWdbuxGsWFYqTyj2RBzPwjin+r4xkqBG3z+wR8fX1IWbZtV3nqHOdTBf88JJwF4oI9ksuc8
IWazRcRX9cV0sYYZtZ6dnedIih1Z9pT83q+oy77TLqggtvAnsq00g9ZLgQlF8ylZ+QvuvAI9OjgJ
i3VXWoDWdAEUpkVXwQP8pfTpw9yLv1q3HQ4f09E9432EIc70WuMCo9BC64zQIT4jvdUOHoLoXaED
FW183kjDnOzm3D3ZVkwlyat3aB7R6eRHoY84QShR2bR67sHiwIW9+NuuoujYSX04deWMwZioeqxL
dzAXaWHMdNxY0TdEpzq1Og/MZEynqseFYGvJvexHWvZEC1bBwFUCgwUb4os2sXdJ7Pa1cyM+fYnE
Nim1V6Wc/CI1mheSSKuN5S6gi9IWKceEcpfFYHHA+DEc3GZh+L1M6jhkT33cFmcsmmKbDhP+3CG5
WGatXcWFdjMoOrDMrs6x8LT94vjQmcoRP7yJbMDlZbihnPqV0oAHdSne4Hxco2MeEEQYLEhMt9wt
ujo20SoyUPIXVni0p/nwVE9MXFER74vZ/FEuPoBcMQ+nRTCHddNpb6SaPGTFdZ4+YiWwLnEGfqJq
py+Ow49PiSFAqxsG+VJYl/943f5npi2gPM56mkYhZjNcPtDYbKP1rzpIFZsU489mPbqwr5X7zx+S
DyvvNdPYZpAHDpRnBCnR3w+JlvtWVKd9FNrGkoa2Wl6jpvcYp8MsK40WEXXddrDt2+EaoeRD48vm
hkg71tf+VeRO8tCR2LP3lfagRUt8EAkweirwvSCuBGAHhU+ujOwwW9GDRiN1DcMqvgwzArrmF5YO
dBSqZWgJ8J81OnvLQiHdpKRmIIUxZRzZgsftPjOtr+RTH1YWXDjkcy4bH8LHjNxJIaYhv8YPi7I/
4p1/Qks173qvvzha9nvpK/XFG/njG8/wUMXyQOMlsjDQ//1N975UaaxsL0wSnbq7T6tt6rVPn/+e
68/19wsPnyTufDSxjM3194d83Bopg4c1R3CIHtY3Pjt2tZlz9cX9+o+LIZvCRbPuOdgv3yszARPK
3MCcFEaTo4OQ4SkeGvXFxfxJlfn7ati7ouYjeAZ75wcJIsIYsryZLoYFoo+QrNgNiwdxPecgBkdB
ve/ndAFCj+m+Vk26n98ztM6uKunbRGmREMJSgTi+oQxKCxVJmdI55HH5i15x2jNPb7/7kw+PJIWY
mAJAPuh9ctAn2z+VPio2xwhtfa5v2tz/yt1miQ/V5Zphg4QPCTM88w+eCoYPMmp00w6zTEHnkcmD
20zJtk0jdd3mz37ZOUdup+e5G04IGRO2p+VrVMyHWQx3iDNpuchYhYvUXvHIFoc4QY4ELShC5Mg1
oZAMmCgCn63FitfQX5GPWEEqtnpT2YcpH4qN7oJIlYW37PoJfZnR6NZ960crbLB4wBKGnrFmj+TE
PLBIpe6zzMkZe9stC9QRMXlFg+AttdqKAhwp26niSNPdbDxoAkeSvhcQrsPvQTXOKc3mamsnOByG
2K+fh4aJNWMSZlQm27vcusrZAuwhvppb1Wbf+xoiIWXRm8KMWergOCbDXfayqY+tHde7qrRaeESS
sZ0I5sSeT2nKMVRoNj705mCb/v2YWfW12ebXSBrjA3JTtXPEgn/RpscWebOTi1sSyCmaoBmM6JR2
3S83PuHyqR5HaZw1n27XiRmowV3gi4MR81CmgKzQS+Gk07R7Uw0XETWEZ/b93m59J7R9+dPzKDnY
EtSrb2CmiU2GWyHTF9ytT8uSC7CKZbLz287aWZWRBYBmaN6nAhkB5Iyzg7EGPAzTAgZvco0AfRkm
/Y1ZpLYCqtjccyAgO/iRtW17xRvxSTk900y/1g5gigDUePGVQq4ZxnqRoCSiwuLUrnmJrzmBndoL
GsVrXSTPsl10ZNROgUiyi1msLYCgRsSAdYKWpGdlaOIwBqPW0VZGj2UOjCyrgMjFpasdadO9m1FW
10yLz4yQIsw1y44yfDjHURb2XuXszNorwzoz4tdWnBPP2xiEr9+5TfnTLTnytWYarhxzVJdcWfiK
BthFptshEOiGCI+YVgZLXBuHvBzqbwSh3UZKYfTr3XYD0VPfprXtBdCIYa8DRxKixkNcMQoZWr97
HJf81eL+t/y5vF+wCHGp+xFV18muNeRFKv2mUvzbriN2pk+pwJ9u7xQw3b2IML9HC+9B4Ud1EMXN
rcREf2KA2A8ivhEN2kxjsovtKKLlNAD74WZ/aGs5BHQ8oVv39XXpstnofuA0Sn4M2GZOw1gf2T2w
KaxEdUCxXe6Af9/Qdpc/4tbbMSOGVFalHawtLbmzFAosw/9h6E12iOwGLaG91FAL/eI8AJ2pHPO7
Dz8VFoHE0fB9SOMdVZfFoo3BbYu5tOiMjogcZ2/k4xz0rQkkbalgqVrPDFANWEKOdWATle3wlC9Y
o4UXijh+6SAIn5SehJNuUTPjzAJY6tXBAENq02QWPiutqEM623irJBSTrMMtBwDaDXgKrH05ptSH
Lk+BgCaRVrq5c6cIblDDvylbsvKxyZfrwWvng7ZEI4wzNjRdVFyaGsyeVZrOYWw8L8goeBmTD+t2
34D473J+2WqU4UAw7Uq/NXYZBvQOy3xQ+xhugAxPZTrfdpXJV9C0aieBC0rDKi5+PfrkA1rrohEq
mokHCACy/tuFHUe7t8zsmDiN2iW1D0zkH6NR3dUFwQUJKOuN70WhbzUN3m4N7B3twIG8N2trSv1b
2XjJAXP3du5jzt65f7K6yEAR7GKaHkFQQxbYxibzLKfwh1slrzLzbkkHtLaMXOk7mcbmdhJy5swH
hihgBZxU3Mwj/AyLqKP19rNPSSVgN7PGzooa038JhtVP9k2SZMe24kCGtlAZ5XzCB3Oj4eO/qntp
Xeu2vEj76IM/uEQzQi0m9phyZ1aJtVU9T2bo6t2LNej5DhsGN5fblw8i+W8q5LyB5sKGArk9T1fO
WGCqXwGmHsxW6EGDHGqTVNzVFMTfPq9h3I+lmYmiHVOdRzlsUqf9XSlNqDuN2SMuypnAqs7z3AWx
27z4GeoCOubHgmHPyfDQxyVAxjZVB4pAM7X5nqpoB68MYHyhTOB0Rr7Hjdin9knX6uceoPXGHR4r
nfEo9J1062RYaKjG5wNpPJtWn7Z8/f7Zmia+KYOTf5os6zIwpzJMqzwv0hg2gzH2gJWg9BfKgzxl
xPNeG8Er+DnLA1HF8damb+jW9XRt0tVbZCnnlX205HR0ZWwGhiTnZ9G470d2bHYKzZmJLzQ+L/3W
js5LDx99Z6m+O7QWFJl2QT+HL0mFqTu9TlrXApU5xFTpj3JMAI9FYk2W6EGSjFEUfv5bfKzzLNyo
joMmBR/MB0+Z5H8zWg4VmFrxxy5Tjw2jpq9a9X99CmLodT5Ay+uId8oGNLGaMziwCWwjfmpLcJex
+6Vr5uMsyHJQzVFqMQqwP8QKAc4ndyCruRTdIhHUZxijJ15QGcZNnPdpMPrxSsq9LrTx++df4sf7
mR6IdR7LQaZR5Fr8fT97E4HQEcSR0K7lBXfjtIlG22asHft7YLy7ZvnSmf5BuMT7D4cYYiI6HFI4
3n2j5Ckks+qFG468LXDVIytfZQmjnW+itv2is/n4zTLFQ0BM266LtcX5+/pqYVfAciGSVMPebCck
DktTbUXbw02J9u6qDtSJqa1eP/9aMTd+6HYYVZqIIannuHG8d8JMvRogLpbmhDa9AR3SW8yeq4h3
I0YLk8QfZsRs7oWK5M6SrNErYBYeepnQJpphC3kbdbMN280FRSentr8HTH+jHKTWbV0CXkHMZkg2
tYSpHgx/GA5DJka4Q2iO+obTdGKBtDG7aV9rCVLPGs9LqxNZZWKm8GDkQmR1Tv/H3HltN46eWftW
evU5epDDrGkfkCCYKSpVSXWCJVVAjh/y1f8P2O2ZklSWfs/ReNltt6UuEuFL77v3s9u+KbYTNbCF
oWFMBoa+SYYkpRSW0yto8pNpFt5Wk0x5mc87rKIhiW9MhmwLS7lYWfV0D3Wl2+ppAWsjYZWvn8Z6
2Phj+zAg0ARIlx4sRS1PsY/GJI4laxu3BbpdFTm5lLJBtU1RoJRjMRJmQXmyjqMVLvEbR5muu8pp
Zog1TCCJDRree80TGU4gi9IdfXPJugN/cKhLi5nLHEsvgamSUha9Is5gI6vajim8x2o5JwNQKNvm
VnNdGI6gP5RnK4du6xJ3ETN3LKFz0LSrtAghUco5WEUbfFVO3zMj1Nbf4R/BY0QlZBNTAKmUJNtV
6CVoJ8tHrSdUYyyNdYC2AESbTitUj7ekfQKODOunTnTfQi1N0Q/rR8mvm41/Y+cN9Ss1LKlbHUI5
yM4aur1Tl3TLfk4INIDBukrIUlFXXLDdQn5VAhKkNVYDZwQgFeSYYFLC2HFbKwOYevM5TvAxxEF/
6OfKlxMVqmtSzRI6nYFqVguZIRxb8VDPNhLiCfU1ejtlyqNlE/MXFWntgrM7apzwS+jbFEDGzouj
M3rQ8OSQ/O2ak9OsYNk0t2Rs7/IMRyrAmn2Tw/Id2iQ8OsUTD0IHFTcYmzgftgQq8paWbB95jvqh
1yaC5UcQw6XVriaz/2Q6ru9r+k4t2VOq5q2O0MZTWqdblvoYHWbVdxIPHq8OkfSdGW1lXfIGVitX
ksoE/7J/7lXsOpJTgUPzY5nUAGz0Uat+Slq13o7E3aAr1rZqah5DP0kJStc/Fb5CVZlWybKJSOCw
7GhtIQOeU4wA9Fp+ClSMLciIjHYJr5qwAI6oYHV4AXxTn/VWyrlwuC1iQhhiWNE2hSLgibF4blsl
XTq9g8g/50RPqawEfUDatkmxlu1kloU/elk+O/bwEBjT57G3tn07krKdTd8oRIsjTfrb2nka1ejY
KGF+b2jtrRWr2U5Pac9nda3uehrBCiwfwFqHgf2ykDTc2/0SAyZcFLBX789nb5cJ9NyozDF3OnP4
6Fwj/KkGmMrGIKuCCJKwU9EnZ/BmchMoQaWFoB9Se1eDlv2gOv+LDgn6PUyuIEL4TPl1/Y+aWysL
xqiXxXRqM9/nMIjdDy8exi8j2KQJTdK2grSSNPF3Kee8FU0uxFpaooA6u89VgMZDMUAXF0j/iJVY
1GgflyYEJDTl0tro6ADGHGSd7L5GSjPEhdvqxK773XdZTYxF4Ae3NvKSpFS9VghqBm1kLORBeu4F
UJ0ZLqWl9/T+gg+WrV/cb30WUtIlIGWKbtTr+z3JcDVLXns1c/GEVWCvx8/EunQuBL5cbT+//3x/
ga+j1CjDPkHlS731tV9TyUMZZlc2eD0JHwu7sV01Gh/9YtI86qZA9sfZ5tXBWpgTPtjLfPCCvV2n
HWJ7aWrqqg2d+TUwrXLqhKHZDCRtlO1W72SfJBui233THUR0o4Yc5CMsXUy94/X71z7fy5eVPD7a
miNL554MPKKX97qSK9wmRTt4cpxFCzNcKrPNkcv/7Ki9jJ4Sa2f5kZ/r7baSa5zxcJfP/Qsg99OA
CgKlNigpYAsyWFcpBaWIHCrFff/S3hJbgBFBtOFfKP+xq8812Z8+RlfroJV13iOLGq+LtLsi4hYp
ZqPLOQFEirMNICahVmoW4IjN40yLDbLCk4dMverGHmiq+VG86C/uN6mphPAhdCUu+3V2KoqKpEb0
N6BNhYtXSZTWgnxZORL1tmPQW6if5eHw/o34xbkNFzJx5fRbIcS+Mc3jNfH92ql7vDyNite2JJYP
V1Kwp4qCJddI7iXMxTb4lJVw5EUzq59Ca4wXtcM5BpTlmibEZ/6MlG0ca/E4xbgUaVkR9qu7wgke
ZQFAW9qEvrluRINFiHtaZs0ymwhVwaAPffk2M7OnRHKWZpAtiyF/qlJLxojun6GyTugL+U1iLe6N
ij1aDUkNecTTMI2eSCw8UciPOAgisCjh7WcGVYs2D67U2D83nAXXeZbYVLV0QDi9gq1cHRaqibhr
TJoGQDRRRyWbYY8ljDqmKNyqvYUsJ3tBNLHka9JE5OEzgotw8f69/8VcBkAGi4czd5EwLLx8B5OB
d41zZe/FmdhMTnr0ByfyFKgAnR7nbj10HzzsN5MZtj3aDKYlGxwv5k34y0+ES8QymOeVFwbWV2R/
ywbgB7hjVvDOtNnosOQjGZRWbYdusuds/P4Vv57M5s9H4DBbWhh/hAS//HyB2teZoqDygLbjr8ea
Pjt4nzJJu5ZMihMdFOXGD+5MaEHvf/J8ZT/PZXwy8QOzR8PiRIkN6+UnEwZeYdKsCw/LC5gDIW+p
GS6RYBfb9z9I+cU16nRxZA3mEhA6+9WsSWGwhhhWFV6WVVdVPd6rRfxYGKg15MikzKk1y6qs2jVn
T2kBrbiZQQD+VKBMcE548d1qhJqVIuDc58I4wxOxZ1/h+MEmQv3FHaFHTVwj3AUbWsirlbREZtFQ
3Ms90xJnlSAsneAJ14nrjZ3Phl9drg8YaRYKARlQ/cg0TCEuGxm2b/JzHwfJHrcQ01YyjAEu5RnG
70QUQtKjPKE/p6nXdUC0kYiDYUtDVNeV1b95pzk7yvwHewVbMEq0r97mOk/LoHHYidPtVFaNmX4L
8tnkWJi7IYgyF94LFMYw088T0KSzHYdsaOZ0z3CtGk9ZgrQhyCpzo1qhegWeXKFJChx96D58J16P
9PmbzqmjDsoyTtyvySREdVYyQ7qjJwY3UhjFQh4N3VMoOC1n/VXSn4ekpuDdfgbOuMU6bq7xVRB3
A4EB5THFpCw3lQXZZoPp796/j69X3L++HJsp0Bt0Bl8PSsQdyF3xqWNZot2DkxyPwdB9tI96fey/
PCh2rXPArKW/eVjkVMUJ/U38qLNb1x7ab6MfYnfK/LNIwu+NIa1LgLYBjtVen5mi1fDBTurN7Dd/
BcXA2miaM9Lu9fqqROjzmBNbjwoMJMMWrIRjo3UtfUqpukhZSaxz1IDbzW3c+IPP0e/9W/0G9zR/
BWouNO9BXc790ZfTUJyZQVn3U+tZo3atj4I01mKu4/bBvhaw9ydUS2ydp8hNx9haiLoz1kb22dLG
j8DIb1Axl6/iKBo9WqhP8uuNrdwTDqpSbvfyCBo27TBC9RKyh1j5svXQSM+qAylIkOQpK4QfhJFW
H+h9gWkPrmOd1HGlLL6jjFrnISmORYrQc0ZdtGTgreuqWmHK6LBuWx+mWc9T9c9T+fzFNfaHVDhh
2WOBf3UPfdoFlRHzJpGeuA3ZdRDY2a2qkPyGfCqOlUJxpHcwxLfhPl72raEdpYB37f1n+Ythw5Oc
S5+cRxz19fwJkV6iVas3HgzNDe1aCv2S97/5CFxjisl9QmTy8kpbizZtLsOKidPuOdH9RSP0q/c/
4vWek5vJqwiSWWbfqRqvU/R6yaoMRdi1Z+jZ0Y5isVAH9ZD72bYexKozu4MRDh+sxfPXfvUAkdzJ
aNtMndng9VqcWFbA0sMuoE3QIRfFtxhDrRZR7rCI13n/+n7xlFgb8LuhCnVA075a98taSgZ4PMKL
h/yHVFGWs7KPiKJvr4fCtMZLMO9oTASoLx+T0UthlGG29kySfyl+xl6GvnmB5Txw5XZ0ju9f0ttH
xsexmii2ahqIOV69FaGSCjqtElmXif0kBkDKNVkZkkaqDxGQaFjJolXAYb7/qZyK3jw2xeBkAlgK
ayelh3mR++nIVMmxk01AYDzCctHQ+vF46HO9cgfCHRUzJaZg6g9ZQIWot/CpdI690og/oNiFNo8z
VLjBhSGvpwR2C5Fgu4LYrUXXWgTYVf0NJ2os7lGa7OtAPREkR18yCpSVgFS9QavvDboq3SlUR/NJ
tmip5Y4r+418VTvptO2C+lvc1fVVa/nLujEmithOcYphecHKP0ZU3tZG3wbLjI7+dREoeOmkeynx
zetpKAiqkvybAQWXSwmjdwsTdE0Q4BxtixAtX3mbdOPotUqDJhWa8dDG9laSayxxgerqgeRf+1bY
7pqR+DdDvksDdVXwBF2p1+hJ1354aIlxcDJdPtpFpBydFrzUFA7m82RI37RGBV/usDH07XRdh7Q0
hG9hMagkzesaPidSwgeSCziy9PZVksng7Zy63ATCBm0oh4GnjKTfBUCIg6AnN57vt6h7Gd9Rgx5C
TaXKTadwVmQbNBrnqJOZvCAM4qNU+4Yueb+LHUlZg5TIwUa6zlzesGdtN93xE/p7TolPna67JnvW
JMtR2tc8GzNkdcgEflGNsKIUaI1XEvsDiBWibz0tYKpJF+goXWT67UPRkrpI193l+BYtI8CtS7Zu
ZF2KqtnlfYxC2+IGxBXxdGr4adABFE2ag9Ej6cJNrXpJbhXcPGKhVbu55izj1QRmen5B7VcieWth
dGhlcpP7NvbddKuhwhSzvxRwR79pZGfLKTHZjOQ09Iqdn5Sykq5aSSdiz1QfqERy22wSybS8Q9oO
X3Rs12GYpEvlkxLBvxpaEp6k2QaBcHxlqVlxSm3/lARYm4WRagc0CpmcrxHLQl2KVdfSqYXLjV0A
feUPp752RsTWbAJHx4eJiPRIZGa90WzQg8K4m6ZGutEIt+R0nXwmm0tZ4oVVXcXIr4vQ0LwS8ELe
acFZTr2KgLsl7SL5bLHumj2uG2yMwyrvfTBf0BMAhsfVktHcL+pGrbZIFdoz8VlfEoeIEj3MtuBw
FIq9M3E3aOItVWF07nAO+kndW5H+/f0p5PWJg9MQMkm6hZfV+406Ng85CRP1Xnq2WfqrqTWUhVx1
z3bLm/n+J/1iqsIpNJc0AE3OpMmXUxXjqS4Sm08K0upHa2sSZTowSWZe9otHGeFNK30g1H5TUJov
jmISa4CuG2/7hYnld1UMpsXTmjTFOdXfVM08TgQFFWd2VZArXJNGtoTijlGTggbZefhmRywj4D22
ufoRDPDtsoSpFQYwkGvyld40aGltOhUt2cxTbALLnNF/LsWpxQhYj8UHtIpffBRtWrbNHG1Q3Lxe
0Xs/y7XQB7bDvP5gjRh/O22j4xlijD+8/2jVC7nl5faBwyrLKNBUyhiW/Wr/V1pmKVgDIk/MMalR
Ud7HwUjKlZEFs4OWxoVSL/LAKjey2buh0chen/fok3Ct1L75rGs5dTx8jBC0UzJmyi/FYCobBJ5I
uvoR6VxX1XtHT74YfdrssGP2btqk+FbkWeQV2V5a0SkLzXwi4HvuNUWgf+SuklwWrC8lODJbE8hv
QlRJCOjJLM+aH0QvfRtHcqQTE92fFJ5JAV2Sp4WqI+A7UaJ0FYIvCQepHtWEYmsflpPb93SqkjmS
PZdkL2/0hVwbz0lZBB6Jb2cETOmCDDPUS/Ij0udvI+cK5mal9zJZ7CTCMwjm9K9Lq4hhLCxS02y8
ZojVRUKY2bauwu9tbF4Bhdfw9JbOYdKMTYWRpO9CDzetiW+LdA47yUxPrrBZBmHrVWGsr8ISw5YT
JvUSU5GbtiLZNnZP/EJabrB5lcc+yo1tFVgHTILYWCmLrIzOxt3O20jmzic1QSwgmylkkzCTOelk
FlnwqQlZv3+sSlP1BP2sPRAWc5vV0NCY+z9bQ4XiLgEWYAerOdrvvgROz4m+/DYqgbrJQz9dmjF1
iwxpciHfxH0Qb4i3URZtCR/DSYp4xw6Fih8lLxKH842k6F8b5t6DXpFz9Kg0lXSHJu0gKZ16MsyS
nDq5O+aayRCqNOkUtuOdHeBM9C1TdUPLHVUjcLWM5AfjhhRAsY0K7RttyXZfmsh/FOK2N9qQ3aQB
urxYDPZBrcdnPVNsRot6p5a094OawqZmWdUaE+SO2F10byHBet0Y60QkFARUPeOLbjwrK68b9j97
VfRbIUHJq2w/YleT0P8ormxQby6biBHAU6V7iQr9n3pifR2NXkaXqE8CNye4Zqvl0g2yvln0eaAO
GR56nUxdMbE3TiyqNaxYcCg49nEDTYSbE0NDaTNk7WRyapOzLkiWXsltfhc1sAsIzmZDpLXVkmQl
RmGnsAmIqh/MiHR6U8SAfVR5AR52N4zyLaepdi1qdTMpQUXqBUxYScLkhFWadTxGcyPV7DN4NMeq
n374rfLZKarsVNQyxywE2cTB4uU00u9JVk2rCKgWOAVtk7NzytXMODA+pUVjNPTOq6HC5lhisbUl
Z92O0lcxVvcpCvgrmr5U9wOCnd+fov6q57yYogBtwEmjzKEYDvYZ7eX642vYZ/RYJF7DuXqZGIzk
ClkeCeTmshijfUim7Wao5Za8hADhsC5wcaH/zeWCv2TGjQgN3MNJuJULkeGmg6fOZCZ5ShXi5baj
xVgr2tE0Fph9vzDCuctC8qLJ/kqrGnWwqDe6pIAVs60DFttyEctmtS21JF5K3DK2foj81Mw5DmNX
7a0ierAa+wd9tx9mXK3YVqKi1QjBhAp4LGSdcFW1gedWww2ORwEqO/wEpsLaBxVzbV8G2bHMth3K
pvWA3GI/DcRZZN03g7rAdtKmO8nu1EVm56gxwLGfAueH3IilpKXFfvCLYiOG6DqLLWWhjZPYONo2
1KTwVLSPVBs+GaIU170lkSwudcdIxNYSBC4OkUEmmUwKvGxoyWDDJDsoiXMaBhy26NJVF4zsuNIl
geotjfKryHkenIdcq7/E7Mosp5y2ZqDeGHLYnORYRVakmeQAZal9rZIxS39LXhYAFK58Nt6Tmq11
zuKu3lqn1A+Tq3x0RmJhOCYXcS3YeyFDKSV7PZrBU488o4BwyrTWuGVnk4jckuxkirTxMPDgOncM
cSD81lk5HcLdTOvw9srJXBTvdmPeTseAsNl1rsrr0aqrXSbb/lpyRWFVWz0L1Q9Suow352ScAZA5
QXeCSUe99/qNzcLcmKwaoOxUCezsVYebEA9t33FpWlY/6w28nopUtaVexgY7dRMpN3p7P5MeNMbX
GqZyqickN+UCXyqoXy8nhA+Dq+OsatazhtY4Jdd2l5LugW+tRYc6FDdwmPFVinxn9SiBFFzxOzCi
zikeUVHm0R16wIfQGQI0utGiSPWrqUNDOZm2WE5tFrlCg8zSjUO77BNd3vZSTlIyVLzQ0pUFcCWC
KorhyhehiZFyIhW1PDQ6hwQrQWyLspjZYeRceJkB/uPr8J/B9+L811AX//gv/v5rUY51FITNq7/9
x/p7cXrKvov/mv+p//6tl//MP+6KjH+/+yvH6GtdiOJH8/q3Xvy5fPrf3859ap5e/M0qb6JmvG6/
1+PNd9GmzeU7cB3zb/7//vC375c/5W4sv//5+1fKTs38pwVRkf/+94+23/78fcZF/sfPf/zfP5tv
xJ+/n566JyGeftuK9Cn/9vqf+/4kmj9/lyzjD5myvqmDwaZPRIPs99/67//9I9WCYkQNnd09eXK/
/5YXdRP++bti/6ErBGzzFqNA1S6bQlG0f/+ICpqFpZDQl9kz9fs/v+CL5/g/z/W3vM3ORZQ3gj/3
DdDJYHGagU5UQWyNL/LqaCEKlYJZr/grqQdi1TyX5qYoTw5SrRKjPtGLVxnnw07atSO5Y6uJAq6C
x78lsLZDVSfjSuue2W46yQGmgga6s+gXjoyvL78ORhn5xbemP4UCDoOxlv2co2u1Uq0nKb7WiVho
gmMivlj6rhtdOwFrsoPEUgNB/lFmRwwLjc6R+CoNjqW81hSEn9pabheq/cmiejD/f81pItmezfKi
GPY2MN/iKjA3/bCXlAcssjB2Fnl9b+pXOFkoXtjZdddcyQoIRTJNaBFa9Rd7+hrYO58NuKkt8n4j
THRuR62+r9V9P6zk4EufHRHKF8N3LX8W+GKVTSc/aOX9ZJ4rHQeQK8ydZZwrdQMOZQH0JIfeErHj
vJ3YpJcOyLbnf39E/suR9GKA/svf+j843ubson893pbt89PPo2z+7X+OMv0Paug4zB3N4pj+9wCz
9T8cqOiIL2Dcon6fe5t/DzBV+wNMuk37AaT5DLvjR/8cYM4fVCJpblGiZujyX//OCHvTl+AT4BmY
uoVFDTmC/apiC3JrGAsNK6dulbg8SRPwUl/n9BWRrdywa+jErN6uyRau2rJbjjmuqpj15ODElXIK
+3L4NACaWDSZ2X8dwBeYgFe2UaiTY61tKk52Ubq37LH/YNt3ge7+vOuTQRzO3kT0ynQF0FS83PWx
s42FhiJ5nXXG0jEzBfKzgyChKQ/RaNjuKIBB4y7r1kmZ0ewOTP+sx6c6mHKccaTOceHbwWEza2fW
Y+JcaSF1Eo4SX8tS5idJkK9QI59lJ54+6XRbwQU8FGpKoYdYpdXl56pJDuRo97dGUNnLvmev9tMr
9PeM+PMM+KZvzFVyceRL8HhsGX30y6us0iKfAhQZXjV/KSAJJWBdBWTRVM88FdivbdlS/EqttSkH
NeHiABV6W3xNx4jAM4VTcw3aYGtp5Y0VgUKfcgy8nEzylczRU573AzZ0Bpa0oA42Y2VDueBNeP8y
jDctWTpHvLaIX3CbO+zlXl6GlumEzmd5vE79olnYRRuuAFWoOl77TCq/pFl1zlQLSHxEE7tuneGq
SE4U466KMeQwpyZf9Q7EMBnqAMzDOlv7YXufzAB6TRn7ZVk30Vormeg1cpAS3dgmYSxvKOw/1Eob
Lkoj+aGgCliMbftQx5m8d/r4ue3oYU3COlVWb/ClcvtIJQ6Rs7Z3nET2Lm+tFMtfgnYAhajiLMvF
6Eo68BlA7wm8NDwgVlDGywasIy8Bqvy6XZtiJAhZQjSLzfcY260PP/gT5273g7v6psursLeCXqdR
AaPAdxncP/UIxrJFWZLMlBOeMai6SIG6O2AI4q1Zxy1e3czvz0JSxnOrSOsqnro7h5plXEjVzUAr
Lav3tQKrQ0k5HKnVIB/1Ma42FOySvSNW7Ol0YaU6dpj6BsGWO+AJ+mSU7VUvKnLA+35dZvrXzs+7
W/Lj6L/k/r5RImWNNpeU1PlVC1K5IZpOWUWOHK1B2N5qTtKvFBX0YGg1FpkXuSvA5hPfmq8l4qqX
XRrcNH0Ve0OjYs4PLRUsoPzj/Zv3JhqCkWUz5eGcdVB1sml5+Uoi5zOzaZRsr6NTt+Is6ADYjwgN
CMhtCewOr6ABJEZtMJjIajcep/Zc1DoZo5pEeG6T1x5u7RJnlH6A/qfdqxmEp6IIXCTn4x2BmOGC
ZiDooKxrPIPCAaWiUD6QClkuG7X7XFZjRX0bDxRNeteuRumEV7GhL2x3GGupSlBXfRgbtTmBJRqR
ZAd2OO5QA54bTJar2CCyj9RYGAdxAx2kb8QXqUd4b2t2fLTz6V6jgtVaTfmohTseIR9WT9tLqHPG
3kLMiaooSceHnjoQ5VHYO359iMLHkBfrrhCApM1hOrTI5HWkPJL5vdXTJwUt8CktyMhmxBBiUtfa
KZNiOGOiIbUV3Kfe9EszknVS/TjTvf/YLrbpn6d9HaEPoeZ04gyb0775atqP8iyY+qTr1szcxj6Q
A/JXfaQFo29gGwcBjkbFOqrSuonuGlMYe+4w2X4lMBq6ll5bDJvL7GckYhVpfrclrYU6Bli6kizP
978sKkpeop+/7Zx6iKWFPiVDFSnUK9GMYkEjbcGw/rW8TixYa7krx71WxisiG4CLlFUlbVDSVmut
6p9bWBDnsYg2iZxvEsMYdsRtWFCxRuMYK9mnUWmpBsaZgpUYA0AE4G+TS1/GGKZQqEUSgXdjc7is
FaOpPiIKkFzktDTIfGyeuhYFdAqbfWwJcwPYHESbH+MdlKxiq47DpySZWGRI4jSFby/laJD3DBwo
pYShrJJaJccB87PLp0VrzgOV2+l01nzZ2I/W1O5aDSxbxTBnOOwZ784tAO7lOHCmrQN9ZxRTtcoc
0S6EqTyS8N4hdtCLpTGG7aEIpE9aYRluXxrNQUypa5aDuiysULiEWFXnQsaoEqCS24W4EzlcZ8fA
6u9jDGKX4WfW+s6MVWOfo2kFtmkOyy4jz7ADskXSs49MSuWtTxT2ylYbPYw62p/LJsZsS+rSdXLI
kLJnOR7UrDbUfZ1rRN3OK4s9xM5OSAkZL5eRpjqETAN+bNy0ogRqhJK+y4z6xu795mgM4bSMnTBY
tmRDLXsSKFaxr4+bfkI9SS+GYSXnBI5FCkHheUT9rEt3UM3ux1AbzqUDhbC0r7sxygkAHL/JpgU0
3bKua234CmfsFGg43fuIO6+k5bir2/QhMpBV1cqJvECMyB2VRG1OjqvgNZMPUChuERbVCtbEox11
N5ZgaUrHXOANhU8w9iTRSDaGzcvGB8seoemNSkbYQ28DnXD0+ECo+Zrh6O+Rq57sRIdUh9EYZxi3
OqYAts71PNp2cnp/mbgKvRN7on2v1EwH2xWW0QOWjZtALS2EbzUVzzg2EQb1EVUMUi4c0W24lu5g
Noq2yIqiPtd6+uzUBRnU0VS4cSUlHmKXhzQPBvjx1G5xGDc0kIEJqjDTEn06aaMyW58l3r95bsgo
us/l+nFR9krs+hUY6KXVfJhMeOm3vBjk7NEBhzvGLLWaLYAvV5JkoHPcs7ciVlONPLbUV3G8wGWt
bf0A+lFdUiu34LOBi9cWhp+V+4CeSE/L1gqd7pB7bRysjNTU3CmjotWrqAzsurjKk/YOaa+yIpyc
SR7rr2vUQiL5OLEIgBT6nQMfAeLjHN9Z+9xGI6dWOUliyZGahaSiHqPqPcLxYrgNO8nfQ4BaBhXv
daGX1NVMeBGV+aDwe9bIYbot0BWMeXhU275bkNRceVIgoCSkve0WnRztBzVdB4mhbd+fKediwsuJ
knuIUsxUEYyx3r42tCoS2ZkExCL8j1qHGBZyUbQ22QYyicu0SVaFPBHdXZuf/JhATauYw+r8UN9S
OPcbaZ9DEnZhXjhrtSJgYFCb0iO3nHUIdsMFo5dY0bTNZlDQkJSEa2VW5YmOSlgpiMaoIlNdjXmP
JYugLrQQxrRKyrbEvSSZiyog+VrqtMlFTgs+OyzwY8X+Tdn6GykYryedHN+Cmi4UyASTKnjpvP3a
l6lnpk5/nAJ2juUg6bAS+Mo6IODCYiqUnPyelYzn27ePcCnD5f98tcsbrEHdXOicydgkRysz4Z/x
q+nx/Vs/M+7f3HzGro3hEwa+QsjJq915r0JhaFof64lC4y0oSn0RjX6yDqmgu3SdIiarhFKsgIAe
MutjRtVdB+f1UgEtfEBLkS+73pK3heMMZ4nz2q5UVf9UyzQ9Jr8NcdsxHWOkGs4DBE7QNZm8rXzH
PmBQa30T/5Je3qR9jLG+qa8D+kzrKcJdrPoQyNuBdlDU6gKhxsT+ZHTchPiItRpRaic+gh3jMMiL
ibecVX4qSMBpKo4CQf7sgGA4FPVeNzJpr1cwHqBVRPDltLx1C906XL5TJdfJss4HDG6dNO3Ilj0y
lTU3QpjHOFZ8L9UUkEwlXKnRrHElV3T/i3Gq17WmfnWqyTr/dW1VBLATAfBq0OlZqZDZ1znJvS64
ZfVgFfbSZNo9+4o+R4hg/kFlf4V0i/1HPQ17gfNnc7mjqBOviqBPDlEZY0av9wRIsOELWZVykp3y
auwPmEnleVgSplk+Xv5XQe7h6rKDQOruXm5vH9APS+B5HOUwcgDpsj3twq7cDFP1eLlGK5ZX/YBt
vu8nf6P62tziZF7uQZRf+TKs4Msf1I3FXa/Z4tRJpraV/dZlwRxXCCdI4bHy5BB0Ws6zjuTFvAJ4
djlgp/dBRrCX26vh8EUuEZ0OE3jMOmYQpNO0rwmYkOAlb6Qm9VehTDJV4I/OXw8l0LR4Z0VQUEVj
KHdlU2Y7q5FVTxZQI4hfEvsAibQUA2zlkKa5ZVjGbpDJ0HXDgHLF/HoVvnnVq8j5WHD73FZucLpf
jxV5n7AgfGTXJ72cqh9OT2gYTnTR24fBLn4gYJ8FRJq1rEXKXosFBKyFPkM4oU+sTfWqoVWxRpR0
beXAuOAWH6YO0nYRgNCGcqxCSM8LelGwFy7fPlJ2gT7VBwLlOSTMw6RBvLvIBGco33GeNAC8dE3p
aoMn2l2eTO6P14KD/c6qtMzlHJu6ejXrfUb2cpdt1iQ3S1ZBUsqceMDoieO+1AixJ0KQpg8ZSU75
mcd44sKTq4y1QYqt4UzPTlmp0aAs2HcxuuYHKgSTV6ISdRDkScoI6FJX8rPbtvHNFWve4CJUylda
mYHBavt4L7V5vJetNlspkTpif0utH2mOIo9Z6qhLPGFBh4MAHtNZpxqnX/xceCBTMneAkbh2JxM+
Z5u3lURQrcmCd3lcdlILdlLW45DE6k0JY0CReuEi6SGgrWivZC3aR4TN3I7JBqJ4+Xh5G1uO5h7C
Mjo+FW0PziGYZeWBVW5UN7EShcfGIbdo/v1STn2YtkLZFkGzAbcpiH3RTgjdpI1SYX6Bvm+wQowP
chiK/WVUK/LMlqbZ9Ndz06aRF73X0ecmMPFTKuWYmLvQxdpiri6PNu+sq6Y1letEPCNC68JSu00z
M2ey0hnTbfK9ggY1IcQktww2KDi2GN7BuAkhn91REt9lPQ0yIy30Fa5ZaiVNS1gIDSKt0nlzWkml
gO1/Nnw674U9Ft6cErXOwmRcJpzG15nBVqcaCgrI1jisgzjynDZJXFNrw9tWkx4bxSaUTcqzYkPY
U7IxbPpgZoGUSTLLvdmw7ytteqGtyTkYI7XaKGtew2BXpuDhHKo8ngOihQM/EXExrKuFKcxPoEnF
Mqz04jpInCcssfdB3xd7WMc+7chUP9c4S229wVnVlzvSghFZWNGXVO6mo1EShkR6hmT745deh7Ou
9ezcOizlCmCARStVldtosD+KYAg2RYvbFJNeSXCmXqxMrXxQ6Pldd1oHfdCpYioXQ3pio/i904yZ
xIKiDBqpv/cN+9pqOZimuBz2WWTYB6PG3qe38kGfpqvLjl+2JO3/EXYmzZUiaRb9RZgxOrB98/ye
Zik2WEQognnGceDX94GoTXctelFpmZYVKT0J3L/h3nOPhAK9DbVFDTWyoS0xxMPUac0nY8QfYvFq
hyzHEAFGY/8UDs5zKR4BhKwbUst8M00qJ+8HdiRMouolMzXj1W0EqzI7tp4I4azID7Q0RCLac+MN
hA8zANzaQdberUT32WVmRb6WPVOjYoT5QrB7sl7+mEwy48WI74M3RJcohh1IZ+bv8b3/GBrt579v
SrdDf5vA/b1Z4HfMUNRbtDmbturcfeOV7mEkeGrldzUtXUYjshwAUa70Hobvuon7V92LC8QlDn4P
WiACce7kTmnHXEXJxg3N4qQz1lj+mNDdbCPRSD7Fc8j81dO68Ujwo7brJzG+ScR1Rqgf+MVSIFna
PaYjOQxaqsPB89h/m93eyrRwK7o+uNmT4hIzlbWzEGvxHbLOMGvXWFdJrrZtNVhXmFb/PuRyCDrW
8DfxNDY4ha49k4yYrib9DQZPC41k2oThaKxdo+n2bslozEBZdSw00FN9qesXF6/ng9qZPU+VH+xh
Gm56UZvwneL98p+KiZoYFNv+kAiDVd2hQJEoA2Kz9bAszL9Eo/U3OKgOrHPrQ4yqiUZ6FTcTHc1U
QVCmyR5KAgRQSfB9m2hYBHOxta73zraVuTp4Zg+GGD5Pm8d7rMKUJ+Wo9DM1BMQjle1rwant4+Eb
uh5p6aCqjUfy26ZUdn8YmPFup3rstqQLZKskt4gI1a036tLu5lbFD6ED7rIYT9ZVY9N1tCUtYVpz
/CDYx9EXHAMdrnZmHfK2dN5HEnqXD1YZ/aeM9OHRuBIrs6KsytP2TWpkp1pk0mFRZWQkh6baRNiP
MTjzkyVbBxYOYY+rsg1CFK58UhZyH7GiWKhr97swrffczr/0woKZPv+RDPgPMr2kOareLSBYauHz
kK677iXHR/mqCF5YuVmR7pJ0RoHpEwXBsJcWaGkyZY8JnJijUQaQUeazEZnIePMjvgvSBz8j2N17
TsC/MYzrPYdes85r1GBU0e6jpXbLExs0hasUPjAOASYEAoO+/2kzAB0rFZ3CotB2VjVxGUX9r7Yo
fpepuxrsXntPgBJ0DFRsJsAfvpcWq0iX3WpyyEsZgE2HOhD4qTPKD53me8ix2ae+/AhVa67GIFcw
81KMlo0Ue5H03iEPk2Nmu+PVd34SFyFXQ93L51hL16ZbVdvOjDiUQwCmo1faJws58L53Mm2r4Ca7
bf9q22W3b9L2s7TJ87DxW17IUI+A03P8mrVncA9gRBdNRvMMZ4aKhgY5Ladhpzk0PYPmJtckn95B
oH3OYqaLN5DOUdKyCER8RAAw7ba9Mv9ZJsO98AabEVY6XYjio8Hs7r6XiB+mGa7TMiBVqBPDowze
S8ELUJLWsqtLXqqOfALu0aE4lqXu7cqWuijyv0WQjec4YtQ6sCk4hJO7i5O+JwEyip9hvBNAWJ/M
Ys90unwYatiz+EmuFVisNYUOl5Gynn3pFy9UpbOp3oQAkRbPXePce002l7bSv/4d9fEoD6kBOzXC
2nrz2fyWVRlTJMZ/GlvHbw7sAkv/YK/BaER7CyR5DfJwJUHh/bbw5UoR+5fQYOLD3ONoVsie4Aq6
l1DZpzDN5bFEYrhf/ikMAXTPh0SbrUIjqX+GtFije7dFbh8LHTwsb/YpIHZ2G3iIvtwYSTBCGfNQ
aoodLf0rYBVv6wcTwkSeonWBv2SvGjRFnGoaDOYPPHjTrL/8CuvcvyjH+fasH0GblVc9ownC8TvQ
LhPCy8xAEnDCOzv4DrgVznAGDwXJAGlS8Rb6xEH1ttpGNcqtjBNyUyRNfAKMWTAgyLZRNt0V79K5
gu+qytw8G668lzWAjVJhFKizhrRU8mtvXPreQTntr+WUHJP0zr+vTjrs+zF1kdYrlGb02dgoasVh
PbP8Q1dsUKD6pEhYp7ru22ONyeJo5QUwuI40F88FI9KlUXRxvXA3dQwWl/9Hz4jgCI/Dv0DXsI8A
RquvjAZ1LbWyOk9A0fImz3cpkp8DeNpm7Uad3DtmbGzdSKUHrLFzUtKI2i4y0zdHEM6gJ81fFmGs
IgqWnKsidXAzd/JnbZXVxphHI8uz5HqZtp5A1hDAUgOCMbilHd7wWHRnRKvGLuYJDlDX4uFop00y
EW5TFcnH5NUfIT4Ozshc4xrnnxx+NxoUr2sAwQ5ojlSrCuDW2meqVhl682IxrylVNJyHLnsn8cJF
0DzZe08AN7Zy50RKxHvrtcXWTAD69WMV7FHjcP44vbuvggZ6PopwJD9WkR3TKkEw23vRJYfkRBbf
vkLLefR8dVd+EL9o0ObZjH7l9RC96EOmCOqpGGXaQOtJWmOkDFRQRd9LqQSZRreHn3xg0LyVem+S
Ib6FbbG36zLZpSV2lNAS/mEqxTU0Jbf5ZN2FTyNuu59Dxt4JigOJB+/d/Ju04uk9cwPrRnH9g5k6
SzyKn+Vot9VErJkjrAPv0MVnA7jB4mwdAVE2Q+O84O87LPUI3FjAnZ7/B0Wavqvm5yhQRXRLWHFT
yoqrU7Tm65h7xmuYktFRSi+/YwtZ94mXPwIEYv+Kt8RuJ1DOhbqX/QDvNgdlLcyAxUvyCy3T23J9
UT7X51ATT7Wn++cmQw3XTPfl+9AS8xLCIdpZcyzpqhMEAukH5pnBpRyHw4Ra8rEcDx4ayUnQxxKF
YJ56u/oYqrnYRx9wJEuDUFeq+6WPRJpFSHQl5pUOhBhBYMs2DBTl5zzVyIbhP4t8BbyS7FGH4ibs
fzn4rkkhWmuDGx6jxjDP//qmuiLMJK2/Caq0GDvyAx3SVp7gD5KrIId94FZkdHn8gL1pOmkinq74
DLeInY2N1eZqQzeAJyNOd0v3ppm6uW9HJQh0jYddNtXeRtW+u9UmOzhPMiEdoDZPaTYhITOzD9Uq
nvogM1+TzAZ65BtvnjOxbGOmhM8Cvp11KjXgKBif5+Mluweuu3eb31NTBR9Fbx/ykSGrTR2T2oIz
1Cqw0SPkacyKLsnkW65NSAcFnRs7iq9wKH6FW7tPxocdKHlD4jSShzEZr2an/R3jnlE1qyegfcQB
wVK1b6gPHnEQBvu2CsdzrhnlWiif8C0TWwKaHMAMYzA9L1Uks/D9yIh1lNyJZl11q1613Z7ADpvX
vvuriM85SC1hldfpgpLF0kF9p0jUJcpGbCqrmDLuMaAcWlZYcWOjbuyzYxkUNy2U/UuVMsL0ugmj
cu9wusAXWvXjhWECMwWtOOZaK16H+YfqeekPo6imO/Pk4+hGISJPFiC1tNpV2McaidRleXWn9jP3
0Swtxydfd1EHutbdceE1+BbDgWkY2TflDgI+PXqkXnBCKiYv45hePaf9bvXafclcIrq4Pk6Do9J7
F/hUs7k7Jw7BcHJT5BYNmeC8kJW/r0ioWxU+/FhtEN8aSxLHDNtTPb7Cc1WPhhoEnfZ6IoMuZaA+
5Fmxl/1ocdYP1kF2xDaRN7fD/G5uKnNeczrRt2W5yZ0ISuM/bYEO2GydZH65NxV61Z6zt8LasLLC
ka1OyZXvh112N1q8XvgHVm3dtPe6KL+1sGsvut7sMqUYSXo6G/QI9NhYTp9StePa7sIQsKPDm1eB
TQQyP6yWeqDkhd3i3mL6oAkSuDJfYzrUwQ6WAwOjYpyc5wEkusUd4GAg9ECyzWlSPCNVf9AIvClq
O9kVOqsRIc0jQDQXIj1CDEjq1KWTNuyJks0IHI7L07Kj6nqCxEHg3xDvR41f3HF6o+duooFbS3Rb
02RDpJktae/j9FMpfR9CRXZbs9kTfVSvg6DXkcaAFxOB99MaqJtjDsCnWlIzx1X1G1YnZv966N6G
Xj4CEnM3Q/JaWJVxxbb2syRo2JMm3qY8v9VyCB9LO2bqCuik5nwhY/f3uW7dEiHfAWKxFButAn4x
95PDDbtabg9rXltlXvWkcEMeB7dBo6FZjyLs7L3ZGvkBgfDK74MdfeApSlVzUN1Xb5Cmw+nwQkrK
n2Iyx40s62Y3qZnMWzPEag1NJ/mRCCp2icuPMes2y0DVrpgBL/vRwhzTZwWouBDuGSpx97bshTWR
NetKFMWqnMyE5tgKKeIRPWXQc54cw57JES7tRRq0b5VtUsgJmFPLJmz5iuDimQXNW0RqmvCQSATo
za62eufss6UPx/pRgMLBNhgTgWnRfrFSyNz8SETsyUyL9lRF01tTB86tDP1DMfnuZlBQpC2z2loS
0yCrjOopNtjPdx+hMKt91SIrnyraI1BtTHLr8NkrMwmrzwMWwfvKk+lvpnT4AVLr7qap2DJScXYU
vIxT5LzR6UqSd3cGO5gVcVhPcY4yp7dWqrBIdjSGek2utbHv2uE11KMCOw1hUUHizAaDaL38Jl2/
GhhikbwWVZraYVs6knQVbYbCfMJB1OxFTTLcvwVqTTe10yxsMlXCkd52wGgSLaLtpsdhTwEVMRns
lZmM7xbH2Dv72g/D4nsTfH2sJ+91qZ44G56acWSjmDjDWl+20FnnXGk4yI8yg2Drmt2TwjMKezTa
u5biUKEFaWqCGfTOIAXKw9rqz69Bng8Mx53kEtvxE2N5uSW5buZv/Ak6Q7s7tJ4rct+Kw+JC1DRy
tLoGxqhtqOgOjs0nCYaRW0I29sWhPh4mw4eoE7urkbJyW5aJs59McRf4eNdp7lGyu2SQRf74zH/a
ONtqVhLNj1Qzv37J/CK2OlYXv+JNCcf8bapy59bkwdbPDfXgff3JCLb64ipkojXRFEZedIYjXK5p
98aNmlicIKl5dE0XnoxQO5eMrA/4X1jVNLWgOsPOpXd+crA7yhzHtIEI+FayswsVoahV6Y5YwCdv
Hut7s3zPUR15U3NjsfzFrfryKnLnResLE+Odxw7ZnYptkocX6QX2+Y8eV/4x0hh9uIMRnDO4dtmq
N6rkFDn8XcG0tZtP3vazi2t5ZPLl74bi256HsoZ8c4wqv+V1fshi2EDEkRll9DyG4GDnGVlub/r5
I8KKK9YmC/qTKu3nhgZstkFjPXMQDI+Y4u59Lr+rLqKdtqzsHqU+WZmQwjdpFgPeNjlTB9Rvq7g2
nLNjV2/sTqq9NXtwrJDu3uNk2aCSY8+YWkAc+cFcx2AYNi12rz2Iy/ZAulRmChKitIgVfHgYBIYw
F6TRyJ6LmTkYr1gm1VoYBCHlmjPXqxl6KKoDI+jhUfhd9Nxs2JX/SpNyZl/KlTBK/y7zUKzncd8x
8CBT6lVEpPuI4TtTKCFK8+oG5rChMHI2RWHIFVxflAz+C58n3JaO274SxQfYmcHwaqKnenXMwD51
BUxnhhea6OPPJutHcIUQHQkOQ9qPu5G4zRgbl085GOeds40F6geHpgb9Et/PpMw3o+qcjTN0v426
149pSZCKBykbq16sAHCqhFyqyLnm3zGjwdUgMl4BhT0Q6wgJ8IlV7wMDor+GCozxhGbw/FC+1n0S
75ezpG1n0rLvfUdd/zpUnoaHuZN4bd1gy/onW6Op2gRsKfbLnZPaWXcMLZKcbPUauSIlBBR+5yTM
fw+LSPB+AkfNcUHzWybw74xhxT1Zyv4uUxXsZT0fe215iys3vmsxjZVr0Pi7lvsUGm64McOS3Xek
UWkGlQsZYk7NLDx1zRMwpchn4Eo6vNSeRYaLq0CDF08D9pQjPcI9j1v9KpI5lLEPDsu7zUC/39S4
MnYOMRorG6j/AcHvm13rJy3M1Gk5Z/SyvKedVp6Kwe6uy6XW2m6zNZvyGUopu/ucmOWkpzPlb05t
7B1peNunsNWAyvjy5JdkgvUeGSTABv82vTntNSu+s1j4qpqcG0pqrMiNOVJXksRaxASZVKIT9PH4
ozorx8YMGnbv5N1BGxLuREg650brb03ZB2d489/KI4YyGEexzXOnYnc4YfTWsQCi72kfU453skIG
x2NDTJ0F1ZXGsUW5JCJvN7T6Z2uP3V4HZrIOVTKyKU3/VrVH7lEyEbUzdrQidXJdHo0png6emoyz
G/ABF+lOU3tnUlWM09JH9YL5iardTehL44yX8tswc3YMDsTpZbqaTPBoIs367daVc45s48EwfrpQ
F2/GeaODUhv3O6dw7VBCZl2b7fHIADeftc6y7uwL7FfCfGIjvDqKk5lsg4E7zfvdVn5wol7Qeg75
ectSEwegTaY6MdDCgINTZOfQXTFtIqwORFyEYUcg7xqgHMSo/BFi7zimSOAGmMa0nVENUNyC3dbG
jDWXqbIDdi3r6nsg23visOHssRyfq9bK1zaezlB1WBfoISgoePiVi5I2C+vfMhTpgd9NtJa1/g4Y
Kd4bVvduBLzCtnUxkPKdF8WRNwPYbRQOOwZe/S6Ne4vNMCLpRXUrGrv8krY8RHZbnxu7vpMtIS5V
lpfOuix9BvfiZXAa40XjaV6PRvvSVtb4UguepnjYupwp8IHlhxDRd4YYYxVO1Je2ox3gITPPtLJz
GzrvSxG2PLKmNe1SRXON6SPKi/LcR8DuGq97KMGdthwUZNrmu8KMz8ooP4uQn0xRkfybZnCAx7I9
+pP7WqGU2yLi/qgpPW8OgpZNmQR/XRYsoIMBKwxV+KHIlwSS/hN+j7FzW9/f9Aii9FLoiMAnkrKl
ZCsgNHM3cZBbpGIVZgZl147KE0MqztdZ7GrK/CW0TXZLTjE+V8hq133t+/O9gpRWi9VatqZaaVHy
M8pbA6gA+arDSDoj/Hn4Bcr57TdRde8HTIMER9Pqo/o2JhNVnovoLU/UaXkWOTn7Uz4xhJ939X4c
XvKK8zX2vT+x6PtNUyIKxtuWlH53j5zwMlURnC77s5xc/eb8aEY5nfHcrlE/0pBaQXBViagPi+xE
hTOUKY+hDk6Oc5YQK2+xjYeeyIEj/tLsuLwjZRwfXQKsNgZzoc3yeyudWdtRVGc2siWE2Qrqf+D8
YjkDc34jWtv84UUT/kiLgYvt549uQhMeoKngZYuJfKxS74Ypd186yWsUWNY1mf+CjXddqay9JCCK
b+RklMP4GbLCfIbEKy99Jh1ytdZt+tLE5suigMi8CM07iLWwCtnF6kw4RapWEsX5Th+766JxCDox
XhvnY+kHlPeaRfksdqVDWHoGhgSzWCrHT9kSGO6vg+YSCSc5B4q/nyTZCoscUDLkv5W6ejXr3n5r
wvqN1rzeel0YHeSAUFYgMSZ8Cyo0DmB6AK5/wV3JNWgPeYW7Wn+jGKmJsAiDS9dLftv5+NEkIykC
DGtiQhkwOHU//Co2XlN8DFPUphspJYgzGOcXSl+1MQnAvmsGt0kqxCMN7ObmyS5+CMAi2QwWaY2/
uJOLa22CqO0E/CTPZ+BQm8alTbQtaNPqudDJyjBE+BR11sXkPH0js6heQ+8or00McHLQkIcHYXOO
8+atTlR7BFqyHectR5qwnKIuG/K/A4qmx3LROYLZU2ilz2YcPsGQz6/moN6xtlSkyE3dxfs9Jqb7
hAF65bREJSlrKy3Ym8H0QghBtgtNh/Jr1nTVmX2JQE9hPBEHX0CQ7HtkLWHvXCoWyQQT1m/kTpMf
zaxNBdPvZRXP4IanLZbnzvIjfLnFNqbO/Lab341HtHrpVe/krWxGp581jEm08VHnnFLOFXLOJ5+x
AN9pjfopn3L2bOhIHjVT6yO+VqRNyreP5CpmhPhEn3armSTxaATcmpnEbTavqqohb06aOV6hzL1U
iyRlamPIfcaKBSAm30kvH7Zm4zie++JYtlcZeT9TL2pY3xKA4ejTmlcuOAjDu+ZyIq5kclmO2xQe
fj/SYqfIslx2cWuWSOSQhcZ8fVt/Aijje6e1o8cEhCLn/QgIbfnNxMdIX2gmZoSuy4S7HfuHlYXt
UcgSKbDqGUbR/l/TITwmGvjvPM3dtaFZ7lXNSbgEzJsUFtzhtVaJdUEMPQpYanaP+3k7UhtvUpJN
1hDhmAF5PO4yjo2LQ5R2WzzQB+XFwYG7cIH87nzIGIQ6yQb6JdNJqCMQNv2we376NUK/77EX0TPT
JXA68YaJenAFilRvxsKxt7IrKLhMelmsPeEudRKShLSUQCMHRmKg08Am8JKNgnyrtuYEdYL+WfPB
S9hKGl9mPX3XvuKYR/5iOBr6sVYaK4MVCIQbr/1GVAyDZozKWzVqGDszeQmJul/bfPVVgLOV2ZEw
j8ufb0YWGUQn+PdBXuOwR7uhZ7+ljoij6kPjy6mBBbXZS44w6ZJJ/dwyHCHXbZTHcIieZ2fyLlSL
xs5EbVk4O6sHiLNMQkOtZ/vLUqt/R2oinnQ/dXHWT3gZ528uMtSXEmN0XJ6DKKVpL2ovO1Y+7mDD
c2qC5aKrrrfmtbOlcYfiHpXROdAH+QJgOjgOpXMJZaphOSCZVaasptQI3koVL4YiCxwT2h8+CcBA
LbL33exOF35x7KNuvIiYDDizRD6AmH1t5Bx4yzx3amkAfeu3qZphzWVcf9VS/e3pux5WQv3cZg65
Kh1jFGpWlJbSgAtJOsDaJn5iFdQlgyc0htegtg9o6n5BpG3WVjSGl2LSGO+kdbYJmdGsBwYWLxNp
J7uUwLJtEYHs6I30jIT2UwFDe1MECky9vR3dwr0LpoYjG/nnPrWezISwGgeXzim2E/dQRrlA3T6S
OKvZGkeWcbeyQtyN+RAEOQJFg10D8X1jIR9udpHN4F6bpsedL5N2zaPQbJqpCY8Q+YiYbLwNEafg
6tRrwADy1vU5WQc9C5SmLI9AfNWTG7O4HFnL5oO61AR7r0ANpXfI0hsRxe0lZWb0T4tXM1A5GszH
qgyFFHGV+OXFjENKrCC7sagazfyxzGX8kdXvv2XAxKpn25Cxfgnelt2BopUAnIL7oEda8O8hh3/M
bqyq7TXQvd8EFUtm1Zb+julObMaIcHjSPN+Wr9U0cFecIEyhMg90iTIvpwsVEcXtoowDLK/t3Lk8
5z0grW20pm0uSsyyfUZUj2J6M9K5Qzvi+bW58WG0WE9x72Z37dvxNCaMjXhmefqzCpP5K40lQxjS
yMLeTV8KB2dvJo9xkfoXYho4iBzRGIgLmIA6cXzTg1w+rMDn7Ocot5Btvmq5cWh9ZqJF410YTsye
YPaEypMcqSHx9Rargfc53b50R47uVnGEBiZFgm2idh8OxIzLQ6OJN9dI/8kLsDshcpgFMUILDqOZ
uFenphXMexcdssecMnS69hZWPJGtxZkc9gGNxKx4JCfB/0Dln6v81Rfuo3QbcjCoCrZDA72+a0dS
AiODIKi5pFvqE4OLHYIIkutadh7K7qnd6/NfGAd/10Mw3ePUeNFLrEjagFcJJC+7Vse6WtLfWojS
jzoTVUK+pX93PdzNy3PgDulzlG6jwcl/G13yVoHqB+PcHduIjJewIVDICPw/vi2tl6AkSZqxwmvu
zxNQDnCTlAlFRMMjwWWGykDat4HBQcw0p0oqfrrNuZ4dOEApSIDyvpKi/e2R5nHpqu5HPrsskCfM
6Pah5nNMeXuK5p48QRRmo9EtK2Nap2PPqqD/qvD6bCPL7I7CmeJVVGfRqeiT38vOpjfK4WYR6055
YBWHtvSQFEA2Lu0nTflIfhHOgfhANi696lvjeLiIiLWE2cY/JqcynozQ+u31f6ZYj375UXtK5mqp
62iCJn+ovsDa7ae5KQyDmDDKIMlYsIC0U0yexsQ/FqX6ZjE9HlVMGo9ydO2USSDelcHMJO051uyG
ydgyoKjyTFyEEn9Ra3G8silG8BNPs28vZsejlVuVuIQgzSpMBFDFtiwCjoaIDEKehUWFuEg3pZ2f
M/STODsAOqYaOrGgcsqnRcM5+wOItFqnvPSXUrW73jOMayTC9snEI1nGIUIlD6EQQPVul8qo2jOg
TTZqVlwMAh1PmMp2t1xj/IqesmRfWoTxMVnMniZ1ymcZcRNRdPW1/OQINbHHOKwnFxkl1iGCySJE
5NLs+jMyXNhHy8EQQgcj0Bj4CJOKElGWO26WBzGep6V4j/k60NBXup+zNAF+v45NgT0/vELQrTZt
HxlUFKwtMHHksOlW3qilB7B0ZMvj6/unI4fqeXD9P5yHNMeQa46I5b2NrFD8ILxqobHF18Yc+h3K
Q/uHZdO0kBOpJWFwKLzoGxUxvrne8h5jb9crghyAJWZafLWrhqRVI2pf3Nr+E3b6LzA0yc2MdPON
hfovWALJzQvR8nXu0yjhEk2ddy9slLlmp7QXN/q9vH72renxG2XC/KW7TXmzoDIwZaX2KIF8baNi
eOuctDgwVLRWmVknj8qtX8y689eowv86w5DizGhflCYoQ6JnvchpDmZBfZvgIETGZd364rK8mSYi
yHkX7J08Izsvh4/Gkyi6woYumOT//hzEpp09kWdXiHB4WrbkGaU4tgoX5yU64lXPMnTTuxJ9xfKN
TuLOCgKxvPbVGG18yBE77BLDbE6+LhkMahIN+6x2RrDfX4J5ZZm09DiJvyqCSPtRpMN7sG0HUz03
WjzdFiH4UnXY2ZyvMp+SgYypsPVVatoH2XfWiZSUCgkixjCbYfWpHhKU3vPnHpWGjlgXEpgqeYsd
nuFikBt/3uoTY/KlJcFOK+XRJL7yUovAfTRewNhg1L4KB7hSCRx4XzJJutIKEdpnJ/3WTm3jXMIp
X5sW5QT8snrdhSaHKYPn+zQknyRSZTfWhxCy9H64mHjJSlmdl2uVnLxf+jA2+wFI71XaIyqP+aJq
ByrGOGPMCfrKPhdO/5xS6N6Wj2EoOe0NWjn01mzCw1ImzzWIulWAjn5biJXKC7lLI9e6qEnPuBjc
aJt4vbsLksjehEUrHj3aybkcyCcdmdCkNiBmcQnl6lyaZoZ5ym0PKXnejxKzSjxq33Gb5p8qANnT
xViGu+olrv14Mw0zRNgyUU9YvnYjAUyu0SUc+85wUZgYb2ZK1GtMy6q7Y3gv51+D+OWxdHqktmIZ
0qDLUNMLwilUrzpGY/geV8NP/s7/U7aLIrZznGcu7ubJV/hsbeUkvAFOjCGiq+EMMASp8+g6iJew
NZMHiFVS1eoLJxnAKi8v93LyCCFR6algO6tpkfXW9MekKMZ9rbI31NTs7DxME0ESGNe2hG09VI2D
kWQKjiGDFhHZV3Tx3a50aAarVBXHLJ4uGWH1l+Lf1AMb0PTp5misquBpCjztNa8j/pU1MR+GJODp
fx3TksfcRJA3azND1HeEal5xW/ZXXg8g1wr4VuFnVKhIw9etJfNXT68vCtD2SiB+POZVrN+auHxv
ZYDBz0hffX9MrmmWiHWU0suwTahutiaflYX5x2cTt0eLAquTzd/OFckTiYjRaxW9US0H5zax4/84
NQhsXjoDhHvtBi1u/IqZk3zA5Vk0IhWvnSSMCJuyyVPpNWbkTemukzS9tbmuHXUOgH/FocRWsNNa
3HVkLlLP4oc8NmVOJ8puQhPDuNf7nOJJjc1TAWPg31dQCP/3ZYKEQvc1gPYGeprluHQ77uLlmVcN
7NKQI2vNggZmbGKle6QJ2zRTP5JGVc9Gjk8Z8/ZlKY28wPOumamyY0CQ5DpWmLiUnjjXAobonsBi
tY973C10O28EMYgdrYnGwjL39j6jAodIr9lFk8bWI5WjIJ8zdK7+IDao2OSBApe0wqz+GDNPv/gs
uZYCbDnIrK8I09TKz8f45DZUNnMDL1pGmQVKH2Q/+q2YhejYrjXgw1py0YOvRBAunTUorvU2Is5l
lrPgLNHBylnTU+yVnw5qMyHa7lwDL5w0xC5w9lohjo4eXIzc6V6oH64MVWaQTYf+kcFLjACNJZ+v
s6Cryn3YXK1haHbMozIUxIyTw0G7A3HTtoxSUrzhpy43fi6lat6Vp0TLe/hW0KGkfkt6hkYEfQXE
qJvlvCb8zDMXC0vU9mskdryIxWg9nPK94DreeGbE3sMpXoFpduh8K/do5pa3wgjSHrUk+TYCW4K7
bNaah2kKlOQzCiWGl24FSCqz/tgqzx6K7VJc6xvKk3YvKpEFqxZnWKwNyOpVW+wcFBx7gKjXyPLJ
PjVruYlw5isMaxDGMrkhG8lD2veadmb6JLQTi7VbF6dkVSMogdY/ReeuG2l6cmrRgm1FAJH4PtRa
u9ID+++oKnHRO9i55HR+2UO0jWtGAzoiKNfNhlOTdOWGOf6XyglSGIvxQkxX/f+QMKz/ImGQPwIP
H4D1nHNk6v/Ha0cxlbLf65O9NY7qoKX01PrAm5Ab46s7YvnxjQ1MT3pET2CNntK1I+kj2Mk5fHoG
Cgt4hOUpY/zBUitS5RgXRv0phN3IESncbeYTSj/ndjpRhjvWke4pNljQrPA/ADahpy9kVF6NtHjp
RnvT4PzbI720Cdwl1VV/LOKFAeXp//PZzf/CnoGF0g0BNArtiYWH/38bZQV9dsHUn+5GKy5mGRW7
CfX67n/YO4/luNGsTd/K3AAq4M1mFon0SU+KMhsESYnw3uPq5zlQ1bSk6i5Fx2xm8S+qq0tiMoHP
HvOaBLs3RAXOHQ52Z1KhFDyPTwNVOwygXGF6UfGfWiBg0o6LjZzCSIzkWw8CeYtpEtTsfFk2PZhc
XJpB2y6O/rGZ1Pwqny3r+M9sSU3m5yeyr2ZB83cgUeqrk8wvpir2OFVgXXQEmw0Drvk0fVFSMERw
YBz/OyZD088rgCvVH2ts5pQ2Lk+pd79C90aivZOZNDvAvNNvRHFXgfqfH40lhaicaMKCc/3Vbwab
p8FZBujUo+Lic0FdJ6PXRXpufFPy/ip3OPp5tfqEPM60021Au/T1caIp0YmiTlw611WZXIB7IUxc
LR/K2nDPk/dEBFTfa0H4JdLVYqMu8Y2yjNbOMttq31O0A8mNXKcKnLvW+2GHIQs+SqZ6M0WTCZVe
ojolJvkeA65hdvQ/z4j9tx2l8Wbgt2jNiMeD+4sihNYbkFrof++HunrE5r07LCS9nqIblIr7A4J0
8ymhE5D3/QVLX/OcBcauWkLtw7RpGpwNKjBrB5eezl7JquLgpARqY52/Ue28wjn2RYuBpqmV2iPR
kPp9tHS3I+GuMTv+YDb29dSVx1A1u50yxMPFDe1neqL5bj17PY82K/4sp6FIuydKXPs2Ci+qmnvH
GExBbyF/KCKEBfKiWC4iPjq4UDLMwLrz0qLc9ZU57GNvjomDLP0QCu65rahwJ8pYI2F2ZdCG35gq
+o0izmEMWo52n+ocrKR7UceluFhgbSeoNAfbwnx3hjHF2aZ99zr6U+TuT6GiXzT3fvnP//3/oq73
kybYf9Ly+/9QEkx47P9ZEmxb5sDZ3n6SBZNP/CkLZmt/6FAKUBumcIuYnvCu/9QG469MTJv4I4t9
LKT4/6sNpll/2NwemMe46OIR7vOpv7TBrD/Y/KbIcOOdZ2J78t9og1nOr7xwj7POBJ/Or0NWFRup
n89rSm3wf20puHtAg0v1UmUwb1QKiF4OS6Wm55ycMzqAYUcwBELWUNA3iTQsyFHtjJSPxUnX5kOo
or4EmkRLXpSpOUPnP9qoU6BrtTNSNKOTbk9NAMpEcrZoAtWEcrX5KcrTa3UeBXuA/yVyYhHJQ61e
HJYyhtcXHXpgj9jV4E0i0HG2NZUzrN25CDrJv+WZzXzbh58CvUUhi5TAvJ+g9AvGDF21G9NxyNxp
eRT9xaBiacfanWWTWIAc0u0WiWsTjdu3weORHIRErYbcdYHMpWIB2O46oMGuKvaLO11VkbrcFDFw
Zk24KfyTaL58qm27vYyIPE2pkp4u+AvwabYtVi6UYbwZ5cCbEeWUPscdhj+CmbozoNlv5Gcidzzg
QXtZZtpNSrz19Ncqso4IAV0geO0D2Im5lb33xXyJkGRyp6shmQ46LiZuTkWD11Pn7HqkJS0zgN7H
mWD7rPC42b4ohiecYzfoHhxC8/vz6T0vrbg3NqNd6jOobd7FTq/TuNvVyxOaBhtb6ba4ux7UZHrr
FIkaWvBPNawbzc/BRFQNc7s0OxeMjkcVKB5Uf0bhVBaIvG6DVn7ivFvgNGWo4Q3uXYv1FU2HXNOP
jan6KksDgNBeRkDaJesI0twKqQAseJfjNovrwLFC763JWno8qh8ilSwzKw8azYwQry8zKEOgO9+X
b9AG8FS/v6hMUKs6JOEMcN3u1Vq9m5rsLEtYJs0xGMawI3U7t5ygmT0e5GXphvjyY+uv6TvkKlp4
Iu0ejiBeS+ZRFjQF6F2cxECBnwf4yBUMXPkxmRStaWhcvA0JRCCUmuR9O8oYBaqTztDvgVLfyJCN
s3PTKLy/MN2Ceh9nDTod6jZUoEFTBBnS69KFPR6qNL1f6dnhwqAipyV2ES/yaPi4w2duAIy0e1lu
65vn8yENpgs51zUlyI0YiWZutwV6eChaTAy49qOq3beE2ikVwqZuEDMYtiP6RECCHHRAdOQ26JRu
v8jPlhWjyTKRuW2mV6KJAIyWjDlR5bEqNF9WSp6odwU/iZrGVmUJukZ8btFecjLrGqyQH2XdndW2
exTgz7ZprfMhg6x5mj+UDTF6vfeYSy9udmaVXicNeYM8oTsg5ot7stc/GY55RLDwodPHAy0YmJMZ
8OYZoC5KW/1w2WVxh3Rx9CLDEsfAM5hNeaixYgBnMgsyhpqHknmQ2XOsc6Y3nFBXGRG0zcDZs32j
OvFZBkZeOJi6fR4lZ3lNLW92s27fyCAXWnoOKkSKsSPGVbkd4m/yJglfiBPVRZ4wobU7NNkLPbw7
xTOOijM/W3ND74RtqMfnSMHEInwos/hFof+Vtdk7TI77Knyqh+kyesPTgnVmzqQPbGv5ZM7sKaWC
mkCz6xkzzfrYTbmPcvxNzeJTrBm9UdJRdpWMhCwQOBx7+e3rtLDTAIRg4pJeV61KwZ96MKYzGR5I
wFUODoeNyxl0rqruYHr7JAlPcL+2CUZGjl5gPTlvFzd9gSVzycOb3MJMpo3PuZFch+xEWFc7c+Kp
0IQ0w1dZqUvVbVP2NaBZiv2P86j5cYnXDNqLGS0IeG8FZ6XJskDmfDuRaueMa6vyPJxuBgtY5Znp
PjtpdtHYV5CEzpmTnF2XkeBAkcsCngaUU0YEq9oomP2OM1Jv8+uMaYvkADfRp1zSczOB7siQVIR5
Vd2j6LTH/OOocw4oCqKtbG4vwvOYh1lkXfLitcFuwbo9Mu4HVov8mF0vz1XEDcS/5Qt0aupL1+5y
63Y28wNdZUis00OfwZ5EdUJ+S4OgRT1TL2ej6yCFUIC5ltdWreUSDeanOhueyiy/1qj8APbHHdS8
yeXADOxPgzLRu6Hbz3CYYfSObtyOrP6IjfilOoh5Vagul3lyPtUaFoFoZckIpd6xcuej3RifLOBE
8mFtso+dad/Ia5Lw+Aq84mkgkYrOcWocVTc9kz/vZaXJf8t0VNr0ZFLxGhJE68rjMk1PbTPfaQOd
v2l6hvBFdaK4RixsidOzayfXMsIYDRyaqXsyOVHk7TMVtHqCcTbVl6KfD/IA9D/2TpXusQmE88o5
EowP6+Dm1tHLz0PS0aROrmXdBnV8DnVuDG7lIV1gc37W0gUXSEStOCEIq46Ka1GTCXaTt9zpSnbt
av0DjZDvSe3/RL6/EZ+2kbL7feRb/K+Hb1X/msVvP0rjymf/ioHdP+gTEarqnu7Z7g/yuI6ONDVu
yLaNziuGji7ql3/pT3t/YMVtkOpqqBkhK8rv+ysEdv6w4F4hxsWHXE21/jsBatv5VWPTFuVSFfFe
8n3yzF/9vxSjteKhRnrA0fr6pBbpsxcH58jshivNBj8DxxV8aF4gT22b5oHiDp4Chcpms0qwg+m0
owoD+TJtzYcFSaBSv2tpxqge2u5wx2x2XX2MADjcQ1xBkSqm+ZJTqKyqYGv1JkjKNn23SAAPjbZY
0OV6JNUnjRU+UKnsDOVQDl1/7DPrvp+AzCp2P54HDSDCkpibKlc7XC6y8RrpQfjcXbULBuKxCGTo
xvaAm44zzso5aeEmQIZyQy6sUGPnd8dDi/CgRiDXd4NCzbhujloYvapeMOAd4fEOqsr3BUrgV5N7
XGosl2wd83ejr4pzp4JO7Bv3s1Mp9As896M9KQLhNrydXc7errLQmohLEwA43LdkRjMAduy4XX9r
PQwoG2n4E9vAnNVotLmhRnjmefWh1cxX7sjpzoiaj15H3yIcbq0WonDUOne5FymnVEVAMf2gOGH7
JZzRwa21L2HGzajE1bKTSVw0ZApTLbgNPeQxMi/zi3GiMthQeMscBBaq5bM2NwrJNLxQUZhzWgWM
/qheV7bw2FX947jYJnGJ7gPfcreOTQs81S3HL4Bsb7K0h6qghMk+Kjnk62Wkv7JQ8QdF4tFCwWyU
xKnE5MzITOWqtZfwEJTJqTCR4IooXPizQ0m/7x+sum+gDYRnr3LuHMzvfNr8ju94SAx4HwnOSzQp
0PKWprVe9Mkx0Krzym7Fx7SsnyoQBDvQpjLh/YXaSHMssBb36fbnPqoWUKXTAWcE3MD8FXawFO6r
Ab/gulXiq9IA6aSPwXTWsCpMm8g37GTc6IVlnFZZOBpvwHiykIaT4BhwkKP2BPrzu3puSkBZz895
JA2ERH8MLMgNrT1/arLq2umS8rIiYlvEsbamOSJgENI4mMIrqvyoUA+0MPJmoLIyBrdFiIuQ5dEd
xx4a/bvO2y0LwKW5Rfqnp7IqFwgyRmmKhE9ufMZFgrpUYTcEoqzUdYAmDUEajw7FVJsVQ8yLu3r6
rqcgPWxDRUnJKK7HrLrra1i6CClcFZBiNhZzCvyXn0YLI46gQcyqRV7cP68j1urVpfes4HYdyT6G
LVTAG4JE7eWHyAFvSQEK/u1+aZEeSlXla2HrEHE0eijk37uxBprjhWVzjHqKmrjYxNteWzz8+LqH
Scen0Svi97TPzNNkO7coGX1T6hlwgdWUlygWPzYUOVVIu983ZchZ5dNfeyuzkoU0NEjpsu7aMHiD
htkBDjvl7RKRkSbw7WhpXg1LsjPaASgfrJptPI3eLrTKA2bV9UH+TlNNZ4N1GDygnn7oyu0NPGzz
ghEOh7Eo0W4Kad0nQX/vBC5GIJE2+HlhticXjcytGwOnDiJ7g9ZNfLDw2CU5Lcer51V3XFOyRzUs
nd06mhgIiVpNQsqotphbNc5jnLE+GlrLedTaPqyhcoe+gx/qWBZOaXMMsSCcO/fcyUq23YrDQ00f
lHBUNgpLqHPY29/V0lQIj2tXqRgOg4NjySpLg4Gb5sPo2s6lAvF6qDCwkvOgiEDR24LNXreHPben
bna/Kl5Yb9ul/TLyXkiQVe2djuwbJjpOfV6c5aEp0DJLi8lFRmm+y9T0FqhBAagR/oGeJZ/X5QC0
gJQlrC8oHwMrRIOOplq4SyHwrs/q2N47ifS39XGXVPvQlfi/xJZHHGmJConuaGxNZse2S0zsmoT7
hvoyqec0hdZuXfDzIHs7S+56QmuiWI5Jjv1op7R5t7HN3CN8fVcGNEkiz47RQ7r18uEGdJ+3K4qq
5bdOiPvIsGodTFbTnh88BUjAOm91TBZaAE3S4QPGM0LxXjQd89J+6Jc4OkV2fq3K9xtldBVbHRqy
BXqpq1oaBB0AF87zOhIFePrRamjtIdVkwB7bLjY2k/IQDgk9nOUm3aZQQHcdpLeNZuoLiCfMC/K5
369nhzLODN9QnpLcC9EsrY5tpmScvXisjmNl7J0ou5S5iFxM+rRrsZo8xSOo7Hyaz+GkLyhlYfRY
GSUFbG/Ysyrg3eF2e1vbykvSA6ha15ZiJhutBCPUtRocFyXUEDGCgA7sDi9DBZoGlPlQARG4vpib
w+azS84DkF4YdrvAxxIc6yZDhT5OlYpAVdnUWg+9kEYV9fH5gNhZtIvUuUExIrQOeW5CZ6SP3Zgm
Rmp0TiEk1EBoQz9CzAYXTyyNDZfHrdS8QUVGhzpFf5+TkqCBY4K0O3EPxogtZW/qt3MNx7rrk35H
mtOgYAvYEyAHShVDm7FTvC9ZNhQ7j1h+azTmpavAMnoqoTnKNlhzuQbeYxbJfR2i/pzXqxIr1laI
O3UmqGLkyAtPyaF7ornXLpp5DAH86Glb33othPkEjXDKXO4217QvQZF91Bc+2izR+xi04wbWzpEF
AlRfkKhTe6qSQd13Knx6jqBiqxVEHwhzn0KEGbfmkG16YKuagDOdIPy61DWIJiSYtrpmGRtt7gMS
732Zq2iS1T3Fqgl5qcws9lqW7aqR1CGzgjeI5pW/AD3Yi8hfqeRQihexXe0aTDOMu8UCKFXWIRI+
IxBJEbhBlgMcrhVXl0QP9xQQiV9G8GqlWzy7YIVi3JG2oUVkEFYOC81C+SeNrkdzACqMT1oFGvJA
La9BDwrXKNrojnuVBGD5HKs5ICiPObBccYPcA+l8rrye22mO0GMiCaM5uDeQyfSbwAwe87HcpBnq
STYnyIPNyRsoxX0OKPdo67pzyt2rAuPVD4mOuVJUp28tMmnEE8szGvr6fWF7j1LiSdOIsMDS7QMy
kFcRumt+v6BoZbpRsln/02jDY143p37K68v6J56s8CQ2cKUr81MCWMZXFfqVXMDPiDLY8AM4UdFm
5FyD7wPGi25slzygkYcNQ7RfmkmyUEpRwM83RmdszBj1llIiFBN5n8YZvoVzxThU3OFTyP4JO8ic
Zo5Wz2TcTi3nRtLAmgFM4nFOQ/pzESM+eM2QYu5tw0bjg27HRNQSuanRN2VQI5aMYW+QanQp0qgt
BdvsNSzBjFnVHPluVZ5F/s1dTL4hfmh1vKOSqs6xTpvgzgHbIxpR/HjWZgiqw9v6R/jmeosJqabq
kh1sowO+ZPFV3KC5E0QUPhs+oclmDBsgcHJcDF6CRsv0JUKJj9LOCO7Y/ELXGgKNgi6Ak917AcO3
xsTQOLwKaoyKuTYqEfOm7h1yjQotmHUmUiWb9rqefrIFQOoWEL1U8y60nOhqCdpjFSq5v/SOvfNS
BXOPusj3sx5vTAOMOPCimvhmNC/K3J4xxLB8GhPgIiwXIxt5XWhmvLOGSG1ETJPXCHYveBoiZDHI
t4XKJzuvBrhYdxM3/8YArgClhFJQyW1DWTwNnh1vmh6STnt2vXCGcGcjNKfxzCG8FyzEexTH3VTD
oE0RT9Tqq1Vq03FGPM139NkPwqjwtU5vobI6OQKz+O2mhnoCi4kIQ1eDfFzDltoe+k0GnWgLTNT0
Z/wSF2t6oJMcxgkSQismcQVosxVj2hbErcDxEpSyrfFpdD3br2rCKqxmKaJ0n9Ou+WQTCV+Wzn5c
wXFaOByUnnRINcd6E6c9zpuuWx/VatwF4O58LyN8CuCbqBNKgI474tkXEVJSU35QDG5gN5xxdA9z
oD6jxPPNOFI8laQrBCFRZRKiE9HgCLJdF42boK23gCRGnouWhpzI+ehttCBqjo4kU6Gi39GEmY6J
Ul1B6Z1R6aweh8KydwZ2tn5TcTzRJEAEFQimWmEKrHXLNg5Z1hF2eCgOnVKU5eg5pIaPv9N4AAt6
zD023myPDU3daUf6UF7sMkJm7s5w9PZCM/wrgh4EtrrTbbSOM3Ky0uqM2vkXViOYG3ikZ6NKut0q
mNQvRkvektKhruDl5B1YfpiYJoU/VDcjkrqbfK5vDD1sjitUG9BJc59CGFum3PKxve6u7XFpKU8H
PoRV96qrp09F2d9ZwLV2BkzhbYB+6SYd2HIsOedKzfqXEjbx3i2QMaLl89ghwQLxpx2JSnIA2RMb
zy07gBVo8TrcFYg/8NKTdgb+p/it48I/kbvZsGZlr1R1uMEhwi+AsGybsX0KkU06jW39RSTnD5ig
9FgqdeHG6fL31CKnUsm6N9mcN3uMGuODXk2npQ/4KcGSD3p3P2dIxYZAW3fmHL6uRw28iWtq8915
pa12KM8wBJayaUo47wvQDqQSX2oNJ0PDxms5C82Dkw/RLo+Wu/W0xPsU5q9InxWDfXJz5hH72uuB
4J0rYRAzPOrHMALAGy+kJ/pgbRtgRFvFoEifaTQjGpUQVh0/z0nX7EnZBsr/YLCapCy32POS4Q2A
vHIUoS/kAEjzLeBUw3g5p4qyLZa4P5ZGjDrDUAab2NGeVQMBfzVZQJ972t0wK8SyLr81qwhb4IW7
qGGQ8DgTR1L/PgAZJMaozb0Hab5hna6LFYy5ixyAEDSGcDP1huuviea6t/pMhBVAD/sWpz+C++DE
ZL3jVds9uCc1YZvpEsXOqnJdKg5kkWh+jWIJFD3rjKW0iszA5CIZWOwhITeb9e4YFB4QVgbbMvQB
t39bIHVuEx07SzfJrrvOTSCr2/WmqRIC1lnbcwmgO0ZfrujJy5bFzBFE7mELR/fGknlXBr7kW304
FZryKWg0Hsh2IUbLs0ZUMSnYlPup4UZOjH6XTyhUJPUjIIp31LvwmuyWT91SXZOc0NmhAAqP6SFJ
9Akl1tA45I0YkMOLCibEojzKCaXbANBUwcTJSd4MbuqnvfleZeNNUlspbDlXOSwVZD+P8DwF3ItR
TjccKqSGYklcExs3beRUjhIu7+qQJUhUP0ROSc0Fe/RG362Y/HzAh61JocMm9cJ96zT3/Yg4Eaj3
p9akiJJYVMvaxmL1K62CA/stbHm6oec0L4nf5TZeT7femH1Vw3oyLEk/YCwgxMIdYKGejzkBNyJy
cBadLkg1Y4cA83pKxgBKdexY0ci2vi5kNEXB9EBjOGpAzbfrxgqwqrIyZ/RHwmnGC/E3kL5oArd4
Zwqvpgi264kKOfZ24AX871GOk0DcaoNt7wHpWf/IaW8UQ3M2C1HpPkVgma6hxLHsUqXClE7qItQi
BrwJDM3PvPyE3AAxZvUKX5QF33L4pZ1t4TFcdoQ648s6JGVLlY+eiBaw08PSM7e0wkXGUt1Gmo0c
e2U+hoAKtrIcgMa9jRxJfLw/JjMnsZdFB8MlJVxPCqQ7X/QZ/SJtulvrLFwDnG1UFF0A3340FB/H
ChaNg15Qz+FExQNI79QmJZ7JpV9b9gvC+GBHxw496M54XfcaKZm5Zf+zrVDOVoKTSi1Nq4w3z6vf
l7n9wCKFLhNSKZnUN8waQnoTLtU9YQfrObj3Zngx9RIXPrVCTD79PFEOiLmd4BS99xF8Spr/uwlX
WSfHUsvCaNTH9xYBOCx5y2WrpGgRIUUINr7Gpa9ISfKKojnFwfgppd8ZoCvjZsW2CYoP0XgU1ZrO
K56npRADiOpdt5tDGHH+cPWU5nhWJu1+ygdRAqU2klPtLBAqQNs0O2rljHN11lU3kdJ+IKW6Bpeo
3NgJNstqZ6HkL2XMrI0pDyGgvvd0K6OKG0QbI8V7L24QNsi1Bbh5DRw1Yx8tWdxsOWo+d30es3UT
Lvziq6Vpyhb3Lepa1INw4zipMe1ERMLiG7dqdmOeHDVrNpCZ7b7qWswuoO0SzSwIzXug4ke5N/ng
LMpzZaRHgHK0xLLrIPA4odGbc8f+pZnzRzzCjkl8NAde3kAezzdS0hwqE3SiU3+2ABg4ZevTzh93
9eA9Ih9i+lVst5RyOr8zU/qomSsJTLxXxqcOmjCgWPVtzJD1RACEBYs7HAYondc4GwwU9n36ATXa
2sC2xWjuLdxtoU7DsYqR9Vbdb0keIf1TuZ/NOn53sgawRq/TxF+OpUUdcbT2fMd9UlR3I33bSVs+
4kdNxK2gXt2FVAwI85oa5v2svWHcddUo5ryL1eSL28bAIYcaG2MQlZEVH0ON7n6k3BQh72XicV2E
CTvMPusRrFSrR9YR7YhXEtld5HH2WwAyR/sYuMVDOGeIdKgdSPjlxiR4QC3EJmpBEwB3iCAZ0eKN
z70zfMa69LDU9j2781mrqw91pI6nvh2fb8hYdnbUfcsr5T6P3HI31MW0wSv8urbxh8xbYP3Dh6kg
UHN6/qae+nOnecchGr8BlaGM19RUN+LIX4KPTa0OW6LrZFMWEMzT2H6nQnbRI+OTFrsA4mE0TjWL
ssdHxHNLHdPL6p4w8z6Mxw926LxVQPlI08/ku9caYzZWR4SEayt5MGoc0xBG3doKNYgx6246r6V2
FZVbBBkdiqYE3Z4By9k073Tg70nbfu1D/RCX2VNlxC+NOt4GpaURB7EaCuhKRg4ffs6SC4jMu1jO
WwpkNUFR548BS3GAJF4QHALSNhf6vb2zNYw2oexg3gJbc05DAtlR+n8ASLdLWHsn/CoEiQGZPh9h
60X5c6DVr8bYJvsOwhz0aAIXkot2wEy7iMcr3+N+uNVhCpyKbnnjfhv2VVA9WSqiJ8kNvmkAS3Qn
OaS50TEWUL6R9G2NZNp2UbicsqFZrsY42idtj6Vnnbobq6kQCY+WTRObYAmDWXSHPkGIR0rP7QB8
dyQDJlRx3+Qy8Ee4wBuvtveh7b5ADkNzaKrvUUK8Jdm3OEkMQkS3ukJdCoVVxO4OIw5o/jR4xbaH
1++iP0T9eFPZ4Rd10qyrxtDJmyG/icnarrjRsx6jAJPvm8yUGKwaoKq0SAq60za3jY09GzDrC+sj
Rcc9pyamOD3qoLoLodkYvFsVn8Q8mFFhf8yWjKJVVCGoZkTms5a7F3zsHqvGDHfVkEBcR4luW1fR
i6su6dUSKgf6Avchs/UB6rFy57nWqZjAVEZuHl0AwX+Jk5B0NfOKSzcxQa2C3YarfMIQKT1b7Uix
JUbAgbXbu83D+h/a5GBw2mTjzpv7Ry3VaVAoPEAEmeZjMyCRqYboPnYu6hpagCakq7z03K7PpdYf
jcWhPlgTpeNcdlfSrc7z2Ty0XkdYhynlbdLGn5G6/OA4Qn0LvI8mKstog4WoXDWoI39LMVriDgxa
fk10G005LiQxmAF3doGXOhO3z7KhFvoWkf+yAPAFvGpr91NguKgEttkFHiTmVIHYLej0AoiWSg8g
TecSXRrWVpuqOyV3kGLVPeMwwj/wF617gW2GpO7wzgVZ7DHYQng1B/9T0hWASkTOYLtLi1QaTSE4
tjBQKGoQmUKGgze+0t4UIb/rMRWPTEWvbraeEeujtLZWH5vkvY2inZbNIFGwuVm7NmsHiw3igdRY
Hqq0oGfSpzBuaYzNZOcdVvTfA3AtIUYLXXvXKq13DKWHBFod1q3hDxBDkAnDk0ST7x5z0jHjNGo9
Cg0z/DfWqNtY3FgzvljfDRoopmtbqkR+r1MbmRAW3YOiOAWkW55Er4GWs7Dd/hOqHU42Py1a+bLY
5BGDtSTIEOIYWAcABtwvIHtHQt9BlDgI12Fsp4CiojfcLoLfII6Nv/eEMUpGRdKmqkjvWhCY1Q++
i15d1GMYk0GuZfpcbuygUL4tU0olFhZ03jhPhZfa3wsSyCJx1I3VSGWLJbkGj01Iq2wtDs50SavW
3DnI09koVoFtRxy7M4420ifAJ21ZrSP93jqj/pKRaXpfynomW1AVLsc+/IAen+L/0Kz/E837o+2o
JpZVP0LJbc3S0TrHFlqzTMe2fsFUt7Nrk/Eb9W7NfOumP3U2FLxGM+hIjN966aeYCmWIsb13RXSJ
SEMquxi41DRtkzF9yAfrsdUzQZcsJ6WtfvOI1q9kAvQuVI+6rqdpNohXXcCrP0xCPtCDmm0d8WVp
O2KxoUOnvVNxfkcoHOVRuYlD8nI/6EFdD7ZDFtrQlUl6w3tec4GSw4O6fHgOwxhBR7ECwGOPkY3V
95L+1Y37pFKVOiZuhZ7KV1J1ZkCpv9iqfbZm+0TMQ5NEr0MRxm8o9iCc54pq6pjlqe9Y84uJxvEl
H4Noq0HJuTioNUeWdUJ4o7xd4re1izZ77DG3dt0tUgjq9mKNHPEmTnAgC1A3Rx6fygo5K8Psm1Ga
fGcN/A9+5Tf4FY9N/Z/xK4fmW/Hy9eVH0Ip84C/QivaH4Tiei2AzqGjw0azNfwG3XZW+27oqNeH6
/Au1ov9hAWTBaQsTAssA8v0v1Ir2hwf2BYyJh4wDYBP7vwFua7+eTzjEGKZnUajnf3maX84nd3TT
DEHSZKtCremBnC5EgyA2BTksKLwgAbcMksz2nhyaSz8M1L87OwC0/3R2yLdbquViTItpseH+wpDR
SrUYFqtItoLClq8VlGWgUK406OimpIaAvAUl5g7NTjCGgk6Otdd/foxfTzB5CttWGWiAQhq8o5+P
BygOFh5bU0LPDTQukLBcUp5sPFRWskK8S5Cb//yVf7Oklu906PPaYPd5ee8XvHxVaXY8DTSgBEEp
WHEBiAOI2AncnRq+L3BgQYcCKw9G/BnrqzopCUyR9OsBBIJ8xqXprKRnVI+Og3JnDC9WB+RcoBAM
lLsgGgiiN33E/QHeOgjgAuw1fwNA43fepX9H//M2HrNoUBUlWjNknn84YN3C7MoJPuQ2gPgqSG1s
w2BzYmj1hpLXUWY3hLSpg/AXbHyqAansECSoQcTar42q+Q3AF1yANgJ+F4DpTFlZsNge7cOU9r5g
tFteWiuBCzI15ozFF/B+isGLTngDUlS+V15U/hH8p/zKRQlAjau+gI8RHtoLyNOGCA/KUDOajdm8
jmjfzEO+/vQI0dCNqaePDxnGfwLCD0Dcutlb2NeA31keoQKYF+S6PJOMJmLXFwH8JgBvBIJuxv1e
plD+Xh7IEd0F5g8KgKC4V6IAEyFIYsEHmzlsBBDt2Jm8yLMKhr7hGZXhrgUbL3j4iIBOtkUMajfL
vI3B/E0zW4GZhpL0IHhLlkHRA7cHrat1ryoo+xU2y/MJhBmI0FlAsLKX5adlnGUgBP04NN3Wsgn3
a9LD73BVgYrHSEd6DUjnnpgC8KiAZCcHXDC/2p6dbUTFDmRrZmLFkdJ5ARM111DQv+PxV6Ax8EoB
dcv/Rx98G3l3hjhD6qwRIPRUjgVwrnfWTYtgtbwgyJa9wNXlEWVlyDLuA/0YwmsA78IDgtmXdSHj
TuC24pflbIIlsO2q8TAxfaDLZdCmxDwmlXnUKXJTkoE89R1jqwL/l/dcB81Ut0t1o9GI/ufN/Tfj
Ydncnqcaqu3oEDdtOXB+2A49t35W2ljMydITQoIcbbKZhR4gXIyGYVWo2cwMOwND73YjsGeZGJ1W
mkCNTfNVDjs85ai9/c4aWZOg7Meg7fsTAnbXoScaHH8/P+GMPDudd44fFXy4G/bfiSdMgMY1MGso
JjA/hfA6WCrMU+U1vxukf3PqmhxkNrQhk7FyfjkzqrmoLIuGz/oIckLI2dZSCs4fmuBVcP69cSfT
O8evshv/uhbK5a5CABnGiEwigR95xLFE19ZLn2UZORg3JIiVoRLDkSo44X+eXZO799exM21HJZIk
3gVW+uvYoXraIOPKg0OXQf/O5lGElCTHkg4ZKAoa9FppS3d7m3qBQP3l5NBYiRQy5LCTw8Firy5s
YyEorAsXWQcZAXSxhFeCqdhR9qzgyHUA4rKPK4tQ1bB92ccaBE3D+EyR/ZJq1g0iHEf8fHZydIag
g/DQmZr0OhzvBCb+zwPwt4ifxfPTAPxyd0UwRy3N49YW1pKcWrK8G44DuVpkJlO9pyIEdwLqD9qy
+IJCHZEVBXdCJo4TWDDcaZFf/+bR/s26NlnRLBwhvJmmZAI/7LyF7Nh2w/T7VS7HuZAusAL1Kxay
TJTQY4RlII+B1uBZsOP//Ax/Y8IxOo4KuRSveMty1633wyOE0YgSwxQnW1kL8rWy2QvOfDyJz0K7
aOEGmcbyG0qvZUuY8suelgiOjiudQ9iCsm5/+OIYQauscsG4Kll29jhkI5NyPbIb5CqkXLMB5mrO
zkKeyhz1Upf9XoKdkkPbhrAji1IOH4vrSKggTpqcWbNGlZ3HXLvL552+4MrJVEvIIsQW4UM54O25
2/LlVVgQwrISLoVcwV46HzxuPhmGpuEWYlEEEPXlSpFFOaFaJ4Q5y3wNp+kq92AKQGOCFJVycK/M
I244Ocx13aNyiminCv0f7o/wttokv1YIFOeaUC1E8V5UVjnKWFZ1qt+BnLkIdUAIEjLeQk6Qh3OD
5CyvIEer48HsCd+EcxUn80GoObJnZ904SvSLVNteGAVmx0cJQRPhOXF+DwMa1BZ1//DNqTof1+GG
revMHZqs8EC4uGTXS9wiTIKsgLzHIVYpD32d7YfWOtb8uHBnRLfmL+6KnPh53f8f9s5sR25ky7K/
0j/ACw5mHIBCP7jT5ylmReiFCIUUnOeZX1/LIuvi5tB1swv92kACqUxJHu500uzYOXvtjV5Lv1Ol
joaAefCTXS/CrSvewhqxkK6t1N3aY9BUIfL8oepim89AgsJe8LTN3O4aRYKCrfoUzWFG25wVUFVX
XP+vnZLVsDCNtVS0VQXRxudUZYh6UjLFQ/BrortpWf72rk1Eng5ZitAfX1uXg/N9stFRZYXMLxbg
TOqCFipNLXBckH9+W6rMUZWRcDBI4r6q2NazjvuMe4ux7Nq7qS9A3RnqzcLC0+6G++Knq8JIkWaq
1kPwti/RyM8FkifaymH4qH6AQsLEzOqiAZPxwdT3uYAFpWwSejnvVLlVBTF6iav4XifGRn1rquxM
EL65GA7jpIrhrBLUIY5i77N5MbVKq6uFT8JTDIGl7s5+So+KPFVXRL0/VZxM9NIU0JVQ76HnypDX
Oz1lFPWFugXUY6EgOvVvXCp36qMMZJBZJMQo9i/W9ZVI0QUCes3afOrlTCuC7zBEKqaIReq/cmmJ
nOXHQrNKpIrLx1LLfQaFpQgrF0gxAn9VP0Vk+aZukbAA7cTMcJZYYnO2qNLxPDDAsnrI0mQ5VQ53
Hf9WH1JDeaM+nLrt1SarKk/1JKjvGIrzoePdqhtYFQLmkILzkIPHjSmGnSL84gQiCqH2wiqi6l31
wXEGITHqh/o8PMyqAv4iKrks6olVMCC3hnqIpU0Sw7RWdKfi/opgwNW2AbCn0FScFEVb7PS7GRF0
iZCGDYO74IuDY8VOJ+B0C55pHJ5UPYAD9lHhdnL8IGGR+Q1HHFYAVU32fAaDbBb1ok4y7uYpuaiT
pPr1YCVHPL+UTflEG7Cippzm6KI+bm47O7SwjjOfPNYJBa6WsmexTI4iYN0OfsCkqTOhel3Cmk7k
A10W0W+66XvCPax+pCvMPd2YbSOabcdxznVyf/TV7yicLoZfVmugWpLUy6oyW0Qbj9RyhaOpylTV
0er9q+KmBn91oZe+qvHUfu3oZmLAv5Z2eFR/Rl0iVfjWxEOiSrEhw1JuOCtw0Ui1WwU82dRH6jOq
84BaAdRZQP2ocPFQiXLAFj8myj5VN6jfVg+p+slqe1Rltjp8qFpdsX9uKBEHXecEKhYSSx0JVA6U
xRGGV8H5GpyPkxivoq6POkVQjLNX0QXHCcfdq9dVG4K6r9Vh9Ku2BHSMcFGza2A7LojCFQeI1tpI
LomHW07zzNR1p5bymTvOkPUmjnRIFCRoApqVg5iRvlMvRja3djr4qpxShwc2PfoEwdghJ9+PtNz4
H+ryqoeV/UqtIepcIHi01TkHi2udLJa+m07q+1HLcsBVUhd3MEkYCua7yO4e0uaQ20S1c90Vud03
FgkMeIxEPJucOL+QwvlmAm63Ybwyy7OLqQQqVdVMsJbkqMq1LhOUao/llFB0x0fF9Kqb5usExJem
vn/15bXO7p97R5ZyKGJBUF+Ogi1VTagOt8T0YmYPlcj6pi6F+jPqIqu3ki3Dbn3R+dbVKVrt9RiH
+QpB1PG543+R67NR+UVOPPqHHr5RLSDqrKJWOvUTFJKInnbtNulRXf+i+6jneZ0A5ylAT93KX4XT
/28v/l17kQPEf99e3NJe/IgAqd5//oLAqH79odHIX/1Xo5H9iT6jI3EksKUyj/h9o9FhCOGYuEfQ
aaQq/iceZ/8DuYDpehJHFOnYBrX8P/E4+Q+XhpjjWYI/IfEq/J80GoU6Ff2hOjVoLkrHERIyTpLP
+MfqNMWO28a3uoX/9p6Grr4EFSLeIp6vE0bZ3IkxezKR5Zruy7T5ofU4hZIyrgSd1g3eVttL6KdV
MH2fE6FEWyBtRpRtuiav1tZMDSBL60vpkjT5wWNbTxm7ep0yAyLtlOqEuULquRsN5/hjVb9Ei1ut
LFPehgpFoszby5SXiI1irBHr7Cbwj7Ad5yfwUUXtHK1F3iInr+Shj+T1d9/o3W9X4fczFKH/5dBg
MCKCGHRt08Uw78+H4cUiRR2IsfO1ntGXVjJ4nIIjQWYnJxxwkO8RfE6RuOfU8yNtrU1mIQkqczde
F6bOpLiKv6Ut4tYxQL22gHdP8r5s4PxiE7TmnShCC/xQ3qKoGTGAy3ezcCFix5jSL2F04Fbf3AKN
hFeIW2nkBzl2r2ZgH3KSkBEe4GeA00Y2vhYZoU3SxH8Up7m15SxrK7YfjcG6jyq+kdiCTuiYnFi9
e02E9jqh4o8G8x75IIlAeE2yfGJIM5dngqhAcD/Ccb7gqnobopu0yNBJGnfj6TFW4kC/AvZi5QXY
XGp4oKHHk1iraVhxUpeGWul7XgS1xax0qajwRraRaSGTz4o/JyGuqSXvA4mZuC7eyiX7DKq0wtS4
JGK12SFKO0eec9c13pNWoT/2xjenK89p1L56bQ0OgA1h64p7Ocmd1deMv6OHaCnIFcDPMa4f22G8
72ULDRWQejTx/WAyOxO45X2LPd5sGzLgrCM2awexwjKPno97OnuOSqv9lus114MgOpwYKmtlQVQ2
CEUr9et22BmhIG2rLU30CNr3OOr22cymrg/hJxlyP0lq6ctWIQs20gPbwqAB5+G8S/CjNfJndaNo
QXHuDEHjjuSimfyoUqeSM0aTYSG0Ixmk2YKswA1NXkHopObV1sZwopeypbvZ25iJ9cU1mXlDRGii
mdIZ3MZG/PH1M/ss+Enlfk6ymUyiUXziDYlPZbk2JJRFgJfmCqbtEYf3H0FEKpprJ+cpFYTATxS/
i4i20qxee3Z9rJDjrd3J+27cDpOj752Cu2TCtJYWdj9vy8V4sfvML/J+OMxZWay0BayLgISQPOIh
BrWZhr2N+KByvhukEu5lgeKSAEHt4DTcUAMC4bzTjZMumzsC5+Fi60oHwWRlmXLtGnru3jQpplO3
MPzGYjhvzsQDAVeuLNdb9s6AwWyUpRwNCPIWzTUl0wCBOCxbUSsHuaLa2iZuTzYyWpKzdB/LzGtr
p/G265a95iU3ZguWb9nmSW8wfEUMz2FruA2ufl/apJ5p7hsRbJu0hgKMok87rR80Nl0t114jSI9V
4ZjPDpeoJb3FZZAaxSkCREk1lg2IxzA0C+ye2JwCKSEfQqwaKlgZKg0BJn0FmfMXHDLvpbxWOZpF
Yo9pz2S3jCSzIw3RC2zbt7hsGCUOEwsliahG30B8eRqjzij8DELrXSBrsHGW9bPBIb8FHTDZv+te
fGQdBv4BTnUrzDh/kXf6YiWfVu0VW3uwqVUM92RwcnWS8FNzR8SfEmCxENNNuCQZNBnxXsyX040H
EtJ6w2aM0qssuhPmpiUkDOP8DrEVhu7rJo/3VYOb1jA8qDOvpY+hT7BAv+N6rLOBc05UP89G9JnN
a7c3eV4IdeX02MNUiCZdOaY2rauZs3ubvxPCzUvlDqN4x1yHzy6ig5MMjHt7blA45ghoKtTLlUSf
HTVgvguwB/G4JzLVEezG8ScPgFps2mNlx7Wf9PmhVj4pxP7grtPCIMlpWF+jWgVmRAQ5tpy8skz+
rIfO2/YhEj+3wfzc5Y4xHAwSoi7wg6omGssI8WVgbXcX+2ewxNRry7hF6g4G2gaIRzja2fNPVAMH
L3feJnIeV5EW/4h4Myt7L/tZ54zKcmwAHSNS5m5ViNBcsFIh9CJ8HC/fFQd7/P9DNg1rgaDOGpZu
I35crOBXI8V90yB0nOrXyDszpxTraM44toAcQcfca5kxIZrvWZ+MlgnMspoyvOy1Dit67s4NogPO
DRl55OgukKLbsQrjVJloQ/dEJ8HlZjFZFZE3xl14w9MXF3c9+puWmPhLN5BdlXLIZLDnsrv+2ZSq
q6YBJwzK/LT8adrEzw6cLrxsa1bzbc6tJ8Pq98S901hw9riS37q82C16stVYtth06nrAV6J4RJtX
1bHfBtGGnoufJFyJZFwDxeIu79eT/aY14hCbxgp/9VUkxQHIUy+MpzKwbq38pSfFJRb6U8jGJPUa
4sXUb7mu/xSBdsUB8uPfVxN/7c+qj60mEAwY0WT8We5gTH1NdAwfm1pmlRCQQNar6sKMesDBDjyd
YLiE7paJGrquIGlR4LhYz7oej4frYbsZoexmnlUUf9M6/qpj/lQFkngpbKWJEdSof2od21NCNECX
8NYm9HxYrrr9uJXja1/fpc1PF9fXri38TtIyl9YmJXRjBC3wrHjrpPuubn7U6XSzcvOa44JV2Nkb
Mh7YR0G8znTiHxNUfOCsTot8X6PD6/YAWxth8eRF+k11ipq6PJpkp85ipOWJo2n44potzNJ8TvTs
romrQ5RYxwHZUgAOTHW0NaLiGCbVHvFUrc/02ZItohZfVKTaj/pDbURr6V5Tthht2nanlmfD6ecd
J9zAvm/iHMIhe4gcd4fCc+fi0DtSwRXutEKM5gs8lnsAi39/Dzh/metzhW0m65CFjkEb+k+Sl2wI
vDbMy9avExsnaLqnTYuJaKPB1KMDJXSc2IHcxp8Bk/g38iNJ1pgUaJSyJRvRa4d/vJ/k34UOflSz
kRR0O/vOD/Kl3Bj1shVhC6ojviE7ZGoUKYN/OcA/syUvxEmAiN5bdphDVGWsNVZyK9v0UgeUj8XA
0oaE/EdpmHiPxvWqQqW5njz70KbBk14jfypBN4ljKle9BRuPUvfdal9EbmDVrQ/rWIKPQ/qMwatT
Vr9GfSAewZpfazLWwPcoDwJ5IZdXQ8sT0/Noyt43q/6s84OzLMANH4QzyzGvFiaprj2B6ZyfCdbl
tmE4Xf3NOvTXeaB6ID3hmRy9bFz31Jf1u858IjqYHiOkuieBiAYV9KR1mJplh1yTrqK7ImsGBuRa
EGLd4OoU5btOCp9k2302Nde8F/6Q23sr4CyDsLE1ur+ZWRh/PX9YJnM45pUcAU3ONX98h2Y2D4gg
jNbHTOU+z9kUKqv4TBH+CvYR0wTTYEj1rdan1ZIy8OnM52h2oRIwaVily/Qzw2JvJqmVBA+2CvNM
lOX71y39P2oPXOKPhrL3s/sP9dc+ymqmhIu6//0ff/iv/xd3yT+8LraV//X2/Pfu/Q//sSk6ojHv
+1/N/PCLRL7f3kP4q1R/8v/2N//Xr69X+Zv+gKFzlP/vGwT797iLf98U+Prz/9UVcIx/sNZakoa7
5Skl0b+6Ao7AN5IJGc6NLBFUW//qCpj6P3Sl4nDxXP9y2/ldV8D9B7a8bKq8KDSzJb3/SVfgayv6
/X4gPYtJiOUKQ7dRj9h/ejJ0wIJA0yOHAQ7rgDGb4U2W5qbTUj82dbn/AtP1Odw6C9w8uAEuDQGM
5l2e2i8l6DT74LCzbYt7cowW0D0S10dpYtwdYxmc9TeMKuTWHYabSyYKiQRMuxDSW0yCrN80mUk8
WofffQH/h/O84aiv6A/tDkm1oevot1B88QUYqh3yu0e+SSnrtHyR0AbDpYAoze0xOU14NKzqkDJ4
sB4MHYZroRk6JbN31/HGjQG6YCzsV7PkQEvzPAM4DRlMeFD2WA0oh/9s2dcgo5Sbxo6eOhJvVNgb
tBm/YtJ8z42QdDXUgogHl3EOBWf4SprstaWDDXz3M18Q8+Mzdk/kVygXImoqYFGtaatVQbj8KIdq
q5vMaEQaPqPp3Qa9BhThCo4J3zvbvkVlpaPvsW5krWJk6R6srH2POYgzC2FbLn/FhAqChu7MwNg4
hBa62XdGMqckcg6cZK4laY8ERw5h+yAxV4/n5IdRajewjwdJL3WZ+6vZZPeuUTBVqeEFnWuSaTe7
UP0F2zm0dv4yGNWDZ/REcI1bV4NJKUvzME6PSe0+VTa/V4yPHuVybkRncZYi3qP2PcVt/cDq9Sn0
+yClr5EbtDSdaj1pBBuKSt4zAjOJXfxZJRawvPemd9VLw3dnkIdNb6H8AYeTMNgn7zSkZHZHDmNK
cR8aFd3eJWjWXcC7MkkR5fKb92XQnUs7uFBUfbZVh8tM9pDJFN/N6C3qjxm+9Hlh+hzpD05tnAPD
IfLV+Ra6oGuoiY9Gqh05LLQ+ZiIIqyMk+/bYGdtbDY0TavR9OsqgdEjvm2hUCUHBu4jlyetmiQtl
9MOxp1Ncu8wqaMi7Nt9RPk1XB5xyTcYRLYCQY2NsBK/S/ZFKcmp0C9/I6Wi7n2ZCMhpI+0fQ2hcw
7QuAxpMIxbcg0B+7OSMYwzy3E6hrZITrLm5sxjbxiqSVZUvtvGUwgAP1tonbCnFfOW04ee7rUM5r
7ClSx7GOcCnrOrDoOugwrWLRf3pl+5HUPTxaOG8qt0nWXWQcJkqv7WyD25elKq+xtCuzusSgNBlw
YnTuMfyJV5C6SIlNi8F3Mm86b0BNb3V3haOXPjFZxmoI8qunheSnlEmO40MNzhqgrJd1d6h1RR8l
1Q6s0gEWmuQ+rEiIyDQkVyEGDw0t9t+CaHBt4cBciuOot/JESJc4DNb8C1w7XfVGwuqUpx7kP5ag
7qz+BIXuCgf8aR/p3ckh4mjvtfZjNWnOylnS6iIEX0ZMNo0LQmamy56vUu7HgjZYQYRqlZTvblAO
uzHqU0aejbbBVfph6LqJnJDp+wSwsus1TmICDJHLWJ2dNCdkzMIFx1vsTQx16399QJe48HUNrRTk
9I5c2WMGFSFBbtUgKpifhrE4tpEBopIbL+Nc+dZYK+8KYEviPXZpFu57o8l3Ra+/LQLfnWQmJ8oM
3GRd9OnMIKux6D9Zni/H+uoRJ4WzqvMd/Xqxg3nd6bVmHTX3V0q+xqmCPv1aa6yGb3YUj5ObQmuY
S+nTn6GuNp+g+Ktb4tDZK/G2kJA+G4AuDdzFdXeVHcAYEaZMX0UDGgw8lFWdcpdMSHVVRNdaViEg
etZXOIoMnMeHtqhJK7HYVUrxmgR1sjWbhZlx9mvu2WsGjx9e10Vy0G0yUdo+ROum2CS8yZMNOE+0
xWSerG/dI39X0Y+uWW2bMTe3big+uq7QDuUQXSuZERvbttevCAiDF8iTmWzoPMI/CmZH98xTw8Ht
1IfVHcEgl37kW8gFNWBYNcz7vbhc20IaewKk2eR2eldbVzFH3/IRKNzTipeiEyTWcFRLDOZarYsj
MGh1Xs3Jnrw7fNmBwdPQZz/lDixDQuJowXCUsbZJ3gjKUNpoQjEf072kb7un2U3OccmAsmfrzJv+
3KaVuSYUdYN5fLNtiChfVWNzN5P1VvD+tuHi0MQKq3Vv0wzpjI00aAjXkCyaQlp0oRaV8OyF9NOA
UwfrA7tLOoOgMLUJiT33zHoVJpPnyS3u6TBmCqHpf2kKqGkUWiNhbCJYG9cBukmhb1IonKrrspub
T83KnKTYjZj9mJp7lzs9iH2jsQhG476fwv5FJ2ditIJvPID0R4WWbAa94iy5zNq3AYv6TVXbeL8q
WqgBGzIVQETgQPqYKqioHQ5f/2FDG9UKO/Lgj6QCkUA9d6VCk/A2Bd5StJLClkoFMAWQTLVCmsja
6J7xNLnXoZ08hT018E92REQGObYpBl68AQ9KyoSWkgqbimlh5l8kFfkwiqsyIKw0hVrVCroidHtX
KgxLpXlpcFmOArToNTGbANkKwvauhOHKUi1AOwHWZRbYPyR3RPV2myqu9kNtL/QnNIkRQvI9jUwA
oQmjU6Lg1RZG5w/zOgWSEduHSm0mzKwJMANTuNkEdxYpAM2iZaxJ992FTBPpHK4EnZe1pbA1qQA2
XaFsVtMpX8M3ZO30UL5wN5kuK8RvEHAlBGILFDdBx6FVXs6yLpeDHlV8Bnb8KMX/yw26fWDGKXal
BTFfN8wqGK6n7VMf4eThxOaHSfToAXPH8raNoU/OaR7BHjXTVsLy9YrpU3AfRrakteUv1gjw4WEt
0isQUFdIIMMOP1WQ4Agt6ChsMIAfFAokhN90/EXBhaXCDEd4w0mBh5XEQQFwENAeKLGATlx40oTC
FVMFLhLe7GtquRis/mZk4XscJ08DrGMK82ihw8qleTf3M/nh7XIwFR7ZwElGkkCSCXLSzgSmUjUD
soKghNnJHmjGTtXehLiUkJfTWB5J0F6hS/wY6/m5hdB0ITVdtzRXQVHfjCqHJx9caM50PJiDpHfn
nRJ4z0KBn5X0khVqe3TJ7WtRcMVs2RxmhYv2cKNTrO3neDy6CijtKtr4mvPcY9AXBy71zlJfRgWh
9i72PHkTPUj41I7Yqe+mOb/MlTseUPo+e7Csc23fa2G3M+v5bQyxai4qiD3ceSZc6GxI24W25wgd
WybDgTBCFi+tenDhZ+35KVY4rQZXG2rej8xbmBgRjU0OqX3ESou2KDCuk2lYGIY3Tc+OIbRuobBd
UbVXN89hbNP8e63Q3iKV574UH0QF5Zu48BeRguhP8biiVwzcYH4j9nNtZc1dFQ/3M/xwBUdMwtOe
cF6Tpk2HhVP2qYngbQhzvIo67Rcjdl9bQHkVnBxDKTfQygZJjdMzhA5aNvw2COeC+4dutq3tpGDn
BuqZ9dk6hdNTDA1tKSyaCqD1C0jpOgaZThU83UBRI2HBGUaB1QuEdaFQ64hDuEKvhYKwpcKx03jv
QGe3UNp60LwHuJvkicOKyQgfJdy2hutmCviiw3lr8N4x3HenAHAbEjwKcFNTZLhCxCdYcQ9mvFLw
uKEw8pDBCf4/mxqh0dqoHc03zJ92xcgkAl3fdIZ8K5qCOxVTGWF17o78lnxVyxjPD4WxNwpoDxTa
LhXkXmFkRMNaDMjIaRXMixzXuSfA4uHjMfp7DhQwD79IpCkFUKlgeiwYMHSqhgPQNHL4xbpHaXis
hbJ9Qe0Hke9C5huyyde9V7z0MPvxuG8h+EmzLfxEQf0ZUTHjK3GXB1ZNuuIK/neVDUCYYQhAOthC
lbJs+3LTmWQrD9NAgxwXgRg3gUHZCgRa/VnjAJpRO2ZD/lZNNQVoi/LYm95zZU0QKZOClO7N8GVb
gH+BVEYGJY4GOs4Gk9V9mjgdpG5CdxEDum7miJTkG8CIft2NzowFF1W7lfVMFZv8qSXfFGCbc/DQ
cCDWe0RWziHRw1ec2Z5z3Z1XYTp9pxg6dOOeyErfhF5MGoNWe0rOlZ5mkO5t8ejmY4fsat52VXTV
aYKimgR2WNLMWs/hzNCiLfdB3H0LhzdbuotflKhV6qQlkZJ9oXcJvpKCYCDydDiULLem83iK6nnV
Gu2PpB6JyfImhK2S8tnK7mm9vzjLxXSaN17kscyzl4nVgcgrc6XbEcFeHi5fFiWEUz/1Bl4ldan/
7L0BgqNQx4Zp5RkNtmRhSyykcqzB4JsmxLodc4swSrrC3nieHflJRHbNyQD7uKZwqaiH9zEpIjww
hLXSNU9QakTdqjyzFycrC6fArq1PbZiiqPceGyvEuaeqGe+70coeanMzCX0VlsY38hTybc/nWDFD
JT21Vi4lHYMnhpofYZITQcQds41l88sIpuwSTsTWZBrWhpHFzJ0nD1XmdgjIdAlVdEU3rs2Js3lS
6uYmTNHtlKaOUDMAhuZeR7Y5L/u28Z4sJVjNcM9lLr1sq8x7mxvmUvCBPInYuBelm2K2YxKOlWoP
S8zkpKWrulrKqtzgq8SNnk6EI+BPuFlc4hqHnNjSjEFzEi6YXhk6KqQaxwxlFDcH+qWupuqgd+26
rzTpT4aD0Rshon0OSFpnr73oSaRTb7GM48MYRfixecu3OXR/2EmJV0OQPLZhXRFEhbMaNq+reQid
q6UenbZpg23izoeIQRPzMJsjgaixAvUKc5t1LjZXFZG1pfZpY3tOIEq6XIplinEORtjBJRUr+WA5
vbVrW0aDDka10LEdeTe4MWUGJnWeM/n18zyx2dXhoxVaWPcx271GTG4jJLM7E48sUhwZNjGWPxYI
lg+a/RYwoz1HZv0whNKPwoa/WttqijZdLJyUYs2MLpwAeCzWISUCS2hIMyQR2WHOp3SbwfCua6Qb
O1lkD4XKpY04seZZ7xLrxrJA/707IGjzPPGTFSo999sgoj8Age2HsXzX3eXdxsoniPP8ZNnMgbrx
kgnmt0IG52hurw7mgxsi1aj13WI3Wrk81iEjT1kzrNRGu/K/CNoGOC8t3cHP8Z7180zPTjRWRlNg
cp97GJXY7qvpafYRE03DJ7uY7GeN2FkMb+v1VAQlqsgLtknhvgwm92kOgsdh5GlKUZLsqtmttnHA
dNazhmOPqd4GzwO652JozuPYPXLIzO7nVF91QXOIHPENSVG9VV+C3SCMyFE6y4ZTp7XM8Xpiw3Qt
jepy4VmKOLMx21St+9yEQ+9KzoyWHRyTurrJUCvW2Yx1r5nxOLF2vnvZxP1s2YU/S6R+iVEwuXAE
ju/x/utnSNx4/AY76YxEmgPjBeQxXbCcDfEUVAWTU72Gnx3EPmqFc4gdljALCYKFZq6Mbpw5bLQQ
GSITemfLTHzM0qdXDB8D35yXeNPSI7+VBYnNbuDsudjeCeOQJUWp1I/YqeaJxoi1SHVk0f1Hwx7r
T3qw7M1wNpEFW5ey0Ltt2BufXYbVtWslCxoBO/GTZ5xvn8RgxQ8jfliVdU06iRSKK4Orq7UadITL
IsSzso7QFQrXOKFkCDejRtBB0pvBfWb1grzYu0EdAbsqrg9p4HI3Go2+X9LUXFdpt2LFmPYw6RP6
1gq15uLdO5q71wm9v8NIivnKPE34Gg/XuI/n18HQ97Ztzn4y4napDuzPSVSC69UPRR5oz4WNMVOc
zfemaN2nxIn2w6hvOdHGZ9EIsOogOKEFugvm6gEeHI+5lLsqinjK9UicmYiAOVm0bql1i7NL+Gzs
4SnQzPyKufteuu3kg2Zf86AXK9PINjjoWMQHsdzlGneOVcabMKuCo8t+EDKDa3M7p42Uezs8J370
jEPPcWD4VSosv6chgy1xc1ssr94vDaLZOh7Ms7RaXzgpKnqBhLXhfOtENW9uyM8hfg8syhw+knF+
KikW/EwzX9i+x1Xr1ihy8ZnboPF900xmX6M2XpISxa8Xh2ITzgFCBsfNb1ZL9YJ+hXIuTx/mOH4a
kuS9qnHtipf6m1GwD5oVmh2nZXXmJPc0BjSjOgNac6URzYN4ex1i0skgqTqKrvve5m52FxU4upbu
1poGcazw8ShMMspaE7elgAB6gn444muLNq7tYTJ3+Ry065b5HWrz9K3E7XJZ4uKZedcl7u3xJL2z
ZDKPJme+FkOHQYnGVC4eK7nqdCtcazSr6Gnbt6Be3iT2nlvWh8/RqIJ1XA+NT0gVBnsd/uuy636N
Zv/s4qyJVNe6JDhR77/u5iWEFUAeO1rOpZVTxZ7ODT05hK9KBA3FjIHUoun3RawZB4s1meKOAinO
X8MIu/BsKl6soZFEEPUX3GbDM6BYWeFFSd/x5LKG0cCgM15P5aNhdt1DaSMsShGS49kbHnWtvuGw
EJ26afkuNSe9pm3uYzHIhRmmYFsLO3qMMd41HGdXC+KtByHcrbZIFjgyELUam3kplj3riJ/WDnqN
wEjWiZXnu2Ue2A5CUjq+9ljD1Y7TQF/Tw9QOp2mAH6g+LJJHFrq665t1401sSHPz2SE4oxnaU3rS
Bj1X1RAc+zf4Emg/HIJrXAjZ+rKzMwbWsTYN69jFxVr2qf1YkH/S28fOIBM8ZQmOjDS+T9DcHc00
ONZ5jS1JSYIdLCwzfFo2uyF1nTutGH7NRvMsSu50nJxIxdTJuXQ/gl4XwKZNe2Ee+qplTc2GX6Ni
wd1yrc8pDZ6kxDXfOy5DZ60qAgK2di67PY/xHbh4xaDSgdBGiB6N3TGeOXZ++f4ZmcsDj2ArS9xr
RyUJmlabx3KwCQH2Yu8IeHo2FoqLBdvkDReN7B5OBwEyjpNOiHM6DGKXtcpOZUh0PEvzK/tofSJ9
NHrI+UxjRN75GE4nzaYYtLUgQLW4eMheaIZE7nqoKveEmSDru+1j74CnTxyZR3x2V5mKvp5nDjdU
C/doAm8LzhuJR8KeLCxnj/7uTahYcN1Ow+2kV8XadnqPmzh40ehl+k6iOGCkz5xRe+RunkKESxd3
OKdzLlY2YPJlN9V+Hpf6FOTd6xw1rJ5dfrTpC2jhcnTz8I7ZruV3c1FeyNW9xtFT6k7NST8uybmv
6XiEMxLs3Ju1Yy7HTdUM0bGzm2OZafLxyzy5ieNlu+AQmo1FeC57O6JFQZplY1RkJ0bBhP8ZJi5D
qH0PIkkTVP7kDpgQkJ+Tdml2mVcG/qyV+6IMQt+LmIV06DuDuUTKFsTzSjmKGuwcsRtZ+zzrbuTK
yrMKKiqWaMTvWMy+7U3e7rcfOzYFJnCoOmqh/HHm6EPEtvtoHizK0TMd1/nsZilSm5GolUDrT924
rHWnuKcOtM8SM8ztaJe038enFkBvUyZRcdA109tx7TBdXTgCT3j4XG072sYicm4kOcZb2YmCirTD
9qwQn8hz6y1h1qRmTUW3r1RmMq4klWs0u57Tl7RSf8JDKrD92OB06GW72GauwwEHESKTHAYOgY9N
g7MyQ3AybMI/3MUiXlTPkdF8mR8aEZENMomOg4dUOZ1OJF1jMdYMn5EZI0ie0CIncf2umYL2kldu
E046Wy9O3VU3zs1+YUPz1GY/0bfdo5x4tjJ72cdpSBwaNzLq1xfGrhUNdeuJSQNaHXoFm0mjm7CY
g731EkZ5OT0Fw0vlSTpa9RZIo9nO3beywm+51eMLQsPDyCn16GCXSXQXidm9+z2tQs/Xu1I7VcWA
C2hrA22NzhbvFNWXdpw1fq79YdKMR4mlwK6sYiJAaVdsijkd9hOPw1zT5bMWwIkAQRR9hp4ok2EK
dzH9JTVxKOgKyE/Rpv1x0pqjlsxEleN0vR4wxgAkCDkW4Vq9Y8mLtlRmx7ygE8K5Aw+c7MfcF+FB
0yv603jaxEFhvVKxZPeGFy7PYPrH0NUR2Bppdg4K7zjh9YP6k8MdBGPkx7n3JkvYQwXN6PXsnnVO
+7nB/thrDs5Y5D+Tu0EbCIGdoG+H26apz+6u84wXzevo5EefejUAKqGV49Q873OTtFYnDFhMC9e8
FHy+fz8nVg4ff54Se+jhJYdZw9YRm/9xSmyWdlhblS02wVx7O4OjB74GfmBn/0neeSzXjWzb9lde
3D4qkAnfeJ3tPblpRIodhCiJ8N7j6+9I1ql3JJZRnHidG3E7VaUSDTaQSLPWnGNiLMNwKSoUiEnU
sXoS4L4cus7eYNg/uLHGJ2gdRHswkmLYnJ6WTrijxitviuc38660M9QtevdCnFy5QY11iF393jBK
dtMu4cWpOz51vg91nNjEidqvw2t69BgLaUD9IpUxCiUtv/ez3ThV/tELxeGfP7z9UXNik9Qj6XNA
OjEdCCToD35skTcuZXyHEUCkhc+ZYMLwMhC5mIYEquXJLuSIIxA+Qm4zuZbwrfMvVWn1tyyBqHbS
jWtruzSsnFMcixanUv9K8rm9rXTjS0uT7+IVvBC5y3chZyGFBooSEeIbiFhYmfAA+e8p3YS6t3S2
pf89L6LwULqBfSizbzM1i69xGt7KGzidxqVNSLcJAg/RGFkuK0vEFEGgXRxx/VmLgUSRtZ2hgo5r
ABUBNN6eP16irPvssJ1cuYn+2tVJe64yS9tOMptRBMJ17eb41g9082K3b8ye7ErMBMB5Hs/jRhDx
ejLQStvJpJ0sAh6s+fafnwE+jg8j0NZ59QwH+qcp/0KAEXqzRyA6d1ivzNfGKx7h9rHXNtjlBmHH
fitVGO9ib2NgKyv/Rvpo5+IweDWVaLR2s7fe6JNVN9FNZHcPwtdNV5ZbJITDHxK1HWzgLMFAxF44
wBgm7Ma+kisQPXhjTwskgW5blg7VDuHAgBpilCAuNlDdYr+ml+MpqYZVWtqMksEijqNIvoqgMhE2
tF9o6tx3jR6i6xwOGjkXq2BwhxWIqq8affK1JsS0Mdj/6mPl80BS7QCcDncdb0RYIulNaCfYRe7e
BYH1kk1yWPYZSm24w+HC8ud4mxrycwaafFvbtM1KSxB6QZp5RzPl3qenTnvbIMinh3g32sNKMx/Y
EBzY3axz37MpeqC2o98TLElHDfkvAG1moYmj61tfCb+eVnTA5pMMq9cgts29Mc0vDeP3qFktJyYH
0rYEsYtydy62krAmcpM4ecQrgQrgMSBbx7AUqDuG/mZ3hoEZhMGdF7Jca3EyLZNimA5t3B+SXHSf
I3MfCl5lNyn5QMZ8bSMZHjWZX+qw2/u9sDdj17CR1Wd3XWXjsA7iCJxAYxX79xHbhcFy7Nqndkxu
348xbii+wGxN1++j8l9Sqn/pZz5EAn/44//KhGBhYen/e6HXv5xg5y812/6o6r7/JPpS3/uHFUz/
jUBgAfQMsJCn0mR+tIJJ4N3AekB/IONy+Ks/rGDmb6Q960i+TCk5wxlMFX9YwczfDMKr2PsgJraw
XRv/iehL/AlUwFqHUU3hsKTBL/wgNvSsNtVwkOQrSeX3Bek1CaMyVQ2Al2LCDYtHuuinX/BG1OX/
tNZ6/FYgXCjhYE7BaPigyErKOBOa5uZsXJ+66dGRdwI9gJlgqU1ewn43YJEMcC7ljyWBFna9LLRv
5zij1EncUbX22d/JEHy/+b3JHgWk3+jeg03sIwsmbn430Z50HSw/jxU2IKJ43PCzLaLlD0/8X2/G
T04xtSj+KJh7/xRCCA+hmidgt/y8aNaGPoWDR7hJTpBVXj5PHu4CV2w0/ZTgHPWFvuma4NbF7FYO
7tqaP3Eso+oNsBfjK5NtRT5H6X126LHabkErGUAiKiBp0mzPDmGSbyi+V/arjL9YzGNGMu4rB72w
gQy4BGqPLQ897cJKv0yES4T+XfIK5R0i+1OB9djMzLXRDb9PCIg2EUz+xaf+uFN4/9Cu7TAE2YVg
YPz5Q0dNagVZRTWw4ywacSYuPPihiIQy523A/JD5zlILrM0/32upxuGHe80d1l0lhNThhnwYMZyc
Ij/qjJzjOiKUCEk62kFvZ/rF3sO2DtByo3WHLHNQpsebvAr2XiXwF6r2iAbnQCnqvw3dQ95FO/Pk
cGLIIK3aF+mAYm2+WHjVPJq//3zVfzXOuWrebkCHJhpJZYr4UXlIa3y20VSBvt4ETUDHrlj56X50
kUjabw06mbaBNxVem5H9d7awfRMB0pNRPLM0gaf50sP9ETaohdsIp3I3Afh9bAMou2uqDgo7uiyU
NEEDiGVnq6Z+cIyHCDu5VtZHo/Z/MeL/QprM1Urwkso7yjZZ7aF/+Dx9G46jQ/kf25MEh8tZp2rB
UJurgbS+vLAWXii3+I84Ttl7vHUn1NKN9m3MnwQyuVZuaovKaDkui3HY/fO9/quZ7Kdr+zAwh8Ie
Or2ZGZjyYQ77jYc8a9YFGUIu6GoyFupzm7grHZvWL37zn/X9P90VR82xP9yVhssK2TjmyJ+ylaCe
UM8R5Tt6AAvTTdBvEJCTDaSHGEty2X9xbvkzPkr8/Ns/ynbjvk7bht+elNHaa8CzZLcyv9drgx3d
F0o4BMai4on8tVNFa0oJv7gAqV69P72aBnBET4mQXe/DNNg2TZjpJTeeVspiQLVJCRMwrwIJ0B73
1maRrRI8bCCyV6WfrQwN7hi2ydZ5IWOIyAPI8jeCt4PrWzmQGYzomYAbGt/oFLBoov6Q1Lx/8dD+
YgkSKqfUtWzb4Rz54aH1HVl2GrFcHNlioCreBqTf9qxRY8xxw8a4BbOMZonD0dOl+9u8EN64mHw2
t8wnv7gWdYc+3kHDcKRFJZeQrI9+7K73oLNPbb6KcJyByV11wyOmC6fWF7NN/4a2ZPysQdEqVWrD
jT+Gv3qx/2p6RZNuCpezJa6gD3fD8CghBxMeo4Q31k/sbV8Mq8ivL2Ef7sv5BHD5tg6Te88qzrmf
nbTwMNcapU+CP/1wC69nU7rh11/cFzU9frwvnMklCyzJJNb7dPTDi1VpeYJsjDpBZgEpDId93YZ7
WXImdqyzXVebUhRHSYccYx5a7epqxvYv/CLir17uH67h3U/ywzUEPcAKbKdskKhll2a4kNwVsiqf
miDf9VN3g7MG4Vx17JIHSry/mtV+p35+uAnskMjZZR2RLpvBn2cXH5xZ4PUB9ZzRwxXDQYeUoCyg
2ctjwJRuh4JCRLYszJZ2Q0ohOFtFc7AJRuNUTe0W++TZc9LP0SA2fn0fjeaeRtGKX7aUtDqKa6CS
AgOCgNg82d53uLtrG0E6gNyNgcpZ/ZUV11t8gxRKCbmYxSmPe+Ils5U7mSuPaV95fd35bqSNZyXB
vhQYw6ts1+E5oqFBjhEGJh1kYdcnO+Gmu96JoGRY7NDcfQ4Yp3aNgzmHt5C394VjAmGTG/W7VIuj
pqBUBYTOFP5p7LIdlfodAVKbqGTGMf11LX0i0iHqN/pG0W9aPds1GaIC9x5x61qFlDs+iBo0Vche
FlmKTVCYK52E3b5BD8ieyxT0i6u7yOZc2Wvr1pFHGiNrm37/hM4IVTDfcRAi28X0702xF26Akxth
h2Ws1L0Kw5Non/TkW2mnu2yIr+gCliY/XpvtfUB/TqfDlaAJkIR5+QN7Q/kytgad1mghZp6LfAFL
g+2LzBztZAcLMcRLyc0nEGntIp5vgqdpPNfhy0xCYJZQM52yHVbkDvszCIqVH79UAkqmiTBC19aU
iQky8ShaieXQEsQ4yWVjEBsbsmwndM9GMv707BjM+MHDAdh7v7etmPQxc6XAC9OUffaHs6ezkcgI
FneWXvw0DXuO+5ekMFftkC895mg/B1dZVmuPpR13FwYLmsx+tqzVtTC3dzaMGO5q7/IAqH1miouP
I2RIF1GfLXuyQMGhLPLsW4KnD+X9JyXRDmVxBhjweSiaByFVYCYNAAq857KwTr6O0kg0JKYAWNUJ
rWInMqfOqpi4d/bzCIGhm22EfvXS+GqR3O6sw/BZdBEf+s6njmom8GQMoIQ6rS9ASCnVEEsExO/2
h6wTdIoj+hb5QlLsdd2LqHOK8QxvcXR6Z1fECwTz5JmoQHUGNi7Dqrj1klvbfnBltQ5KzA5kLOAP
x07AZo7Y3ARbv6I1tbRTj3SjCWvah9he1GKIZ4YG8G2ObXcoG27cQ0Vs7MhQqdljh9iChZPtXRnu
6FCWNPK1bkZuixncvquHZwu/dOUpLDxEJ2yjSc2ZAYAYMj8Cwsj18tChy2Hd5uXaYJfYhvHawrXQ
YueL0eVUeEJ6Y144+XM1kVWGorlbhBOpf423rC251sIvjp4vxwn79Xto02PjErNJcyildzcX5LP2
X2oD3ilWumWBqMSsXQir7DjQjeQIjur0C+ffZR8Ny8JhG47nNplurXStnmTAYPHTQ8lbqOJwDXR2
Fc9HNvkyrAbwRDl+62KtU2rXvVNWjtx5Z+V15joJjY0/BBsxGxyYzAXBNYtKw7X4ra4IDeYbUkla
oPuttNB1zd/YLk/cVd8lIsB4YTyQlvXYIsUq5oz2FmFmMlgY6LdGmmldCNE0uNFbOuDca3/b9sla
xuTktewFymLV+V/RWIMVE5tQGFtovzsPqWrPhVF8OmRIPjAyk9RVbEdqRFZTbCqyubw+XscuuUe9
s4ps7t94GEwHKC0fFe2G1YmVjtTPmN70BIEmLgNf0kViRtNaZahKdhZBA3pzIM5zG8wS9J4JlarA
3wHqgEiaCYxayPzRoCpq53qZEleOSIXEqwR2Z4hOrj+6ZOBQ9F9amCPqpl8nxDObiFJz9xwW+II8
cG4d2uLo0nfKDv/QBNjD67vI/GT5946sCUMsaBLSw3NRCY8AHHxjK0gJT+EGFLX3OKOnHYxXz4J/
6W1wPexy4ZyKmAyrjVZHt+OsbRTLg9D15Txk24IY0yEsth1vjVsX58gZ1vk48LPKPflbVUDzYBK7
cZZYXfO9iVUXY0HlUtpryHTghtqIY0yiuoepO4Jj3Fn4Fsw5Iq0wI/yDyapKty1KyjjVdynSu1In
yglfl84ngchFZ30BJoVAvcfAf6LICwKKT7+u8OE3aO3s+XEKEOkaGXK/YtUD+OrikPx4Mvjkgy63
faRSGQFjmck6j8p1QwpUBc+KfPdN0dBS6+BtJVejDFiQUMoEW3wEq1wTT1kDqzfptuSx75BY72SR
rvDib6PAJbNNHqTv7+iKmQ2KkF5uSnmqmIoajQW6awEP6/cliR8NgxhB6b0W2pifbsveXhmpj4yJ
NToVx1D395FxtGqHUBuaYIkqa/ooR7D+1OaZ8j/Av3SrZq65wtY16Ru1DFN8OqS9geDpqUkJ6mNB
U6syxLSjyIHkcdMJ7T5CNDrkhTj2lFly31p1OPBrkezQmx8Gp95qgovKqO3oxiGj5WlE7Rab8Zq3
boV6E1gHxyZ2BOr/BbBY1Iqhc+VqjixcY0Uw2c5UEUuoI5kyG86W79/eBXtdN04NvyqWYqMWopzO
td3pG0KTKBHDAHFwgjNLpODYMFJx+saCpXZLbKK6ql7BGUPkVVVPGbL5Qa1S5Xzfu9rOtFiepLZT
u5uhDzaVdmpd45yn4lS9tCX67EygWGWGN+rt2IInq4i5NJC0t/rGpa1dDnJl9yyBrrZ2vTMFmo0C
FoWevokt7yZtvZuud266VrsRtb8Oohcd0YfaaAV0w4ZVqNt7KcUpw35ZdGiIS266mVynmNP1QIpB
El7twTiqP0fCgOmK+sz0HiQ2u8jbW1W6iyfrEKLv7qR+DEKNjaNxdmpW5ro8JCO2RW1tTT7RBuNL
Qpqb0MxLFoR7dE834/gtKM1rlTtromPdhnESGkcjxhjXt9v3sg/XpDZJwkUo15lHP52eaN7s5ajx
Vt5rEjEXG4+k+GSmxI5pFrkLGf1DoGYWccCi2bqi3dqM23CWR+SI62KwLj2apsItHgIrPU2tca59
9wEp7o5d5UZW5kENCRyeYLShCU7+biR5JOZ1nVA14bylM8MT8SAumv19UIsnihjhQmjoe9FJsy0k
BorqRMX+VPf9h6pIEJRVd1QsIJ90xpmBF5EKvix8OlQswDYVrgDPUNtwz6snGTMXoPxC0vidLDVP
xB1S6HlL2li4N9DDDaiAUVel/Zb62bkdYg1V90Bv0CJwNXj2bRTK1LiOwOnu7F6c84BfvjHn4hDp
/hsNwbtI0584De6j0gZcqaHT9G9IK/zO+fsIy/prK7yTDMZNTBkxqcdLE40vwm7ummS8T9mZEZtS
kDlpPmtFspHhTTzr62jSv+ba/DKE9Z0JCApOB3nNxlGqSlk2nLB237c5PUqDfTlLxpJQSyViolnc
TOaJSuBXw89BBdvup5aIVVa7U+kYS12OLxO/HLlQ/1Lp4t7nXuJ+XU3dG8aMW6fxLyZGO3d+kbH+
lAr70kflnV5Vj0HKi1cayBjkwYlfY3NCbT3dGzpnF0ceOHaTpAemqsGNY9Y4G7PkGvr5J52uc+10
z0Y939s1XJAhTz5P+mezJGuF+aYhspYJKjXPBXhC9X7C59yJ/r7lNeS+Ij5mHoJvltf6xraS65ww
XIXG4s5JigHVYltsM+egB2JT1dFLyobLe4h5OvA9TlYR7WmrXzx/IsGqZvEP5qdRN4+TS80XqJBv
GMdM089uZCwbHYkvIF70nezlW5zA2aqgpZVZ/o1HhgI6nH3PG9upvZ9INiYlEIvBgmcJrTTIVXQd
JP4MxDqO2biabHLiXmR1aCAnOKInBuwJZgTnvY2oXsxxXKV2sAqN+ujH6XbXpdkVscvnEcAmGE5U
ZzvRUKTz2ZlNSxPobBO+Yuhfm+1bH3TLYSQFuY5wL9FxXHKLWGom5kf8nlZ0Hcpkp6YQf4rSRZM3
LNm8/hOJQiF2JWyzBA1W2cs82gia9Q3Qqa36TTYh8JKzoZqkwvlrAdI3QcUh9NVQBpv2uXNY7Azj
AI5/bSC0UlN3lvWAuFZpiLYss8gR54wQW/s+oa7GsUKdoNQipDbPUw4ZSR3S+Df2a6izbPAgwmSe
2Kh1tNbkec66bQf2Ry2HMZHjRdcAS81XXlVv5WyeE+E/tBqbwsFf9wLRQ1JvLaxJsi/XVFI3lraO
DOTgunczFt7eYY/faJyyWJ4942rozqWQkF5xedhsWl0z3lVts03snLYmzNiG+arMdq6jb3JH2+Fs
uhiNXB1QvB+GrlynM1tjCwEnNX/XCDasrQtRJTttvgzFmzq4qhU0aDkjZ+2W8ItTz5nKrXnQ1npw
+CPfXHM6het+Ukf8ueDUyTGPyCsshfqmLLUHGdV39UimZ0FitP/gzah9Jro6BeBVzb2zK+swE18J
mm+rMkAWZEzvpQOgx/MLNERlxCDzT3a+czGVhOWjuiSLAeXULMysIKZIPiPjxXxI1Zfd1ijFcjb4
N8f4DjwsR2REdzzqgmQisJYFp+TZ4S6Zm6CKNhV6QB4D7iaC7Hm0qiCh8/KXDuHPNSfI9PcTpsVo
Ukf6Ai1YrOa62t95cLXV1wTEBpLqspduvcWmvrcd46yhL9UHb5mb9VrtPYKWQjUVAtWcCVhIBIeE
ImggsmArBxkz5Zxgu3Y7ZUeTDCxzkgdcODdYNU6lZOlG49ARd9Xmj9RX9qI0jnWF39Rnl2MZ58qi
lunw6nqSrEJ7P7wywtgirQNJIJFtnLOSrQwoH1yTK0MaRyfBr48FLVU1HX6Q7QsQBMuOzFNedyfW
bqckvcbW9KJGkegzHp61R7yxUlfkaP4aZ8cW3JXEHt6+lcr7iwRuMPfI71dhE6nTpD8bK48orSS5
act5oW5hxPFOvU1QGZYEwnNQR9KKEiikcKTBrmag4anniXGL0Zot1RuYWbwNlb5Ru1bHCzjsU8/l
BVdUq9qnKMSbF4TGYWozKkDy/We872Spe+D2Xqb+pZyzkxnqOK6o2RThNpfEV/bWfhLTi/p/vB5r
DR2Sg1PTcG5jeFRNaHGKs9ZeRnJ8zZXxm9QVqvvQIALWfdSMquJCCWn2vXXLpzHt8lNuMbZUSU6D
nq6qVsH2vTL5H3XF/3fyTyzKj3/fFkdL3zbf6/pL+3M/nG/6ox8uf6NTIHSddDWp9C7mv/vh8jdp
CslEBf8EUb9Fo+GPfrj9mwv+1KGDxowqYKT+ux9u/2Y7FM09i9gKGuXQPd4RNP/uZv4uZ/j3n3/s
6QqFZv2p5uxC6gKsAw4L8qeD//vncmuDH4ZeRjKuQFfd0GSGKYZwEdyUFgLZZErHyIUT12MnoQOi
/ARbkYYHMtkQXSHRK+WNiupIWYCmCV5huC6nJ9LQdvXQ3GTFcDFxUzdpeRyqBuM9K+yMwUu+znDy
eqfZF3Fx7nOD3IDq0tPb1VJ37zB/mUm/jhDo5dgxYyoB0zco6tsGF7loxifoBgeUj5u5zWAHf27x
VNVuAwYNcwh2EN/vjpBdDs2sTZARwl0X4Rg3dwkZGPponWU23IaBXKeAEFw2MW5wl8fBfekEb6Vz
DjVUUHIKnksSpSnQxHyVph2l1R+nAL5T35Iyh+0qOE6UBgpyAGbzYJfzpUJ6DGwKutdibDhnyPnQ
VMV+ljt9qEFNn+28weMB1x6dma6FezGgBwQzEpMWLYdLL4q1QVRo3xfHZP6mTkKl3S/qsmN16QkM
pu6lZ6ewGS5j4zwmmfYUcQrK2WuNOVY4z773Ru2BmMbH0A2IxZ5RDDg3EbcTS/1OS4xz0g9f67i9
tqoiTk3MGbyT6by52bC2Az5FFV+jNHmBSIuPkkw/Qz4bHDU6keKalisnaW+00burtfhatdoG1voX
mWfXqRgvuRsd7KYFfTAv6PRu7T66Gwl8xNMffdYwfImq+eSE2oNZVfBPphMFx/v/fJr6/wEw/URy
2n4vLl+y781H3JOaNP8f/el/BqVJ6ry1fz9L3Xbf67b4P3fR1+LHaer9u/6YpqzfOFyr2US+Typq
LvqD4Oz8RkoYsxMNOx3YkJJ9/DFNub9ZaChNdnO2jrZFiX0aNrXh//0v4aDogRMBigj6MyE/zn80
TQmmyZ+mKaTAEKNszrpo8BAQfej65lEf9GncZFT/HBi+DCA6y1OhHXLX3tRVtRfsLtDgQlDAnIhu
rQmnG0G6lDaZ66YJiJ6ooAWVO9MB9UZa/CIw4+9255+q7i6bpqP02UqwulNCWsiy2fuus+n77jAV
9kro45rSLG2iHosMOVeYEM1aJz9t0zXlKdSZDgO6Ns4a98KtiTo5NMxtMVBoxQs+4/BPrRycCqEE
VX1gO0quVLMJiEqRSA0du7i1ZXKyB84bAgj81GPAzsEhob5roeyH7sXp4E3kxW0ovVtz8G+TaLhp
57PduqpHdBrC+EEL0tvetfd5wt4CMzWH+I0YwORZVA5jQndT+MHkMDB3d9249a52R/4VUHgJDL5N
lgkTc5Lf1hh5E60HM/HmzeVu6It7QMqoyp2NAagfxd0JYyLyRbznnnWCjcs+fth42nBj3g3heOlw
q+WDscuDHqMSbr6o/H038reSHOOjiIsetiuVpIo1FTeQ+UGWMZQm+lQRZesp2kPmomadLmaLbkCH
690AnlgGK0tvFw1f4mG8DYsEAuqd1BvM1mBkjWSjA1OACroBprEDK0D77pt0rz5i3nFqlhExRo3L
KmDOpKc4q7yaYGc0v+iDq8v8sdPpWkDOTeQMNMIh4LGS/6SjmIdQazMCRtY9An+OlhZrcIpCJ38Z
A/s0INyYyRL+hRDgo3rh4y9VnfEf+rudN86wutIArXp515nPI4KgStV5XFJwfphlbn//JD9tLv78
nNAvUX52LDUX/CkRqcUokYdtFFCmhOZT0B31h72He7JDcVdZAHJTLcbp/mxL7fWff7f8077GcgG8
gUDTmX6U2vDnz2mHpV7MUCmArWkHtuJhqh8SHPc6Lg7VLU7T41wiVAso5UWU5jmNW5Ag+7p7rBux
7rz4pg7IftGqh0y+FlV3CqNrpNWnzB1v//laxUdtBs8EZht8RscVahP2QY1gF73wgMbhpkvwj9Nk
IC9zG8fyOlvuQzjOAGrqeyalmA7E0Wm8ZzG5X6v2qADiUK1/cev++nJcFgPPRnSJ/eLnWxdBZkNX
hEC/0ji+mE6zKCoIv/jOi6l+pnfV4UDa+Klz4wck5qTZW1NyDgyyk9XFb5zXf1/W//Z9hxv6UYXH
HfKw9LoKZ8dfq/3wj6PWyEfNnE0fIkjLs6s+lVZ1STNKcUZgPbVS4W7eaOQ+FNZmNjE5zrAMlolt
Qc+GoxIpzjkmpefCiDkvPs3luYiTT6aiRUcph10O30EG4w318YMCryPw4czWL60GSOZgpt8HqGzq
4NuK9DWMrQcROFcXyb1bWq8FGLE4O1WRdfWEt/GCV1ezL3X3kvdgMBoKIHm5bPv5Srp5zyW+E9GR
XVt4QkdDnCX9SSvML51tn2onfc218C2Ly70nqs9pGU6gzzERlDXwZAPDofhmqdWByKtV1dTP1lyc
Jt+4zkYCUnlGGMpnTSIbVLj9/lneUfyFky+6wbyaTvDY2cCV01MQw41vJn/Vdc2xzq1LmNqEUsN0
69JLZyZv6tIHGMTUGeF/i+AIZqz1mP5prNsdha9MfmtAy5ejuKqcYZGzzoU8nqJ6nUegdYVzcRpr
C3/0tS8KYO5Vzj9S//Mwy7PmoZxCwk7xy7foMplXt0q2lbAT9obUMXvX2bt19eS643LSO9zbab6c
E+vBjr1rG4av2tQ+++TBrbkTizhGR2oqB3jUMCpAEZymGumVgQ2q4YWaMDEvZGyeRRJ8I2TgRAHy
Lao4v0hna1b0g/CiPwyzswcVf+0y6yjL6iaZIqSFLJhJS69Nzru2b1+IjUdoEZycFqK/Bhyhw3JO
mRWp/9C160kL6GxQeIuwUq8L9K9DD4qaQgei/hIf6BcSFiQZXfalMtghzJb9Wfcp6JFZte9GTFrv
1+rKcd3D32pbcCxTS3da1/VT5nwOTAs6e8ghIumNRddRVaiG6iYYV2YYPEqfhn1eZa926lzG3r0U
U3YCRnHTpG9ZyTCaJE5v9NurQiuumhPuMf/cZDF/kzYMnKhulxQz9w4jWPJqJAb9KYQ4cPNCqs9B
5SnMWrykZQ7xhRhwU7MpJjtQICiYs38k0pKHPGTjyXMGHF0O0FYHiEqSvb8Vw/CVM8E3fiLYRN4X
p3kuvWBalAbBHEPH7mS6oxXAEyTTdTlijcB8hRsBPQJX5DvQSlr44Y6p4hQkP9zXorfO89dpTPEM
1K2yvo2wqzBmj3e4kZ770tR+x8OZzcyPVANRR5ZRahytRpM51XXQfhnewe6TL61RfS4IZYeTpILS
7wNNJGunYQpUc+3ETm4IcIuZwVvmWXSa3O5OONqteseqPH1zI+fCXnoP9ed1sKjOl4R3UG1lEDjf
IOkhQJhscEh9itmM3jBBCeoa3+noRm8tA5G/mHlKgXP6bsUGIErnoQ+9S+MinHHZyxGmgFmGqj93
gngxcr59SNNgr+JbL2yf2fcxklNsi974uQDxvnr/arTXjziWKQLGXBZTXJi+ScM+a457Z+VAO6fW
Dn+/tNpPX43euEFqe/QDgO/ehHHG7ZwTQNNnNaf4Gf93ImPMaVGiN+llNo1rVaVvep2e1J5XQo55
5/H1KVg2rR72TlYA+3f2GuqdHAsMEXPXYpy/EN/EspHTxVbeT+3B6ixCvRwYeM4FA9ir5lHzhj+j
zwxataX2Sxu3Kc/MyJxbOGCJnx2SYKDEyVSvx8mbZ4/nrra1hdGLdt26BXL4+C5wVJmRu+HGU7Vz
eMlFdQt75KvudS1pnYbktcUZObCVLoO5X06UMNWDKQznNMaXRK00pfR4YyFne050LYv6MM4Z++Ca
goSC1zCAdSui1i9YTAoEJRNti0LwwDq7eo4KfkCI+ESzIuhBzb1Xt2cagMtQnz+pVdVgtYnT/AI9
6qoa96Nrs/IoVjSggXwReZjoYm/n4qBuPHD3qSeuVQQYPhY3vW9eop67oMXoZ6oyO+Vt9hqZ/sNM
RYO8hAe82rkTH/WuelaU/4W6XbGerg2Rrwt0UFNvQLKR1bKrH+gaPVBBfk5jPnRAGhtzLOq7LHmz
KNgQ3cGPru1LOIiz/kX9V6V7D2XXfy3zcywuHvA/NuPMTX2Yfa2qS9eaV3XvRiZY9UndXnvIOuuq
HnTkSwZD12LeP7rhc9kRUWXpR0G+k+jVXVXThmtfDAkPy+fFNpIADXnuXcRkXN+vUNrBqxdwiyaH
b9Cj7NUnP4Qa87NFBpaplc+aBqBG9rxN8uSG/rKPDaIThwo3a2t8q7Lp4NuqFJKzCkyeuSZW8r5v
uk9gFFuOfSyAEwSszvZuyK06ppRCCDzYFGo9buP6WQ/C19wQ1yCbkRYJGzGT+1BHlcpbAeWUaQ9d
vMpmdF7qL4ygeCOR40V/jEtoea64d0znIRuK57n74ozRUS3darsVDG0ChgfZMBUxtdDHGVBXenHq
6yuii0EcXkvYb/lQ3o22OHIyQ1pl37Okf1cddnCfz0NuXpNrVSeskHx7VXDNlcUATb3xtoovGXWx
OmCglrpZLefmos6qkxp6iRkwy8fsiYpK4FELFpmtMbFXilPDRpDENZS15H1t4B2QFGeCUiN7BBHh
oKJW2mDrIG1b9wuTQ85ClPIFaDtaMtNemYN2/85Q6QMVKRgdGjN8tTQP8CZLB4qOtSXF84BLdNGX
6avancex9j2ZnaMEYtHx1e9TP6FAU0bGxmx/FjnLu9rWZz0DytIF6NEwWZYN8hRtOFE6RFEzh3sI
MNcxNK9eyTLpOirkZ6kKArUTvvZG91wM2jUOrmRhAXQw2YU4NnfgPSbHDbk4IzMvM0lvOfAe6hCC
Xef7eqSVzNOa+zBG3gMxi28esdEpuJEpYrWpkFhqo7z65aagKc42NVZFyddcrbphyWPReCJ+Rgsl
Dl6qrdZA5+clGafkDbncpQ3IKakHmqY1rVGrZ6wnk/qYdfJ1zp3vTTPAMVL73IKWywI+5c4J0wGm
g+Lg1JRpdWRpfsyiV9vttZf1mz746LtMuo2luUdwRtb2tNQTYJUqXCT1/O/jKDb54H4K2JyhKNu6
afxW1mwGjJw5afIQfzigXyzGUQOzw9flNU3YIdTET68lVYuKRnBttGu7C17TgRjl1NyOuPZ55774
HlsyXfIq+4RMrpvyOgfIoWjJp2xDPDQY/mSheJRIVa0bEYnbyGFhKwNcmz6Wv/chK1oF0qd9aKTa
TEZmBgIvvoIeyKZ4XAPyb1b/Td55LeeNXNH6VfwCUAGNfPvnzBzEG5QoisgZjfT052uOdc6IY2tq
zq1dZZdHIxJ/ALp3773WtyKy1dveoo9d83etyL4NPe88NICXMHC/uQ0GbVdx8GwjFqg8kne7wqDS
TENDfRBus0b7lrcB9ziwmZQThenlCG4L+1kYchu6VLBZgOuCRADbj3b4/5+jOHnt9AenbS5iNGno
6AyLMoZvGDDRKpeoiHKa0lagnNGBfWNjZljbOIQXcY1+FezjPrJUgeM3hDVxu/tT6XJK7fho/RAv
qEGT1fc2ThgcxSjMRRKDx9N4YmMDrKujMX0sZ2s7VzpCENojHavaR+oBrOXrNGkOsCkqZmDcckhS
Ibe1BKLAFDaxBK3wijek7Cm0pHlTTkDzarUdBgzBJ+lQco1BudTscN31CfcK8+SVIdoPyqDJTA8K
Ypbr5HkUt1qZ8WALuJ9EcdzZjf0N12C6soy8XRlBBpySGWnbVz40BMLGHIgunk5CYJmBjGvHutqM
Ndxp0VnpsqkjJPegYbbQBkISTZYJDr+VJe2v+mhMe1xHwMAtzjQ0ts7Z4L9OrQ9zdwi++R9xWpFk
8Nnm133j7IC1XgSRLx//ZqZkMMqQ3kRqrbOWt/rxx/RDo6UAWoaop6i7q4TZJzcmz1zcZw9Umvep
Y9yY6PQWWWHHSxb9WI2ce+vGIQl52UjWLo8EV/zXzUq6skVnbX0bsaMvQodOHlNDiOkABUK1x/bB
zVQ4pMRxYBAAkleA7wYPxhE5aI73wy6RK+SRJNbCIWUtyV7V8a2meFw4FTsy+b06imOqQpMDbcdw
WLjBVdU3zx+nN3pQN9zIF/5gNYysIMEYfOWAcm51FifCoN4HG6YDS9kH+VX6z2lanNQlcg/lR5e8
KjlC2lCJdOHJmrvnlrq/771DYLTPrc3LULuBumNqM37qiNGyk1dV2mpCbLOsPHjqoNkOV+pwodoV
Ux4yHmI1n7k3Z7UMyCJ6H9v0vdd4F2oHHIhYg3g6UsmGAeQHXCFakby6Y/rIPGKdjQj+ol11k5fR
qq3rNyfytmZ0E5f591jTIKuijU8qsHDVtqND2wNT9FAXRVO39HrBPDv4rnfePRpYhCAkrPiztWhp
whU6S+LwIitxbTjROsHK6AbJruzqnR6jY21MOPLpEVM8zbmZTacdQQtxb5HdAzKt7f0luZUstCrq
iLly6PtU1ymfkYw55qB2uOk0l/0cHbmGrrwentDOourQIcRJ6CZ69kBPmMVxeoLKu/qAZ0+jGhXz
TQf5XQ50RRb9N2k4O9vYkLPyxMaKVbu/Q9b/BGvnfoyCg2meBpbfZZ6SBjcmoMGl/hb1dNya2l6K
gULVmtifYaHJqvpeVNz6DHeAjmr3Xs9WImiWLgIeTUQU100QvWZg97lf82u3cQ8hyFxj4Pgl2fCm
Sglr2CfTJn5PEDcusmDcubW8q6S++7gH9YBrFUbzTGjcK8wqxMEgHrOWGkNUwQ3+733j/4in8PFv
Omufxwb01bAam6ajOzy0KNU/9Y1yJhPFiBuuwt2vSx2HvqvdqwZAHfX7oOsoyK1tWC7duNkNcSOW
c4wmLBk542h6/je9Vya/XO+Xli9wVtciZ0z3cDQzE/719YxT0UpaKWw7bn8FxmuFuKeLDnHfbLTI
Xu+SUL+CpnXle/UBi8ChRHcvaTzkPHIGfQYgPs5rE6NnQ/skENoXHor50mAlqNcahzKLUj+xoq3d
6rdDq23bmYU+b92ndEhv1UlNyPDk2Ql5U8CJUKRP9YmQsg3uPSe5MpwBXIK3mlsEu1mCl9RDgjoj
6+dxe/EyuPUecp3uSlXFamyJRg2Ajf5dI0uznpo73U/2EtJhl6RLV0NdhALFR1DdsLoFy6bUj3IK
V9LGOFuPqDU1WhZIKQohlzyDm0RkLNAlh0HnpKfBRpAgKVMJamyA/MLrQcliZvGrDGuWVeTPAzgM
h3OCHQF80I5Rq4pcOgelR1MIqfkxyZ9TizuXrZQNr0SRN7YHd/SuZ454qWHv4VPszYLeD7MEI4Wv
FtMqM3EPVnRO7MQCa81RO4pfe8O+q7MJTGGRKOQ/jZBg2ISVf2679KrhEYWDCKDQwvDQgSvi2Z8P
oWnfhTY+JaI/bIvnClLzlgiMH75e7WoLuXcznXttESb1xRyzpQFhjTMsvu6M1X20TkDfT2mi4Toz
z1ITf8NB+csEwtGFIQSufPytjuuKX2/HEhCF08aetgIQqK37DIQQI8K9G30N7eQpqSjT1LL8Nw+l
0lB8fgoEblqEDeSxWszDfr2swNfc1QF3EyRr8CjBZC6Y7MUXEXEy+2g4f0RO2nLhcYJeTryEbmQw
TsuOQw1W973qTU61sl9TVvaBd9E4HE+Bsnixp9hD96wO5JK0y5rfYqhu8EeLYqCRoJ4Chb43nNfJ
TF9TBHaqw9mQDZu7zXNPrMgU96uPNE72zlRByHI3x43h7+uKo7oPZDgi3nEw62dwVDeqUzN6ahuj
EQU5FRUD7RlTnWbUGVSqTa0M+mewiTdOQ4cId186+1eqpYVh6qJOeOo9akzhZopq1aiVfv1sFW8t
3TF6LGwdOQLttu+fCwp0NyDdPcP9MNbPE/p1t7S3PF/3ZVE+035/Vvc2uQ8Enq9JY3sVcf3cwbvr
+Z2InLj/3PuB4Zw1HxxRPbf0fjGcEn9Cp0D9+MeagchsG8Sc3Vw1SBuhhyDmf/84crMLQ9MD1kZc
FQWN4hcSl4CrdN0knCXDgLoYQQyC0C7EVGPdTCE7m6ajO3SZwGX+lW+IfAv3eR/qlG5aRwnrg6Rd
xikVDhDOBHu39qQ53an3w5ugIDat4yuMk+YRC9kx7Uk5oOH92jDJm3pKt1D7oToiBPk8q9ZlWFbP
mBgXNZktQ0lPtchw1gCxpt3KG/W9PlqVr4nfPkUUJH+s8v9ILPW/qULgOf7vKoS77l/HuOvaf30r
3v51UbTyX8UI/PBPMYL4YpMYJTzXYJN0WT1+ShHEF9zCTKSECjTDu8u/+ilFcL9YhutgG4U7YkFq
+JNiyv1C9hkzyJ/gkX8WJv0X/7fHOBHdFssXEUsGv/bX1Wvqw1qM+N+Z1orrUOBuGfAu5S+MOyqN
no3kFAN8A3Ds0qkfkKQ2yYPLP/jWbYndwQBBGVJq6gDMdH/j2gPFN/hL0uLdr6pgRWSEnw3Yvneq
Ao2wYQU92vaWw5MB+kPwY1h4wFauu7hHXn9vDRcU7Cs9vg9zA4zle/ktaLOlV0V0ujE3pva6cr8a
+uuQaksYSjAB8nUYYMzQ7dWEjlVItPC1gavqyb4M4i6tHFrKtH09dBRhvlbjWtSsBl23px49bXOr
568N6KW+FUDR8MPORNm790zGVmEU0lmo90SqbFGKrEU6rVCXcE6FCoH8eqrDlZM6uFXoJLXoHUcU
EGxuokbjzMeWS+sgXN49QaRK05VQBcP9W5SoIOPlUL429ksw5awFp4arh2eDLpTo1131LJGveyQK
dC8kOndOfZvO4dYK4WLjLi1kSIRLQm5tejJD+GvATw37WzRcWvwyndUtOWPvMvJ9cw+lL+W7hoZq
8JW/oQSP31wZ+sxhIlkOg6TSHyCBNvu4RYva07Uv/JkzshneBmNLr4BojJK62Ybr0h5rWV3Bmr6d
u+YqSasUm2BBTEx4qwRv6jMoe7knXO/UBMHZzWm5N1ctaLsQW43SnbucXIS0CTBtcav5d+ojnagW
J/BjlXW6VS92zrvlNEqggMOGsnQXOv5t66Yv6mVU/bxVH30Rie00fE0Ga+uQ+t6Bqg34ZOgrrEXt
nyoz2xHPQRrhlZzNg6Fxc5nLREftzrueEkITTH8tkawCEzilPnIv8qR8w4T65yNnx4BmXrl4myyZ
vCS2XCsRXEo2khVQ4frdMaUXEtGpGL1p60YBZ125abDR0XKnistWSuDWwQZF2791a2Z080hwTwJe
BUVLgfxXe4/7EdK02LqJt+JX7DxU1wnNGhIX2Y87jknNW9z1S53AmyFY8aXsS7CExazv8jm/T2uf
Pma59Kgzp+Srlh4H9gThvXS1vcmzaG2OD3oGTKt7QdLYIYzgxgutM1nTG9nbd47o93aPVTjYe61/
7Gb/Vgs4/OscL0m3nts91c55jF1uosBZMPR9lu14UsDgpDR51T4vBxYOz1PAMRU6aqZxJsYcUtrO
N9t6MkcD+m8HPSs8OgXer2LmdRmrNr2PQkSO0bPUfxhdyWiAoBsbzm3Xb0cqZEv+mEW6r21BRR8t
i0wuXXuCTFfS4CVQwmMjZw7ZmE/EqywmaLajHi2TKF0Y3o9kuOkSbGrv/Yzngi57/N3GMUdMal1h
AAKwG1IUx1SDTLUD/amozqQJnD0XZaB5X0Zn4mjzqdkEXbnNPQG18sEcbiNxhf5j61s/iKr2qfLN
JD13TbQiTmo7sB+3pbFM+B76rY7vI83SfQ//s9cIPO+Kg61ccCxUdTOSVgW/JrvBPQI7/0USg94K
clqmV71tFq0aUOmvDvQNkaT7pJELv8cxydm9b+bncASUN04sljAlpbeNpm1lTGTujOuBEJ6q7zYc
hdd6JHe0A9YNC/ZIFU6ABMPNeWFk+dbV+l3Zc5UqP/emuaNnwazT37RqsI9Vv7GYAnnprgrqdd53
a7iHuECfdTnQcWW5a9qN+rHSIthGn489Yd2Z/Yok5G8ERYalKudfz5dIXSzU9Gx2SIQ/F/QiRCZh
xiPPU5LvbMK8GFM8WDnts7y4jmmWakO0HgVmQb7cArWuocLOC0yyZbj28BTEFiOsCYVrY+8IVFUE
8FVnaidhEatKQBQBu8vRsc6xLpea9lIJ8qa92ykKH+HCruJw3mY9m9nsLDOLU3fKQi7ZvIwIfzFn
PFp6moaW1EiQ1ju4k+3lrPMqElYnVpDBCrcC+3aEir2e5RX5JMtQD28pIOFI8io855zMctNrcBoi
OOqwOMvwLjXkUe0b1aAh5yOvC/nWxwtU02wX/6Gx9VjoJqKQ9B7YCWuhZPbWsfCVIuGvhls0YIc+
f66d8OwxGsghgHferQfTdsy0E3HSN1OucRZINrl/Zh8+qcU2QCbS9saCECcY8RKdIQtWy6Ltsti1
MSEACdOgaduVEgho+ihITxBYiV3n4OjaDVn0t4k+XIzZfYjTcdsOiCYkc9co3/UyvWFXPYVeh2aN
9XzclB3m8Crb6YL1gUYWIJdDiF2zxWth9OU1mVCgsKKtcqgMfccOuYHwt6yVMNqLDrm5M7VgO5kW
Uw1aW5Dq3ay87qryumXlM8AoYK67hKznH2XeP6qH/yfNA0IRL/97QcwQsIjfvr19FMT35eu38Fd5
rvrpnxWx/sXylTTMdHim/7AK/KyJjS++CYsN+QdwH5imtLh+1sTGF+pgG7GYECRy+0ol/FOeS8oq
jBXE/yb+S0hGxj+R56qK98+rji9cXpeKInA8XQDp+7UiNkJEKXqs+UvHw6DX1PB27WbhmPFjlucv
BJNTI7XWTrhIJv70iV3/cY1fJIafFzx1aYVhohEOngv/wq+XJt2dIEjL9JdYVptIu4tdupIGIYrW
WN9pPXBfIPyAP6fHzCrJdR5ogEPjpJlOsj3dm36f56iFc/k3mj73s2IZpK7JCAxRtOXh4QCG9umV
1Ymb1eCKweEjtk80YvjqMtz49pTtfBYOzgFMJWx7mVb0B4iYeLal+DYD1DAi8nU4H3WLKi49AB6A
K7K2XjkmvfqUhkDnULQn7rTsajj0u9o2IWmLUtL5azcRntxVg8LN3Cd5eNsg5OisbBONLA9FxSna
J8Uujjhk2HLflt+JRqpJynauXS88l1nWUKq3uIvji/RDEvmUTLOshxC3xAz/vYGn4Z9dv7mYpb0z
RXAgzPDV8JEJE9BW1oSRR+3zOOqPrs/MM60qmOX+Vq59A4KJrqevvVtqy9myHoSyj5HLcqrn6Yqk
Axo8LjQIhWRytOL7LDBkDQXc2sq5sZz4LaUyZxBKQ9MND7PpqUE8aQmmHjwGuPssYs33mmh2ZUv3
e8TJ5XWQo/Kh2Jk2jWzVdHSM7MVsje8V3vpcZYGrzOkosVAj0GQNwEmrRrbLCrwk4xVYxtENCTIn
xlYjv8yFqYAvX0eVx+wqYjhiHjtCzhZWkq1Dh9k4waDL0KS7rtqdRg6dIq/warbhO11JRHuvdVa/
QU+6ChpQNfNs0pmveOMOTVRSDBCGRYRgLYpQil3eeWxyBi17XZ5TX419AZq54AjVMD9bVI5/7wYT
v7WUSIZo9ies64ATD53k1opSxpzdCATBbLe0hQloqGDsoS0RbZNewsdx4DbLQ91ftqJiz0OjixW2
Csi+YNyi69qDyiMih4dYhhJARkpulZfSsLOHIFt+CFWgbhQpMFz0RAQz3uV12cNPIo4raNW4quSM
zO60x4N6kG3f7LQ+PAsOjSdvCM55OnjblDUPGQUYMlaYeGWDVKclj70fL3o92d2d3ZUHAsaQ+Bhr
wnrY7Y6VJXaDMz22TYviATqzzbcvm+zKHIFUBCVozSCLcTFp831mWMu6qUGiWxN9WK9zt4PTEwSf
0oMHW45rxrLWVRRy7SpPjlPcXhIxu0tHRd+SKQnCrpoOpPgQMd6QkJHd2YPYhjmfShYPLfKB7CVD
cdGN38fRPk3DdFuFvOfMyUBHUTYXGXGmfibv/ILGse0x8gymr5VTzOumnY2F7oTtZVL/0wnv4pgi
32GHcjwGgxYCAW9KwHbEoAEYCxS2s3FF9p0Au4TEWl4y2ackxS6r2SDFoueHRJS/qBuaoKRDQC4F
gWTcdPZNW7L4ZqH5IzYc2uF2uRxnax8Gc7Eldq5aJwTqMTDWOLTYDy2T7C5m4pRk7qYyw2Pvd6uu
gjKlGSAd8xZeUOS4z6HU+KVEQNDAZsjXi6lbB7K6blJctSuvfBN9SWsE4UpCqewwTFykXXYyoq+5
k5B/lxrcKrARkFmXd6HV8SaZvxfB+Aj3npA07TloeBwqk9eOy2BBauJxnvtzXk46Hwqv2C3Lu0FP
t5Ep95BXEQkIopRoA9DkCLDD6tdhT93m59d2waxVl/g2jXRLgbcstO6+Aa9tuMaNPqMv0M332izu
OwtwTN3zoNcDBBUOrKGWRQgfUO+kjPxmoHUufWSWpXvNtjdi4K946t6MiuFSz0S7tiYzreSFgo5M
bWCWThEch7ZcGB2m65gTAviBtVOwcuRZeG378aYvkKeZEaN5g/l2KsrnyhrJNmRY3anuycTCwF6R
xclbrNN1BUFCfCRyU5v9bnS/Fnp1LJX6r+xC8ALikCHe6JRJRYu8h67NCQ6KCEJqpX07V+FR1354
KRsiDhKST/Tvhuke1IAuIM5y4Tm3djLHSxIWYEN05lUeTyf2lnWMTISu90GdYKBm0OZ6KnJu0nhg
iw9N5zLlhG6IG4ssdIUe2kqbODu3Q/XlYYYzi6s4BbmF5/raFcMGSyLRXbp7r2naguWW68DfTbkX
qjR6cUXyOmXYfVvYFxrfic+yWnsPafcQuEGKTjl68wJ2wnCMXqsJPBdZhB8qsGbuCdGqjJcsKk5F
ykbpQr1eWHQ3wuBg0675uDL4bblpyYFmPV1pSQTIfzTbXYJsxrUaED1N8kL/D+Z22V75oVOuPPFI
bjh+k4LX6463U7Z0Gt9e6gXr8SzNywi3wy7tA9sV0cs8rXqQX4+2M6BpumdXiRZxCPfJ6+OH0WVL
7zkx1+A5sIBMAKgQX8agkzwJC4HsS+Z9QAY+dvsKMxBSTBA60Xsf8XERJXMvSD+chbVijIET33/w
enmex2xPqXOfVjxbs43KDdxGv+hS6PtTQd6W4mgkbwkfXjDMHg4MbWMVZK4nIn6tZfGiZiEDASpT
Qomgm1GzjMPuWKcdMa5nlMigNS/hmFw5dFsKukt5ZJERNYzvQU4moZR02xtciFBe31K/vO5JLoj9
+luSVQbsOlaAuUcA9SGhtXs0OsmlrTuxGtQPAkUicIsDiRKG9NI4UGLfxf4NGY7eShD6vqg8fWtU
08ygJzLXped/5bir0piBhWf9aaa7GVTyTKUcLyMzhOjhNadWik1ilteakZ3iGWSQWyR3ZY41nliQ
ZOk2Aqya5KxbFDi4cNB/LTMEm33Jh1UT57yw2EUcA4WooSmz1YCyVDMWVhi9tV30XjnynAO4sAJj
k5rad6EO0nmIZntsvNeSHhJkzdQh2laVRh8DcVZB1tJ4usfpAxWlP8czd6kzsca5Rb4FBBlx+/GJ
uC0J9rK4Nm3j8aMGqIsbq9q5hXGFdgQENIKwoN02JUGWWnFbOew4s0tOajjFIAxpDoGog9Gur7NK
mzaTfzV0ZncQKOOWMjnNRDaWRq2hx5g5Hw/jihRc7oXeWnpRpP5PmS+ZQ/ud9pZgnXIlEC4uyKEZ
8/LCCAAOF9Dgks5c90N2G2bFA2hgPoqBjm7xks+3ZGHybMwT6VTJsGzTUyQxEHhlaW3asiSeIGrv
vWreQx/x9gSVIKqOpy0rwyFOwAMX5LkP2oEK9DEVYocpXyzlHKIHtjuxaHK33+FI+U7K2Tnzfbk2
gp5ueNUe1exS8D9Vws0tRwZLhuZ/k6GPRJVR09jGd4d2yl7tybjJhEBsSDGW2cFbvm+zTNKgdYot
wmOsQgS0GFXLTsfaR5gLtaCE2rEYrpEPcw7veBqtcp/HjOT6oKOiJ6fGH2wCzHvrFS8s3+xIqUSi
4Itj1n/nsvp0BFKKAlJRcIvT9XHIs/h00BBBy6RCNrT2eavLmRW4y9i6HZNnrbGvxEwoG2GhqmQ0
6uzaJcLwQxiT2t3hxnVhcnP0JJoVUN3vD2fi03j536+Ms4+HAMPAqffrEch3nKazS4mNun9qyuGp
mcM3x518urlyQYgT4cXMyf30XkYIKVP5HAdkAiFt+Db1xLWUpb+xhhRbIst45Ypx5cl2N3fs4zFV
hKTNbFs1s2NVmLSIH0GjMQsYGEUaxrj8/3gzlk5eCooSHPkfkSJ/Ms5pcCpsI+PoIuJwMys/SaV7
e4M1fdVIylee+TmgRRyjWLTy6wI5cN1EpGtZYDOcox5MSyUpSGsVGjoy4rTbk2ODb6xzwRvyyucx
wHejlYvKl9dSN/chVvaePMi/eSfGJ1vex9dimbaHjUqZqqxPZ2bkcrHez4m2dEcTwYKvP854s5e9
c9Ayh7A+prG0nghjIH/cN7Wvv/8gP0lg/n11xC8WzQe6Gp/Mm17cdrUvI205at3Z4mBWaebl95dQ
d/yf+hEfl3AxKrvCVa2Nz5D/SVYThiJ4ygq6lzXWpde1Q9uzpv7+OiAZ/nolLmGhNyYzm57rJ1sy
ULScxTAJAAhxZp7G6dGwHwg4/AqH+jwT+lGAvrck+7Qr1JIuLGRPdeutPPCQTCMIcc+4H0goXaJg
LbatC2HArY1HJwrusqne8gRRzjbRm5ZZN5XBjY5v5hipFiBXcKh+o4mqv8YIQVdvabaDvpBu+k6Q
mNTt6wi1o9vpcOCG5KpwgmPJBRYJTjoKF2czS841bEjPiJ5QoLZ4CODULArXY8Lf1Hvdx56l0QnG
AYENKIkgiRrv2h2qVhApzkYd/R09eTSKc9WVd04QzUuseszOmMAz1sqvWoJKUSyfTL2+m/r0PQyj
92KCaZgFp8LqcJR4+/TH4PXMaGjUoEJ97CiM2DCCe9cETdabkNHc6SHlPB3L5wjxeeVzvB0nd+Ox
SZApcLRkfRcGHAtS7eCY5jY3MQUruYIDjjAMmMOSAMjRd0RNhDsZ7f9L61XX9uDtcx+q8OBcKprk
0ELLO/RZ6NxYXuyMHJQ0Sq/nwNl6lka3xZjJYIjCSznXd345E4XngdaSXk/uQAdi7lCDulGTKA2n
6WACD0p7VEY5NTAbRkTbQg32nn3pBEtGa577OCTpvXoGOoj6C8eZLrGXHn2bYjfIeZO4qu4C4jnd
6EdSF6e55gui6Qz82VgMKUKXBOitVqKwsDKsCuF7UObrSJIT5wf1c1jLc1RpP4oR7VMXTg+WhYvI
kGdhJcc+zVAkOfsumR+rOSY8FqipinWKvYtlhq8BZXwfo43q2Bd8kjKXZvnOQf4bKFsreMolN1qt
AhJbjYJPDb679hRWBdZ0jgBJcgptTiPIXMDXIOm1OroQkXTv0x6rQ4JUo09ei5hK0KgpDSJ1oIpL
zPJRfcBzRgoZdnblDk7b4B6P/w6AYLjAh/Dm2FuhG8Oicdz7xODHItCA8BZZUXWbEyRH17xXSl5l
Cmnq+E1yNPGKF6l3L3HePDY6JZKJusWGzfHhFitr9zKFyasY8SOMBuefEqqqCgNLowvUjIeMuVMt
4Fp8LB//qDH+PykUsdmR/ntfnANEF7fRvx7jJoyLf1FtoRhpfxGLqF/wszVufRFQKVy635DcPUvl
nP1sjVtfCM8QBM24/xdq8bM17n1h3TY93TAMOjwIRP9fa9z7YuoOmjhHRVPZbCP/pDX+F546zmX6
0uoXmQ4pV5+Txiyn7zB8ku7HXvHSZuUPrID71LEOCcCyeDS+m6U4jwUhhn31SOP19k8f3X9okH/a
oDCWc3lPVzEFXN/5jPfxA9vXfJkGKysNH5THpAX4VxCTGzRU22Vw9fvLfWx4f9p6P66nbPcgi/gq
xOeSL+qcLnEHcEF2Zt22xkEmGecrnyDtBv5Cviqs4kcNSHAAiJHkxkmx9Vw4hN5sn+fePOqGwKrv
XyoR3Mded6twrIB/jz5gscExzlkZ7bunKXX2Hh6ohrMd+WFkKS5GenxuhmeYxhFyvx382kXPeDA0
GLp6uwxF5wDfVIH76JD66RXgg+9oEBeetu/t8KYlozc5DCLZJfgX1V8XKXAuOHYVIDofhjmiAYbS
1BEAFkW4T7KOTml9C5Nu6MI9QsWbjhadGrzWVQDXtlkH/R+gNwVZq13rkEbPcCvXvqYf1S9t4a7j
ar/ok/dOWOf691/Ff/rmGRLg4/Qcbj5D/fs/1auGZ8u2iCyfHFJ2N/hOCoHWngJcXE5j/E1N+Z8v
hoRUeKbPIEYVfX+6mNYXaen0tr9SrDmfOHCMLAgzjnHKMJ8K+fdvTXwOKVB3NacHdKsKBAIF5NfL
uUls23Iw/FWiu9sZmDvvf0mM5wMxzZrpD9gVg01PjHd4zgJnl7v6sYsz8j/np5CZALpAA3Tq9H2Y
zfNkQb71/XdJQ+v3L/M/oDYc0p9tXqmOBMZX//5PH0oURKVd+JMPp8ZDxdFRijKPsqOLPed/U1QL
+9NZ648HD9gFQY7kTDEn/PVilkkmt5txsczJr50RkUNr7ziELvJZLpViqHb6DRmC6yKJlWf2IvWt
mbZXJg/lNA3bBMy53s0rA8qMqTQSENWdITm07UnVq7Zl79J+2gY9cir+2+tgkssfKaEJI1REhQ12
DJRM47j0UZZ7XEjO/DW0I0rlpOBQXhZtGXAusUDSKyPkJEcQoLiezKw9OWwgoSzKoV/bAe15sj8N
ENDRGK3rLkTWYy+9BJ2WqBd6+ixBddqDeTCnccMWf2hktNbHb7X1NUBOVTkcwWGAVvyylNBnE/0/
dLJtYdi73kD5U5CShBsrQwvhVAi5bMb0tN0bPqHM7Tc8qsSZQw+oun1KERFR7bphiCsNIUz85Gs3
Y/Viw9ZJupcALUFJl8FFMR9cnIqxOwoKmwT4BPGZFHLdg8NOsRIk8VqbmaCgtStjuhxmcCuKaBsQ
8+C4cp8Ie6d0aurthE28hgyzGiqH/oe/Rle2GYhJyUl5N44SOH7bhc/h5N86/NYo0TZYdxDBRbxl
0OmS38RnlUAmNiAamaDUZri0sYs7fvgmJCOlCdzoxaBu3sX4oC+tM5wCkWzLsCNfeiiPeDpxSbvZ
9TwhwR8HRlTGpOP3w5ti5Fp0rEqcYiNdkK0GhxHG3X3GmaKq26PI6YfSx8vIFaj4PJj5rK0x2Y2Y
nuZc2+SxvVTfQMKf456ic05GQSz3ccHoTMpjX0YHvylOhjagvR8vSoORJeQdey3ZG+0CdiXJJOzz
Vx1niA45Wlhz01RkuvsWM5Nur9Z4WXIDOvEhK/pXhVF0JDItNFoJHzczrLUMNkp2VvbeQ9V1+yqS
y16HqxyaOznz+XnvfpjtcByuo4pB4oARjzanrIaFDAlulOOlDgHHwJkrEaZZ9rL2k13LdwdG6W5m
DpDHxbUHUc/ABle5dwN6k4kvoSWSY4o7UkDQ2/DOPHpGrTauwjqAy0myilxO0XRxkf5FerQz4uuy
mJlK2ogiSYivQNDyUySDHRoSsmAGQ4gH6d78m/j4X5krf1nQKVYI5jFc/sP28TkgR2AMcFstJrYX
gn6DR1/pE8PUXpoCuj4f9u+XSvcva6W6ni10mgLCEsbn3Wr2XO5IXfPQherfk1Z896EuyiFT2vFN
rFq2fIEq+mTW6yvVcXZG/+RiX2oxWY4pQHaNR8W6+E79rVSM5gKfU8SjOBpybbtyrSFP6iGcRl76
1WLdU1pTj+cx0N/jRg028YvED105nzWD6DG93WuIk5QckTEpLkDJ2TonNMPaqQe7d028OUf1ffTc
E2Fg7Tj2IvLR0SS9dHaKtG48Iljk/LV28dKZlsPTEG7bsiNtgHWlAlfVXXs6+d30gJBz7qK0ARBK
BKZNZEr/ynjuEHjGd538mJHRNb9lBYZoaSDV/P2HL9R2+UvR9vHhs40qTwYJUeave0fUTlGWxXz4
6oOu8OJDQNzmRL4E3YPv8tgyzRPVuO207Jquyz2j9zMGb6SeTBbVur9qOH3FKFsJqoETbZ0JJtuO
qGF//0KNjwC5T69UdXXodaL1NgBn/fpKIWYlZCPl/ko2/VHpYut5IGwmORSYhepp08XWeZr9UzHM
Wx6YE6LJdTVFB5Hj4hy9B5PpcpLftFV35SOrHD25aCjShCWPCUBktS7ZmKWVKBl48qp03TvuyjWD
TXJ7p636s5EYhbDe4JYjC4FngoWfXNmlbGHWi/ggrPigQJCNRBBrv2YWxp+6vqKBe8iqbtd5Oiky
I3RN7ZQLwhzoDUwNkmfYvYAiJ8BKTVrt11reH9UaZgfM0tPz2M3byIKATwsjT5t9JoZtI7OdWkZ8
yJZVxtG1Ql2NKk2pdW2fhYG+BBHmW9jhW1myf0ZQchksRUQN0JIW+E+Vuja1KIyaYR0ouCw0bN1u
CezLTq5BvQDs3+zX/uDsMDoeXBECurfOMrLYRPlnbklVPxQWc9L/w955LDmOLGv6Vcbunm3UYjGb
AEBIAoQgCWJDI5Naa/X093Pk6enKrDpVc3ZjNjd1kkAghIvfPTzcG1Xt3XqbVYIo1gTyPiT4l6b3
L45ugQ6wP9rvPRHWpFN7l9ekAOvUGmSbZB6aG+KDN8uodXi2F9SEXpJnlwieWoOC0K832/TUOyAY
VFotvWqdAsKuuly3q/j/D6SEf67rpDFfh0QBDQ6L83hJDr4am18Fu3K/UcRmSBZpTl7Thd3TX5N2
ZXcoeOsz2wTb+h9g8DfHI6gUKVZsYPgU6xiVlW+49FB4Vk+797alU+DoVb23K8+VIA3r92wgZxl+
5lccqBVSIZYox/nNgYu3f/0o1BHOpdKdg6FU565VLYmHJKeNgS6IajuCQHhubfdQEt4ucqNBJOG7
sO++no+26JLWHk8zJVQet6omUYZNNjYlYrSwqPcWS7xsr3njRt4IghFJAescV0QWlgptzoZV1/1b
ddR/rYhJ3JNc57nB2bP1niQeXD44C/SoOq8iXrsS4e505ra7E1nI3hkPPdZG7R3i77AiIrLIaSmu
3TYW5ulBPA7AQFQ6KXq6pfPSKGzK5Gc+/WGJ8u2QbyKkSjgcDlux8ImR/SpC7tVXnWCJK3mrTgev
8SZXuXjly2vKxhOK3SC+f7cymoRUX8i7enkS5qrd1w3qzAvMuWplMrFSHrwjI7msX/6mtcnY2JUS
m8ZtvWq/7/5pRwKl68NfNa5aA5HwaG2tAwHpNeoN3bcVo3y0D4Te1hdop/XLvJReZp0CZ8XFk23a
t7+hyFe5yEI+wCNF4j1RAL8noLxu5U9zwCFUUvMh7Une+XUOytdH8bHfH1vU2yJFQCWPy201kXdr
NuWLV00qlJxGEhkLLNogD1tLUwSdJLNfYlMIbrs3atb5jlf0moog3hTBBYta5/mqkesczErWo9tq
zSlWmrjT9IvfuGXZ+DRe25vR2BOJUqL23r2dn21oEmlQQVhT+lnSeT/uhfaxCtpZUO6DqRcMRzC8
fu2JC70AuicVmy6hsPvqzSCCVxW3bxLWccLgvCNgxH0s9SLFcnAxthdEE28uD8oOsbjnp1leXu3q
4mrvnnfyRhX/ZJz+Cjohzskb0qi1SkRZfp3cLQfGi6fGoUVIwb57vAJRVo92DUF8pS4M8ZEt6is2
im8y8u8ssvmHjdfbXD93HnlBUAflzrYZP0bkFy5ztu52xOkJLcrkNy9A2kVNk6qzdUIYEL4y7t+T
xq8kWAWJUqJSCPtc31NrHt+H5arWXOM1IG3j7vQwys2n/ry2/qDJv20C5YISHsQzh22MGf/NX3Am
rcTzQhEvvfREL25r1qi1zn4/kjx95ncirxY5Z10jb6AUpf66DgUqHmye+01L352Js4YMydZmnqgJ
sx1hy25W7CmjFAHaZ3izeEIoIcw4lgNCoJBptdqhxM0fZvdXpPFjl77phz1VFWq3EV26jW72uViz
HotD903ev/J7iwvsbvxhCgS4/TQFlTLnBHCN1mv1b9NcqxMfei0uWvrjsIyq90d7s9hod05l3TYL
Q5DxCYd9BaxQJCx+f6vjMFhTeqr6B5mbe/1+7kerSKZxyeFb/CZvcBmRzp9junoLe16C95+XJcEg
lEA4gSPfCAUwbhWzv7LVNwUgzeOorgX797NRlqf81ItquUqaDXYI8FV9JYhD4XxfLu4cab9ervZ9
R32B0dM/4GlotR7kXBKzVIiE32igKrWGi+sbsYsSdYQWICve/pJxBJejc1VLhHeVYwa/7+KvFHv1
hx7Kev7gMTpfjsdmaUUPRztjXd0EnDU0D+SHI4j2cJNajsSiYez+/qElGff3ecF/g8iqUZ38pxjq
JXV3GnVgLZt7xHPujkocJ1XKCYjN2th4siIjpP7oSqjZCUdA7fOEwL81Nn817Abh7QAmzoVT9frr
sA+bxYIcwwz7cRpNpdhamYCs5qJuycRLCvQtLr11dfsnSV35FX8QnoB7vlyUM6LfsMCjVr5X3yce
nDtpOLImB1UuxbUj+ONVvZEBaxGJ2LgdH7isCZcjQOewoIpGxbgtqXzC3j92nPE+lLtiqLZ2u+EB
Gq7foBCOjJ9bEJqcVakQ2yRlRa7LKIe0TbTbw70uFua+uR2WKC9buNc6zZddfRXtLWK3eRWhfyND
Jhm+cJ6JkViQLKubq028m7HB8iy87vSiTrjJnYPpbdA3+1oUw2x8HqoRHlvjN3vssHwxUp93iyDx
9rqKySZgBQtK/GdVHKNXFLOYcrvSxRYoVIH4j7e9/Tp7FayIEfj/fH1SCgDsg1IbXQu9Z22TnXY1
J/cflkeRYG2BnQVAD2VplUBMLAwJ31iTMZ+kiiSxbSQAd220uJv+eVnVdtS/e6z80S0T+XNY64VV
SX+REazM89cUhq+tqUdTItzwYi/qT/0EOBA/maTgP1+1x5JwV85Fvkuch8S3IodiilQlpLaXWP4b
bMAi1XH2N+9FPu8SPkDSVx0pHYP5X0+WlOuqU+an/mgSjoz7rI5fv1CxCD0xatTGOpZf5h1ztknN
LxJuNK8JYSbM9xMvEI62M6ePOCG5rGE1njiU2LgbgkTkWGQZx2V9M90+C+RZGhm199u8UA5NjkRe
dxADnj3AODlQCnj25sV6Qc8PUyL+34ezvasGYu7fKBBT2Vct8T4s1g+CrkgdRbWd0bnQPu9XnGXF
Jn8V2FZ6kA+LYz4c/LveDcCsXmm+dNFle3yZte2tXSDCsnkuhMVm06KU6oHyIOcVwbRHKiJQ4/Hc
eCixIYlYJe8EeAMHBMn9dTYsyI6LO4xECrfjcHGO7/WbW15hlXGY43modNbXR3v0BoKVhqcdVP9m
cBDaq0UY2YsIxi4J2nK/RQ3Vs7zjcKF322Knsacg1fvIHvel/XtZljsAvssywkpqHIhpcRr8e2xL
aVRZVHatBjKe+jH7ZtW6r2oWlbi0xZOUeJxBXlYhSJBssUKJs4VzotRb/cE2EhXpK1JYbXmZAXpH
41XpPpOjaUt8RC0OiInAF1ecmFC/7/NPnnuMRo720FfS65fIEPhV+l1ITETtWrq8KmfvZx1jLjm9
oCz8j+IZvHJu7vcPrPwKfTWLdeqXSdJ+8n58e2LpQA3VBWLvfFmZ+zNmCAeS8QFlVXzqFxDrtkm2
Eaj8Vqw6RTbfCYizxBdLJpJ+BW/3Bpc/WdQ5Xchx6VGTuswYQFg6JBjl9AX5eq86Vcvc+uZhEPiB
dRNuG5EUyiURm34dUVCkMFucd58T+T/76aRQmv3v//rgkMX1/Ipmi9Vh/2U7XJDMb/bTD3vycM5+
uuPvDfTmX2RMYNsO9UfahaJUiPl7A735VxXtWGSXs0yiJMII/zlbVv6rgoHA/laN6CdyiP2zf17+
q0gSBtKZ46GoEZr4n2yf/7TTVwcu4lUhywJVJmrEEH4l1eezfDs93xXyFV/L/Xr9On0V7k75Xe9s
iQuh2usc+7usSI7yUSY19/79JIHNPd6Vcattie5UhRaHq0avbftInT8O6UfkGqmqIlr73UTh/TCv
3U8x8+U0msQhfIFSdLeK5GFiYAvO133r7o1sZZRl3JXI5bBBVEv66NKood3urZXxWq46pOtq7TnX
s3i8vQN5lEc1kvXuKijFRekgqQyxRDZk5LvWiAMkOaLZlEwOx+KNooOtd3Aun8rsbXIEtwoWGG3X
wancKT6BrM3Rm/qb+9FJK9U4t07u3/b+jQolkfibzK6bMTUw9O3yadZKL297oUJtgySkVQLAS7fL
4LQl2/i7fyrc7upUa945Xi16gzrgjxbH/0mFidN6Rsm5lTpT+q1dZyKXZJBS0NSWEwEv8Eota9yu
pDh7lAf4R5L3g0SNi8Omuzjc8eeVG9bmTFa98/pCab/lGQlwqtkL6naPls+GdeGaTeXa3m7IjlHn
yNiV2my7O2eiqENJ3qhqvCsuT9px+dRHy5ZRBZi8n7uVvmrcOQuxxVA7vZdzQtG6xRLZqMrHriQh
OHIm90Fw8wN0SwRWvYRjt0pIOCXCiu+P23Yx2+0KVOl+HDacKyPijZLILxYWpEXQNtUByZ+1aTq3
4nB/WqPb69mr2Ypf70V4rHUXC4rU3R/FZFWsNw3Cgz/Kq+KKCh5E277XZ+94vlvY8RT4qXwUa4e4
uHxTvWSzmG1Iy9M8U8JrWTxR3LxQWlAq134V11Rmx7l+fy0jjpr1Ho/KjRq/c3wtB/b2SE1F/HW9
cKtohQtx6c/q1l8e8SZcSAryXN4521gucqSXo4IPSvduGhTZuTePZ9IkUNcyp/P/EbR/FLRo0n8v
aOPxZPxVynL531K28hdmOBKhXG3CJ5if/0hZ3sJDgT2KQkZiFhHAf4cpNf4iBFgK3pDbBkxTR1P/
fYKXt2iQXLbNSqmIHm/9J3L2F4kDagRHl0vFMlFULaoIfpWz18XlQAQkzN64YUQ8Ju9muXuu3KNR
9eIU9niL72ltd1sA9TZOs0a9RoV3JGzggifBr7m9kuuBwMgK5T9JbmGRLq26H5wXNat55gRU8Ryx
L7dXNfIpVN5rB5L3ti8KyJAzYXUENhTrZzUilfamWgfgp8VCi5RpV5szYsESmFF8nietUd0vkuXx
SK3YDcd7K7foWSc7xbn6aH6K8f+IvP/vDqz/26vkWR+H4+tMRdHr/yNFohr4+n5HvKv99X8Zt8t1
fF3dLl/pmDv/puMy1aAIHQcUSHEniY77P2ih8he1Vloc68WpXK/iTPiRjjl8h2b8+5w6b/1Dx7LR
zDn1Wq1Yq2D+/yd0/HP8Wb0Ojq5yIIKkSRUc/F/pmIQQx135hWO5uCbRGukB14tKKEHDBQqYrl5G
9RaVC5xevN8GN2Km34tb/CZ2dvs+WGfSZJKhQSttxYQkw1B4L7c0iRsgpXFpcbLLZ7KIHKn3Paqa
kpnivl8lx/ItwpLWKA6JZfPWnrenR+axjOSahCdvKRTiEk/AScejWW9wIGtTmNVpDr1FfuN79N41
2i0cA63XQxuRsOzZ2lFsD28P9SIujy2m5U2vFi7tzb0Q70fsNjZXKCcOQ26p/Mg5h3OFKvKcz6yQ
5/x9vXeK9auzuhXao2qpXVwcVXP97oED5uvDxdk/2NipEwxPNvP66h0QNburUN5ue3cKdY4INygv
X358xkD9f85LNTlT8SdeUuPzdTnbznavH5kpv/UfZuLQgFh9ZXInwDBI3b+hN3xGngdQNPqCgAgp
rfaPUmiRQ5TYNyI7y0SU/oC9qboGZxJtWmQXknf+I/BNXqhvcBafcZOaNfSsSEgsmuErNz04fLLc
X0dlPT2ooJNlSRKprmcGdpQ0VENxIkq/aG9lL1RwUJPIzoK3it6qs1K2MTSTJABcmabXjboHLkui
p4q6psOvlZJ/Z7w3nI30hnG0rs6jvfafBme6zIfatI9mwd6aq4AtIa2oLHJ9qpo+jZ1+6A08J+73
rTgGPanQ6q+1ML4pPb2pmsrktelO9Z/6Qc07UysOLSvuu+EfttBKrZ+dll/mpiqmwA++2sruyjmG
+7Kiu/jOlJve9ZdGPko+a0xN0UlTd9pJp3rayQI3K2sXZXejLA3aCzVpR1vl+ZrjD4lH0Di4qj5m
9lXvRN3IXqkg7YShntrmUwVRMuvu1dDfq0FDi+zkpBJlfpxUlro7NVFRUUv7FeW+1cKYdUkqrCTn
vtnt4gBR3W53FtmTIDLJuKOZXq+oHD7iULrohkZdDU76x0Kbz103nR+VP2yqcUkbqYXWc9yliuPp
Rrl9pjac+v5ScX5FhU3jxhD7i7ayQhJKq6kbuj/wyq+sqNwR/9WJw9RKVlJO1EDIxW8ekeobkwZJ
XtY7B9VSWZZNdXoRxtp86q61/k51+HZZVnYjV6psplkfx73WychAxFG3KNXTdKNu6mjjylNzoQ9r
voNCNoqxQx1Zh4B+JsHSWwqSlQUgI5fWD+dbze0EnFhVyUKpO+9AxAWVzJbtgtZVXTuJosicQcEt
zURFqChaab5TV9HHU3WpbaBWdlV/amTC0Kg8rD21i75I7gY1jNpnY2dTMzB6GiN1VGfV6zlhOF/o
1pTFdB+KNfY8Xh6p8Z+IFV36K05GOdcxThsNdq++UmujQM6qfErLZpFuUylBMVShVE7KtO+qrJHG
WqUN76SKGtWYVT+w7ZOqQtJ4j/VskpjdoH22WzA9c+a62UalJyaRlKUqqGom59hkrU7K3mjRJAgS
lCuzs1Bni6nMagoR0kFKhL2HisMwgJBpZ6UmHMUMFwrCZvX6rt/TXmp6YNHLWurqWYbgid7aW/Ns
2ppF8HffhYU6FZVmpEZtfxy0tc6hfD5PWnBRL2MS1LWTDIaUDhBBjQEVjclCGWf11rqcetOayvcQ
U5yozgcbzVgo/iNrqbaHDa/cV9OmGJaq1C61yReqnhAKuYGNu07qVposa9HKmRyYyZRDPooQX0UR
I22tWMwDU1RiQLSZ9/ip94/aNMyQj2k/XdFmKkuQEV9rwl86x8+1rXYx5kt6e1LBg27cpQtqCnsN
zyqeh328qnDfgU+3aXBIWqsoHuS+VHhTTNVKTYlS1PoXR3i735su2kVt2k/LWpBNQ+es0rJ51U9q
ra/1N/y70l8WoSG0dNVbeo/sBupksA3oZEwUGQghe07maxwbZWGDCmRSY5BNQ567oxPtq76DOMiO
pbqzbbtibZygqJHHWA1JOA7JBDuGUtYq7bfHqWy9SHbfRvBs78bLLq6ZY3Lw4Z2kRlNkKtFmF/Uw
iXXVZTGJrrNIiKux4U977IV5RbtKz5cy2w0ZMAJXsyeyEkVzSlm1t5rZE+KnEIKEULDKJW1sJpOT
XE7kH/cm7Ozqg3PnqA3W7WSrJ+beLXYf3aMa1vWW5l3Vx0ozlm2CsdrF9l0b1IOrGiBKWI+ZOWKY
g0g4AdFAR/SNSUlxo6pmBS2RCR3Q0bv10dIOWnsSeeYK9h/p3dlOu6uoqrydZotmNK/qpTs+vl04
TtYSOm9HnodwLmjjsxo7HzttbCzUKtzqs4tWsUb63d2YHxttdsrnPRCaSokJM+ZuCC0tg4J2t5Z6
d2+NbOl+b69NR9rNGmkOmoVbP0hxoJODvt1gJQczavPQQlRSSzMk3AB2IaKNObu1zclD608bsKGi
LAnq48RtzGwXcKtu/G2FsUFpQtW9KqJETDwqurnUowODfirbG+7y9T9oUVfkQpDU1TAITkjJbsQR
RkZc0NoBUvXs3tVIX6hKtNTRVS3Gm5Dds80unCavbLhlZx6YksGOlneKFEh+E0HOQXbtgdgiVzri
C/JPAzPqdj+yTkIUuVHXvbsaXJHMjBKUrrH3AHk/tJsIOpRGFF3aM6QTjhFlnvQEucRURKbZ9R3f
8Xxj+NSaOutx11beq13oiKRY+iTZaDsj/6HGdXXRPy5tfN0dan0FdX1D/w5wSdZBJJkJRH/VJ90q
mZBJrKD83qtdD6giyLQZW54lwwlI3coEC2XgouRzr4IsevuNDsHL9pizoJr02Q2Pmja46A3NvOf3
RZMMt6E5so7GkKtGqGGD9I9qAe2WbfIN0vU73GJ2mwoRukRdxgudXTDUuDM0B29zUFcfHvlo1JDC
RequefONmsbz6Y2JvanpUasYnPc1KwCxkRq8NX/gjFRZ9Y7KLqEIRWX5R+WJ8po1wQgLrbvUvZ19
5o2YVtYa8uporp1xyyQluxb7PHHpjrfGUu21m+pPY2R/uFYCM+baHF6Vmbir2cCMZV3RgfqSjrFX
qjfMpiJRpkaGe20h2h+JxSUNxE6fr5dyURcv7Yw8JjsKok/ASUNf6dOX1kkQqCYcwJlEPTvq6cVA
OgoJPLSTdWNK1rZQxtHe+GQ69FBlFBpnPN5W1aDrt0HNH6MJ/aDj3D6ylyJexkPJdIqekTVH10wX
Opwo8jbtbDU4B4UBIOqT1QsZH7j9DR2akvIArVF3RDpuLET1y0jZZ27f9ae+t7f20Xs4hIc7B+uA
ZCeLL0rNCpfKaqiURQTlbbV0EoGE+v2QFvl88QA3BtYA/G4qJgWvHs+vuttkkjvpos26M88yVbiV
9WnfMHwHxnkol/EU2u4xvbb3mrfSSM1ieL6z0NHwYTzoOVuudyGckA5wKENrMGeCEHJ1KvMr84SE
gcC0HqJ4aHjO1N1qLNLedMzBUrlTjikEVbfuahxitwvmqvvSi22ojvyREruvgfFHiGhow0AidX1S
9qixEBf4zhkOPaQBcAlO5PXh3RhWtDmjCUENDkU9EDyCT182RYggcqKNNW524rUa7/R4qfx4vjc5
LcE7PQO9DheO18p1+xZUh56bk+Feo2HvY4slA+GGPNYfKYOaYepDxBu9oRmva/p+uV3Ryu0jTLDQ
bjo9GSn/4cEZJZq42DQMZRvA6q0R93p+k8dCwJgczOGD96TnOW+F2oopouiMHbqp6/Smc5S05seQ
TbjXhmNmHaKGCZtwTe+ozYkA7LRiCBfotTUta62BDsaAxT/tBZKS7lfIkPNRrTrxOfghv3n+SOFS
4hhUHRvPTTspKC2zoyDjTxdoH4ZT15r2ob6Ul7KG6iB2gXk5kuNtvQ/imyDV7VkU2cjdKLEx8byB
GotgNaNZBJN3lekhXr0oR8/yOoafGI02JmU7mYkIHvieF5kDT6xGmuEGjeWEFON4znkVqMOK54gy
EWz8sJyxmHZzsNE8DEdaaIGlw//6x2j/hSFC/sQ/zA2W9o823mZZ2FYubPTo/TTrhMxN0qEfYd9N
s5Vqp3E4pX8h1lOaZgE/AKugXCw/IQEXZW1PEpmqjsxk6MYul7pp6Pg9jBeazBJmwc64P4MAOjvE
jYvqDOah22FiZboiJiPD8AuSjAekshKdLGUVMm4XeAwbgsbBwknURb24rJhLY5i/WOz0WB7B2phR
mgZJkqAxWRlW4tOUseURT2Xm6Nr0zMhM5IndKJnYLAvKsMu3N+O5fAW26c1ogTd83zcGSZAlwSTr
uNMsk8blWUmE+RnMhrTF+PP+8zzuwfL3PIiAZj1j6Btjw/edHu1oPWFveCUOMfAYZBj3HMMf+5o/
9B3+6jmQQsgSI8JCt+8OoSY/Dnu4EyJPuD/mZebY4h5IqQsZeVwz5O44Tt15OOYxazVHaMZxbK0V
D3V6c9Zu3kebIB2YMLHdkY/9oXSLC3zPNIeGAalCzwgMf+gZ3NzPQid2Ac+/pzX2R4WYfrJ6ycvB
Seay7CF+Y8TDo1U/n57lsu6KPYihmrGQOBc6AUsNdTF+IRRoZgoUC8O+0MPnsnSgBYbgst5CGEJC
LAi/sgm/3RTrIwkgLzeOmTfaTEOIB9JLaFqoLteqNCdvYS5pQlhiEPJmhoVDf7Cd6ZQb9sMp9A+x
ciW/5B7alYnDp8Bk8hIVfOVXH4rvc6NMbMblWQbrZEHoaLgg3KyFSAG5Mb9RlGUsXihtBfT8oKbW
OGaFLRgtkFsDruZaiJgPG3rri0jKEB/pnFlhLNzq9jPwppokMIv0DjLiLeFJeJW34EP4VhjZ1eVC
rhHOzZikQJ4bYcgy4hQuZZIDbMmsw1UdLuqgD4GIPY1pp2VuobtQfJvn0t32QSEIYegkw46VSWQU
tEhPmCja7yRwb9iBhzFzk4Drc0nL4HnOid4lE9iH8bPysoQh3JvBWNKBIJBFxlamdZqlM9ww6Uyw
IIMJj6FJxj/Jgg4tRfnAuI9bhErw9jgWP50YsjbE85OThDArbfE42qZVe4KvSnrMG7B7ktE6TGvy
OKaEboknLwlcPZR5t/knyL+FRBjm5xfkxJIjnYTykAVchAchEHEy88yh8swBvBRgCE3wcEE0rC5q
ZqGQ+0gEMTRTBmMjNUTAQBgfkS19QvYFnVnUi/yXsjwHodRFMuYii8sG8LlnGCBTj6cYPMXgpxcN
PgZeUxmofUSBMRiOPRyH3tDnMVEiq4Z4nsHaQ9AAd9M/ESqeOZmIbIQ5ggnfDJ8BI2ZoEYgfoZsI
glSMSbQUAk8mbOj06LGf5N2Our4ZIO4GSECapFHHGCATPX+jwDfDruepAVcOhbx9D45EL8qFQ39s
ILI8ITX5AVB3YrTmQGQoc7fFr4dMYpRdmZyBiUrdKzOzTQaIoEMQOuIaRTDTgOPIUKEwftDTiKHO
GEPEEBHn3IwVIFJO5Bx9lOvgxyBi8gY871+ON6aCm3kaOlr65BjjYWRDM/TDRxV0vaERTlHDzhhs
5GMf0G0slsijayyLw7L48hJzNDQR+kcFFc79rkGHaU/0u+NIR3kM3hIVIbNFG4Rzyx8O6JSJ59OT
27wZCo5+I4uHQx48YKmZM2aDZ+C9lKkZ+j0UzBOrCvnvxw6uZ491MMYsAqwBS7NqMiNcOY/pEMsB
9cgiIfPjUJg3xtM5doZjXu7B8o4zHvecOWofAvKHYye0cKfgfA4tpn3g9VhAHt6bIx2w4MeiqjB4
YLk5MMUfn8GbuFNpFC2GROzhZ/V8poCPnhF5iT1jKpkIkN/cQvF4JnQVQN8IHMfr8RIzxvPiPtNO
Q5agIq5HFwEThLcd1gzys0BI8gT5mKOqkJ8yKNYmpimEbhzqbmqlwBa4vi2yDoZjwHM97btZ7BgI
0jD2HaSkKNvYH9IcOBA5yc2WKCQHDeIirBHiIlz7zqdGRv2ItKU70rMwDcKYJyF8RbXyIp5bXkw6
PK6PVgNz+75c/ycd+qttbMnCxHaFhDIDab8CtlZh13pcyiV0KM5JYBSKQcCQaHdmL5ejKU4hkTNB
OfcS5hgKXYRmQ8Pmkpv5y4GWaAHhcFG5yEJGg/iDR+Q7SwRctTM3CzxDtOjn65/ATAQ2YlOEsDwz
f3Imj+X7X0IXWV/U5BW06+elguQQh0Bs8b+lLy3LVYGo5w7/6aKG0XIpOtias9IsWeZ2QovOMsMs
u/NSsQU2kfXhKl4GL0hX03AuywXGnGuxw72u6FIkNOI9Yz3pIKoqZflCpC2gNGH9YtYvVyNi+4Ev
5AcrN+fmNvpUJkWuRfPAVwFaOJ8skZd0V/rZx5JEJfM3UEVggzWHsmS0tAUh8BvqAKxCavALWsqa
o5xl1hgkk82mTa56wVtTQRa06QohMS00LXiBDucqDuSfswOKKgtEYLHNkmNnNJOoNbujQ5aC/UQh
9iBFNDCrAvkLIAbz0pkds4fcsQQS5GiE92hEvjr90ELpy7+MLyf2XHcx8CQKJrxly+sBezcJ+1r4
goAp5gemLBqaaQK+YT2JBQC0Y8oYOw/MJzYxhwKA0CRJgnRizdiMoc/IqKQvzYvw9WaCxQHNAp4R
5CYStmvaAwNAJXNgdKUJ9IOMxfMB6GBYAyvsX+gdrw+KzjeHAwQpKhMvLZNtIcAQe46BuBFlDfyR
XkjnIQf0O1qPaYtlm67rOT5moSxO1ukDZKKuXCn8gVwVbrLtgZN8Dt1xMDd4iOitXFXi+hwijSGS
WH4j0tAPQ80zpLdoq1joeR73NLrOPdiQACnb5iZRhLE1NO0AH53FUEM0CsYDExbwfBPZCOEgXAVD
0J9OynQjPFHFrAgQBjCRr8ZMdH6OrnifV9A1JsrRHzqhj05BtNMN3x+aiOKcWKF0tOhQsM0MPSEq
xDIHDuI+RtMh5nAv2AlgIx9BDx0AChAjQfSQ+bZmKD8snOEMMIQVJgBiiEKY93xWCxzBK4Jw0XOs
3wAdZmDocLtsAiHwBZjJF+4yLBxRFvKuYSd2F8XizaLBQGAzFhCDGXATUEcWfO5O8eu6IaqLLnGb
oCNp4aV8yMEQtMOiy6w5WEvopLHDxtOwixvOlhWdTHJkJGsLVhXjfqnJhIEtMeRxVYJzBdPLawxj
ctCYYFlsckDnn+gzrH50vcMaCZBgFKyCoCZQ0dhgcdgfBot0B+wLd03jKupapseYx9MQR+kAelO5
+4f5gFaNHvQH5cY9lBOqGIHi4EdC/bMK8sUgmA2QAm0YOHmGQ+GnSBxIkAagkSEP4RDGh0EewKNC
FOCfYYzQhPwgsrE/dqzekKkaAw3GfhwLRptjGE0tmswR1Rj1Tkt02gQ20Cjrh1MTqoxxhcVsXIUu
eanx/MQQCuChJyZoj9VE9vAQWdC0gr0+BJ4MtbGzFn/9fB7vcWZNIQ6RUHP8GVOYYY7fJf2DhiTt
5q+MzCbx5sSVUZopP2D/w641O66P4pEwHp1tTgTZxAZH+uJzg4tRlfgIkHMiB1glUSEIL7EL4AJe
FWEogBDdAUROEMHIYnQA0gn7RtwbMkDEIVNNgziQ0KPEAkAoIEjhC6SSieMB9SnSXOxJZCKogn/S
tJ0/AaMO+YfeFVnmCTQk3ABkj3Nf2oCRgHXSa/w/qIbQR85waWQaAlfQC0gVXuCdaR9YayLp5PFQ
r+2BsMCL+BVYUHgT76UwlY9MERjFQ8YG/AkgN0VAgs5gG5EC0rRY5BhfaFNAIaQYCikCzOSZ2D0h
owXriELro0sykJQmd7guMQiOE7pW3/rDapIB/w+rSVjVj/6p5YpSSpcLq5li0zBTTGncF13Nfj6m
GBoM3mQ2ACtiRgkqwE0GPADwyWLDxqLCWfMJijoIZoAduQfSEPGKR4+pFt7M7RN8olHuUxIFzr06
Q6XJ1AWzoAGYgwzB/S/lxd1JrlIgH2gBgpjhIxQ3006LZoiDhL6kwKfERmVmKQ5o2Abk7/i4uTMg
C6AGX0P+0UknNioqsbNJ+ySb8rZIesaGSZzjj1wayQ4OTimTdzFAGfYnGGAIosIMWXSQBEsGLmf5
RXATb2F2oejE9gx+4Z7CvBEqzylKKD0X51gWiE4aQsQCtpGo/CkEipMYnSWqR74QZ138ZTm55l4k
RDIaDtThxchlvMICW/ALO2yEuPguUYR0DSVl+Np8CPODmPBjTUFygv5ZQ/bcRHJh2MIJTN7np/jo
cONhwCJUgTBcSkvwCWACpURoiR+bPqBKC905XRb9Ec8R+7omyLzTB9DPEV5p2nPoCZaF0AxbNEA3
nCsCfwBWeAywiSx84Qrk1rmJgYhGAAZOIWrmEdbw2YjkQ3oOCWTtdO7HLeIzMGXyDwxD4Qy+QYBE
6+CdlDngcrEIgkAXUEBPctPlD2EPlV9EPdTJ8EcWG5IkEN0k8VU/8sdrTWIhkgEg7QSrp8KsLrwC
ddsJ2BhSRYdGCWgW0ZMxgzBNipsJUihrHTBoileG1+EICJt3oFecUGCMCHvTj0wYCFQhHjqaCCLx
cSMhPU/+xbcjTGDyehQNiF+YdcU5zgOEuFB/Jn1AoMCeuBihFDyn4ifwQoQUXMfUzx0I0ge7oXCw
gjHzoLwu3g1ol2cJFYrRC9UPDYEmyEMQEYYhI4XaANXir/rke9eRhwALEEaof6CuLBy6VAxKz3dj
5KAbatMcVbtz5kl4HNSahj52Ruzk6xUyDSK3Xddy50QWeLAoo0ixMVF4QsHz3xt1nIT6ScixiEQn
V1q1OsejWt+igWr387E5uj0QcogcVApWJDwvMJofBWA3fjLsis9PcDnOQRFziCbxJwsLiWEkVg5f
n2ZEXwSh7IhhOcxzMzqX4Qgkcanx9zQW4qQVhs99fKfgyU7ADm8/xXjAVEPqcY0uFh7jF3kqytAV
ueVYuX9UnKidFwFFcoWIWxfPP7DLt1xYJFesCW2lHaA4+6GMIU3F8dfJ6JMIaUYgHks8DZ+LNu+H
hDbxPu7E3OSciGgVzSwULLRjQD6Cg4SAcotV1oYVQxF12JO0zVnSSSZykyhJ1DiylNsR28KWOfqA
IaeMBLUtaj+YMNdyBeLNAKCDtXzu46GQHk4okW9IsQnUL7YXZgR2g7QvFrO4cj9NREzGHF0CLGgT
TyfDxPPB3bALmDbCAypdkhdyXY26yIW5EDmyDyLPP2hfDC1ax2kjuoqJEItPJDw4HcTG/HoG4InR
AAkivCfdBYsliEIuAzjk8lu0v0mAHffCnTwT0C23ysOGgu+ABrlfCPcRTiTZBAFL0z/YDleeIT4f
rhzn/rwPhZcJr7j4P5DX4ApBh0hdhjDAbhFfHKoqd0wOWX8DFxekANbgIjjHGOCxg4On9ECg6hol
yEzj7OEnV1iCRwEd4o6il2wewbKIeAdd/ntuI3X8z5FisFuThKFkciJvQuObzHzXtsvNnpK2OoFT
5olzkwD4sKHCsua27JoqxIU0OgcNa9le6ztfdtJLyctYD++DjX+PLx3K4IXU3NmqonEilGHBLj2q
e2nuU5ILqidqgqAetXMok6eKfgH/L+na2y9zrVlZu73qZLVu2BrerGebAk+s4K3HSVvCrzaKWkn8
pt49W+cXc2NV2qTUUztjxvkY46xT9FCtHRe3Tocjnvq7fUxe/p44aqKpiGgblNprr5T8N3PntdtI
mmXrVzkvwEY4BhnAYIAT3tA7mRtCUkoMHwxvnv58UdM9U1Xd0425OMCgUJkpkRLJ32y79lr1tvBH
KwJ3YaSWaglBeo15z6kJ+b+J4I2BqKslWXC9ObEdBSubd32HXIRhVWtYO9KSSaGXFOahH3GP0Ob0
NuqI+ebXDiQwwAJDPOw6o7Fy635amv1LEQxm78zwhTeJ/nnpCrqylXxZXwNHU+wMmMNkJfsclGvo
kDnwv0qb/FwGqHTS0XcBkpyG9wwkxLmw0yOYCEcAztKCUAD9+F24KfSBOvw8vvrJpJijva0cxnD1
2ALfzS/d8U4avbouYDq1HidBH3hhMDSlvvJAtFGDykFR3NkpqPOtIZgiPQKA5PM3CpL66K7YdPjq
7IUe5Mb7w2W87BPSHqPYaxirlJFr45j6kU33zK3fG7fcLVk12cz8xNgDUepvk67exu2wQV7KHXeD
9+S3FRFQisRa7YvRqr56xIsUPT22Low5ZsHxMAX9aZ4fHuABN7E1b238KMf6BR5F5b1we19zYz/e
AtzYZqgZ8MszV+v0FfzWNyglhS3TvTf4za272Z9QiuJ598EUbuGTWSkLzrXDcpOA1JA+7MyCqf8i
OyfZlDeipMPM8wSMjMpypS8bh/m2QbFibV9VHrqnHJwCsamlnrDaLKhdBul7D9DMHkxxv7gg1rxm
SY8T8/jfsjEGg9U4kc0qcY3Cb5gvHMVFOuoDBMNREvTHvrPBa4E3hBTEEE6PgKCznMA4gURk5UNH
3q9PbEb5M5gMZHviU1/8ygdwB0pQeiogLHRJAaxEb89rRA8A5orXYafaDDeW+9wpzuh3Otl5aVTw
UyrvHBEzvXbXh92iVnZsWnPhCcHjLGX6wkO1hSMbW8qLsBE2uZGZ0KZv10bq58BnEEOSfNjpTc19
ztfsuVEMxa9eRXvNCeKiYOQre+bu4SCpdKVgMe+P8h7BNGul6Y294E7Ct2a2u7v5vuZSN+Dkgs6U
ubj7xHp9mAAZfwNKcWUBMsvBfO4msCpLc19uUZ6x3yNL8bNgr3qJj/gs2BvxHErAbdqf8qb6tQHx
HqG43wWlMb9uaHLXdXScwZbdueIodegLC7Y2q7s05uQRw+WmeMksmEH1FKjn4DFYwd3/mvT70U0x
Kz3otcwR/MRqDXBmwDaXYNk+5UC216y/5jhcGzA5vJBRO4Ux2arBZ/Uwd5fB2Hdu5OVm7I1W8Ks0
YMqyqjMEStiAPWBD7Bd1iMjYt7zm3REv5fvTLnfx28PiWyPQt2qT2cULuMPs+gm2CU0RIvaVmQLj
rfXnptUTLC0vPGGoIE4x7v4MA+z81EbHVHKi99rH+tr7ldnw8RLeKnJ2Vq2TY4hv7enptbzzzM+M
50t23dZBkO6rIGdlMwMxgy/gry8yHPeZ+ZB8adRX+0dphBeUANbHobaU4hCO9v2IuYdmtgDZCZJ1
8hrR7EoTqn0mJvEOQMt4UPLHzLqD7IMtn63rHJcT42Kp2L7Iql0QtgCNGGacAYmQSbnJ2gyx4rCA
gd4yh/30VX4I28HkqCS35aWGl0HXpsNMSvYwn+Yq1+M71BVm0zgyklGXZawvFMjpdEXQtR6tHz1K
EGYGxwWhY+IMir689fgiyRYE3kXj3M9YHf3c2KMumdUtnqcIwGWL1lyfgXPj5q/1c2feIMZwEWXn
Q1RkRcRb5954epj2GaErmq8E1/fPH3DDL7fZr6CEfRAN7LABJ4I9WvwyaB5sIXidkbIYl2sMXhDd
Bsy05Miw3BUc08lRX+XtFsKIAZR0qp96C/4nXan0p80p2MzekBh0QmsB2CyVVvvy4ALkm3FX7Eqj
deSXpZsBVIM3wxVAVjKgxJvBTi44o/uVsVcGI/ERGzTr1Bo8buz6W7g2h8mdzNjWEmPYSN/FTtS/
Bfu04JP9ig+RK2x76tuvuRe5ors2t40pfQjXL4Z0Afk2+8JAjwuIGPJq+5VdA3gsHVSb9qgIEbnG
tnBLO0M9gt+TbcSztiKuSjD2kdPasnM/wvIF65jdujhI56RYnCtRP76q/hwl3I3Xy9J2E/0zeIcn
6LbA0sRg0gW/2dy3hS29BCMvHaA3lFii2YMP5hyap8Gw88voP9zkNAFLHywckpHtau4XQ9b+dIFl
JNCAId+dNfjpBVCt0vNF6+kEyCbpa18xJAeo7FYyfv0E7BcAYfR1dLDhYPqsh5mZnCPM1925fWIJ
9dBACGrGT/D3pQBXEF9E0K/F7kYMAjA7Ne8+sDiGsPVL8yu2Vxa3Fxh+ZhSOCFAOUK7+9dj2VLDf
oUdxCn8FZrYBn2hKgGsf7iXhvtfG5GE8Tukh80tHsO3wsGAKRWL2hO51bh8mIwNSjcXfhMbggvH9
SPjAKTBRkb+1zWthfGLNNj0OsdR/2EBOC4Bsq3cHJ8jIehvvlUlj8321976fbrU5Jca7rPf+J2UI
B1JFnH60f3q1Ib7up01kyb4ngaODwETX7NP6C13zXWOmBw9IbW+O9h7GS+kmm5I3wyEnu/Ab/ZLs
YrskJjtOnOzDjiDI/V6ALF45+aG9CdaJcMAQ3fHGRhYGMEIbwsMc1LDGtLZ1cUpgmyus2PYQXdO9
aCSeBNgb/P1j89ZvCkH/iA4ouh21yYgODjQwwQTAMDEU/aNxYgbrsdC9mTvdTavs7iPcJZfaa9A3
1B/oVI12/KFC//Q0MlS7f9qv/EMGI/u8ZVz1HTDwlwZ/8rUAtDwSFea6doitBpUMHwpsYgc7Mtuz
Ct+JPn3kVh/4kqYvU7NkkOJtFOz8bihvMhFDZNfJV4Vc1UUD0Hm63+LDfctB2twdmWJEuV3o4EUT
JAx9BWDr+mftFCcorN6qN/Um3ZheuEYuE4TxU1+9JMfcXIgYdhzx2pLN4gjlfaMHaJphAAqmMRb6
d7zHNH3f3/JbzF2p9WQr/XpYj+/BEPYPnKYEuQ4z8aCSIwlEbuPHO2WfnwTVkYEyYkz3kjtt1SDa
K6eYw5JiSHOr3SjwMVwElyd9xLfkkDuV3tyIiY3uJmJGcye7WM0PTH2TAcXcO2/5vTcV5NQWTjuT
sEDEGESET4AsK+eJQ99z/t0V/GT+MoLLwZBwNp7wtLFYguwQvcEIWJnaHBr17gd0zPvidn8vXiqz
2YjYycQft8vPutTzu3m/LIyHbMD8yM1GFWH/cd8lr/fPfJdkxhIJe227fEfHLxgVvQuWVrZpv7rS
MOKThFipZN6/oMMOTne2ebgtb/UFuizOkGLvEkdzere/4NlOGumFVV4ys/lYt3CG64tb9dIFPcju
N+mAzDgas7GxiI1ydNJQL7ZjYaw+1e/REsljZEP2SmuhWPIXyGGmHlZc4wFLJn3ffXzDQ4N6TI+W
dsOTN2sHopvajE4ajqsq9MVXtqsw9K8tGPrEegoA7S9EyvvFTmPODoz9GfYgJ7SZK0vNRwD92S5k
iAAUNPRS1nVDgC9s69MSWZfD+91gfeckSFV0VrDdCla1kSyomvTWDdCRN4UjZ4noCiuqGvFZOiBs
7suG4Co25A46S9Xq6eb8IRB4hDZgWrc4FOfV4fElf2ich51EiM9MRBcIb7KzwrquQ+RETTTX8CWh
yVCstcI/FohuIYqor+30Y8Gp/BXvxEpfXNVNOL8wLmRTGvsFUVhkqZt4dz8XG9y90ZJmHlYYxHMS
jDcW0eqwVAw1kTmW33ePgN4BZ+88uMS7/FPq4AbUC0KQc3bqzu0tNPrtEq+dm8kOVjbaYZ05MUDs
ibzsaMB6a5dcK0IfmpSTsfJfFqEpE06qrzWJbWrHBy4j7uJ5eurLDZMwOp79jUmXt5X9mXnSPLIX
XCJ3uIh2aXyvddnQI+y9ApqfuZddKjmdVX3kte5MDDfspA3DHnuJlMCLuXUMNYTmV7WDopShhfHr
eZO8lSN4gr386d3R/F7MTTivstJdYR5O5QbdJgU2Evw70ZYMuZfdo18qmKtb63Xbxmhg6kFG1FqQ
3TJ587W4Vh/VLvNEAr/BTNfmyg93CrRk8hERPHXaDbfFT3paZT63QbXG1l8jx+ctjsoefcyugi3I
5NYjNrwMObjuEiT+6+Lj4QiHNrY6yDBrvYnPT4wgqkNO1dl17xVG93Rj+LpsyVnNRGK1lXrVprRq
ODS3vd/iIETy9XSvGZfkyFk3QkwSJ2ZtbvBZhOylc2o3MpM68Au63W1guNs6wcJNDSFzTgUeoBn1
byKTCpqY41rUP+buw4tmiJjdFCpufFxr1gfJnH4mQ+XYjrbyq9iKLmNRG1XPCX8Q2H3u7oQugi2Y
a7BudPEEt19a+AI1WByfP5mky0QWBCJ6hpuBb+mG/h3O/I21w/cg4oRfC3H4T1WvTivEyhmlSwyh
gU7V135pbwrDGtvqpDIXVRqKbKxIxSpvFE1Z9IWv9mEKT1099IDdcz3bJlbiNnO+gZrTnrd61Qzd
m2eyvj782pxOEHG5Auh++qlpyXKlP7CW5cETKyDqz6eVES4PDpqoQuys8TwwxuQurIN6hu+FwqE2
eo47PISo7dVGi0BxYtXvjwoCFn02zyRHpshcQ3p4bYgJF68V9ouY6GlAakco2JnByMhGu81/dZva
ejLo1TonjduTWKfnOTyXxuGVfOXEdNGeKU3ctPhSG/dUL30I0LFJ820qjUVERFjvyLp1Hp6HaLns
bHXNo4SspEBMkmBW4JtijTMGkCIsX2MtGTxr2YaWCSf/TlTEWbcVpr+E19aG2cp4XNatMe3yn+GI
as+jd6P3FZE9oxefK8UrGU14WSoeh526Q2KO16WgSyWRS3y3++3zSXQ2eepEHEUYGn1wd98072Fj
qWwyeeO4Tc1XChUYxYncItsppHSEhQ8rOkUucby3sqtLsmWMaZ7EYgIxWG4pw1Fl4xa3fCOdbRHo
LaJCjJ1V+LgOvXgfwFrOseXs2k81XmBlM6CkbZm1YmWZD6KsVTuURQIa7vOP7KVfkUEsTgLU6WBP
mAG1E/MHfmYDRYF5Lmcy3lL9oyDosnzOTutpRsGqczVCsyTn2MTEBvd9wkdFvOtbZRANaRWjC2yc
jifqX2wdecnnSrMzNzrOaQvRoT1PBiIk5/SMCxBN4lTel0GGwUTUzSYcM08XpJeN5FoYZK2J5aEA
yl2f/5/d4cMn9d0THto1QXlCBMnPfSrGj/Hr8xb6qYOatCEzU84t5b/2NK+K6BJYV17JLBZjPgTv
5uXhUs9Cg5qtY6FqBzI+4/g6MED2YFgndmqWkriPKzUfqrUHBybSQHp5TPl9pOC66GrEmgxlWZFv
IeNLll0zxkZg7obH0XmNrMgRg+pT3vkE1BaCDsZ7uB9lfUmaXjlrt8YmFMZXtn04pL9hqZ+JKTsy
0JzhF2z9w2vNj2jzOERsQc05phudY3aWDpnB8sh3NxN+x48c0jPmlmQnNXxtTrno2yLobj6N756d
Cudx8zmrfmxG80s0IoaRKYNsH8bgN8HgT4YjA5JQtqFmLL/DgNlRxv3QynAX5tpe3sSf2oaQxZuO
Ii/ZYHQUfXXsDwzH3dJRx8zv0zkcHklEv+6C2bb6OtuEyrvI9NCJKWmWBoKmY0GtRfXxKmZCj9rl
eO85hqeV+zjCrc9I4l5kgnND0MMWJrpiiS+ESPJLMBfIvDEmVFG57gN2MzO062hCFfXlf4ssZr6D
3Py2NB5vPfwB2ltGVSwEpwmVk9+SBY7kgjB++7iuU3p7EpxmXuR8pQzLfz1MLGqKRB+B+bxsfDbW
jMBk3oo70YVmaKeaU/BqvzM4NxubufhEXPk+5yVzokfBVD/RX/4qvhmaJZZO9UvnhftXMMbbPZvQ
BCQrc+YVrxmbXVkLsiSGFF28SbD2Sp97fGx37YyqIWnVyaQobV2y7VZ5e+UO6Bf1QL3j80BHPbGE
eQqNquH75KL+vm+NJoDeXX9+5mRwnkqhi0WyO0a5AUEOOoEdH9+hcAVBNotPHc3Kjj2lKV4JJ8dR
xjv4L5PPRBpF/dbez3Gas7QXWIwNPNoMCz+Nt4X1Hpv8EArOpN1bIqrZRrAV6uZp30050+XjlRjs
C/ow/WScN18PC9Z31qJzJcxBSDzIA5H1tL8uEquocswxKdSZio90I/Dz+p5EOtGRuTGChb0nycec
ZpbGjZtNoGxzD1ju0CKTYWyfnx2oH5Cw0mKwAuk0zXNUtcPdeV0zfq7pl3kyfGA6lN9E9c96L0jW
SofJZV1mbrdwIgf5MIa/8iDyc1oVTBCzCJQFjC1+xthTcgFsxy5S0uNwShQm93dzEx93Cr9Zm6t3
l6fXuastFDNU8xKmqOHhv+6VI7ZbFzwSDt4o5RAWmrjdeFKSJrMMVKaxQybBdxTvjCio8XMnUGMt
Vzqhvt9hrl8x3rjAPartJhQ1wIudy/3CBjryjoiVPgPS5Pqucl46QpHJTxzpIjotQBl4YbnBnVFS
EJYuAyZwTTl3o5hAscc5XMRqefVbS0kl139G/U1+H3xYOfh0Cp+aQIQFOpMhoVTvmI2BDPaFk8KI
aeFdUdqGXqLd1Jvz5D8OVHEoOHJeCA/5B9OglmLKTi3pP5LebnjQCI/cxiMh2iZ3wu98k3Bp+Hgw
p1IxW5w5kNy3gMQW+gVSJP1jRSVYAi8fUnhRaMk4iwOltyPSYrq4R92Dgtx2RfnFrcxdyF2560dK
yJNLeTv0Yyfhw8u6D9kC0Z7it372Qg/jLd/Oq8hgudnjAknIv2tvJNpewF7ASlDHtlCxBmhB82Ft
oVFnSQ+9DxKbAp3/MLLz8D19J28jdJdGq7mznhrllchAa6nixdTXjMFGChyM1bNXjb7aPoMJQF/L
73u6RH74NsQxiDK4WObpvZrdskO2U73sHtgZkaB/nANXQzNeoBOgQ8MOZ8a3v8Gms0Sbwa05i285
+zSaJC7G13mzJkN6mPga/sPBjcwqM2B5VC0JTCDdJJtox0BcnO31lid0vc27rZkf6dYS30fT62bH
5tX4ipgjfMKlO4OxMAc2EVVisil0gLFumCv+jZ9fOtc3jWsCFRK3cR4P5edtJiEZeqaIDPYtI7K+
w7LB2mI/dbewBvvpBWdkSwXqn9olxnL4DfwuTGRyS46am1KgT43tSO2Np3gPQ/HuRI30m9bMJPNu
THqPyinFPdIyoHLXzq/rfwnGwz2nHmOuxs/HmeaZLXMf6MoIjmh70CR+aWbJWDGaO0RreAIKGXa+
C6mehd75uaPMKDOaScrOaC+Deq5o3yhNJlzkkfq/hjEtC5O8Kb+SQVNEdeb1fdjPjWbSGWj0THEL
Oz92NK+swRo+uCguJ/VLZEqVrg8lxKURCEZA+GeOztIcORYNIUjhxXrNLVDmk/eCTuku9BEppHkx
GJ2FaJZHysdUs6RzzdZ0TeBpwqExusrSdjt4CV2OQ2pc5xpo7iw48BRKfkSDXg+9pOQs7lNjt3RW
h9ePc+xoXryVHELDw9xn8jOkCXQM1BsZoHYW7ZWXvUTnhVu7nb12hrfcGY1gQjaX60Jc8UOX8PKz
xuATFoWjP0a2SjXR+0aekcPtwGSo7wZcCOHJOzUGPrnGBR4DKJpBcqEPto1skhb9/j5nAuyCcScb
CDQRX0Lby0zdbotc468F7b6YGk5p+dmZ3p6R2FAlYpZKrjz1JIuOY0A12bhW2/DKLXdaF55uRroJ
JGiWOOGR6e2SPQXbYR1z9uzoVoR4jE/V+jF34q2o0+VobEBK+Ep8xr5lH36RYer3oLM+1tgPdZd7
RIauDGMnBX7aqC0SFFy43HnlaurqrsOmVVuMEE1TzKdxHGzB/SVANABfETFH7SkvyJE5r4z/siPd
t2AWvFmKInrJzC/0IdvCo2Vx5ROat9F9pb9gBGMARZ4GJlQwzgvq0KPVHyf7uNo8CGbo0fGGH+79
IAaQip73oacQ3L4I4M4kow96f83sNhztRAc98eYa6znXDQnmtguadStIUSD51IN4U48MjAuGO7c5
Bpu3iA6QlbG5jSkSKx1q/VYGMXwgM3PCzLq0fMtg5+ZDK5ziB3ecYzPSG6s7Smn0LHo0kgDWIIJN
X6sgtGzN4gKglTJlZAaUrLzYPexyhw5eAIXlbsQaQy20Q2pAXz31LSFK4Uq0OjmViAnRYSReNs4z
u1Ds9PRuwBhE59K676aVpax0hI/z7XVs9AEyoqWnPe3UXw+2sjD6xpL2FGmhaAlKE8lid06PFP3N
ErUNzVZz/lCxVVQOOn1m9c4lNTs2Kt2qTvgwuNn8ybWmw+um11GgzioRoVAp+CYlz2+XjTwcsZQY
ob43KjoVIyI6JF7lLbalciueqpQsrLhRQlrtFSnYNOo2+WgRzqOZXNCGuUX0Q9MEuw6ylDjKbGbL
qpI+J1asnlTiSish2RKx04qRM5VuUpGiL5qfKBUzJs9mLez+NTxRN6HF6wnwPyx82ku8GUqpu2on
frdnhtBGt0nMFKaS31KKaB/7Sm2ojvJSEYf47UtqJeb6N3tSHZtjtv9Fi89mO0I/98H/rGjHJxg5
Dsa1cUCRCWTtyFbrApebGX6gB3SOFLi6Mvuld5dULP3i0hiQQgG3iuCMuW/hICB2h4gGMR8vdTEL
G79+CX00hvxonzpKENkPQ/jcEa1sb7fJjtkc7BolnNTvCeVEO9/Q6/RWdClTD06PzwGgRAlxDkxP
Vu5VNifbZcF19fi4oW0lQI3ytMqgFg0MyvrUF16IhZY/7jK5AtKrhwk3Vnp0myzwBQJO9fHaMxFM
c7DeP3K9/lyYVxHOj562eGVHFKEdDNlVtNp9tocpna5hG9RWXNhUaNKHMX1nENLQ6TZjB8zFvg/4
87w+ZViWCasXX5vrHMjggBj42TxsbNoVgTT3rufQf/gI69iQXmL1rokNe6tGqdB60ojuIWlabNJr
K+i5H/pKkB7FI2UlrLvALc3py4cbrrsu/kwVNdKW5ldD7hkTD6XbuTuG86huFfaNIrOzfol+KZts
X87UH5Olo8yF0ZHt2TLPRBUJly46iJYINHW5h/T2pM1IBqp3hM6DxXcFzIrqLN+q75D9+q6OPe1H
QrK3MZjeOzq5l4kam1lupluBz66O2oF02awhmphd3uKAlaB/6VwxnptjZv4C3UCkmgcLvL8arKgE
jZyB/DpjcCacksDzvTvdwtZlZ/B9J9qokpnvoMtY/Fq4D7P7Ih5YEPHMWYjuP806CGfvD7ZAJSj4
RVvXb8zz3Vi46+PdWpg05dvvoA2uGHQCfByuRVMdwTt7sS9w1CnVGKI5sxT+xXz3+u+nu2dYFaR8
aFFLgFFn2NXvgPcPsa5GJWqgEhAZjX7tbEpeeI+cmOJpgmhhM0gcHTnIqUimAUEV+UmJFdBwUwBc
XG2nQPPSUql+UhqOjOWJAv4cR2Q2SVNk05pGt9ghEKa7ynXDjM6YRY1zmRovqQ6nhGaSP8Km9ssF
Jkes/c+xY6L698MFf/yMf0JqjqgZKQpcsDBozVkKOrBAxIzFTvy8H6o1LngGGQkWjcuXdgsrcToX
dsjLypNynedDJjci3RKhWMJ8U7qnhcd3ExpYcxeEkpszB7EOaFkQeg44XBDusB41VPFWrNk3JRNG
etf6AaGH+6a1J2PhLHxK7etDb9ZYoMapzyj7ccISVh7MEkgArqudb3v3vrvj0TcvgL0IVXqACZCg
YbB/QqslMpJO4RZKmQXLqQFqu8IXww9ze7yMgESxJVuxBZ0+JwVnFWswUrrBvs44rcxcGlecs0mJ
ZyxgMieJyT7Xp9+W//8D0+Y/1pz/X0hZi2i1wBn6J0Sbzf/ZwrIZ/YEO/68/9V8cmxqUmPIKZmVp
JrgHz/g3jk35L+Isy65pgvxnwlpI8SUIlzXksxU4ljWu698Ia9d/EdDeAo2MLOqsZbT+nxDW/j3a
Enl6hUGcmQFaU4U/mQWYnYdVUq5ks5EZW6YxPIC9kdt/oUT9G1Hnn7glVhCGCtIsSzaDO/9ofaKn
XFe9KMim2BBd5USA0xFpKFuk1yFMwElUCLpIiZsid9aRZsx6uEnmTo1XNilNh4VT5SEonnM4xHqc
o1/3NcUbFSr4pOlNGpzQyNCYIJKhDvikVTCWx7Ajtp4U6yFWriQD0hlWRq/lVMsFd91Bvaf8z+UX
WcVZjmCJKAECoX+i5FxUq2QYR0k21zXZg7xFKES/D9+/O2H/gBVGkv8ekM7LQFY8i1khWCT9ac8e
4h2p2mjJYkpRZnYNypKT0CEJI9A7hHI3IkxLl6UVduKtHJafZavuo1KhqisLCNmd2vG0vj+u62xl
NHQ31e+2+InX1375MOUuQxuGflAnseovJa3eZ0ctMrKlYmmnlYo0lkxf/B60zedEUWYFb+WK9FD5
nPpjoyp2q8newOr2Le1vSdGzam2gOW0+VJHmDbtNE7umJRgltNsjbOpd2glC/5vGa/b86jpKVQrt
LuT6tOdWQo9YRsBgbHvzKZyFtEKak8BApVk+0iMNgdBoqnmvRCdLvGRaGo1kqAJwR4kkPvpJIiBj
D/AZRDRyhh2VlkibHkuUesbuaXRS7fXILtZdauUhec2T9En4Rn3JyJsV2UXqz0Lc6qLR14p1H4H3
PGkXU72UEr1eghpF2Q+toHqFm1jwaEjU316nmhb2Indq7buuErdqaTtIsh0/gGt2JKLFNg1pn6Ja
OHVbZfpWh4UZFUBj4uYoh89g2WSWeCzD2pJRMdW6u9fzZnORsjhIs4a96UJRT2LJkVvkD0pWewU6
OF4dn0rjrFUCdC21oaIOCul7FkBcN6J+X3xO3Tro0OpZKRA7dZMe0niUUWCIK73Icksdb+vPYuqQ
+bXGuHLlOMIcoOK5FlAFQpVxKLdh9DplrGeF2kJlipNq5rWMbpBTV4RT9cJHuNuUNEosk96pa329
fgDpzTfyeJIH0V4mJCtT5ymL/nQPxwBFZD1VEVuiR6n2MLu2XxEHpahb9uE9Cwn/yAmj9UvSHpci
4hq8/KiaPR9xylNDVCp7yau0k+wPKn5duC6HhFagtJOr/DUvlE1cqHZdjsZiEvey/DAHmWYZWdMq
nywtulvNHDvH6MdmtRfdWz13WA5vkPUmonlVA4fqJoryD/Qh0+i9k+hBrmflOk0cgvYOiuSf3+5/
YI/X4lqB2RxFMFUR/sSTOmXV8yn2IwoRgA7r6OeJcSyQtPrnryL+QxOyWgtrvAw0Bas/gezjB7rg
WoGlEmqKytFZqO04A/Aecc4BWvSYhfg1erR603RmswiqKDTqQtMVqme9FarDv3hD/4jMWPzd+5mj
199Fp10ZRYOU4x8SgNr92uiLn0wLmizUYVRwnlRqHu1/2NH/UbzyjyOR33Pn//t/S7H/h2c5ABE/
su/63/4Qxfz7H7/838HDL7K2/31E83/buqk+0ujj95zh84/8RzgDQdtfoAqHrm2WfEAR52/BjCjO
xPzI2MmKJiLjoHFw/8oXvhCFv6hrqPe1pSIipYPs5n8GM4ul8he2HW0dRGD/+hv//d9Y2sc3KJx0
fBQ5q/aHr38vgPMnUmzUiAXUJtU1DBsca+S7/3R9wrRd9nW9WmxJBCjdqu2wRbG6lYps285fhEL4
XTbJ3ZC0h3xF02HWdBNP8rKRrwu+WjVrvgoF6VrfV797TFiQ/Bddawx9jDEra6o3Y1/YyZDVRy1a
Vcf2Ofz1e799qQAbGco8NKU2pSxfhMUzCEs5u6QxWKBFuao2qhTnl7uct4DV16Qi86NqXnvFUq6k
fYlo0DFUUcR972bB9kXXai/3+z5d99lH3BeV1YvF3Y/rqTkiOdvocaK2n2lUXu5prV0WWSw6q/4j
qle5o1ZS8vJUmViYn7NqRzBFU9zvNakfkCqXavO3B/7+txPSIg6X3+/L16mXw21RFOdlLSyP9yK+
H7Kl+hq10fg6SANVGaQanSHtx9f5WWWdFX42hsdmkAsAG+sEY/+ffygDQgRGuMgATskd/ZfVwouT
VXap5Ta7lMvITFplPIbzt0qxWujC0Kw8NVGTfzFvtJoNy38FprN89RxJoTAlK5KA9OWfQrZhpfZD
+4jVXdyggzOFQm+h6jHuwnWbq4CNOvMpZ8Xmt+8p8wO//Uusl26diIfHUu4+7wVBkpA2b/KiTey+
K1eePIzaqa9GYKrzM55t9QthuuosdQ3jJ11a22uiqd/WVc77ARmG3JIyMTpk5RCen1kJh6SaRDhi
vlw+0/AsrQU2fLjv7436E04jQMc7EvONyniLtuh2qaz8Wj6b/pZGyiOoQ3DwwvxgXPSRK61D0vBi
lVxrcbMsmxFJqqrWTIUAU0fMsEjMQUVPPpHUaEtxs3hWdGVl6dq3y9Ursn4gJfvFeJwzErsVl1OQ
VFUfPAU3GpcAXiuOCAY6WW/Gae2qahnRgmpr83eG6B8Evtqcvv9+r2aVMJkUSkUCaU0V40+XO9Xk
e9o8n+lVI4QPhqocD2VWjf6zKV4bNeRF6wUgybBVrLxuwQtLuZjbQw7qKaxbD1KC8m7IaSt7tVTt
Compn27dTB/ZgnAjewjCoZbuAtLsFTTA8wM1Akwr6fl4Wa3QuhdRI5zFsj/GlQzN7HMp3OotYrbd
rUUr6agJcVC2mXiTp+6J/SHZ/u05eReNXpLUtNx/+xFl0dmLqC1tMRR/pdVz+H+EfWlznLrW9S9S
lUCI4at7ntvdbcfJFyo5cRCISWIS+vXPAqeOz81933MrVQpbEjRuaA1rr7X3sjLDT0eX7AXpeYJT
Q5yf3LbuS1e04WlqU27LN6EnwfLy2uIp6bn79Y8jMeTyqmML0M3K/IT8W/UqUWX+mkT0Z9vU8XvN
v2T+IHcc94PsnWF+Rv6qux6i4uEi+/OjzP2lW5fqea4aYwk6Vwb/Zee669SVyCTN+vKajgXdl37z
0oWNOot4PCejzNekIt69p1qd0pC9MsRGuiMRvb4oJNIZmxp+psyEOzlgL7EomwJrZxK3q39/Pf5A
fxA5ArMIg5ga/yPjFXbU/7mGaDvmhT2G+pchrUFSzTjyGDo1X7s9EqzEKcy0lvU+ZgKe9KkV05I9
JzY9KKfIftV5vUpLFb43CRjFyAa8xd+PtY47NJeh8vZVGvaHbLLMMBhwc0y875COd192L3Vsk1PP
Jm6N49vVbH4W0otAppcKBc2GZVDU4FlFnXNgIXzZ+EZ3g1+Bw/VRJz3nENAK7h7aqNNgYx9YUdei
HD+OK46Ar2OMv+Op4MZ5LV0Bl7lfQKTg+Pn5379V7z8xtSmbB5LVA71AQh3s2/9rQRpi55Ea7kGY
Vwu9l3F7i6qEvJdxDxkNi74XGB+BCAv6HDmDtxFN7O0yLyp3yLi0m6fHnDJw9rHN2hpifs+Wc50u
y27rUii5yhIU8KEQBxoO9TVraPzERl381bXdKqlDqA2KItlGYSY3MbZAm7Bw66/tmCEVbW4fBNlp
jrWEYiTLpfraiqRELvfQPza29JaxMs74P6YN/se3goVPhOSVgGc4Zg7m/DkUdSnrvM4J6T1x6veA
EnP3fT3e7aiWmkbhNZysig2ICD3ltJ8baWuRoapkV5J440d/3ei/PB6r49yBxdPGN9VguTdltEWO
HvAP3Jjc5iJlza3lbX3irkruNfaYO4Mn81RERO6GIQXPuiHdodDY9z2NpuoPlmdw+XkNsN3JpFNR
jUi52/AMYGfZPOdMsEtTuO7LZA1jwy51mrGXuADNbGr72wpd+T+Gc2R3/HM8B1ob+Vg5IttGAOxh
in77j0V/macRGsT44g/tpoyS8MYBJxhHqefZEoFFGG1TgYM9NcZBE94cx99rP0M2gCKQq49ZehxA
Cva6AlD93zP051zt+uYW+gm2o9avboFYqaFmLw7BPIJZVNMQf/xkoGU2pOvOhvRL9xqJ7LkrBN3X
RCMiu4njx0CcX0nXBT9dv1mRcFggt+LSc1UOeoAOjrpuAfuG8fitSb3vf9SzWkVvuvX4vcWsjZ9I
XyKRbjR+C1yxxdpAvMaZQ3aV4+DO8h7XEEho2knxOvenpEJOiQxpQSptTpk/gruYK3edTKYqXb7L
mgi+eBOxVZWl4A3WFL+CqYhypsCL+tuej9zc21hsR3dC6ENS4WuvfH7vMUWcSY5BkLQYx6dCSvrA
7GVPs+UWfryquYSIkQl+L8ewP6sKoyeyCMG3o3tIohzd7muBIdXrU2/bhWZ8c6Jh0w+sgcCks2dk
XNZPc/3cLcWYulJRtjGOOx5k3/4ugJGWS6YH5IidGjy3grtzPvQ7wfdhTLvjMFq7H7F+XHtxyu4+
L5H6xGTd++Tzynrxrg0ZwYxh2d0mRbEpggEO2zJ3ds3Ah5OM2r8iUdhvsa2XHDnfTl5eN5csss2l
bSSI2kkJiu5UZ7LxV104yWoIIalL+/gUBKK/17UARaxu+mXsOt1duoO+ifI2t3WMO09tosnWYJi7
EufVzYph2k2HxX9bA8VbjOVTf2Y1GwAIqfY7sfwcigZcIA+UOKwqxVOEhI0qMORHkYJnHVS6+DIi
J6lwPf8YqyK6zEVZp8++6OJ9lDYOXGn4VKrH9sbKDAhRncN/STUoNkECGat1+3viefdUjP0p9tLh
7ign34hS1YB50Ni5nnOTxT4ZgpcmiMQBqfhCaDREC7ka0G+4g4cIYBIZguOQeZs6UZD2+g0oTE3i
3/kQh1A6Az2gQcnvTdlDUaOaC6ndYV2J0t2nhPMz85hA9rOmOMhW6IXwWO0+6c43p7x6EVk7nqVt
FJz106EI+NFEFKkamPPdxC5Gw/mpTRnYABYTvm40iW667+QhCpvsiSvAn3PdEBBkMStZvZ/NsRnZ
kUCrZfJnv/KeE91FP1KVvPlpZL8HZf6OqUB/S1RfPPk9z74+zG4c2msaM8C8bofhBZCed5rtcmyC
RcEUuIGy8Sas73dD/6BjMO6jhkCBb6SPa42u+2HPR64xZpWMkQvNgslv/hjhZZdFtKsiLm8ZzfMb
zbdDxvvn2eADi/ajHX7N7R2RCE4gK7kLwsRdjyyD+wlL0m83GnvlN8mtWueQwvu5c6RTMR9hjeys
kJ99xExS0+5prrR5SI8qR/7kWrSAIIcwWFSN09xoWiEfuy3Ti3EwauNHkR3HkLg77ZN+h6kSeuEu
hcbKKZtLWLv1SsuW3TRm0UUXRuQexz9H6YZ7Ju2rm2be1aDpd9H/9FLTQlqC6rI39hpfWha073lE
DmWSqa9hTeC/GgP37BSm3A9KSTgGiuLuKyDBJOjHH2P0XscNOX0WhGJhDCCSLx1l7WFu6CQjp7Is
olWDwWxZJU2283XTrrM6Sr657H0cJf8+9F60TMusOPTCkzeWQYInSsu/hwJuBjeM2ufU+OyQaIlk
EL1J7oFx91Yl7b6hnXJXlnTNPjMGP9LUYc1+tuciDVMLGdkf7R9nYfdzKqlDDioM3tJRimNVyOFG
orI75YadhRhgJSg0YcmqcwIM91OPuSHn/dZ3c/ejmwGKs7ceRBBzDyRWxKlhBw+135rNfMLcUGRH
F5DB82xoDRI6b7yjk9ifurfJlmg3p09x1YtzOBWA5/ulLFqxFGkuzp8N81FVdM5W8PHLbJUOr5GV
0wNcLyXEORQs/Y4FUbooKKQeSEyOxLpOyp6HsmPPWQOVdpnJfDXXzQWjAQihohg2ZESq+gXSS4kn
w2K9n0/ppvNoYnZt0Xmnz6rbQIjzPF/Bq2skOOny3dx3rvq8mc8zREjMZrD0X25o7tzU7PcNfV5v
vimvKZv9x03+P27oPWjpnzekeOWsPqAi5FGGhB87OxA1qMKLQ0c8qIF5ahs2NWQLth0XjbTRwyeE
Hm2bA5gmmkON2sZ7z82LdTxQCoF1Nr4RB2HQPdF9E1a4ax7l6Tbiqf3aiC1Phqm6LTZcFXIhgsK/
kRHSNhNqcnWK0dn1PISqSKXVS6SKb7014mcaIkwIzdQXP2fRKiZCHDCbgytQdgH0r55cZsJBfgyb
y5uKeHYrwuEmW2WOs9WxhF/awVuMgwJ3N0vq7FfVhbcwKwokApLYB5u4j1YftkMworZpJrCi8Tdq
aBBdqcRqgpVu9whICuy9bkBpmkxjTXnztFzMjaNXd4+Ut+cxr/LLXOWpChRiI8Dgmfp3oQUB07h8
ObcW3aCOgQnTj6uF+Jnd3fgxX+fjYnl8H01XYe2Os8ve4Qu/N/12bhyq0tlEnv8oEg8cSD3Wb0MX
6gXNhX+Aw0e9KWzOdMe/KKzWj7XBJDz3yvqILhM+DLvZbDVf21RjccTL4lIU8KDMZ5fuWKw5M/1m
7uY26sURDPE9IAQqBlC6qrIaj57x1Vo3nboJrErh2nLLr50XPqIhUZh/f8QukkY/Db66AZ7yvgax
C96HHbybEjkU7G0aH4lwsr2bBOUWsEN9QSprttRhww6OqY9lk5Z7SVS5n48+i886ZjH3xFTse7fq
TmHfgzyfhOKvHiTmsfgr7Jx0CVoK3Sk3DVcG8AB/8nlVX+DVoa2KzqGbY2HlDlA3ZCw9ycZBCJG5
h03IXkvTHGZLDLa+kB6FFuTFJa2/m6uqoWkPNgt8gA0Q81KrXuZC/YicKn0pC4PFSd/7e9/axVBn
wW1uJqLf865T23wkatvYHGEg4pKsK+PSC9MCQVVcTS+WJ7eaeXsldb/5bJuPhmFN6ji9AJgA5T2z
Yj2fN9b+cKha//DZnSYKFPak+tmUvoGvMvPivZ/38b6uinhPMmRjLZMKXKUh0gfSJ3JXKv1fR3Nr
2QzQOP7Zr9o1o4AaQGE1XQ6y/5rn1cqdttK8qACjDlW0HVyu1lkmr32J5OI2gGNsLiI3V5cYrN+k
di659p5MSs0lV4nYkTKRm9AExWtZr3mwzApyrigrf+Y4wDClv9WNgPSXNu1NjNrDDlP0cN8E8pg2
vFrzlNf3QOPZlEPBjxGrf2HXWp37mmOH53vqqYoxwWCWcF/Lzqz9kFTh86Cps6t9Ehx8AFaH+aiC
9/OJAvFYmn78XWeLDOFyPvv8aQvyF+lATevG/ldfQzgcVd5fRjog87BAPAqbi7XHenV0gTds/h0/
+SOc1ewLQWJhAFIecmtT7v8BWnaFdPIcaYu/FaoVP51MXIIoR3SPPJUnAjZdW3pnQmR75mKVAx2y
nagfbiPCZyR437fNklW8uQQYNXclj8STpVULGh4I4p3CzoNFUMJFAQirfbNJ69K/FfhGP77bvjrH
1ntWbi5+1ryGYCQAQ94M8TvpwKWnalkEpDw71YZr4zzbLO2fVXJ2hrC5Ecrddd3V6aLOBCjgSe8u
c8vUOpAStKMoaY+sd9kpU9nPLsxOjYy9i8gYW5W8CxbC4cU1p/J/RFScvEj/AQGHcI36APeQxxyo
AQCW/4QMmrzRecXS6pGUkKzCY+x8rZwQokkmqpMsOHYtcXKp+8T5OgYOlkUiR67uqZuEMLDsykfR
ZyZe57k37iKIqqZ17rzi/Vj8NnIABZ5E2bkzYP9NwKlM8295VoSvueVkGaXWPTUpXBohaRMANalc
V/COblKvq76EOQc9c4jHfeeXJ1qzn0nqh8jw3IZgrsQrP0G8mHSqCti0lRc928yNYLE4eyLD4Wk2
O/yS1pP76FD3hT1qpk+ebsrnnCTlc2EB3o6JWJfEwJ1Ez5Gbigsdmx6aUOasTVV5j5GCf8qECNaB
14fLweklxC4dcxbEjUBeJQyq+KhHtKgxh4irk97XWmSXsWPjnWLDdmJNAN6adtnXuAd7ACHZ+qUg
iOLVZs1XSbCraIkHgrTw3decVGahddDfXVPAaxKXw9bqsFy1FrE9JgBhBgrcBmsSA4Tj4Ki0vv/7
Dw1spT/ejQDuB6QsdnykssdLEvyB/2ZMhrpv8+JOPQeR41xvPDZTodN+PM7mfDTXMc+sgSVHu8+q
zx64T4VYONNpOmgQ3qFJxtXn9RygwiG17S2Msn4R6JTtOyqTL45JX/rWFtfZgig0KKNXJTN9rePy
QTQjr4kGfBX7HQQWk1lbY9ZKBd16Nv3perLQbD+b0/U6JAm/zhaWR39fj9TDxYfUlKZXH/7Ls0My
AddZzfCc02jNZjPssoPhPna5lCWPufDlKu+H/u4ZAdbyGDpPWFmn57mowjw7N54dscy04/qPhtl0
WQ05QefAdSDg2gLQZb4kfkc2lCcdgpbBrEPbLKqSQ9A9mTwD5KOr/p4p4z+7TJ3n6iJvxD4AB2mZ
k0Ltm15BwtYlV9G27vsQtFsZABNzVAKxOXPkFVh3tNWD326ToQ6uyD/dLuKR999dCyAK0NHZjH6w
yEpp73kUPJK8aU/hhLKOueRr1eSQYk2NKd6PZ7xCC1akjVo0SYdZbowAgLkkuNCevmZ4ndU0fISq
FiuwzRiGXTkAvDpH7YgIETVptmUsxFrmhd1XNMZGsHWDE3bCwakdk/AE0sVahk1ymOvxLGqsB9x8
kdIkutASAfWYCp7djPjPuRXZQVD748Oa6huXFBtk0R0XvnLRraHiNCbmxO3YiUXQQjWH535IZ1/K
ZOaFTg9V4YDgpMf+2GiQWEhkxmtkuHuMSwj0rQcQI/bhwhqr+NUTUbHNNMLV/fsv8A+SXziB4g4o
iRP7DdxF1/8Dz6Wdxko79s2d5Ai84AKWCILGx4avTW4fRXdM6hRBBKcafO/5sQwGcDQqIRfDOICJ
rBK+mLt6bY9Aca5XbROvYdfWHH3bjM+thFvYDFaf29yu8wyiFg3Xo3Xs0cba4s8Nuw4xWmDXYT/u
Kib2bELueho3l/lIGvUa2z7YYSxuLoB3mkucww/6718GCJn/ORwFDoh7Ef75PvwDjjdxKP6Jbsel
i5uxCmGJaPAIm3RYhzEbHxWD1LfykupdGWhWsjz/C75UueAerZ+DWPbbVvXOlgYieaaDgMStSPiP
VAISwqLofQwR28hlcfiAK0qtTZcma2bYxUqAi34+lleHJ5doZID/p6pk2hh1ygMvrWmdfZJ0aikn
L0k3Df6uaaE6aCUH9t99SdngPOuo6uN16tmTKxWy5Hpxdf44KqE4Gas3oiL2xQtKvSJ8KLYq6NkX
4ozfbCjENcw7RNM0EuEc1GZ0zPAucuzdDPHrFxsJbAZEl59SHfN9E2bZpkzC8jaUNSj38Dt8LxVZ
G8xkv8KUHPC8828FwhpgbQwSVOj3L1VVQ99ci99HNu36FxNKDDmeyh+8OVZpnzzypmu3tPegFp/M
VFHv2nrBSrRB8pir6ki9BVFVn0iDqtFHtJEy66DjmPrDDwX9PW1hYhXzNNKo2LRCtnSpYhqdOqeH
JFf0oLgFddxt5ko4pCDxqdXhwxryhi4Bgaklz7E6SdN4DYduMKT5V2IGuYU/w103M8CfvcLxLD+q
gT25a9tn4UVhNwMsErHGG+t8qTuQKVoKYrvtOP1KOfsemgZcQRUKgGwVHAJD6XyNqgqZm8um2WVD
8U1lzW2sygCxDG26ak1fPPOJcVI5ZbZoKRl3DqV65TKhVw4JxKnX+WNklbg7Yaex8FCQbmT9scqq
4jWsbb6lpNGbLm6dLzwvNkPcih9xkyI2FMJ82UcrbQqOreHDEgj0A5v5IV7zLoMujIF/Z5xIf/dD
e4mpFzwikXu70evZypM9wru0Rz6G1TflG3cdGWW2bh/y1yyLNhHTyS3oCGIwBSWUSAZhBXuHIEpm
gbcdUVrw7PLJwToX1eSIlWMpPky/ziDe8SFjmXrM9TJBDDAswaAMCLzkNBdB6uwHtxt2n1WZk4qP
xrkOI4RcxU0FjVIcweXhJ+LAw0n34hh+n4us7BdwQiyB8i9DSc0Rrq3+zvMg2HReCqIL9aMa8xlW
QG52T0TX382gkc05ZAhly5rlzJ1h9UTSDwg7t9huPcIk26ZRNL5Zaum2cFy9+uxWxN1f/z5qhX8O
WhyEYmxTI0wwEQOn5I/dSqp5iZciEUc9ZvyYOjlWjfnA/UM9mGWRxFizNCZbermPQJWTaU3wDveH
d54tZaCQHbL8pS3L8LmtsfedOuVlmR6dGDgRZwN57a2C6C0BAXNuna+IgWz8uCIc0e9uuFJ96m9z
OgK6DdqBnFLqkxN8TlATayOWfhlHUOBPlXOzDS0CaAT+qq+8cK0mr54Y4GxQkoTr3uvdl2SI+g8z
qSneKwWuri794IIF2KbNlEW0YPxeAHzG9YHKgILpVOVbkeTIyz6ZpAQZB3FVg6gDE3muiQjUglES
Y7VbOvfCpdix9aF5+uySSLWMkhKwmiUIN2t1uy20s+jiir2B/4OwRCBdbhuRF1+U7jY07+13UTUZ
/krARZ1X8KuouPgfsxN+yZOQ4T+2UhH0M54fefCYMpAl/mQ+cTKCF8KC8dFzrHTcqBebQHvtHqSE
5sxzH7FOip6+2UBeaMfNe6arfYdt1qII7LQGigxdRAPUYWHtiB+2sS9haPSDWK12nuk0gmJa92uE
7TphBZg6FuzwbVNkCBYjX51Y5++hQYgakvXsxQ40XWmTpOfS+N6OpUZuA52V10xi+aKSaniF8x/B
n2yXYG6i4i54mN5khPkJRjxwIG5ZikgzqS6WjiOhG1Dg7WCcBwXLZiN21yF5ZYglptwoerAky25w
7ewV78hrFfSICUBr6GJZ3N+aQa1639ijmQpZVEgh//fRMIwbwRTbzfUqq34KzGH7MSzNzQddteFN
+si6JH0kPkB3QnoIXqe6llGx7lq3X82moi05Jqb+PlpIPuEcH09B5IZLsBHdg0/99lrUQNTagadn
18J/wHsTwEM1eIheUHhlcJwr5qNgavpoz4FNjikDhJYB5gsR+0yX9Q9PwXvfl254BOEdMTKB3S6G
qYGP+oi1fPtaK9/fdI3DN9pJhtcmJAc2etWPoC1SeLNddfGtHx+j2mbLuaGmcuFSLIjD0inWY5w4
Owlvwj3Iih9zB53CvdXLJLlhq8b2btYjKTm8td/xln9cOom8ZZ+13kFT414b6SMWwvSZbkbvIjZA
L/vW20ZjGa9DrbM3/Jnrj0v7FrF1qz49t5izzhE8L4uPBmx3Td0kb14MvQeW3y44YFH8oGV5//jM
3NonWmX0GnXMP7TwpiyVTKO3LKOIipgATwdqBo6Jxf5hKiJVt6fZnI9KUNugzXPkcjbnQtTRP/sB
jBYbn0AAAjqSB4/w39fq65Ds3aZAMGKsjJ4+z/vHZTq2TMJUHqAn4ttoYoKwFLFB/U4i4F4BRuvo
612uZQpOxGfLfDhUIXj8Q9Lww2wnPv2ejiFWyVPHueqjvuPe4bPbP+paAXlFMjVjeSAWvCsRDGO6
3lw3d5zNyoLKg7XHtiiIf5gLOR35aabxqPj7Z32fKMD0s60apn8fznY9VMHHyRjJoWAbiFx+Xms+
CivpbYnI7zJw1R2D6rGVwn8bg3TYOODCrPvJtH7/Goy6f2ZVzK5B7373leVvaRSQFVAEspl7xfDw
BWHxXIEHfOBDEi0DW/SLLA7Gk00Ge5qPSuHTtdaVs27S1DnWXgCao/uzbT165I3ssnNqSn4I9Y2n
ve2euva7yFK1nr238PrGPfw2Ks34uJ29vCb0oRvNEa9P1Em6yrQjTwVogQeQYqNVTyh7yRmiHFdN
uRzCotvYwHzTmOaPgd8Wdy+z1a4lIUT/wBYRAK2WR5aUwzmNeHHP09ZuOIFrdu78ccYIEWlHfWyS
cX5sR7lu8DSXs+kGbbpVRkPoknj9GR6F2IHgt4rX1gfbAFf32CZ0scv3ZNWtPtrnrpS2/bkb62tR
tuFuaNPhrMcItPwoUvmpabEYnk8GG8DfOCRG5OPpE+bT5t5VpTF92zW+H1CWaIN4S2C5XmN4n69s
KBCrDpjTZ5X2Ea2mJqmF7Fdn7cp6RXvL4qxcdJ3svyVBdUq9MoVPI8oQ4g9IdGQJkkYoal6IP0K9
yr3mTLui3lkHowiV9ksUpnhAZQeQeypak6nLhXSJgq58qrCxhyL4SUiRgnChMR/MVaPrL8PQIs4j
3mYORzKoaG3YHmQR94scGOWZJkl0bB2Qvzwn8H9AuZGaVP8IXN9Zuo2pjhiS9aUo4S2rvcaHIAsw
KdYjb60K0rW2Q7aHH1ncCvi4nz56lPy5KBN+5RQeGACvGwmJHNwTbNizgb/aVJoTccgzAzyM9yJE
UHjtJdk+wlt9rzhvDxFWUE864X4FF2L1Vxq7kIzXWHW9ShW2R6AJCOE2MGxRnN6961znz8pCJTpZ
c2OYhb8CN5fHuQhljyMt8sOQvn1Ww2nwu8Nc5/plLpefJ4C14Cd1fQBtRf6u/zyXtSF2ObNdZojm
Uo67FpKclwSbkCWPBxDc4m58HRpIgBLX+MfZpArPbhD+dbYyRC8s2uaFpILcGFi1c61vBvdcRONf
swUGfnIIOmxTZjPXTrjpfTddzWZKLbaySXIKwETZ0cRpoMLH2LRXfxeaEn/fNyZA9NMMzXPLbNOx
RqQ6P0dkq6n3P/rM53C8tgiuMp0+t8O1KheRGehWYe0HGi539z1YLDc7McR7yr/HWiAGhub+tXcq
xFfzKrWcG7LAgg7ed28ZMLMNoabYOllOX1sV7uYOUiBYQG/JeILoFF+RG0dPc4MXh6CPp/CKprHZ
YdxK17GI+LcEuOX0kRF+7BMu+PtWmrz7x60MWedfQdKujq7NFHQCmf8dvLwlhBT/dSuFH/3jVtTo
jKe6bMECpuRdV9l19MAyCBxqXnu3eNG94Rc+WQw7J6mpeIxwYjxk6oNFi+rU6bKrzMv7fEoO/s3R
EZi/50aQiPOdauN8Obf6pkTYTq9HjL8awIkxw8MbIJ2KZR28DCV2i27UyDOc5+6OYOuxLWoQpjMf
ZCMJt9dbWgYvOvO8X15+N6av3x0Dhd98dm+wPA5y9vtsbE+Kra6H32dnwqvfyiF6KfLK+8X5zc9I
/U5HjjBqZei/mOls/vfZ82eXkGJ8fLats+XvYW7MuvhcItPQlrtg9geAHx+uAuGE2g4ulqreFX0Z
vo16KFbE6YsjHbwQUWuKCjR+ob9jWIKSFl09pwGNCUP7s1/TeOsT+NXmq+Ut4obMXayr/nG1FASa
IwdwDNKJDx4ThGBx3IIDRVDEQPGGJKV4tVPv2YIJ/EwSBQ9oqc5zr8El0ZUhBMPUNHfCmxHC59+c
4x4uhUWsVbsTDFFN5v4fXUbg72XkJ1hHjQn6RH61hLigWH9exgDhexKYFnYfNzLdksYsTwuvOX5c
mqp3HckG+DDaKpsjJBnBXPH3nUTWS+FrED8+b545ebSpMvwMPe6f0gg7gk6liEJou+DCkxjx/kZ4
Sy2WeI0Xx19rStTq/9eDSHDnEWQ503TPifTZk9/28ZlqZ1i6sdNBxMdjePdQzA0Ro2wvouz0WWUH
oPAt0oTt0iDDKqEaimNOSv8B4g6AW6r0NpvMNHPpumC8XsmRotXEYm+zHiHomoA/mhKPo6f0ZT7V
cqnvlf45N2GhhigOaaj39SOLTPKFKj+9BpIjsAecFnmj6J6kDmLtTGZXNXA8tRSJMibTYJ+2sBIk
M+0q9jyGI0J8B5ChRr1ZNqZrLlUi28t81GHoXMYjWG+zx5JPbss/GubOnMAzJc0AqTC17CCQeOvg
54V3KNqCgNA6VebKfDGSIRboZ93cZ+79eQoJbIwwdn9fwiUShLCI4m+bLu2AsBBO/HIyVPETYINy
qws2Po2gTV6HuqwRtwPZB0ghr0y343Wud6FjeQpZQTe/e8S82DYedidz81zEgzdiKfRxKmQpv/6P
sfdajhzHukafiBE0cLxN7zNlU6UbhlRVTQfQgA7k0/+LUE2rT38zEecGAcdUVSYJAnsvUwiVPrrF
NvSxhpg6ePOR+Lsj0gXfDDL4VxI3w05GQ7OPhtpcEuOyVZbC1aIhCVuXQwvFIzyVRy/lFTxU/m6H
WOfWpaEQpJz7bNGUbf1nzmSns+LugtVyUnMKQpDYLDkQ8QhEVbTdllXbnShAs8GcpeBTCjk0zrFB
0pLcwjh+ykDLuDMnyA/RlIjl1HrlvYtAH0cuMdra0TbXELTLEn52EadZKQRf1pRNBiFiadY6cGHi
MPVsWFHqQKx6LozUkHBDtGdRsgpbFeNBMSzxXi0Lr5ZxdETie+F4FAGmWDf+afDeYqQnnwe4dSA2
oR+NqL1nJwRuZWza4GQHGWOg5rTIX9hR/CW5pbGhKzvq+LQ5phno6HYUOWgoGWPTupQ46r8EUYrj
E69+dJlLtiwQ7cY2EfE6Z6HC0RWB+jOyydifNm13mCoAH3NKz6k3js9aUOcgZQrt0GkYgaWkyB07
43MdDc4hq/tr2Y13wCTjsy1okuYDTD/Q7tM632sOb5KBtuWdcgN5jrnWJN0/a7EzJqsgCtjGxQ7/
NM6F14b9ScgELgkthbpICcA40LjDnxE7R1UEPF1Zk02sPLr/6uPLgE75yU4FjQUTvj/UkRxxeOZN
Czv3e+DfEzNT6y1X8ZMKqoXrNeTizwWg4X8KrcDWF4kp1t99bWygYenpErvAosMjhZeBTJpd0Jv2
ZgvbD7YGxLeA8d1/DxAES3a6x7L/3VdOor0JKBOwmGUX24/oE3S5q2m6kcLsGchRb2kNQ4aOlvkJ
r7Do7HEHKisq7j5oi5xZ4We/XKxOkEbg/AH4mng/BP64NTMrruX989jrPYIiwaPP0+Yp9eItIWl1
d6NOnqApIBZsbppGkk2GLcpmZJDhyh2f949ji2dTFDo5h21eNitsOsqjiOslyNPVVg18o7iC8ZEs
VlE4eKepKEy4Eil0DeqR+ms7WrQmutjamPdil+vm86uf0cPY593ZG3q5y/xAbxVAJvegQt4rztPP
gvlQJNKhf54cl108XsIxYg7HDVF/wqtevf6XK+2EII39ZVIBzBAiSrHpRglfAiNdsvzerZI06A89
IiTz1va7225yq6wyW9dvxaon4NYh6rpvWS3gguMX5FS3hpzKubDNsjByNRoHmnxNlfaLPO6ao5+m
xxAb4BUIKvIl4b63x0PSLCsf8WPQUzNQevA+0HNzAjzu0qXVsx3ksHHgCAvcIlWuI1GnLwYZ2RdQ
KLRs6+c4RM+QZ4eoHcebHcoZ+e1VbnE2Y4DZQw4heERmD3ZQesGwEtIjWzsK0pBB6HNaAEMr7/Pu
nhT3blD1FZDBz0aq8k70IPcqH7uVHTQlwjZOVZGdbQ5z0FGVNYHSN2W4XWLANh4NYLSPgI6/u7WH
7cbcAl4leoCc75Bm0A7nXnXkjH0Aypc8Jrx592IkCMVYNVsJ8slWeGH3I8fpiCXhexWW2CuBUrPz
yyS7TyHkpuf+Lk/3jAG7uwkZtOGp7yU7FnTJk2kiekHM+9DyqFMLJNi91TS6EOPkHvAYoAbeRAlb
OcAk+88+yq4hC6KXXifhtmY9A3Fjyl7BWr7g/w7Kqw+BhMxzm1ucSnpMhIEwcmXeekeBcEV09toi
UzE1ufuD5E6+TVUrt7ZJp2qNUGDz0rIg3tcaHz25AXvoCzcBIViEnz54uFHQub+T0f1MKFOvOHZ3
6ynyAiQkkFLw4jHZAMfsPBcRZJqBT3d/V92FBmXzC3BJyIzQka+iDmTIaArFxcuQlRhnYnJKevhc
GWV2VRZAGNd1V7kxEmqpzD8rPOSg0Yr4qSpxchi7fDo5uc6eAI9dujNdPMqc9IkkfElNCF8SKeUP
Or9U7Zs1Y5XYBZ1+ti1XgeOysC9k2456CLxxg3hN0zmwBG+oc0b2CzK1OPdvLV2ohl2LJuIHZVGA
CCkwqk0QxUiiljABMtHw2FXVK4uMPpX+ODyGLQIvWAVv9dyyXQ4JxMpDzG9tm18XpQQ/oCSnNJgW
A/HZwRYICf2pfTftEz4kHVQgv4cTamBUlRePpXKC8ZRViO53NI1XABf6UOcglacXRRaEx5S04RGr
JXzEXPdJzl3f/VXmvToBiGlOrRq+SnxvbVonntkb/qVyJDuUQfdWSwGJ/VKU10kIiFjGOtsR7oPF
0mbtEpIV5QeUWuavJPptANT0akJvU+XET2NSQHWHQg6kcSRg0RPV037ITXEahgZsS+Sx3mhbxaAA
kODQznQk1V9oFHZ3O6sHZ30ZIyn6lriOs1QyIYcJCY7AL7EzixPvlPxdAD0PwOcIFmsOiswJFKL2
lHVesjK1gEkiCUBRQOboKTbt/6lNLgS4/n/Ms58yzZ+HdPj/+ZTvT/6eB1B9ofGejkZf3XA6L24K
kYwbDbpHLHcxUCboynmcHkak/heBKZ+mRlS3qg/o6xjv81I6yJGByNzHwRH/bfqqgX45+TVi1bbp
czntYvxiK3tN0cPkLDPE3aJGX79WnWAY3ZO0PBJbHWd83TRzTZSoko1m06cAAjrQUNOsJLbofayD
VRTLX5CHYv1jnOTrCSiQu2k9WK6MQXzHhlQszNxna7bPjv7PefHQnFQhIIHcDngLL5B0a1dU4HvM
ghh7unkD10vQjGQ13lkLfGsdY0cLouv4jggZpIj8f/bb+X5rrlXgqkMPpv0/tkBu1DbbGNyOxffe
SBYs2CdRd/HpYCS2XkV9L3NE4hmvYQCZcyigTmnyYnUmBvjDqF5HT1aDYm4V0gmfrD5FASZ3KvGa
oaDuzaetsUmxuwG7+ft0ZQ9bWUHCs89hm1CN6lxkZG1YNQBTU/pzKqF4w82KG3t8axB2OoYg7i6j
GhvUrC3kJaq6f06tcAqdH5dsIskeyQtk7QYk7bhX+os6idMH5CHaQ1yMMTANtH2DLsSO9Vz+/J4B
zEN3qITGjMzN7kMPid3y0PdOJrZBJdJVlHtA3/sT5Fu9PIELFtAWyzCrfzHRsActTX72EkTn7U8y
subX6Hv0QQtQ25spQbRo/gnn+VOVsAcW8/89X8oQLgozH7Nui18i12LrNBOccLjCcUZgO/13HBp7
IHVzfaRnaSeg5DCQ9FB1GkaxqYe7FNuUD9V74dJ1o5pdEJR9bGfqbC9AbVETCwF4RhOnf2gJhg8d
c/MX4Zl+RXpX7ewP6jTgCNqm/bWrlP1izN3FAJ/+KGZoPyc4Rk5jdm0A31iQlNY/xn6Uq86twkMc
kP6OpWzhO/iWvhKqXjvhZQ9RFqCv8btckzo8+qID6iODttVYS+eazyoaMTZNgD2M/s42/b6DmQwy
p7wer23Ki70Ygp+AklTwNoBE1DUfwPsHNwXWMXaKX8KbLIH/jupUdzXQwjceueqsn28NBMzBvUE0
XkEBCv4AWkHEHvtwRrD7jjq2oob0V8TrwQ/H+fSY11CPyCnQJK1H01uFXAjEpSb/oAnDViWE7Q/4
quD9BSksU5D92kKv7cOUJryyfPrI68Hfi8J3OTgSvrvPgctnbbOO/mY+2pqHvfS66er5Xv8PJTJr
q3GDZeEE0Y/y3Oi6PNtal3IgIllz++qPhm7v5CbceYjqPXQOifdJCkaKbdpC+I7cABdaIdqBM1HH
FXwnsIIly2oSfxEPeJXv5oTv9QCGnX5ATj4AE3X4PSQu7KDmwtZ0opH0S8L8aGv/re97wF6WGg/K
7lyDYDdfi+x1sow9rva67iP3xmZ5swgnTFA+Q+PsxjjHLZL1lcOXlcJNW1dy7yDYcGhJY1Y61/UP
iQQg3uiUX6Wi5QMUON5tP8kA5UV0vgCuKIcMdOLS/jHEfvfoFC5MPMK8uIi6nG6T0XCwmZ/NroC8
po+I5WUM02DnpshaRlN0tEUD2TAI8kcSTkA51K6jGE1WhX+Gx6qFq09aNmcTIzvBVfmTtQQOTMTk
oNn4UKvFfvU0sIQffD1Afbwt3IcygQ4bgjjyHUscXCtj8leXQX2fBcVP7vARuejoz+VxROkJ0RZ+
wEGq2NbJAAM+XQPkHjgHnnbOIZbyT+27L+uogPbX/3cOTmdwpQWpq0+dhVYFw8MX0q/CNt3Qe09Z
OsEmF9vNhS7EAI0M+aT0QHa2ZYsixwFqilsYSKXICOWDeTXGFZfQeB/t3AoNUCnGQEDPDvKoLndT
KOnKjgapglsbwZ7RjkqNcxwBdRIvtsy8xiXg6jVJ1dmOAkN9Br48fYhyAoataNtNKmh2zgCYORdB
lp9dhf9VNMFbxfbZUTvwrya0iyDT6GkPVJ8Jy6onM3hNVg4WVcL0irmuXDo4RxxtkXDU0p7jx/5u
m7JyweXaTCVCKzGPs33W6/7e+PwesVTdqErNSy0hbzR313mcnUsBNneNU+s9BMNoEzGuN3Y0Artm
BmDok23OOdWpUeNzM9bJQxHrRx/xcQQxxdG+TO2bM2xgDhxwZHctzcJLRkgLoA8b2wlwVLgLtTRd
NzzPILgT6odhLmyfzB0ElOYmyLBpEad7zw/VKchiZ0MRkrllIRb7sOHVixMKuErWIX8ncfwgqwG+
aYF8KIMJXG7Dhy24e+YnNFEQGK1c7x530BJMEA4BcRdeXg5AKmeD99Ju6BGmcwtX4V6dOUqe196S
+c+IvKz/9WeaMsafyc0//oye/OGnJ6A92CmZbwxIFEs6iOg4CukclcQDWvkIBQ8dogH/GrBNWxjd
rRDl8C+AvTmrTkDAqq1kkyEQAfbD6BT+7qutJFzxkFk5gQvNH6JK0Id3cJLxwp7K7GQKgbdD5c1m
ALp/Hzz+5EAe8IknKj1JISCaPPd3eXuPNQkeky4BIMpUiDg1tH8XuvxQXt0fv7YoedATwLS2TDL6
1Km+fy68/he0M8PTMLeEdOFRWLrT1g42LVDmYyyhCDqPyo7ElzAhL1RN1zKE5ChypJDkcqAu0rfC
x+4YAO6uo+Ozm2QZ2FHDNZsHpygdd67GfQ58iUQeBIXgxbgawwTGIH/3qbGVt/o9DwvnSquVQer8
ZKODyP7DPLHwFp2fEFBq4D8OgsZCqpDvrFCFwoZn9d0cyxDmV6X3Z7SqyZ9RwKAzt5kTc6F4yDwc
yAGWDR+Sv2tx3vzps6OmuwQiF6+OC49TZIVvjtLQDqtgRT/5AdTCVHkckW9c2uZEoRLex+aYDewt
rpTcERDqzmwu7ALmUP+vjpTTsgt49zCWzY9qfqWA/KTXAnCrvX2TsPxStHEBZcGwPUQUO1tEa/m+
ZDGU4CWsQvMIMTG7Q6FlGh0h+gN7o6EoAJ+CMFh4Abku+aqD2F8svIFh91KA00e86DThCAovYV5/
VnRrVDa9YoiT3VT5D33wIhw1fVatz5YT88hFSkSLg9H11wg7+HfeuGcbKQRD/yMasuxFTTh+16Rx
903a0XMJfQnkh8YD+Kbi5gJiBIJqrn4GfruFIMmA+wYCcqH3XNUOf/gC0jKWbRBCiFZto7yLocG5
Nr53STIw3rJZOY2WE7Q2a2zLbBO7qW02jnsHShSQPgAHQnfXPgdqV1SsODYI86/Krhrfx3L4R78B
keG73+l7dZh6iKRLT5sDHT0BK9YwNYeOjxJ6+jnSB07ntRsZplBXKPDa6JWAws8QjJd0FlaoA1jQ
A+CSLLBbXyKoEyBR1EAV3aTj2nPL8r2dot1geP9S5T499KANraAkBBu4vH/MXURR26JqTiTG7ku0
rHj3ev47M65+SARQfkIRuOTNnzMl9cUtyQdEaxmkomIcDqsIC4NtS0ty6AS2kRCA/c84ZQgV2XZm
x4e/x0UW7/u4z489ryHwGsp6DXXYAGuvTNXFFmMSg0ljoN+n7EgnAonkXKMuQdTw9ShqhKHm2d8D
tjm0eHv3tR/B3Rm7mkog0poA4f0xuvzuICLxFHZQksrLGDLbBVEfrqRrrMrtHWkCxNCSViJWOsFY
KYPuR+MzRIOC5hKbiMPwK5vouoHkxHKcMfvlqCHgQ7JN2wgfolXg8k5M/ewZfx8Gr3uOIgReOoQ+
DAI+J4Tfb4kzgkJQyJZtNDQSAENK4TWtuvxRBfj80qfTzvYBnGo2SNnxrWGu3kz5mF6RJtSb2OAt
9u9ajkMHlc6qt+wxj9Wz6h30gxGShQ2EEqssCsNLHJdjvC1zsE1A26Zk97UiayDJK/feJV5EAKwk
xbVIu+KaIjZuoMt1bpE4/jPQkeRWQy/j8NWn26y8ChNAHqMN4SZpJ0Yh7/Y+FMfObesY5NqcB0C0
469WJOv01EAtocginHiVfJU8Ci6jcjLg+1yyIplD+CrMRHbh/s4OyklOa2dyqzXkRrIQ6hRGH7+q
vghgwo0o6DLulIBLZtkG16TxVjXB3lKOyd6PXVisAneErGVcHvEICTzpcxV8V1CCbO9XFasPTN4D
sGZtp72IqESJpa0irgabDLCTtoOUwzIwsbiRPi92PWgJe3CY2qubxSDXd27yo5XxFcd853dPNY5S
gfpQLiJjXYp9DSIx6U4Jr91TEK6vRo0PbjHe6Uy/ExMkoFsygAqJBRkOUeOvzMfzibM7feJgp2+S
CnZSdm4bZOzaY65JOqWXUdT8igEvOoyG1jt793apUTdIfaYbLDWI6c/3rB3IyhG8UoRnoe8WwIpG
FnCknperdEzh0zEOHiwuWljY/pcBOaXZ1clxBcE55BClDkzBSSiuDLEVBBvrC+ILIQAjKOJIBLsa
oRHsajGD4H/FwVYeYCGDg/6mjJB61A7OtKC1nrOO/ymGQfrnqmkEdJ4h51xXLnLBttPO4dBo3oPA
e2jnKOeiTMfx6JV8BFYPha3Zvq+iz6ejrUEgr64XrCjgT1G9Ee4gli+j5UREAZppXt+RAM6XfZNB
slBENVg2dMfjXjxOwk8gLDDnMtENNUPkwbWTLu1FdW3qDdY8toFAZX3PqhLyymXen+xoTKp1Kxvn
iTQcLzsRHEqlH+JC83svkBRoKR5O2wxiBeHmagBcbaxwH4YTiD0pXYJbl734io0QGh1+Uci234Mp
NFuJU+/aXumMnb/otUnPtunVy0K7zd1LNDkXApAsexF3jN6YtEm3dtbkw0IEgk4cCiHEeSkYhPjm
fxVJKFRMnABP1NwssX6uq3zUeLhDdldV+sp8J7ipYKJPWaG/Pgx5eajrQQiccSBXIptfc6YgPpcI
2p1FmyTntC486DITGL3+PeDQLFz4HF8R5V2K/0Lf3rywTW+GdpBcmZMSZUEy2NYO8P6IvfK16SI8
7jE4w4MsthSHjC1EUZszBJCq5WTa8aGMcHpG3Dv9xJr8E8STFJjURB1oyfx1iFzBh4/bTQiwC5EI
2og2Ko86BJC8ABXxPYJkeadl9OmH7rAUZeFf/CrxTwR6BCs9dNNn8BcBsuolD8q3kPpm4ToV+6EU
/xz7KP5JpvocD6z9KwJeiBkB71ldtUArz+0GHM+/EvxradcmP7mBEntK2A9EXMzCocq/OVNJgPLM
y0tXgRKOd2Z5sU1ZP8YFqc9fjYn+6bZNJ3nqdA79wXm2vc52Y22TK5WMIxBzyH66bY6/m2fXeVMN
SRp0lTrL1tj8wrBm7gvnvq519iYT9cW2BlroYzf4v+yEkavhEdwIZ9m7oFF/zZ+vFNzHjraDCFDP
gw2ICjFiSbWXrWLCIGYX7r5aEF5NT1lgoFE+J0KhFzJ+xffFwA1McREfsOH+UvaPiC5GDyAj0Nvg
kR+2285CsACCq3PQU/1nlkDqwOUDP7CuplCOQYEHCCaXQHWv025AkloCXPk1Uri6Qv5o/T3Xjn03
kUKCPFoeFUv7SXbg+/JAgf3Tga25Mo7DEJGv2C1uWvhMthX8o+emHcijJt6AAQBGROAyvDFR0LzC
0szSd9uyc2WItKeGp8J8IagbUDyoyfSKHalzsH12atcAmRxpt9rYz46QMVl0YCMeKsjrHWRUgvcs
cNxaQinvILIuuVZ11TwpV/SbtiZkZZs0i4tHz3myDW0nYAe0zEAL2iLopp9CHwuI0OmrHbTTfNL+
lXeaH20roi3bDV1eQLzdH4ADl4h2BkhkjYMQyI0GIJ8POJtckBErV/3gt6sCEObL10g1V5Gnx+EH
lI7NwNOZq+4hT2mvUVH7V5VDQ8/Os9fZfls0AktSUbYHUnfeoSJwg5p1TkfgM5yoai9fgqdzF1gG
dG0ohxXO3IxjvNElvs+Nr4LiJP24PBVzYWuVwg5Smenw3f89zdaYrAGn/PvSYQCiSo3Acn0PfI92
oXswLXDMcgYeuhxQhbBu8mvOcUYgTtW85YX7CGmt7C8dDavOl8MnOHrOYpoJgFEzy0GE7njISi13
XJpbmvfpoZ6ligPEq9/Ar9sAO8A/Tc7TZZcp/+rTNDzqSCA5rH3QkdxrGWj+OXhDvCraFse+AGDB
UQNObQcY/eVBlukjb+Cn3kL58thEXXrLhhrC1/OV3ggNH1/DdV1EepMMPiRCfazALetAfW+wuo3S
50vw0XA0xgYRC9fcWfYVDAda1HBKYFhB6oP23Epuvwfiqnks3RgRhzxOVmkDZTBItmxoy/2PsYXk
TFEM7smkRX8rJjYsfKhsf9C6/Fn6iXgMkPw8AOak1u7cn7vgGRfdu3aAI+0L6OMV0FZ9MbK62Q/E
+0MteY/vpSoATK91IC5d14SXfppKWBkEIBgksEnqPAR5v0YddQ8raHrb1tdAyhq6TmowlrjHFEyB
B8cA+Z4C9VuMcKWOYqgzlwo6VCGFJemgLxIKk7fSC5Yt5wL6wAReRtTPy607S/LbUdbN+Np+xLdO
g9c09DQWLnTZQceJ1aFQxRvpJw5hyTRgC4Zg9/bro3xd+GcH0A3DArVJgI5F+JSsgLOs7wagqBMU
NAOE7Or67oL9iKMCLTZ21PE6SG/4EHSwTTgl7Ljj/U6qKD8A7E7h3BBm/qkuA7zrSqBjalCtlt7Y
+ic7MM2176YXNueUxgTZLR3fU6eAPVcedl/UQjnAKZy7UO0VVD16IKpZLqFTzOpNQ04WlktYBJ63
nTyIC9MU4JExVqzZVDEXa+07MHmQfX5I8MuCj94Bxz2m3mfqeS+EKv5sercB3QgSMEEY968dKFl2
wuABOsQ6Dqm6NKh3bQDhMgSvLsCm84vncxCKZH62LQdkjEsSh/wymsiBfIaIQOTrGdLy0Dw4gr2y
t5cKCbXihZ0oWPnXZPp+Zz/Adtka9kU4EgwuQuF28vefJATbGxGmoFHPn6zLNl5BwjladRq+DHyI
FAJdnji0uoG8jzMkEBqaq7ZwsaWJ1nY8cTqIWJUjdML8bpUktXwriOwOXOINA5CvfGtFTZbeNIYH
O2ogQGDKjL6wTGuEy/AFkwIvU5yFu2UzjGshBn01gEE9QpG0gChB+rvU4MokLJw1CYL+64Shk/i3
MRmUAme5UXv86Fjkfw2mkJK8YiXY2cOInQGd5p9S+t2pnOfLSPgb1+CcbQfBvF5y38d2VPTiFMPA
4BS5KGzNFnZAegWsvyC1i0Twf+bZ0a6up/7rYu3TWf2qg6jv/AEE/onUz45dyb2NV/hKLTMPK1qq
DEAHUG3Xgld7sDd8aA8J80j74SNwtAHyrChfRFl+FMEQnodwKl+gjY0Ursjo0Q4q4tZL/BG2t6NI
kjaruOfpzsl9mO/4gq+COKTTkvakOiCuBvRgnCf1wbajDLXv5tdM23b6AKZ+SDTgtAU2274c9BES
XyDT8OQHqaFyHZrux8CAhRGRgYswjAweHZY0G9/T7glxjOLQtFOxixuovbVOyFdllGYvY4ycZqn7
7HNMgv3YSXgYUMTfZOSMv5GW/WQ4or7prPJx7mn8B9YIpBch7HcK/Xo4IA0FFpYb9teuLUFid+Nx
25BcLSNXRHtQFXH7zbsv7SHV7wcTbFKTAdtyKHbhVA5MhnIxzU2hQDNPIwQDdhrTXvPSOIsA8nUL
tyHdroQQ9jWWQ3G1tdF1wfrw8gK0eok+RQUBo6iE8UmP9chO/BqZrysRodroWVEi10rscT6oVj4A
WEhOUv7au1xsCmStNlPd8FdfeM6yhR3F3pubUQ2WrjcG1WVEiPu1wyPVKCGeepWSq2x/t17bHXPm
d0fo25s1gJ5qYftsMYVhFi3t8NCnqOJckh2FeZYDtLC7qA7uPkjhEMNmPij4aNYCP2YVVtciC+kL
B8vODyW5M4L0x78uMsCEbKGK/4+L6NTSa0PzZhErkj8TDzT9vHOyr5pDdf4MKgIckOZRkUJc5V/z
ytT9qNvsZGPUBUFmFzLvbNU3fvCStjzY4m5hKyuo7MIkqdAQY00Bc1wS+HY8d7qEsX0X/PbnlgbS
/zFHTrkX+NqWFFq5ikf9zU6dnWEWIYjZx0Ia75mMEvaNHHB12XBA/fq3YJaX86HWSeFP9AzOM3ZJ
EJbeFqPDvieExv8gRZBAN4eHC1onRxsPs0UeeP0W6C+ztCEz2wd4T7UUKoKnr42teVW1Cw1kunBK
Xkwjhd4iiGmvUGhchCAtvWUNwaPm9MMSB570TRi3Wo7pgw7keLBFg4z7V+1ffSyC+Nviezhz2nCT
QGr0gOM+2M6tTPBg6uLUO7VYR24ePTc+bACskBffIphbXCKFV/JUTo/drFilNWxomYg+aqcBKaSb
3IfWBajMqzWFZvigLl/Y1XRADjwxIyDYNRFqUZo22oC+as7C8R7HEWjwikFSwj6DOULVy1AWw7Fz
2PD2DPGE8ADwc7+aePnu+4557scqnRPNyQ7CGNMzZ9GPJJvUz7zR762a/jmhNmOHlSZna17lD1Dw
AK1tlmlRUQi1wSnw17QBS6prm/pWChCaed2X704NFQgH6vMKAZkY+ZMfDtPQ/YlAAcC2oYUdWrms
eP6oO0+fQSJIngS4f9WlBNR2OXswQMlflXuE9pwtGJTswQFVewmqn/6pRvwIg2h/B5BNXpS0yl4a
SChtRJS6RxfEgvOE1/y67bS664S+uF0OKT3JEd8u4W1iC9lDttrWaMrNVy02znD0F7a3rAGkwoYN
s3rI3ax7AzO1tm28A3AaEyxDx+wdRKzntjPhIw780Yn1sgUKJs6ROKMIK0KY+dY17XDFGRoWWfMF
gF6rZdkP/bmpRPVopvLNXmBCAYG3xM+Pnd/WL+Bo7lfPFZaCYxqNcCCLOB6smqgKosVo05QA9goh
wGXrBt4+NOl7jnfxc604LPOw0vzeOxmNftcTNk5FzNjzWLJwDccFeUrkgFCtV0IMBs9ElIZbBVTi
O/TFyrXTBdG+4CR7DQnf4hv40x+FTrSfeJS+AsC5HXFqXNTGLXBrRiU0oyCrhshzcCcUmsZRhuVi
BPb8jvRZXeEwKxCKWfrUiBWEWcgya3T6OUXTZuwmcSddWm4zgJF3Q6WdF9I1ZzsBoHTo7ITwRE9L
diWu166cgcGTfq7lkFb5PzURehsGzt8Xkt8m7Eo2Nkt3gA2cbX4VTgNHdFDykCN7UMgVPhIKCwwN
hReIn2QA+FTwx4hqFwfrvg1wQK26TQti1iKzChuiJRmOuiFAcRS8zjSNoeRuQQOxW3z2g2rPA4+9
c9FWKej34Celh2ZSyU8sfTAA/K/j49j8CcSrEO9yxJ7TvUFwZpsDRvlaQ2E5wUb4QUdkWCqvr+9Q
GIKCW3BXwPueSQw+MAQMgvtYdP2G9pXYVPNo2IBKguUmvTjAWc8X2Vn/8yI7Ck7l/7xIGhylZM7o
gz/jctKuZ/i942AbUQeuMm1Js13sKXfB+wrtcKI4wrpYL116KHk6bQOpKnqOPNgcZCC7raDKFyGq
+jR5fUZOEsGOEeiYmfc6TQOsmFwH+EbBJUhkc+HVArzCvwvbZ5qe7OJpIs+O509bAOanda5YedcV
cbHTNeZgmyMWFPBrqwfosYvnccqXYxuWD+ANHW08HA+Q2nQ8QFZ0DplXkyvg847nrIzhfUe19sdj
9P8IO6/luHVtXT8Rq5jDbeeWWq2cfMOyLE/mCEY8/f4Iebq9vNc5u2YVihgA6Z6tJgmM8QeoJ2uj
xDpDXyxgZiCt/BYte8+2zHoe/7N7GTUgsD7nXuBseHsk4OoHbGvrhmdYaYNIAARxTzaewnVRLtK5
A8CkSrq/+s0yR03MgpqU2XKeOkUaqbi/xP66lu5Lah4u6YJupUDlqtFsCiMCQvROobc812vuZY1P
I/WMat0EpbkZ08300kE0eK41uMUifm2kHd1WrfdDX3pRbs3HxEdbQg2KfoKgMnf6XloOo2mEjXC9
93BPOEeZceXChcWORacksISa30eJX6KjVQwnFbdxjlrp5VRf5TOa0rKqgl0mvPS56lCeGpIg3mL1
kj77MYZ/2FO+z4ZprIze0q/UMtPRUXxl09sYTnPSLAfLSb2rtrJ0YtDKmAdVVqahKxEGezYC/aHx
h+zRscNiJVMERnsNMk4sujd9tiVOCUNzHSHCeuthHAZUIkGPyp96qqwdC1pkp0yT1E5RakD3o7Z6
T2B2pLUoP2YXle0c0aubzjHr26Qw47WPbc/H2M4n38bKcMyqai8pk535XUW3mBhZN0P5WSwdafka
iLNlsDPk99xOgPoKvUOfK9JXs4V1QyGzQ2r0xYMdJMUD9B3wKNM8rUfh/ortTp4cT3ys9K0fPQq/
Lbro4bLsMSYqPjaytifV9Y1NArLpNQgtbAlcr74bptgEGmu7Dzo8233LHxQAcu2fpVaXm2QYxTuG
Q+jtyOFnT3kG2H74ZkjMo1oUTc4Ub5urtAySPUo2xWMbdPOK7NUx4aXxZrsZq8UYLAlbVvnScnMV
JDnfAgkLos78AgM4T8DAH7odSWRkyHhnnxQQ06wMqouGP1xrcVBdgYFpXp0M8Hnh90/ggKd72Qfn
rhLtq6+RUdYFqFA1C1jVsLUL09mrUSwQaoQ0J8wXPvX5rqoLMjLs+27QoJrQIqdRXdXYuQOWXyRk
dqv210A/NClVqGWiuwxfruAD8zzawCUHzxz48F4or4alsRNTks/57DwfZ6muGguQooRUc5k2qdNU
sO+Nc8Ju7gaO6ngMA0OngN4Zz5iigaTU2QnmjWs894npHY1wrQPi4N3MKruL9fQl1sLpMNhpt1Hd
JkTfvw2KbiviOHtxJFlpQyfZrkZRiue3AUxkr0ZlVWrrpAM7qEatxbUzzBr7So26Ntpl0hy6kxqd
Qw/ll22CZhZMAkR2qKBuVE8OmQ9phubStW3QjtTmYKK47SOZLefRWJrciO+KKKjPKhQY5bQtJmr7
ntVBh8xKbyfmykNRY8yv9eUxqropEiPHMAO4jeTOSoFXUI4wNraESQQZ3H5r640C6orc7I7wG9Kt
wrQEtv6h9VV03+pGetf3CImraZezzWG+nG2FXXdE4T/dVqIoDj07OnRV68WQI3R23exNb1rPdjJ1
ivs87sd7L27R511eFVG0R6UBNGvAa9kQ2rWDHA/i4rylAwqs29BG7ES9petMflTgwm6HDutBrb9K
E0Tg3ayynkyDtFrl5d6niDFvLdz8u5OZZLazLW/iaKRu0JLRsFyfxJsfFGtjkaTyW/u+riFksrCX
sL2gRiJg3n9H5G/RlkwoV1HfSJ2jUYzdU5Qmj32NUYTj18Mfblg6BesxSue9WQUUhA07GfB+wsgh
CrKTgz7Guy49f21Cg7/1NBkcEByeDoaLGpI+D4BY9CRbHmMWfxVAbKDPrUXWi6X+lJE/XTg6XV+K
P7pq1O5LEG/lJFelGHAs68doS/UYdcgFooRoExY82ptntOHRdAd7o8JIcmFTAGvhztKr7zwpvFUi
Z/j0Je4qWRrjZrCgh0WlVzdffT+CNhRR69upEdX4LLmueuxWLNSqK+jRUj9lff49Do16H5SBfgo0
YzwM/F23dRV9c6a6q9fRoP3A6i49yahtH+s2cQ56Kct1yGMKCxtiFRmMIpumO4ws2sdZdtY25Wm4
VYNxNAAHSNu1GlQnObzhkaIdunA1stg5uA0J3xUVsHgjyEKvO7MbrrlJ+useBM/X0V+xr1NE3ey0
OqImkYz/8ILXXiw2vMchR2Fq7AztpbfsaauDNdirUXsppzijyChcM1krxHWJtwAyp+2AFZuHutsc
go3QjWhYAzeft1/9yB7dtTsULeoGCGGzypQlahgdri2t55cn1Y8RR1wbLZtuq31QYUi0nn6D9rDg
mY7V0+JDoJrZld9sJP6ulT+B5w3aXeo/qSEVcYRjH9lJiZWK+VXYbn4t0PTWvQqCOiIxwRZh1MZp
VwArvjak9K6RQe13vlOHDx6ebJRlTfv7XAA/i/Li6NaA7v1RGteqGWPLQjd66Ru2b1znoOul7SRX
lykqrrpOtY2kWBkdcvDW7NaPiVk0jz1adS35o1sVsudi3DXQbzbOMqOORbibY9MBKCasOz85t5qJ
9bdRIQTmoT6IOY8ZHrAstO6yOIgPAanjLbRSH7agLLHyC/1dRZXyLNzxz6MI0+4d2aG7AOXgUyaq
Xw16pnAo02b9V1xbpqlYqjk6KZ+o3DSpRQJ3abQRRnpra9EepPiHiqvQpfkrVhehjkwisljhIsfl
54F5kHhWqB6SZCh0LXFtOVJdJDDsU+EdA6+glq5CgT38I5w+3sCpSG7dpYlRqNzKhg+YD31yq5rJ
BN1ptiGqv1r2rEKGhkqmJ6pqF1Ouv9FNsetjnTvvdxP5BZ6Qdnl1CfU8UrcaqCMkSIW+h2xesfaJ
vHO3NA7GBVNTDUcQ0sJamYXpnpMmMXcZNoWrP4LqlJA7qMYfEN1WUEJFFmF219noXKAX94wC6T/K
37HM7nArlZ9I7Y8r5DasI26P/bqgHLlq2zr9oZcJOat6xFIZr+3Z5gHKjmOfDkPymdcS4xw3fnfD
PFqnWTc+OQ00oxGWYCrr8tnLohynHTzS4qUbeNTfa6dB1XLpzhUKEai9v1gsRx+SYSGdDP6t4jeR
oNFufWnfKsaL4+CG5bRWdcx4Zd0Dls62Y5wGG9gFMIuWWIhl+t50s3Z9idlhPh21yYaesExRA/Di
2lMPKfwSCo1huo31grITsy7x3NJWSIFmqP3+G2ctcDeOvXatQuqCAF1ZyrXY3TdamcNcLqpz5Adk
C3U33hlSz/R9HjpAOaI42TnN2B4mOVcQZNBvqqapO0Yzubqur21AnHZ6Nk2/2qFw0N3lTYsEFzXO
Bxae3npw3fG5ADsOzjdu34w6zCEPIOJS9M4T3nvTp2XMiDX3QbTKyUb5aG7AVSitLen7DLQ4KMy0
s+qX2uCZD3EYO9Kli9pwhNepVx3DPmteKpPiVF5iVK5G29b9x3I1SK7LXMMESRelwV1PZf6FZd5a
A3AOYavVr4M2NLbhpGc7t06MJ1eI6VjHWsXTytCfkiKczr4MH9SgCi2g4Wl6Qmc6gkZngQH8tZbI
9LFYg4AMD7mpRWt9NsjQVZinsbNKbmQm0pdeCx+jLHQ//bI6jbZlvPFl4cSsoeifDIO+KaPwtpC6
c31prIVkYSyNsK2ihZWRAEbEPxwe1r8TvbJGHqfWz4B2/ROghnI12IP5nBYuLn1Lt12MAJ3Iw5ik
R6nfnbtNkI0ld5fZ3xWajlRgoscfkx+99FVRPzWObI+twGoFnkLwXIkZjHUGnJL/Vv/tCAL3/2e0
6jdTATUKDHpf6j+BTj31s4kzDyQZClKG8zyw9tzUYSPvkU5GcdxzvBt2Sz2kb1teFYnTXlem6+7L
rrDOU8ZC1/Ci+UFMrbkeJ+G/YNyMgZgdG98BNt7O1pSvI7t77Yc+vDaLmF+/omMoZobiZKiGZ5Bh
ROa1CldG8H10sM6DivAcaGQ++XoCVqvOBKY7me+tODOWxKT1o2JBCco13Lu4qUFoR/eg17zwLO3w
h+Xb1oGdqW2tlNqBFvTutkV/8mte50qHmjnPmxNK9V8xc3LgvDnVFRl7SnSqKNegTnhlomZdd2nw
R43vr66QfnyQw4h3IFAv+ZqR09oU2GywBW/bJ/CwZ4VLbCX5ayckR8p32T5Zk/cVV/PhisZ73tMf
bdQOpCdw4/W7QMBPHcVTIYAVV6yPP4IEkViLivVKmGx/e1v+EC75rsR152ejbtGns9zhpB6GoUA6
yXGQdV/Wqv7v3iJkQLmiWyk7EG9ykoNMS/j7iKScx2Cyz+poXo7KIHg2/Lk7AuhAJnZJl8Zt1dzw
v4FEzZIkZb0JI2bsoj2vP+tVQ0RwNcRVfba6USJ1a1anVM7HYYGzGXnSrwGNleext6pz2TrdGsZL
8gFA8BiYmv9SlLq9B/Bk7zsEvl6SRD+qCZczWzuuzxmi7pczeynzdVH0Ok9nymR6w5bJbaAadAMU
Iauh+IsSBsyDYnrO4JzcqsGgNjaW1LpHfxjqZwSrgR0NL/o4N/dWmZ3s5QKlYTs4a/T4Iy2DQSvM
qzBaBCSXUR1fDIqoLcIeyyhsRGcLU1XbqdGemvIKZtIK2FICtM2Mv5pLl299jXEhSgzLjEv8Mtf2
Xtyc3c8IHrMexLOszfJ5OhmLHs4ayO5q0Cv9cTSNbGc0IZQBkcoT2eD5VEedPFH8I905aBQ4lhiC
780mpji8LiiYnbzBXJLF2ChTE6U8TkgaMaBP/E87NCXoqxHDctoramIdu3VKJ3OZ/Wrk0o1JnR74
VWTpYa59P14l0Xrks8arFFcCGPrmB05DSBzo1fw6AmZD4skPHxCoFqQ5tWgXIY6x08GA3UCoSyfE
EzgcfTibOHyx+2PL4yVVfaOO1Dx1VJuWsTX83lldYr2Vgr0Y22mfjlN06FMpt25YRG9e25DYlwG1
3sB0X9ubryjYrVMa6wBUlkkGr+ht64KGxhNwO1BwbA+JwyKoCF9mlj6PjdvxvLNPqjP1OOKwTJZr
lDqA1S5dBxTMqQq9TzXDJNfwGGGnPmcCnTzZvVdWo69QawAsGgjrwbHxKdQL2b+kgz/yxbnDNzGI
F2fU/U8HhJnQREd56MZEsRlMKmoEEZafnziQvolmSL5NvIWAOoTxS71AvGsBQElo5QBmEIC9nPBM
1FI8E9lAYiY+gWS0kqy6UU2covJmmeKrp0K61lU3szSjafU1zzArfne1vuv5WJS9vHwreWkAB6CS
XvnoFqkjCg79FZjg8KiOomi2j+NNE4IMJGtmHBqsN1d1SuV/W2pPmlkPtyJj07OCG5pieGog+BPL
4C6bbaodddwjOzL8OlIxHq3d819HdiK1NeiueouawgZqF7LQJVLWo2m5p3m27NsU2y2UiFCuoRB0
3+tB/IzOI1ymwtqA1cWWAwMAXMwTtFvs8RZ0r4VOG7XdjuKjYfTup24DhWi64uDUY3KtlAWUxsBF
baAp+vrgdPW9Cm0deLJnvr/G2iCr+m0Iyo0d+/rbQCmgskT8kfpmCxlENlBC2+bOn0L4Ir0XfyBV
8+y3RvdkuHiItFPz6NTezzDM/E9UN0mSLSgIHWe2qB79DwSVFl6j4T6nLJc2HfLlt9gw8tSs4CeR
1iFdEwchmjuBvrKbqN0IVa70Cw/3O13eseyD+2zO3q6GwrThpcFSKcMlbPKN9uz3TUxBErkJjaUS
4vqP0OeTV4mX7dbOJ37jrevAZMD5F6ErAy/xbNq1ngt0KW609OC3fL0hTrYruM3FCXsBVpoeukps
d7EXNHIX1epSZ48DbjpOHedJDpi5obsA/2fxTmdLQR211J/VqdNgNo+V80MNzSILjnpTjxBN3Ecx
ugnwOvcxGu30RzDajyluayrye+j3gZqzTM7gIp9bnAs3ViyttZmL8U0zzVfDQpoTBzusG3CSdRLz
SdeH5D3ru2ntzAWSgEKHvcDeANJtPG5qu05ZVQNlJL8cn0UvwCelQ74aigovz3DKd6XRsi3DTfDO
n+f0IGzP4c5JorMBQGfbAhl5zjR4UoYZxj81+Tb3oXf+chGPtajeG9Ajpw03ADIMo6bflRreh17W
evggmSlaUWXy6WLx1RmsxlYjm8xM+sYPF9Enko7x9OIbSIREuSbuSnwk923afExO9eG6ZCWlZXjf
poivukUecZUjNrUkQFb4tD/V3tzhY9Xzs8ga7wEFlGCbyqC+SVEUhaLYOQfZJOVuwCRzV6avU1EU
qNQttR8PNE1JCaofqd+QFMFRPfHwyOitl7qWzaEYNOikuKy/W5lLPgzYJ7re+EaB+r7uRQ/U255+
ln4pvzcdpcGmWrjypfyBbNJ4hTPsTbNI7ped094tPbW0/t0zfZCjvypxzqI2vOjvAS8o9yUAQ7Q/
Myp77eROt1H2YLTkMbaF+4+DmS471sco8h2U530t+kiHEjk4F3Hv0HWitd2K+B2/UCwoEMC/BmaU
voYWSgiA5t8RRi6OrLWyrepGnRuvKGtGC27aumcl+2Iup0dJlexg50QHnZzPrictvMct0Tu6OPFB
HCsyUqx9ZO1MXqWsqlG5VE1CXXgzsF3YjVqfpuvC9wZyR2FJ5SF3vuY0RXTOCx+oi7oMtfVYDogA
zGV9NGqYdYGXoZqHQHF5LApMF03NocLWwhM12uK+9EUPP0VWr16j49QlWvfG8qL6FSPGFbYYkO9K
174zBw8cf1+/dn65wLctb92NzbQvaiR356wPbqfW5n7ofXcXgxa61ZeYGhjtb1lqYBX7OywDTDb6
ki+xi/p1HJmgKv7P1KBKHP41Tyx5RL3Qg2PupOvaMZcls7Gv4RM4N30/+LsxlaT8nCi/m2B1gvc2
2jddG6lCRM4/kf0ITaX8aeVoEsg8cZ7HPMWrGkOEnSWSN+65+c7HBfjG4E8AlIHfjN/N3xO9LhAy
pEiMOjPqXw1GH73akXr2XO9S6CKJA0yW54p4oJjVXfmCypDqqsYphLsWg8QcNYnGNaAmgUQBlpvZ
d31u8LpzxbVYGmlPv5oWQt0fXTVwiVUkAWtwbJyCaCdqvqVlhne+OcmzWTrJMfU8LT8GWRttUYVa
5OmLegdSiRJ/yvYKZUm04ienQMvYP86olL/+3zMmW6t2btn8eQ028C8u9rTYUhXBkxEdaxx3nlHU
vXScqNO2Ipg/Ko4A0GktWnTYFYmmFbex1b4iyEEmpcMwOqJyAzAlRsyuCWN5ipp+U1tpriHnhXEy
yryHyZjDayxewePV5oxFD4akkk3ResqE/1QJOO4qdhm9HKl5anRazqggBkjMIlRFJxrreJ8jWQry
iHJPaNflHapmOyE9m0yC7jwGC3q0Cq4rJ4G3IUBwHRbNwq6dvJuwKL2bZPR+HakYO8N1NaFD+le8
8sW0GhuPTPT0ZEl0No3OFydd+PlayemwSkk2C1Ljq2Lchl+zMn8WJwVwVIVkTQR/zkra57Dqfl0L
xzCIpIp6IpL0P691meWiwwYA9A7odfqeQnxZTV2ZveOE3axU7L8dscxqV5Vo8pWdjsEpx3/zVAbi
0QkL48FbmlqW6QbF6HA3Jp7+FQNR0eO3cq8iWJUgH8biBeoN81nlApSpNG0z+zrqIwvYTDWeNZVw
Hjv3CRjlorCE8WeQzdkJFSTs88h6V1P62DsOGzF3LgFCC/hU4GdB9TmgJcwlqI7+ig1qojOgKl8B
xTjGRpbcx4Ucr6lrPrrItkfrLORWgllrA7TBOjZ8Leem2ZlVGR5HKfx7oym6VQlF7UdVwhdNh/DF
lAIYw1A2vDVb+2HKMNhQM7xiwv89DJ9RW2/3wg8hi7bes2GgOOOhtHejp216009lh3GR6SMQr6c3
agDTWTGuoqEu1i1ZwT0lbHlj6z0OxmZ9H42mvEGsiPK1iZwyImwoLbt4VW5BkJqvfZaOa1jAKQTi
2nyNHTgZgwwfF/e2e2h3jyo8wvw66JBTN+okrRMWy0nTuBI2wpRlkm/GVgeSCg1/Nai2SDPzNOC7
g+LC/MkXfMXdGb5hIgEi3Yc9GwViPhlmk21xOG7f2BWdrNKZPhs/ePH2qKLV785YhutOJuLaNsf5
pYc8GAeWeLcTXHRcCI471S01NoWBMB5Zrc43hU1yU8X7omvXJPvlqc+l/5SV9aEf2aXgsrVrO7Tw
yA0U5ip2i+mclNN0nnkBri3Zye3XiAqq4RQJ5DyZ9WsVujSO5/jHQeh3l4vU1KO/Lgf4bdhAC6ox
cufqpgetgsPosYypnl/mqXNNH+OTtoab+Pt893oQfovcU8UXzdPMWZfopL7xQgbfbw/jlYlW9Jsd
FJse5exnI4L72Mi4WOXVAGLEs72TkAhgxaOuQT0o22erKo4G3vPfwqqW207PKzZ9TvQWgvUXsZN/
08M2QEJEg8mwTDPFVquS6R2UhzhUHfRCdXbTI/Hr6PaL46QxKvJonH9ddUjPRj3mT4MReddhzOf8
uuo0fsQuS58Yj86bRoAaUvN1S+MeTbrh1hJGeGua5K7Uvxt3mP1Yrt3eCHzoHuohfFMXgrdfbIqm
ia6Qfq33mZdp96pJllJfq8WItvvavU6x62Zo3JMaS0eeKTp0Ffak1NkBIOHbkqARvhwZY9EecYh/
TEIhzu6QthRhC7MCG4nZF6bxZzH2/TluDO0g3f5VhVQzLYPqCLqG2Na9hyDNZNkGqYXd8ru4UYMj
68yV71r1zraxBvdyV7M3UerclMOIpNvvi6jLCavD19Ym4Y7pSgr46w3/jYS62EfkdHAryqy8iSL0
4Atb2Gs1YNqfVC0o63Z2tJ1BJF4Lc7RuDThpXxNKHTWAJI3e45hFu7M8KswkD9ayqYc3ke8GbAHf
S8AvR64ZbLqlK4IWu19/zO/6HDDAlLF7XeLsS3DbzHTv0Ld1/g7hHy/arHzt9KK+dq1FRSDPi3fD
GqGtVFTMraEaHm1oPeqyndaYuySzBLc3V9PM8jAOsfUUD1Z6A8AwWau4wwNhjWkw0vCFGTybs7WZ
5wk2g6ef0WkJHlI7y/EyKHnoOmPwYKWDfWZlfVQ91QTdGK65/Zq9OgEhMOOuSMXaNCf8xy3D9TZo
smY7NbnwHfPBuW8xJ3v4uoRdB1tJimKrumogHxEtnpz4XoUiTPjwu1tYb1N6SGeH5TEqImRpB/fG
XZqvo8jO1kbEl/bXgJpMyVmedOPnZf5f1wAOm268gAeIGvjrn1Exc6bC44Sny5mXqf2YVmyogYOr
f/0ycJk8UvnjId1sa3esVrAZr8rcrq5z1i3QhxBuWteTVu+++n0ZUqUZUg2hJS++TTwXdi8+RiNK
BDlKJQEJUCN5mks7/KcQ7VXRVekHC11wNlXfPxfkGjYVih63VWgb+zg1tKsxmqhQSzsDtJ+QiBgQ
TqJq173gsUqVxInLH12BOWc7Lp7CbNVSzL5/5q38SEG0vfUQTtfSr9MHR8B5BxUcnIZWXDtNu2h7
FxUuulTs1RGZ8OrrSMU0w4m7VaTXexk5/VFNucxD+tDBt3WCy+inTbcaAq852ag5nTJkzFZwIbUN
f53Mvkn96tfIACR2UyXjsJbxBBpUnUNBPl8PaKXvO3NwFtkW5x5UoXFgMwq6tPPlA77SE6gfd/qM
OyAw2jx9iGGQqN9k8tZJ9Ooq8jRzV+VT9FzgCKSmlkWwRxzLfK8oHiHrCTVSR6375EIj3g5yQEVy
1m7VVK8zH8jwRK9Va70ZieSZiv3Roqx8rY6KeujwW1z65eKlpI5SGQkqe/6j6IZsG+GyuboMXs79
bzF1vhP5AsYx+EG4eHuQTHhRujhw7uHESn5UQfHQLk1PJRngo2kcSt+Sh2Ao462pz3Kj6aO7nUfT
uTeCxrlvfACScnS8g+p2sVxwhP4r2H55rvNSnq25vmJ5H1wNjdahJrzE8MKt0FcrXlRPzc1+n1DA
LFt7vr4bY4wy4NTGj5bhOPfu+Ko6elnU5yGNj3IEZv+ln6ZUh0JBPbHTIkBG6G2w5X4xsojsJhvY
s42V1xrtp+kbN0u5sut2vnOXAXMZCEcyfKh0JFcK8wq97zHVZ773BTSrIK+UesiGE7oAZY1pqXfW
/LUW7KyK/z9C6sQuMO1TOopzX40JyQBsAuMeRglqU5j/SS0E3uxUj+jsDzdDOD2oXmx11eOYRRCx
88G8Cvy8fpRl3YL6q4eVmqJihghuu8zyb1RIon6x71FVWKtBFTPyRZTcGM7sGVHDrzWsjJacy7Q0
Jkt2wCFfEfhcE6kYGlmjcJN6U3IwFy8EXCwNvaFq3djQ/hINa/pKS6ztH/1m6auvQmt5oeUDKkSQ
YuI7o+w/Sn1K3nJnrFgjNmxol+6Ig+2q1sVwNrrRfXZdd6XiRu4BxRtJ3KvuXMMDzvMeNxngZ/7c
7kPEsWCxB1WMqPSMfrrqLxLIh8gprVXg+QEuNVV41zdVfuLDsgSyOUWfp+DO2hdB5N5dJqEhi3O7
7++T5UDa+p1wUoPEFe9O6VHsV101UMVefMx6rVxJJJMgEf87ud1Gopm/TlTR1CZpbpCPO6iZ6hLh
VKIiBvB6rbpqIBiNGdqUdZXFpE3tyrXWswynnduZxVMPmB2Mg+h+stkPhqj79EZsAMeWR1RuFAMJ
M8c9xpYobjHHirE6zLV3s5PHdqGu6LEGsCd3z2Ao7hN7jrFTrGIEelqo7aK6SjX/V+gyWCVNvk57
e96quWogW05VR3wcfZd4IaWQJXYZUJObkT1zmhUb/0eAHVe6itwH798DHSNUFfFbEpN5ZIJYm+Pw
zIsci7S6ulW9S5NnIjxHhX5t2nZ4VS49FVIzvDlpNlZRfbKGAxOFK4KyNshyC3MdVM2/rAsuzgh/
9Mu4brZml1pfdgeXk22Az7svLdcKXMQKDuE8UXJti22HHv76qx/Gg7jhlw7IaDnym0geA+Ah1Wgy
W8Xgogo85Ggqf6BEZEbhy4gtQCGt+q3pfPQNQnwrLZLR3+rRhbc6YrwSDfJIba/burovvhVjf0B7
3X52Tau7CjTWRn3q5RBJtPu5NvrdQL1w1WFdYSOO0g8r084TarlL3yhIFZHViKuYvY09ePGh7oGx
TJGYzmJA7nJTtCZGLoK/stmZ01mNxML55D5iq1mxXwbdad/ENiQeq8uok8tounJr/nKid6mVuoa9
K0L0EKeajYaDFRvMxkJfj1kjX3ArHlcCj5Nv42S8mlHffxbDtPc0r/sZ8eiixLC1etO6t2e2gLVI
f3Re+mHqo01RfjGpRPVtU+JsfVJNMlQJFT3vz65wfWieZV+uA+6dG8dGBncscgrKkaZfNV7ZrEle
9S/GMGv7CHiO14srl8cJRJkBq4lxWqTP/vcxKmAeFgqQ/4AV0KhTLt2SyuXXQP776L/FYsfrjqHl
bt/DwcH33Hd+RmE0vmBI52JO0oszjxp5dOa6ONQ4It3VfRSwvUmCN7PT7nNKBd/GGeuHPr9anrDn
0BfGQ0Ru5Aqh0naluoNjGw/opzm4QofFUcXcmkdYZpVbdvLGgwq1vjZtS9PEG8EjQ7oum3jf6l1x
K5EwfxirWj8CGpAr1VVnIP0AZozCOp7oXCVIMo3nZ7BXg2oavFmAWhVKz21zXw7mE8U953xpRC6c
c+Z4P5HxBJ7S2LC2xKKUbTjWdEgj+1PNBV4MUCcx5HOTRsPxq9sH4bwP7bDmRZ3uWn2GHpIE1SbJ
Zh+RRN07Cyza1rBCjA9IjyjP5N5b5M3lrkZi9+gVrv4QpG66UjPGXrxNRto9FRUk8oiM/EJkuJ5d
17pz4sK+q4cZ5IaFh4yKqQbYQ76bGhvblGWKijUwM2AZQ5K9yRP9G0bc+wRZwO/aiCiiG4za3SBN
oB9h0hy7phRo1tfZJnRk/F60/jnp7PBnDNaZ13v63Q1lvw70Hrp+OhtXumPsUtsJ7jqUbp4wQ4J7
tcRVd0pQG+lnINYRDiNPiY6rcNg53P3LZFhx8q43eQosg18hFqbqapGVDE91qZsIA9V/Xs3DJ2kL
agdbX+cRIdI/Lzi3ja4uKDN3vp5HCmtj6yXtuE7avj92oThPizB2jKwCkulolYDnKu5UrBVRiTfC
zDMNFf7ramnUkdGY0XVQVvG1OhJZmcLh+d1Xc/46pevzhF+AUZydomX5HE7WdaRx53SUOjZaQvkH
cfOVQCLrk4cGLj3BKO7rMv1hTdkPnxo52np1+VS0/bhvejR9ESbDwKzE1UIJO5Ywy/Ctnr+zl8ix
sEp6vN9cb2Uv5H0xg9As/drD+pKuagDPfCR83RgAVPND1eTyZjSz82VC3gI0MQvDJxn470kkFHdi
qJpbnsg2TzZkzIrasLc4F7VXiS6Lh0nyPEozt/+wg+G9ypLkSe/8+Di0g71zKtZJbp/sAeh6j2k7
5ki5T8GRZO5SZ6t/HSHEPLGAH/ncVYckoaDEQHrEuhqc09iYAsRfSKjrNXGt+u1yNMj8KkM249AX
5LQBXxU/xvGgwaz7iArgaFaGXGqdoQlvIhvKOhXVwf89IfL97Mzq/jJhBO/xbdAfLhdRc9S/ouiK
/3GRJBL2toKDjzhR9EMfJ+2V6g2gr+p/GDuv5baVbV0/EaqQwy1zFClKliXfoCzbQk6NjKc/H5re
k3Ot2rvq3HShA5oSidA9xh8a9TlPmmnj8eI8WfyhB6HryjZSjPaSwYJZVfaIvDPxTN1ThoWpJdMb
ymLxPiiqfMUmeHzzersEw2x1G9mLDk9E3ALpSgA5UIRCB6EIx7aQ3qIKEuGSqJVzlZ2I6tRa0X/D
8M+64eiJJgJjNJwFnxS9+SOn1/3RPIx9US1lNS4GdTsUSrGW87lFl4B9aa9FUGIXUGQkkeKsOrF1
UfdoA3T7OBy7E5590TZVdQNJ9JGXqbDrl9JGQ0PJ8aNodWLpU6EgeB5EF60J7K+mahcOiemVmsbN
obb6ThyVoQAv7BoRRgoCQIvXECVjOSZrXWWwj0qJtSS2W+5kG5k4N0I25txZ+8flWpIQIM/GFzJf
wQ62GyfLTt8mopLZsorb+TEcbeo691dyhLwVeHGjE66pV9mUDUOyh3EJIEopsHOxfY9YBCsCo4zU
5ygSwYGVO5YEqe49A2QGBl4rb76RRrD1EpMc4ND62wELuJsuYu/qoIaroO4GEqtE1hq0EdSUwDdv
CI1lh6qyhqU/+v6iqormpvVufWu8yUWXw7d2spqWyDf6AREb/guWi4jr7MyZXS4LBBXqi+In/+6Q
bWqrtgvY2IBInZIEj4MbVYsAyE0WrE620zjqT7KWQL44w3Y+TVDPTpZa1RgfDyCtIeRtxynwzl2r
u+BXcwwr9bEzt0bnvlSRUL+Hk11sB6QZtyZmgR8wjCcj1H+AZ7Q3DfmCXVyF0UeXfrZRr/9IwrIh
G6hFW9N2dryQUaWe83bsrLxV2zoYymSYDsjqlCJvLOZeP+XBJHvl4A6rpd4KfvLAjL7bdYNEiI1h
A9HJXV8o4MLq5FWFIfelA4EaKhLQDdkuXGp8DM7wGl9pqIxdSmSOtpmWvZoDrxLfTWIy7mADPdzW
LpgKKqvIE0gIW7XH9joJfwineNW9ofsKo9+h1ynonaNe0QxOiT95gmZWFStvZRyzt4BexSra3RvJ
OEKH0o33kHTOoh8z/+zhPPlaK+4mmYdlRtAT63MHcsFUDR/mT5kZxmXoWAcY+XCR7STl8q3Os/l+
luu5r14U6c/wNkMoXqTTUr2DC62q9XLss2sHA/GpGnF0jOxOrLox7rYDHnk40LHGqJB551OmBM+g
EGNNG4FoeSqmGB/QKTGWmsc6eRetMxMqnJxJL23lwK/dLe69k9vh63HvkwMEQl7YCAXKUc5dichd
506rr2VvhZLPKarA71muM9XIuz5ZBZdo7/W/cx9XpT4eqw8wxjsElh1Q2pF1itC5kQKSH8pQJ8sk
DcJzrGTDKxjxvcGzYEGse9oR2V5CNYvqdWHAdnMhAwLmnfFfXGnjplTBBJai6c4iKQ9A3vRrVQJA
VGcqWFm7YDCEnt78wiIpZFuIqcwdid8uDTTn3tOeB1+WRsmuQpnue801QhK13Ct65+8qqG6CjBPI
HlbqfQUGNgHP/m51/lJ07vTTx78UNcYMgnRp+M/YsEPechs+GCmheW/sEcaYTj5BvpUSltpHZy8R
dUg+oobHvDYCP+tjQ/two+ElzkbtlrhYUTjG6Cz6wFE/fDQVCGzr2VlL0/HFNs0nspSE2Gprm+Hk
dyjmQh6VsVpoS3koROimbGTG7vC3NYVgZbNR3LZqrOzj1qsXUY+B0bKt+mpZa7PzFg7jN1m0PhGA
Prjl7YhOYj6pu3GIg6WbFuQh7d7bpDo5Jn2o3gzeNXvJErk3zdwQbcqBS4hJW0A8ZdhcTPC4jIXR
5ivdLcfTIKuyO9LZTTmNk7E0YaCcRk44jGF/TtSIS1/YTxV0+5UTVMHKxIT7zFrmb2EFZbrL3Ont
0SSP5DBBVB5jQx1bnTyIxw1KFdTvrfk8hRE748FDXc6u8N3b3vv9fkCFtGe/1xOuHg5yvuHsRyRT
7+f+a3Ijnxyy2ojGBB0GecE4PYsum57rSeUCQ15zK6uyQw0K3jMYFe1lGxFAxiE3DQYnPT6aVAhr
UeU0544tY7Rk+7tALca/yDn0Ch5dE748hvs8rM6A73cmODN0JjxbPbL5eZPD5WcotvpF4AQhLvYL
ay7l7Luj6uoy1NLhIKtepT73VuJfwRZ13wo1XmCQkn9PggrGCiuDexU7C7EjUK2sZO/ME1p5etbu
ZdVp/R+uxlJiar3k+whKhc/B17i9sGX6WczzWVFa7+sQ9bb7p9akDJQccXtZjTSe9U6ZZU+yGodA
6Ajxf2tHFj04YN/kx4yZ0R50H8I5gaf8u9B5Alk1D0DZa4LZXfTtvBebe4cogmWYKS9J5lQ3q9MO
k4OLKFZfa3Yl5sXs1Godm8A+67kqxtiCkc4R2njFoojVBhrAf3SU7Q8bAMDTo5m0e37omgQxOqEh
rut650Fxa+QJzQ7JIbu71b46PQ9NOT2bXurvzVw9Zl1inGLgm+dWz32iNa7Pz+3Vu6nVP2TTTOnA
pWXu5UrdjdZkHkyLnPus5V4oXXM048F4CkfPXopgGj696g0qevy77FAy7FyhXLEQU/ciQqh0SI3w
W15ZP8MofOYqCDetSBB6UGL9tUNU5+yb9Y+Und1rrzXZiz/8kV2ysHpy9kGdXGUt0qtpgQ5HeJTV
EZFS/FiGYCurnd1VO9+xlfvUhhmYs8BZsNCT+UfXMgxMrOICqlc/4xXg3VBmH/bYfuk86qFbLzWv
+O3XJeCW1iGsrfmzoZkPtDDq1HzZpT3Q4p5YK37cHSkWlHxVNVNOJO+UkzMXQwC2qvNcMi5zB3BW
5SSPHlWkHRaKo2fcVZX5nVQO2ZAQzUoVodDv2eBcnM7Tn4NsCF4GXqdylJ0X+cEGIreSVU3Dil7l
eb5PCNaRW01fmqw3D14PChCiGsvuuZBHspAdcgh0Q2fpR6W2NhSl3wBXHjcs3rhVWqBnQSimY2X3
2XfS2weldvKbKcz4VaQaqE0fgcY8jM6+ofQLeVKRJ4TSq1CDlol9q12Idh06s81Rlc0un23cox/F
oazLMcioiXXjsKiQVTfpw/P9aJ4Bph1WWwRMyQPahXIf86/JHuc4KjTgwsOd8v4xcpD8LDlGVs2w
itZOVGG3Ied9/BVyjBKoHU/a9sNGY/63z3r05nb4U1mtDQLaMcJfhaKnzyFI+JNbkOy1ynKEcYVR
cVCZCMyFkJVTJPwQ7ulYchtk4EFJB0feV1TZl5yCtEC2mlrYMSLyG2Np6OaAer9DlRDoszG+yz45
KgLcsjFG3V4lWsGi3mi6bRRkKSxqrDH1Wn+O8/x3Ds7sy07PCG4qv70Q86vBUtvXpEK1keV9durA
ix6NUMk2jdOGr0SiWVZ1QO898UOeXATiZ1hCzxB9jHIp/I2nMZ2yQzooM0S7tMANEQ0DRan+RB50
M+JN8aW1yZMNM/HDQ1N8WTtjCBgxxmgFs8KdlmnaZUiTCI50oLxDpbzKkwANrDU2sReBdMiiK5v0
pNrtL6crxIssLKv9ARhitmBV4W9XiIMMjsDaYx4B+K16IUS3JMIRPMumkfzeWu1yrC/mTjMp1KtT
83aexwdRUq4V1TCXGKixp0fGoD7KYlLY0wej+pTxBNkiA1hmG91h8y97/zUaZ4b6mEEDjvdpo5N8
ieeF/Fzl4X5BDVA5uaQxd0E6Ix5HFz1fsLDP+C2t7rW5iY/9HdrecLLdInjNAfetw6Eb1nJEr/nZ
mSvuXXbKJnIfG3hN6lXW9NKygPv15Lc6rqghuWALEF9lofpxci0rnkZumxqbR0fcz+AQlL2EW4SA
cixbX3V2iZB/6C4C9tNEM8ry2LMiqP0cSymkWo6PQu8JOK10ZyoAg+v1wdCRU+eO1BGNAiWYNoF3
sT08wYsSUXzLzf70Pd5NcWMcrNmNKpkdq/JYGMca+Y2x8lmR/k+z7JNtwvHxF6h0wMHwrJ9zHFM8
tPcFVi/PKKelJwBUr7JLFrEjxLa33AGMU+8/y7YxRn7PR911I8/iWtX2d+sSCIszAjEkrJUk+TOQ
nLUwmvzV8NTsNcIHoQ3d4kk2pZYjUF9ROxbVjDeqbMLUmOfE/QTDzJ6LBsei0sEcLnS7WylIrcqx
tuKC3EFLPEwnoHQAxXeeiSqZUfqQQdHj36J+aaI5RiaBxS67CTN3F93YBT8GEX2bJi/5CnPux0Sg
/Z9rkGn8pv0tTO2XVjTiit8CYUF/llFlu4aoWbKyszJVt7Ka1+nfKuvS/DBo1ofU9DPL9lWP1OEb
QBEeGdwUu2FU1Bc/7b/uon8MAIX2d4BRAxLVlPCrSozxRqQIfiCZVd1pp5tsyqaqWUHlxbyT3NnN
mwut9VBRq6drTSrpCXcNDOgJq0XQRnjxEUA8NnmW4muhvppTH60CV6/e2IfWC7X1g8+6ak5AZNhB
5/v7P48E/LHwIvHZEw4m6zCobymUDVy7ivG51HWCU3aWnXukfPZqCK/QNuIDeZkeZx3fOA9Vmm4j
y0sXBVli/LfmRlmE81FUgekJwzDbaMiO+IcCFuxUKTtd146ly9sTRc4S5MhcYMn19+h/qz7asv8c
N7r+n6kxMLLW0fjOGzVaeRA4j1HozcZd82EuWxV9BCiWpdoaJjsWX3PPmJWi29wPvR78+OhHqwJ1
M8ygKXTVgY1namCew+TelM5Hj6rmt9CaHvWx7V6cQahbeb5sl2c85kxK8XcqQSRvDWsYP9rZebr8
p7B1LKkRjaKYj3DOJjWGFIQc8RgrO1XLxaDaB/OzFWb2Ww5BiTfb3lGAlQWqoTb9aMdyFI5U3bWo
SP1TH0bIFmuRG3/7JXCan37huKidQt3NXt0Jc8uwtX4gKsaNqOFNrI11f5OdVcIer53a4WA0JvqA
syQRGZ7xKTUzf4NNImoGVZ/aAEDdkS2gOccFS1yv5jFGYFQIt9R682SfkV3SNpHvlAvUIjzw5zOK
P+cW8ZfysJEyHygEHZ27FMhc5w/KZm35peIUQGbvP/N//a7yx/a6Vl2lOMYuVALR1VleIaUT1xsF
+tcqzzDuVZRhPP3XUV6kmCrHbrSTR//Vq8SptyJ2/gl0wyABGO+ttm2ujwJyWoKK7pT+qyMEB7nt
R1tdeJDh/zVYTaclILmCqI71d5KYEbAttmMqom0Rskwpc+dZ89Lo1tWDfh3T/kc1NzvgpTbhEFZb
uTz6Z5SdZvq1Q8IQIPQL9mQeHgFA0L06fbEr1z73dWC/9OCg14kn8EiIec3wKBQLmLD4PztOf9Nb
NSOeZBuLIOz7mze3lWlEtC2Po71sw1s1xszjj6y4ej7clNDPto2pOksxagq8OGEvmyzdl0oPmBK0
yElBnLYBoxD6zUI2VKoJbxRpWs4z3nH17k6P9kdVHo2286TkVk5qrSrh0SsImApvWiLPkB7vVUJD
oVFa3+pADE/GzCiW7RNmUptCRW8xnc8qsSOBBRnAG0Tq2lOmm4me13UyMYU2kTkvZ4iGLNCqzPG0
Tcu9rLozgMMP1XQVj727toNOu6bFAnNycZlRUIRuv+Iag+7CtUFw3dsxdYzZup1lja+fjrEUS0XX
EHycT3qcng7FKhkdgmFz+6PTHap163YGWoD/80nVTHaYgm6DjEUNUfp/5pHthjrrr5Q4TvwzTzgf
ta7Ye1FtHh/zyPbSC46VUbbH+98tOrxwch1HJZtgWR671lvvQdYi4x1s0rnaJKjgWXXY7keItG+W
MWULcgbVwVOro9830UuWjR86D1oWu364VHNvegrxhbxYiu8u1Lmjb02S6910K3yA8vgmDSvZ7hJF
qowR1iCEgB2BeX0zuW3/Iw+2sr+romCjd7nYAwDTvwkVjZvILH6WLZs0U3P7U1pEWCCyqCGmzQeZ
KrAfjcDYtR/r4UyKCmW7uUMUznMEYeTVxVfq4OmWWMuZcm9E6zEifhHEr4ZiOGdtLkjyQJXN+Du5
TK1m25p1flajvRxRDRr4rtkluKxrdYnMTrFObX16kkVWhOr9iBjowvMQ7pZNAhglT+rK6LZuAWZE
Nhbz4HtPnvKewP6m3j7mkkfTACvcLobFfdxjfrWoxFr1ctgo8zTRoNzwWSFGNEMa70UT1KuuMOGq
sCW/t3mtlqqQHhgjG+24CU8eTLR/zpLNSgVMUrb5d0ikPgMjLQcybjZN02rS6qhZPEbJk/TBE+lK
lIa6t8ph8+i1epwDlM7bqGCUroUWNISXYveb7tYNWFG9/IyL9ICqHtow/XQBzWl/RWP6aqeq85GA
p4Giw0Kw5CYA06A94fbYHix+4RbchjMbsGhPpYdslI/K6vreaJmef479A+Zb+pPCl68v5LiuV3gj
uoaNblnoQuMY/I2CWuUxtk0sfvOy11iEpqxaE53FlxvTiMlHvIlIoCyrpgTdi3jBlnUO0ffUyg9Q
NRGokNUs0m+p9WuaK7JFLZyvJNHrk5n78StWcPpa7fkbZRUVSCS1oKciW0+vPMvm6YR6yItsqcia
4xbe9od7XxqGW99XtZWcG7/K5Kl2/o6VTUaD6l2WaFdV0UmheB7W1L1qYY7I/D0AxF0zTupSzgbX
c0m0tT+qGc+hOs3FughGbwGcIcJxlTaTYE7/r7rSdM2sDcf7+J8xcqAsHm2o805we1U8ZiubGe7z
PAZVg+0uKnJU60ebPPrXB44j6LUQgS3ypv/5V8iRsmCD8dM3SXDhlgG5qv/RDU5/JJ/TH+URzh9/
j/7PNiXq7D1pg+XjhMxIhuPjVHn0aLOqdN22aE5ojuEdewJV98ITsQG7Kfax1rI8sXr0tHB1BLRJ
Rv7rUNblHIBD1LUeDdXC+GfK/3Ugvn1QuuWJQvjw5dJk9/gYOddjBtkBFAX79rLTzoOot6Fajx/D
oDlY0I32yRtDXMoniME6uj4/MO/dTCNLzKYFZJ3aU/3SVBG4UHIX4JKrnKc3+OmWHOjvJi6XmW/X
GAq8IXWRP5ezrtnYjfsqKmJuRWrokyaAjLr9hA5BsvQg2G+d3Ea7fkqTmxySNHkzy2TAwpzPkB3/
xyRygCweE6lWiJHZ/+ckQ9zu5QeoKo9gtrv4qX/H/baPFgoBNQ3tuj+8CZ8dkmQ/XW7URR0U4j1R
yIqAeEZ8O4Cbhr5SctPjql2PpisumE+F20qvnFMzohqQt9Z4SF3bO+RRNu6MtoTikFvmpvNC60Jo
J1/bYzbe2rFG3zBrp2/CqvAMDwP3vY4VQqCEC1FBSJKdXziI2hZ47CyCNs7WKI4BtciKojkF5dw1
wMaKJ8fajpD7wIL3q0ptFKDwCVJJRZYWq2ywAwVAYO8fCPi+4WF4cEHwTXOm+6dSogeD2ypO4PW1
zYuXIRzdt9bEZJUvKF3KzmEo060ZxEgpzmNnPclVmyhoz8zVPiZTNwgre+rmc2tLrLRR+C+mQcho
0JS1nFIJCv3cuXZ+/zwottGe2AuRgXmOYgQ/FYZuv71/oM1/AETMWQDPIT0W8W4ynApVFlFuTVjg
/mcU9ck2Vv3vnYWF7r5tUrTtXO+PFyvRixFi2mM1ZKMjDNFM1yHYHJB9jqboBavhRWbuczBLn6le
uctZZvScskp9QvYW3ce5Q01t8qVk/9QsGDZaixDv2Fgqsab804bg/JmnAJWxMFFvPn7huwzEcD00
I2nRjkUNodlP1lHSWi3zrXSVtzqSjKUdPUUz8IZHp/+Ztp89i82fGejjVeWwlMGv76sQegfYe7Ch
pdVnC3n552puCovcODqp9fpo8kdVOwQlWsY5NpXzINnn5URpQl5ICzmXZYp8FQ9pu62bPiA9Jpp6
9zd/EaftaWqJO2axt/P1WdGgjq01tG/rU1FNmIDQKV/DKtYwc8+Lc4bi0bIBr7+py2A8PoqpK/9W
x5Tk+fLRM+u2hQH2HmwprQGRtwyq0ihGn8hq/NPxFeddRBmQCp7AL6aVV+vUrcwnFfWmXeK0xoFr
aTqaPfokYUJo0+WHXmX4z8AkUWwE1VqIaJ73YmbaxHce4uITndqm0a93GjE1346Nq0QjzH0gU/Wr
3wxPFgh20u67ukiz9ynU3GNKGHMpqzmwgFVNonAvqwO6zEaVZK99XU0XR1O/6j7ALTjr9M2gq0iQ
uyNztPlvRPpPzaT7Cx2vhxeeuGBXg+JV+K33IptiMczL5eIia3mV6SvTQLzZLQROr2l9Idm9n9RQ
Axnd1xfZ9E975lba8dEkR4SgE9BG477y1f45VPK3zKrMTw+vI5i5+XgjJGYBAYW8bfSF+k4Ka9O4
jvGpqihHR+D4L3qJ0K2husMKZV/jEzZDFeifyQtSVMURDGZ1JLhWA4PMHPKTRQkpM08EPJpGHBPD
FiV7ROr3QY0zmfvWL99EjYINOq7diyxQPNoEgESvska2YkCFFVNlWUXaSL9kVbB7jO8TdG4616wP
sk33J/yOx/mRME8JbaN/wZKJgEMJ+n1uSuMwW4diiDaoA2AaBTiZRRKOoyDwUNWGRyyLwBViTYqx
m+V+tHtb6WOZBqv5Ikf03Ph7ywPmIauWSNVdrBOxAO2QnOy5yBAJw7ZL38vao11W722AtBZKEZdH
ld9bi79H0VRfgrH7HDEkgFhbJuTruMoMMyq/u2VD3MIJvJ2sJhUWFhU89aMWGqht2SiwNlb7jeCk
/4eMySI1EBNejLgGBRmmRUqPKUI5pB9T5OHWRvzjhURQuC504J95DTanVrP26JiadRDefGf1jfpU
5ry/wi7Ylda4HXA2OVVpb6w1369eS5QAeWcE/S+olUubJfFXUcBTyRwP/l/UL30tb54tfxLb1NG0
g4ZyTaHzRs2Kybph+apvQva8q0HtuLmzOj/0oGCf4kyxbmmeQqkKMlACk/5Ukd97E1X0EaVt8u71
g7csYm7Y3ouHbRt3xqEeivE0pmO68TKTjK7Ai5nNlvfDS5RjrAVIb/glEvetm996lWwsqZpzOMQA
L12MEJOx/SLt+M73qb7zWBlBkAT+cxVN/aZUhDgRQB1ZvI/utqhUksiV6mw8TPIuski4L5aKWkzr
R5s2lOOZpxOa+TEiJjngvmWuOeOm0WzqQYpUw/9aD6x5fK9pf/sd0+0vY9G6BL7dHKUMs99XU2Ob
u0ILlZ3dVMkJjGzCewUlYnkk25AJ/SjbOt7K9lEX7Q6p9u8tUcZlqmGMKO1vZNXyeuzpZhEUWa3L
ojoQbjO+aYaXo+irqas+wZo9MEt2L6mNDEfY6afKJ/rdzoJrrgf6WEvDDxQBtI3Q0UycfDhOdwUK
UwnTCyGIHyFktvcISsfSxyzlZqOeBUJU986qwJDEamtc6AgUnnoVY1ZYnuaziwMwaa+2+d4JfFSR
1XB/GYq7dnDq4uJWlUVbQR7x7OYHiXkgVRXooDKrfMhhGLE8JjfmyWsM5k9hLGbz6NB8NlvDQgC+
i6+tFj4h0xmtK21CHDSCTk7mam8KV39pU1u7xGiqLUzDEe+jEDVPScJrclimK9+cKsqeo2mIbrpr
8k7hbKxj3G1msHu7j8p0Hr5a7DyBqtFe9S7a2PNkHguLPWpL6koOs40wWHY8WE8sytrvojnIj6yU
tDkq+sRVOc8tLOGzIcX+D/4gD2Kd2xOwhHmWhaukX2nuaNvONP42yXZZTbp2PHo+wMh/xk9s8ncp
XntLFqPIf7et87vUi5Xua+1P7jR7qZp1cQG6XSJkk9obvUzHjT+44SYmqYU6T5kiFFoiIOwaGg8s
B52mLqutem1P61QZkuu9N8oB6mtt0ezs0ZE5QvWaZcLa4NpbI+CZaVfZ0UHXOLutRhpDn+BX2HH7
VCjtKjNx18mU8ZToQfCc1hqIhqQk1FsLuAdzWyfMLzuebAJFGFEEHTGcCauWhR444oMI5EeK6cTv
EmImyXwcr8B9LsrMGr8Qirv5gWX/mEinLBwt1L/p6HOses2Nntt8m3qhujbNMLiiPKqtw1Ebromn
iHXdT/GzqbhcOFGvPUPCuRDDvwVhaK08qCkkxuaUuzun3HlcohvuzVn1GMDpvd9OJqy8Mr2Lj8L0
igthqObUa8YtmmnoBFmV57pQyi3gXCLCo46ttxpMKGTayOmWyPzcB5ZD82rUXQqGjtN0vS+f02H3
mINFYXjMeuWXPEVOO1mAjf0CHIZkvMux6IZDrA/0bCeHwPFfB7gKEIVNjVugWO0hBGi3aB1Lvw0+
rFATkbCFxv22l9VcC8qLSF2e6+60HEXXbdt6cA4l1NDDhJPKrLvxT33ASswNwSg1iV58G8xFDAHt
VVY8nNYUIoe3wI3Kb3kYPrXYn0AcZCDwl1+jz3KTiB3caPJdkIQiKIHl1ewdFZRQop4soP+fQYB2
1pRX03d1Qk5YlHn5omMyt07ZLVxqsxZbxdQREnXQA6iTOtzzpErOZorPvKUQLbdGtV8FaNS/sjFF
Xw553g/R+j8bIdLfqRZjXAHnnA0wauSk33FeYzFot8Uvu2DBFScIanUIAvdFG1xlURhxdHHr595D
9JUkhRVclcT31mM7IN3HNjhfD2QNHBM1DYUFiLuogcAgTxx8B5Gf5us89MulHY7DRp48eTWY+Uhf
141ZsKSl8LiLCaZ7LdRlL+SWaWGPEWdL16bdx3975HBZFPbeIMB1xkYnOJWoR6S2WugLpe3Hp1xF
iEIPlHnb1TTLPszGJ9khj2RRTMpnNSnDTo4tUQG2cSsdqhsKhMElcDCQW6hlFlwMBXXfoEAmz4nI
F2v6IuK7eErmQuks6HnzkfAbJH6HkZhKnh9MZOfVf43z0X5iF6kh0jIP1mW3PEwGNmN+1SCo8p+z
xqSSdkORfg1R9xN7ye6K2Fl7G/Xi4ilVBwS3BN5cI1CLsWv3ntdluOCtpl6cKGxeKt8+lMB03oUZ
iR1GesP6flYUlwj59Six+kK8epnYynanT5RdpIJrR3G1W4x6A7WsJNXfzgUOa7NWMnGEv4eNb7UL
Fq3ubqi9AQi6E447gEhwvpJLnLQobYQheONpQrhIoLwxaey+CbTEp9DJfrmjk+MURJNTx19IMpPX
PXG5FK++AnUVec5xxWageLUaVz13I6o9c2dphuVrGKBk6pniJgfYxHkXiY0+faw11t4Oo5pYowlC
/F4kS7NP9cOjPVCr8dCGZFo7NSVA4+DkOTQXrr/01jaAR8oge9GyILvJAQj6ITWm1u19vOzg9Vwv
nGAw95XrBNdGuHusuYG22FmFG2P2Gycs7hql7HArD7CJpjm2XXeH+kq0llVDZOYiVIPy7BFgeLOU
n1Nqle99lKKJa+KapsqTMsWBPljbB9lrsD9ha1O9sedSz9nIf34/q4F0BnVL3d3PQiR/sqPopc0s
cW36+mcPOn0TTinI3WxA8rPI/xYmIJ3F2Hn55r865BDZpqo5NuBETKBoxs2wiJEyEW4UHk1tdK/Q
rXa64mRnNS+9q2zqDNSbUgztd4hcjfz8UQ0twAqUVUAKQ+GlP/F8z0v0Tc0uPztua59UQ6uvUS/Y
DEAw2w8ETa/qoIhrNw7lLjb1bqF1UXaqQv+l813lGuhtT+BEiM9Kt16KRPFeEbtQd32FZ02uqdp3
zQ53coBVaph+IrXxhHtAByKgSpZpXiQn+Gn1uo4b63uHZLKeRsNv3FVevTDV3nTMb9a9H4ojjlfi
qQqgLo2l7v0A3LeSQ7mMEDxvauvFxlsEZoFa7410sK5cOslSN+ryd3CRIwmhBUsBkOQ56Mxkr5uG
uh2bJL8lnR9vyxhPqRNwCpb4qT8uk66yDk01WYecKxEWfYoMn4n3Z74AvUSDmPvkKFnI/kdV9raC
iH8OykHW+haw7PI+m5x4MqArACfxkVpYFf3kXNIYPmvcVAYkGz05JaEBUU5DADuvuRb1Xk3e+3b4
OfNe/7BXylKg74tuUA5Ojcg1rotATFBseBWlEq95VqpPk2eoO2NEmMTwtOKMBxivCjtUboKQxjJH
YfQDW7tb1Nsjap6bftSQpC6Vd15eYbzveocNuDwMHTVdZ5myQUgwxk7EaJ6FHrXPheF3+9RoyLHP
bbJoAtgOjVr1i8kUf9tMC5PfBoApFx6n4WKinEvWJoaSKCdWycYB5gTqkqM+Q53bhnctloforuCV
XBhfpLhXOq4Cn0PgIu/pZtaLyKJoQ8SjOZHZBCPmjyeeu9iRzAV2oy8akYvdo8ljwrMNhojklp2X
pMGHr3u1QNGH1PFEzpVNX96YyvcJ7s8iUcrwZ9fVb16q5CDtxB5AkRYsWiEWYAX4Hvz66EWOE4Ls
KTcEjeo/SVjBPQ/iT3+qyHMBHXsvDGHyOk3jt0Q02LhYmnhpAQ+uzHSyr1pnAp6Nhu7JQmMYQ0v7
mcBMvselz8V1vbBuvI+rpekwE1vK99IDKpgnvzrEIohzmYS8O0t8RhkJcORy2YC54YDViuNfCuTQ
idg6yRHrGVIVSONvg1qtr2UmqpVbOMRpkQXhnq79z2RC66wz0TipVIRLnHD48/84O9Mdt5VkW7/K
hn9f9knO5MHpBq4kSlVSzYNdrj9EeeI8z3z6+1F7d+8yjyldGDAKlkQxlcmMyMyIFWvBP/QWtmH7
IgVURBiUej4QlfumhQDCsMf6k6J216kL97nkQQAeqwiCKYis7Cp1qC+KuEoej9ceLymleC+8Pn+B
wEZxZGSsD0Cos5VR+2zqoWW11mzeswNctKV6h5fxVoled9dxaLjrRBD91YPOPFju6K3CIoiKdRJE
tyJQvoee/SjUXHLK3O5f0KzxqOYdDbZngfSQQmSteOXwQjbf2h0v06aXuc+B/ngZVCjgbdE0GHtX
R0Wkv0+LCeNAinKTC60/UP2jP1bBeK/koqPiBJVeq6F4cBQvRaYa3wLOPsiXd/4joEOxy5MeVZiK
qLYSpTD9t+kd7LXdhQlWhxb15O7vD0LLeAKkreyPb0FuoOyiqm42RfVoJWP8LZQxGE4HGgcCkSEc
1Md7X9PIeWdutbHhNX6pB+MmQi7oe+3bly7CQK9G4LlwWksDUT4bb9gk6KqHinyfFHGIVl6mf9HR
JUimL0lD+iXMCzgT+kFelWb0mpGbmqYsPNhB7l0cX1rsXcImqJ+mFRVWBUJuVLibLyEZgk1F/G9/
vAyr19LYe6lkHLbFCWUNn91dnFNf53k928xQBsRum/qLXIM3DcYxOMAj2r+Er3bY6C8aR+o9x8oA
4lUuUnSYp1qziXmA1PMqk0YbJasA8a1br4YZ4Pink/Rx15lytY6D2HuwVQrKJWjOqGSluuT48vhB
2iqf4talqnb6KoppsKw8uNW/byOrKtrESvQacloK15nejtt2rIF/TTc83sHLwmydYu6743vH+yim
e62WFEkfXxHcju6CEAc1tXG8udzCSlqYJXLHtSt2kGOVK7QV9T38YPqk0qPv0UAonQgC/LUE1Hen
a+SuYrZ6n+X0weyF/iqNSLiZaOleENa3PrFjXx/flxtZdpKSFIkp5SXqQupO2IHxis6ztGkkrd1T
G2OS166vFZEZFwQfXaoK7eG2hzt2pw+NvBLtQG3b9B7WM9wijuM7DTtCEuu8/PsDv4a0Kgibanv8
IIZwb0fIz4dFVz+kpaLdtZWiPv/n1TE0lEfwynSq7ZTo6o7w5hqBu+c4IN+qlr+RLAXNSFczx4tO
Q72u8e3ooZr+xEMNi6vhUwQwvRyLPnrwgvoaNwnVxPQqQVDgpgVLfXxVHneNIMp2XSDl67+/hHJ2
BWABPc3jdW2P/lvr4ePGzLeuysp2ITnXzIuxrLe9UYlJNjOFEFGGJtQtkV/VpL2nUbwu+335yQ8N
xRknctnjp7XF/jOtW6jUp08LJQZnNg7PRoCARlhWz8e3y94CoOChVHr8EgJuOnr1hsK2jC9ZQnyz
FDO+pcg//FR9Ob7Jlhm2B7WKKB8vs2t2jWSByJY/20MUwPXofUHVGOUAObABbSrPx88MmVMAjw9O
GCVNHH0c/Vcpyjd4g+prl1LBV3Z5dVdBOrWPbQTLrFQaXrzOuzhekUIRQQV5yMGATO16zBCKBCL7
ePxDDpUcIOmFfV2q03uWd2iBkyOvIsV/XjKk9mdzLKhunb5lcti+FKrp/nnF8VueqhwIIYNcmb4U
AA7dQYdGHHb6wvG9EY51kDQ/VIEaoBpKBzWspUOUtum2alTjcRRoPOhDZXwNdbATLB8/UIJ45jwI
1442FPByKuktSO3oUu4GTpRIM9x1nNnWdT6En90kJ4bPl4QqNpWVkHyoxKSEZ9sPaQeLgOx3+SGr
C0gjYYJy6qrW2c5CCFg0ufRNsN0lo/UDHqc3ckHeJ0OdSF3SoAFUU2ughjxklVPLupNCuHza0I5e
gcFCaEWTNvbWaDkMveQQ0RtTvQcB9/KuSttx3xtDc43rzp3QaLTnTCGKhmdlmb+E/b/dyGbFZjwU
7aMcCXI+1P2M0ysLYuDNoAF+IXTfPaaeWt+UiXV9/LBx0/Yxw2tMMpfFYfAD46+MbFsO1TbtoahE
RIi1yvfjdawExnNqTCT3ZhA9WynkJm4tq/cCfBg0c3KT+JuuD93N0Evq9RAlxeooAltVskVFGpEs
bDz/lJE3ADjX7Ti9b6XYK7YIC4vPgw2nfWuJp2AkFN5nsCwEXSp/zouiR/h4NG8MpQudihHfpFCi
qNAvP/cACG9de/haTNK70WjYu8EqBuf4khwZkQBEOK+Uqehm+lIb9HAwQNgYaMJ/jCvROX2ZdU46
klVcU12jJju06s0/YbyK5EuHv7G7R9SuVJDFlNkYrUIvoT7Rq+SPnod+xPF/8fTeaLriY12/iFa5
HfOVC8Dlio3fSJTeSuSrMRPbUKegTRZW+BAA+7pNCNM3WUqkCedoXgjCMCslZz+bgto/pAZJNcnT
+s+epBLhVVCZ1QBv/il4ICYBBLNHGpkdHEpowMD/lEc4fjASqke7rNfWZIfjlWvDIAAZgXGQJNFu
SGCPb5ICtUwNTZ058lAq0eg7TPOC5BFAaySFHyNIBYGjArE4vkyEnz2WpYqXT/Rb4N7FPcdPfZeT
tl23ZCIRfJL0g1aTZinDNH4s5VTdSSPpGy1QZUoNAmVTuml1d/xUDvWOnJcvQ/wxXTz9yfu9b0Xl
QxSP8SMlW7VTDIpwjp8FcOzcR8Wnv69GiKLZpFKhbf+8Hjj5rZGDkVTBdVTDbUp47IEM37VUGgWE
ltMrL4KNhRgiYjQDh8yq8C/wDMj8NX55D1Zx3Sq5RyBhZLsQSd5DmLjAkwOFbdL03vEPwj+HIh2h
fJzeCnokIuo034zDKF9pia3cqTmM/9AMio8j7azt0ogf7RRKWzIBIEB92CyQVw+vzYlFKB+T75T5
37Cp0/ZNpAE2QoD9UWIX/BgqxkfTD2AnVgN7i9uvHbObkk9x6F6l8DI/+0qzIcxrvliFblxAelU6
1vTS7pVgBaMFyhKsVg9u0twfL0NYUd8KKJJ3x5cQ1YOOfmTqP1OHlrz29BQ5ZJ2CoobSd90tCJ1l
yWsnQG8LRfb3SNFqH80eCPZ0vR/CYCbVWnVB8SS8xbHGqjnW1dqOodnXrKBZFUnbvNZa89Jb0P+D
yLrsG1jHQJJ/qTUbyJnbsp2nDPcmarxJPkasm0pILGuf4T1Bs6BsNPJ0AYfQlDyOWTXiW9kXj0Ey
Wm+tF7BgK1H22QS+syoqcEAqRaxrATnWtg5Esmvk4rvc9zD39tquyguNNJI6EPAHdFETsrjyKNRy
ZLlRPmlleRsLqdh8+OO//vU/X/v/9r5nkKcNXpb+kTbJXRakdfXPD4pifvgj//P9y2///GBZlmyo
HKKJsVqWIHpg8PnXtwfIdLlc/j+hSCJzUOzwwU5cb90YBCibMu8fKmEru84zkABy4d8POOAAG4nE
22iMG4s41fc0Nb/6TSY/E53mFJNU4oC0fXWdBIg2qHXTPXv6i2rH1i4c4xwOmJbR0nPoOzQUj67c
SHbM6ZUiy+Ht8f3j/8KxdFQZ0ZzjW1EKqjMCy0gqlTiLiIJxK9hnr+pJpOr43p9/Qs+/abU7li5r
oq66GVU8RG7KzYPaE5KMqJ/6ZiT1pohz5RXBsXaTq6xffsGa7GGV1JIiem10ur+LIjN54sQZ7qOY
AnTTbQPQHrBgAvmI3UM5VU4c/7gTzP74P2pQtUnkfQoOcbqMMdmNJA32WkpGghhCvS66ARmnHvhz
1efKbUua6baZ/tcMQbbRbZl15OcPygjRmkiSYPOaPijt4EIUMRxPkHz5mtU6hUjGNwhfq0IJv4Dh
CRwUDKMD+KKrigXEIPt4+PsPgljxwYOe1UCwcCUBNrV6Tb5isVPvMnSo7tIy7eHlZinwlaLZa01J
4VFnxU+jGLaVOx3izS7dQxdCbd30UtN6az30YtgnOVQhcVO6m4JYk0zyPcq2kDMYHIaL/CZt0cZI
Qzm/Ob7sukx2KGvAtSVhIkORNIyXVTOEq8gzxBU0inCVU/PzWajpZayExTfJ1L+XXiGeBBpSu0DV
kLPqyVPY4GTWAwXDH0czuCDJ5cKYylnueiT+h2brFKCU7BDKtkyDEHB6efwksEPOmm7WQ5nqd+oK
Dtd7kLU+uom2a22ksZQJtVekTo4fiyywbqx4kK7V9C5jjMEoD0QtCWze9kEDrd+4hvPXuElUSWeZ
nN4n9b6vyrChhM/e9PpU06qX6m0bFfGO7Ep6pemVcRl1esIPq9wrpSSBrCMAcweYadgEqjo+tSGV
p8Q1oRV2oy+JBEzG8tKtFttWwta6p8a2yah7U9aqGtX70mhsgOc577+75M//Hi/8+yt/XVoOIwy1
mPV1F/jllVnk2s0IhfEuhmJmFZku5VWZol8rdrpiEOq9AmvRruwM874ckRkOpboh88G+SQ/zH2Yg
wWRjB68UxAs2yKO7Pnqr//rJXVVH9/U1y4cy8Px69vJfT1nCv/+ZvvOfa37+xr9237Obt+R7dfKi
6+BrmVXZj3p+1U93pvW/ft3mrX776YWT1kE93Dffy+Hhe9XE9b/d7nTl/++Hf3w/3uVpyL//88PX
rEnr6W5sodMPf300eWlZfufVp9v/9dnUy39++L+lN90lfZt/5ftbVf/zg6Sr/zB0YMymjDa6oTP7
PvzRfT9+ZKr/0A2DbT94Q800dEP98EealbXP1xT5H6Ztq4pQFGFrJmWWH/6oMnhn+cxQ/0Gxoqab
MMFxhSqrH/7d+78WnT8f268XIdp/twTRkGZqhiIbys9Lj12VJAFCJXZkwYk0j+DSDuPVu6H4xQI3
LV9/L29/35sRfL+saR20VtN20YHCzhnN2iN8UewHX2yUSUT1dCOyWGhlev/d4ikqz+YMQSs0tysT
U6MKxHIE3GI9ddINRdYGzAIK9OGrSo3zP83hJ2t4v3gvjJtu/9yq2cO4khFngwem/pISbVwJTXo4
3aWFcdOtn++tuOXYpWYWO1Swk7TWJM4GZbNqEMjb1LX2croV/dfjpk+bknfj1rIao1FF3XyLQtTK
SzWJHL+trFsW3DPP5uf9zX8mgD7b10gFNWnQSdKRMGlXsfCvyMiZa10iM0OYTTec011ZehhTF991
RSH4mIV2zsPISrSfDB1lcLeO/avfu/3U7PvbkwoaYauPHVdQv9oXjbYZktLfnL77NGN+YSU65v/+
7iakN50B5AzSwtaEPAtxX0gOAYfeGVX24GkDOnBVO3BIlG5Ot7j05JWfW0zZi6aZ5sdOqRj7nqIN
QBTIdAbb07efpumvOjQz+yqAShhgQeTEbncoIbBx2lJKYOagRnhSqdWRKnAHajFPN7f08Gf2H7ZK
VIFhpjkQM6umy+uvgY1I0Zk5vDBY2szQs0xD66uFxNOqEH9QA8JIibVNCFmcaWDB2rWZtQct4A8t
Q20ryItbNDzvocPxnF6zAb2Q2fitQdJmxm5XUlqDrowctQqNq9ZP2XWLForv07dfGqSZobOUmoqt
8gwG3f5CGRQAzijTSPWQCa/PdGFpnGZGnqqWAVstbXh9uOPum7QX34DoPMRucWbmLnVjZuigaMxO
M3qEzzSIA8cu6ddeWr+RPLWc0wO1MFm1mbEb8JY1I7VgTikS5a0YEL1p2XX/nmFrM8MmL6u7Q6OH
wJ/L4CmucyrRicjHt8DavDPOcOkxzKwbID4RKcsIHd0I7mPYjGEuQNo3apPV4P/u8qrNjHqQenRi
O5VxqqvstcgHDQ1sz0/vTj+GBRelzozaUEfAmKMWOkD2P1God6f4rrmOKl3b17kc3Htx9FHSxO3p
1haGTJ1ZOIhjSRAkRIeVxPqmHqRq45NtI0HVP2lqy57yVDhhqZWZiTd9qUoxBKgOtXV7qqaNrVl6
PzoLFTBSRfrvWeE8VBHXXQ1MMTK3zYQnorg0eIBJNoT3J0kuihZ2ltO9Wdg6qDNrrxvVlOy4M7fS
8Ghp4iJVL1Q0GXKZs2af7H6vkZm9C+oadaUAVmqnWr1PCfpfKhCg7xuyLM44DsUFoeDx4nRjC85F
nZl+ixSiXrZwVSpq9gUJ8lcz8Mi4259O337Bs6gz2+/whK6noM7lodq8CmFm09Lx+ffuPbN5PdZC
6gFGfatEY2PcB1WDLi+5lYg8zukWlgZnZu/AKAo5kBR0FlXTgFzMN6oLryl0e9MmZivOTKqls4I8
2c77nRwM5LJiUiefesOND4ZoZRRIhBZxtu9S/bPt6s+jBY4dmjFDQtrstzonZnM59GDNkkwD4Dhh
uwKayJ5xS2PzTK8WTEWZOTO9oqBVMnpjC/8jofXSNTchdcJrg9jBk4Ua0c5Vm/rpdF+WGpv5sjFo
G+TkJH2bwDBar/2207zr2k0DdG0yWDEoUQ4l+zm0CSmfsdIFxybP+ifHKhnY1uc8F5BnlxA2NoZd
mRXPhnDN33tE8qxbUd1XRQgQyzFbBYRmBhO2jSY0irDpuW4sTHF5GtF3cy9VXKtLfOae25ARDZI7
S/MOAWyov9eFY5D53f2pqHXrvBlMJ1HGVd52a9u/h5DeOf3cF9yLMrMcN1dUajRG0zEnkgeyPJaw
z/zwpSk1M4+2gPW3B8LrGJltgPsix67aFcUz5lWZBfHW7OIzM2nhESgzf4/aql4aOjMpcjvHq4vH
0U0eGxOixN8bpJmLj5URUKDq0hMJNTw/3fSa9Pp7t1Z+nj2oC+QF8oqmY/cmhFlm8lnKk+7M7156
AjP/nrtq7aqVZDqWWTk1/Kta2jYr2FUtSpUSuGPD6PF0NxZsWZn5+dEwLSMoEngFqu4G5OBnKiiT
ddZKK687Z2gLbciz+QQveRMEPYZWNeA7++fMzq4olF5pCGGc7sXCPJJn8yj1azOIy4FUoj3Rk1YF
6Q4NGl7XYm6dbmKpE7OphGxBXMDaYTmxJxxLhbWfKEG60lv/NdfEmUYWjFqeTSqkQRCir2lE8wID
om0pdSqc1Jl1aenus1nFJgri4bq3nCQaDwBOL30jPnMIWbr1bBr5EL7AdjxajuVWe0E12wplwvD3
freYrTcNycXCmp5uRi0eXBx1CmCkHbanH+zCTxezlQZQEoWDOnf3dYRPEFkgzZLUZx7owsQUszVG
dUWKQBlDnpf6R4WyE0kqD7Ixvvzeb58m67slpq3JghqJybyv7YvBlK5iUX05fesFFySm4Xp3a6rS
kz7SAtuRbePg9yQYk+qQpWGyUuyBFHsOjPR0SwuWJWaWJQ/w3tpGaDup9iDlFxJ1qnJJyRnyqKcb
mObJL+JfYmZVnuLmcUVC3omL8qqsYRUtKY9wi/KLSOXHoh92RVwC0zbOzKiloZvZ2aAUidmrJatO
bnxvWm8Xq7dj0Hwf7sVfyZ/FaPc0OX/VpZm9CbmnpspuTIdKeLCvVmbszVynqKuGya4kxUpZBFKm
7ub0CP7aRkib/DwZGthJECFvTScOkjdZK3ZJo+1O3/rXFiLsmflpMsfWtOLWbmmueu01ze6gND19
76WfPbM+ODgzBoqNjI/XOxSR0lxYQXcuhPfrxyzsmfEV/qiD1+9MR0TtD9dFl9FULzp92GRZvq5R
5TndiaUBmt5/Z4hIlLhBkLPRK7zqkDfWRVmgNFFoo+ecbmBplKb33zWAviLlt4DMnagNLhoRX0KG
uj9966Uhmpt2hvKDCQm608pXeipWqvg4dM4Ifqejwul0G0s/f2bdhVR6lYrKsRM1anbpDnXp+Fml
nZlC08P834Ym7Jkt+27RNqTWoWMEKwq4yzjUIvi+QZP7t1y4sGeWLHseZWaNbDqDn487TRniDSyM
5hnX92s/IayZ4XaarDXQGptOFpjVg6XJyMOTjNnKMH/thA45B7W+UDnIaAOdfhwL09Wa2XMHfIfq
GwZMj+NNndsrNwkuYRw4ffdfu3JhzSy6FvpI1TF3j+oH23rQE2Azb1k5bBS0PWKKwO3oTD8WppU1
s+7QzVuhQcIMMsQjP2oa0Sepgfvg92btPF3pZUZVNbLODr+stLtJzefSGyJld3qYln78zGfAbGWD
W+Wxu4ZRv5Vj0n8WJBviMyv2QthGWDOX0QaKDXSNSRvI9xNytkPJBhH2VR2Lm6hAZXaTDJ/q9owH
PEbkfmGE1syNlHngF31Ic/qj9Dh+Dd7iJ2VdrAYnvvQe5Cuk1i7sZygrNsRYtrAurdIV0l8bc5d+
hER9K6+R4Vjbm/A3R3fmcfSIsAGauyb4cbSBgtqmWJPqoM3pZ7dkQDOP48FUT8mNZTodWIPLIYjT
DafA5NKEVe5MWmLx+c2cDuI94B9U03SQy0jspyDdwBK1FpTf16SkQm+X51eqde5Us9Ajc+aECqaK
lSJf7JjeG4mEVRGF64k2/PR4Lbg4c+Zw9CKsKE+hL9Dp7oFmRNte0x5FPQKxz18idkWxnd6fbmtp
4OYxncKHvEyzVXvXpT9SUFqV+lXXH7T2XqWoOLwOKLcaCuOMj5iQLb9afMyZt8tcPe/MqWua+6nT
/GZVuepjLJcvGdo4SvcAO/82tcZrS9zB+Xy6iwsLnjnze1kB/1I+8LCEUqNLGAIem7I9pO+j4qEf
/cI53c6CJzdnLsq10WeoesN0VA3aW7AwHlypxmdJir6Ocv5aoY12GKnAv6D4pTgzVZbanLktiFmi
sjUICXid4a9qGwHjcLzqlfA+bFOiH2B5mwwG2sp+O93JpZk/c1wkkJUghw4FihzovmoBEuJHIcYz
Q7j0qGZ+qFHQBwB7zO5KM1YNTLeEPSqpRpahP9PCNNF+4XjNmS9SCgMdr35aBPV2hSwB4oU+hAO3
pvtYZGe8+9IYzXyR7qll6um0Ucr+poXjw/dl5ITOhdIWnrkxcz51GXZ1mXJ7RRQJ459c27J2CQMC
CqGI9Mn6po2Q+RoSBEZOP/SFxdeYOSQw9n4WTEu733cQlnTrAYLg07de8HXGzCHUEIz4vsBo+ght
3yGhhHxsbG2dN6W9TiS/vaZwIF6bYXwuZrQwxya82/vDgdEhKcCui30KxM5G9RFkHMUizzHEb6e7
BDrul3PMmObFu+OHX0ySsRUtBDocvNnQHEp12KIGdGuJcO2CiNEVzXET1sIm+6FaWbyycv+LGp7b
Xix1ceYV9EzRJiw/nqi1n5OhVXZt6aK8WrWsiFp2pp9Ls2LmCgYvQhuvVZjmRc9GpTR2UGRZv3lz
5ecxrFQNVsmGMRxS80YvKbAVhnFmzVuwT2PmA/Ks1UZIuPjhTXJRgva3WuuOcuLfi9ELY2b/ZYoY
NYJJzGlYKDpXugwS6fr03Fqw/TlujzI7nerwaWoRu4L846JJi5egCT7GiF3msrdtCrDPQ3B5urmF
kZoD+GIRtGOaNBxOFE/d2EMJKjuKW6A3Vu6cbmJhrs4BfIYe5KyMnNUbiweRZ28lPNQqRcSmop3z
mEsWqc8sUknRXxnLnv3tUKyHbIv8hhYcOhgjrPiyJOnfpi9ivIT6jzVUrEzF+z3Pqc8skQ1v3HoN
DYcimAi2NGgr8jPLzDGG/ou1bA7ro5JTabET06lcSYbmSA23o6a+xpy/VsDz2fBU6mdIEuK1NUjT
ghB268RKUdize/lMBxfWU31mp8ZAOWQ2nRx8v0FnqfdUJzCjYAfCPVwbyFGhVJmeS+MteJx5hnBA
MbHmDGvvmonmQda9m6wut6fn4dJUnzkFtHdc2aXY1XEriFUKiWK3/tB2wxnDXZrmM58Q5Wqm283k
LINW2gi1j3ZxTbFtI7XVzegP4kw3Fp7HHEvo+wrijjKxIykZrmz3y5D7zmCjygo2KO7L33vqc0Ch
plkgcgS9ieK7lEoKV2QPqvkpS+RHdVTPNLJ0WJgjCkfPo97ZpS92me7q2noNA3uPlsAVsMKLsXGd
Jh/vwoj9jpxumqz/dHomLA3h9AjfLd/E3LJqLJjSlQhuYzR+QvKHRpCvM9ffaHl1pnsLOx9t5pOY
yGFQTaorllvsIB9flSque0Qc8GsWuQdNOQMNW5jY2swFCQMKgiLFBaWmfym1MEgO6qWbhGcm3MLE
nsMNh0alQqRjsaubdotK7w9LQCtqhFdNcQ57vdSDmY9JIWsL5ZjZVknBbaXqK6qjt3p4Dky84FW0
meXbplvYhuB5W6bI9ipix1cUA55LNCyNz8zwYVeJai9mfLxSzTd1L3+ROk9bC1XN1n5XSmdm08IY
zeGGUhj6qubTTKQj6Sz5XxH/ieGOHc+AAxaMYg4wFIpFAZXBII0aOmeNpFxVjfKmWcVlnYVPhln/
ZjtT+++ML6tQpaVugIfRepdmb10iM/xRM0mexfJOb88hupeGa2bjhiq7kmXSTG+muaNZJjEcKom3
UQdp/Wk3srBVm8MLB9JzhZJg34VWf2ys7M7I642hGcY67qwGoiH3KtNsxGjtu9MNLszjqf7n/dDZ
uQ4zDDVbSIDCdWcbHnjWOBCb03df2kP9L3BhpAZQ9kW2A1/VWoZEyDFdd6O6DWdo83MAVHP0rFXu
9pB9jg1yZRFAVLCUggjS6Z+gTBb5iw3PHIBImQoJKQGfoNAPcKNQ7JvvjDbc2/r3LolXnf6UiXEV
uZ+CVl8L+WmAbqNoM2jUvw9a6WgU663qyNpAjBd33SYuzkzaxbGZuZAoEbDJNqxIVT1ew7dw2ZsN
dCj+JpAuW2m8Ed1tO8pbV/sS1t2NFA+fMvVcKc/SVJ45mCIN0arLdXtXFxCsPbTjhXnu1gtGP4f9
DVmaN/XEbGDn3WXgdffROJFf2vW4aiJ/bxr1ubPkUkuzCAMV2h6wTKKQ8ojIbtdukLVZJ+VnRUTs
ms88pgVXrEwj+M63BENZN2VVurtJicgvLqW+X+v53dnE71InZgYYh7D26VTH7rxIu6jG8iYe7I1Z
cC5GZ8KvjDPxzIUHrqg/d4NqF5AMYDB3JXIsivRQVGgrNWecyNKmS5kttiAktELuvW7XSsW9GuSI
q22Y1BVS8Ip/50tw2KdbQWU2mNntabte8JRHc3/3XFIlMFvIqRDizNH5RFiB6H1l2Y45RBut6a9t
2pbd2DndmnFESfzCjcwRYiqKqo1XDYieN9B/UNVbjVV4ie6kH2iXJgfsR32gXvFzZ2dlCL+Jqbhb
CIaS9i7rSZBvqqQwjC/gVK0WQmEJVj82b706cbJZfZrClTk2DfjoDkGNAYnpO+rOtXYSHahLdAGz
LtDXde/nZrxCriHSdlJj9+JCt9AwEGhu5NCtejlljKUJ+6aZWwNutG3yonzSMkPKLrqyRuBOwdmY
nGXjXFh7SOn818EbE+1BVmop2wGn9Io9Wb7UvywpXq8eXIJt3ZNWSQqKPaTOpK0tBihv1kOuysqt
rCFV/dkLlVCFTENYMK/HblvDE9dqrP4wt+LqzbtSnggExrxXcogCKMu5R+Sv75BQKbUXYUuoKzRa
WEgbUrGK7th6lsEwoqJOvFVKWYvWuZ0n8MyZngbNr1J1g1jpyHDUGdl6TxOqM4ZjZWYXqZ83gbSJ
QGwO7tosh1Y7mL0e1d/U0NDzHE25LkITKFMFyaTVEPpj+62pc7YqFFM3SGnCSVvXjblB5EC16y2A
t4oH1qcwblu+thFUNG8DVaJMY61ALFHfJN3Yhxuj7KNHObVqaZ34Vv9ZLoVdgxEylfSyrtw90Ved
GnBTl0p5JUyRpOOVryhJikwvNFjDtZdANX1jUgPXXUSqphMFhjxC/ZwExaG2ISSUpTS+6FJVQeU9
tCGMvfeqSrIOUd2aHbhtj5M6sliwgCWIdjVh0/SUv/tZ7d+osde77pURoS2uHIJBE7n1IGrAOdFe
DunN4IgGFj6omXWYM/tdL09QtrUiStf2tiEsB3p9oPTcT6UVmlgoqSDvjtIcJA1qq37R4pjT/KrR
yd0TP0yT3IISvZdGhHqVMi/75DIZfdNNt5xnSztbxXUjSBb1TWVrD+ZgafGwgUFMz/pD0EOPnT1Z
lGc20SbtUM2EDIa6ffu7yGHM8FZ5Vrs+vCVWEcmPsS7LyOzGcTzimF3I2MmqpamwymQDCaDXoW8u
x0kFy5nRREBG88DWvyiyInwYbXwFCndHjcJQlpAhj6oRuYzEs01NuhksL67hl/bDqNPggcjVWmW4
YFdQZfBr6iBTqJhU4cTk4cNKKl8YlSJp1PKnSGUbj6gy1lmEJ2C+QfMTSap48UPNg5A1SdzI2Ad+
bpiN08dyBW94jAhvYH+VpUqD68oyNbP61tD90LiGjEWrLTazGH7/1HZ2W/twU7qDVX90EZhFDjev
/Sr5HEP05NrrXtXqODzAsxAPKIzqsv3GsXts/FVYxSgKPqptV3j3lWnBLrhFrqSzHoOgUrs3Ecam
geRkrMeKykFAcuWDVHgZCrs1LAAyKiFVoMcker0A0ZuLNq4GTB71woTrvbFv0ssAqtO+2sailJsK
kkgDjnJCgXqLumhh++lQXXqFFNqHwUY6uHD6MddheDetjp96sLCMziUZUStFdJlxOJHjtTpmY2tR
cqOr+fAxNMbRKvcekI3xDZb5YOj2toR6C2RcdagMkaOjX4ivi/F7aHShcDioHxPZNEJjE6ocFn64
WSsUpCsEbARwhIuKGJ4LrXsh3/W+LmT8UdjmISPWmG0itMcE6iFEytjYKDYcSSRAeRhXloQIOGwL
ie555qZXCveVU4EJAW0vp4mu32BFWYkuldQmcFPIVYFcg6dGGtxskWq3SOTEuLLkIYxlFEop+FDQ
UEfvTIVi7SJOBoQG5GSsS9xpV6VUMWSUq0MMH1ZqCW1rayYN6iAj8kgGQnoFJywVWhDXDbsIzVXD
VvxnTyhlBF+9ASX92o/tCC2tJo4nVti0lev+ox7bsrSP0ghVcUrN+t5+i7vINUmgWaEFbYfaKYan
rGvVQM10lRmeH2TrulW68lta+36E+GFWWcRdKRCv+icRd3oWrSxN90S01vFbEFKMYxLl4XpEA7Hg
y1AvvUYWv373/5g7s+W2ka3NvlDnCUyJ4RacB4nUZFm+QdiSjXme8fS9ANUp++hUlePvjujoG5qJ
TJIyCSAz9/72t8bBKlQN21bTVyM3aq0i+aaQnmqY5gobPNDKAypqRm6u5iZ1oU3kOPFbbkjP2sIp
C3zSMarf4VAd+0TMP+NpHPvUwg72oA+ugXmNVWLImXvNl7jDoAIXwLARPW73I3Pac6/gzxRtlYjb
5dOohArsC8MHIo8BmanVEa5GEq8VROdS8TH3aQbI8E8UQLdxiFGekZWHybY80IOAJ83qbZAYf9QU
yOslKngfy4XsFOgKFIbVlIUYhrqKPiGb3tmRmoUvSisoQXfr1hwzeJFAMUZtrQ91rX9P89jqO9fJ
06jAJWiUSQMIqO3UzsUlVmCU2oC2UBK3KCZ/wjZVS9vgmxY6w3jtumRyKOub/LwARTbEpf5Vs5ou
r1aKnQ+UF6n2mMJz8rIy0s11EXF7Qm5ahxHWXZ6RG9qPlhtv86aaCiqMdaJ4Brl2aUd4+rqJ0cb6
uQLkUH9VsaYiN14ojgdwpZwUpYlBfuL69nUsnBwD+8wTsf2Cv7Y93Y2q5miFK4bQGl86JUisJ+G0
xWCzCPIdsZ9PbgR9pSdaULSOk7AQ3nSRNzkOywE9Hb6grzbVr3o69e2n2MNMWgcaz60rd5Vk6Asw
zkgOnZNmVVrwBdvzsPmW4lcK3TSvCuPz2PYk2t2wmiL7nvKnoN6rsW+Q3uKM41TdGkClLZxpmOxW
deCr477S/MTc1XFYhsouK2WbYTztqeNWAxg9ukruWykIhyJ4KQCQDBu19zQKAqWVx/spT8pvqTLp
7covjDbaWp2PWUIPMvYtzHusDToh7cmFC+J9BcLn6Qe77cL6oPVBpR01x6/E0YTEcJy6onurisiP
tjkO2ObKtEkXQ9KaU9Je4oR4Ik24aaxKz4/sW19j1joNSS6eyCGE2oNNdJqfuPXa4qKaZpW5ut/r
31FyWR5Y27gR51biRLvlnQi+u1ERdsmDNdBTAmWtg+zOBJ+rrFNRlWITVZ2mrRw7qttNOtTU10aE
LcY1kl9rBnma9Zto/aFaZ2NuGq7Qayd7UuPOwbsbJBCMAatIjU2pO9BpvGaAvqPCcwM/HGoJeyAT
o71dWHT480AM68VVFxpnTGwMlKdWXdqQUdajx1z1qn41tJ3+fQiDKXKNvJKeG/e2rhxwy58AUOLN
aa0N/jA85McRTUBWjnW8zQWh1GMnTYAHnVCj+F7ULb2s0rVmH5SZiFlGjpLETh1NFPArFqe+5oUY
RnVpOOhrofMbYRYBWQKf35kCw8IHY1JcjrXhdXSmXr0WWewPLpDR5pXtV2GuHAfc6z4J0TZeZCci
1B0jkBQEe+r0PXXi5KWNRjkbX0xK4azTYIB3UMwC+tkK0hMbGVRen65zGEzJttOCIDsPQxIrmyjM
1G+DwW2ZuVQV5nrU8GF24wSDFzdMJDeTwNOz5uSHY6lBkc7zEL2glLglF6hdjpNCaQRzQ5/4rtNN
nbrWISSGRLKrYDoFpjGJDW4lnYO9pq2nh4w6hOiIy3RMEYiqx8q6azGM2HS+l6hH7q5OsUKDMXho
4ZIuA1QYt8naUMsOd+SeG//TPKGnK6O2wWjlfZ+U97XoYMErAl+GpgpVFTQI6LVvnHj1985PMFKY
sI+1d8bga815UJjNn/XRUJ3P+KVH1Y4TL/YBDXSAAjxLz2fRWDk9MNu14N5Mu2OJm7V+DL1WVP1B
4j4lD1OlVOODlPiVHfxQsQMMrQd+NgAhTXbFZB0MOw7c6kAsuYyZ53ACKy+BlwG55bWtzg0cuBvz
pdl3K+g08RdTNcER5jgDqSuW+oa/L4USO0cn6ZrPRdRMlNqNYUOE0prU4ZY6TP2ayrpivaniRE89
WDntJByU6rvqzSxwJ9Tt7lbNxywlF2ezFdOjgxlirKugA+jlvBrApkfB0zMvAqz3kcU8eDiOq9dS
6Uu5/l+FSB09lqLbJ0Gtb6j8jKJXv1TTInYTadfxs01VDBvYaFK7t6Rl3mt/E9X8m6zFx0rJDsNt
Tge8RPOaRY5IuUeeRNHvU8zxTPu5sYLfBAX0OX71F7v0j/WSZZbiVi5Nb6dF+8zchSPebVaxSsgv
+VwXSnPUWTFk6uhO+o3lhRuwTkwgL13xkDnBuqyI/RmWqyjbLNmpQQvz81KmNbeor2O4N/WvSXkX
WLcWUG5p/0Ziqy5p67/6qz/Er6koyCy9V73d/NtCimZVeohr7Ei923oEA8h5kpjNipkGz7dh07E5
Ft1r4gDM1FzFb9xQ/WKXBdihg80ekN94B6pj3egonPEPUGFsYo2XtXv8Ftwyg6hdW2tTPsSoBEHl
mgrEA3kah11OkoFJlVX7aag98ErdofeVg+MBALKprdR+dOYLW4MDBrWx60lui0Pn9ubsZ9TtRi7y
DmV48GCNhDK8c0ysKQxfsdHcxNPVUVJs6dAC+djFJiGiwZOhnwN29FIo21jGQCu1la03SHi8k4I9
DwSiMLwU9oPd/aiq+U7Ean7is0xcjTZquR/K2zbzT7gubwbIm1XCzzKwFx4bN2j9jWdbLEnAQsv6
nuI+mFl3fokro3crtGgNR7KwynUlERDWbE2uQs747Xyfl68QW1ZN8BX+kVtUDhhe68g8vZvEIckJ
q/hkEuU6ZuuXDMe44DtLuZ4fdBbBlBC4QXaMw4tZ6a7qvOLH6eodow0UO2X6aI63rX0sgC3rQbqe
rQSwCXIlJeW5vpV5dZhZUbrHPtdkbjha+n3X8QkjRt0JFupXGdxo2OFx211p4bPAJfWfQ1x/E1D7
WIPeUR+tEO3k0lHwEm7PSA8m/vswxGfvdsU8o7r4P7wffIipcp+xy0qFjZsAsHYL3CHcSVLfFxGQ
bkW/msyaGbEMf1eJtKRP/uoC+xBkrQX30AGP4IOkOkwH7gw4LVpngSwgcU9FIVSwcyw3BkSDLJ1u
RhxBUatRlTtlkzswGzYXLWq7NlvFUTbV6ba0cdlClel7w1CdkiRIDe3GaXCD5X7slKBFmkn0M+sL
5h2ECMVSB/OgDX5OQg+EEmtyV8kSUwPPbQgdRFJDMnoGRw2KlshNbWbseNadXnYlqQjo5sO57o1x
jQ8aeyOFRapCiEAhcNZMQ+4cojaJM+8358JSk/pXX9iHcLEdlHpajnl8IGqYVta2nyrnLc2HCs1G
ohjs74pBltY+zdsamERcsa2B6xQiF1u1Wm+rO2AR2ow08mtuwUS9/O2kEtnhqqBy93d3zr+73X+I
O1s1AT4fsvrBCq2rDSxF9VqXcOI6rR4VbdqNznFAqhWxafrni+RvovVLAPyXqLM3mnmTA8M4AEII
S5dwnra2+ibezOSwT1Yi2vOoGL8rrfqb3MMiv/7l0wia1Gw0quCQdHI6xc5amNjG+YVXHDowGb+T
BP3Nt/ixsDRuSycPW0hfULLYGtbTuidd1tslgdiCvV3vncPc21tYfebN9JvU4N8kJD7Wm7KbxgSg
5v82FqrpdgKAjmdDoWtD3Iz/+cdS58v7L87ij2WnOI4MBJ/U4BA5xrlr84uVEU9o890gvTWMCBdv
7Yeqt+60BjRBX9kuqoHbjH99ZfzNH/F3+Udl/nF/+RH1ph+0nA30XiPax2bCrNw60I6ii7bYIqys
eti2zFmR9cWBVBPqr6lS7eOpeq5szADQ5BoORtg9E/Zg3MhQfzH9k0PUZ/mO/l/ZZ/5/aIw5J3r/
9Cf6L2NMt/o6hcmvrpjz+D9cMXXjX5Zt4IhJ7YdpS1TXv7piOhzRSblbjmlbnM5/mGLKf2km0T3H
wi5ZUy3Npuvfnpi6/i9LKlJXNCJOquOQIPsfeGIClfqPE9rUbehzlomVrcpTRf9oGGGgDIA91gGu
s7HZxRFZ7FX+sC0y5fAFlurKb63gm6pE2NuxUzo3Y+nB6GWjtnR4HZyQIrEfC1/XXfalwxoTR1Iz
VaY/TVGeHUOHlTClivqT0Yv0uPRSz6a992ZpP5fJ/Huw13aFW4Tyh1PkEBBSSWifK+oO9Yeco3PN
HnxHd7d0FHZQu+lglIe2xUWdvTv0odyc3mTGtksMPRiq0bSOvzyFjDYfrWr7mAaZo+2ln4WuauTt
JlPrwNvoPj7BTvQdK+YIWmVzF2WNhGHr4vEITUoMwT0cb/GiA6RYKWGUP8gpNDZtKcYbQxuaQxrX
AphvkNyawAM3WA14D6PSEZVii/sF7OIQDVcR2uarEk5X3wHXMD8humu+dnSBwbGWI3mfj3C1Orwp
Gkp6Xf9PFHWhZ3cNVCywONCpKZii8NPWi/djC5l6Gbv0/jl2OT6Q3tn9cqpf3+98v5qDLmLlnzfE
5fzhHFRUTTNtVSf6+J/3pAlq+yCNvGE7AS71hrXkkbhheVoeiKaWJ/yIS7Jl80FbAWT9s+fDsaW5
PLRVTwq2/AadsnzSgjzHvLkYz7nM26ckLjTCJmrFklZtn8hjpqup1aDszL1drRgr1knJYekNApA2
fnvTF+2RlKK4EkpSnggdnwmzDdewbGgF4+04dvF7n2+ZuJD3+mUZ6RfFQ9xq5SXGCHsMcv06TSBF
2GZ+a3F5daMmbq6aleXnsbBqlt118A1Mg9urvvqCRTIkXAt6ZyOE/RtfiEVd+8sXj5UtVYKQfjSV
C9iQyjwF/zIZJObY1UFsFWvdaqKDnVXBjUUM/f0B9VW1qzJJ2MTCX6ovvg8DV0th+cVj2oMM8Qlq
s8kxBwzS94A3ubqUxL4RQd0irkCqfLO07bJ2Q7Nqzg7X/t6yZpRFmziQ03p1p81XcZoTE0PPCz8d
3p2bkRrdTIXwH7pSZ/dWrqqEQj6/TNs1C5v+BiUdlhMD6St3nAyNOua2XBsVotfcbPwbe/4vBP2Y
ncrOJjZYwmvIfOLAAKK/NNn00I96+7Ac9wLr8z+fzJomF8Hwr1+rZSLz0Mln4NOCa/1HjY8vazUn
2Ftu8H73vnZ52X6DQwDhsDGNW3vsqlNmsWMUStU/N4O87fUyeUur/AXzkv7JKAKDJApARUCP9TVz
ZLJaRrDd9KOCSsvM61bEb6eLmY3KUQvIHRVj2n2KFPOh8s3krTe7B581+qeIkuhtYXba0SGsiUxA
6VfGVA+vWr9e3rNx2P5yL2mvhEbFIdeaV9J8/aqHXX4B2CvWg6qND60a1qshb9TnacjIEORK/G1K
qc6CRuC7Wpu4ed/lIfQttoF2VfwYBFRejDC+4k5YYX5QBc9B6Iyr1k78B4J32Uaj1vYCPhj5k4lc
UWGPc5iopj8ETqqc2972tuR37QupU+yObJzMhZMb27RVu0dPl/UBBmGxWpqhFRJGHuwbywn6x+WQ
JTwXqld1r5Nce6yEyMHek9BbOtvcAqquA5CIR/uol7ly9jI1u/I/kJsWxsSqGQe/2GTcFVM7am/V
tMyuyxAltLlVz0MQF8CT+XPImIj06rVR7nZqP5xUuTHtKH6qZmI3G6+fDVtsrFSPnhZ+Ez1Lo048
7SFWM6wCbwzSPfjLBzeVqfOk0aEp52yxK/3cLEf+p2PyXLPuHTEiK6tCfeXMLMvCatVHkETaNiH0
vTFrS31sdc84WiGUgaUX8oZ38anRWFrLQ5l97yqZPBjzcHAHX7PEa26WruWtqxaYjmO1IXGOySJ2
p7l2HivP5I7EIbNbsncaAg1THR+p4VfvS4M6yTA1g1XUJ9aLJzPpyqAvb4G/WnfcUV7q+X3Quoxr
BxHeMfV9/VMMG2E5PkWRAAqrtzsFaDb0KIVYyC43bCdyB3+HkSBP+mxXs6xanvxDl1wG//PL/3tM
3OQ4fVhWuv71Y/573H//KR/G/F++nP8tm9xB+uFbAdDH9dCd3xuDY+9Ezk6KX9K5Vh0pVy+K9Nch
PnfCM9/GPphciEfK+1CjUP4YCsfu59B33Pif7yoijYD3PJSNn3ddhvrxL+/6V3/AMnT5A4Q3af/5
BzDFyW0xAYUXVaLe2XV0HkJPftLUWD3nZU1wdG7aXQVOVam0tWf18lMfDyU4YerCll4kR8KdUnM6
Lb0gMAijdfV16Uy6XYP1yqfaj/Kb3tFvQ9nszFIBgkmS8Vh5gbjE0kCnhDJpNSpEvYYsqR+BUaa7
wEgoTJl7+yjybxBTvDpkXR+XQxX8LRBmD8vweM77BqQcz0ufatqC3bhmbJfe1iutg94hPFp64T8o
16mvd0tnoqMXM5K43DvxWU3G7rlLUuuGIp7KXZpjKupdZOJZtDT7HmeTtsjV09JEmbO1LF99CNnt
302OceONonsuorA6NsIwV8uo1pf+Rk/Ubr/0+oH3qnohy7+s6wmanD24XjelBPtEcrHe2WZeH4Rs
/Ls8Lv3Ztat+wzQxTPitw9isVrUdhVdNyaOjDPlf6rGdzi5i36ZsqN8I8h8F1I7PrKPiTUBAllKO
rLwxE1VZl/5gvwBxwjhwrN506Ueub4roMZ4/1yMdsU0KeTZkF96KBlCY08bT/WShCJjLHp/bjC9a
bVT1VYnTnejx1nWD+IkghPejSac7KIzGl1QV8BYdK33yMwEQmBXktbEx2Ji4L5+lw7ZCA/ywN+dP
6YcsdkEgU7Zl28kNWpHwWBZVsleqTrmYUdnBGGc+9QZQOn026m8YROM1ntc+fKDxJJU4+VqgxkAY
IHv4TsLcOOQ1d5oaXqY4y64pss0LHvVmMmbX5cjy0MKX4d4xZpufHctQc97/UApn+xg4qsETAawN
gS37bjmUi/F5dMbsdhJ58KRJW3MN2Denpamb5nXC38PUouwxDKVxhl3/NsfQHo35kFHxayOwXY6Q
8RzcDBXAcRlOBK3djnqfbkTeq/tSDuQpiMHfe8cwVpp77PWae/YfCtxKmMdLc+no45p4he6Y++VY
mxBar/GJjm9G3360Uis7NUN+zv0YrDtKq/cHv0z2cDdNFv2D4638PurtnR8a9rGt34pWyW8rYPCU
lqCVWppaXOa3ywOpa4mirSJBoWmINSbJEkEpmvJSV+TPqmk4IpaZPrNyzfakvjQ2ZmBJHad/cxqZ
HwNn4gdJij8eLCPjEAmPyFPj6VOuaurJN/36bmzC8raPw+3Ssiq1uuv/fQiFkyToioTs/Y/b+Lae
3BYmG7111yibWNTDefmgaP60EI3YSou8ZquZpICUws+mT2YnnENR9vewe+L3h9pvp23IvmAdiBGs
WVlJEO11Yu8nFDbvY0jnMJPnxmV5mUPs5txmLaxwyuM8oDsKBOJImhdvIn/a2sP4GZWC2DRmZO+W
Zs8yQtqoMrG2mNaS9dbJGpHhRkzK6w4dcOWOdiJOS8/H9nKQ0HTOZjm47QNrOHpOFd/khaJswh7m
ct5ESEPKwHjlS1g5mmH8GHVYM0QrXhp+CFD1U35nTmm3+/nyOsoVErb1+BhZoBBEPEK+JQNjogH5
4Uz5Ly8fSI3cDY1od/VQj0cJanKfTukZfqq2C/2qPQnBsnfMqVUcHTu/1dVI3xRW2kAwVbTV1PnR
82AKwNNOWH3DafosqjABNMzKuAxn4nAT7vXcHF9lyW2lSLPPdqaX+IUq9UOUNNkmiPT40hmGujPR
NEEmDD+lyqBtirYYv+Skl4xGBs9d21cHp6u0jROk018dX8YnavY+3oTOcFjexzf0j+/z/v6zkjUo
6vBQqvYJCHXGH8uN2SxJYGqhesWCTP2SWZV0EwGsmtQAOSNi9xffENZOFSx6iUMqJwvE8a5AtXKN
kK+tg7FVnkKBfoZstP118q1TlAcW+judNFrr5CcrI9JSzxhC0OMRLHUt4OunSTJCR4gjxnM5Nw2z
3SgD1GAv8NL7tu1OUWrmz34Dv8jX02NpFIL0mi0/Wfao7yp7LDZsqOHDB6m+rouqhydH08Smz82r
YjovTS9tzr4Azmj2OI8b1XY52nZ9e1XM5j6Z39DoFOW0vD/72nM5ZtpdYg81P1ZWnTrEy5cytsJV
EE3pqwlcFwCS9fJzhIJc4AIr85cRzCjDY6+Nj4WUpesk6vQ1qQ2mgWkw70IoFEAO0ZosHRlyGg2J
0mdEEM1O8VmA8RV0zy0CnWXA5DPRU9JUnnVcA+6Wt1Rrys7MLB3wh2emMFRC+VPhMzX9OVe0KKSO
fa09qWrpoDqYx4lGFHiO5tO+jUjELYOXcY1qPC0j3g/NnT/f82dH5pDPQ878Pvbn8XDqHrTpS5w1
2bcRiqIlfPG9HY0HUMz+ZztnMi0zZbwFvegdvEqfdulUWLMZfLyK/NrcpUNmKz9ClRQptsfJcGfY
3k05VDCeM+43iOqKw9LU27g5CARBK5EL42E5hkxaqtpDgjvSOstFt828EGW0lUqYOzwThI/+eBaV
yX3LIsQlIhefSVGR5B2sI6TO+JyMaXxuWslqyo5GYnzzwaVnebBJIKFLqZsTYCfIYpUOzAuPrDNq
s0OsZ+1hOfTeOR+vBf47zTKf+fPNoePELLNaO7dc2vp6uf0PHCvydBUajXPXKUlzr/ngTwsi+fu0
HZr7PErT++7z0rU8kO7nVx4Kn1u5JfYD0r6VHCzz7BtoUMtAHz+ndVOuw6HlopmbU1uyJe2VT+yJ
dgnUghWrDFiGoV4Gq1Ja/UbNq6Q7mh25xHaqtoYsPjWR8R3obH6rWFV+O84PyzO7nMK9tKprUFIy
kLu1fETZVx2KAtL2UKXKzmpzzrZU6LdOZ9iXmIVaIKOOj0L5eBF9xP9urPjPin4rhzhdk6djH51p
wdaLNB0VFc2fu+daoOKuhbhZDhXI3d5PkIqA8LWb8cbLfvl9a5yFxYZ4LGA4SzkXmEHeN6XFDCei
czxp+jP6bOeACikhHlrozw6mwmsKxS2SYa39AMFjk2Qdf6qajeamMrpmnS1tpTXMjdeXzZpyfWZh
+D7b5exP2rG4aQIBxvDPi8wpRjYJvtVtLWVyLu9/bqdrJhw8T99UcaxstUDRnpZmbJW/NpdeFdwd
8UfUHJ3ZH2Nv8k6IyaFV57WzCefmcqxRJ2bcn+3l4PIgmaCJeu4CgbUxkk9NA9muMJMHYb3JZfg6
xkl4hHNMvlWkM2Y9Q2VhsE8/TeqUbWNDBqqL7DG/tYaU+3eYDJtiLNNDRzYP7mNWXSRJBioF0uGr
ZYfrgiv9TYsw7U38vnksfWltdU/Njn4Dv8Kv6vqYWoF/bEbiOHkJyz2uw/0oVX2fjJ6nB+7AEmbN
YlmsysELz/k8I1aasB+lRZBDhBj9UJ+MjhEnGGWHKG4TDlcq740N3vMWoc+OpbghRX9DuGdelYe2
uiqBPhN+vm987aZDqfy5TEq5Mzsv2GIfMX72ivRHRPNSyHRcx7qubsK8Gm5AYw83/vys6JA693rI
DDc3iQD3OcvNsWHJy8FgGPksNQVP66VptuGuEJ+NsuH+sTxNxWjtHaLTxdyxHFoexsSLzyk1JOdQ
ye/kOA6EIq0yTXaiFncDUaVPFqqKrdpoxlGvjf4iCf2xBNGUV+RdC/AxyVFXW6mdXANDgi5EqrZ1
Cl08mV7+aRkxvxcX9yc1rKD9ycp+RI1HtsJKrLckzDYpFgpfiN2JlZLm3m3R9+Ox1IppK4V67QW7
oVihwhHmL4Zt84Myhfgms1lYWiZ2YOvEUZi24Mc8NCZRLKI1KEmi+0Cz7bfGTteIOQucoOAs2Xzb
jyHUzY0RptaZlLoJ4o+vU/RivENd1q4iCDdYRnU3pDDNcx1E5RqJarAyWhGfSxYfzwRR3TAg5llW
xnBx9OTNKR39ORpTG3ZNN22WUcOkvqa29dKqsA57o+sDbElLbKI+tAM5qJth5JrfWKJVV0sbzdw9
0Tx5GdWiPbDuaNdi/owciOjKmbryuDQDnGycZPAfKpwM7+KqvCzU4w8vCsLQW9W58cuLUiis6PFN
+fNFUVNZK72t9k0JBX3tIWo8aZmNA2mrHIYhNE/LoTAjXvDeu7SDqJL7ITJuzFzTto7UE/YQYXO/
PJQR3j52WIUn4if1fRxNxWV2MF4606xlU+Z340Y6Y7irtax/UYKbZf046aq1HQvp7RqKHl666pfD
ljl4fzFazofT0tGoOojGPd+gcasp6PzNoVE3BokEi/hbNZ3jSKyW3tGSAeqic+ngCYEM0EbH5Vcv
shQH3Yjrx8kukpuG6lug3WP5YoZqseqYvUBIDP4TeaFdTOzjpUQ4vUv87CmHg70PRENccF436r7W
I6/3le2y2BwkamyVaeS0NJtY7qwuQB6cFB5s2GH/vgZFS3waLftaszYkDJkUZ2PKjces0TBO6dWX
2iG1UqEY32tzs22QPWFB9pxpcXKkBgp0UhAybDK/mIy9A03o3YZ+07vLy01pgIyhiuPMUmy+nHwc
YanECZq5DE8+aJoOpDeiAmfpHaZSfzDen/8crkgC2X3tmx+HexUBYYrL5q5luEwUiJz9U6K2xr6d
8yLopq2bNo6ASLcpYSujjlmba8Y+qqLwYRiIHw1+cvGW3n7u1aiF24/TZtn463FPUkly11k2/j6k
jauRguycQwTLiKHsrrHuTbdLa+yndJ2atc5E5LEVqCeF/XqhrCmjTTbCmyenRBT1CZXaXZsKUpTv
x8L83PhKdl6Omb06XlsTlV0EDFoa6n3QVSUZnKLfGIM6pSscyrdKGHcXQEZLDLM/2KmiUF/QKHhY
xJSzQDI0Dkv3VBvxpSF4+t47TY7rFCKcejfVrews5xnklwcT3LTZftEBtbz35WYxvA9I/3yWOL8M
MKLveKGNRyePx9OcCjnFXTOeoFH220gNvy6tn8c/NGXRJPAC51eEiXlRpsw6qv7JKBpx4e5lXOv5
oSSx6las2NDalVBp0hwcedeZw/qPdj21x4y9Y9L6xnV5WF7MO01gmNBUB8kdictoYzP/s1Lr5IGo
Zbwf/TK/QokV0Oft9nOvxk/LTnrABnRSo+9xzQcrY9NeUmKbLkkSLKqGkAuRJfi6pB7h2FN/8Nmf
VsvhEbH0IcyGcIMuunxRivyVMk3vOjhWcl1eLaO+Qf+vetdIoeiHSobsSTch7iIHb8+OWlonR2Mm
nBKtecx8E1GpZrXfs5REjpAPtmbcqZLaubs4NEmaSCqfoGQ7NcvYsdu1IrgfgiCXBIir06iJaF94
TFRfQ4RorNrPlHYr51J6BKgj+1HvOpb2kza17kjY8Zw6hfLHU9Ac9i6pvMel479657eZmq52cYuS
a106T+/nlxFSz4ZqO/3jfDMTFzhAfb+ci6Pwh12meNqqWk7VUmleSuJ/BIBq9d5Pvf6s9NYTcZeE
iJ9Rbs0p8u8UHY1qVGR3SubjduAplXOxjUeQoPQth0YyYXmn6zfUpvhETHgRYi8f+kchDssxZ+7Q
KAVYsQC139936ejbOfUkWYu9v5WJyxmIZgvLw/ltlocyqH6IzqkOZC0jy6VWkUJRIt37eozkxcPm
32JJJN3caP3b9zHO6GlHQ7Xv3pusaoxLFcFbKHNwPdxujYsc+E2ghUVrr2mj3uVk6o9jSTFtb/s3
sT76N8szE1F5PZ9q/XHKDMoJQhTtP8e8t/+qexmDgDW40XPjifqweg8evQS4MvbucslTPgCi8+fV
XxZqufX+7F4u+J/X/zIu4q3SKEh2YMLLE3E9SnRz3NtPdd6gP1iefmxDdvfs1XKUSvNoECZoZg3J
Quinm3Qkct7rJqRvHdekbTsV7fumyJI9G/lKNzaV7Kubdhkj5zG4UP0x5j2nOGcm53GjblY3SDq0
49BMl9RAzbCtspZi4xCBR0j51fn9oMFdeMPX2q+WeSJPukPVSe92aaU6SwEDNvl7p1FwIpHBPv28
EHK8vlZV74vVcgEtHe9XUc1KZkvtCmWA2WifrcAaV/GcVG/bELqrzK5EiQRb+sb0d/HIHA62V76v
t9oIPhWZYfu4LKyEJbYiGOUDvtfhnad3D8tSr3SStVZbCTlrT2yXrQUiAeoRjJcKiRPBKg5H4Lq/
FC0U20a+QMSSOyey3UYbu9slzKrbSFJNhwXYEt5Fy2y7pklWftuqbRqsC4xTXCOIQ9VdIslhlfsn
ypz273ve+N/NpdMv5bhKBrU5QIV/y8eh/+E/JKlv/GhV8ZXSi+zZZNu+bkVaXCKsyFm3iODQFSzB
VXuY1sRTrU92WlE4FmX/m7bzWI4VW9v0FRGBN9OE9Jnye8tMCGkbzMJ7uPr/YamqVKdORf896J5k
sAwpKZXAZ15zLPN4m4fc0LF5p6wQr9UHQRJxycqIm5Op5fFeLz5brq45aDsPSg1lS7q1ZesYp1EF
xi2HaR26tzl0V9m7lR3Zsv0ANlQ+yvW5E+8ENsNnexa2H+LMkFU+O785tfse7utG1sEg021iCGfv
KP47qFDl+SXJemDppFuflbJYFNAHl/9lR7LuaDzAHPI9+ipVbpy8/OM91p/yv++IMQuu9SlD/jgE
7EO92B90zX1R7DzxF6P2sP5eW+oGfcAx9V402jwH+nHDFnE8eDfl8jsrvOwup6ZxbzbGk9y1xF23
i20x7+VQcBHVlAEe3cVqb+Y1psMu03uJe6QRgDnEJ7mt7i/Adt1no82mY9WQc3uWvUmpY9e+Xnu+
4jnxvaMq02M02XYQoZawi4ZleiSQTW6StruTI7kDWY2fubJkF9emO+EpprMftMTx5Y5+iepHkp/1
reTuMLFUP2mcDJgrc3UFdAEQTLz5/GnrzzBN++pl+APJqURxi12o58lWDvvMnO8KKOFf+13VJAPM
CkoF62+gDK5+lH/P1xZ0lGF36Dv0RZ2XyqO8OC9l9YwuQ+8vmDfza6dhYC9WckeXxNwh/hVdh9QN
D4Li/Am2wHjuFM3dp33a3biQPbbW2Kn3XdRDLai14hsK3ajh5mb2amTOD8uFN9Kb0UlJExFvCuWa
zFoHFUOPwBbH3q9lUO5dvHfeowxlS9UcFsjLs3Oc4Z2eCHq9QNbU1UI/tdFQf8uJG092S7lb1tQH
yzj167xltsOJv8ALZE701/7I7L5Vs6NBg42XRyce01MInx58vNbW9IbrAGSadydX3bw1ARkVwBqF
vTzW7ahe+d49moXX1D5qPS+eqLyL3EvyJrgB6sgKITTzOLaNeb8y7z736tCFNxOJ6jGm1/kY0iDZ
5Fr6mpvm/DKY3yPS9OeKbs4lETp087VtBfQ/DdSOPsufu7qwyZ+Fi0/AEk6ZL6epu6fBADjqBH1Z
WVsyxsZTx49iyLoXodm9H3vO8tBYOLWabaZd6eOnR61Ux6Pj0fdE1SLbpbTKH5JS1XxAlOaz7Wi/
4dFWP8G2b4FG0mzQkbkcYjP65ZbLRxSZ/R6SfXyy2gPE5vg1iztxXL/X2xYVrFe3DK9W23uPYqmX
S5eg4CjnC8JgVLiS7raoXJjuNnWjfj0BjYYYJpoKK6vWmm9hlh0smgWvVeqVOzGVxUGej4xB53jl
YRmj4qCN9rJpee68LOtR5rTRiwtTF6EERXmWR+k69/9wn/xpo4eNXDkAThdK1B7+P//I0W1PuhpO
R9lydcGfnjK3RR2gq9El4AXZR/iv+yHHT94fI+HPc9rcyY6sYVXFqdaIaD53E29TpIrrdi+X5ctf
Z8Actfe9kUx+h9PQQcPv8zNekLllUs23wPXMq4wo3DlzDsZfO+RclqufO+T+f7yH3FH8uePrPepl
fMuT7iQ7mrLTaSvD7KtO1+2/5jrRn7OyM65yKgnj8QbhiP1XZ7Q1SmU/q1aBPpLWn001ev7qOivp
sEf7O7sYpdXeWuuL7Eav81FT5OQoRCUbudo63eec3OaMjnZUGusbsEXlartJtl0yIrXcoJ4t575e
rM4eeIZXRLvs/Xr52tsM7TOKG9rha+prWxb322hJNUEXSlWyA2Tr8kYWcOWRa5ni1E359R/z07pN
LiJxcpX7W+AyXo0sy9fWvzbI7V/z//nW8mwjaapL5Bl+2bV8KLSTfoTzlB7HuqIGtw4N1fpz2I3D
51AGXeWipkh5mUGHYd7F62uAIm76IF9is7J3Y90qKLr8OZe6kGkhvauHr7n19KQK29uqKcWDlYbm
Zbwui3r96tqPKsuwfMiE/5z/arf/Nf/V6pfxoZwfW/069q55GlOaG1xUiPXyYos6vDF76M3hol3k
vJySL2Ioel8fHFq56161yixjY2kV4hjW8CHnDMQyLkbk7fp8GJ7ofNck1U8x1eUnEPEfpLbiKpeQ
8akCDa2ZvRyKIS0PmbOEvhwCFLWu7dA9y1E6z95VH4ebHB8aLRLJR5jDGIxLYV/GPrFus16x4d1q
8UfV2fe5MsbfZjtyDykSjTtdj9yX9UzTEMXWyaZpj9BMe6tZunIYXOunGWaAgDqnvZVHqhUqB5R4
f6brLmIaUJBy7q+98vRRKQbAY5O7J052dm0+ghsq6Aq1uoP6jreAirCMsT8sovdu5YoW0UiK+lc5
yBzkfTdK47wN4WIdzLmkS+HoeUnl2mv33KiKjbaogvaAJro9LZMCruZU3iigixVuN9chbLNN35vu
Hu828yZzQuPzxXIS9Qi3mBLZf8x3uYqQNfBCM21dbTePZnNJKvThNl6XxMdpyE9IeDUXWzGHgEpx
2B0jAV9sTH6VKjYZUez9/O8DgL7xOxaWf1uy4cONQI6n+1L5lcrexCrPqKptdIM8SPptKLvtvLYw
Gs/Mj6Y6hQFyG20QVW1xJtM+RzAyf0XR/Hnw18x/H/zLnrAOdAib3lgUT53R509ujtVQ3od3cpQg
aoNTnNsehXDyp9RFlbJWzSKQw9iwxhvP8ihNadMJewvHj5UJbj/thUuZNOGxdYvxUDu1edOYSrIV
zjQ/8cxFp2dUuncroe+qaQ7V6vE+7efuN7Tb55FC7IvS43Ife1H3ELZmhiSPCHS49cAzQL9kav1r
cDt66xCNAL0u7V1le86lMBXPlwvoER0GIze+92lYH6yWDNIr7PwVVDXaQJwppt4NnMUW5yrOUm6d
TbIrE7ffprqi3smjaFT/66h00dmJU/3f98Xruem6+n/eF03VrTnY3rEz6+Rk5NQC5noMH9BnUzet
ljs/W5sHkuh/Ga4CH6Ma3Mchycxd3eTGiS6quGmWlpoJtMaXVC9u5V5ClnPfqfMrckl5EKeVd6OW
eoZnnnOdnXZ4yum6cuVH+YXuwfDUj1gnZGOU7OVqWCrRUdWdwZerKJJYN7W73CGZsroSo+2WxYv7
UKn2cNEQY4C3Uu3mdmqeh7kpDiEmj7vFmkDsqB9IIDXvjWENW/4YpCpKr3kKtfJB8UT7rlpT6494
Kl/HUNVu1brV0UthIfLmX4J68YMGqvsM0XQMPt+IH2RH/XgHEvAjnRItiKnOP5SArIMoKv84Kkel
fIiEpwby6B+r/7f70vWd6ZXxzqOwtqVCozR04uFxLsr3AUbcRY6AXHh7xUJ2Uw4pwwyPduG3bpg8
fm4Y7DTQ9ZJoZD07bdPsqtTZdzkqhE25H3UL2v+b2kqzN89rEE2wwox71zC//Tmt5guOYqaR7VGM
+pqWu/9jWrfnElPQttpxf5zuFsgiF71sroop5jt3qPgrbK+5U9WMojQQ8XCTooy0RcLHDOQZhSt+
dUMkCI6pXvMl1HeG4VC5A2py/ZyTh03hrn1Wfaetq3I0T3iebqq0eEFkx9tVblTSpq7Ks66OEeyq
ddyZBDCfh39bSuLJDKhAz5vaVf9c/zpfHmlNjxRA1f3ICmO8JrLrSiNi2ahlke3GtV0rV5DeSmdu
pIy/lv92jjyUL1/LhQMAM7CH4VufJYNtBdMq0jb0anpnRRZkx/V/AbN0bTLr2s0/FrgbowqZt38s
6Dicfp7hIRy7aUSs3+jxQsEhjDUAE17RohI79GaA4XuBb406p4+5O21m5DnPOSC66qZXShNnuvaQ
JjnKJ0LTnpq5n27Qh3qM1lHRNNOT2C9zqT3JiUnY93XM/VVOUbQQftmoNs8idrtKjLVMMSv4AHBC
rAvtOBtZ4WeWFV1N232PelN96KYfQ2mU9w2qdA/5kBaU4roKIh5r8oVGL1w0TLPO1bolDdv+WkXD
rVyUU7pSdHDt0Z6Sb2KYdUwJMbmklCiLvnrOHE2/GTQS92lcyuceC51D7cbIhK6rDfXJoDK7/ihX
1ah4FWZr305Gsnw3tZ3ZjNnxj4+x6cIxWDwewW1ai828opsoK+R3fTLld54bvU15kZ6SKXRAo/y1
DxVBxnKj24av8FHSkzxXnpYUbXTorW1nCtp8rYCTmC7JdyNsT9EwNu9er0SBGi7jZaIecQ+0jRLX
umArADF4Aup3Q6N6l6QZIDCuC5RsL7HQJp7etPY6o0x26ti17+6LsHtaQRSsdi63i8MAC+Kz4Ki6
c9Clqf3egyh14w9RLcV2FK57okyWPlgqf27aNsmHo+HnXeneSOYdzqe5K0DQFVZ+MHLbrD+abGn2
SapsvSrRnuSLNpoBNSnjvlyLgyn8mQ1th+IiFzsvqYMow89ErlogPveqEGMgV1uvd88YSsGoW99u
jtTq3smjnQFhPJicST0O5WLeKoiw0eJzBd7iNa0BOVlCsDKE3Z3lqBWheZsB/L6u+rAIuSkYlSV9
t3dDaCRfW9yuaGkeakkw5jAsu0TkP7AxenQQsgO+bLR7SqLGoVOr4fFrB0zSR4LX/9qBqXS0sdqC
ik1+gPdDW2jMoYYjsTRugXZR1+ybotwhjbBsZq3UDk5b0fOQSKkYnPxhUEd104Qq8KCvMTeF5l5M
eXtv1G0SqNQthDIoW1kzcgwe30mvPWdkNIei0vlfrHjOAiHUZHK0Z7dVCZvX/XI+RLBSzn/tL4b2
PclLkxtHY1dPwi1aXHvob8fcIvboXg/bZkVPdkIz/DQDZaMg7fasuVzGah9zLTviG5KjGzltNNF8
5enfAsXQSEsIaTeI4WlbDyDRNqaVW/r0p9TINB9kji0XxRSBhfyPRZmiCzCJ2zCBHBFvxmGpLsiP
WQ+OMTzLAr8hFmd1B60/5ylt/m0eQZBm73TaO8Im1Q2ialXANy99axdy7RVKNEfme+/22jezn/Nd
RDZ+VovW5nIr8QbECf7J9OLdZ5yMIORR9ZJkO67hsbbMw6YfrPyms7Styr/2YaiboIEw+KCtjN8c
dJwcfRIJGUVF7D6kMUBXKJjRkf8BQH3Uq36MI/owbRX+QvD11aBp+rzEuhcMTWtfuQHNJy33kr1p
x/mDyHe2ooTXzixbGPnZDWr91WsRKw16s4u9l8NK40HXKNF3omDvLEA+++OKbgB5bqLQquRnICy7
xBus+8Usf0oMVBpSg6PzlF2zWlj3StZ/zotR730iiOzqqUP3Z/KfW3NGu8I5zZOuAS3kozSS3Yzk
w08VIKmv9Wp+D0bROfCgSg5TMTcPYGm1TZ63r4OdeU95zX97CdvXfFHnbdmb8dmws+rOrM0QV7XZ
2mML3vifD1onMyvyXuyQPx/J8slqrFxOK7fv4OHVO8iIiM5OXlb6FnKUtqlN97PrpNupAjx2n2VV
d1cY0XfdmyoiSgWhmyr3rlFjnuVIvqg0jrYrSC+Qw2WuktMnCQCGSuVPQPgNrQyfuekK8D62cVmQ
BLzMOmgzr9P0ZzMZ7jStt3+uW+to/5lqzRHohJ3SWb+qcImufBDJpS+fYDLScDS96Cqnv14aZ1Wg
kx0hZDWHk2WjLlkA29jJNKmI6vFU4U/EM5s0yciG/sGqiNzXjErmVqVVvWlenV9l4uThVUA1tj2j
cEkQPRpiM7noa20IbJsL+LqKAH49xFomPZDFk50mgQxH8rLDZ1s34uPS2tPzjEeHnMfg+495M2yn
Z5V5RcrRz0V2so0+fjSt8RX0GSnrOhrA+p9QESDTlP+iv1bNdTVMPeUoV+XmXHEPNVplR0sC3AD0
AcpacW3K1FD3UpZvaA7TUvxrXg5Dvjgn5fM+EY/lssHpYAlUATQmRJns2GqufbDBmtLEHvpAH7Pi
uZrTj7wwjd/1ZWmr6TeBy0+Rte53eS75ooq/4YMG5gBhONX4AKm+dVbEv9G052Ie1beRPIB0pY0e
4tYk7dN0cZ48fbjMZonZYmhUF6tM6Z8MiKJSenqfLPuYgJFDNKhawG/W+U83UnP0iDNoYKONd2xt
8DtORXdwksI6Nlk2Ulfq1S1ebd7jlJTWpkGHzgf1hqpTOn4fAMDeO4ik3Xb1iAjOekcgHEfqvenN
kzXr+nPrfcjp3u6sg4eKG3a7FeBPo7XEFeylXn+YsIr8z96jVijRVkVVzoc7man71hPxViOD+2Nd
T8zc90YA1dyUO9+LenSLe214SpzF2+nAUQM5rCD7XSb4BhtJfyXoVh9SnoZyUb6Ean1LDya+lWTY
tEWX3kL0E4GpMnDofOhHZTbBTHdaJQI3m1GWt1kSYXTMWs++yAdjV2TzrZhoKPz1mEx6e7pN4R59
PlktdZjkjs9htK5mrMpH6r+8R4ali18NRbWTZTl36hE8MpFtl/W6DhYJfSVbQxC1Q7kOqq3bHYex
ftBWAPOyviQrqFkOcxOJPbcrH+pM//v8545BfJiQPvZfF7/dWkQknpm4vgAqjhwWNwh5q/ja07kj
yIV5Llwf0QYRyBV0NWI//MQY0bVTt3FRiKPQwif5GxFPAQePMiU9Jsx9/YJy9fNXVdyXNOow7NLw
VfyslsmKGHqsAE1VJz/IYZ1Y3i2XcHxr00z8qqwhPp3QO+TcsTLPn/c+dJSLY9XmxXTte9A0rd6A
v401IqGxVPqz5lHGSpCRVgvIdQ4inLfyyFuPHLXteK79Ofdv+7KojY5lor7/Y698J289/x/vKd/9
H++0wtu3LTjCummzU1GU1jfcQ9A3A0Bsz7XYVqTNJ7Kcv81bthDoHMbxrrfinkAUmpIkH+m2cJqN
HBcDGrtHOUtd6a40zccosiisSvUAQmkaTNVBqZoY0j/QuGUBozOo0z93yEV50tcOLX/LnR59Vzgx
bX/21uskStbP9fPTlReO2uGJaIGm/OMjb5yhpBZgHSSoRDfT6RwtlBWmidT0E2gCD3+a29/czUbC
5Piod1p8M03mzbxi2QmMpqNGaywAeGE813AZ/Qp6+EkOdS87uZXiPsyDV/vphGSP0BJUG2bH8d1k
QafcMaOrfJEL8ihWR25TtQEOgcxK5kkhnPBd3Cg1sEzmuvVFHpnGsjM0Pb22Kb9xoqruFrRmtzGN
koZ65U5b+E/ltWuy/jS50bwv4z69T8A9+m7pjq/5FN0BOzJ/Iw3nI2+G7FwMFTtaUOdTOuOMNu7w
uFBaPow0fP2kFZRT1jm7+OAnpgikMOAimYBPGPau1l32N054XaoZEPi6uL7MNtLjaWkYaH7r4MnS
5NrYrnUcTIpuVpXFjxYa33ABrOcUBs0lr6f48WvHYNgAJ/sINHCVL5+rKfCtodS3hVfUhwjI2GuN
V4wy5evjqqjBAFKjl/OTnk6bZkrVG2Xq1YfEFA8NwOHXjHT28/RqHXZ9/M/T5fzX6aGW/O10VV3C
LebIlDhTZP4NoSAxCIfy2rQW9fq4ezQ63bnmVQv6c52XR3LOylcJhqwc93Kh82KCN2ye35DHFXs9
j5WzQrh9hoibIcnRIaDqMJRzXy//Nld5NTVNmYlapp+Po1dtltbVDzCPsVPshjOU2Sr0ue8N53CE
BfDN7rzDPNfXpjd2NZy+t9HuQAFozXBTk+OeHFHXuzKM+m9l3PxoC8X6uW6tIiQcnTC+TCF6JLSa
PeucepgZFguWKn+bNCcEpD/X2wYVSeqNc35Q+4SCsFY+JwUq3RB8uxvTTKrnKLtxEr34XlhaiuBe
+ixnF5ijR7MLRSDPyZ062s4xUDIjNuJDGDpZULtdQqdlWU4pP+DFSp+IaMvnQZTtRS0EKoHrNBcn
siWrfW2YPdLzA4I+kpb6cJvO6KEYt/BP6OTPTf4jrvGSUEvxpoMO3076PB+LZkzOOXhDAl2sUeiD
cah14pdeGCherCNEAYc8cJysvZTrWE7KYTZ3dzzug9HV9zwnE2Axna+2sbI3e3QgB5MMG/DxwbDu
k6X5boX8blFVfOMR1l1dRXu2CFXPppPgeVG4eyRhA62Hc1nH4/fYGnTf1PAGGcHwHxCbbzaNpde7
FAmGDgbKNlv8wi1JP3vnZ5ljmpi4yb3QShJPxMGewoZQo7Xuwa7cJjpEyIWA2HERMCYBrLdWl+9n
5JPOXYFkdimimyzzwp060eEV3qEv8WJtcHrcDEP/BOccDE9GYSSKvDcdpRlVA4wCLqLp4NnhJELw
lyXJYx4iY2DHzTZMUROOAcH6c+HlxzDWEeBVvU1h9k8IS5O0lDAJpmqL0qK5LAsEa4B6nnbwovFx
KsNLNgh4e6VC9DUZ2Qb6UhQgX2NsXMU+1w5/JVo1CGM3dNozAy0CB8yuOsYXLxa+UOxpM06N2NMg
OkTDNDxjqoMqc/PiYLhAOap5qeNE3VAVP1W6UO8Egvvf7MF4AVJR+vTOjlaY/kLWH8iX/hSiIr91
Z7UKcmFRkQoh8ICS2ajKe9aprU+uke0XgSh2lO9yQr37CVAJfYPNZAFiympDOUdtGoA9ajdKjKxJ
2zn3LdUMU7fQze7ap5LrPJg6o7qdi+J+KKw71dT3oRmmPH4UCKrJpmrRUZ7LfCZmFDn3v05cCgES
pwynAIfIFU1IX1DPcT7LLb8Uyauh3sMSPtYenxk+B7edjbVHjl7kxli0/LveRr4NhRDNEISmvSgp
ySvDo0fe18yNzU50KGfjl+eGE+lg0yPvDHBqGUIvmK3iIWzMizE+Ebv/TiblVkM01sudp3lybsVI
UubQRq6nuvcJhJBnKI8Kzpi2isRujP6yHpVvWq48qYiVO8M2jsbkOJkOWTqFkta1DX8qeGh2bfyW
ampyTFz0bzSvOIzxVO+6ytb9hGZXb1iH1J53yL0gSxE7aK3YaXvr2EBZFiNEGh0DHq9XlyDL+EGF
2m/N1BtJDstjvLrRzsZNzMXNh3rXmTOYgeQQATDfDEuKmrmGpJmjD1faBo+04vEGQBAmdr2fhumu
OsEFQgPd746vwDPan51vTC5WKrPYA43AWIJ6G+AwI9lS8JgQ7p1+IjfXYa08IJEV2nR0Tno15Dvd
pETttGjiGyo06nx5phCW70KKOVGn1Yj0XGd7EsFg5wbVQibsXr1XI+vqtOFPxYsCFHVTX1NpHqSR
+KUaKizyAndLauCpUcz7zhZ3TulSZG/h4xn9ZjDwRleTLqUlWfx0Z9wUpvq7rZlP9RiBFQOwibcO
H2BrUGAhp4pIKvmdZhNF3Po5mw89Qo2b3utOlUpPwrq4+CAglaYePDFeidXoRCJi9TTCjaFydnYN
tIFD3Bv8BLaAG+noP8fehnY9JupOS7/cm66iNH6Pc7wP1ffeNh5sfSl4l97bdEP/y8nnh8h0fw46
Zhcxvg5VpZebOtU/9CX7VWCEQKksxNxg4g/wBuSvoFmCN3ACq27PENRgrM5gn2hu3+s9vER7oQxW
LVVg6xPXcw53qplnmgwwuC0ckAqg442HXHtedNrGnHdz3ZxHK10ZIahyLfMT/MnXMjG6TRNVd2mS
QnwOy6PjmO88N/xBkOU6zbwhiu8RKrbgnw2HLmleotlwNgg/PYJefejAuZb3SidU2BPTdcEtgmra
cEH/+DUsq0e9HJ1NWTQf6PUvOzdL3vNuWy566ZdDV1A6UX+Z/YvhZ3PdHz2X8rpLmdfMEGuxKejD
IYw0GKI132XL9YpN1bWPnqfGUNKAhrZ9xh8I0xJZDefYVNYvO0PcnqdM4kfZjHKJG5MK1POqQvuQ
T+jZNZmebjUckIDATjimOGMQVzGgJvtnAnZ7H77ay4yVX46ym4PFjQcncLX9WxXZ8RJurNRHKB3k
MXFpu3o247hRbYDhjmqm+WBnvI0wljcjgkCt2rCZbbcNiqTbuppIkXQqWz8Ea6cDOAqmqsEVZCqX
O0hG302CQc/onY3d5ojbdNM2nsWHrXhNUKOqsLHEfcODYm/FLl4Ms3rrLI04/EhU552C4Y+etH9L
ajsaVh8UeBxsQxELDLyawS/s9s7RxpheHnC+ajkDQiJ/TdwpWP1a/Gn6HjcozToUzjFN5upFlWnf
xKKlom32PrzgTPUIYckTlDDMfX0RsJj7u7HWcuR0o+eB97qHfnKrICsRoKKf+EYxnBW1RTa6xEfK
yrXtTD1rG/V6su2jhhuLsyS+CYXwFDf1QxIp4b6KrOlgJso9lD2KghCuSYBWHs8UkNtrt6mWE9mN
uwU3BlgehnX1bP08poMbTFCclEU8CGAL4S9l5BJYwmWb1yha86W+79JTHWWeD/t1RIu6v6E2oWxa
23paYu4rPYBOlXuninCePzfITiWLTswC/7ab1UvbJZDps13poELeAB+fjD7cUQa72CVfP9scvllp
+xLXp6bqjK1OLjYYVrfJGtJA/kbLn5Y32zSCYup53NAAcyKYcEATbmIxdP5skA83UDX9Ws9+lkkS
7SaYhsHMRzePxAJIwL1CV/4ORTc68NxFoQpc35i+8M1PQLhCIjaTVVq53mTq0vrKwg8GEXEj4vcl
TInfFtWj4l5QMIsi7v30sysagv0Y73lmiGBsk992Q7Li0uSz2jyglhTiFuFEQTepN5g0IadnNeaO
TCTdeDxk60Qbr+WAO00fpvd6STyljt+EUQMobrMHFYznUgjtWnrz/VgYzj70lEvU1dZd2xzS2UQG
ElCo2RXfKSivSaEgoBjABTYQXA29wxzIqn1TTB4CmIZ3ELq4qsr3xE4uNR/hJoq64mTCjUW2WX0a
BsXbtWr8HeC/cTCqfa9Gzb62448a0O+mzDuxN9F8cMUtBCCEu+t2h8TW3kUxIMiVnncps+N0yAAy
rN8yAnLiMxO/rW64QSd+FR6t32iZ/bZxMdPq8gSGd5MtahI4vf6jKKuDZhdvKYYigTOADzIN7lRa
s3OS8M5Oy19Zdl8REu9EakOrs+YbJOzrLcW5+1qHNoQ7E044cRJSLFsJp+QVweSpOxAL8IuRxAvc
AYzPMI2bslzaLXY78y7MikCxwquRmTn8ZPr5jpgeDcD8wTJjpuwqv0yrjH29oxmQU+my+8dGeCcl
M34XhZuc8rdWSb+JOFIDUhBgIfp0F5rd3dBOQ6BM4mjoAI6c8Tq7FT4203w3x8IOzLBe/K6BGKcR
gRIihd5jNhjgrkaj8SdgzNxRQYPwwHO5iOnieZtQRcmxrZ7hECIKYqxSMaO7K9RDouE9RKtsVD0y
c7ePd2PGfb2euseudjFgGpVvYwlktVzsaI0RgA6PuABY+oflWdOuqLWRh/dDuMxbUQrSVIc/aan7
Q6VYP7wIkaC4m+goxOpdixkaXgpOdbfEGJJg87RPZ828Gcd6n1aW2Jrj3AfYPyU+AJnBdztvCVD4
fM28ZoutvflSm96xnntnt6CRGORh+TMW7rvS9W9akn3EWfytIVy4XfVWjTgDyZYOF8wuLmHpuGgx
WlQmeETjkvStn7kTQUW7Mao63EQCIqNDmXyfYUW2wai1QPfATu/QF0TagX6U0d96pg0vCk/u2KT9
HWe6CDq7u3UXSPOIElAKRe7CHH0SpDiw+lRslUzTdtNofs+tmxwZrHR6tUR4n7qqHhQw8wtKFVsj
fM5Qvt1iMXOvhVG4W3S+h6VGvJdPIVcTMD6Is3iulLlxjxAl4AKkJFGh0os66OnREmlm77ZhpRsV
AO7WTrt860GI4AIBIYPvDFB9Kk1QV6MAXQacICjurJdddRQzCqEjplH4H5/Ctri6WbESsbsK9gW4
pRqXLd+bU5yzovElGiwPTJQCYMZ700K6uFCc0NNyKMfG1XHOqOm4TVAJG/wqyJoJdODZa9NzVLgL
TztYnh1Gj3Ha7qxKtzZOqu3nkJA/subq3J2QbLAOY1Rexqj5IBbpDlozzTtkDumVZ15/MlINucop
CixsIonhaUJ09s2or+ClRgR1TEwWCp0HUk1c4Q0o0dqPtdB3cZLDVEVVaYfI23LocicFNSQeHQde
imHNdAV0jHuHlrJLq5RbbTbUrdEuB7dqeH4u9ckaShXecOFPzuBdB71+guQMBFT9sHSbS6mk9eOh
U4uu11uIOC4JXx4GGIIBF8xBpSRt+2MYw9vEa4sXYaiHcNW/SO02C1bcoq5AZG7H5pBnORqS6XOL
MtGGBCHeFqZJkShpcdtJd54H0cEhbRgotPph8j7+D0/ntdQ407XtI1KVcti1nI0xmYEdlYWxcg4t
6ei/q3n+99+YYoYBW5a6V69whwdRengwAa3fmc3oQ6nE3qMfBGmdutIQRsdFF/qSm71XVqPtCjBH
GIhivISRyowfnF/Zjv5YF+lrOa0XRHIQQltsOpS1WInOSP3Kg3I266cOe8TD5OLcsZB/D+PIKjW0
yO8zODZKrKE451wXlCV2ionpRs0MhEnPozpGCmoyIxZcrm3DEbtoS/Ota8N2sedf5q7QC9D23CUl
xWiH59yhGn6bIPhRYEy9BWb00Td8Gneq9okx/bOroIIwTqfEdQO6vHoXUNQWqPWUE4Co3vGnQqn3
yHu84YmHY2nyRnupWFkoF72KkdsCaVMP8j3nt7JW3A1NecYmM/FU5xE6WfekD121NT33Dl4YcqNT
foCotPCESZ5xJ1w2fZpcSsMQTLim0k+yfJf2urqtHWK4Q7XtjUwWGTnVNZWdo+a6n/GEhGGWu8ZM
ngACjA96n/ltMC9rDTDgOlfUfS1SXEI4zy22XFmDZXdNCph0AA2RKPpJT2cipUWHS88OutSPjmnr
mmbppz03X417c8UoOwdAkba+odj1ptK1t9yLxk1tqo+mplEymOa+nrrFJ55M68KbCST68N1o8aVB
uHulqTE6gRpGNUWbPgRxyjO0GX+KbqCKScm23co86rp4rxnKyedAWYACOHsreFxyAuRCCr+Oe+eN
o+/F0iIXy26p7/SvRNwXEQF8ycBAqqsJ/itq/R95b/2YoN58V82NY2Wpwa7qk4ckZjVG5cXSzKei
yKZ1q5UqAwfzRrye19MiAbNletIGU4G/ic819mya3qp7e5yvZsGVisW0t0VhE2cwvrDbZdmmlf0N
s37bZl1xKiISoE6EbQIFf9ZdEvRoeJzs6UV7ViebJJAyQC8KjjfgvvXoeljj4A3ttsarUGRIiPCA
HSazX9mG0flOj3hQ4pK758gPplasrKKABhRw0GLtNoUMjOccS8QNWQVjc3XjKfZjUHECW4E3Yr3G
9DbGiG1osA/MdXYcAsrpEOqJU+5ijD4OCFkjKQehp4yQp8iZRSjRpdJGb12mxWPSeshimw4OMoLz
HzrCE5MTbH7a+mdMvJVIUKkuERs5KoFuPyg6dY22RD6nTr5KC31eW1H8lDlNKNwcSnZnR8dgwk0g
fm+s0fATLzstrgoqo3eOejKlvh2UwF1HKeuMVB1dIidTu51aMiOwemPkWAA+bWZ0TLxjEE8v0xBD
IRpdtDD1Kl3NnuMdQPocsLh6K4COPASN9ULIyZcGUtfCTZnm4lgYYt7rA99vxvQlU0R+6prpivRh
cixFp4GYKB6iKSoJlZgdDFO7amqi3MJ54LeTykSk6+ytR/SDV5vspq7gJ2dalZqdragAnLUCKCCo
9zVGWK8G1ZZSORGrLVmnXlmttR6Qqc7k2oXBuvMsB18gN/gcOjoDtUcfraPwwOmnubiy7MwjCxgj
RqJIqBSXaVMMx572zRrPj3TTV03BLKoFSrA01Zr+6oejZs4agFK3j4vhlinziiQExusklJ1Dmb0x
EqK/s8TDqgs4rJckkRayuGJPsXaAXl9vTDP2oSpsLJPveAlxh0AK0SmniZFGuk21DtiN7LPZ2NaG
0lc9+doiHD+dpXcp4+O9CtvOM9hbBkU1ckTOEYn/eT9PKsgn5NcjNVG20gxL9DuF6nedwJMHcmq9
GpI/0ICl8VnvNHft+ilZwKerjpds7TlN1pmI98C+ZL83907tcHOXuTnCIziXhoV0ovGhl93VMfHV
y0l5zGhpyFTokTYN7MaKkyR20BdQscozzQgTtpERcJ64na8GmMJhB+t7zTDQxqTXncTx1+QY4ui6
y35paEUVQBy6FN/jkcgHCBtD+SYxJ/wLYtJ+3FPR/Rm0DfJao4FsZv7QdqmxwtcXXJBGbo835Bpz
EZwMvdcoDdKTi8alW3nZGs463TA2C7Boe5d00EXrJIURzHopcMctzPatrnFVZVTxASurQTxIpdHf
njOIdWusQsqpAEqF0JXfmhxleVIh3h46/bSs2qSZIFlCGLTnmyqwcaJnfRelNJANThy9HS7GfYo6
K00BNO1W9VyXvpd7X6U0S2+wsV23Qf0euR6yNQ6Ao2ogBYstYGv6cFRbZfYhPT1C4MYICmVUIZw1
iD7bxw95PyIOtO5ni+M5L75coNbe+GoV6m+T4ag9ZrgdYNizr/PWo+mZbSJF8R27+tLtER6NnfqE
gmQr+grHu7QCXGZDFe/xH09AmSnIWOYUvjazVEm6/0mrnEvz5Fio0y8xhGDcO78nU/1WzAW3iHl5
0sf2M5lsEvnG+rLT9t1lXSOamK26CU1UCLVoSCX3MoUQCp4aIV4DdKQu+m3C6AaEqHtBO1/bprCW
aE0cK7cdt1G/VOvGbo44NuWc5cOpTWOGcjif+tRjq8wr2MpiQ9/4AR28M7aVTsEEEaOXqsXYzaNZ
bXftux1VtT8sxCjhJsQ44PxrDNRKf/H08wLKCGwlgRNQuVIP14QG2Lothb5aRHxUleG168zIX4RV
+FUVvUDCvo1Ho4o8H000NF4M36jQTPUKdH4Cd+XGVIgTvaSAU4QHCnlCrw9tL45KQUC3zThdgfW/
l0a9rQyR7nAwuAQmwyx4I4fI0Q92BcYJ4KOf9AWrzlF+9fHoxjswdZ+qVmT7VLyoFj5sAqfmnRk9
zn2N/3aPjGaAkWltqeskBQFaRKUBjtra5TBnSRO4AbahhVTD2l7NdFiWxkudl9/J0g0IwgchjSd9
gxXw3htiagKBeRdejDD1lHJtqPU5Ana4aMTnpt20PHbsNAKTjcd5b1QgjPFoRrW++1eaLUAddVwv
YBOMqb1pTdRQ1rYnMMzLKiAVGYHs+g6eQ74RuEgZ2Sws1zhPlXMGVlnvqUS3Kg/YL4Hl0iNS3vq5
YGoUzA+jV2x0r9nG2fKlG54GOOmbSQJ2O48gAsHKp8obyrKyX9D4FpRnH9QejWurfIxcdx8N3m8J
d8IfZJ9TnZicdBqlkwfS0kvrJ3U4m/hZ7aem+a2r9dyCgemBHOXDV+BqziHuhY+1RslGdxPKj+gO
UHxcLdODnnXVrjFasdFHhPSmqt1N7hv6Oi6NUvtfoQOIUlExoFxHQHe61Spd5HKpD3rBIFiwIwK7
iE+dYb/VASGvXH67jPIarMdCN9d9CqLiWPee9qKPbiTvhZ8OmbEWtl+jIrnSO077cR6YcuqUJcOy
UbwNWHr12JOXuEAblJqsG82pH9N0sS1QXW6iuTVniYjMWEjVJD9Qvg8Y1WjW0G0cYVcHyOGVrwBZ
ZzMXAE54byXIxUnvG8xa8EagVcC5aCn3vDhbbVHthE7zKyEJXXBmPy4ubJiqI4VtjZoeowASmy4o
SEHWaRj3re3UrOCT9L+MHV8dd/DQoI8eQZSybQmndAMrf2wcZWNmpA6uo4RaTEWIBi+e9YXtT7S8
snJf0oDbZKihulAqweuiasAUdW2NDg2XbtzbBn2QMnnFr1ynfJpXvXCytdoi0p0zYfalLRqcX6ZM
dU3jSUmvRTx7vo6/HGYaDls8xuuZbsoa5PHBWaAeIaiHVmxxaytTXoSDNuxCDxMHety2KjxpalRl
ZYmuBeMeWSK8E0XxxoAHxmDyM2xLE6U8zoRKnNRJLlsSs6TAED6tpHFe+dJG3Q0/cmtd5/UqEhN9
2tQ+c77Fawc8K1YHmW97xoMeleUmS2r6StXFHCUmvud0zIXqd7QR1LZVESywcDUsvWOX9ccenf2i
blrk7Zej6SLFLc8kn2rmvdCWs4o9Lm9l5ZvRcB8G18FxMT/APPPxCoxO3dDM4AVqtEEaQIGOlbxb
ejL7mlYOWyuLXzEeOFGvLTwfbmWbzFdKKIjx9ohOI+pgaTc+lwtHfGmpz/iX4oM19dsR+9sAfe2A
WVrqlEfGJqgZBVxcOUj7Brhzdk2nlrbchP0QD64Y46dYWqRmJQRGb8rDPBC/WkG+1ermW4XYVYoK
8DoV8xOHHs88TZOta+uqr40K7o7KeXSqj16aoKAJidAAAgTEr/usRY+65WcdjRyIQ34fTJdEVG81
SCcv3lhjP27yTltwYlbOufccmd5vm0wS7YlHbOad00n3MTuEDog3k5U4OK0oV8RHhV9mDPG6jqzQ
BBOpTTbirIw3zCV6aSrhJ41+WZA3KQIXs4xXNcZ2kurgQ76G5Qzvo+rxAKKD2+bfgGR3ZdSFqKxa
xEt3DaT1jIoSQlZq9sFI+8h4xcXBORA0G90fbxm2ud69TmOyqwKSe9NcILIIDlPKO5bi4CuBJLNo
yTcgJ0b6PPXJPKQt48UimRffbl0KKNp5qwKZq8jEexWoE7ulohIt6oeZQflRHgK9h5eN8aUnJUQF
E3VrY65gaOeHQikfeZqq39NjAknHWEWM8U0zzJ2KoYdLle4aX0PSPLRZ+rmobPnBaS7CmuYVSdYN
aVhGWRocZ1tUz33dV74b18q6Y3GqgWTOqp63BVb2PSzaEcYfkq/5JyqkhL6BbLSGxKNqZI2qqawS
hkLVUJgHu4wfjWFqHgIcJH0jFQEAtGAfWFw5tLBy7QVWtZmHtPNdOwJ9TCvIY7pH+fRojtHkT1ZJ
f7Y4oRzl9aUGl5PjwS61rdYyj08F0KWxxrrVMAxCOonMZhGwKzWgs/jb3KuP0ijeC51WUJIBIovM
c0I1ogZklK7G+Rxb8UPvoa5thBOSoH6im+hUJ2zpOW82zBFWY+CAARs+C3PBwRVNATBDXPyCClQi
KRzAs6/kzPEqYfy/7bx4oguJRV2FlQF+zSVwCiDjbOHlgAYhMQMPu7nqH1qRPi4WpI+/7Zlo/wJH
elIzjGjL+BBbxPQx0B4g3EhTgG5testDisKVD+5utYzLS168BeNkvqASs4bg4PqIt5N/a/HLYLmo
+VMh5h3dnBT4c281h6aFUVkV41mTY/2/S7YTB6tNpzxolHRtTfWl4WviD9jtTRi+UbiyEIul/bYR
7ZqkaULv9htneh1q8roe6YvKtJRN1hu70usPtHufmP3/jrH9EUfzq1nn765aH2iF/zpqdRGNAQXN
ydD5qRpj3WbmprNeNcfJTp7dXdrokXqx3egTCOTFPisWxGAgjT1TQ1ofHn0JuXnpz5lthusZMxJE
RDZzUoc9KCQLNOAIwBwlXavd1EVxi9t6B3w1+3YqIU+V8pL1DnIBNnYyCUbaKh1xN6bR5BEL7VFs
W/ghaxvVId9TOXrgYpDdZpFB/1GiISEHF62ZUWuDA3aGmJUr7McmkjK0/XgJesHTmeLGj7z6k94R
3UhmxJ1nHPFX+1BQqJiRUyYzMs8t5ROeFxM5s6ue7UkdfRyI6/USvyAdTP/Km+tVklLKMCq2Rsq+
obzUYGNyiZToIg3XJT32S2ylPKO8z2ieuDNdqbjhXEoM81pIJVIwpqQe+m1GDdirqsw3Z7C/ipVv
Z6fXV/pC/8ao3xSlP5cR5gTAlp49i8Y7qqDdyrSdj6FMHrsaz04v1rc9NnvrZhWlI7B+WjFkBCjP
GFSneXToUeQZXPrbU5a/AojxUZlF/XsSD2NZ2WtN9K+jpaL0HFWrYkkuacZkN3XpHCpdBzgBl5ox
sXW2S7mzFyjVulG/6xodBsTLRq9/nAswDKnLARy77U2oEbFT10EkzPsqcmvfVvNkWwQPzVLIjTqQ
S3pLaJjWWzI+qHOCY5HlDXtRp6/JEG0TGrurSh1uo9k8jdC/V5iiraVEnMD/A9cx0Opx2fmLqrNH
JgykanWhmHG1B8UcnlQX10Ba628O7B1e5q1Pr3biLdhhTylBSLsyUT3mjfQZT3UgDL3acPQzXYyM
k13Wl8EMANGo9bGh4GT22G3kfSViIDgrjK1XVPepB9ZUtst3r3u+lbVvVPwnpQiulRlvmvjJ07MA
eWsEsHvNgQqEHlYJsyedyouHgROagv5k5/k66r0nmZsi+45T5wZtMWOyzf2kK9clRTNnKv5NIB/H
iUGVaBljDgiPtU3Dlbh0xxvVftG69lj1ot7+6W3PC8AqMQ0kSTT6a8ciXQ5U2LH67JdV8eJGWb2L
HJMzf1poNdNtyw3j7OlIYWvo8IwmZsweXWckgXkuSEzra9MegK3a6RXv4IqhBe3kYm7RaVWXEOj3
O1ERDaE+rxlOmz8LLl8rp7JC0eEa6NK1RZg6tLLh3giPE0IfX5Gzm/cOEEm/HjR8gr1wnGqYS1nh
vnXxeZRaVW5xElNDkI9o6w5p/uwKPjp6v2EnGO2JoH2Sbcl4qPZpWe/cOfgok/hbq7IbpbQxA9WD
rNQxXtd3ER31HlVRRDJyH9U6E5oux2k90diYJu/Tygss4VDWPjlp/O4kFy8wgWSZMbOcGRZb9tib
9cGogKx6wXsK92Kl2YhFmui8Dmhx4z2I3lKi+oaNbjlCzPYaJEbA8kreWg8Vz5yGB0ij16QLfgkT
dyYQb8lkbEw6+HNT7nVjU+bA7DRnT7NkqhP0Z5CRLJ3qVNNJhdVqrkwyFr/vUhRkkddLPQzC9SJ9
mxadCVD5rSpESrnYZh5g6jCvHrqi2dnleA6Q27USVL9m/QEK7cUx+3cPsAJWlg1M5lXX4QtCa3tp
GNCZPWOblmZa8zO5qPXHOkg6Rg84ML4GeFYAiwTwGMvJz4z8BEYAMfThhCMju9kggVAO6n5riB9B
STmdZCBjyr5/j8GoIfnFzBq3rpU8U9zR/SoTvUX+kEPFY1wtUsSzDRqtUW8ebToXHv5GK8MGaWcH
wxPtbObi/aOtfkZezqiY/om1LHgx5oi4RdUaeEXGUqnRfGHSTZT39ZzAjTX18zRYRAl47v6sJyEC
e3AbnWrdKQodgyE3KNdI6+tZRx2huiOhcAjy5CWrCQ994qJ0QH05jwKjdRWnAOhxa9stjl0F8dE9
irZJkRcxmZv2OGIPIBbaucLxVmIEaQrvvFHfdG1lHbaDQgjSFIRzA3TKVMXC3a+CBF0uzxbjNBBR
mbMnT9s52vxgUnTny4NnmMkh84xDNHcUgV5srJmtghxq+kOXj68lNRODFhohLv0SoJ2Iv0UAQ3sc
yE3nw1oomzCEWYEIB+fWK59NPOTHsY9GXDc8/Oxx694MYiCmwNDpDVe/GA3DYZduQjG2mz4T5gPO
SKVeouaZsmxd7CYQzFjASLe7uoW7kI/BqTbH7tEGwBboKcZvMejcTlmLrFBRalEeUrXVcMDg+Aha
rNKiOWUx2GnBLHgEbgWRwEFTQilRWYaYCvM5gXEMvGKlprSZF1w1seMQJC2IioP3qSC7ueOXUzCr
d/isPrv/o89cBuRZjJOBWh67YdgkYgED2Bv521AkrBladumgejBvgg9gxLQxvPfEwNZME8gqBs0M
rKX/gjRFJFY6MhYIM/QY/FlbLm0Flgg9v5UuCCyZeG4csJlFlD6JioGjy1TKtEl9WcFxRLGAs5UE
h9Nxdfv+1QUw4GtsBai7+In2zR1vVrZ+rTx7pkr3b6gUPiOvJNIziEIDG7+sBA2Y3NWcGGNnyRXV
NdeJzR1TFEpsrMuLAnlzs0e6RDV2qePhH8MQF/RovMFUGy78OsmWbp0bwbkeKR858trl5tqq+683
GO87FrqasrMmHIAUk80eiIxj7mkbe44Ak1buerGp0RiVtJaBxgxeu3B81f0Ar3GFpcPdm91iVY/1
MU8Q+BV9szVr9OlJLHVf0RCTC8wDlAcY3COlSm8Z/TN6YxeM4N4QAQpx+bK3ZKC+04DkKkaFHkxH
1FbL2W9ELOEOzbOimKdeTgKYNtAmQBwIYl+8pSH8C3oHJbEajw7sfyvbe9Nt4w2rhwtAKKoaGjaG
Od3ABVFG2fvScZnJqbeKka78atnGk4S6DR1i+BOeJZBuXcEY3Z6vVW6HU4oyjIjpfahbtWdw7jov
VWOHpZmESlCGkI0pX+cnY8r/KfV4dy3va0zmk8rZbM1GOJNs5M18m9tPRTifdmufOoVY2c83Pai/
sl67eW6GPFNP7HG+OlP5cdrxe6wxSei7LTsurOPxnlfjd9P1fjYlT6ruHPoKKEiRh0jmhvIryne3
BF352f5IdO3aVvOtdsqwa9o3Jb5TbNnN8BzXyU20eZjJbFAFISbuBmbFscZXs3jIOVlAWhPmlltr
pCEqzXdMx2+ByVRS2hmkobtEt4CGXSUz+T6OVk2W0Qntc3+plEcrCX7kLzsLDsgerJ0MCX6BrjQn
QByP15SdQiInbnpThFjWAS4z3iDGyrH6DfDhShXqe7dM17nv78bQnZfZAWZb/Mp/L4H6LwG1O5uh
fIlUyT7N6hLk+m1yhmva1r9mxgxNQZfYEDckw68oAZxzmbqVRSi/lyAlOqTlY6x5P8hnhM0spHhV
GGWyuHafyiX71IBol9OVbOo20FpzE50ppw770/mRX5cBLqrwtmqpHORLaGW0VQ37qNVm6MzDtUdz
pWzcY1osfz+b2t6PHjtANyuynWyvd9qnM1/Qsv+SP2IYy7VjRkh28lJZXEkyXbGuC20b5KL1pVXe
T9L33/Lzsml9jCIvZR+hfFuc/rt93PDJWG74rt5bDG/c7KrVzOxq/eYhkz0MC7LM4p44DNXww2VD
XBMeKKO2+6zYSCWYnK3LbUjjG8qvEU0ryLhRfcGRNWQ4AlzfHrFQw7uVN4HteooLbycfnlwLQ959
LsbX/56nfODL4nxUjI2hya3ydHrucubQLAa5KOQTkL+q9gVgE3FYquFi4YL39/vcIqUdrlnaHpuO
M0KqUXAD5E2g6gyt5SuNzVeNv3p5GtKhCR+m3PyR93AIWIGO3N3FoS3qryUzwzJjM0eieG+0O5K/
P8CsvgBZghGLdl4375W0+uqEFrZd/z5Z/4CFvToBxOl+ZcC90rWLfLZLxI3lAjpcc7xQvgM8XMb8
83RXFfqdnPNmuyb/60co45ghCiYXuUn6atCsxTeKIq7JsU+Tvyr/iCAOA2mbxbVqwY/8mhnipRTg
z9MM01OuUn68qENnLcbDTo1vIp5vpKUrqDnvgYKLbGT83Rl5cXQkzxYCW0uGXxD4LU/3foB3hQgj
3U3d/FqU6daar3PVvCfxiruCC1yvfib6dEeSP9R13l/JQoDXu3kCPrnERy0J1tiYYO2Zh9OYnxAL
WBsKaxnl5lGzUUXTwoj9Id8e75UwehOm8W0loFOX5hzE/20qGlAn3fE+Wp2RVdRHt0r03/KTdYom
J5c7pf/vjujdcC8UzZ+R4RtjLqvACz2rrfOAJPLf3cab4i5vFBYy1ZR9y4f4t1HYMN5Q/N2ytvN+
TB6yqEp4PzyRwfqa9ZT8J0W43IU1wh7HKHJlmsUzINxb1kY3+YAdFnOFfwz08EstBihiKNNX6kMs
xL1bijDtIKwEQ7VtKyZZ80xwqEJ3Vn6G/GIm5Zs8AmrF4AhJvpqtjNyGKe46PYlVked4joG79ngr
iEkkAhw3TvE72qt5RvOFONrBV2LWuJYhzOhwby66q7ccZICTV5im9WMa0RzmpsqQJD96P2XhWB7w
9riqPFxbsG+jnFw7eTVzZEF6k+gUsb9Z6vVyUwdxc/JNYTcf2TxT8/J5NM0KldzeYONzavvpDr81
pHXMIVmmhLD9HBSfKjcdshM1/9zTUItPZhvfTA5RWk6hCYZKkkZkB4qI2JrDVd59TWm+y+qmZglu
LNaXXCDtHPyMR10Ddcy/EpbOpPY/AYWSg2os7V9rWG4yQsrwIL+mahrKv0+b0ni2NfH2d7rI4DZ2
7tffeaNqT00efNTEH3ko0B9NtP4bhtJVri/5Psxbtlri7YIITvyIBt04Xf9+Vd4ZeWkBDCEAo8/E
4rBS8xBMyUvnvCP//AOi8AsXw8dqoITXoxCdVAJxe5RLLC3V21hM97I4LKZ69aYAbgK7O0NXbiit
bbKz0uy/b7WpQkpW/nb1yEsxP5I/J3dzIGPVbLRPKWi5WEv+zghbY5zlfstYln5YTvNPrtGaxydv
7dyoHxRR3hmBxFusO8zSeS64/e0jE4k4boE83RxupIyj8iM6aD2XV0FDo3FBf6S98fX3yXEgg5fB
ocIiCbCknV8jDFcLVtrCo4MHfqNseR+1vxAk95i8V7R6Lw6QhSYQV/nhEWy8VxGdsKR4rJbpliV8
sryZyCOGla4rT4sd/Px9U25apJfAd/huAPyY1SO/JZccBcSjqqVcAtCov1vzF8Lz8p8Wbxsx3A1U
HuT9G5vPOtVedWolrQyeMYy/MYLHojj4qUXDSHM1T/M1kdcgt4J8j4wmyphq66but/Ji//e+evCr
uqwbflVV1Z18mcDTtFWaqud4ITbzdNwmR8w2PcGgebJ5z78ALV/870Pp7XM/UNBzF7yY46VzlrvR
vxtSe4JzWt6tbOQR0PFQ9avi5S+QU1ZtG33IGKEm8jRznmKofjKJkKu1yaKb67yravvyv90qXyWf
0JE0BijTiBmBrpDPQv64Og77ck53lafdHJM13n/JuKqDPcrNZhNr9plXD62SBTLEIXJ6H1ml3WTg
ktkhQCmNwjcfHS7E3MRCO9HO+NDig4xaAbY6Xfcpw17epj+K+/8TLRmq5OY08uxoMfuWETnQ/3sS
fUJdnYLQG+5uXbL90EoTivNTICZUDClCMMlBxg65dwZ9fkzAB8hl0wRkbVr2a9PvjHhI//sWQ8+2
MR7lffz71Jr+EdTPQ57CDrIf5PLPeaVSZJ+B8qxEZkiO+3eQ07mF242yj6J/aflyk8s6U0nvCmXf
Vfo2UzEwdU50Ln8KGZ/jaXopu+lj/MXmBikdkKYjmILkjdnRSt6tySy/lLE+mQHOxKRIC+SWNo0e
rKX+pQP4z8gOMmmVmw7zNyoHm+hTWH/PN2ec18+kU057U7Xk3W4EnWJAmAvvDKImTHUO9cmiovRO
vnw3LV4YvGq3TlFvNPTLvHhtySIiTuqqddBDN3ZjSuhfQMgROu1+Z2p/n2K+LZ4LDqc9O3LSq8XH
Qve+JmnaagJBH60ytIN2vZjzOXO6b3l4wWwOg4GJaI4PVm+H+LpeCw5b7Tqn3raHMCFXjZ42X7JU
AOuHO5p3bKlN/t5z0JKP0n7Dm+oq181/n9NSjgWiR/IbqBXcxPhvUvp3wSxOV8F5yUJB3i2Fm5SS
SUJ+hlqUPskbZdQy7xzzRx20sAz+SilNQcVBJrEq+p8y1AtinGEll1m1AeqYPz1klTQc1eWKkuJN
X/4NOghm5ED+ksEh4XCdUyxwlYMgUddZAH9HzP87XuRq7ozgqy938qQ0amR7SWV5xVaXBQqHgDwM
BtxtDLN/gS/wI/NAmbMF2qfo6n9/IUeGh3noXjQt+QsVVFj3iVDS6vUPehMEK3m2LmN2m1ZFxwnb
Yj+oKgyv+LY8DdKWMCL3jc14cMYbWwZHg/M5yuZdDKIziJwvh17fCsL9qQWZkUTGJgV8m7YDum3N
qqPMk91sDDNvDs9bz6gqgbSDZDwhXlU2yk9FAcmU/wam/eqm1rdXbwwSP9wwDikoRBkIPdPCdNv5
DaLqVymUH894T7pyrVVoYAXztekNUsqEFIzQW/dnBY1Nr9SubgcX878BOD1dyuV24VK1vAmTCSCR
dpVXJHKa8FIzkBU5YJWKHwUjpBE2Pf+3IL8AyOJ38Opvhb4RP4PhxxGcHuADQgmeDaHC/RDVVqY7
8k3l9cprhJmwNgobfR8wKukO4bjw7/flvZ2j4HdkFhpZn5HI3ip3I38rt7PQ4CPQPfu7VzBZdmNQ
H3LPvvSuw6g3+ft+TDUtxMAgDacl9mVHpe7m//1ffjGU6Ao54bbsC1Fd/24Jh7187CinI7eDQmHE
ylOqB6ivYYDTt7xyl7sjvxrDCJSIFjK+g/LTQv8J5cnzt54izlUjGC4yySvigE4nh5XQ8wtuCCvH
gGfE7bWzEjn+6S5/qGtpCY/Oqzwy24YDbWq/coogVpFcm39ZXDE9IHIPiptwIaOwQQnVM6ALhvTl
b7UHHmYKcg9GZfuFSdJ/x0c33dSYFWqNJxCAW/n3GXjrUMd7ucFnc9omM2IrPS/7Fx5dypHC2QKX
PMh/y90uqDRdV9xKxl+GGmyzAf8EClwWaCiTHQwEPutiJ1MweR4UlfvSN6GTwQ01Jyj9fFr5MUor
+BmATAazs/UeJwVZg8bgCoa7OiP3ker/8v7UetwzHmxc7x1z/JT7QO4J+VXTu295BSz6gi0hlg/5
VOT6+3sESyuukatQEjo7E52IuUbFWz4buZLkugFf+M/A+5dz3whkIFsECo5Mz+H9yNNInme2V4Qz
eDT5UTjBZT4AqPwQLB1EACoWoof8arTGJsf8TObpsopSa+p6Gg+5wtzOssMu/S/Nz4LgwPRv04Ou
jQbj5HHSCVdcjS6mqhWMHzgmjOy3rjeYzp9UR1nLfEiul7/1z71ZkuwAkW0nV528T05NC4s/8mcQ
2D4zpvCRdU1gLJBdNGnIkPmi5IjANlJbNT/L01MmhTKvr/IJIxEg3OpwlbW3PGFl42T0QVFfZXyc
u2AHpnsnQ6tMuMf0gOfml4y6ldL8ZIEWwlv7P6bOY7l1pNnWT4QIeDOlJ0UZylMThCy893j68yX2
33HvoHtLFEjCVGVlZS6zVXsVYyMSZ9s+ZfDfse0g3fhXB5EPbBqkWkEcoVG0alQVUv6/xCq257sB
CpYkwQpWEBajvShT1PYwh2MmLBsh/bOcupeya09q0+/Djv06a6gEAwlsbmI+iGON2cevTv7udNVX
wf6N9gsxpXkPwEWzMgdKTvSa2BdPmJFHKPLNny2LMn4GXxX1NAVf3QlrmyYZzlmOy70Pkim12OWW
uHtQ9cAXVSD5/Yd8ijNiaAJQeGQh1Vzv6hJKIrN50fQviYVAoj8VLQEU2t5J9LFV5y1O7uW0YDZd
faqLps6d8IOnwfMeJdhLILKa8W6KAGwQzBQVJoflnyS4ITTwCwbpEbV46u+EyyH4k+Wx8fxXr3/t
Q+IU47kDeNKr2ntQvHRACIM4eUgbggfvkETezLLVrHlPkhQvYWlm2VMAwmq58yibTc+3uZnUSVG0
Ja16WrbpsnlXUNHwaDFLmkbC8dXyGrQAgpNs9xE+/emxE/MnfO1BxJEVSqa4bGfyeNghQwfXSfuS
RzslzZem0ocBmloAkxmsXyM3thCpj4o7vlKj62pKfG71kaj21pmNo8ST/+IKQvkXRUNdlxkn8abS
bO6ndqNCYZPRrk8BsE9uP7MTQ/KTp1cfkorLv3y0fANYmF1f25sZHL3UpVoVH82MFTyjKuqymPKx
sWfgsE0JmjKIM7BOMDZ124Rcg5pj7/0uwQKozzlqQuFrLjvtJbIoxicaGdd5jD6qaiXDSxbqwXG/
SPpo1xe3ssIgIXvt9f4HssxXjumtZV7l6ZeJe4acSNNx+kFRE9LgfEPt+bdhhca25MM2mu90Y7l2
ebLscN8pbrtzWT9Lto5ERDksovhTTPu51j7nVH1Tx70stDMWUkvQ09R6n8FLl1AhuzDZzcoCV0QO
4iYF6It6L1sxWWdkhqE0+jSkeFf/LwTJhIxL5cfvtrIqyQNd7kUfz9jypLf6ZH9L6ibPx7OIp8WH
VGLBqHxPKYOk+dEawEtp+KNLkhv41RGE5T7rpVLb/cUBVfPwQRFMguSvklAPmb5XdHcvZW86Tt/p
mH+Bif3WAhteSnZLF26vz9OxZa31GOiKM/608b7zTTphxp/8mrCo+k55majiOQxvYLZPaF4svQPa
wD8V4LU8UB/kK6QoLwX8RD13U/UqeTJc5q/Zcr8Bf7Idam/lzCRHhiD8hQRf2OfXgvI9xc8HgGhf
HkuQzRKEqN8mqRT8wdmCGs2HxeNRK7De5QTvNmHh7Q7yjXPR/0m3IQs9qefLfgERzV+VcdMxTuCe
PBjJ99DeqL3ybUbX9rd2vUc5T6n2GVrzqoEO5IMiZ/zryI1CyK7wPzUWSKTY32flMBAbpGLoGPGb
bt5HIRfEr304Lb0Sxc+upnEcDp6if8ux8sEeCapNPVTKiG0FKdc/pKazkyuTpkTBlkbOwfKiox/h
WMjrs8Piyzim03TxbNa96c+lpSJXMoU2zhSkrAy8FAMJTeZv+DZa4U1Wpju96H/CmTvPPbLV9s5y
J9DpdGn1d7ujdoBRMI+94LFLZdPxy/fSPWeM+VKbUFdub4zJ2zY+6XWufMsNN4fxnCveJiF4ylvU
Eb8uoACy+qMCAhdKWcuICVhK5JxUUlG0Z2A4+8/L72159afHiZIHWohPBYjghrE/zpQsyeozRlQP
GAAlqYu8Lm+JpZzgAXiHYoVs4bgCGsfyD2kWPPGntJ8g7Wue+yMPxkyqL29wv+PycwzHF7mTquOc
EVXbyA2XS0g897kaf5Ps35H1bPw0KgCTGHwvST+IwLOelVt5TgNPXq5UPlnNs7sBWGbXsOtTgS0n
XzSE2bvzXBWTqoxq3+fFuM5dijEuZcrMo7TNQPjfzW2hJdqwR1yLu8apqGZzRJ74ICNLniDYTZbC
9sZUvat0s+oR2Eb+hXDY19xQd+go4PTqpu7LM5IXn3qZflGSJw08aoZxlW0kMORPVpinIcqoIBMG
JAVdNptaon5OoNDhB8MB+/G1EJBE/Cs1LqkfQkZeyhWALzboXkHFitijyybyv5zUFk5fT/u79r//
y1URaDtCNtrLV8voNF31y0DHKIaTMhM6J6Z4x4gO/PnVaV76mP3E3KNgO2g/Rb6DcvghJXN53R2g
E+dkmnTXpPITjcMnOONV0fS4eKZSsqDXwbTLy1MEfaPvti3JQNEPn3I4ddGreWgcFU2z6iphJIri
O4QWaIfTN+iYOUTG8EY3oz+Ywqzy/Uc8jEdDUbYSCnuSNqBX0SdlW42rGblK6d7MdvhQgsT5L1v3
fbbWWXVuwLbBCpQiPw3wvxhj9lXHskQx5LLM4/kMPP1dBlxKgl3TUK977SSxRF5TepVo5G5qhx0n
GcZQolelDQeZTxKBUd79UT19jeXSfcJcnDLS2AK2fTjtSwa0jFIZ2I7fn6dQ2Wie9jomZMjTj8S7
snWuEeWIkpzOeTdpS8mrVsTtRO+8KC79i0QNCZsZZ4MIusIXLuHIbx7hPq1kuMvvDoeMwfSW9A8y
Quem+BwO8s1Ky8CXQSxxRdXyjzQBFt0fjCnFizpdAr3UUaTTCgcLgpb7pAzGl+lrn43ffNQwSYai
f5Q7Yk7Go4cav0w11mJVfbTy8VW+RT4p5v5J8HfL7M6HxABt939/kTOSIzQDEuR0o/v2u0z8IYl3
upHdyDUsh4bxrTGhBMmokKVwsvUfxKUsVf2QG7XUa3r9fQAYTGywbP+FFaHqWNdrgD1hEu+XmBGc
NbV5lbpTzQol47RtwD1aP5Mb/MgSjCvvz6dMOJkOgaH/BOvKmGH5JgdQHt/S6UDZoQs+4m2u+R/S
w166HoAuH30vBpn1ZU/Wqww7O3NXShpeQn5WC9ChCgkuBX35m7zWhGz9/5buSA1HVulfZJrmlvkV
le571Z3+6ym75fw3leHXlOWXeERIqLpqefkqR8uOdIkRrbo1K+WKeeyPRb3Kc9W9G+ATzeSV29f7
4Xf90qA0nlfVU2gj36QnXz4FSJrXgDtnoEwsWEO4KazwtjPHxx4AdVmGq0I1UJ9Uz350MT166GQv
o6X9hIFySa2vjkRXFoE8YCRVSoz7JWzr/JGp/ScQAwn+CQuL576m5FNYLnzSa4vkE3+0GrG1bjrK
cQnp9+Cj0wBTBML/mW7YppNyMxmL/H3S9BtQ72Dw2bfJh8oHOF7y3he7SkpH1L8rsi22n49eRR18
zl88FBEGtFGpDN+YTfEFkmpb+t5NQJLujeHrnLu/KlYag01qSaE5qco3zT5MNFQqD6GSqrrCYLhg
LkSsmz9DdqlY833Wo73tuvgkbwE2S5nQucZ5QP2tvScykWY411GloNntGjQJDPbIKNGy606eXRxn
5MQb2eDLi5lZ0vZAzYYoX9r1N0wk9mDsoszpRR6OnIOfFIepwYhWDkrY/rZj82hbOJ5yvXIQm7Or
M+LtbSRPGl1FuT1yz0JIAA6BGn3nt5DqI7uQesYG0HNPbeHe23EFIIXPtMzmGagHTDuqMTUPZ47i
x0aTuTZhST7+ydWPY3RxIohPnKGcqTVzwzpI13EIvp64i2zWt9o3RyvDDbbPf+22/C5Ii109OAcq
YHmuW9ZiUdpG4bA9qiU6Y6n6KXXk1KL7Reuxh3WkBugRUXCRCP9vErrvBPQlOsuE7SjQAAKA940c
AaZHBH7quWcTUpX8LGuRzG3HhcCvYp4GWSTyF3DJkDj3WUZXoSS345sCd3iWFr3fUnvoowOLwUl6
RgHoK7Kg7Etmql7foo2D+t2Ha5xLgX/RFJDpKw0HWTYGi1uoTPgJOchKLJn5fB8VcF2D9kOWNcOj
x+BhoRPWt0uJaSm30uCqwNXh8/EoWyqV+yptzpKWZf0pu1LZPDT5dKto9Ub2Z1LalWYorfpbG6K0
m64r7MkUChjtUHyVXgtMIUZWrT1IcUX4102qXKRXk0HGanz96V+JWNgXjfNRomZKI0/6hlK4sW39
IQ6oXlILlhaCFEbk3wrUYqCx1aTFIH+Tk5Xti+z9NH/bh8OHNOt04A3S5LXNVwDgL0v3Up6u/p5E
za9kJ6Jl7hooNcRXQaEYyE+4hbFeikYUVaSXI53pXJsQPGlOc8l3Cae+dpeu0dIHRvg+LizqwRRh
KLVIf5igQ08jKF+SYJ8vZ1/mJDKkQnKEDC7pKovYJvkQInGbBSKDiBY+SyV0CynbqGn2JeW6Voc6
lo2H0eoBdLsP8gnSkJF7kaBRaWuUhXkEVZr9yuOZ1eZYJ91eyuPLvZWGj9cD6O6L52WPx3Mz/fml
HT7kOqWVqIHRKERgKoSbkpIzGd7vUvCzq2w9TMaD7CGXTeM8ug9j8rcUGbqqe5JCQ4wck1N69/Lh
8omy+R/TYGfX7bGN6IRSwJf2URirT0lWoA/SHswy3EnZSp6Y3DFPNAuxouHJHisb8KHJOOWeVZNy
0YHayuOMs2FPH/Wo0zWVTuvQZF9KQ7VK9BcivMUQtO6U2yRT3uaeyp7R3C2PHBD7pYshkv6Xtwqw
i/Cw9yflKIvlzBS10/jNGR5lcstLEPu/UtW5yi5X0hyZvYGCZwtpsDSsEpdBH84fWCKjcf4jq6Kb
UUaa3zpVfQlp3CPfhzSl+rlMvyVQhOpp9uxXSQ1giNMQJFqlUut+05XoMYL7LClmN84PYwMZs1O2
6ETeLF0eyQ59JF2T8iOSq5C+YOVIMwYyuX2Vrze0fyu4OXQnsD6oe7R/gDkPqlsfAr+FYtv+SYM/
HEHlRp/SaZGoUdjtO7LRsm7rlrZxJv8sVUIZeTKzpLxYKhOSEC1CO+Q0lCCz4NNX+xeBcfgexjv1
kzydOgLxxXyRd9HaZVdWXORns4r2WT4e5G8LdgwsQeig58y5CGxJvg3/A2DB0Mv87+WJycQdq4cg
HN/qNNybuXssUHLTRAbhRT5UipRF7Fy8CYERgoycmrwuE6fuP8G9Phn70Z6+pRsvk0v+IFgcqWrM
f52XrHChfpQ5Vmj06DkXbCG+5XurTt+GpQeVBYCxAOTkc+UA2bMIqCoVt6s+/Rc2Afz2avAmZx5N
3l2LotZM7V1uvjwjDfTXVr5bPsQqUjgcPgeBvJFFTorDQ1lgbl1DBfRodFc8tvxLSlAOI2RpdyAd
k86YqLBPkwpkw9gt/e6uLNONa8RgS/SflNacT1xLk3Pop9ecrRcUsgM9C/R/dSCG8Q+8uR8P9DEI
74wu30gvIOmsn1CZN5HlQDN0GU/Nt1SuQgOi0srMxiPZAGBaYDSyGc/ci1lBE6F+KGX25QJqvdlW
nYrLMrkyAwrxItokjrHPwvBQd/idfkZgDQMm9Cihk1DaDv/+Rfn6Aj31X/Pd6Z/kkcjfZVjIvwkq
oLNT3IW2PAKK3lNDF9GhVNiLO45Yp50ETyPDStB+Er5FYLOplHv5udOAt5A1wQ96N+/rtjpAqlgw
ghJuJPZLCPFm49wC6pEVt0Y7T3HLRzN3vqUrKq9Jz0S6o7Zi3GtMsDnvUWaulsZ+mRu3KKbvZM2V
GLDshmu1uGogA3mvjJc4sn+7tN/N7ngU4JUMA9dKIBd3Bxm3c2pdEDtDYoMrJqhrABB77lDZBke0
VHZxz02VRc+b92mWHcOkuPrmNw/7RdaBQtYZmUTQlcINSqebOTfXce7tZWGTLbh8oUwWmQMNxLiO
2wb7Te6wdDzkXznE871tTSdEprcA9gQBQJdEwAI7qQJLtyUaKNTl9lpM3goKETJ6pWGmSaEymt9r
07iNhgvcbhrqrAr8SVpAUss0O/uuDlCukCSZlFUaF71GjmT89p39GCn2t5ykhALsDhgn1npW+ls7
w4VwVC5yJ+Uqfdv9tS31qrrLA5TDi9inb2KhivO/t6vmo4Hqs6xBdjkA7rzN+wFlp/y3CoNHO3Xv
p6pEaVKaXMOSNDgoq8wDpmL0TWRqyrITWC0oOhKR8g+EGPI/jzFQBbmpcp4y3AcZju7eUuwXeXD9
dJ96yrOVJBs4TpiulG/EXYm57FkglY8XemorCpZLK24JcrJUug3TdVr37HuAy30twA2KnchD7GvH
OsnSLTVbVwA5RTcCmf0H3kDbc1OF01lAYvA9PgWeFI7JZ1PDQQUTxtjoOgxRSmOt2LRRyDgEeGpi
Vd/mTxKddEdSDete6g+yx5SFL4WN6rXxU2dmX7LijLrzotdL/UcqKZL8AmNfJfH4vBRreMug5RKm
0ZfiSRfsd0zvTrvFMRzhhR810F7/FyDlLmhh/bdG9uxbcjK5uxIh6XHhK+6f/Er/aVFIAYY/XU2w
czxvG/qYoaNHQn9ORumS5lE/DyMEC+gaSItKRizhGgKrv5I7usQlaXU0Qbvyp3DpTQmyaUFBJT5b
kmB+lFq65DSeS27szMFu8PMb6SZAHvseIlLtMsufIuNPoprMo8Yd3hr7UW7s8vBkSM5GKCAWaZrN
BSz+Ll+SMznz/xY37DlezBbDEcAEqnKSWShZyhLgaOjJoaXhHel+0tA7WpbzLCDvZfkjAgk2WO33
Wqt+hikzR2n/NC98nDzMWXlsstMQ6LvewEmti60Uv+S56HNIQ+VfuhN69rGwzJ18pPyXNQbwWYoj
CFYwOOWuNq556+rFZpl9DjzbDIodewh5SnKZy/giVsEURZfpNzCaXZwMy1vl7QMTVq2cywSpRMae
TJBMOKVahrUGAZ8ppcRPXuk8LwljVK3kE6VGGMXuEYGspWUjM3LpilvYLSCYi+Iwj0aeE9IDX9Iy
rZriwbFSeIHecbAVsnz6IORQHiulHKP0yfd8kFZNa5vXnoq9hmF8TLWKXSqZgzBm1L+6ruhThNZX
5IKd6sbLwI3WjXrXBYBKgYeOfX6noDoXydqPhiS3cvjxWULxF2ZvVWAyKF4vBfJo5k/P8moTegaC
mfipQKe7r0ZnnTcXpWjekir+qV3/unyWzYiHOoI25wy9hDSKddgtyrvcwrYnn54sZDTVvvzyuhlM
H3stVd8WhnUDifJzFvyvH76V+CDRyGzJE+XCApyUlVbZRVvpXUoPXS5/aUx63XszbCVGy6+SVTz3
vbrAT+awJ0bOKx70Z039XaJ1OqevqY7o37/VvoKui8LEjcBilh6ZGVBpa60n+UBJBwSCR6vmyWcX
J9NOApBMR1l2EV2nxpQ9SwNUjiuQkMtMsBSUMmUhEQS50RZbJXJPsmeQ98mOEdTrISkrnIR58hL6
omG4evgPuCAq2YZK589DFg7jT7Qlil+ZjJJbuemuSutve4yhwaN1xnOQiNHBEZABKli+NjmYOjZ6
JRpf/wsmkk8IBtZC0TXOmtv/YEZyNVloXNrQXlqWUY72kjNj2TMuYdaq63XXx3fjFP/+t6THgXsd
eV0zNYyy6kdjyDC7Zn8Wzn+SashZOulT0JVPsrpQWDpQhNvL9JDDsJ37BXjPmiMHSuxwUywGPB1g
PlUAySWa9LZiqRMQlsSbcnI3zUD870o407RtI3y/yVv0KN0gfQ9CmjDNsW4QLuFLvklORB+sQwI2
wLQ9BCee/gVVkq6guGa0RYeiuh2B6bbDW6FNf5TGr9xvduAfsiuUtM+LUHrp4vvWowQqz8kPm/vG
QCVU4rAO64JRrvog7+sOFWyuhD3GmPTsN5akqI76IwqHO+kwSqSQh4Un2Svyw3IykM+WPMh0tR8L
yaEueMwBYwhgoy7aO7PGzM5jLfTFLs8eH2Q4yn8L1EkGuQxgR0GTJVA2bYUXFxmIHLBAfvNOUEmo
0FOQE7QvNKq3Aq5Yr1MUZXD9V3ao/Rlbjngrj1zy1t7pjl077pau9IcSZO/S75bVSDCPwbkw9Pfl
tMx0+mzL+MaGdp5aHYBb7hDipz8rDV0xeoWy0EufNpcKOLXldErKbclkWdFoQY0Sjftz3HGoZs7s
Bo0EnPt8owSKc9R95QHRY33TBj7imIWCSmNfmetSr36t0MofbA0N/Fg9ZmXh32EbBQdAwbHCyd1t
56AjhVwjWq5Ab8ziUwXWc3HqdJfHdb11XJyQTa+ON12iZvtoMHGW0Kd9M4BpC/IhPip+rSBK3a3G
OQ8uyMkz0oaHELQZ1RkX6eCdaQTlqQAarwORnVRleA4N7dcqNeVYmil6hsDXtkVYnky8yI6jn4jq
sIG4UZO5uxEUyqjfgNx7r7s7nQtYoXmE/Qp2Ftu4949ZBhpRH8rwog3NKnbQXcd0GKIY0qWhBU3N
T3sTbXBOWkEck/hs35v+aN5o5QiKq7Pu41QR8XBvlxrtY+b31s7IADmq9daKSx2xiNhas+FDqHXl
KDnQ9/ZRy/R6ozkemoHwQuDgY0ir6MVr2tfGag7aa5zCnh6c+RB2g8YuFV4IG38fDaD7ZjTum5oK
j42lzq6QFAkFh3SDWeR4OwFOKbR00zfVT4oKVlpOKLmp3GsMGDeIdqkrSKc9oOl+YzSI12RDNqzq
cuqRCXXpoDvxyZho1tpmkW9tJbTXEya1GNIQV1r4ofYQvBiat2kN1OXz9AWFF6TMcuM+S/tjEk3m
ysMHGh1o91HzjIHj6u/OTu+gEmoozUO0HDR9bZG+qf30ZbjjGbcqBPJCI97q9YtCUztKopvOKcc1
kKMzov4vGiqEq84deDMa/YplH4Yq+snrEHerLntC9DaVyn++cSpnnyRuTRoHDwqdJo1oMHF9mfmi
BrA850ZBvRpue6e+oRVCGjd67WaI1G6FmPauiYpXX8gvBnIgVYVPBVPB8FCJ8t0uPc8+PExFJT7g
fCuGJSEMWSrJDX1yD1HluE8gO8/wc+deuRQQsQeVWk+qAN+Pg2NiMGhStAvCCWKjZh6bWR9PiMYS
pVPo3DosNMQIPsO+1e6gbVOUmYLg2DEDAq/f9OYndsn2roUUKGz3E8nadvwKuvnsso6tIrMDG1bW
AMH08aDWFkJiRXl2HWDbvjWpO78jmGZ+jI6ONWM6kTcnR0vTnZKg/OcTkVcxepZbUd53fFYoxdJQ
F1eLlWLY79Oc3mvFaJ6SoNoidAMtpCoxRUFgXOv1Tdjbw2oMjGesiJFsZpcc+ZA2Q0w4hnhEoIpO
VU7zk7LkYYgcddersCWCMljXMeBMDVn9ucqtLe5kyEk0QOvroccnuD70WVYcVC3LV1YejfB5H1Xb
1PYRZwazhOIjZ9G3SNzp6jTtR1KtWRtgShVIN3d9F+99rZ9WCI98zX96Pb0jS4t7hGPikIJ69IiS
RtoOOwjbDDW0mXUBqxnDsCsNhouTx/shEIfDBCRSpOqvA3RIIZqq0JZP9cxVO0bjrGi33yeT2azN
FE9dDCoq+LKTT1vxU5kL2IXTU+HlQFfmStmpWHwbl6KacP8JMXvJRmQRqhhqYj3cZQ5wfX9EIcmr
wTJGGjQAMRtQyzxD4FPTNvlYWrsBaGXYpkDNDfxoQGvucu1qUig/+Va/7VP0ASZERjezFTxr3TwB
e9eztRlNtPKd2V17ln4DQqQ4un4D+TYadkWvYVmE4IQ2oBZr9FgZuDDQGA5JUHdP8Ua1PPGWHeOV
XY0obmILYZZevzLcytuUjkatOXEK0OhwTqy4y9D7/fN86FEddk5Z+mqkVnBIkw6wwYTwQh9MpzBz
NkNYB+DE3EsJ89yoUZ7sYhQdp5TqedmZPOTIW9tDjjvnHUumtrIduospPLaVVj+Fnno3SCE/RHUH
JO8MvziG89KpOj2NfIN697BpbO3VruCHJ6z7VAT8sHSY4BhR6Ln54VUqSpFWfT9k+as2gB7ACUZJ
k2GLpMuTrfQuctMhQs529Yf0Mer9pfeBz6GxaZU7h5Y5S3DwQgvSWyd+C+wR12hMgCYP+XXA8bda
/m0pzo6+mtJaF6Vm/DkOQ01BMAm5GwuKu/5X+DgjdzZSXA07BN/S9jMrfhTrdHj7DOMGFIIK4CTk
+NNNeVeCBXq2HZsA744HoIhYa8aot8c2CEDTRC7Py6pjrym7ujNfqALWjNqxRRTuVMXjk3YbN8U2
JakkFfDiPUK332HDGQ6oWZg5qaxnOFvP0m67VKHZRQFvG6UX224ProE5qzM96OmpbaJox2VD5NO7
a2db2NHl6kfjt9t4KoGJ0dqzx+ALeaByW+evWdDppzJL9VNnGsm6slQaasl4KjuXcNOjWGbh6a4g
PDAy6ZCpLagbIJ7ipcbOtdzylLvGwRjnYQ/V+FJosClHBQkgG0lDFksD4VfVmvF0QoKdzfpqCIPu
SOrvrfSxwpU66qrT8jkIbycrjJxRazSaNzxS3nMTSUYT6nPVaVdNDebNnCHcq2rIqkOUUtPuvRho
JNA367FERUsuLSBTNhFt68ar2Z7mBmZHz6NdKLshqW8Qo4AohBObFWn71m+fBzQO12GaPqZdiuin
/C809OqEBg9UvaT6rUzSUVQX7q0GJoqenfsmNo9FNTcnT62aU1Mn9zgtopTJBqiLEYTvEnr7PYyp
QjmNeVwiwlsfLdAKKyTGaSjrALV0VPC36apij5D5xiVN5rXpsp+Yq8rYO3Z10B3o/JqKQEWGTTbg
nazeLpWO2mYo+CHhyiE/Vathy1Omsix3McnCYqcY6tMw9/GWdJqVcBzo6hudRks9h9RrG0XL/s0v
iFcJUjpeQa6oJYSHsjghu12c+sKijERylU4YZyTDaKz00FnrOvqOY44XYJEnmNBkN87QoXhGimjM
3bdlMN5woDiboJbKmrVwSNAHLhyGjm++pi70AsrSu9DAN8lT7gDIANkdd3Pjb4ZZe85czKVyLNwK
kAEySvrSYdtVUiqtrSbZqmVGQ6Gf0SfVVu2ob4gTJBxhsSphxk5T0m8T2Cxr1URWqf8LRFUM/5Jw
B9v1zjAQmUQYPUu7CoLDMpdeAtagbxv9h5U6oZwYNikywg192sCcViZp7DpUME8ppLY4uBvDbc9x
j+xVrtwYRopu79igqhcn8GH8c21M3/E8Q2Loineb9MRp3J0SG6J2xjoUBrqxcZpoO+E5QQC0zgCB
NQRl4w8lRRWl17jJSvOr2Yxsz1C5R+ZHpPGEOs+7q63R3Do15TuRYjSnta+QmKTYQJWdjVMA/pRZ
eMpijBnV1zqF5r6amHYnvc/QRhmLHlFDnfroenlVlT+Vy1FWx/N24oHRt/yYxomDGI4c8O8Ny3sj
rYI3WV4GG2ieQt0rDUnX9dCS550DZgDfxpqRJ8Nh9mpnbYu0i6F7z9ow3gb4DzD/uQcjppxNXjck
5+QGSWeuERoY1lWLRYbXNesGZeKQpWHK42mrqu1tFwfUtEagMWXadnhKUmiMm31LJVSXyOrZmCyR
3IPWsYZtPOR/feRcYj3zb4Iw3GN4h3ql6/8mk/cwez9tC+PRT1RnH8wTCFPEGsbWvGcVV1Z5fg4b
77l0wUvVIJqiuTy0LPZYsYWHNqDzTm0+3eoz4iWFc2IpaLR81/cgVfKhtfCNit5TNXZWU6Bv27J6
d7eVh4qPFQ8eeSWZTqobN0HqXhtcyFbwVJuTm3trU/Gdfe2+BFRD1i19xlWPTeShU3DVCSHYmAM9
YCT4sauencPUwzfJ8ceATvNm4azLjthhI1mjuz1SLBJi60abTes8KwSvfNLOOQB9EJ7zjV3tu8kr
bxzNqrYSy6dAC9fYjqnrrNOI8BsFyct1UdEthAnVrf2JbnJgIqWUPjQuPhUdcj8pnn6Glj46tZai
RlX/uqVyP6BfBVvoEA0NBWRki3sreGyU56TBmK5XjI0hMDBdKXScPuYzhaez5XqbocoRp25rtMir
DMfl3l1npfmq6khzZXl9Z2vqI7LoOHtlLPyzWZ6g/rxl0/BSZe27P2Soh2bRKcG/mRADHN+fwECY
Y32vV6T2s+y2UUE0UMyffxU9nlZYk+TFnxaNGyeMza1a+2jgp2vVLuKN1g9nDUntlV9QSUUK7GEs
bZK1Cuu1BCQuiJR1qnb1eornl9IJuReqiKIlsrkoQ29b2fXeHqP2pCfBvcP+D6SVwjatDKa1Vfhf
kTofPfykNp6argrFuzPasd3SjvtWhjbEExkZ9lm3jkofbaB8gCAvsegEYrlR0s5dj3NEsZDK3C5Q
DjmZ06Gt3D9MScrUn7FVVUhTAdKWjIfart4btfPW7qBtYlO78eLiaWhcACIpMuR6c1saWAmOY//Q
DObFy+f7Eu2vle9gvwGQhjrGttFMLEIa5CmosQCato6gDQ61WpXoMAFEcvdZOt7jnH2qpvap1q13
20vObY8EGnorLP3VTW4ZfKOrXXp0RXUtpvve304prE4sDJU2u7FV6xZAICqHdVVvgth9oLq5wuuu
fzCM7hpQu1uXVC0L3yIJQLuZioW+7RTuvZ8CC00iOz8jqt+rlwjDLj3mcdO7afz6O4+xREK0TV9p
GVWAvmxuZvXDwe83SotzXaR3te6au8ELmhWr5OFNnwCIRkbSMVFRTrO9Y1hO0dZu+36DU45O/TFE
Oinp+XLb7R5w1MHU66cbB/1UKPirNk7xntn2WnORfmymJyVXaZIz16MaK6EaQ44uCViSKDyv5rh7
ALe/NQtEN2HEPriKe0TQNNs2Q3ej2cAZ+/pGTSD85Kn/gLNuz2V7OyWytwll7pXmaMqmCPAFcfRK
28xG+ZZbzaUxasAI2H7k2ZTTfig3akouVzG+d3zIDgIQ1hIhuarzp2nxU2PWd1Vs/+nmm9eS4LPF
eECw7ODlbrV1YeCjlX02FcvbdTWmkUmgPRNd7+fJRuCMapmkYL0V30cWmDkaLewn62SFrj+Sif36
rTz4JqWMtkSS3t/VUXNDSmXHKIIj2FLRbgdEgiXhBjhMvYpJDvWMYFXhMrFqQwS2RpIBm5Com1yS
1j6OFjKVoQkpKDjXrcFuIpp24EXB6ymoDdaOdlmelx8X5F00k7Nyr8umMPeq90phLdKbe9yiDnXK
4tG29QY9oHVkIXKm4ai1UpOZ6paR3je5/+Hgpj6X6WtjA09JiqMG6WfPbqc5/b//KdTB/r9flz+U
lror4t46dMOQ57s2bjucHjEJWE+DLoX38t9rETXym7lOI+qb8iM2TD7LoNSIwgZ1tnHy6tPyPzfv
9wYi/gfF9i6VGk8Hk6dPUZsieGUW4ChOjTMV19hT7201e67MHlyfa5/iCLEtDZLJA+TRkHgynZLc
hbHWYtGlmKGHGW+M2L3jZ9sETUfPMKDjFm9BhGjggKkiGYiHiBSdLLRsqF073R5X0cNsKCniqSTU
hf6hhJwHMqffDNvgVNvq/3F1ZjuRK9kafqKQPIUdvs10jmSSQDIVN1bt2pTn2eHp6c9n+ui0dNRS
dUEBG0g7vNY/7kRX0fjjkYc5xOWJWND8HL7gFSvZSRifCIBLtjQBPKV9b9xt5xFVC70OY0Xu7Vj/
Sm2DptE5OtDVl52qNFZUrmwIC54Os54I4seIOPZOx2abE9jn7WZyHUfKqLbdUOaoEa1nw+9fy6K6
0SKE66GJjsZU9tuhEcYh7DVBv05yXZy03JGWDOHEHbtJ0eEtrpmfCFv/Zm44qZb8E6vWIoiAWTZN
r5nv5XdoFd0Ozyq5XwnZakb4TCheG8RTfWM2w7wdWWlA3Ivc0BforaPRLQ2LJEjD6rp2f6x9Ap6q
nuqKrDTSRy0vfFaWeDY5ctE/POmoOVSTa26mYn6H2WspyIqufs+WOYdtuamU+QfBx1crPwuTmRDx
L9+gvow6xfDN+p+WB6N3d6ItURv44wG+otiSuSsW8sQbW/5ZJGyYmqO/ti2vuaDXCP/ZzkR6zzAw
3UX0TQLpW6ku3QjOZPlAYm5ZnvypeyA0Oj9mckcsK/Uwml/bmIKZiBGrokP0elLuDOtNyeqhaEgh
lw0oVC0XcVi/eCH7x7gjy3lFl6lE8y+d6u9zA5PRkWw4ROr+U5MWJ/2DgKbe9uRIVH1cbusQAcPa
RZT3zBZ+Z98nWe19cqZO9jrrN5HYzWG0z8b2Sab9OTWLPdysoBICEJBUNO59CjbFNPxyHbjIpDO/
W4TWm5/f79gK/GsuJUe22wcDpx7tFN5nca+j6Gz7xnL0XNUCQ44XQ7QHqcfPGc5mb/fRc6SNcDsJ
cNKJYMyNrOvsIi1SvpPMfGSsb89UZtB5m9W0yvT9csyxJe9qvvKuJbJxM+hw3FtLNV148D/TCFId
dJNfSNCOg74kvEg1VMEboXyNQOm3hsHmIgrOIYHQmcmFuGjPLylt9xeQX5faF4Tokrz/4huwOQ+o
yLQWRz3OMbN/GhcgcnNL/5BJw10oyD2mg5UuK21RF+xofuVh+rusZrlDw0yrKRxhRbp3E3Ey0UeU
7Tt/mTazHNRV8Vjl3B6RAaxvNlZW6wObDUjIfP35iJ/3Z17OMl8X9FPywUYwrdXaNIVTiElAt8GN
FnSTSBYWiUZevfn30FDvaZWWc/35g1RF+Z+/Fd3avkid1+bnffRUzviO2sf/97HFwqg4qA5vXemK
Ofj55zbpm4fZzolMVLpDPseXH7X/5VTqN22jXCsp0ekTtZJXa/3bz5sIhLuLS7/jz1s/7yf1QlGj
DQiBuYY4V24QYPVFpfv/vE2v3KWKI3maTWldZx9vzRKxb86DddVWBASceI0JRKhoyf7vO4njIdQk
K6zdzzt/PjmBMfGY487QfC7tEmsEkpmJ87h+5agI2zlg/ndPRpkjglw/5OdzuXHGfRjTDFFox79m
QKNbI3VU4FWanzA1WGCq9V8GLtpz23ann3+wlyS89hLhhjW1Tz/v+vl833f+iLiMjj9v/by/CWmD
of/FDH4+qa5GZ091JJX3//dlHWs8EbSQPTYLoa0c4/GFhF+6HEZdPQxrMUvvzMQQ848JonEiivvx
hRO8ObWlZgdP8jBgSy4uIpyPmeCYo9ys2epRvtLzfEjanK3PgBqo0uqF5BVG7ppoY9nWJU49VLjo
PvZOSrYEYRvPRte2+yjEPkWwqCDmeUGCnlSEKQ+kXmZxd2xIH9mEqFG2ysx/LVShjk5HLwfgFT1P
21rA/i85zUFW/LwOklnOlDJk/i839J5UysECn9Im+gHo/NRQhkTwfbePpsWnZmQIOoUrrSlDbpLk
At89rpnOkypANHygh5KBnWaPq16fyRlF9YtlQOCwyXBPvRgwI4SURDu6J2iurc+jAoXxQu+xjvTe
D5ObJeRjpof92Czk/OTR1XKp3RH2vQ+pzMoa29uiQ/kMKY/CFYIxuQsBJ9yG0G+BZZXmcyieUxEx
1etouXVZxme1iryDrv+wCjKtTEJ0Ehxbjkapn6mPIaHe1PTqU6Hzgz2VRz9+nvP8pEeRH5UMj65r
RNtaznhWoIJ7aT96ZX/Uff9px+rRa9RIFXd3pkjR4JjmHIRsf/MQw+Zpeyly+yNqPOZ8Xk6WL7QH
fL/R9AQNyGjcY90ukRfCO8AA37KJMJ8lZ49C6A/2XRwJwS8HcJvuhzyazKtPxpLDFrTj9XZsmm86
QgjtabhBsrwJryYx2nsn5KHbkdeDoKViWe96zjIZzWSuN7febS5J/dvOScWb6GUYk0B5vT56qbjS
0NQGRRM9ldbvNKShhor5mMJ5jwf3RMro2vvrd4RATQC7m9CiazMx53cxNm9kZeb0wsAQNVoM2EaN
APM9i3Bd/vG4ImN7JWCLwSXiOflWhaRBklGKkjY6BKvhO54tXLg8ANuKFxqfIFuDQX6zo3Y8rM9V
zIbkD+BwNi6doMYEzzeCIMknNjUBGkXYiIat/9erpdhEzWrlLB3UGcvBbqagKpPmpIkua+BB25HH
ZixXMNvvgZ/n/bjoQwmxc3EFSNAg32cHjt4RBFQM3aUX8bPSycnysMPiRprmNaLXMt4pr7lZfR5U
40yKSnGC+iLX4KPy7Az9XnOLomIPPfowEECyUeBSe1/TA1r0cIUdKzGFKR9T0cBJ0yWavZpl+0Ln
2goUvau8TvZsv+hYO8HaqaiIyJYShC4OjNl861t5p9B139rDOSwLqABCclN60ZrWusCg+AH3HLy+
QB5Pi2e+nAvSbmnPZmCo26NqGvwviuaNtn/y0hpXEjpqDtNDV4/vUxN2WE+mTzNpA8WLiJ5g3nvZ
ABM+bT3lE8nhkP2n+6+czF8SY+NHj6ZxoiTFNazta0SsuGcWf2XfXEbXqdltSYklVTMZMr01bVzp
pgs43qma6rMQ2z0AFUV00spg27PsYjkNcSyVJzcm+N5D5RBd3yzeozL6WzFaH2E/HIjSbU4E+EAL
VF84ZkgWr81XYnHL4/g6ItnFbUCE6Nr+4NgLOdtu+Z4xaRsK8H5KK9JseARX+oItNge5YfaUWpE5
mz93ILipO59EzjkSzzEeujVhvqqa+9LSpQQth6GK3mHZLTygpYff/32Ew1KkFJ4pAIdGBBRumn7v
r21+ffOYGlGQ0ftH7jYR442jXlzlv6YwuzC6zY30fFrAbkvTPfI8BL8hrfKQKffeTKTy1AtdBE30
rxGnT30L0+Cb0IaK+qz16jUK4LGCRrIEuj7tQIBJbH/zCxclgNe8AUug9wRHIRGc/99DRlA2EAOd
5MMcJGL+VPhowNGfKBLFv0NB4oaYRgYyqhvSUAVZT+6lfOGiQipB20qaOptFGrR+k3UOkgqg4jsf
idlTQNPF4Gf0EI/m8Eu2fRNQOElLoZe07cYzgT1LkG/imeZ3h5brGKdXx39Km/wh4TrpqIEsWoiA
puqsOQzxkAbSTPa+518raMmNFzVvTIUnz4aKtd9XIdIcUU7sup7a0aQH19o+WUb15btc2Np9QqL9
3tjNv/OCw0ws+bEjT8NF8XqwzZdOIxUovlRacOH30x9wvKuOdpWXfjHgPejRO41RunPlyAM7j7wt
Udh3D2HQkqd36WU5hmbYuGx+GHtiHxunwxBZcFhm442MpK88vxp19jqZ/7hthURkKE6RrCnSMQng
aPbaA59HJnvLI+fgkv+w4ysQ9uHM+7pOPpVZ4nqPSC/GsOuz3sjoN2TpUXozP4JFqVOf6g/dt5cq
zRFJ0lGpvPLBRGHhRuJX7FvvtFP+kimXh1hjz6l+35CM/eFPQ4cKgVdjio0/dWd8avYWRNdkmWSb
gvQSejIuOQ3ihTXBV80XtBVnypwx8d/LbKCxpdfvgLwESCXvDhjNtkiteyrTXw1aDSo68ajDsLdp
/uy0xktl4UiIGVnqjmwdYokrapPT5SusoTn5xk6alOHRs/6IEJ4tgeuJHYYi2d5pB5p3qviqW56Y
HdHwFY8WaqqYoA7uXO9zr6BBpW+PhtSfBGFDHNnz1+j2bFZl/hJabQ9yDS7LI2w7oN5gLYZMN7is
gJJOln5cGm+XZg8Z0J9pAtCZhKyXDeWdzQy5TofUvk8ssXWnYUeys9wCOJsPpX6bJ/PRFzylvZbf
rNtrqp75i5EVZ22b72PmvuZNiMNPPjCe7LJluEEpVY9RdElAAxWUZijvrfBdnnPiFk3pKxPy1Yoa
IDyCsrdj7TzN3LtWCUpPfQaNo38pMu2DzsAzRcT42Ma3zBApvbVzIIb8YyL7cFO6xn4Ku4uHShyV
GXPlyFbcaffNktxaxQx9u/hrrXEh36OSSLIqh5jG5PMFDn1qCQC3s7I92Uv1tgB3TXVVH8eaWHOn
PTuxwWEv39M0zQLTGh4HlwAlPBQMVqia6pksgiTuA5Ju3uuFPb2L58+eHrZ4qM4Lj4upSzgeo90w
5ukeePoB93W3ySdfrAXsGKNQ84K5qDHVCK60HbBNEv1FNWYV3zB1hVSSYTboxfEnm5bZMiexkyal
E/g/ypLPVJEQvFCNsFoz7GkVGlTeu8dngGP4WEXIG2m7+QGZ9EpC7PPRvZKMxKMPaI7rEOAjuy4m
fnVDpV81NuXQgYnjbpqjF8daznZd/c6Eyx0Gt1yXOCAs/7kw1HcxTYq9EzEDgVHMrmP6Bu3yN2YW
WJ84PZ0lim1eMFz79mtBkEjYVadEjQgkUGu3Bhe7iA5F0u/BC55pPl425YLrzRmybR+l/y5TA6M4
f4/9h7aGwODCwzmweCe3O6WpfDIcqwzIhq120G/kpkkSOkIkK9ulZ6ipMv+WdiAI/C+IjOZoG49U
huVBPa/1VWXh7Wz5PZn2Z2y7H2HjXtK2f9Bl/zU4NRJZXFZyYDLT1Vcq+bXakcQHiHbEsanAccoM
YGEVLrkxvR3z/OJabP1Gbr6R3r8byvQWexXqsRyHN1PwNJd3bykQWawEs5rYfozhktujIOJx2/W2
5pRguyu9gRW9GPEAf1Nu+S6lc4wqGqkUokA8H09GF65VGCvaK52TI3MYuJwYRrt46XrzkszE9o2h
d1va+dY0ur44k/hl8KSmZ/IxTrnMliHnWYQckwvwV9rZV6NxqReh62PSw3eo/Xcl4l3axqdwLv9N
7Jl7mxBdzaMdk//G47DYGWuXl2j6g1YZA7Z/BZd8mAl3SalMYHCZyMA3IHwo0atDbmXCSB5D7wq7
9AflLbMTrGbzLwDjtvT6y1TkT6aY3mxr+OLJSlvwMbEs4NoFfypiCS9GP2mo/OwTF72maIbATqKS
xVZVIxxFRCSwYR29rvhq3YyssgyYEbrBE2TfV9m0H0pK30R/Z1B9zpvl3Y+aR38OjyqbCEDp9/mc
9ByCwwM6vx2CwouoRxuFHpOUYRUfuKq+7LA5hFlmbFJz2WWSHx/9I2B5S20qXLpRO+AeK87Wnkyf
Y6FK2jOpTMgcspc8Nfl5ozfkhSnAG11lBLg+mTpm1cAyFOb9yTVBBx13AnikN8RP1a42sXpIYEfX
u1MKuKHwgQzX7mQM+b8iJfK5tXz+M5Aa40LJfQGcR/XnG7VfCMV4RZTtYR7Ld/3aYt6iSKJN6JyI
+DVEiUAg5UPs2XdnLI6yDgeSr5fHqLcZJ1qqgEToUCsJL5fks3gYmE9Dz93Tr9UuYVDMFsuvPd3p
iJDAUs5htq2DnYxUNpNpawfl4BCEAtQ7cvT+/BIT4ZEyjvSNZ2QSp1hGHPPZWK3jq+LAm2m7h9no
WvyaZSvSlVCCn5FgXYJDTrqe3jOqgdjQQ+3b5o0qsL2drldsnMgNdxODLCw8o9RVGuoObsDtVI6f
tq7+yLKHU3XtG1k6HNnLAkVVk31GT4/qoYRXs3Or320XqLLIBhQRlH/CAIQEMRZf3vDlU+BFnhoE
G+VfyD9C59brJzCCQ+TrPfUNLy4RjBxbBjAjYZQsjKwp6fhoiOGpQUMTUMh5HMHnbK1eZdxl9PZ+
FMrZJb6d7/HhVhsl2LISQEEH6/ym8+tTLfU9mRx7Z81/WIbY9xQlMhVyACaYMkbuiEJVBIPZclYW
j51JVnasKGqeTAKiO1SQLfR5mL40M7S7nm5Vme/GefhDnxpzPXM5iw/drg7eHvLi5yl5G0BKD52l
HqMsgjIaaSCczSOqSuzV9bOwADRnU32XMUH6HdabjROdo2S5I5GxCLepGTDJAqujt2QW/8QTGW+D
/Z3l9DmGKEgmuiHp4pCbkmcGUCUYfWw7GxWBsor0a6qc/uARz0DWKfMJfT/9gBpIzA+JcLxD2U8x
iMvyuSzDdzOjYCk5Y1JCmKpVexxO2SfPvH3Uhq9xDAZcNJoA3cH748vhTs/QvoPTb6IXXYpiv14n
Tsk1ks0h/aY4PPQCaSy68He0WE8Lq2IeN08G2XQbAsS+CeALKIrnORbqTThUJ2dJP6kSovEQXQQx
sQgk0f8NuuI0yZcA/R+P5iZuAm/0n7vS+Vu42T3myNsM81uzxkHa+Xnp4tNCx65bleBEHoljfb3r
qahZ/5GwO9pNY/O43iAyxodhDVOO7f0v9z5huSzRTaKuvyp6sE+4Lk+1IeXG6adfguiLLPzW3uxu
+oFHijMeejycrMEIFmoz+oJmR5pYFRiuqe3wSWqzYjjtrCZAxmmPQll0hfIOji+u+fVZpcPk1SVT
jqlOPva5S8BXcTQW0qBLMuymyNkNTf+Wj0HY29/W+myIFFR1mMxP69k5iOXehHw/oUCfWTesttTC
ndj4v1xVHc25QsE+0dsa9meSrni+sa1uvAEFztCsrlS48uqfYlY36Z4NkdA235ghog2ucFPXH8QY
GXW8HOYBmHAemK10R5BNlKnfTn2EU34bMqvb52ztPvYYqyTGriY2hBp2ULPJotQ0JgY6K7q9l4/n
jho/joPp0OXdq4rGAFfSH6pc8Y2+tmon59A8GV7x1y3hb7Pmd+5n6dXDkxqvKagLK/1DUoq75ljk
2Gfs0rn6PWfbqCPOPhzvGpF6kSZPQiEcrnpKwuOh28XhpTYEQmtAy0MdzpCLlYmIIn0l9OmYWlnM
iYgLOx/ojspLFORmNHwMhWCbrfXZjbA29vofY2z+aXy6UJKs+ut4k038fWCOZr2FaDv5aDiipj5U
blHva8jpbZrL4ahKhyY2pBVeTJUAKkvyC/RDuW4rff1gps1R5dNVud7JR1LWS1XirEgf6f/ZQ/5B
r804cSt73rh1fumN9FIt8+NMNyUXTP/pEcKZlTZxQw6WburJnJoeQjtOb3P6xSgabiTdC+uFMqb+
X9sL8a47n57pbZsmfXbJYTeGSkHilxZs786Ji7UfqOGpkVJFO6qwOEy7GXDsZEf+3VLja+9pa0OM
YH4imAttnEVrUNEiWWkndPypZD5u7135nBk5jz5OLFBc7k+qTU00w/lASS8DBJS4gw56oKBkRH9n
GHATlT6XjSy3kiNsZCqMJpS/VOERRs8aG6RGdXCLMfDQ2ljpSLOZ9j5z03/WOHmxcD/Xq63Zj4jL
zrklhfBvAoRrN4sk3aUvS+xSv9iESRD5/ZnnI74I6YVbo6I50Ih4kZAJO1R7ES6sm4rUSpV+q+7T
zUOsTGKK6PXynoHV9r7w7qWLmbQpRyqg5vRCPsIUpC4rEdmTq8ZXpnvo+4OYPe9kVGuS+44UuP5K
YPWuUC0sWGM9TVmFfWh2PitimAOG4kcrt1DFMO6lkuwLWfX/So1Hc2o6taEAnaTwsZluC6p5lMb/
9pU/I0EnjEOyDy9rvyY91+PJlt2xrhinonwJ9x0S1xH8DUCrs7YTeIxlhaexNZjInPwdOfsUmzsT
iJ/2dv6z5nlcxlvVAe/ZDCR9oY9cnP84/Wur208nze/IKpCd4WsLpmToH9cuF6nccKslp8sPyzmw
SaF9pBbooUPHum+KAQkK9YKqojHXbA6kWq0jhUKt9TYkqyPZDqQXITIrTh1+yg2yqFdC/ci2bbcZ
orU2/9CqTYLWts1dp3jxrMl/hw1U7KW8YmPWY9Eo4xfmO+qKheFw8XLj6Lol+p+2j0UXN9cRPHTw
2/VwGOWQvdn4LHcDprGIJUxjo4/B/O18Pk1RwvyZ5ejbnOEZaHuH9Min/Av1njEUUQDJF3goDwJo
iXirE1A2uyoOcYQ/aSWM4NV2yHo+yCQ9Nkbcs4CO4VZoEIvIzLZWouQ21vqVDBMVUAme73yzji6x
ygMiv16KPHxb0HFs6fnz91JMNy0c4xLxbIxX7b6fGpdcSe/icxBwly0fMu3M9zmjzoHihP2MZfJo
r0P85HD/AgS52Ds6bxw3hV0xI04CrMgUhzk2X/0x2Y0C1RMYaBpY0oWGShPacRXwgSeBOPxJfONK
xtNJ09YKDGif+LwhfU1DTlURRf1RiIr1J5ueJ1QceT0QfuSYdyoq+KkngJi4NCjfLpsIc4pp8QzD
QqkY0nYdcEBA+2LGghq9LVYYGA7n9zB8wUDh5ojwzxholu0SxEy0KRx+Jzdp+1gYEdP4stOtZ5zr
xPqLblOfOumD8il2sinBUiHSbeZgwIsqn5ucC8Ls8ZZUc3lmkbqoPPQ2kirlPVrEnazp0J7TQm3J
NzEDWqUPuZ13p96zLovdlfuMfmqpwgNKVKqlsGhFo/u7Hr16O7T6FAMbbloDfKd2pBeknZGDJhnB
7If1waBtmID5fjuX1mfEL5pvhEZx1Ol3rDxba6AdJknxPLXJSCgQbpFQknKwyvoL1/0HtGgfLu0v
ynO2i00jGSIi4KHsRUTecDT9NfeXp/Z6wwnfA8HkFxaXFru0CcDmEw6bpoRbMG76LC1DtUH3uees
f1Ae5I6p53U5aR7UGN77qqEGQfnfhaHvdHGVO98jWt6JrrmJN04SjNsmR72A8uPvCLh4FjCX9pMT
sWAYRcvKYbjH38BvP1zMI2vEg7LpJh4yqU4TOs1t7PnINxUPqoz2PlsRuAf1guQV6UCe1Nzfvb3P
+7k99gobX9OJo60IxSC9c5OTprqpM3NLqgovdM8QRsHbW4cudran3+PMidP8A+QgcTtR1WybMHRE
gdh1++DUdOghTne3Yw/a7E7EoTYtgKZycu/gJdMvmpIjXuOBlDvXAAtKBPqPbFhFezbfCDY7IDoG
UF7BdJ9lCw8TromeNtIsTl2g64KGcoedebQwMObWvCPmP3oujU8rVH+rzqKNd3HZLwyEtdPsOFey
si6ziWLB6KeXEM9cNlXyKExQBWdGmuG51ngkQPyTwH9zj+UGk6BbbJb6YvcoK+NkMYKQ/nq0HvEj
eQRys4SCkHrjm75NxmpIdmOS+FeaIadm/SUpSDjOm+yAk7Sj+MfcWZ5TbmIPrn8gHF74CE4njGoB
WvYAd/YD8VTPngbtVObEjue9k24/b40iT5jkeEkHYZEpd9O577HbTdFOLuW0Mevljmpok9mQGmEV
PsfOgrKsQtpOUj62II1ElyIsm82/MwJlkCheds0hn1EiMYYGJgThIfTSF6QdAeL9wPVEviH649WT
o7/tyhHtork8Ifek8Ddh+6eN6smurVd7MF8cuEPSAL+xKlKXFo8np+4fltiGu+YZcy5ooB91nD+B
V/1qWgXLNxXkETtsBgSoZmuxY3/AjYl0ay4fHCN5j80UQZXbn5My/tuQIwTgCy/txoSna/N7SuZ/
DaW3aQ/cq8uFfkNGPXtoCEcu6foeQop3VYVdIcQRd/ar8WLLaDwQIvxqFJ8OfoHKyeytFSNPynqy
FeMJ2SvqugStVfxWipaSaYLiGHVzRZxBR3WFFb57o/SZuKlUROU7u1+xMCbc++lnN4b9QyTEv+Nc
XnDbV5Dm1pGa9DFwiWoOZOgR918wxoAQBuDkTAhLTLOzxJPMHLwV3jxtLfot82NhzO5JApF3lJzv
sFLZW4X4yfMdVNQ12fRLTKzbMontVDHg0xdNJW45IDbmfigm9G6uARYgB6ofJ/uFMEqEwWTonGmM
gXYxQqJmSvKCveY0xeQzwAwXBq+vPRjmDrUKXspwZHwr/YmGTxdZdH6gN7qaTdakeLw4Tab3loNj
qDMNvLbLWRhmcYQ+ARjFwwLiWZ2WERinikOKRUpwX+WT7BOmGDTbwcHs4RUHd71WVR6/a81A5jsi
2w9qEuesN+9uQfT46BxFlE/nCaxy5z4a3VgHPfzMdsFqmdS+x2xJ8Kygn7NW3Ml2Htg8GYxu0FdM
pM7B5rAWqPvTGnSix+w/PDEpvHSzZpxIiEqI4SbAvoB36455yTREQFATF2seY/jC0E+ztKYjIBmI
LgRN6rSDnyBt6MddBE58Z7o6lLlCy6E1mEbA3s6GPq7+kE5pIGue/4wtu5+vUQp0wnhfEhu9ms1P
auGt3bh40ZhIt3498grCzVsGgC5ZUNBHf/MJTx6NqwMrLBU4iNI3TaUqELu6X4vDab5Ny4FCYNAN
c0mOS6L5ctHCzNXhbOziTpwN1/vdguuZ5BBcnNI6hXHZXN2Ek13FHb4oALugTlFAWbhCdJ2FOyV5
zhtheowrXbNWG0fDMp5DGaJoiITEfLwwZHSrPefnjwILDZS5wqjhLuMTZNXINoqDR65//HzIz98q
a6rOFMAgzuTiXv/Nr93//SgUYMygYMm7EvdEMsZMbdtm8vNjGpI2bySLClSHctLpi1fhUdWGqGeA
aXKJpcvMc1N/zMXgBHHrTUGtjBdVQmjaLRnJ9KOivp7+lMLxH6r5wsnHSiEJcu76PigkihqCGkH4
GtlsvAnTEgJIREsL0zUeDslPSqdXnUTXuvOo783bB3etY+jKJQD2bM5pGj0plY8PE0xBVTJQKc85
IuIh2M44xVj43swi9wHuPD+QJdXZfWh/O7gvleMmW7fDdClHhUFgGLCCTG/93MCgGqvlHa2SxLp0
4uTbjs0w0cgjwPxciX3L6y5+9lTFPV9DdKe8xSLAdm9TM2d+C4QeOyKTcfMW83fstuPFUvOnW/vx
qRUaEnRikE0sFBGp0ayergajm8aqKtdkw+RpMLz5XuK1ckrbgK5XhFsZ8RDUugengnLto+Ub5H3g
ClHzPqvDJ4Ji94srX7RLOQOJkc9LMrBVjU7Lwir+keEYHQwn7nEgpTwbaJH1dWqiHAK6s8Gf2YW8
/dBzgk8pInO8wNeJ6Cosrw6qAH+6+sJhRBvjm9DxbzL7yjNa5uL88zfVWwpi1auTQyrHB1c6Pv69
1W70n78aLiZPtlHU3euV+vMvJgb///0gq7WRWElSKH4u3Z+r9ucD//tmMkbPDUEN+59r979XuI9d
Kd9I76Zwwf3nwm7WS33WNCasFkLjoLQ4/LwPd9rFjJa/okC9WDBCsA7zR2FTxcs8+mY1XLayMhv6
wtMuaJKB4t2spF2iOmbpAhtCqmq+kElMBXvAScTz5C4yDSpSvlJIFiYwjVLuYBw6fOjx71qAivMD
l4wdVbu1aioJhlHsElqhKzHJ82jM8dZNp13srXXE+fK3roUGw4J4WBbk6LnetuUt0vP8GPn40iQn
QRAbFTmz4Hhz+TH3COp6onFSkcZIhh7tUX1xudpUtGeMZn2pXrK0/+WN99zM2YMWkv5KK95Qewz5
GtsUyjV0UsvIu8fK0sdVT6cU3CH1NPRmzg21knjiZuNcrKSNbmPYfcmtkDlnBtRotvakCb35Omxw
2CEKndq9OxUl/ccvplDf3EoW1xXBJPjCHlyNn6gJ7ZfS9AqahHQVqNE/WnTlEGTOKC+YIl0JCYiC
gIkLjGIcse4PlLHDNxVMYXABW4jyXWSH4fOXBT+Lirkm5dekStFAs6rHBXKlXECdVWfvR7uHXEBv
u21EHG4UqWKbyRN7AsCNQzvvyyTJbv7ss6VR5xSWNZqZ/DXvy99zrovnMTuCQZEygeb4wR2M76Jp
BqZDvC2em+JUBFMY+BKXruCzrLlAetHtVD+XoOgmAXi1Mvd1AZGBxSY5NlNpw2gap06Pw85z3GtW
dkA8oWLSK/2gGiDknMFgZBiG40hhBVYlRGDzDClQyfbo0fsxdgkPgjC7cvP/xZyEIjpMP6alXzZN
+kstHLVAsK7PNqR9/A+qmnOsETz8hpJ9CV8nZ06b1ngDjGQHF3QGarQ3g1E9a99GOmbM9FhxRBHm
9R2SzWC3iMajQT0mUW1snfZgmu6bq/5oo7tZGWMKNXZq03dkemtcpY49n/KSpvakJ5ADELsjllIc
TA/7zgSK5Hr4pDUFofviPunulzKK6sCFSeYvRB/cAJJ7RFBIcxJ99xL7PTV7Gbhd+0+YsT0UPpeu
4an6EaSZPvDfyp7iTW8k/TFyGaPH5rGax2xnAdQcrfg3R9+aTY/BiV8Aoi5YjIhi6eyBCoPo6JFc
aG4jL8Q4MDL22HZ/4VF6wzgbr82VAWEB6pi5uRN0JnK+FryedLa+Ome5Ks8/by5Io/ne9eprg4gR
rnUmHc46u/lsnQfXIbPMb2mwIXw/m4t5Vzv0EotMHnIzyTEYjahhOr67kVns7DASHXHokLrQ36Zh
ig/TXCGkQpGBMZedmY+bhHPEcIao7X+4OrPeRpVwa/8iJKAYb41nO3GmznSDOt0dCoq5mH/9ecj+
9B3p3ES9u6MdxwbqHdZ6VrfwYhQitdQLjx30FvO7EkybbTvbW4Vil4/zOTsMVXo3dX6IcC+lrknc
dwfoxr6tISqGoYFlz+J3Dwamd8DlhqiqKQl4CmKWhR7x8xOc1ofMz4bGmKfurDwsbDSbfXhsfegz
dY3aP2+NrYN/FlBFuIbw+FwUQ2LcKqxKcxeMJ2lm0z7UfrovuR0OUjAoqF9cN2HMjHPVVFlCHF0V
lS2GjC51qf3bMThZhfnZF8Mt1cv4khvGh5rTTzvsYg5C+Ca5Xd9cihMqQdbghqzu29Z7tZX/xKHG
9oPN0Tb3LWpTyk56YoprTA9y28/FC9rFU4aK+FeSIMxIpvTAJPDNafLq2Lg8x71Q4ksbfH9Twl9g
VYipykm7KGvwDUoNwmfEIDfO9Pnyu8eLgdKPVjNrVrNfSj0DQ4p2KL3LcKRAap8/cU2xYLFCHBRt
i9u8ugF8OWdNcBw8z1uTr8Q2IF5XBRhw5y+36O+BWtQXt+HXdf3+OaxS8rjb8SWUFQ2KM9T7uPTE
AU8l/Re8HB5lo7hqQDIMhkCZJb6GqjiVjxLtcOLXNzPT+2IxatISku+i5LwHanughHgWtot2IIRA
IymhjVB/E7oWwnhMn9WwnCfRT7tsyRjbSBsVR9gSRI3jyliCvVdreOuTOs8ZhYloXZCQeLlYrL6w
BMl4FeFvG5IID6H2tUkyZLouq2gyBD3tNridgIoYQW9dlEFXmashwaO6nXO0bWB1cCv5WXp0xfBh
aXwyhpjYeecF5A/nJVCqXJG+L6E2L1Ydd5D+nkq7XZCVDI/F4Fqb3DDRFcwdph0K/U4Bj51pW1wI
fxyD1r6NvQfpNMzXodJ5S/YPcx/StRQrQzDsHDE+2rXxW2TJ1sZ/PWt5LwEpm7MG5WDRdjhO/wvr
q7d4LJsqJIlq+F7K8D0du/sk06eGkPSwbC/N0t37GTdWj1EClxDwBqTt7OHoP8DxPWLibiPHV/NG
uNW3bR/7UJ9jW91nLiiehaXAtk+A1M/VXRF39nZetqE3yG26KjaB8RAKtxwCUVOkVoi63N5+Lufl
MYbikhW/FxaWpfDavYjR68bQpLObCuNhy2zuqhLmCrLGSR/g2I0q299x5IJq6J2tCuavxa5uUxpf
Smnnu37wiVsx78141sfCmG9oUwGdyXpjjMPVxwxNFc86DjZGhnAoCWimiNL0mCxONtiKFGOiE7qP
dJxGb/F2zM27KAYGUlJdmzF/ZUC6+pO918yok53uW4KWqFMrB+PWrHG/Zv1jbgbALvGFlxlvpHTH
1zLHlxTk6hdurmuRGtMu7uc/4Ks+LNu+jhm7TSOznhJW1FsS8t7dBlSLDcpn0uZeGq4G02uYG2sg
wkMpez+Bk+exxhxDYZdk9wCpwToqwquiuLgvO68AYZjcMfx7TakuUqIz4aH1N7PaBbOzyr/yyG7V
L8nkLWJsci3L1VE5tNuq6l8LhuY44sUGT/W90skuxFEq2vodOTSrCx7cOyaU+0F58jRaFvvm/GhX
LCuQwPcea7hYsR4cvPYeX8M/ysoGw/SYs+lkVFy6Fp4TWGC94Ge7vRjYc2U35PVtTL1k841RQpVf
E4ZUOvYft8XNXvHwHfoOrnkSi00HjfRHAMWo0knvpwzdIvIlcFAaCZ1sR+t+ZgNsWPLWDj02IuSI
uwVCOzBEa59lqwenLZNdMjUFPgJL7rDQ49jjUUJdZ2HRJZKAaZQqNoqUayb9eltp0zl5LNczk55w
qajjkLzw+DCtByFbcUmbtN+XAUE9prB8nuSLyQ6fVV4pLbzPZQqXWnPkBMxscLfskhEVhYGaPQ9O
QdWjuHRz6nPLvud8RMIQoyIwGHwxheF2SknUmioDZU/6OpkoRY0Whw/V8mb0eXyGuAlt3dzq6maW
U7qLnQJtXxaiwmLkbOnjHEp+h9J6SEyUmP4Qs1Dw2eQ7VMAhzOmun4PIm3B+gLzk0liqqJ+NfzWj
oF1NJl/TSJ8YCjbjBQ+HLRTId8ufnvvMOVYrDaPRPIbtxP4ei/x7TNrqC7B4upkr474yqollynnW
WRaF+SdMBwp2NgabDidrX+xY6zJhR1tJdxSlnmlear3Uuz4btiyLEWY6z12YiHNPV5uNMVOk2Inc
IveinGVYaqGPm8HwoWvf6AnQkTn+PDn8XepbN9fmnS3ndKtt/zr5ggF9PqLJnenPYAlQyKdBxcqX
SQ+rZbrlVvq7xsjfRb6chpphMM4NGqwfBaGUbwtsgsPkGVc7tLNT2n1njuddkIpbJ1kFj3EdZ/ug
w2Ujx2IfTNYJ00y8W6xabdEAgPGdqy1yBIQARg79UTw3YU6+cKX2wky+hLSfm2qinEOT/ewWoKCs
1kB9+0MTakLF4lohRxYFixhuh65S7f00ZXcp3VAl/InQPodsPwsyALueeUmvnmVwWYUBiqdghvRj
ua/VbAJ1Sx0jUi2u1zg1mBX193EyZPtiEojo2wCJ6hG3J10kPzAqBtFEYYvAO/7VrEBrbRivBCYW
GybKr2W8SjdQseSsCQFvDOtac1/mIUoSNtKomFravkyyzdNbj6p0W3H8U5emvML1RwEEOs7caAQn
Xi1Rcz7YbXzslPvtFi+TbbAigKTYMrNkvI8pn44vTKoXBiLvfgnDKlk7LXB/kXLf7cQkgZACvJH1
TsGmiGz6tY2dWyKCfvkhOtSGpC3sLT5oPXiIKdL+C/AcnEm9zTJYSlPcoDqkCTLb7mEp0lOhnefU
qN+sQDpohSTS9YxJEBF9DvYHG3rd0jj7jHbGI/0FiwPCDZrYbjsjIjlnCQ/zkkXuXLNeDsqPUvFm
h3B5zPaawUBY/OLDNEnu1QNCKLo2Sg/5ZqJkPhvpoYVaCoAlhNlT1CdXfIuenX9esXCqhMd9ujRY
KutpCxLhOBZIPhwvdph8Yg+oQvPBwYOAirh46NtAbodOXNoye5Le/Agh6qnCq7lxDf1epPQEE0LR
zjnPqZ3sLdPe9AIyVwpUyFtDKjrnea2WsokU0KTEoZcYWbcLQkTUdWyddXnQjdVEbdFcOuJ1iR59
1zwoYt/FwZ6Cf2r9XS8h2aeiYhnGSLFP87e25zwzbIcKeaCR9kFsc+4Qr/I7lz8jLhUiUCg+CXb4
24TDHQI2/Ntd6B7j5pVLflstZnWhQwvoHhNIKMigDdJiYvmrzhmfrQ5Byvn+mcjcu/X1kMJNxxsM
Z3o7qPVlCdAWSXPaUXhwzX4mo/EPUeEWsbh3MGz3QyKEPbZT7IOHYgpIjcw8YDyqJgyjaXquUFUe
ejVid1HVe45ozqmpDmfKcMyxXrbvm2ANBSC6RBZ668x4X6whexR1/YkQJGjr37OP8XGAIiLra+Ug
BlYCC5TiturQk1vxYU5lvbcM1940Y5psa0gAYSjOY2o9sGKDDbgwYscoj7E0aCsk/7AjJkqpTjNE
dyePqbLPVK7I9pPlsWrCMtu4yz+HCJ1jh4lu8KcDTvp/jm28SmlTXQ0xNYk9gIRwijc5Pit7xNnX
ygLlTbuziMyJ4Of9811WqA3of+Ttr5Pdwx0Z269SOpehKf5keNoQ3eytdsIr2UREB5Izw+ttM/9t
hXHhtrB5vBaLDa8sHBC8Lmhx6eHYzDfb1n3KB3gMYUsAWU7MCoOYZp0psbUFjRgN2ZifGGtynsco
SltWaizt5D5WzM4Awj4SsISKro4/VKyxg5czjTS2E+zmjBIybA5cS1xziGmm9pNsEov9evJWMYSO
gDjeWYjMdnLG1IEeghXahMJ0Nsa92TVPQcZ2cQCxw24vrTdI8P+GWYJ7uU2ukMW+2yC5V4RKYUJH
0LQALNvLgRVDO7lbV2hWgka1YJAqtmnp/kEgp/ezG5BsfDCaBRe209V7M7n+XMLTMPyqRX/NDB7z
9eAzemOu3LO8GQuUaqvdqabcwkDTTA8av1Ng0G01Y3kuQ/mrLa0/vYgR/FZY9noEyTgpaZX8xtgK
EzWZgT+aTWz9SJ14LnFxksUmtnBHvtJErnpPh6f6V+Hj+ZoHfrBQtOFuhian80o2QGpXVJ26lzNr
/6T0q8gjhzVt0PGFPHp0nud4MHGgmUVaRnn8ZCxkotMmo+7F6Y1K8pvxi44Ka8Q6V4D1qNGWEHmM
oI6RiDG6NGchKutume8WTBHHfPoYCudhiUUcJWMs927vX1j5IsH1vOdlotsaqSVovqsjc4Td0NHu
OuxOkbBBKZ4+nRGRiTRg8rnNo+Erf8el5OxgKC1bnVfjpsuq+zGf3sdy9XOhIzNEvWMk2uwsiMBb
GdBd27W4t2mSetMvb5MwWkg+23H4HivvsbHnF1OIUxr7v1xw94VjwsQLzso2Lgmmnr3bOWKjVBSo
MKVUtaN2hDgKHBRZVi+SvRimP4EO8AJ+m5P9Mon0hfqcX1ck535Rv9uOh0NjdC/h0J2SnmFb6H8t
ARTZsay+XLKgiyBcqOB5T3VrvxYWn61WrJA1tskjYkXsxsy+YiafQwuhzDT0tughv1MRN/bJsjnZ
vIXq0a0nd68Nl08Ki6MXuL/zcTAPNYBKRAfEBfkPGCSuFrjmXTrSDqUIRMZCWUATqjveSPc6NwZT
HPrIg1PgBURlOsY48+oZNquBRfPsyvSvL8TfXJrLgTmMvc18YDWT8dRbHqDuqhFRYqPF9GNcfT4J
6YZKzJNn4pDI8/4rtJEoxhWviFE04+7ljz3hduYAgRLnxnt7miXGUIxzxmQeswEfN67qYkszxOsJ
jVsZZyZl3aKetFeoF4PMS38eAWecxtH0LkwzuOmigRr7Glf1ZzD33Sl1y/nBQkkVyzDf5TL84yWf
QyPYmmxcfLanfERXrEcQZpbvRIs3fofeXpc10lOjOCP3YtI2iyJiyoHxLF5Iownjl3gJSACZHoRV
ZM+ioj+KG0ztS5Hz0YDIYDhglrtgAB4jFfmyNXP8HAMN3fFbIhM0Kb5WJzd3WCVOsqCspWFBzGTt
3JAxZqKX7wTzR5fMBKZFnGFocVyXKlmzdGljmv4g+w2eQZ6snKEE9nIFoMj3sFtV9gUeKIweryHo
L26ebYubvCzsS1XWZFYwXF6C5r6FZBl7lOn6Fcg+R5aEG2u7VNesgiB7+ThDxceSFjGSLpgZZsVg
SdvBhXW5eSxNfYl1Ud6FMUqbuTLdbWkwshtVX58JIY0gRKPcERS0IEuipsBP6xc5k8PhzZuCl9Bt
IFkR84aNKP0y4xHX0lBCAeCqCtoCsZIWyWGq0WSGyXmc/IrQlOqgmmY184lvRIC0gSw7IS0n0JVW
o3gyvgcFiguyuRHl1w3Nqq9B664SECvnKdHsJ1rKq8yEdVyi1i2zq7LN1wBh3cavi5RTxO62Xpkd
B+UX206UsAc7923+cR0lFT58FpyLgzIHuyVoZhorpuzmzvNDJom6OU4FdpnKpzCdcXyaORJ8f9yh
RXaxm2cv2LZpm1u8SU15ApXwVIewPBINIA3g3JslRur6mOE6+3hEMkXQbb4b5mSouCbMP3HIFien
kRMhcYPcDZs0lqd+qL0tDGs0f01+CWCVHjVqH2TasoAYaV91LwsArzoFnCsObHWoJaee3v+1qOCT
QLQ/lyVTJdXDWcSlzTRuxRYscR5NMgs2Zh5/CGPk86yDjyTEZ9EVrcSXHy8MMMxPWdnONhjKu7T1
L6DtPObxjFSonbsXhWDw2VW7MXWYZbZsU8OKxhmx4bdtoNjkwKZ0zwoX43qcfsxEsGXm8FgN4mo3
ywWlxMeQC5LUChcUNScTqmIeTBplp8LXDkjtaenn8RDrk5NJlEbDx+yjUnGCeNy5LK1cg7dINTV5
p4vf75JkfnSdJohGTAAMgI9N2+EwcYdXdPV/FgDjdAz4cX2DCR5LP4qCVOy7XgRnUmly1q3pNUg0
vgqOmzK1FFq38MwS1DuU5InFSWbuskCxLFAQhzTV8kVN5TuQn52FPOuEAOPst67/OAwv00Bwe6HC
B0T3wLQ7mH3hrA9l2pc31oN3umrf45iJSKVVsSu65SWoMXstrTtvGA6xXZ8m7+TMlBGIkI8p4pto
3RcjrXb7LIBnOkH8SNDqEf57N2jMA0JWEUHM6gJ24csPq/k8OPYc2Qa6ZMo3Uk5K6W7nPrBZFjVH
3aby2mbzJfGM6Zx5oCSFwbbGdc2j3WNGqSsD/nmIMiwJs0tRzZqgCa5E5J1WFDoN7pQSDYOZH9jC
PHXj8s6lNR2tzDonrV0eREcTUTiZddcJVhISJfNG+az34dD86RqUsaagcCjLJwvR0hlrX35EqAlc
zF4XlQmYQUZqIrEpXtKBUdu8aNgd4DOUb79quK29A0sBLptmw0jl0SCoK4cJMx4sLzpukW6HHPaX
66wKNaR4KTMYiDtrBEBgYo9sWEPP6cp16qOgZeVbo4L2CTkVsyFZ0hTOxRm/xgyXv2J4x1bTecxb
fZQF/0dH3wUOuU2sLzMuBoQng49UwmcCe+zQBe8QsO+pfepL3eD6CWP1XjgTl7EgKBgSRLpP6SsZ
o0znImFUPyJu4sn8EXTLR+16+lB0wbcBwAnus1PtM8u/yILjmv3ZFsYbLOwCT6b7VacYY4IQnGzZ
yOvomCT9MpUAjwEVt2dxhurUZ27nLMV+UrxW4Fz+fZlDU5uy9rFlBo0BwWbsPixrJyFRH6DnfZQj
1P6w80gDrZxL3jL+RYdNp9lDPMYMRS5HWpwbPxMXwn+Em4HG6NQfkc3yZntMoLuCMU9DPbXVMw9t
TSr5ISxrjHY17yUKMe9Sj+E6BiPvBwoTBEXlMIqcD7VXonmFXM7DEFlepkmlSdKTTjr5J/OoxHv3
vo8TB4hLeFkSExWxX668O6jjMYmBoT3LTdbhaWPVgXOM+plpn+3t/4YdUmmMeXDxEXKaipOJTWeV
Nb+7MFCknyM899Fziv7AtoEhRyf+iHoPVn1hiqE+Esv+nAdTUj41rGkljoAyOBrL8KgyiOzatz9m
s192TcwzHQ/r3qUQxJvA1EJNzkeI541shOS16RuQxlb/ROkK7CRboUsjQUAx99c4KMoXZb/waXu8
DeGFAzZylriBrc6hOuNc6+0K4lIKThtD67YLCTHIPHQBfkjV7WlYAD2ngI2XeaeVeKkkF7c72NCY
BnB6M4C1xgG5CRbvC7bVw2x437NTGGftqwzKDa8pJ8+dFlC6V9cKPr0qPbbNEO+km9mRwQB55hrZ
upVcJ0NNsR9q/ZXO5laszW8+0lpoV740OiRj0UXHRL2yRwDVMS01LDah1nYypNinGH+RNRnwFdhv
12A7rnPQfxmglbBBelt/AKWjk/4YTzwdU+SLWrPKDUvju+/qOwkj/4C29pZUYtr2UwhrsSweAuBr
sBPJm6JZDqfZ3iaqIQ6ZFAm2NE14sDCVpW2X0cnKvwtSmn42x5tKg6jJVLNnnvEVxEEVpTY9btsx
kRJ5JpAa7lWPGxpnV39WMGsojjpWUc3w5RMddWkd8TAH3hgBjtphJuGUMbj96Bi+SOs9txYEDdwm
JlDsHgqlzHGJ9+bBTuZyn9neBQrZrYoBHhZhD5cObkIQdAd7dO2oiEFFwFMF89Zr3sUsf6kXr9rx
HH7sKuO2ym29hFPSGRkUTl7yjzls0cHasNxfY9lSirLMKsdQnl0moMRhs03E/2shgehmZgQjpn2n
eUiZPB9LnvmLG/y10ASCcfMP5EAhxguBtBcx6mEWwZg5fACbPgkRiTleKpcUYTa/4PEWZP4qfJul
m175HUaMzkHGjbTNUuGfshkJlJOCTfCKOxOc8BG3wUMfe+alsINfiGYxcTgj9yEDMCc7q0pcsVLS
HZP31wwVYv6ENX7oX7uivo6W420H8I8Y03DaenUJ14ApTuUXM2+Cde+G7DBxzU8xnUlG3HfjDucG
JWOYrS1l0pv39ZIwea7G3ynYgVdX0ewUNgRpSXDIhEV1G6CiNccKb6qrpx387dWuRZHPzR61+P4Z
e3jrKArSGzRuHoKruLJF8yIp0NnxmreVwHphVhpumhhBQMZJdwjDaTe1wfs4qWlHO/+YNBSSYdw+
TW77m3YZ6pPtU9/X94EBgEfq6iUIfT7QDLeNfLbKCuWhYe5DQAl8uMzeSxIMnAEJh09+gGPxARd9
c1tQcm+1ZMaO7PO5NH3uSGf6hplDBOFCyrCLywPx+6q+QMSW1fuGXCyRsdLSAhpD199ZywCyB2iY
lSYvoRXeeVbgHwfpH8NxeR5AoDK1D/DSSv1Xo3xnGNRaewWLWvXTZ0YLcpf5GaNj6rtT79YnEEk3
BNLjbqwD8OVwFZqUx9pS6CvDinEjw+XW1E62bRfnO5yql3g1LjMXKFYIz02b7lc7TJE1529jrz58
V3obeS1iPpHASL97e8aas2bAO8ZdK41Xc1x+YYVV+2laC/SKgbwjkWEk9pM9wwBK3fovsPuAjVK/
64z2gaoEOu5q3NR6vPYeHwByxze/ocm1hpPDtojJCRfj2ySHoz0qN5pzVPNsnomE58UMQUuF4BKw
TEaHmahbAxjdqM0npl2tx27WH09TbhNbKecD5nU2KcTgMv28TPWnbUl9IH7OiYj9HDZxiZGkEaK+
DEzDYj7eHcDbLxn6Iuo7LEzTOPBg52iXbYguCNr7zg40jEeWX6xtf+e8k1q5b22zNyUDAifAWtqV
AMyrGntApbAuLm1NozEA5y4e6sH47ozc3M212R0rR/7qPK+/IPphkhtfDN/dGWnIJnR2R2zjzSPm
TBIyWuw4h25lOY7re0E97xMtFCSuOi2+g0EeX5NlEyaPjoQMUESiuO5OMefLJsuhL1vKZY6UtPtq
TT/KZxASGdvoJLFpOvKbsIY9d4KPpNYkB8Mxb3JYeIi1Kjus891Au3QjX1OOuHvBbL2J711fdAeH
kQOts7UcO0M/Ifbn8OpjFAMzCTKAhaO49SHLUTd6NgffpPtLrhOLtFr9dyyWm9vMki7gXcm6ugtt
9P9G/hC66p5FB+GsHEuoWV+sIWDWbN47MRsERR78Pif7RVRXjetryeyDopMZshoJm6ijksLV8PFk
i947+1I/DcBWmxjAg9fXv1Q1vOWtWPaWg87XqF9rD6GZyD+NCZiLU791PnPoZeqPkCHNEOJc7TC4
q+oQPVh1XLIOvRVh3ow5pkntgumm84VwWlDjneVDLJUMwFeDaBZ3mEdT+RKgEMETjayI8QXP0t+M
6ujOp6mjdecMLAMgzwH7LOPa99a3F/Y7gIsFI6z6JfO54NkK7xiI/Qk8/EEItIsqfjdWJJnS82m2
B3JZRnJQsDOjj4v5xUMndba4ly5IW2ar7NDeyd04NW/lDNGiyIc3NDtQyeIDutKj4luoaHt4UMQU
sQJFya88n21aXnu7sOcEiDOuudxSCy+bZbDtCb6tSvatRnLruzeoAtsuOFh1eO1SoGxGYF0/0Z1X
kR2QRpM0Cv/MwpVdrgoInB08J9rPCjl6ivMkYgmJsjPuH1QZPgaTbR6t8iOOJ0LijWePVVWdM8VX
qv4SIptomdEOjJOVRb12qT+G8XdfTtQy3vzUs3xRdYiRRU3/bL9/MtETDZaJmz5N6/tx5FO26Hgi
33e/0aTBQWC6WKoGNoaV3FneUO7KzH8gm8FlDGKeVZDAFcQtxDBYcIMmpTdHGT402JTnuaioImPn
7HjhIV9AkitkA6zjvmFafeg4vjKLpYNBybLQ8EDAxDRIY7LEDNi6+Eos15upHOPgm+2X7ag9mURb
L3wO+qmK/KL8Na4mWdctudu86jDF+IaV/pt73KQD6WVgAN5K52lKq7NB0bGxF+vTTFPn1ApFxITN
PNfFnOs0r5iEyWRqyEorw3I7EA7GqMPepMbFFWgvmKm8NRko+qYreWB96YQhOGT0m6mehoXnR4pB
dWNUM/77AUyiRDySyg+Rda9e1WwrorlVycHtU9ltsol0rjRgED/cjPTiF5NNqTPnx8q8A/Nyk7X7
Mc2agEy3xQNavVST+4UP4LdhUdLl2JkBzgHU1+uHmvXJS2KFMI32sqLXALjwO6/yFHhXi6UxLV7s
gdQQjW0pmy3rlgzJ0S8RnrcZPhWxklLqEluGi/2oS5IXWWEimx2f0TmAPTbXL7ZFOJqtiIzI0FQs
XvkL39/69ryb3HCnUfkMy5bVEtIwF+/iuypQ393Q2bveiRNubXdfvRkZAh8j7dnQQRwfbJjVNTVH
gNypXMRfl1EQSZs4JaziI4E6b0jjby/GM3lGA+pc5ud4indxnd6HHovNxd+Ao/Z/PkNwaA/S7cZL
9zFMrcvTmVk6E0XkR+ohmPMnrUyGBsjk7UbtRMecJy9Iw7KW+5xndDTL7mQN1i/GiAyfxHKt3eEg
Y+aMfsAyEkWNVSxbmyXNpkmGaptbDB4TLoWqxxDve3duM1AgTC3dSnOzCSPMHTQRvHeZc9ZNvfeQ
cPcFyyD2bYiMu4nVh/m1xP+A/lAehV2DS+Av8IIXQXDQvm3rE4LFKB0dIGHesVhyZgCyuScUApu5
1T4K6Z3WqUPqwdEvKTGbvr9nVcaF1lNsyOKf3zl3c7fmX5T9KaA/FUHkmM2dRhVeJTYBYJ1/HPt7
a/Tu50UcWoNiBWTBhlA4xDOaRJG6uq+86lZYM07SGEj+ED8syqOxQROLQBlWtivOcp0R+t1x8NHo
2RbRI+kqTSobPmnfsv/NEmmn7WOsVbupSD+8fLlB/thpD6mrFdbcJhAvG7oXdkreZujoL1x2I5ai
VgEMwdEokOt1b6mJ5K8VOB8wTG4EukCsnuNTDle8dICyrTdhbCw3wyT7ijGKGfdnIMQhurHp2LOo
yxP7Rp00cKaPLpar8NrE3GfLqq9IGfI6DXoFZERWYp9pt2+w4YDv9c9tSNnENP7v2NbdbhHsLzVj
/J3yul1nzrfARlg3ZfRJeJCiWCR/B4t8hWWKUtgiKfole0bfxBL0Bscl0g15GcPUw+F9GJCFEnti
0XGAl3BSk1X38i0Wo2CfNattUfUEOHXlZ+a45JjbX7KNf8XxhTqKyOAQ1CHJRcJkEAc4fSmsi1a8
AY58mkyfM9lA4Rqb4tccDyer+h74PNjZ8NQzluIzt/Wxr1dhtLc4e4b0LEeTdEBwrYhw6bs7oW3S
LTxQW0pOf/hJ7PrJdwxZRIzZIM6NQzhFXydHYrsiAqvH3SD4qarWESkiybHv+XT8ihayji/jKoXC
hIlCgYR30qQOFkNaAgvvrNW4azIJszMF5i0IH82BEq1JfsueIpH8QFIePPGNyP/o1QnyNn6AEULi
6QXA9jVuAGyUBZ0h1eATXAxDM64nVzFasuwDKAMrF0BnW7DzynFxt0jvQujj6+rSauSl+snvasJT
nIZ6D4qAlbGqWOmi5zsi97kaLTk5IrB+4WSc9hnG2DkmoCiv5cM0hVZU9gt1Owl5UTwWXyOzqm1S
MC8jFnNrtauqawUYG3AmNtpCZ23W9Tt+DvMcsEsxJ0LFekrVndPL8o7Z/yIIW9G6+qzN0T6xf5FI
tEAJoAif2Ud4OZG7rXcupKnvOlt3Z7K9Dj6i2Ds7hm9QanM1kqz/mkMyjNaL9jjotDxroynP//3p
gwJange6D+g0/O3PF15Jx/xeeNvaqMG8vXJh04stHrS/3HitSiP/6Mm5BTdcGU9GjDdyIFH7zveJ
olnqluUGc9Wx9mYOAM7P1eb7NLJ+ilQujXdT6/fEEMk3dh0G5EuCw1OpR1uDwzK1wDBMGenknXot
acq2Wdj2D2bTFYeEX4u5E1c4JJ2YXzdzDwQmQmFILdYDHUOQpclsZG32dAnq7v99yZSaLj9/lwwX
1pDB+effsip4rhCzH/7Pt//8o9uXwVm21//9vwQc6xfs1NjF51Dj0et48CFvKFmOXqjmYZL9/y9W
74GYCcqjI3JxGYbA/u+Lt/6nzlWOVpR+j4nsWzESkfXz9z/fm4xJwKw9CN/lUNuosPrHucXZaIiH
0GCLEtfzKYCdcOhLYIvgQic+0gW4lQ5o3CAaSvoijv4CTm5MBoJls7xfFvecNrl37kz7K3S48lIU
KmdJw4rQD07nuWqZkOV4R7Y1mcUu+CkCXZDTrxYCcs7K88+frP8cBeHWB9R0BD6lz9IS+jzjLzj/
/GfRdvmR8SyQsUKfx/U7mpBnt7+Q/5X5euJMlqwrKsVxMaFbCWJ8djmrx9l7nGM8HUjIJH4kW19G
/U3wfXxZum69hwgBE7yQsLprKg37LkjBPMOugE6kdbMbMLTiR+qN82JKA6SrFsb5vy/rvr+zU3MD
TT8+F2Nu/PelSTRDgqJHdIrRifkem5mfb1Hrt5irZGshjzcULmRuXJAURj9yvQhYjTwU/XxaGLec
XQLaq0lUl3KEwtj3V8P8rk2rPaeFwZLOQ7xlTf4ZlRxnb4c2PbaS9qp5zp5Ko9xX/8PReSw3jmxB
9IsQAW+29J6iKMptEDIteFTBo/D1czCbiTfmdaslonArb+ZJYv8HXG6oCSzPhfoiV9xvVPx/1UqL
v2UyWOcEC1YvMdsSNANtDHiTpPnZ0H02x3tw2AmZE3oPQgI9bmjynXaP6GkDKH6wn25frWzXsFZy
yIhSeiimujG9IK3hUXWaL+Zc/UyhVdAgvMdj/MlJ4S/RlYJjwhUpkvhWR6nAplgURkiQQjRSJMts
cLBi40de2bY7J0TowW3Mta2D5JA5cAlD1QgXtb4YW0rRGwcRjv3+0RNVctSpQ17G+HIMfylqwdux
ghI60yd97HvYSYmQd/mdbl1tmgmc7riRRsd1gHI+pFx/WPIlUrTxT4RBuXcHoNcS/5ZdU7Em2gfy
0ol5BGQ3bJoQG+oqpskSzvQ0rkX4SALnIy3CnSir98o6VtRzjG4GrYr6jZKLHVd1bQOnbNGn/+KQ
KxwkxpLLLmyI4LMcql0rncMoiVVYJQGv0Q5PBdD2qEnMU6Gl7I+CcC+bEuAQmcruhXOu1xG6uuGp
s8xfNpXdikl+ywI55lktuyUkkYdnwJ0nSsNXyMpB1vRORkyeNYunyvdWRlnSg93egyj4Atqdrb0q
uaKRRGRaPorED+m3S5ZSA3PZDtsgK7q5j2yb8FPHhuDcHOzusYgOog0usUWfLIZCpgWxCvoBHrAg
VCdbd1XH+a2y2ovfW38xRxx6Pcg6PUG5gspNpbu+w+4pYYn7wi2XUVA8q7J3tq1Qm8ZJnht3FqQL
f51Y4Tkdpbky/QMviktXNXdNBP3CbEDcFeaNgMOr6Tp3fy6cm7sA0AgZEEkP9qSWeY3ii9SoDIlp
O58iOH4SgjAxsfXgf+dcJqGo2LJ4c+fWc0zSHhJnXBLLUm0PCTL8EwEIWdtkYcRUlPvvsqjeAi19
A8qFJZFqX4aG1rDuEF950+U/KT9H1lLWO05whLaBAd+EVrwYTdj3o+3f0oFfrGwxNlk9fCHYxdo6
m9+aoyQAbzkIbnghmqi4Sa//Yei2FvqbkVlYyKmzjAY922ZoEaEOZkKlvGJ7ym/s/EewQ8qy+G+Y
4mBfiGbTauHLJKDyFva6YwV7Jl4goMDt86rcea33Rh0aW4OIy0UTMqYoxEB/+O3SiaKHAHkyFFcD
JiSubXIOSXhj41NxUSHPLjSW8C4ZGg2oEgOcYdGU6OyrCLt9XYSX0Gypu8XfuLVs9gQ+y7MUxlgf
gwkYU5edosZWGicdS0at7j/oxeIzYC7d0oYxltjrYkivmPdBmOpfegtKpg3MnzjB9lVjsgMXMrHg
dOz3gApUJBrwrZQLr+1S/NpWp611+rGly8kEkKmA1VV+mHoHCdc91J0AdVlw16ytZ+LbOCBz+NE2
817Wqo3vE0H0p/4bX/oJ8/owl4mSiAK+mBeRA4QQtEuDC7kqHBjEU/PTTfoPG4xoHbcBWg/LPrbM
TNmKyxzr0yUrcf5Hz9LCjJt4aRXRew3DthupTZSmjVmwUB+qd59tVFouJ8WhT3FMBmHBADQEGBHH
HB/y1P4I0eSHwQsvNdfykKTqPixaED9TsM741ViATZ/liHRdTMWA7OffcBzC9BvklVTosMqD8tvk
7cmPgW9obTD3OAZvikx/df2JtJpnvMZVs9bb6NIG8qU3NHeTidNgBdG2q6HoYLxaJ27D1QJjW91t
JyHQeyX7S0TqJBnZLZp7m8CMHTXPrrrrXXt08+wXdx+umwKzZzs82BHsyxRqxmg85ZWql8mMyLQL
jwbJydpZvfjyoEC4TrRR1i4yh3PZTtETRHyAf6YHeAjpCB4+uSsKaxnjYtu+WhGrBOmvxyg9VOVc
hz2Gu8zwx00W4AwoBvazANFoCIMXCvH1PDXwuNoSZIE7VDhovGaZm1gSp3Q6eCFGQ5kA2dCJQQ1x
8orJFHKTCtMDLoyd3pi3JrsCkKofBJjHO9ANsDn+xGkNaUQMcYxRntZQ8EGW7pQb4BHAX1v9bOBI
5W4HAbvKq1uZBMU1kFw0rbaGptatqMChW10FPsvPst/3gkPdkxEN4uSuSW0F1///Un+y7PCWLcnp
KhDGaepjjNUV8BsrkPo1tSLcrn6MnEUyXoTdc/hF3vjY5pTROIXDt24K0ZT4YRaRvkytOxYHtjI5
s2DYeqeSWSKcd/20muDZT8thadCbQJCDedDQSGOGQAzG4TNK7PFUSwl6smZDw7dtW5DbxreBOwXf
ANuv/AWom34CP87GNx126JwAGuyQxvr+NDDYw+k1GcQstakpkfP5EmyhowOUiJa2WXZPedzg5gw7
Hi4jXfeu6p7+/+deRGOMNFtkv6B7IpPdrGIXE1MeEymJKIzfhNoVgHbypEo/vg3zXxCjT3FFJ7pZ
u/5lHjZKVSY3LSItyQuMWWr+Wzn/hSt7zfaZXuKxp1TZVIHY/P9vOyMLVy3d1lwM+e94vLEGhWOD
WulGx17mt2DC5uBQROsmXJqQ8Vw0MJXwiObo3IzbOEhS1w14UI19EZqHKu4fXeRRfkJeaMVC49nh
mdiZatRm342HlyNd+VOFTtLSt8D58ggFCEiSVLA26+i1nv3i3eBSUrpioeBfaiGwviXxIXjUkN+Z
sOx32RM3D4q5GcTxT4b810CHWodklFZsIoaHaUKrtbWX//9moJNlZE+8rGVW7VLdGB81JNMA78n9
/7/L22jjjU64jW1Mh3XmjTjo7Rgfi3NJA9+6xpMsH9LW/jlVUZ///7upC0w6vmS8tcz42bZ78eCp
4ETV0YPqOBUP01I2zqt+3P7/b/VRLSd98FaeJhJo3L548GnptwJjJv43KR966Cf7RLnWbLEmAeky
/jjYPA+ZAYEEwrd8FP6o+FSwDlGpB6sQl+Frk6XVsY8a4iKDf2Y7lV25XoIZj7OLntUO0QtjY/q4
7zOHF+3IzcmwONtHZqAf18WLduzyUnwC7DkAW2UJUpTZ1SmncK3yAGHAHo5V66lTVXcWdBCfJpap
/gDZQkgycZfVQEtBScXnrneUhk+tfdFErj0JHliL/7oKNf81F2CUMm5XAwGCHVc8sIaU1C9aqrBY
yKt7YVGzGg5vcMtxC/opcxeffTw5W0UigZUU+h5MGbI11k+TD92aCATXutmxELHS38rIs+hSxVgB
QhaDbpSzQMDeUtlBtW8jf9O2yRoro4k0HEbrJGZu9QAPqKZ/KiXr/MbywzUHKa26FxGXb6aZ2Ugj
/p1NJoNgafE2MaBmwCgQW6zy52wa6xU1gbfYI/apU79YzH2SZjX8ZpQ2Dyz0+jrlsWzjefCEnFly
vws8YqO8U0PohgwtvLbEXzipK73u9poKjFfwfxhvcUeWocO8Fc4GYYM0ejO275nV3jXJh7uCGkbH
W3zqvUtoV4B32XfY/Uj+4igEWYKQG9nMLv7JOL8cm6cpGFjAK4v8a90Ilg2WA9bU1tacKrxHAnW3
uca04zB7XOAq9dhzuemYl2IcPIiUCJCxI9bxwB7B9c4k3L8iqcGmC9j+GY77bI7uzdAEGFHX+R58
OG1xqK1S+BvQFYx9LuIey0VrbOe3IcWY9Vb7AAsb7gbH+WFDjAxddHDYImPrDwYgsZFsMKA2fpaJ
/Rn7cCClMPBREGsyIm7JZVLGVEBU94yhsLAhKHBt2+WC6VwL2Rx5Qa9z2uCDtth9TbnxhA+AlU9Q
s14kHTokHmROshemkIxrmXtr6plkQT65pr0QyQrxvg29NRAnwKtyDIghEZN1dA1cCWa0BFHIl+ov
Z5bNLf9aAzCNLS6IXgjMMrJ7dpnVTyVTPr5aS42JzSUqzzQ+b1gDE27YHvDI1qw49hMmStRL/Em3
KMuzFdLwdzy5wdrENM4EAPFdFE8M8i9ZBYbTCpCepBienCBYYLISa1XpXDADciElKKoOYI7eGj9V
aL6HkTdstZy8F+XKrCOGadkXxXgsE9rHXN5FsUd7LiUGz62Fq51GTrHqkxatyX6SdvenB+F3k2m/
oAZiNbsnY9bWhdGfs0F/Tx3mJxVpVPCal66ErYuiHsNoQ7QfwQInw7CzantYW/nPNKX5Ep1qFfjD
XzytU5j4yzw+D/w49nxBaGHFl2ySnYzr9yD2h73P5x2s5MXnt1q0BW1aWMSnOvmo+/CRBs6ja2pj
nZbyivv6MobjL6uMele7JlvK5DvhGNqPtCQmArdbmOPU57uEOtpWVz2JHpAn1pPZsf4N3gGQbkan
OzaC08Y3B2pfrRUvF3vL8QLfe+2RTtohHr/QsNfoXPIzS2jvHbGKCFgIJnWgDPnoLbzXLKWbna0g
+jXOyKQwkgtRHDDTiittaz8BRQMiwdyqTymGAJdjrjD7JXEHJDJ/mUtAcF468dab2BQgBqxsS1J+
VPCCjBhQBLZwLrC7yiuYzArnKZy5NZnyrmZENMTiZw8U3jwG8UgVSJhgcmc5nsDDX6l2cvjg+m/T
QPIbn/5V2kAUTRwGiOmKOQxU1hrEC660VN/wVGCHRi37nIyBuda+Uvb01tInEg04eNBkCGXguWfH
Vq8tyBCDkNrSSZCtHD/GTKtJwMcZtzT4xbVCoMnSqyArsPP5f5WUBPhYFIhwEy1OkYFh5GxzM+MN
J2hXLRD+qZk7Fi3GjByxe8MF9axKUsoydlO0ofxNj+R77DrXLFN3kbRQe8P0oVThrDLhvdu8E1Qz
PdJmmrWYgSIBj11bneg3T/fu0yC4yiSzPxw7YzdRCeNk8lib7StJRZK3dAjHSU1VAF522HNCrm0S
JciUNsl8TAFMkhRalrSCuNEfmxX0b9dFMpwoRTf0b1ZrZRMJcGkRdrxq3PmxBpbBefGSMFi5gw/r
HJSESgzoh4W/z/sI6wOTe2GAzwFjig8c84/jsWNkNljSjoQrwtLvYe+/sHm4FIGiQSwP9si2fLmq
2xqa+Sj6+F+uV+GaVNnEAr7Vhqc8sG+MoWhtWYsYWf4zW/purF88nt9JGl29sUGLngqSPhpV9cxp
6OafVh27G598IWZ/g7wg7Kt2Ku8Zph+OklNYalfTCY9p3n44GX2Wbs+VLCo+RxelSdrmqgcszMzY
b3hbYy2LbJx1mnum9AR1QxKontLqpCIxbucA21pePJfvTD6zblxl/aOkZ66nGfiyNVq6YbMtocbg
4OwCYCltt4EhxKpvDo4UMLkBXH14CU8aSkNMmJj3YAc0I+jKn7zP/tUGH4fIeCNktiqoMIcpwPRi
IXlmvj8urUF8wg5AGhzre2rHe7t7SrBGsfHBK+TCHmkb/jRGE72oAiwqK5aXzCfRkQdk0A1sq4gh
Pm2XReYc/Tr75uBduToLZKrjD2aNSMTd6AC9+ZwF7biTrbw3evfi9t2SIP1Lbz3rchopoSJ8HxjF
g8aYQ2Q631rsH8eWN4TWECKtGvpY3e5ch1z0h9xbQZA9tS3Sj23tG17bO1aux54acd7h5tZzAQoN
eFH6atEyNEgMBTzl7bXn0rQdYP6FJQ/nmOjXyXeaFcE+2gPjz6xqTzYlZ7whUUgN863tzJNfRjUK
0izz2x0HTUwDyp8oeX0EkqIJYTvmri4w2805hmZAYYXcxuGJgmlYzDCmnc+gNTB8K3bmlySIYLfu
smH4Cigp4p6HrUAo8J5TDOZYA905FtsinVgID59Gw5krsEWYAYg1Qptmc1Y2XwL3Vo0jrKIl5BI7
TYEOlHx43TQeXS24Yae6Z/je1kEQU13qUs1NWVee+pjzOAuF/lcZdr+lBYscWvIUWPUbKRUqtkYq
7/zgq0VdpLlFl7egemldShbGlF0Rgrrn/FQOt3/T0k+Uqg48rqb1GUHTYifD25g/7a50YGDZKOpN
hujc1nDwqjDdcwoBSQnfgyhN1nXCOaE0yF5OrLNCFxLcq5+t9Qr/k+l+jNTbo2jk/MjAXYiZyqL9
honO8CqylQo13KBNd1Dz3cjBkeIPTD98VF4ck9Gu6Y0v1MOpcVBN7Xcl+x8rqve4CK6JaWz0LPnM
0Tf8DkJrGqDJZgPQwC+jxeYT9nCcPAaqKTF/Os7uMrVBv/rmq3D6r0JxYmtFyg2g/aUWl/wrknhW
v8V6eMbv/krvNGNsarwhav5ihDfc/NcdcRVOVf2tBGYyS1DSUU+g1C2QctXY5CtbdzC70T4yheE6
r6wt6TR8tprcsn5f/79nyUuUOc4T3Zo+wK0co5a8sarcL6is69gNXv2of3F5ir1az3E0/YKzAVc4
AdRJOcJ0kVK95/xdkTXPAFe2fonw24BNoPZ8QZ4PL7qTnoIeqLQTpmvcFTqCt4d4TayBnzpmOZrd
ZHqQUdsdGu/m5Emwqkrtk5K8YYfUk4zTUVXNBHQEILUZtTeZed+o61fL9sfVNNU35chzmGd3xwUm
r8fUEapXXYUrw9PdFT2ar17ObQNyeRChwuKYhJ9DqtOt/E+DUqAVom0M84XzycKMQqb6kywdWfHW
+rIibAiaj0ksJe7exd1Sj7jbZKjormO+1mkjdxRAJTisKOxyK2K4aMlrNeEc8wFqJA7gYk8iplre
8Jl39V4VTCd+2HzYbQys3vqXTOYDeqa7dgpYH7H93ATqhWzp1tD7B3DF7sw6gZpyrG9dEz9ETbuC
ZuB7qG5ORbGrQG3sAn8Vm0+UdbzKYdw5yez4bIJg5VMJNxZfYyDfMTIVYDq0I1aL3xb1/NCSK8Lz
zl2hzXUM0yF7cknYzmdZnnaYAiD8nSfiqYvG5LRxwwKnR13sUpuKHxB8SA0l5tv+w8vi7w4bw7J3
ckndHt4tFZ28jNoSg53mYF+6DvHcTT2QtyONpRXlYyoGpSfeATuSrSPJsZx/N9eLPgPGE7dMiMRA
Zhsb1jWFg8iQx3TUxFwlFlZVP8iB7XtlxtvayPA/ZhRlp9W/MSLwbw0SLx6VuQACKaTYVy32Lr5B
hFKf2yxm/IUzLfnQl371IfO52zMlk+BC/+NumB+yLP8LwD2Qt/deTHZTHWx14nvOxoTgzxBAelHU
tymODpUZ7aBVLSm3Omsp1Mm6rtnsOO6nrqZ9kpXP2TTIberFv/qEdYvNHMOIfB2b2MUxlzsruwuO
kQ0vk5KSuxeGLwzqjKS6IWEOULtQ7ibDD+nWzZIVdkFGyGhqV3Q/H5y6OUU6Aw3EC2NrWWirvBcT
qgFACNLwVufG1UoqkEGd9wkJND76xcBX6GNdlMM/v5I/lSsUSP14BRmNBRooy1XfZXzW02YNQ+pD
j4ZsWzcG5qJkwmyYcjikVslFdipXsTTrgx4xnnTQK3SyBE5D0ydATLp96BdrZsH/2ml4bfKCGKZl
dWcHC3sxEPFtkdSJ57kvif4Fscvl/6LWQxeSaejx9HlQEYRgu9GNNEL01Ev53mRfcvR5nZQ17vRV
l9VIe117x5F0C+zxOJS7riEeMRRtwH8S+08MoTJjMQViL6pz/aBc7T0YdBufH5VfYfhh1kBSRjEi
fVkPdL+5kxxkcGp3zd73cRrJw9hIFshpPm5FaHan3joXGj6bdvTjTUzevZ50vrkpI71vHbqx4cYN
f8Rz33oiz+SVIiphjSIm+8w9mTZnfWV0KfE0Uhl5HxBDz+y3VET4s+Qx73z5aw3OM3fX6mrjl2Rr
wFLXDVjIKS3du1Fw0CJyw4aBM7tNIZxA5zfnu0y0MrS/sMBwktRHlm5iJ/jJDPV0HbzRXbXji510
2IN4UPxJPw4WkUN9uNik6g/hqE6aObmghew76UJU+07DVYoS4kTwUFSJF9bxtpgg6B9+1VOIwFqq
X0Kh4LVF6Zsb+1sB3gXfMtCk3gFBklbuamTiQTXKfl3Pqres3mU7YaUgiRl76lhnPUnhBMKMNVmb
sUNns732PgV8PLJ4eNVqXtqx1bPPo6ed4+7P5NoE4d8MEN1/itlKiXAe7syk4+5V/TZiNlf2wJjV
bjh5VnD1VUB/UFCAOkqrHwA4y9HTub/5bOk0k0Btrc69a3gHo83kXm8BjYguW++Cpg5piZ0VeJBT
SObVSi/Z5YbOD3I4JJ4fbbSCFTZ1d2E3+QMGU3bNLfLj6qdxu55bbVSvq1rbhCoVJ/ScL6vTybs2
4CnCmrLBoT9ybeWEHajRHfS7qNAE3K5TCy6Q9BKx+eTCqBYjVWQz0QLWDglWVLiX0iOZqd3qADxP
OOVsh9Lgqecmo5fYIlrwEajir8B7mPtrHy42DzrfNJqlNEqDQlG8pXUR0T1Dw5AiPkk1ZPCBUfVp
Go2j2WV7O1PYhHA4QRdz0GXxT/vYg/dah98/dXl2p7WRsKNEb6uZuIaD8m06mzOYm1KsS8SzkwF5
aDWlpI16DrdzPUQvpQ6/Q1X2Hv2m3BpOCwsqdgAoRRJrf0C3JbZ6if9hSWMWbtt59YFxLunOwiYi
rvq/rEmeKtLry155WGSy7KX1mf2SbJ/ZRKuE14pNRYpSJ5C51iFOIeuRM6OfrKyOE2UpI3qDE84w
sOZhmNZPnWpHVnOryLNvEsPzJvXJAdCfFUefHvp2kydffcYiE+jEhZ/oMSyycF9U7LUjlp8Dvo9V
qtVYG4d8VUasTWsOQH3ic2bqJTAmp/7lbWHq7i/W72qdmhtTwyoWhRuV83xEMAc4emzS0+M5xpgA
w0kBD6JdVbRHx52+k6GwGPtWRpDf8Z3DpmrrTZqZD5f0BZpO9uPExH2HCpCqZfHwuVDd1u7805bt
O39on1O1pkFS9292aH5OQfmwh5+pUV9NmncHmYuvkYq8MSXHD7chNcczrq5uzZvoo/b8kz6oj8Qi
DYhrgUAX4E6ub/pvwWp3ifUcqq02z3pd95YV7AaCeRc/vmaRV4KME0vZAfRPB/RKIl73sk/faAnD
TuFvWdk9NL5aYPQ0Ek+MUPwpMLtrxqWJtQtRlDU3Kjxcta/jfl+ISMU7CoSnRcr54LXGB/vfkSMG
uMTE5XyZIZzGnRktIYw9p2q0eOtgCOiy6tvL8CD3qnvXLHiddu/w4PfeJmuHuXcENwkHLO0RdbUz
IDCtJ909mIXB78lTylgzHnVsFMjtIbx5l+eiFPYpHH6kRuksZXjzTM/G2E7/0UH5EVMZvXDxtvIw
EBQrhI1c2U/basCai8bF7rdtP0YH5IyJAXxpOeaXGhqKnJFPp6hb6L6pVpxDLb0+Z8PxnoyE5j9/
Lo11+ZRbSbxpZkKBXj6PouDakKT6sqp9VNzoNw+M34pQ0MIeC16wjUMcra1xNQBbw6FFPqee7S1s
OQx591PzWVbemwDawKyXsX8c+TSZwSwJi4ZFVxG+RyZnGn+uLKoVk/rgL+qnAokd91/IG7LnlkTO
dREpQnmm5e7HRp1sAcTRPo8pKTMDW9nC0DN9p9qKs6wA1pxmDHWEV/lH03RsWZHqcYzz0Xfniy9N
ekVO8hU3BoEDTDWMmkvdzm5s9Ka1xqSzbK3LEGg9mzhJsrHTf3ZREJRrL4VQL13jTB6RjlrRs8Gw
3BMFgmLrSfeSCD62kH3MvXR7fiz6XFdZsfwZWefLBGlP6gxmWhCFO/zaADEM/a8ZXf/akAhfxNaz
yhmfInTtiZzbpiwp7SXE02r2Cx8fbMam/A3Y2rCgnxir5+7MxE2fAsYNLJNf2Zht9ZS0Q0XtTD+u
OKn75UCrILcPNhmSJwqt7lwm1t5ThrkZ3OZuRNrB7/U1qKHVCHPDyZ89EumYjtJvK6XLKXXkc5SR
uhm9wlyW5Fbk0PL5kPQjUZluTb8d7Wqgn3CF5H287QOxVaqkBbHq/6yaU9LNU2ABfGKdigBlSje3
VXGYNYOz7+vhPU3lG8ixTzurPiJvmypitaIx7nae2WQc23OWQlsBAHCJYwJojeJ+1YTDJo1NZxXd
Va7stSMVRjkjejJqsMJh9pGGFdNWx1uKyh7G/AB7sZiA9GEj/h59tvLVZN1kbTKxZi3tEHl+EwHD
f0NOa0VggHc5S/yVg+2VMB1yHGr8rzMS3a1Y9+LWz1dhmP+mrvyS5jZ3TYIHOi8dz1fb0KYtqsB2
wi1EQY5ohmcMvzVPUd5BKsJbD7w85gqesirRG5EsMMEtWwe1HDY1O+Fr19ggHKXDMFEbl651nyx+
TaILOlI0YlkekaczRca8aWzhMNB2NnS/bE2eRylvoDnAMad3gzfVJiRliyIN1NHKzPjApRsLFBmB
HKcV7+1lq3AhWYOaAXr+ocpKvqS+JK+L/83g+t5SmBTOHiK+dBDeecZKMypwLLqDC4GzMvhW1n26
NRr5mBq5HxocVQE9KMyUheBjnzOGUCa0JZwOIWbsTiZ8chZmzWRO68gnJG3pFp2TbsGzZnTaMdfS
g+En+WbAMrPM4FqsdX6vlRZmjwFldC/S8hV5od4Fxt5xEQzYq9P5QKWlFWuPttGRWG0H7cuw392q
erUjW2c/x4mbow/KjsTZWDbZAkvdB5uNp5g7Tc0MyZZHr7ntyf/9JSZJ24VVRtNmakzJdhUzmlJm
xy3eB5sl87921nDEiMI1xhwIelD8GwzTJq1m3vXTCBB6TatHvvJtuuxrEIUladh1PHJSGyj4tgWz
CiPwtOtcnVdFY90K5SG3NunIkgC4cwiET+dfUr2w62s3XhrxaCzsIjqryGF/N/I564m05FqQEM4o
5gMF8zVPxP8bJC702tzYUCybDmtxYFZEgbCQOBxvBV723OItFBT1+wjyQNLnqdh1UvjpJoF8GqHO
rA3fDnnGN+N8Ojed28Ii6va8IxyqRIioQ6PA2ONjnezrF9mpN08H9Rnr5KpbTnkEIvqwzOIj7l/q
yYd9F71GwXCnouYXDuEcoraMpRfxQqn0H6tr33wHw0JomH9jQSzfGYxwyf4DMmLDdOlEqJFuAxOw
ioolxwMqIQ/WXeoeFhlG6TimjDVGFeImwDI1ZNMkws+6an4onzwAm9k3JaFo2gSFdm84qGBygOog
dD8Ub5i4F4nXb21GTbQlHeMwenM7fcNlfaSUf7VsovlE7sFE4RfR4FLyRhPGrQxBokdTss6j8S2P
UsBfsV4t8p8qqu/2oB6ONM4pJTGL18ZrabwG62Ib5lV43fPggBK2+j2riV3pF7upGQ9ujGVTeb9B
lrzqnfcQBcdmpGMPtXgQ0l8kIn7aAQuDqmy5nnD9gFmZ9R5vDcCTUPQi6Ej//wO61KGtGem7ljOG
TM5mBAk6qvyk91hENdvGY1d6GN3QmxXW48SCAUq6mmUV7wpnomFJ5DcLc11us7KJ7PeoJ33V5M8V
EQKWB8ueDUNnpCeEeVJS3nhKsvYS0lRXy3gHq3ivpc01iMy92SLrk2OY0reUNYOZAOe0kjOUBYaD
WS5hI5/RqAaOpHqLteQ1nManxttM1bDPpHzyx2EjHLGPk3SVzIgLKzrVHXxHuua4Z2lx8jlODOU9
hkGcJ6R/s0/wHC+DGz0Byidmsgtj4ynzolvabRnHsa0M7bPldQc/8h+iR/eSZDtM8Yg7QXeshAnG
I+EqgjNeTc1jkG1VDYptSuXSqag9iHNOg4ammcYd4OPW4zZv00vf15CNJ1Qr/VNnqo1Rf2CBHjyI
junI6Qu+iidVpD/C+WflOk29iEBFX//aPrzZyso6un7JOaMfpqVgnE0JwhWFFe9mPy8XUFJnKVQ4
2ArLDsdI2wOuHPNXPgGnzCOYF75UMnvo4CHj3HqKKXtyjeKz6sBkAkMnNGPvK5a7g8rfG+fDKIsf
9vV0u4XqSWWcuAaP42zr1sIfIA7gMDJUO6vQ4WE3WyeYlwYVH+r0WfIp5RFXi9IU74Atd7YqTsXA
qZLY6gfZ+CWjyFVT9QXuI91wCrsDqFJSe/ZKr8uCaB/gPbv0Vr0XXaiFhQJZkveoY74Parzkk7S2
HabDRebM/mDjPJjA/JX859E1rHT7rmXBc99ZzySCUOXz7rciza3Ad0QCAj3clsVU6jcgUa/G3Lou
ES0oxVomHo1p2TYvDH3Nwu5QB/W/2tb+SMXtuDyDDs894HuOdipdbhedIayFH3YXVESuOFT0YeAn
CYNBIc37VZAN781cXR1F9l+ZEej3Faa+4YgzEcv3TCzw+eU6B3KXCvHZNQW3fZg2C1h+mVQwxOMr
20+1FP62NLjaJjVNAqgbQise1dCt+LDTjSuSfReMhyjziEOMwOENyihdMUNLFJtdSfIEOSFhPnDi
H7Mx/qU2ycguzV6xdG7MPODNXUNF1EnGtVO9Z+V/tkV9Z5D4Koq03bk6u34YVRSqZO/WBDe8LDDf
yvEdl8o113a1yXVJZsMTl+cvTTMabuEKdd87pUjmxNXsBap4tAjzaetkFnOZDdwOEIWwcSwzl+/n
nj8z5tyxVHyz8mBbDt5HPjg3t9M/JAuqFSHkSLMvvd/8ZT3FhwJ7cOmonyCz9pIPod79JdT3cb6N
l/KzejEartAR6z2nEy95ML61yv72kuQ5dfR7ScsggzgFHV71SvX00bPIpAdQ6SJ6BHpHW7vcVCK7
PKSo0x76K2ohbOdy+uN692z59rBEVQ90d8sOg571bQo4sIdQsZz/1PTM5ltf6mzJ46OdTRcWORez
qNZc6w54YGfs1m9dMy+QVRmoZ+cm7GCPXmpleCkAROSsuyxF3eS09eziNPLKUuSx+aGuR3384ZqI
AZax3ig5OHLIYsthCp4mHx6AAMBkAzgR0zVorP84Oq/txJEoin6R1ipl1SsZDDbYGLBftBzaUinn
9PWzNa8z09M2SFU3nLPPNdKdT+XHMYfR+IsLp14MFao0AwcEzc2h7ifA7iBgoprnaihgERPelzGX
RZT95oQCbR7OvaHdBn17Ibm9g+Sabxm9XD2+zMnIXnsm9LiliQu00P9HXbZCztsgw3EoBl0JJ0bR
Zgb9sCIUM147bfqNqWddJt2WDpdAVHfBtbJmCSe5KdL0Zci/UJ6qzik3svCitbJ47x0vuOlG8hLn
GrYkG9PpBJMEjxZp6tNLwJaYTdsV+CIvMXwjJ6nuRMr9tcS80iiRQK5Pa7ehiY/Qky3qhjrpC7Uk
vF3VGkg2QkKozHfyO2aNFT2V08xFkH8wTOKyGYsN6aGwddzXCQcW+OrFlE4L0REQo4jmoR6mr6BO
YpAW/st04SztqriM8INWRcUT7fHdI6hdGdzuqwyMIVxWY+2E+VXVwSma5Knr9sST3dOu3Rp5d+6D
4Sko0x1atYrgrG2ETi1p/S/6q0K3wqU/EAThBZ+aptgkwDAsMU4sQiK0xkasoUnsLa0j2E5jIwoV
GBMzr3qBZoS4uK3SSFgwRn09sEOaoq4H1NjgVIriljlDuW1R91VOetQ9V1/2KdEGkiYaqzDscGaJ
TfnPyaOTVeknM2bAOPX608D51LrmOm7AdyH609odkm1E9KQWJzFrpryEat44n1rsIUaAVJsX4VNW
NwA1ddQIdXvvK77NMsoQuZwAOdPOUd8vYuPV8nDeZlF6MOsGm96l41ybyLddGF74N7+DY95ewo55
NtX8bYj7U1RpJHxb0GiCz15aB98prn5mPxXABFbCmJDbAuIvaUuOPYvdlWyKc+7pX7WGpLFkldZa
HZag/DSxPLIEPloBeCK1+OWz4l9v/WaJeSsct94mmnulDM8q6SxdOvuFGjC/R9V+sFizW5gwtbot
Fk2b8oB2oMlGVP7UNwUfum5jGMjIjB9D0n8VVnwxdveMU20BfpZ/LzHnz4lZuPCzhZFaN4vqTmtY
JNO+L1r6yi4Xb2ynd4rtLdkiD2tA1B2QADK59kNhd265K9YEDRCmQFqGwdgc89iiSxuomvI4Dd3V
7ie8CYm/ybHaWTKCTg7Az+VLsYr/t1wrFZx7jKkq/GaSby7kCH2kpcplbfeHB+waaOSrwu4k/Byy
vPJWVgk5TgAeDGxkBEWLTQxac2XZF09QilIKQO5rEfcBybYiUl0lEpdleBIT17hm+BiGAHAwz3nD
GXYRGPGZU353k7zYGIA4gcoWVcs5Uf+QK8VLUWun0R2eQxKHdLVp9WEdaMMfNVSxbwOm5fqNkMx7
a6sfUTnbVsjt0LDK1MwVxOzhWgX2mf+PtvZzwMmJExwC1NJCN8lzs8nx0EVz9p9qUXxoFpOoNMe0
1zXXIkeSrNv5V9V0u8aE9RC0lB81qeZwmATegHNkV8+C63Zjm95v1lhYyZ0jqQGs+Bk5Y/LKN6qh
kDC0/dh4eLSlsWkGsnMYL7iD/JlSChrnN1OwE2cFZ6yzSEyy4uiE4NcE6P1AFCcYYWcv8m8CZFoj
pze7tcd1a0SvVlkCSXd3NIJkFqbBJ4kND7LRCU7xlh5qusKzYOOxyGH7pF11Mf3iUcO6VuyYVAGR
7bpLqtRelBQhsaSUSXBu1iwzaoDrgXtk6/CMXzI6pJH/bpCuuhQjQzS4UgjGf0Qb/NUS936jdmCh
WLsQulng5bnacLz8ECUDW5I1Dd4hgTBkuk9la15E3rbMLQkQ8TTSpCoS2XJG84lenwozpPhjuRWB
dF20rEh4kr0153UKkRCDt+dMh4IcwklD5uDo/bBHYY2lKEOpFfXmszaat9bORjbk2HR8Hbmqfran
jurcee58UjUQV7v9+CuZH6wCEiGdOVNMuMOpACXX458QXnnHK3DLp+JSJDToRIr+A691Hnqkqg0h
Z2hBUmp7DGbIstmc9tVS1tq2buUR2ekSBAu5USH7gIRrX4yHiW4SpSKOdLOtN5Xbn4z6Mw7mLFtT
vySkaja6YM46rSv/DX855NqWSZU94npyCUUINM9ch2ahLypJAnBUnTsVnqvKZF5PRUVl8uPiWTdm
U0/tElUNaINonyvR9WebZPpYlzcjWJO292YonxwYKHeTuo2FvGL/xotC66bXw1nz84spk20HKxrY
mNLUu69ulZtcrLy+WWn7l5CQge1M6cARucn3SRzA6njr6+hc99G6tOilQxIpSFU/A0aMsXlxD88v
HBZrgCiI9IrU/9XTf4UA8Zz3TG2HkoV0muB3iL5VF24cLXqkBckRHYEDG6/4cNrquyimZdNDqogr
cQts58wrMRN2mPyqUkfx6sJVk2dBbOaqLgI0DXn7AF/AvFg37mUZXM0k2QrRb5Qhf2srZX4RD6ec
AY+0/JckNR4dgjOgTutEqo0LKBR9Nove2dhYRe3vpPUrSC4jCQ34s9D7AvyXHd2zVd1qPfsS2Wfq
kUQXuHS0FYU2s69ZArLGMPmH8WWDvg2NVagPy6g+U6tNu4BOmeTql8HzX70gRpheENgn6o9et/eo
KrhqKoo9u06PfW8eEpiB8LDlu6lJ/Om8q6rE8yCyn9yZbvZ4KYAi+O5w8C3LXc/Cycgs/xSGo2SU
P1kivkFqfmPl3uBqeYxoDTAM8kwiYny3q/K95Fwnd/tzaPyLpYWMS0I2hhYBQk4f/mj6SKID8JX2
6hbtN98P4qZmCS8Qc7kPg7nJUyZrCONCkW50r+Om72kuu9HZcqsf9QksiPoLKqdY2GZwq7s9ZeNW
6TVMdZYSfJZz8EOfrXND/IU0R0YZAfeZJ3fmvajBcgxmFSwn29qZ/hOBJN+uQdINQbhh5H950r8T
K3XAjLHkdMRgg6pPF+JBJiazOkecmGMwSdGZ5TbfSnS3wWnXdQuyWLzAw39xBAVVQQVZncgafUyk
s88NFY0AezBl37uM0mqo3kvSHhqhjkmMLVh/GMW4NhH4KgiHOmpZ4Tn0v9HZNMZvVGxHn3Fb3gP2
MZ1dBJa0TpsHAXd/lrt3RpdxhAsJoLm4RPgVeANC98gpt6eD2QvbfJl/uFI865W3SXNj30XJObbk
IaXKbSglDRaEJHLGZ6w7GkadaG1bFM56pxhPpNoNWlO0vA4cEcBUDkZr/bPUdKzd6sftJOMseWln
jm5cX/WRXtie68E8W5ZjjKJn7p8YNzBLJDERKv4Hdgu2SvWzqlcqTGhd8nmPnFC5VRXpm7+9Bzco
1nkuzZTEAvZ2b/kjx3YpYo4k1ycgzENfrRR2+GBEwgrXsS7ctUPRjh+SQX2sOrje3Zbz7rl16IAN
KMR+ByPZ02aYaoO2irlCBTW7ikZzYRoGloR+14/RmSiG37rCNtH0IKgD+0lCbVDPCRzbJRtMn4Vw
fgYuiE25SWEO2X8eCsheoIeq468xCUeoo5TInYSJWdbst026D45cXapfM+Tu51yA6DY85X7/Xtf6
UzQxVc/QcOJDGrCMt4hRSkVsTzj+2Z6HInbg10mf3VB8ZKVzZo7MRL86sWlieOy/VzweUxU+IDoD
o6r9UxBQADQaR/EIbM2bVeozvZGODNL3d4Qr48ltxvegZjDuO0jP9Bw+R/pm4T+ugrBdTJ7HTBB3
y4+UKF11bnwKtn+dnp+8PuJ0m3+fIHmXNS9v7CCa1xXb2bHFDMN3thvCe0pHsyrAfjN4EocmrPDw
0swskY4TiWkwkGUgrGb3vCqRxQ+V2jmldomF9ecMd1lVn1GDhhcXFVRolyZ+6gbydcRX0WFlKDLe
8QQg2ogfzbEgHbfdGzuah6rtgoEZKUuOGE6eEb+QV8/75s5hdNg1guzTp2XBTrYh6ZJpksrHLTkD
2N36WyGRVHQDy3wN4bmhhq+c0WZnJE/B9Nx7I7Ljvu02lMTnJs9ZWJdY3y0GWgM/WmZJnleSymPO
MNz8NzFYKYtW94Qa/5kVUi20R+/1JW8UGoHQ7p61HITcFLxrMa5BtK9/hs52uRg/Zcl5EsHrA6Em
IYcR5V2HGetODJOGPQ+58hVx5uc6awAeVrB4qDCZPft3DIVvfi90yq7os9PZybjqu05HexE1/reH
kQ2v1X3ysHZ39ZH4qnc3ZrBC5l+zFOhErca5ze//AAd2UStI+MLFSRI02bdFGT6B+WC0jUB5Kr27
nj3TEvFRt3m4IfwFxTeIL+Ca5CFMkGCgBJKEHh+lQn/UIzKNBhK4uprFe1ztzNnd7odGvq1/jN5i
mRUzncRdugSFbPNRm09yynaJOa8mjJU7TYg1gUIuCOz6xBSNkXsw51m/ftea8DFyYKeOt65zQnBk
RKeDKVM5jK9xiNdLm5l9M79YxE0E1glz9Q70xr2XdPCkcoGsKwFh0cP3E+42vt1aUD6xizB83rp8
ukdp8Z7bVAdtZdVLjDSwzXkU0yFbdzAiVyw3XxmjbIQCDZGSpca4Dp173KttW2h3pVW0hyz2nfIv
kvpfw8PKyOKW6c5jBBMTGGJeSBCX1Onvll2/jtE2HNRzFYxLkmHfUVh8SugGxivBXD+4xGqa6WqJ
vu7dNfO125Ya5t8GaMaU/ApZ4Ayqkacl9Utl+q9dNr6KsX12x4TluAw5q0nbGbBtytz5Bxr900RS
bsGK0S0ot9LL96Qs/FlMeRyBr28WwkvnFjN46jXvp8mpA6GQQFnkTqCegPSqvbq59wxC42KYrxG+
KM4mGz9KSxunZ08JyXuOIBGL/SKlVHa3M/+bCNwNkjEnCD7CAKeZwUc+ECAKizh6tlzJ/5u8FmQC
gPmVcdBt2ASV6gDLyuGd0RAD1sWYifcJw1/WuX+aPYarMJl+TO3c41vnpY4wNDHTnNMiB263hRtj
eBm1Zlk0bEDh8J5gVr8XrfypQTWtXPHhpcyaJFyfZtbw4tchdJmZt45kq7J+ImXdUZYfVU9ynFvN
LeYQLJyc12WsUFowIwfqEe7tXrI+9n6qsf7l59+mM3lJiHbcBkX655neX0aTHzUoXNMODYFTdhsb
qzQVqH1n28DoeY0u/dPTmCCh7idiWDcvmV19VhNPfU+K62wJX+mRv3YxymHmzUhLBV9XOsicfUiF
5XysFzoDWNavNX+oLqqfsRavVY9zRP9n5eExj5uXpOh+bRqAVerUv4iD9vChVpjkV35dfuIhId2n
83me3hSWYOZ32JnMChEobEZydi9Y5NFmmi0G0/gRedcIGz8B5+TLNQnxSfxEnudessT4BGCHMqL7
Ul37JJBeFJ6BppWLlVs4QEaIMMI3+Sq90ftSdftWWP7zqKuLZwjyWUngqghmAwW0RASBZqRrhnUS
ta+Z4f5ZXvM2uHKvLPvKX/4ds/JDPcYun9QpUyNxODTZSaFl8ga2AaX+A251nyn7xWRJDY3C+hqj
+FNf5mHw3GHZXuCKeAtH9ZJqgLiE6Z9bNexY2aFzXJoskNmy9r+yrp9L4W575LSw2TkheTgVP/IY
+H+Mssfpy9DncXZJWIvFKxGOjyixkCxiTCDZeZ8FGKhS0sUduvKyBCUSlfehL/lyHfNDWm+tDW2V
7cvC5LBeprrzW76lnvblexOPnWeAIfPHfUl0BSKocsLcVBSUnExvldH8Je10VxO71nY8mt2c6qjP
6bfEABs5X0bruw8HVgLEalYaV3lJgJUAJutBRUtepQy8RomoR9fuQcpKDgId7boLvDrOU3Iqm3kf
40seLyjHXsbBRx3ANqvIEVdXj1ZPb16OF2reGh9JdBxW0hePuOU/THQdM1wWEc9IOZj4xSGKcFMM
OsdD5sGaS23v31Q857b1V1eopv3ZLAUqjWM1eKonzJAe29U+qYi6QXNLqkg4MKV3hEuiSkzaG7IQ
3nSH0h4KrIZVKcnqE+BTsbYl03+7Rc6VxP0cpTVvK4nTQjvObQpvKGCD1kzhNchoT8E76izv0Ton
hrfAgTaD7UfUI9iKEPnyLE3kcQXawy2TS2Vmw7rwid6S27bMD3ptvFLDMQnu+RUDg+QFdZEqfXiY
D9n694gv6BbA17srg0qsjufP3sxWuXrVrcJf56nxa7bhWYtYAKHd2qCxfwoxCDI27h6krT+54tE4
GsLMmvGYjal04PBvqgltEcp4Pp8q6vlMrThdtF7+YM1zGAVVUm+ZPXNRHbOm9TbhCc2aijpDXgaL
JWA5EIqVOvqvH89CrNbBcuX+egaqTCdiVoex8TG5wbVu/Q85u6Bw4SAc8JH+OiRT5hqwxpzHIzS6
N5Y4cz4TjhBnB0SyWiNaPAnI5HS/FNrR4Hy6OYOLKNmV1jGKRM8sJGJ95rKbZYL+0riYU/ICrpxN
SlAi1KZkmrqE7Exl0BHT59bPfBzYgSaf849zgaNmwYcE1L1naZm7RO26qlhjEjlNLimMkd+xR42y
d9PBQzl45Z+llc/ehOlXQkd1evOiRepE/DmaP1xka1don71j/XXol2qL2dqUzn600mCtj21XCda5
TdajtYQYlJIb5Wo1DfMk9oYFLsWsQdGzkcDy6z/pnbOygonneaB6Ung8l1hfr5ooVmmgkejs3CcB
Hr8wP2ODXNIqvAjfvgpdvdtN2wDxVD9BZqBkgk6TYqhPPdSuDUNeL9XepgBVn8Cd5/XV+2AncFhH
tfGF92/gjq9SNPJj5vPe4ZTAb6mzZOA6ZA33Spy3TTKqgmK+AMlRcZToUO/0i7CyPaKGs8ONsGAQ
g1OvvojBRGvnQRU06+RUUBQjmkDVWDCPNhxZbtw6Ytsl6OR7FJjreuAt0FKGSgOznkxVLE2otSNw
48u6zGlz6uAlCBQfFpBzolbsW87tKJr4BQH4p1NRSFiMt+elG0HHstiMyjVWOTNGmyeYuyH61ob8
J2bdBzsueo6ekz7mAZpK7R2lYL9Q8RB+wdJm0ZSvK9dqb8IY4ZQ10LclXH/Xysio5zHXME7D/rd2
SOtY7tfikDkEJBQeeAQUCVVdps92fG8m+mfA4+7VIuGHYd40g33TCypVFm6j9abT6q67gRBKS+TJ
OkiYAYQaYBRB8A8+aRUvyHKLn6gtmYCLCo8yIzVfgr6yetFsu6nSQGJ3fKp+s2kcWJu6yZykmmHb
PgrjdTIg1m3yIFnN7EpsVz1nVe0CA+nCiy0UK0NJZiMofUz9o3B4yNq7nFhYoYraFJ5Z7QuUVk1p
oNYLi6chozgPfdff1IY3XbXUSsE/PiPkZl9pUDvVDjlfpcc5VDhiOznl1nIY+cQuBpL0KdE9sYpL
s11NDe5usHLMTKZI2zfRDZ5ADJwXIL3PryGbf6HdM/86e1OrH2OpfbWiaVe2mN/cTPFX44QP8hBm
rv7qd12xNj3z0WkW83zqONQrxITi212ViWkvVBhyTSXRO8PWH93q4feZ/q2aBJx2GhTroZODsFJ1
9dL26hXi6JsKwfIlKvhM5dnPScg1FClSZgyYCb+IA+3CpStChWftYyfgrcjVsARt/EbM7BpHwCEd
vTsec2AaTKMVysDKizGAonsYWbYPRt5v3AFtB3plMvco8lbgzI54DHcGc8q+RIJsN6W1MvgNq+kA
/bcKf1LDOBmDwkYQTnce+TNyhIVeDm+ez3Ram1NxDTIZacegUmNm0RD06Zl+QJ/6CEediriG0qsP
5RLIZrkqS6oCNTDG6v88EqYj9FyWENmWpQ+Q0ohPrhKCAY00/mmFMjjCWhJ+uvGohHXAo8kEOdLI
XGET1Jjyo2xIT3MhN6Cn4OUeDf+RdJr/lvczPs5s0LZpnNCqB7sxa2vqUHHlrRvDO/YOJZlVpYfE
MpnDBPm2dfLXUBs/bep8a0JOA6+IGUT8ncfoFoUHPD600U0b75XUXnuoBirTX8Q0feMuG7rquywb
EKfBxHp19jz76Vk35DEARkGjn3wyG83YerQMgqFcjN9lihu1hR84K0U6f98Yi2ESH4kZsdYz+x+U
i7tJ5jtfec+l2UMADOGz57m+DkZ2SWlHahaeu8/R5oLC9klqoABNpywkp9W+Mwyqz4D1Ja1yhsRM
A9lHzDmT5pTzrtcwp6mu/JoCd4JNCMlcUqjk9NqjT8mBSo/DIMPoS5X9GBLGnnCo1xZgcej41vMU
cFuH1rRlkDnjrlXOeqA9xk26ulio2fA3AFLKRWAsO6f4h3KVQKWBuXLtxd9AF3HjuHecmgVR6tl5
7IMj3xkVGLi1tZpAeDhY5BfVYH/MQ19uuz02oPOQ8vMD14dPcJhSDxz4aP2ThXyta/fZzObvu7Re
RE+P4uv1eRxPPElzZyCtpWg5qYx5Gm1kj1C2X9YjEs376EXc9B4HmC7DDzVgsvF9+zdu2bs4lrt6
IxcJkirpf9Se6a8BpAA3KD3MYL2GfM5j2J5dhScKpNeTqaPV42tmmkEs1TK71DpzUibe034ajFfR
eWtSe3alXnx7nYNUQUtPk/7LtJ7qwmn9VUQGRw9Oe5zCd2+SG/xct6Srf+yYigqndAnRfdcocUsC
bGhYWF6IeiGBqUZWZZD3tvCwxnKSiyOpconcDcq7MNFnCeXXYsGU8710J/Kt478qM96UR/IB8Ui/
SeABQaQj9MnsZq7MZZRs2XUjhSOoaVZpApdLbkBusFtAsiXw6wIHYeHJaF+DbGiRy2fYb7Ta+Gp6
41hrH17Zkt0QphiYi4ksm3JbZhh4k2Jnhv2DGN2DSFhQRUtbyH/Sw29Z1+es5ibo4tcgkA7N8puW
IjIsA+sogmFLl4Wva8DjbYrhPpH2BsyJIbYumYmh/uq7D79cofq7AiGiESjWaVR++2NyiT3jEEpc
xqFBKOhoLl2DmEWcX1e22WtNg08Wll27NvLgvef1tb3uzrBoN06fOq59iZTGtBiTm44kjUT7gXE2
DyjxyvfOtQop86cWNIKW3mibf1utmlCKGldeCj6qEepBMfjnOPmnR9muj5GZMk3n3ql0bBrhJpuy
3+D/qDcBb3vMRioRSSiJ1ZS3sU9XLthWxk0A5acIiHCH/aOjNGvhF0+JwIgQckboAMc0KHORfapJ
H+UM+7amY2V3yyCu/6wSV2WZMxDQzHJWVHIfESOLo6ZhxAWHMDV4+brU3MOGjtZBMb3oPCt2b/cb
2sg9ydRodSeMr66J5qTTYBAM3bYfoMVGApQPHoptrsjFQvR+mhA4yGj8NoHzkirAhiOKJSIlgOsD
I267Iu+pw+IZpvbHbF5pdbxaJMr9WmHFmWxMWG7rnzKEzKnF1dNQje5emq+xJr90U74mtfWVlH24
RrkpdSvZgLwFZkiBXtsx8IeR8RpEpX2I4m5FzsTBiePfBvC4hlRAgZKY8V2fniUtODD4ulHs6pIf
ucnCE8YfZHftecrwMRdm+xIN3deQjPXR78pzFsQgpssQSVHOxoh4QwaJoXBjTAmahxZjHpoRRBj6
TPQtCbnF2JSYPwF5Wzd9JmVYOGO57KXv/Thmdmwh61gJNrymQGkmAb8xY1nyJ1ASS+/m62x0SMEh
YG3p2wbIlhHCZNhzunfjvelw0jax9xSwljjkvbFJZK22XYUBJW7e0Ji6m75j7A2UJmLQ8ePipeAi
r4yVpNBkFc281BIFfQvTO1ygAEZxUoF07U6uk1qrUT5PJRCBqBCvTcQEcbIsiCt00bZNn2Q+8nl0
YCfYGxOLf1AQGzUJbM5Nq70EZjGt/HRiqOajCxgZmQA0+0z6HtpttYMl0kHkDrS9QOIlaxsBeraV
objlSflvNJrdCBKB/W3hgBU2LBvhEBINiavecAA9k1NfuXNbPPrFijY0EOyTI9C/yzgLbmQuvBbN
bKXGUrkafHCh1VeVZiarH/uvxU4g0p4veEIZWlc/iUx++85Dzu+G+1J3vEXsn3G+ISEa8VL1QfPk
Bx92VZ0c8oergvPUpshdIhL7EO4EzVFnFszonDKAczNiEmkCBMAX+aId8SiFj0J7jYLhZifsJbtR
rkVJOhk8VGeu71fLePSzlY/mAn0XLyLiq2PSDfz1gfNUTgGkPPcYUoouMfq6SE59WtUqeCls+9XN
UJ4wxvgjTWYZMjQOOL8tOd+AgfZjBLxRIKvY4jjFdyRqJKqO1y12dlm8VDHyu8DX27WNci1UyWcT
dSfN4MwpU7hlqYn6GS0C47X+MjBFwKsHCUqP6T1i6HuJ6T8TJMahwx0LOQWCqa3fakf/pzfFS4gd
/UmYkAiGKjh3mHclEHxkD34NIKX6F4nkUTgfPOxnb/6F2J9v6Fbo3AELpPWby+gXwQ1pcEpgYc2a
kc01rq3SeR8Y3s/tGfYdtFYRpH5tCsDRyILORPIhtlWwKQYuE108xYJxMI5TqKQW2W/YdkTaeUvi
iuSmg6HB6mlWFTwZUAoWuQcjTgJesNCmy7K+5eFQrMp7Y4/ZLg0rCxSyu2sCskVHUdzgRpKd1eMX
iPgWOiQi63gkYcYeqmPO8HvoGblrKQOZCr0C4OF+70wBm3j9meX6CG57QsbHBKdnaiE0c90HZbbS
SutCp/HeKKAYhGzmGxiSulNSzSdXaCMTNnf/zKTuL83RvKTjsSE0dSS8kukBkuWEMYsjH2aPtzWq
nvipv5ji40e3mT0APGYZmDUE2LqY2QtOzMTSTEwYzlfd2T/Qk94I9UzOo0I6DenDbvRDY5DA47om
/oBgxmoyQNKsczlyI1DnNYTKRB8eeheHMNQl8gtyX5npG/mzDs9uNSbFV+jyNrUV2rE8J4RzGNMt
6YKAAAraK80wl43/F5bxTh/GfI19nOYIESCaKwcWMc2PwbxWoJxe2A7bt7Anfo/hryYaTGQjdjzm
t2uh2M0LBtcpzFwaBbyUJM1ZyyKPryqlCbSt8V9DPvUyZovRC5AndUp4XZHEZCJIwlNdIrhJVNqO
bb9McQLSZfXtk44DjiqWWy62zE1LyhbOPVAxzrxaQ/XyYQyk7s5GWy9GwcjKkmBsdJIojPre2VoD
nz3+hTAHA13WWoJo2cO12V5IZE6RnLmIDJCcZ2F7NdDb1xy6y/+5VWlaISlWHyB4/pkjeJkR/5FB
/TLaqctCdNo2Ctt9kprbasqMdySbM2M3l0IcDY0GoFR8W0hLX/EhvBhsDq9Bizoqn8WiJJx467Bz
5MEO0TzbqDdcAgLSyRQ3RzMbtqXkMsQhoAF/1OSb06rXwYBhoDLuOthm7Ajr6SMcSE4qWZzPTVsM
CGcMVsBX1nQHHabSoOYFBnnCi2+nP5XdnmSDXSTOySdWEP88eL+YFeHWUBYwcgdYDdgGNywAW0ho
JSm2OGBxbQSM8UwvR8TfXMmsQAwg3o1wjmEKGNqy63hLUL25EsXzJHh0kPU+AqgaTCroI1r0oVM5
7DmCJCCq6ZWubxk0xQ9ZYcGGq9JeC57OBVy+EoEJ69tDp3CvspbzzAHZOj5TAhGYJlpPGELalfKy
N1+yM9Zq61XT5qg7E0YLQKifUG9PnVaJvd9QUZcOCFiALucGubChm/A+wm4XmNYO4YCkAituQrPP
jdsdSw8NcMV4P6j156KNL7YL33qg823zGNhQm/9zu+Ba5eYbC7114EZy2aX1h95+SDz2ZsPLUCT1
uYeOQ7RaaC8SjeVyVKTVgsJNEc4d/+JS50Irv3uREezisJnHn4tozvlKCA3H9hL/yzRrnZncEgj3
XEqbfl+t7YJHJirc26jyz7iHDKfY06KG5UEq+vGpc92nHqCHGfWHpDM54hjEpQ58ugZMl+2gm88m
4zWe8+BHDRRSUGUXeoRjpf4VXbnNo0sFxGRJYNpBs2jCRqaF84iGytz7zuHzskbHUK8Y6TqO/YOt
P4HsTCjoOLLQc9ChEoP9Xdj9pyniK3GXEQUrl0LdIKTpOg2bBK0sTnjfqnmuXrqkewxB9wTdER2C
g3mob967pLnVIvzowRPh0sg2LtZSJ9SNtSTwrYEpotngXxkbfBnCBE3BgNGuTBuHrnfWqmwFMJL7
Nqi7lQiLbZZzjpSe+WoAWNY6UkcaVoYgDYyZQsWgb+CaX2uyo2pBVLBkiZ2tU6PaCuTyOMfY6Zqk
TzpVeDd/LZc2X5HYxcEGCjGdU4ciPLM5DkvTAYZicdSqgMUGT9xkoyEqCCdbGgHLvwZP8Uh/jboU
qQmDpcqbHoQxw3Zl8tqYer33AE+LmH2Nsn3gUV71XIi6AazUF3cZ38BH7HOnOZqp169osIFpSu8P
+t5b2TFK1gJ2e8kskUXGzzqQZ2ntSjDTkTDugQn2rFHbSXALUwENa4Q+atdG/rCDO7YSqWIHW7Bk
qVJ180L33blIz78Po02KiA9qM9efWr05aAgeXzJbbHlsy5WDaXOJ+R58PPLtVEY/RQCjorZ2Iauf
pd5QKk2SXMw2FhsjM/F7mkzjCi05mKLy7naPIkdasxK1xG+Hl07o2h7pRWPPe1QDKGle058anrtR
FOb4TZFWKnyYhmJZVVnYKLRQPxhNsTbqytkYBOPhW9aJRgKWZ1mv5Eb1qzrqQX0b4skyknqjSjJX
DDzauAEVcpwCI+KTyXXVFUV84fhfzxNFc7DfYr1pr209/IMP8kv/33LfJG/BCEEpCKoTsZS5yHAT
hOa06grIDp7m8UqYDovaNqRWsMFjTnW1tV2UnUFkXlTnQ+3gP7fM9N2McvURq2F+ip2tx9279aqy
ukZ2u87G4NBML6FL+J3CcbCOQyMmgCuiQq5Iz6tEzBTCrUzOakbLFMo/Pa6nExAmu2UlF+RNttU0
6N55kP/FhrHt2Le+mfV402ss2DqKkKWNixyxjUu8gJcowmM2fgZJbYwyJn2IPA6OOLr9f4ydx3Ll
SLZlfyUtxo16DuUOtL2swdWa91IEIziBUQW01vj6XmBmv6rMQXVPaMGgugJw93PO3mtX1sFP1J05
IOepowKHwWifYEKtujHWWYqpYZhuR7ohD0Uuf/ixQUVmpxvNTtNNaVTvE13qo4+J/fj1L6KO2OtM
xgqA5Dnb86dptZLlTD82Aqkkq73HDMUIWtLMPYf4WRQ1baoOrc3ZjZ7+zvGD0yiArA2i0lcaPQWk
wQCvkM7Kddu4DB1L9RD69Kxbw3bZ/MKtDDYUw4xVHIAQdlE+yqROV30aT3s6pjdNSG4ER1+PCC4E
WXFMW8dpK9vpiJDXJv15++23//rnf//X+/C//c/8miejn2f1P/+bz9/zgmwPP2j+9uk/t5/55TX9
rL9+6n++668/889HXGV5+h+/5Ry+V3md/2r+/l3zo/mf38tf//PRrV6b1798ss6A/o239rMa7z9B
MTRfj4HnMX/n/+8Xf/v8+i2PWOV+//aetwwH+W1+mGff/vzS/uP3b1J+vU5/vEzzr//za/ML8fu3
9Xv7+pFXf/+Bz9e6+f2bpux/4A62HRtRjQFMUZrffus/v77kGv8QUjmGzdDbdJhR8qUsr5rg92/6
P/gfR7lk4NLy0Q3r2281LAq+oln/cF0HgDI/IEyTNqb57f8+87+8g/96R3/L2vSah1lT//5N6d9+
K/54o+dnZuNocXHnSMdxbVfXCTvl6++v92Hm8936//J8zsIO89I1KXUP1LryyLOw//gweA6iuH99
/q8vF66sdvo0H8AQMH5PMhC/AonK/Uii8XrIXQ3za0uGSRh5R1kU7h72c75nummcomT0iBto1V1t
EnpMoVs/+HMyoElg0nPiIGUKmQS/Gpq6AtrNf1XwW1QwFzKueBuT7CfikmFVzYKxJnLSazd/cA17
M0nGofU0/AjykVujM6oLzLTcgm3dbom7zY9//l9dXZhntYSRYLKbmuDPz0CpVZfUFPLYgNj540cR
F+Adb1CPqCq/AOEPAJ0zgjqjEPjjs68vBGOQk2aYqzNm/3H+1s5xdv92Wf353v37e2U4f3+vHMFr
b9nSNefryZq//m/vlW1UAUeH2f4MjX0VwwHAmkv5VAbtJvOwzLMYIf2yxrVKEIYGnT9s+P6IlX8c
T37RPKZzrzAlQf4ovYC46LRFgSimcBto9cXIU2ut6RhhfJ0tAvqIsUX8FO8QvrJttCRHloW0mcW1
d//5mZncUH+9Crn4uRSl4+q2YeuG/ddnFshB11mImdPCvufkEhM2hH1JsqhtwXKM7IQKIEtKbzur
i2SDDBqAnjC15y5SW5nnR18nlgJh32ftNOGqrBN/08TUvL2PSbqJk3zXi9TdAi82aZJFaBj15pGb
EJKYA0cA0gRSs4FeEmJmJ0pf/Ar/3lDZD6Y2O36LWt/Uvvmrmtsg/48n/7db0FY2By3p2ugWpWkD
NPzrk7d8wndUj/gO97LcWMF0GCry5onxORlSEdtQCuqMOnhpShFu+xfSLnjEOQR4ZMJ7wh+Tg9V7
W6Gk9VDUab4fDE6bQYX7KE8HDjIDvE3OyLomHjT3kvm4S0vV6cupIlhvSI2RMT86os4aH1okZuv/
/Pzm1fLf31zXlpLFTCJvEvoscvrbEqPwXLZO48v1EGVXyTx/kya6eTbM/BJlrcOAalqXZo3VQAQk
k4Gyr6Y4vNBaa07J1LzAULXxEDv3dhHS+HBdAqGo3peamFie/DQBzgVG0ckkL4QVFs8x71plAGXF
yb6MbEIrlUn0p8CTZPcQF4RxUEW5QwqVXlPFzN6FWhn1yVyli+HaDybArNieGVyavUbz3+AMqjkg
Sd+uNzHn7VVW3GujGO6spKNMiierv59h4SpIhytELvpuuNOgE3jlouii5pHr8c4MmM6TwPBOt7vc
TzgyglJHcyL8Ee74HYEU7gpafPmzjfrPRssP//l9MNgi/vJOSNOyWT1cRwomiRJU3vxO/dsCohmA
gGzwL5gh6WC24Sbk6LsvmgPMWQofCXqIPWnRj8UcEwzTnqr+ELTGB9MuCgPBaZ3mfLE0YNohb2j2
epRs+0rZF4v2hAFDsHXlztdkuxzREKwGiIGUPXPAlYtWtw08TBaTjg+aYOuFRNgm7EStW9P7nEao
iYUO2N5LsMS6aELIwjsJOfOciAc/G6peTx6KBMARF1oyxsYZyQJD6XQth1ekTwcCbnpkyaEPRi/b
jRRYQDPaNwQp28iv8oOZhU9Wiu/nakfWrM/FhkKbgsU8u3WtvSty3uMidD4jXPRLq8bzjM1rETlP
ThlqBCQ6aOHC4Gdse/WWdrgYfM5eJiktngMYntxlujVTnK97jQAnvcyujUd/25dDe8WdhncrjPIN
syln2bvFq+k50X6Y0DDVHW6aSdT+vmZ1QFVsdYvSq7tlxWQWRtCHJRrqudDfBfCbV/qs4HLMCL4b
CO+FHmkrkTQ0cAKJQZpORjs2Gwu7Gw7HBKk0Mh96CsB4MSjqaEoWnJvp3UNNIAmdo2gJxihMEY9w
P9F5ccGjzB+g3Nq4HAn5bZHBoDZbjiYk7jaE+WQw+DCTDso5tjRde4ll8dx7COMZV3xw6j70tTHt
LPmg1BSf6JItI9IFN0wbzpHuoLvOUpMWjLc3x/xg9I7am5nAWGPra0vjJfD1aE/iak2SfLXFSI6t
bAjErskjQG8DbBvDfGrKTmzoTfJajf3LBBae1d2oVz72P8fdjTlZakGhPeRe45wqUDsAdROyHRLb
QpwE/FsHZoxGl4VJN/pi2dstlphMv5V2R4/QktQ3EvplTD5y6NMQqxE0aDrvLyVZs0Rms/dMnGG4
jM+6P2irTFxM61ev9fq1alB5eWZ4qECnhrOH0i+frS43Dslkf6fpDT2G5oGMB3WOgjc6N+OqGs1w
mWhv8E8oMzqkLiUzsqNTqlMXmJylDHqhBVBgUHf6YSw7ojkNb+sBmUKHoV8lnQxe2AqF7JzQFY0O
wBC9WmtDeCBC7iHXwub89aEeK3RtJlE5Pbd9F6QLoXsdo8UaqFDab8eJspGExkIbSDLj1MccGGVI
WJprTk0WzIIwX1X5qavYZQtn0jB2BcuqZDoKcXzv0KFY6Wl4xABq7NI4zGi/RWez6V6dZurX7GKL
lnzBhQWtCRBU+Gb02ishKLwvxNlMDfOmEWvs0ieDaQfm9YHxjUeizYLB4pW7xqMRERxNf0doYMW7
TS0W0Fi1yIw1TQhiQnkcIuakcUUHzgqhwXa831aLejgxGK3raXVxCHZcDh0LTsxjNoQzIj5iAuc7
brkMIRLjhqN9bdpgvJJpR68aMWqC8YbQDJ9eUaYGIoHmhm6NQwiLYnqBf/7CHOIlC+P70XXh3PXD
ssBKsvIjA4s92OrFQF4yFbxzKqa6mzPRtwVb1RIPmn0fMn9wGQlS/HF1ktaxIqYA7JSJ0sY38EVT
qg8L0JWE2sTlMd3Br45XnvbAzP+dIgPUU0X3GrL1jqM1LaHhKtqakRt3Jm6uT9jPAiPJwQp9Yoei
uNyUubsNAiOESYKLma4KKVmQws3W2Tmk2cgRITA+8upslPW56tyN58TaT3vykVXHBzSa/alDdFRT
tAM84WFaQ/xU5/OBw3LEhXhf1EpQL1T3oboa54rTHE2HyZqktZTZRN7wFl8Tk9kr/Skm3HZ4lxCL
cPHM4pGLBZejBxbUtof0PqhWIkc+VIVOsnc5hbcuSFq4zqfC0s55jXfLC0wYFDAPZpWdOakKGT2L
co4T/ZbVI7CSceka1nACsTJfZ/LilSq85RnLe0u5QEck3VmZIks8ouurnPBky/GaBWlzoytMMJdW
n78+Y8w43KGaWBg3IhYPDmPWc6ZIph5CGgu9dMd957O0FzIhvYEnNEmrv2ky6G8ugcSaoS3buLDO
BmnQK49lCzkmuF2CUWhEuK+w17U7p9AZaqT29yFl52lLEzeBHm8iFNhtagR3PGxxTXBwp65e3JUW
KiNYNcxQOtAETTHdnMLCWY48ed2sSq0A6JaRAFQLsQIDn90QOCbFuCJkBVVa9cNLkBrTZYdygVbw
FgTjdM5Hd//12VThv+zqllztWbqXcVZfeRPWl8KT8SqejHIjRavf1MBJdBpJTPv6tCPNB2hh0SET
ByzWeIVazZ53t7fOtos+qkOceyM+BedzgbKlp109nDODa7Cb1GsWSbEeEse5EhTDLhXQChsten/W
zEdPxR5tgnjzQQAUXOjIr+oLMqiKHGpf7ITE2498ybq3dR683oz5xSpDrAV8P1N8EaTeTRVQbsyY
2wpv0ga3UneX+njq57QV3QVWqkyEgUUzvAb6UH2kRX2MgurdjjqIkQN3NlD9TZSbIWrmwQEyAw+y
oAe3NiQYMDMEbDHq4sPym1sLOWdduYG1RUoF26SePgy7DTY/gDgQ3K7lFxygISewqWRDwEpbhvzB
nmCtoQsUSiCkgmZefUQV0FOpI2nkLzJSkYa7dvCzLnK7Jm2EMTOwQgn7ZrqKNCq++zqcwljnEJJW
br8RXnfmPJNvNd87aIMebLQAgibIJgwrNerAMMPvhFQuJiGABqmMsxfdjKdVH3jFOUlaZB+uDNY1
4o1VU+9HLUD9R0DgoUiXHSkpQB44ZCd4HiXt5sfcbpJtq0JjT/lGxzPm0UYSLCTqIaxzersI28y8
L6rz5FnRux4LrPcRrh9P1QWbZ5HxKGvJZe8ND0N1G2oeKBae/mjmOixX5Ae54NF4/kurmvdI9R/W
0NRn05DVSXgKWSg6+ysAjB9mJ45No25j0dvfrbb41LLAODGBn/VlAhmV9ZlEAaVuZ73njTyH3rCP
O5r1CmEQCCB3rbWCTGQ4VEOVPZaMxcHRUjjmzcNgKNTL7lNkVKeO5VN1nr+0cARskkKhKWuADuqr
Ki5e8Mf/QDjbMhFLxLUI5HTNh5Rue0wwXEfwyijDYFtCgLqCr/CACeM18ZAjE73brtnx5mleNF0b
vw+vcoL0kmb7OIa89/WXWjy1V+YrjJnY24mKZWSr88NAXTcBPPdrz8WLtRhxstHn0L/akRinqb+Q
aNhewiglyMofYUtgBwhdIocnsl09txaAQkz9ZagFzCELuQ9TtBNzVhGiClLaqpXNTenqODEH5U17
Z68++/qbk0HcGSx9RAUAXxL8lZUI1v44ehnK9HtvcGjJgZQupetjXwuusctSVEQzdi2+M1R/KVZV
kRXIa5jJohi7NUW56jIOBWOymzTwoQhqvaF60NB7xm77ELJ4qBrhT4sOb4YAbswi+5HSxxiy7g79
XwXKtiBZmY8sRDBFNCTg2Rjg+bW+BwVcbGs+IoZOTph08LPDtLtjg1vK3FT7FFb4SktuyfjR2S5q
Iie7c2pbgO+7KLPJSHt1zz4g+WVTFaA3GL82Ze1y1CPJa4x+gXXbFlN+8BS62yZ9qaO6Xo+Dy41r
g7ogs9PPn/q+TA/QqZGENvV1DloLDWzNbNK4Vbx3m7TCOUWZdQ2rj8LnwBXOTaFQ5XBEWLY+VQsc
Bj6xICWMRr3sh1sKgM0MgBTVnjw3Pa4OgsJ1xWHLs4jg0lKHeajGVCF60YP6+0D1jIU2u2Su8Uaj
7ifco2UwKjysFBWZVZ2igU0Y8hiutupYwilgKwGYnoNA6jBvT9a50NW5rgbs56P6zF3gmvjm5qrm
MytY2PtsX9tgARpde3YaXFQVaI5FQJeHdVKnANSemLZT60DM2diEk4xRfwVMepq1rqrmlpDuAFnM
aa8xODjb834lAYmc0j8x47CpK/GD1uiBC5tGJYZcAvAY9My3YV2Do6QkJ3+jH5gCWsiA7XIVxMWw
NtHW9F1VbvpMXIWFcrCM3NcRR6FKrZ9pV+LDj7I91PON1zPDsNDva4KwmLIjmUPdaB/tnNQTay38
GYF4ZGTyI3MeoP9DIes5hCWuwn+SJy+KQKHaMn+WQmAzNtT72HY4SmOTfMUEi64P77zVH0qPPDKM
SWtbvPt5mBJIUH+HvkRiUbLUR/kjlY23NDSnWVS2cQ4l7g1iny7QPc+N4CCPFkOreYUItd4myltN
FrP9KsCooSNcC/LuYzBDcZGG8ZzVZXhgUUs2Wj8zAzwYaU40XkwnRm0hwJbY2T6MqDk6N3vJSorH
Uhn3UpIdIXT/SboWw7QaMVUBm0TVeLaTxE/ZFfDykGr2WYM/2cagEu30CaDctmn1n206IRWTv6q+
fDAnQa64b27Rrr6NM3TCL7h/3A4ZhCAyxY03VBxbFXgXoUMgUQOSYmwqYGqSp6lS6Onrol1HHXuh
OUOHui7YYxXojIB098Kkftbts9EI4p3hAttx/jSTuQnViw82YjLGXuvBC8Nt1cQXVDYCAczo7WX2
HrBBLblCXzBgYP3Qj5WlnN0UCG7xhn4kOOSXgYka55FdXCVv5pp2EiFGPRk1QX5MhPI3bVe8o6Gm
qKx+lC3kTdMblp4SP4h13ncae8jgZleDpBH6RvrBy+dbddgG3PGe1ZCj4bMlrjrW5L0EPqvlprG1
HFJ1gIOsndi3AGZAGC4QDIhG/06a53psVIq9q8Qikphb+sqU7GGPJD7N+oXPsLV3P9wEWrcrxYvj
nMsSBxfwpAkjnnwfYhZYv9vhiCOUb0IDN5r8jFXSbQ0kkCAd+nDXBhy3QGNYvnwyXZsNLVp6zpRu
zRLxUyNZSmt2HJR6MFDFG+ipnzE+zlVrxD/6eth4LYcnPwJzyrsJOHb4oGmI4Cti43WpqkpMF4RY
Z7sqYfWnkbMvXHRGbQl9rTfGs2u31MytdexjWprEVM/SVLCoEENrrNggYaBYG6iIOHMU8/oQJxzd
csoB9vj1qDloNEaYybFlYavPhkNdVYo62PU3VYRM1E73Q7uZZWWnKvkxulP+FOumtqjr5rN34S6E
NiiFGLLwJYZoDL0MhuRkTWsP2x4VW4l/zyim+8osn72uZ2TtCJKUWTp2kQ5LnlyItU/XCjly/YRM
ukMNwMo9gxsxiVJxG65/jWnKd2OTrzU/bnZ21XYYbtWD1tDE6sNqI6wGFYQZbMNaFctOH6nrOeEs
Il0jKSSBEpS0t5Yuz52el7xNaAnAf+3H2vUumRG/CaamY2UwMmWYytEsIpcA06EbNjuRMYp3Iqj4
bvAYh+aHkcFEoLGNEqA3t2GDFGgkfJ0eAi86DYEIbeyGkPEd8t4HN/WDbd6gEi81tPypmW3pmBab
PtYPGFdJMeEVtALgRal4bnrF3tziIYbJAoSLOfQSTNSy0oRax2jvjx6nGdXs/JC91Z9oJIHHyRbB
62gnCO3KHqF2On1EBk2MvIZPohporJyr6IhB/565RkEG3LEkGneRqIQFX0EIQAdxSSFurtqW8Wo2
dIhi6EkVY3NFzUnm4oDoOqyqzyHyxbFt6V9kUwKWJ57bxlG1DKjXllgZF0TjorVLNvhawUUkzS5t
AyoGNmeSgO8bR5xMAcXLtIBi2KQFBQzHFx1XLie/gARm6z4r+nYXvMVGHV3mXIZVYYb6Oq+c6j4b
IcXUOatiAOGvVW/g7RH2TMVaAMo9Fob8tL1ZMidxFyoeo1kc8VTsjB4PcW23Iea80d+kEDe476xJ
HpMyOXtBiIBQdzY4Ls55xhS9Hu6GsCQl2b+WGcuKdNqGQiciDSZQF9eB2UZhttFL+aM2uTvLfHjM
jszfAKfWdFdVmucbxjorc5xF0jJ6i8PUQWp6ShBMD65NCuL4HlaTRNap4YRBOMg15/6g1XWwYpRr
KnnWo/zBI3wU5jBuPVQyKMHJN/Us99fgq2BNfLwVqbfE8h8td2IF0NQCFyEWFK37rCLa7d4DthMc
JUFtnnJrDmIiNrOHUDlko1zVYX6rGhtZZ6q2hAlqy7y1fyWGLNYsV1CYqwMora1XAFMLMFsQ6vWi
5eq+1cZbIvj1PtvdLp8YTXjhg8KDScbduMWi9iPyoTLSmmzsYasmjxMYPnXDDlNmSfa7Dw7b9cY7
kF5HDP0vGEh/9AM5exr1kB2TAZ8Yn3nTR3sxdJdhtrXraAOHipCdevABQomeesk73ztKXTVzH2CG
Rv6TLiLiy4j8uLY04xPxXtYZcIJIR3zuwfWiHmefxFWZdIW9yfT8pvVhdHZd2e2SqX/weyab+iiC
FcuhtwqoQpaqkGS75yTAiOnFgdwWjkD5K1qAmm8zB0B3uKpc1v6BJqoZIhomabvjhPjoxuWjzdW2
8EgwY1yTdEtEcRNnnXGiq+oMZgDskl4fRuTa5JjYYDbYjk8d5c4dw+BxM0wOJrmEnVumhbEJ82jb
ucrcJfUUbWBjdwgAR3vb6T6OhrbEXZISNzoTL1vHTC41waS2cJOTp6PhLf03CxzlojIgbZJf55A5
c+gwRFHocGkaUWDvwDGNfkmUh6N9d5PPfFLxukcXvslalFP+GGTbBktxLrxD0VhwXwXj6tJuMxSA
rLdehNBuoFzQvGYLfB+KS+PIte/nOiMQlxjHsznwv6YxqbVvZJRKjHN1ayhnAuE6t8SMb1VcGxTd
zGxHMkUXFHLXmSoMVz8gw5Y1glFIonUe8EmVwAxN2KpTdP9WB1PFHoYz7KigRHHkRVeQg8FmsoVO
qHfGopcSza6qmazXsRfITS+MnSksxkFBnQGdVZe8rMSWT+6C2QA4je9TFwVrgoNOrOybSJUOUsn2
E3UYhBDD3k1pcRRV+lZBDmJWyd3qdgC2tKFd6yXKnNweaa9mZwm+64RdIDkxRSgL8nzb744TNfss
aBgGeo9toB/NAltdVZKGWXNk4aAKJLVPmR9YPmLQzMnwmtBGh8Ff3eGIRV1VD+M+m0ryw/pU24yB
txEY1UxFUHPXNw2QbHqcrugPFabAlQ6ta11IQ25DEqDcskefCFHP8Q/BIM0PTVf3pUzXAV6cIc2K
VS6xIekajB03FWcSHnEnFFm4tQRKwTxFiKv3nLUq2FeapRSwLctGbz3aezorNy9IOiLNuwulGzJO
Ld3VU9auTHUbXDXtpB9AAs8xkjhhS0kMpqexkO23mf2STgKdLZkE9mQI0rCQAjkGaUem/r3F9L/o
qP63lPpbzqJ0WkLFEjqpc4BFEwuvt48Kht+6oNS2tdwH0GhA88pq2vVI11KOOSfW55hMNlJA49Po
AuN0HlU8QJEYODEZc8ZUmKjnhN4WDnr/rnQ4ysu44NoEMWv2ACxy+IduWTI0c9Drp0PNWIw5AaNa
+LM51u6Q577pLUT5qL2NcaZYeLm1R4+3T3ppgJIlqkkz0nuPNM2T7EZIkLF26xN24v5GXI3ajZ2J
l657nynLy6QuD6rNmYNlXN2y8lHdYbwbR2uXWB6svLY+NcL/NQQ6ZGU51btRtS/8moyb2OPUwfL+
pBkwJj0dGR+WdPupJ1kTrblNeoWjb332LX6hRWuD1vB27OOHwAOvgiEi2adFeYk68qtgq9AU4ng2
ByPZF9BNwxafY8b2AfeoSaKHyv9ZUmwsM2l+7ywf/k5VI6+sNlnqqovhA2YZdS4tbq+ircs3SIju
EtRhtKh8fqI3y23UmNP2S7SQcogRZm6gpSfAQATKWoXTSHqMnmhrkl0rLms4RslzlMTlTzKpkETY
M9mypuODEy3WxaGt0Ke1INfvwdSfpyDEasHIZWUguA1JFbtFQs83TQQ5o85C49wFBmNtv76TuQfs
xRNv3iQP7TS5dJpd544b4A3PRw52suKk7rHVU3hDtinTpn9KoBF2Tgjclcv0nNFxXRhm95SFkX2r
SiamYVDgrAJ0+4O9OOUJHkiIH1sYmxlDiqkM95YaHsZCd7Z4bowVJ/1pKyrgVW1jiVMWuzQKeERL
gKj6jiUrP8RO5xwz6oNtjlh/NVU4V3tYNPckOh3i0qfu8lloXJE+Zlw4FnnCbh0EeLVQsyX4nBNR
c6Na0xWIIGx3zz2YCfniRo9zfeRlqOjZiuEeujD9x6ykzk6nTceqj2wofNOK61B58tgapXVk5KbK
NDjT+VEwEA3xFswfUuaqN3LiOQ+RfEmWAOlucfU6oBBdl0P8QJ5of6AoYBJStME9VIhqj66dTkTo
2XR6M56WyuyHkVGPx5bau6G7bYIHLXszimG4Nm6sbuUUqLNioVRMMRgRZfw50k9OXx84lucn3+xH
Lu0RaaXWHtMKBwxYd+TMk33XKQOqgNn87M36tRra+q6ZP2jQNO/Sq8nmtjRhwewDF/qkArR69B2o
RH5eJict7eiDOxx0fVqyRYsrbUGkOiojGgmSzJra1j7QWT8lkol0FP4IBV3mriFCcRCJvasI1d1K
r0emJRgwCtWe6Z0yJq0kaeMlB76onxwqH8brbYomCT4NLgJdQ6Pe9/Eyxo5+30n2xFQiFvHNMzaL
dWChNUgV/v++zycAuc5rkVTxwfQxwhVDa5zNnIwlJyTmRZmpeYlSGlXoWKCfSKY8U9Q+R0zRRNrU
ONtmKIvrovLwaEh8iYcyKzzBgCPqoiKdVJHyvcsMm1YdKJhHGcR3HKjQa/sQw334fNuRM6Pdpdw6
5A1EK1iNBR65NnyUbv6iT9jCpxa+iyZjd9eN+kvfWvXdwPO9mGn32ifeQQdHi0vEqe/tBJVQkyfP
zgz6yjSJJsOu3Du0CO4mMPA4+GQ9LmVDno1UMWb0ilSUcaAX6xZteBcqro4uxC2uOT9FwqDajlmF
uZ13fZadKyh927YC8oLC3j6aLvufq6f5sbP971M9nVHNFta1syJyF6QBZrAl0E2p4X2WzEkrZPim
uhSUntkcVY3mAwrMg9GsED9jHoedwMRD+EyByUFENODgDm2NB3/o9UcxPlhlHlGj9OXFD4M7JWt3
a8WBSTmwDwNN7lEGHC1b68/KLzinWTgsBNLaR7K7McQb6VkJ038Mx8867CFH2Lp+JxMkLdKyOTyV
xNII7X4oS66uOLGeR6bjC+zmxiktJ1h7SYY6qkgeikZyOjaaa24yboUxcguB+iWGqzMecrhIM/D+
5RA8YBoMq4JgDQQcDkOGY4ffaGMp/T1M7H5rov7fMxlZ5kkbrWsdIRsvOasZm2+AF21rZT1nqQEY
lmNhKAakhkSxx2ghugRYfKYPm1qSvFipDiOd21J/m0FARMX8n9kYerCWXzUCJ361LmCYAad079AE
YciIbBFUyi036nJPz12dYfsG6yxZe5mf/fHoWc21Q+xJLswgMuy9r1s6ojCiByOwpQ8OkcGTwaF0
6DhSLEXa2jjsGTIIw/dPbksDVHj5DaH8UWvIMvWb8d4qreEaZrN9Po3NZx8r7BIRyLajsHiUkF/W
EeE4S1PzLoE7znkKlX20EbncZ0CkKchY/gndnKboqDne+NIF5aUto3NAvuOaPOoQeAE5y3r3zFrq
3I/4lDYtDZlDMQ/wBwT15IlW5FKpAZ9Xe8rolt94woS+kygM2/xuEu74wAt9MBI8dBioizOt6JhG
LfFC2KNBfXa3MZEfHv2SVyZseN70ztnThr14hDheRR+aR3isd8666YjDWeAAWOQDykFDD0CbKF2C
AmsOSOCm18INsN1rjKKzsWGcBEySOVzOyJMk1z//ZRyhUrSbMCkY74hU4rYT4eOgJHmHbeNsIgib
G9x5wRLhbv/o1TVAqja2rqPqoUQw9VyySvJjjh8e3U7U68HEs9OmzlYZLdJ/cmCZsu0Ts0zejIEm
hJ73bIzojTEq9RBAkm58IdOgXI6W/2sakD72/ZQ/g4JcFkmDlznjwerx0J2CkUs/BiK0gKAwXKu6
DxZVMRQ/nDB7H1qB4A5+RtGr+KN0hv0YVi8O2/8xcv30rq/kizOqR7bc7rFGfboibuWDYaC+6zvL
veglwdJ5EmyTvBG3YQIcXjCEhYoc7TvzexUY02sfQ/a0LMEkCSSyalLt1Dn9e8cVuKtq/VGDyXbn
ST04EIu6qzsEaDmTpscyCby70vZxp/CZJsYfX7u04bmkj8jGP9Pq9MnazpyVGQcuzUPQXYrpowCi
0ju46eN+qPYl8+uz54h0bxgM69EN+fWKzZrYocjJn8uxEVsPJFPvzXM1evEPnfJoq+WcMlVaoD/S
tb5aT0DfzrJv6iUKZm6/Urbu1jf6+m4snm3WpkPdFyYRKCHMiRlHxbB6j7MsOYUG+yNQ/ImjW5/t
yqIgM8k9ZUYbApzo6HBlLsllRulUJ/4ewRRs1N8l6hBbpzctk74+oBqkok3ScanTElRG5n5ns9m0
9bufWuOpovl454yhRXVY2KumyYetX0LUcEgobRPOKmgQ0uXXOvz1ofaji8NWtfs6R+ulWc7s02pb
Rhr3u+O3vM+Nu3NA9cKfCsdrXgvyR20bm5TkGiVgpZyF6B4wBUSJIJJK0hoR4RG3wcWztb2KJhDh
CVxrXy+LQ7FGAyLJzP7cjtZTTFv07ARdvLG4eb8W4jghL/KPxVavcFeMWrUBW+KdHQvEJv4wpue9
eWER4CyTZq9+4cIJQ75iZAGgrRKNQ1p5T5Hbn70GpKkeyHpR5dqwsvtA35vRmCwYcaSLr13Z1RO1
ChrTnDfLdZX2Od79q0UffTObvmdS3YveD/Zr7Izlwg5huMkqNJ9T0nAIoSr6s4lI9UnZzsZh3+Wc
1QxXreWtdqPmKjo0DY1g4l9U/4e589qNHUm39KvMC7ARDPrbNEwrZcqbG0JbW6J3Qc+nPx9VjUH1
HkwdHMzNXHShC6iqLWWSEb9Z61vTk81CbJO7ubEZ5SSepwkkf2c9w2e8aR3SEQMNc2TN8zKxktPQ
u0OFGgiQofhga91GzEDZOESzdvVqJtpz3jyVdvDL8ZhpdKQ4My3CCdli6iIT4zd7NqYUiDMNog0H
YFqVxcYqbt+EXELWWpxgaNGafYiMd61B81RMhVdYJjeDLe4GMkyWQSI74ItrKL5d7O2rsrA/a4sL
t2ss0ny020KLbscpcnzmf3BQhhjzdWI+W2VJOZPPuwLzK1r39MHIP7uuNQ7eMJ8rYCRh5Xx5YU+X
pTMCCuolPlzngwndZ+y0OF6n4giindD44l1KrLeFF927RvOKGO/WC4yQjYIr10z2e3b5ZKnXnXbn
BdYNLsxHmHyQCUTIfBfOsoMicxLBXd7R/i/eQN3FFj8yB9YogEFBFvsk4v+kXf0kRHp0vfykTyR/
lW0I0UuNcPunAFx7hayLFIptVJtq7fbDR15Em7aAA8Ox8ivuAEsYZ41Ndq0v3ZpzGQPqNSfnYTCq
4dsWAX20pd2kvToPbpT7M+GAjCZ4SNOpfXAs7ZhnCZjZYtFrGDONOA1FJyQSM8gMu/A6ROg8Fuz2
7AKeK2ZWyUmEK3xs8bi1eLrK4OKJEHErT/I27J0XVZJ0MkUXVMO/CwreM0PHaOlxi22D037necaz
qZEf4pKZmkD3LYr5V3QbAS7IYhKmMTVtg+zSqJpxO8YT1sjbDOU2Ih1feALPiUfV3BbYaC3kFAS/
Gbn9NWj43NIUS9ay1w2ShZxOXguF/pMTE8qZmtNrYXhniPs5SZYMTyOXCIFqP2f5UYenuaKeQCQW
VjuH2J69hWA78boXzioWHJzw8EarTWBomwHNIDMBLsuh5lQSWULkCn6AYH4RoYCaGixvYnif1OoA
okY03qmxcroAQ3skT+JtYpHB4CZ5p/QB2Jm+p1OUbflewSqgHMkvwKqL/FkAjdzEks/bdapnONiq
RBpZg6fnVPplNgED6vzVYyJW9Gy3cOBmw6msioOGaWhNKC+7CiYPKuj3DImIFwJkpPQe39jGHumv
x6keNq6CQLAxGSyvQTlfUsYnW9cpvnXRPmOLPVlehWXX1YN79omWwyTQirJvDTPwbgjlJzmFvyb9
OjvQZAwUnqx5iOl2TXVi64KAx5WgNFvEswNpLlo7r/UieeiharAs+2Tm/Wsaoqe+QZCCmxt6D8FF
E0+SQa3KsgXkgOyudS33leP4DcVHG6V3vKI3IqueWdvvpUI5UJSbPkd/WbbpsayAK+oBoaJZ8dm7
5xEdfeq4iMuhszst5v2pf5hFItAqAiheIJ4jeXJqTOYNkPbfrrd83rRnhYF2gOkbpnNTPkdDTHlC
P++0pwzKC4qJ+qJlLI7rJaLXg0i/8Dg9IqOrxnzmkLuWctGbsix1q4LkFIXcz2v750hb6L0ODurR
e4T0Rr6tDYMlDw5DWT/qRGQUqrgxbBBrgY40npC8oxV019AM9rh+CZcm7aDE6w1ZsWJ5M2TvtUyf
ipT8CIFDvbSexVC8a8MdNolDiw49RcZjPHTCPmdleI9D6bWo2BWadc1TLKL7slryhu3EIcm9Glej
sB7bgSVXSTVeTwL5SOzdzTiXNyCpTgEs15Ygy4/OQt0VJ/smQB5nIK+2HVOum354YMXyi47syc2Q
taZxc3ItyHZuM5rHRtRke/0uWUm4H6nqvkznXQXZcDZn3j0jIjm4PwwDC3SSKhEREGR65j7ZmN2X
nVvWWmDDYBOcnmeICmuXqFTtJQqTo4NPnlUw080mcp4tbSwuntdfWQv1Hd9sXJKfiBqIvDg2vJaI
/CSLEEwkrFuwHjPFLXf0f6uJaSvasfmF72A1auoNIh3T8+VI10QZ0IeisUnm8suj1ESDmC8rMuiA
rc3XWUaILIBXDDJi0i0Z2kudDEpq+BAZwTEhUgEtCPRVQnLXfeZLNf+ObfM3eYWLTDdck4ajc4+7
56iDJzCNlNJ9vEgUloAOjMxjfYermGIAdBYazwoSDVyEobK7w5AthbRLrpkbfNFTP5Bo8gvLwLfW
DBuUBJIqjI13rXI6rMTzl3XjjMk006wNIa/vA2oNxXcowU95yZOp8YMHbfFkzRFqsIzvRdriN8Z1
ZrRmd3ImMCjIshBVGvjnl2GjK4GphUw/SotH2LOem6VdFkbP7Gljjeae4STMAmCm346ORmThOfWW
7m4wjCAxqQ9ND6Ctrsy3btZelUvGTVW3F76M9PaBDOdmnaSc0Val37VjiN0C/V06bUskc64jFh6I
am4HA9pN16UE99pXtiTu1tZhQmjLRM/Oah7PQpPHNnyJ7VL5EXYzTtp2RyZVR/ov/xokp3nDlPPW
JpxrrZj+BMqsb9zlL1LFd9hLbglRnbYCDvIqUHb3yUc2p5afQkYYEn3X6EkCwcm9JIG34ZU21/iI
sDhjWgbrYbHzR5cPSAF0cTfwhECO5jr0phCWjP6RWBETJSxXs6ddq4EwYHQCiJ+7dTVwkyzebIWI
fdUQSLpS+TRsMsEKkcXcJ6lpLfYoxzsIVsKpGK5AauYNo61HbGJ3UD63dRSSQECp67X1sGIqP69l
I5+1EmY50vunlK7Gz3OUtuB79LZ6hVaCDBh7ANcodmZd2R4r7/SQ2zbqwZk8mjaX20YDW2zb7KJC
Bi24uYerN5SPCFovqAHJ4rCgvs+84mCmEmqZfzYuOc5/2JbQAduOTZuMf9aQJk7BPwxy7ewpjuVJ
bplL0R0ZrR5vvTJJt21CPK35VSYcgG7eD5/4n7G6fYyRswlHK3lrhe3jJJw2aPzENoSAeecOnHPk
u/FGon3Ku+JZZkW56lUJwRR1PhXddMPBBhhoGUZQoDGtQypwMeeKVa9BDrZVGn4cNWDLLJytLUmz
el/djIjyjxXxRYefuQVBCzT+zIrNLijxgOfaJsvJHfgZHpZp6O0oUYiYWVyJM1jXn+6lNaeXn34l
G7QJvNAtW6T2hGNGQYgM9XUwubeErscbt1Vq3cx9v5+kRNzVDScOQLCqzE1dgUlNpeJIUvFraM7q
7EFo8nnT2U9PszgHNrnjjjG+GIjiUDR1+rbTkPsbupYd/vm70//Tcvbz3TmOkBLegU7A/Z+e1SEO
M60p8fVo7oWlb4Fb11o055nwexP0yth5KNlZdvkJj+U6y2bCKStFbNGyifnnH8bQ8U3/YUV0MFlK
nQvccFxX/mFFLGnamzmw7G1lTuM1wXtyaGrVXMypRobF3hGFqfNt5aRiZXEM6PVndD+C+816hamj
IwE9BNd6iAB8V6g+7giVqfnHxNscu+oEH8sk5BVMn5NnJ3Yk1XZIsuxA2sGp9hDuQ/T1TqxQdaQ1
FLBZ2oc3Y7ubYdScOvA+SGYQdbFtSWNTbTzPQayIUXKt+rVc5ro/fzHsDvrvMl+MSgKZCcmjuJRL
2C/Gg4Pnkc5hQp0n4mIgblAJdRgsQb5Sp/xwJC+YzvgTdmXJO8LfheOdHSCV1eDRbMgiFrtYBobP
KQRjPB0fSittWTKsGxlcf6bA3E4PGQrsbakBN4ARBQ8/Do19wtbTIXEI16DHpIFB84ElAlmvGrwP
SBLmyllwsbK1HMxon0TWTVRkBGDGjfEQSLN9NuBQ0Ozy0kwiH/fkobavczKw7bWgJht18FSCum0M
sdPaOj9g9/BLvC8P87LsjryifC+no1HRmrfm2FwUun06OlajtdFjM4G7FtvcSxsvpM4mMkeRHTLw
aKrgxcxj/8dYW07TMY7clDDLwd2jc/ObutG2iXQsdgfNXZ8wY8QdLLZDvsRFYVjYV5rh7WeDEYel
4DcEtfFSPIDqvncz1ztOVpluy0l2h9DqXmE30osV7Q2Wcc7TZbOmY44DNFPIq9d6hLCgD0OQ0u//
2r8Rc0aUwIUAoWJrRouhcrqCX/O2Oty2m6bqfXxN1mbKSTJl1WXeDWO1nakbSOTRbvPIfskNswAy
Crq1zJkoDy30lrDr21M3t5wpAWEJWt07W84TIipDjkYt8fCRU44FjW7s8SF1qrrY7nQcdRgjRQVo
P2nwiRcuOw2RAD3VJm3DcEKuowiaVZD2j2U49bdBZYU+w+x4oxhDFWLEg98kDFQZe4MqBiq1vIhT
md/ZSld3gSmtf4+g0Zl3R/hUb+Zim02SQGOApfaaSYZkDPTnAJU4vscyvGc9RNPCivwwV7XchQ2y
bNtMZhro+itEpLnv0bcfM2wcg+H3npE8RKg3NaeITqVPgnXNSGP5Kfp2C+OjP8wWs09uUkb3EGPu
i7DdhS5Lb02LjKdCTtW6GMhpRRZkniCKONVbzQz2Z+amIU7YQKhhh9JNC3FsNs96YtEG26P974sh
7vpVM0gNThlzpxA/6FYw4dkV2bFlQ2TGD2GW1H4+JeM2mZziEqBVHrLnRTYS8bBzmPN+JDiYaPUp
Fr1Yobz3uB71xrupAwD0VXvOjSXqz6N4KV2gp7bSypuAReXGLS8RXqKL8BAwFzUANM02cVt74LPK
PN5Kcid3VUoHizLaOXQlyzdNaz/TNBrOmozef+ajjSw+0rwt9o5TA4WkSPHnVE47ernxr7Np1M2Q
gQYVe1Yi35stLtOhTx/UrH3PGhFfrKcmaj4nf4xm81LZjnMSVu/s4sK1meXgm/V5RyApFPkEKknA
sprRVv7zneAC2fjjSnAZbUtTkDgkTOn9UVxQb7DaQUW4bbOhX5epzazGTc7NuOAOMAMyGbHwihMi
Q7Cbqq8RpGiOYzbMjVDBtognicYXSWMOiPGQqCR+6FsNTPp+ULW3wz13JyIdmUxSmv5fp2Xfuoe4
Qfff15YHL1OHcmVkAP4S8sSxcLMjYspeMZ5Zz7AKbkcIX43RM19AebpxaffOZMxug0a+BVEZ7dyO
XaXtTH/t4dyewIR4cZb//GWKkbX2zglBOz+NbUb8SJ44D4jXQh2rQtlUy676HBfkesuk4p2zjFvH
hcdTR+4mb4TkamaG2IQotBTZFduf+oYx1BD41TwxWo9DrORR22/0dAnSCdSusM3phEqDJtxRh7SN
kV23bDxopubjQoyvTTt6CPSPVvfuvVmLH1Qy1/9d8SH+s/rA8I6WWzquyfQd0JXzJ1eCwnsYHCZK
29D0GPiGHU7GhPz4YP1Ti6RYDda4uEZszRZTah0sft8Mv0w9G08NGmXdiW4LZY/nvJ3emFY9N0iS
AUrySswlS4B52Yrqk+/kQ3FXzuHhp64oRYRpcKpxd+NwJLJiPJk9imAvg5/qFvG+jxmZWFbtnFQ2
0bm1oLV+kjWiMbsNRxZ8Tetuoml6RH2DSjAB3O4YJhlct9jE610Qz9BhJ2KYkZaectd6Cuzuppio
TlJRR3u9qVNAb169a82A4tcyC+KHeE5LdhB4pbQc1mf22YzV4Jcz5OPAsu4Kkl8DKx//qkvd2ack
r06gsn85YeePlo0kP8aolphofYKg8ees4YQj4udajETlzdAdl6WJY4NLVf1tPaiFtzgsBiwCBKAk
wj8V4FgpctgHEjq/aqtQv8fT9orTk/6a4LuCU4Dgk0xtjSLPNwlheKTIaYFfR7pAp2htOOSKq/DK
Yf3PB4G5MEb+RsKhy4DTIz3L4DTwbM/+g0FSQlHKihExdrYAHtzO4bzK2Dn9PCm2522tuPS7qhse
wQkDg4Q6BrnUaHY9hsGV7ZT1McanGYksfQzD8D3RhyNiReYUlYr9udF+BSiPjnUYXcBlWJcgpHZz
NfTZNnvKRJ/7UxAtsmE4QMe6JkZP9UyxYUYBlrWT5sKWBANNMAEdrd4yTquTmSRg3XOsmLr7KDUL
GwCg5pMnhxUD3vg1YXO/+eePSf5nM/bzSvHGSIglBosf8QOp+RtDIo8LE+iblFuFTP84I5F2rcK7
Gbxlc8iCJzXy4bFpVOLrXoHRdZEIpQD9EG28e2nYrVlvBMefIysU7m1fk4+N3ochEPhC5RksQBBJ
8LvPYi/ZioLt1jCX4ug6FoAQj0aE0v6ffyf3Pwkl/E6WsAXfmgFfx9QN/Q8uRlz2UjO0JNgEI4fX
1hbkSDAT2XVx3R2mFFFFCa4XaPTbT20uEU+urWH4pbvhjKLY6VdjARegzSF/qxbpv5HIA07Ch7J0
fVRL7X3cTMxKUnYAwAyuVtiCDWVWn4F58HF/zcRhp+ZtIxfkV05GIB5nZpbml2uX7sOQkWoisptm
UeJAApUA9SPgsZXSb2E0NNNrvrwUWQSsFJaGdTRZPFddqd3+1OujFxHvkgBJKkR589NwgjnQH3+k
9XZrtMea30yHbnoNGITmGpIPkH7b3itPBfSIU/TsWqCEqzkhDPnwo0Cyp3xvD120+UuClGTO0Ylf
Kk7bDawK+zTgz0DI3Kdnie51H3fw2feBR7ynHpzlkPNPAMXE1W8WO2Agj9HgHOExGE9B7j79fLv/
I2rZ/wuQ7PNvPLL/K/7s/0NqmcNTDN2NHx8U2P9BLfPVF46l/8Uj/FF8/J1dtvxr/2aXWfq/SGb0
hAMphiLk7+wyy/yXRS0ucHRyEIA39/43u8z6F3tJ6XiuEKZuCcODd/RveJn8ly4d3jHPcSQKN2H+
j9hlf3bz9vKmEpdiwE/izOZ/nOh/O4oCBz2OS4LYerTa4eyV5tuYlROyiPEKPdsvdSRhqvmImLKt
eL+veW6eOw0qL0mPiFrlrP83xaRuuX/cIjYoNz4pJheQdlDk/twyf/uZFjmLA+6brZ2mTiYB0YWO
XbtoseXINvSXQi0qSPpMSA8oI9fbAeVHLdt/KNy3c2IMqyokmRFKTM1OfiO1Wviei95PElWFX4ZQ
CCCJLBH3o5E/p/H0ZqNKX95FqBZWDwQDkLTdlL/pWtS6rueWtnZu1ybCNjekU7PcnCunGy4cixsv
+hi8kIxgzFGMm4gw0cvxUFetsQ3ro5k0r3U0PU1GQKMb9mhr9YDBgGvtykj3w8ZH9zIdm4mVGMOb
YzRLf9LYITa2lq/dyYSvbzDOYJEookVdTM8j2+F2KBfrpl1566jhirTvstrEmzcHzE6H+ljkwRfI
Am1O7wcS5JOe29iWJ3s0LCx9eAFjbOyxnp8azPGXpkb+Mo7Y9AwF2NbsrxyO9xm+g33c59ouVPW9
kbnFkcQSHBzGEJNg5BLnPfdUJhV62kV/Rh1moa0cTggcQdfnPdk/xnxxyFW4y4b4paRN2XbucM0r
YkEz8pvYDSEKEEtwLzGDZreuo7RBQNSlxGLnyJ8YAodq8o7D+FxJpPdJ7I6blNk1a+r5JA3AbfrA
nsLqrtHSegTcIT4QqQa7AMLcdrrNHbgQ04RNpgg+iCvkT9xro7iYEQ1BDdgVNdxdNXEfWhrA/nAi
dKYdt1aTW8BAmQcaJjOr0nwuxnK+DmSOMyEs6dPT6Wgt5ipHTxMExO22t138cMvmV4b5NTHm97Sy
CdcqmYil0wohBn7CxaBtVwaXnafjxCeRKEIIsxLExWAOheeT2keC3oqjNdP6em8RpAt2kfbvkB23
N9LxWY1DJI49YE0iliAbYeh2Rn2v6gn/InfWYAObpTwA8iwGLCSwmGTjHSDX0zHnNelt6RJzaBtg
wtvmwXSpMJxxqvipdSShjt/bxZU7iPuq/Bxtsk4qUuMPsAvcV6czvsDgFRvTwfwFikAY6Uccd7Mf
Ou0vlIBIClr1kPc0uN4AeAo3XtDPSKUpYCw2M/zpRXVfd9Gj2Tpk1PXtK9gfqFHOxazzbtu3PY3w
0O11wFF8+h+2zCuESulZC+rrgD8eFXH43tricXbVl0n4x2Ws1WmwfOi4+qrXiaebxXRG43TEukq2
QYCRVJTAtOYlFpEedBNzeuVStCyl8ztc+SSlkhmDwLc9DYHD5YuUczEoC2gChGPEfMcFfYoxZ1+T
Yf5qezBIiPnGVYL3A9/7b0jq91YxfuFZ8FYT4p9Vbxv3mvhAgIHwyvju5HwDjcfws74nPQuvtLB5
F2oGlQHnwroJ2Dyr9GwqQnOFntWPg2cQaeCNN43Q994iCcEUca7FqffaYx8Q+BLLPeTRl9pbhk8o
FhTTKlEzJdFNtMRYavhtG34BRzcfq7FmeZL+bqriN8gxxG2GBme3BkeCjtxIqY4JHcIAXky7Adbj
XFibJjKXzJL8K8pJ5a4EjFbiyDZ9Gn25ls2yBy3K7OBgn1sm+Q5beKHfYI4mCVnl72i9c1+Gr05Q
yF0hWOsanJ6r3NRzv+oJqSKOp8d4So5uuy2N+TdKETA5WFugfpTYk62EfKLUIjYuDY5WW4Mnmtz2
peuH75o9ZGLgMoQy/RUL1pdqsp4MI3voe1SALs+ycsnCKCMOzxH9dmdON+GcXuOsObtSv40zvLgm
KE2kSCstJ7Xd0sx1xN6JsZPm9yMfoGFSmP0Ui7mOsjm1XOIEtNnPU4e434geIpDrAXIZWa3VPtZq
0P7SjQ8jacttgxikmTRjLSMCzvKwX8do+A9IgCnY1jLXHo2wfFdqrtdMOyF3EvUnykOlcYiOJD67
KAKbCR5c3XuXqvMeK4cNWR9d8058mwOKPPMcu9V9wYfD48xUcMh6aPrLrq8uvvMGrGc9Ke6k0To7
ZnAIwLUCI2PzyMMPtz+JeEvi4jnoXcJDQOlxy0XVJZ7ck1kkBxXeF2n8xsKFZbLMDyqlPG8Z1xN9
vUHYDgNYw/HCihImwNhNoITIduHn9QJKeM0kI54h6i4pnGtcVndeEtcXxNlqI+fuMZRatxXIBtPe
u3PatruNFN7hEgN2tahg9TryXgIsAVmav3VpXd0NWMfGfpkEimxXWVztTfdrdgk6GCa4HYRGMdqx
cOLHprv14idMPsZKl/mXOXSHMiQhCXLka4O44Slze3GNUQvYi/YrGttXzWns/Ty3r+SLMuYL+peJ
A8Acp3RHUufIIhybaWRH5wIRVIRVXGIAhL8QG8fYI+pcCPc0S+wNrgsxqxLAIUCLdJji1URErXa2
sunB8vZWFHrEE/7AEliRM1+eAKRa6bB1guERHS5wfDgOpKcXh6zsyjWScQ5lo1BbqZJDjgHgAYWa
tSoILsZWbSab1NnkGm3jqL0zNu62ELc68p6GR6TBuLczFB0Wdom9a5+qOGXiHkS3VQsGHjp2fNJ1
YG/JVG97irCVgXsKbQIEy1hc2s65kyC/hOqNRz5NHkSG+WWm4l2eB7+dirgva0FQhzGkh27T14xB
EZ0SVpjN7r5kJcL2VMj1pKZnirklWQATA3E1O4gFbqW4c3R9SjdRIMP1PJb9qUzGM40wd4GujsJ1
1VFl2luT9dmZf1/HgpYjBwzKC3QKeHy5bZB/Xse3djWSEBFB7i6qdlfb2Peq0bB3dhw/JBNBaImw
KdgcO9hKmkQ8jWPl5/pU31BOItJIxpOOgx6vCumhDaCGkEFraN3nY/lqesXdkvC5c6wbjMbljWZl
Hy7YfNdC5ZfkXX4gK2il7PqA2AC1hKuRms0VJaryodFcIhIZ31rgRIgohuox9264tYEL3TQIlNYs
QciEKavwjv09Mc9JeZBj+6GsHqj/4oRs9Dndzq4znUFg7cn/jramMURHDyVFTJ7sWuly3Gg2NvgO
psWtM2TR8WfMYfX6jNQKM9jP3zpa6vcS2h4RiRhdPZddQtbFMfXgfA66YbpFjfQqZbZDyqxvAzWB
Yszs4Doz5Tw0UUgTO44A7COL2fdiyilCGe/nUGgrRgmYGfP0MPM03CIlJG+iSHcWD/NalVV0n2sk
DYVg2R3S1fLBPJEh7u7jSLLaTfRT3qvgoagVPJDoyQpa7UaDlxF0zgwQvn8koZvVQoTdgF1xiJ9j
3QeORjZLeMVXALppCr9Duwd71ifYqjy51107xttlxNvJQsxA53IsBQpuD+WEbliCaA7w51InVysC
TEBcXpaCV2O5NwBwi1My56Ic3PnILr/Af8bAr/B2Wdtyce+LDnlWCYUJP4BEdulY5zSXlGiQijVq
kUS0IB+ib2J8TxMKrTXfEEJC/itWDQ5EoWaA14rdHmL/KZoLX5vMxyF2xH0LmLkMxtTHlG6tYzS+
SErmmRemHd5wAm46RVCV5FE/hGjWubfmp74S9RPhXGyAFv1uVmQX8rE+gorPanbuRAczAfFXc6Pb
RHVHeMQO5D6dAjEQazZJA1ANr5GXfMdyZCheQeuvzYLtVt4T6dQtYSNaVRGTtokcNVMpN4ARsgb/
Iq6k1DDlXZ08WwXOahuD0lL35ptY9N4+9VjwhAUwwwT/RCLc4oG4PqOBlRF5/hwkEqE+Rc0MrEfh
EfUnz3nQEQW/JuKzhLLCiLC+IlDSkMiVgKO8+YiTWz6yDK3XIRTFVZ42xakxez/LtHFt5UO6z5wR
R3Pcf84zc7C8UZVfJcSvGfPE0r6yt0zenR2D+EXcii4hd9AFIznBvjmKzYRrZq1rPOGhnr39jHgK
PZ1uGpwTFIdVQb4MsQdWPWhoXsR8ct/qAeFPjVP77In4pi6tEX4RCZOp0J+LwdNPjkvuTwYl8aQG
7Xci3e+A5K5dypqfYEOU4iP8A0j4ncuYFqgHbLcrKrtP9DaVzzB32Be5Vq8Nt3C2BssgrGVIrjI5
3AP13ggreuDZ0Xcy40atgvDY1wM74zE/tnr/YRf1fMgIsVr9jLC6qa/2AFTOaW9BEG3VsaWMB9wA
jrqv0k9u7ebQq/E9qu3oUYCR88hKnBNWblN8Q9vqXuesWOP987acDTUGX+zc0lABflIMsZ7gBRtF
dRPoRrZrKYZ2Zb5MoudFLVQTGVohu5u14DOJ/bCdISBkXXWTRu5nFrNuZ2PEPohVbEsQG+NDeeLE
kruq7+2V7DwYptb0EID8xQmlkxmCZhiKqzi2o30hNDbn5qIPoQDd6bHt3Haa+Z069wbJtxRY8XPe
Jd2F7N910Y0xZ4x9gz3YOqWGt8HY2PJNGNtJXu2oKfeGLD7xSTKfDVG2gXuJsJ4RzBvk42+Wc9Db
SmYRDsXt1iJQBSl4tDYm3Xiw0d2m8NL8OGmMG94q2KgFjrtcvkZaDjcCU6KYEC8nur1XHA0NCbY+
KX0jnmsX+iM2Hsa7oQ0lOK/iD68LX1DUGU5eH7SKHHanq2ofNt7DZFc7q6SCj508pqOiYCgh5XkK
xNFYAbZblCCBNN7TWB8PoW28t0Bu98Dkpg6EBzrjlxBIiFYZNYkfiI7KeNbWJtUweky956jipUkN
Sn8uckoQklD2YwNUzfkuyjrACOcg0qN92LFzf7AdUhaHiNUm+cNCxWTVFVZDvAQA2N7LQI+inM3S
9BD2+DXQeu1tNM+UrkRedKFO1VIUhl+n6k2T5DbjxbgRFeGSVIn1OANemQw4N2w7HJFNK3se2WjY
xZlIiREJQf5Wxh2r5WjtEEZ+7AXL3UgnEDjImy+yVgS3ZXqKmvnYl512SAmtks40bNMgp/rAX72e
hmxcZ4ACTlUIWXkcp1PdJ1QFLfzcHsbuOAlqAJEDGg6b2Hd6yVks3Gshgxd+3/u+b54sFpd7mBer
GRSZFcgnfKNP2FJWJLd4h27qGK+Rc4gsdNWP8j5I0tcGaCOvjXvkj2WugIs61WXrBwG6SEM0T1yn
0FvJUuVkpbKFiZI1o+7XgEp5RbKtVfGrNq36pU2h4yNvxpTVM5uKIqdhSzJH2zGc2V1OerzXWD6v
TOURs0M3BYCZpMPWQ+bQC2zKnvdWkEq8trFIMNwQdEAhkxPqcaJ1scyAw0V5Gr7mmNO1ctYJwax9
rojg2KrwDu/cVxwSP6PTQ5JjY9kYoqEkq4HwJzbiFyWC9ZMtxu7UccCRIGnP3bFEEI1QtM53HeA8
2heiiSsGQE4+rh2FvRs5yq1Opi1hBvI0mgsdLUF/OHJ/rEMl3zlCaWNT+FJNODHUSBUV9fzuiAqC
GBzBxHjSywa4KZvaSpG1TmEOL42xgK15jykuSZaAaPeAqQLoJbsW5AeXgyDwgEGVC4DX/CLqEHu8
bFfdvGwNFWJDBT1tqmA/M3qM+9RCsEvYkxWH9jEvqB60irhw29uWNdukQID4yqP8kAH0mFsKkdhw
H5G8KEBWIGxCgqYAL8SVfrQdEmicInyFZ7aKq3K+GPl9b2dq0TUSbKtJxE/K2opGfoVhZ+0T2AwB
IbOrLJwdGGEcFQ1yqbrRD6Om3ZHrK9EeNot1VN+lbrMHpUQb3zuHwjQvA8hZdK51ceDSEhct7b85
m/YO4T43ZSx3uKGyJ4yAtJKhQz/KtBUOs6/p0NzKOndOrU0eGjqIfRbhEBWZQg6IbshsLGNjieG5
E4jeJ0fcNGXy2yXQqmtgKShCS4eeWIWkBUlHcoWfEuSo+mLc8+y/xB5roqGufMdZuljl3E2mzbpc
2Gucj3RLJvbplAQj4P7Ovd4mC+eRemgIJFy9ALQzWs9811f9V+6prbJDbeM65m5SYJMpDKZVRBWD
4KM+wYbldJdIhAMP2jKWipWQZYMX504nXwxPEf+xeMkLmNy1URZ+ofLqGOgiuuniYbvkJm2Miq0m
AR6HMokXwkpzqUz1mnvmcx+U16Br2ksyLFNETyf2FgxkadAryX7cMadoSf39CNt6ibxyNRhgjK6R
qXxarLzsuLhpA3PCEard2bZ+O2KPBTc+7wOlXdq2OaVzQ4s28rp3w0Bck0fEQbjYf5Dt/kqinlGh
+4aX5K6J1DaDP2ZRGg6QuHKzW/iCT4PFELAtxid+bN/MzcfJHe+TLiAi2va+21BcixbIGfk5r8Sd
kzW4UBzL4M6NkgRDZA0kVZkbReYPhpcLwHz3v9g7j+XGtaxLv0q/ACrgzZQWJEWK8ilNEFKmBA8c
ePP0/UHVf10lWxSja9yTm3FTKYJwx+y91reWqhajRi63Xd1emSMzl4kGU1dkaP8Rs3acCWwIbL2X
ZSGuRo16HmHd2QLTKzxLK0IAhNA0MSXfNUPnuWz2EcXxQTXuYqvfO0W0hnp7tBr03SOALhaBIE9K
BEgeDBIjQJIpydPbfTeGMeZGEBzSdZ5S9kjsJ9Ewxnb6FRXaXYWI/krKun2Ekj6NYQ5zlf9UvCWK
kV9VORRAWSRLUpgp28oEYLDBYB59lUvXMohIw4gKEdq+GUg8Vwdk3JNNOB0MQKzxbSNzX0ixJaso
RtJkDVwe9dYipi9nl09My7uvOg9x4ryoVb3BsH0tlx0WKu0W81CPmsfVRw6V2/ssuROBlewsKQS+
W6FuGbw/pqquqa7RjiwmtImHe9ir2YqSDEtLQQXYkwzLkBTRKWGJUq2a/1Jiij4yGa0HIbAOAmsa
oAQM5Jh6csjd3keheGyF9VAC2l1IDiU1z8/LHdrWFwUOvKTkb52OgpOYjauu1vo58a03NH+MnV8z
V5Nye2tCbzdt49kz9BKkHYAf1gQmNdW8yEkMp5g4ph4L7459l6cWe62B5J2iWMaGzro0BGJkWM99
Xk8YVLjuup/Gy6zTn1pdBZohhnemRmLH2/zGGgwVw/4NjWRmYvODrMX3pm7bBUiyZp5r5jK3mzUa
ArJafYuuQNiukG7t1ASebKoFg2t6OcosWhVUnUvyoxByDS+hDZmLIIOXyME01ai/hdyGi57aZWCm
FHuY3IfwA9Xki0NPa8aC/cAeCFaiIrXzhl5KXD51ror+95PDDocakbRRruMCfLdXw3Q27fhaO2Zp
Ha9FihFPmMEbrBWWtmIdSrrm2k70GFXEsXKT7/2uA5YvVdlWKD7bNzPE0PEYqfHe69FKavFUzrCM
Yq4yO6ng3AEQt5bb2RQNkqohNS971HUUz1pvHmOiBOAMHhslYB3jWevOk2800Sj7KujWWZvd2rzr
y1LumDLtde1FN1kL+0yESjcVe1F10fqQ9FJfFQ6O3qqXD4pn+QtS75HPTpla5JP8W1Tw/9vO9z+H
ZVl0gn9oO78mcfKa/flfm2r6o/qr88xv/k/n2foXtX1Fk7mvpqIgyflPapap/IsEJMu2FBkNN+3X
/xOZJRnyv+CU6SbrZIKxVFn7p+9MZMS/aGDjjnQsbJq6qjj/L6FZ6t+yMmkSk+mWwTf4u+FsMrc1
Xe2n7hAl93Gwb2nSmtpKqFBwtFVm2JAZ4mimY7sLkt+yvVfC6qYwbyyNdz2jc0F6H10CBhY7PRja
Kkhvv1zM47/VSl8jorS/lSz/+WYyl/JrKzwvmSA0r0b52R+MDmNSwsKzX9k+3C8KYtMX5X8HE+IY
1FoFYxECU5+yng4yADQxNnv27CsTVxCKX6yUEf2mWdYf1P5R4y/FsLfovSD9xBj7XgpQZ/gLlT99
sdJkYz3SJLx4MvqZyyyf9PXrsTF69DCJq3j6A2lRK1sddlqgHKSAxBa1InY3XasdK1WkmfMGlntF
myIwmnlZMZKM3fC7cMajp4+uJetrIcKV7sG1pPocIXwevWWugtzocAFFOhmuXowqqYrfdCJ4ZsEQ
XQmqrXP8pyqwL1MhVmAs53qJuXwUWIR7mONB2rxqg/RcVuFbitILbEi8ZSOTb36+odN9+0eU9s/9
nFRYX2QEXmIqVMTDxI3i7FjrzmqItTsZ2XVuqRqm4m6fhaBYImf/8/HOPT/T3389nm10iUNGtxui
AjSoHk6X1xjJotfV1c+HsP42YfxzTicCuzIrwpbNJ8JSW3/zfDZssl6uYkNUQE7Q8w2a9KyEUOQ7
I9yNfgkhxn8xirpdil7ft5DgUjV5s0X4hifp6BXp9fTkOnhqCm9Yh7bzIpGuWqt1Af/AupYaFmGG
/1DyQ6X2XxFYraZPVUfyc5Vm40nAdLLomMjtSunSO78otWu5eVKNHGxRW7q5Y7vZ9GRDqt2pBBnP
hiHc+kH0YFfid1wrhM1be0cdHgO/2iii39iRvwpxPNAVWMVpxC9a9zoyAQXqODsb8zpwuor+9XgM
QYwv6TU/GWp2aBNjIjQsJBTCCvJ2KcwPuPZflEIn20j8uXD9zzxS0235covLygi7NAODbsfKGnHP
jn35dTZStyqyG/D//5Zd/VtO9M1Q9LcQ5p+7POmtvxwG3xpRHLqI3cYo1hphX8SekSGYXngxtHNv
xjRofPn8wJYaltAsNCUfTDg0G9FJb00YXdOroVOLXsMp0eo7jr1GztvjR7YoVnd7mhIuUPRHM7am
K+wBemz8DYryZykkI9oh6qFPC6qD5YHk7z1OrCWN04VCeWVDPxQcNDqLRCncwB5eHTPaNlg14tFe
5vBlSWRiD8quWvEfpVjc08vuZj/ftnPnO6XHfTlfrNSeg0CY8/W0W4ZomUAI/pBIN0/z6BBUtwzs
Px/qU+/43ahzMr/pmhaNCKrJstdN85ehWyBcx5RpILCvCC3CWo2uOIrGCrNNLOMEHYpb0cXlujeD
YE6IKcnfCkJqAQ1i6UOjvqDR/XT6/d9fDLHt3xehzIjI0DGmuAIRSFQp+DgpXZDuc9VXFGhLYxH0
3QZSRLHqI+2mDoZ9bVa7PADwIhEs15osJK0rhm7odhU+7cp5CmTCr4KOwAJ7BaF5h3rzfiyTg+jt
68FCyjI5V5BWhT2U6DbwUHya6n91U8k8/vt87IrNuExb3/VgJvtscHjMSMdxqju1KO4kEtBUiECz
oo8uJC1+P76bzsl8ksRs5EHmRi40XjojhBuTn1P9Tgygx4Lc7wsP0N8i4f95+RFRn5xXmFBf7ZDY
J3Fmz6QGV0SR3OI2oayXalcZNZ8oCV+md9Fs8pewTh+yVvrFNM7E3PWLYYgAzFB7i43bn7/SdEW/
e3JOJh0d0wKuDQJ4G8tWGdZztmw0z4HgCzAZBA6s1cq8cPrnzv5khEUtCM9NopmDMvExbJQHxyrc
EPpmURLR7hcXXtNz9/JkhIUiMnhtySlNQ4FRlDQTc3nuGc7KGNj1/HzdjOnTvrtw6t+3UspUpyeS
J3IRZu+sIr5rB+kpBCcwa0T8pvhJ+lQFUnKnWYIEhw4VZlHazdJswcBTjhqXhsXGPyyVemM79ILC
fqMR+Ffj56eouuxtYEm93l9rprVF6gFUiS2Yqj/wflKIjv+kg7nVUgvRR7PrCnaglXCqTWSqNwNl
IcfEE20lCDyBV80VmkV49Q+Rkz6ZXnY3aL2+0skunYuqXOUSFaIG88qY/Gk03jM5qNZ2l7yaUbse
bO3CbTlRyP/z8J+M1ElkkPVj2pkLsmzWITxgYC4JHNcIzwMQ/WjBsTG7ctGX5s4PACQGT1Z6KDLa
C8j4W8xY/aHI9/yXX+yscjuamGQ98MY0H2FUUsm7//nmTluib2/uyUBvwaOKlJz2D2Yy2kA9CDtp
MegWPShjBtHoKYWv6VCP1Gy8rCPWuPsyuauKq0oY+MNV5Crm3QQfxQQWl65Q3w1VmQ8DXkVy0nVx
Q7rYDIkN0qB6MUryHAQco7B14VJ/v8Yw7ZPpwDMoCtdjmruRkSEaAbRbSlO2zPPPl+fcx5+Mzn0J
5YMKaA4N2l9CRL/xiuilstP1zx+vnFhO/vOk2KejMb1eEx1L7oZaxMCXqC+q3JUgmJ/KnreARLhj
06aUiezrKoLsLaEFiSPg5hn0+FkRIl3qWpOCnVay/Gkf0ZlSdCrV+7SypyxP6KaSYiwjqV46yfjL
kvsVxU3iWyIdkoffvbVS8q4myb4o6cH0nbnF8ugKz4JD51Twiw0UZQllkUATAKRkOtaWdi8SDxld
uYVchfbEx7tkHmHPvJo9kWuaM9x0mVFTfm2i+QjBbCY5KgTX9r7ty37GMP9UiGGrK+JJMZJHnVye
Uafhgk3xI8DvRHERZn1vG6/WqINMkNNZGTlb24r3huXvZNbhVCw3VqGv0iKSsQl3bEK7Act4s4wh
wUp1t4TW9ZAZJHJJyhzQI/rc9MOKwSxqFqGV9cZqkS2GMmjowVkXeQH5RDXRZvUkoUQr3DfVjJZv
Py999tCx3byEXgS3TAWNmV9HPb41qUWr5ECZk6rrOE6OHlvSwREbcECPke9scFa4TkX4XunsHCrM
YMhRTgVEXrKZoal2EJJ0J5vOA3wpN85TVjPRcoAmhSOtvzWM+qq1kquUc6pJ+W0yaVOowzE0gied
CoKI42OXde8NR9UDWqqdtdYLOq8EeBc8qCbnmsF0LUiJIE575/Nu/PzQfr8Mpf7y93RA30tgdhpz
F1sJyVBq4yakJIM7OJRN/jbSQ5f66Kpm1Pr5eGfW+bRk/z5gU2o5xQk9dwPWX1DFJ6HtWlTKI9uY
hQRaZRa0dJqhV39ktSUOfR5uW/Qy7VGLrWNj5e9I7m61kkK+arRXFcAd2tIgvqzSaRmHEVNkI06Z
yO1VJiqRS++mgVopyCFcSx92LD+2sGB8bo+nDBvRdq7MWYpAjucpoBBMVnMLjOLPp3tm6fDpUPqy
yh/6wSKQgyHHC2w0oREYkL5q7unFrEU2mXkkffHzkZRzhzpZEYHcpbJQmDnMKP85EcHO4rAIV0EU
he+BKN4agRg21SH5NuTB9Ac/btaso9ZGp8ztaQ6r9fs6Nt2fv8+Z1Yx9smjy4TyDNhKcOYoxeBzD
tpykIwxkRHVc2kSdO+eTJRObhWgYG86zqO21QF0ZECcIpW+Yd41CdIB+6bE9N3WcrJpUHX3LYBe5
CymenaAytyx9V+vSf/mYnCwxgqimXdcwcajI9WBYillb1Zjp5B2a3zvPGx5+vimKee62nKwQEB4E
ukTOm6vqOf5zUzpqg32l6f2yRUS6rNX+ypuq8J0c8naaVNOy9Jg0+t5hEznrFYEtUl6pakvrv1kV
tv0nGA19kSb8tMrwDgCA3jvEMQsp5babCsCwHlk6423j2PtUiS12XT0PpPRAdvTOq3uo/475u/G6
K7vuE9pzLeqUHtmNvSviYRVrgztdAV9R9zHRFCQ6lozXegtUHKrN4Es31Jqv/RIZ89BbHyOz0FhO
VgIfdV6I3aHo5CuLKCOb8AgmYXlLTuOcmulzrbeIRnW8iQxyv/IG52fiBTD1CvVGGmir1/H4mGVh
iLI92Nk1gvs4v9MMfQqq2Qd9MPc1yyewvtonUr3tZW8PL5qJfmB2CJp2H4TaMx6qoxMqO1z3KNXh
HQlt26CyFGSTmUO2tXP6MXYeXucWv1o5IzGibc20D3sTIZ6FwIFQ0iWaMNR3lbQnsred6XZcLe1S
rjYm62wF+H7D9CLs5poY04cimeqcTOey5UxT7yFnhnZ0Yzc2q6CyQkCyofFQ5+IW4z6IH/89gQSV
qjHuHjN5AzK0bENWG03dbAkYdUk6O5C27AaltSERcu4XGgAdcxM28W2ZwTPJlBWS8Ltp6mL6mFx/
h4JVBDnZdJVERcQNpRs9agQIgbGmiG7fSP74OcX7AJDQTNpKzaBc478w5GLuJOVWldWd7MUkAFUq
XBxvCRJ4UUsm8lfhEPWWNRf20Gfebf1kRnJqpfCcAokVVpVFkkt3LHKurLa+MBB+dhG+2XHp06v4
ZQ7w2CtRwlcZmCkjzdMBVViFPBZ9FBpmsiVSknbNNtrShV/rpIr8/KqfnWinGf/LYSFM9EGd9Lmr
Y1uoqbI2Rnjn9eVH7PFWj70/10hCiMN448T1L4F1JSqIkrSTdUsgRY74S0FyaqnFr7F5qst0aTu8
CEpjrM0o+gN25HYo8xeAMeSs1Vc2dNlaITh2qAzYfdXVNKmqLAYLW0K8YG8TjgosBdHhmz74b5Ws
Pf58ouo0o3xzfSej49cT7Qpa9oMss+pWNeJwggOhfW5W1OXMaTAvS237wBmpqCX8bKZ7sotktAAo
llwlvZBg/qfzaXVQBy27VbMh7w4lyFJEPZDulMxgw37Sg5TaWEJxwazef/7aZ7ohtLf+/toaiV9m
nUqJ6/c4FiR9pluYxqkd78dWhT35iNVtCed04RDGnuek5CERhmXb9Na2lOwPhztlekhCnCMlrtUQ
vRjNuEz7yRrWLbSUTXK+tuqHSApdJ7hvhl0YHwME8AqmlxjxG63ShUgc10og2EjOjUmkQ1/8avye
0FtnEZjShaXJ2VM9WQskaKMgAtjw80uC8Cosie0S2N4etelade774IhV5JDHOBcmEKCFyoF2WtUR
e+mtraHAq+aC8Fqa4cfgyJhotnaMtLayyAiF9Q8IaIoBHQ1xC1Voy7vESMLoRSB9jri5pDFeDU9Z
dhsZf2LldqiOETG5VDzY8DrB7uf7aZ5bSZ+sRYwSM4UEvdbNOu26STUMBrb27lE4I02oZcj1Jsgb
Qrx0ISnJaiI1xiH6/lyjh0DNKgjRdSqjNVfYM84nlAsumGHfk13YRAbU11LyZqDH50NhzM1Iuxqn
ygq6b5pHdeuWXoEY0lyXeUudxTumQzu3hbd0ovJ+UoDnHQIu6AG8Dzg6lEdfTheCbOnU1/fsN90+
Ll4Us6Pc3m+iUAZoq7RvrOEgvwrWqhXRl80eeN0vo6S2OQl0LQFbtO0WldTu2rC9w6i5wD62g+i4
Kstu9flLTkJgqg+LRmF5cKlSdkIh+89G2zhZL0W5UNJ+0GC96lh12vQx0MpHQ1EWOQrTsMD5Mm3J
ppafzUQd9iYm2ubj5xt9ZrowTlZQTsGCsyRk0TVz87bAIqWSiGqp3aWX5fvRTD8Ztv2slKVcGzKa
pAFbZvuodMOFj54GxG8GylNmWxJ1GB+tkoFysHjcapiPaU/oarkoI6b+ny/PuXKZdbJUblJL0ZTG
id3CaFDKWvA1RDerUCgNDX5AzUNpOWTqvTDEQ+mX9yr1ndhW14ibe9S91q8klm88wDKSrswn0EqO
NddrHQbo6AEo4jwHVSUipERDA/XJXlp0oy5MmmfurXXyXLVDGTJn8d2N4AH5IRXmDXi3C5f/TBvG
tE6enEyv7aowqghXx4sGZXPZVeSSke8Hy8lyFoSfbYj9eAzxBZG8vkJHuE6r/CrO2j9OjnA/V9ZT
RtPP9+nMqX4OY1+WB/ihQmqnZQyNLCEQobmNdOU6Efpw4fOV6Zp987SZJ5UF1RzYCqQ0DCPyEtde
rawM0ayrIV+bkKIiOjVWbeFiiL3rZPBfWn/48/OZnXAE/jM66PrfM6tObcZC14Zmvk9Z5YIz1oZx
nQgaAvCsV3HdPGWNvYTfpc4tPX4wu/bejMKNQtQHNUhx4Qqce91OJoRGTksZDw91Y6qa89zIN6XW
bESCfQ1TzM/nemYDbJ6sXeM27EmpZjJssAsYZvAw+q0J43TiTcvSKwnD7YWzOdc4+NxRfnlgBqNu
wFH2SFEoqdn6cEsUMj4SdgKStGgtyN+duRJVv210qUDP17ylg70eW3+b0q5r+9ZYyHm76Ov4o5bD
kZUO2QlRQSs3kyOsijR18SCqBId9Gp3ViUpq5JOLBycbQGOfKjqId6D6jATZfGpgmkV9CKuUkraE
M2tKCy06NlRJxzL2yeYfOGE8Wd+TZaqIbUy3sKCIqIWsG6T6CQg30vUIM6xOgQ0xdHNpoDWmZ/y7
Z3966b5cqxoXB/JqOXGlrl8lTTqXre6qQVS4TG05WVRa/VYpbAtV8wZOxCPAVXZACB5aw7rRcvuh
txBvDz2igiZDHYxgeHL/ipXTU0AafGMldHwucVpdZUjp695AvoB6JYMLqdP8sApyywNxS6Ij6wus
cAlOADM4ClR0seW7mu5BRw1f/VR1y956nP79oHsfsQ3j2+ioRzq920Q9kEkYFujonCgjiCLfjaG6
LQzuvwPgKSis+cC8LsnJwUG3GGbBhXKIOr0i312/0zfYg9ZFeAk0ZiDdjaB54UnxU6Kg1TDy6r5V
TNIO+2VM8qI/oN93EPgkyoTJQnAd2u11mfv3kdMeke5sknE4RjK1DbO8sXtnh08e4Gr7300Zn2ve
L7daLosGBD/LAY0NMjujtQETIiNb4OcXfDrj767EySAyBA1S7IwrAdRXGHtBUtrPH3xu5FD/fkQx
6/bY3fjgqni0bKCz2Py9eu8XrqM+/XeHOJlNPYwddPAIqe0jkgBvIDD4DdLn665LFz8f4dzVOZlR
49hGx51PRzD0Q2mnhA6Wh58/+szoPYFwvr7C6qgSNelxffQ+mWtsKfDLiP6X3ZQXBlQ0it/e2s/B
48uTY4BUlc3Qz928MRdKxbBtF6jy4/qjyD2IlYmbUBgxIpxhQn2xJOeYWclLzT5CGsZXwCXG3KYX
ihFFGdeD1uCkiPpLX266gt88d8bJxCKqQiWVkRW217Kp1xr9dvDIv+u6HW3CnUkEzayRCkjxNTj7
DqHcz1f9XBXbmG7Hl4uix2yUa03Kpq7V2qiSP1mO6ldLH+QwOdrUFdsJfamF5bXaD9chztGpfyLV
8ksoxXcJ2bLt2OPRoJZy4RuduxInY7nnZKR6CHqqeeAcFas4Vkq7y1qCYEldovkcO+VMnWJL7eqN
YIQLfZIzr6dxMgLiQkx1H2y/q5TBqorMNTGUv0eQLCY2jRGD5YVhQD2zTPuc7r9ccNNAKE/BgYwh
LjywHeJk8mw3iuBZztipS5m01DswKA69ylRSNgbPRFIQIBZVeGv69EZPoVgoxS6gJ+VU5n606X12
+XBPnPWlpdS5V+VksPIJZ0a1a2SuozWEvvarxtaPo1ReGQNc/jgJt+ZAQliiffx80/XPNsU3z/8p
70mr2zqHrJsjcPB2xMFvBennEAtfI6VI54XSX9vUNuMACHQlGDqnkrI0JjdeJK0jZFZrKfFlF6S+
SQvKxp2bjXembs3hTfvHae2Cna2dSXFAkzTX3dEMH5y0XfY4despKipInT85msc5jJyPuLIC+JtQ
ZWOlQ5AV+wV1tghfZ1QCwRj6vR1J6hJaDMFaRT8sRTi6va0/g0kgxL19Zpy4B0CBDT5SmCkHWC1q
qDyEBvYTKS5XZEhuFFNfCoKm5gX0OlIcgt/whJnhu3ITtnW4GEpxFVBGa3TskrjZFrHubUPWT9Na
mqAIVxfyplSUZzzVRJJzhXqDcs/0ippWuZciYEA+r2ap5IFbSbCtQUpsFaXfTsMcNA993g4+fBej
+NOF6VGCN9wEWDA9ClG9md7SpkTfnGCiqXxyNkbiaRN8sgZFn2Lva+EGPZC9HlpoUoH1O8vNG5aZ
sGeEMNaS4UPXovoepP7GS4crsk6vbI/FYtXwocOUituozXwkGmzu5N6tbQY3wTgsHMmgmpRODIPE
7QJjYYjh2sJITVSAfKvb7a9JTduj5DBK4jTkAZCeqJ5FLR4dVXsSbUaMLlG+c1+PDrpXXjdB9WSU
BBER0waklEqpNzovTdmv8qh7FLzprR+vYKs/luD7Zs5Q3hfRACXK13/jIquoZJBVZABeGSr1EJt6
DNsgPeL4XwISCEhLoPDJtFgRhpIi7ZhwKOQzIfajWmTm1BkrGtBj790aILZXoIWXVTtlc5jj2lNI
GpelYIuv5gj8aoMk6TU2vXWhUmVKwMAsrDK6HkLkSJmFyYsY8iVU8/s+1X5n/gh5g9C32ahgdU7j
NR7yA60JGv6xtwxiGfwDem6tb3+1mvPbossA4HXjx0BCM9bmtdUW60ldmnfespDbfRahSqGP7orU
uh3G6N0e6N8QmAuGpVtGIwFEXEnkDw09JFN21mrp4wlh+Kn8xK3Uao9SFIzNML7ZgG+yHC9yjqnS
V8RiFAbxWoZ/k9g+mb8kNxHWo/gL6v4EzzXSVYESwqjg9vTEDacYPzvUTdPazi78RdXqbmaomxoZ
UgPhhzojsVrgvHeZLT8NsDS5X2RF8n1j6nBNUq8MHOTEPy1Mz5eJiPVfIxUnYvOklda95tTSfHq3
cj/58Co4Hn2dLvTOee0M9E12Gt6NWtMtrHqEdUBNu6k7e+Wo3MxRGx4yT0vYRMVvQrcCHHaFsqBX
+RQP6oZgwpbZKSVj2QaAU/aLINb2bdpj7TVHmng5SmcGbS3FYsuGQ5tbcvRYw4ZoEKcr7JIa8BUy
mBVMeeI+VptXpKR/dC95Jh3u1layq1zXtaVt2utASRZWlH6w6XrNsxJ4VEhwUUg2tTLsyJ3YdF7w
TPOMSGUjgVYlvdhZvcrV7K4TQYF+2zuiApnnBZoHpVCXaocVN+iNd9EOnzyuNbEfxcwhT6e1Um1e
CwdzaH+fOdFmtCGwYBRfw+d/mqYp9lpbYhj3Eq0pelmvBZ/aVwQnN0lBWEjI+cjYh1GZdfOGcWE6
sj+SNK92V9BBl0oZLsk+OraNtoFMQwawNjGc74OpSF/GATASmagu1Sje1d54Dlsg/2hPNNQ1Uz/d
qOo7mlg3CDv209RgWBWvvzHOGo8ELFXIi4rrC2cldFPoLTO1oFCqivBXH6VLv/c3NvEPupRiMGPU
t4C4JzlDvVnLN8yDb1jk+hWgQGteRgYJv3J8ZZMbTFE0oBXbo3TGP5roQFZBfYFpTW+bppoUqfZL
Be8UNC0ufcmLb6aekJbGe9Wz8zmd11nD+Yog2ItOOFdsAVda0BNKYpUzmRVqDVuPogqUutF+L/T2
OuM+Ewe7T+k81jJBZLW1o8C3gXO6RkSyq+nefn5m2EsUBsxDkUa7AUrb9A98ibwtGRKQRlwgKWRA
c/TwuZmeDhEClUjpykyvUdGQoWpm+qFRGJEj+6ko5EeBNX0RthM3gPjHZdyLu4KekuMPB5D7jPNE
uzfaNm/7F5Srd6i4D8Kp5nhBHimRzxWyCaaP7AbDFYOTzvk4Yy6hDZr5klhDRSQcehoBmycd++A8
0IfXqWUkgMZniXZHe/uprpxbyzDvKXhiYpX2CUDkC+vgM7sP/WTr1IETQZxGUJrRRivM2evY6Igf
67fwKS5sss8d4mTvhB5K5/KRl8Y2jci1AaYGySoWZFx0DRf2Z+eKgJ/NyS+rS5J+nDJqWMbiuL8W
Qwm+crgmPPcmlYuNF3vrtkuwXlbboEuuHF9aXVi/fb970U5qj3YSNXnnID4hdYoiD4omM754Tmcu
nHayNYog8UyhQGhBiHScoV5nghv9Je6yp8aKxHxaE+koXAtWjEbDlBzWeA6QY9NYVFepYVLaLtVt
LuwLJYhPfeQ3i9VP99iXqzzNBjpNg8xt0naXgO4KcztnTPEOXRX9qtv4YYIstqgDef6dGy3oHqeF
JrPAs5WoD/Ko/y5SfTtOWgY7OcijfYcj70UT3b1clhsrTO6nRBFCI5bEUv0ZknTdwY2ajXisKdFP
elJmzFCvlqPaXY8qKVFOTqAFEyqmudZtDSIRFV9s5BYbUAs4BdmcdO+IeqVn7TEt6j3+zV3kGYcs
BuHaG/GND+OsKrXffuYxnysMQIqebvpp1atQpE4YcHAc73KzNGjhNvi4gwnRMFINLGVjHpsMgaqN
01Wvj0rL0neajPuRtRO1wR5dRNpLV7GlPpMedKVlPrMEFCtFJzJdKHeWlgTcWqxYPbytRrwranv4
/GnMareQLNqKWX3XFaByIlV/+fmxVc7UvbSTvWZRh/jMazVxQwZDUfbu0EKzUoJl7VxP9cy4JMm7
adwWFXLi3xlUOgfgixeOfmanq53sOZl2qsrOOXqqi3mFXF9jPQVCbq5rK427J1lPaX+Yyn4/H/DM
HlebrsKXx1Yk1CAJDErcXn5X0bU6prKaZgFL9peWVV0ag869ryebx54sOie29MQdCDagk7/oOtYJ
ajQbbMafZM1qtfC75dQb/VxA9gcGfSD780jbNRR+fj7Zs0PhyZDu5XKhCJOrS2TBLpB/e0ZIpokJ
2eXAUL9SC/JgywdL+jCxAP18zM/n5ruB4WSMr20vV8JyTFzDKx6FEz6lZGJAPFAF7FFVJ0pcd025
OiQKYViWvLW7riW5hJDLDHSJ2q0biesguuYBeG/PFgcNbTeWyJT6GplSGd03VbvHZAUYrq+A+X/y
eop9UFEZKTvBqqR58EmTngmAZr7pkFbm/crH/E7HOffzSZ5r96gnlTrWJW3tq03qZvJHVNzj7MTn
KuZIoiMgSSxhSCBfG6Ox4vmFM4wWgHXbJcn92aOfTDWp5likaFSpK/xky9PMk3ubyh+Ff1N4HiLX
lcGqb+Q1xhcsyeB/EM9XyYV57lyh/LMJ++UVivS4r2yYg26eYosyPFoIWa8tpDB6Yyv6VuOLXzDA
PeeO9svOk200KCUJ9SRkakr8ppIvjWfpMcPM0446fbLIwoVG28YICJkY2Y91VfM+SgQh/Hyz1DNj
jDq9pF++sBcQGUg3znfVgtA7BdKFJwhxJQ4rjx9jXXHHFLdBToQ06OIGyM04qxv7rjTqdZ7XOsKl
iq26NSUSAhIsEpTwmC18cp8vfMNpsPvmlTmNFiF/F+pnH/tcUWcvpyD0lPT3zyd/Zrz7FDB9OffO
aPs+peYC8Sy+7gxToLeGe2uHbmnHKxlCzM/H0c9d5JOB1Q/aQKCk9t2hbq4pQYDOaKtD5cdoFbRl
A5jFcfJ4Nmjdw2BDOsm0COOh/phQa4w9aj0+uZlt5rxhHyfwK6/uEougxDHvyOJU7qlXLwVGjVkX
9uvIrkB/IG0Pwntz8usY6cHKzWWilfjxCFxzkvQX/AhWAwJobgaDJntInGBbqxY15LK/MAx8zlLf
3biTYd7y9CAfAwTlubb3K8y3Dzq5RbYq7gkAZQez6tRDY+crcp/ZdPSLDjNvYt7yt5Kk7UogssHB
JD0VNGsCXFHQq1XMIz8uWnuZoEmyMaOUpQbVDiszTBN5ZZg6WvFH2RIX5qozfcPPIu2XJwT/gMeb
ysPH123Vw2j9Zrd7SMd+llgrM7AuNJXOzUWfb+eX4+hjpiidE0MPEcZ7EaHqNIy9b3YAb4Ic9rQ0
9Dto3/ashavS9RBWAl2TLhxdtaflzDe36rMj8uXwWUhb3Cn00B2CWEBqDdV5VKQPaiFRtWqd375C
aYTWo89SI51ArB3Q8zGiCKuRIky1tVD7h3iiVLVaCX/S30YK4WPkIeee+ktuE3mOOMrtCBaNcQWG
LNmaHp9AVkPPgZtFN77zBYE4NptS8NRpXY1zv64e8Yh+gNNp14k+rgiU3vpX1Qg9t0NMDth4X47c
CiceSQztDH/uaMnd/+bsPJobZ7Is+osQAW+29KRIUd5tEJJKBW8TQAL49XOg2dTHLooRtemInukS
SZjMl+/dey7/dOGYnKACx10XxkvTpI9pp1ZkJhWrztBulKynjR7RRsg0YLQFsVpmIz4Sq/noFUwB
Q0PMWdf7QPC0JX1OLGLdRomq68LufxkqzBQFIZsW6c3G67wrxq+7NCE4oNRjQHrBbkzI5jHMJ/aZ
o6aOd7GO3dnNEl7PkeYRQ6wAADgIQ98n78t9JfkJftIIelc0T0SPbu3KKGbEn/02pvQro6/v4Fnt
sgGAlefHFp+KFFizgFtDdUtmfo6cCuJ6s2Z9jMf2quMZKpUwmlulu4pd793OteB+1Gg2laV6iHvo
DNUwje5NoS9hdarXcRRQwgP94/zXtAvhZTuyw7eaMq4Lzc6XRtdcp56+1jPxKScUXJQSNqWBlHOe
GqMoZoQvVotEDz9l0q7Q7OSzhlQV4kQBXSKGtLQO5ipdgCR4kGlEfJOMaRf3Dzhv83sTnDMWIyec
I5purwGtawuj8ra53n+OqDEXSlsQ2tu0L9CXFm2TPXi9eLKdauMXcD2lHbwLs1LWqR29D2aszMwe
sG+kH4xQfIbJ+wSYcCv2KS1gE9W1D9DBBGnB/I3iQtC0yCYw1tS9KO+0SgFlHXw23H3ylZJbWqoP
se8SKO5AbBYuj22aRzRaOEgS10cAWe+sa7fau/Qo5mUQPrstaDhmgBupcp7LqdlDKrjG1e5k+WIO
k7pd1AdYkmCBOG7NUiX4sisgmMXE/B/HK9pH6zQGANsE2zZsHjVisWeOoBE6dUFIevtg9lDOyVRd
dHV1qKR3x0N1g9tQn+m9uPEbeQhj+W7p6twgxhwH7irzQ4IjRKYgu4DXxQ6zz7RqQTm6C8ntEpW3
EHV3M/0TX+LTQQyydAZyyKXiWPOiq1exI5a41aqtVBSSo0NGHgOvYmzSqh0zgpT9RLt20UlFfRPN
J4FhAg9VMLXdVAhuZqHpHdK8wpA13OH0gbHvODcki23hYRxzlbeCxGO5ErX21fIOiz69cl07mXlu
8hJU8muA1CaYrW6YYM+EUq2xg5GziSqlYz9Mla3VpUeOh2AD+VeR126lLjc/7+Bn5l3aSVHpjnwz
2Y0UBplyy6zkjjTOvfCjXZKHy5Z7YMA5se3owsedqXm+h7F/rMcgKckIKQkwkyz3UWW9akN8+/Mv
OfenT+s9B25Yr2BqTjLtVkXLy+NnXPjbZw522slp2bB9kuyn6X8GGc/J/dsoRTBcLfK6uVRfn/uI
6Wf9cWVwcyAf71HJjahg6KMvEjuYR5q+lzYQL7wrkEMxLSiNcaeSuDdvc/VtjKMbcttuFMMmlSn4
cKJ4SlAoSFQO/B00+oCWAfHuGug4bM70cLWRVxsavpd86mHlX7g85x6ikypQw8U9NDSgN4B7bWJW
xw912nw6Vd5b3Qiw3sTLX6GmnHkphPCf7/e5C3ZShQVVGNaqrsSQp7unSg/uJr4m5RZdMK19+vkz
zj1TJydp8ola9kigB30ujgGwjEy9RKQ4V5mcHJh9O8gCRqzRBs75DD8Ea3jePPh5cqHHcubynPKc
iAoeTFIIo01YuddBqT1aU+4DGwLCxAuSwDM/4ZSy5NNAMwdUIxu7K3dmnsyY+T3UhbP8+eK7Z2pU
9aT9aYQ4K8wG9G7Jp1yxM9NWE/paBPExKeja6xFgGAJh03kUBsDiwuhWK+Mr00R551F5JfgqrGHK
rLaNZmkEyTqMtNshDm7iMj8Ynfc0NG+dh1m4LGNkH+7MF8HG7cXWbftN5LT7jtTaRSeKcFVOWwlD
CWzN49Esmq01KjubGAh39O9lywkLK9Sd5mjPJiSX3uq37KU3pCI+2xgfSvDTLEeFPVmCt1bhPHSp
P6E9n6Zv5SYptaYNjTOv34LUWdQ1DMJs8J5Uvis74htIyJKpqHcgwA7UR4ZfKYMLYBoHKyNhEQ3v
UsPJvJJ24WFAtd7wZ2FNdlO4wB6E716QJR3j7BVArBIRX/VCu/JGpzgqjffiZFV/73n+E7PeexDE
wIzarSf/0WuvTk/oHysb1HposviIN4QD7yPw5rAB55waL0wXzj2F0//9jz/PyLIBxgmdvrLKHbRe
TO2p8iwIzP63hUY9WZkjC6KyRxTyxlPb28FVF3loPghIjUrWXDhHnzsmqScrKKacQG9gSG9GU39P
+3rpV+4qy4lmSLTxEI/Go6q2nNyLimhOlGJeeKERfO7qnayivp5XsVLS1tFc/VbnHSas9KUhxPXn
d/ic9Ew9WUHh6aVKBnFr0/Q0xHun8Bk9Yxl0ht9Oy/bg98UirMIvQ1O3lD/A7hEVAFc65Op4XZcW
5M88ITtMZwWeBW77SBQB02J54eE50yhRT1ZhxStJwyTRZuMk1lPXS1IdkkWbhUurI3ih0f7pY6xT
+lCL0EWD1BrSGPa2JgkwCS3ZnNbTQNtH+smFFfPv+7B1CgXyiG9EzZqHm4acosRsP6aPcgZtW+aW
vSDOaIdRjyTq7MLnaX9v/1inUKChNu28K71g02lA5cwKiin2DrTFi9hz1pqhPLhxtwOzbi4Cg5v7
80P1913ZOmUEtb2g4RkG4Uavh4gEuPKOlJGbf/vbJ6sJbAJf4vVmNRHmp9WS2Ywk7tLlmt7m/+1G
EBf936Uq6BoHkBj3R2D8kIq4liYzfnO0Xno1XLQJ0Dbb/5QyfygKgANFcUd/jeOHjC6NFP++pVre
yTrjjaln2zYPIqfPqyQpjz6BL2lV0WsQ+WqMBgkpN7kkpvv720VU+H9/b9v5oVc7aYirOh9nRZe9
oaIgz8Cb/HJKTAdZ/NO5wvJOlplY45kTXRluwoYIQx9JIzmm6YU/fqaVDB30v78jl62rDOxhDMl8
Yz5iHyDm4BbW/JLlbV52WCTxn0z1ub0phX7nEJg6DxJkS/0URURcneqOXyEthaEcFx15bwn9T8Px
L2wfZ16IU5qN4QwCarEZbDJFXVMQHdGeXFi5znR4re/i7I/tVTGkFjc5SOpIgLr1EhIew9xZZ2G9
7rr2d0Vd5Pnmc2JrD4kfReuSIJi87N9sN/2IkGQEprtt4+wlpzvAcrGHlDAjosWc5x1MYt+H1utv
rLZ5t4Zo2zbiWh+1xypGxlUPzsxRxLvrpAtw8HciJzQDZ3xeF9vUDnYefCePrn2t2suqp9T5eQWY
3vS/vKSnaJ2iH/TWcFldipSIqsoqnjTSeHe2Wl7oSp55K/6H1CE0G9QkT5Nu36h1+Ks2bHxasyGM
btLSuf/5V5wZ8IJk/u8zmzFTcxG4BJsgsw8gp8XcLwRFcH74LoA7ri0ZRdOekDT681h3+lypnSUv
/z+dDqxTLAdkbscMdRsPiJfsSK+BuU4Bn0JD+McbdbKWNQQjhoNnJRs1Z3aKl/e+4NTb44D9+RL+
/QRFIu1/r6D0PV94dss0txe7vhkfs6j+sNDkoSW8UB6d+4iTZcsIBjEaY55surZciljus4qmAr7a
so8ubTrnFoeTxcux3AggA4fzTm+v09wciZfKrNkQGR84o5dOYr/51eR+EgtGjOsoF3e52/5uK3Qb
fR+nF67mmad+gjz/WaZjA9es1iQjxJ+6dD0ib1QhyipE92kUd8RKXni7zpTS1ilnaPKdmjVitk1s
i1UTGuvehXsFQWpAGQrOoWj2PmOYgRRNO0HHYYfx6ucH5szmegoc0rPei9vJh0jayaw0TdKFrqdy
NvaffWNbtPqF/eiMKZn4tv9eS9kRGDXQYN4w316SrLkMyMetrxWxYEnpzZFlMtuSEu8aj7UbX3iQ
zv26kwVFGLrZWTo3EKrfsgmvg17gHdfAnKyKKJs32XDB337ug06qJKMlzYRqH15TGR6LNMfmfl2O
LXDLYDeNMA1EGz/fsDOvhnOygkhH00bR6sGmNdp3vc4flOGSufpczeCcrB5aABgq1rRgMyZN8FbC
mV26eX1PcpG+K6NwxQR9UZfhF/LEBJGAeShNAtujZgTvF6pfFnlly9S1QgKJrK/amQIoSKMuYJRP
YoMLa/QZTQFA8v8+SSVRF3al8y3jUIAPVdxlE3SfhFztOxV9U9Vd+XEJXNn9QtyxjmugXWG0lKn/
Ou28P98F7UyjB/nHf79F6MNFLz2myBiy74qxW01lldUXoOMqjdQ5e1X7vEeuBskuM5IFwWJLzbDn
apI8yiB2Zp2jGFAzmmczAkc8Dml1kzXwAFx9a7oRnSKGIPPBMW/4mYsyKvtlniP/VpQqXHguI7nY
JTTRIEZOwwAyz1yylRX6i7NmBOrlEDzsuwZgc2FvycMe5oWrHxBP7bWoeCDB5MrCqoEoGE6j6i5F
Ei/Y4k3imooHR9r0acwHP7OipdL1uzzWCHR7V2zwca7cVkP+qBjwGIaqusprb2NmGYF03kyG4aMb
DS/lWDwH9AdRdlBqckN4eMpZ0nfMqsp25TbOJizdW7ccbgZqagAj1Uqq/kM29CtwebhXg3WvmzQU
lEVp5aSrSjyq9gJ+MTmKqALSkjuZtuMHvIGND9WL7IlVR0eL4A91IXUiExWkcI7qom+spuEIIsMu
Hu5ky6RtKPO7MSifoqC5yiJvrXJbHJsUzFoluEu9CmxnGRXago2N7SSjhLQ6c2Wr4VILnLmi2XvR
Ai2s+sPUJ1MJ91TrjGQ+6kNFufZd61iGGRmH4ZNKxqfsrH422mBYNRTpU5Xrg4U03GpVINKY+iaY
F4gfk1etzI6l7v6aHlMv919HLnET5y+T3mN0k6su1r/PQCnK5i6W29q3SNJQ1243LpWk2UlruGpb
UutQwbZklJI6JbZq1XqzBA4u+Ff9arQkXAtnGeaPLTom9U74/W76/T6sFz+VOJHJreMaTFfZ7JJX
27kqEpzBsN/cxNpaj5EbrRIPGTQBIMucSXwci1e7Mt+U0oaM17z//IKdaQvYJy85qU0SZVRAaxNp
ElmppIV2XGJyyVTjRuTqtfCHWzJdwwsv9Lc+9S8ltH3yPkdtQfZLXlHh5pJEA6uYm+a4jbsJtaS0
G8tQl4Wsf8MynzO/5gDa1WLvuAFUllTZhAomlCyoFWTi1kJDA+G4xY53OSKMLJjXDquAXzaf03/x
M+Q4SWquDD83kG9X1ouFPPNZN2FIFXSdWtgmevLiEbO40Rv7l+N3V22Pn6BvL9g3zxUcp3wDf2gi
V+04fbmRvEYl78xinFBUHO2TqAQpLsnMyniDuri4KTHz+QpOmZ/v7JkN7JR80GHOjgOr43DGa5Zz
DpVSufDQnPvTUx33x7mP+yf7Km4RiFjmjURqA7noQil47k+flC9+q6hxySlk44C7nxVTlxP71YU9
fSpH/vbsnZQp46jCY8DsuiGQeJ0qyTozqs9///PTb/rjslS2XUWJn1KcYA4xFXM9AQYK279QvZ6p
feyTiiTGdmCnGX9+YBI0C8rgprBGWEzRLcSQQ2ER7oNG6ueH5/v9/9ulOilRjEb2qifRADlF/UhT
+0WF4cj+/iDy4HFsnfuCw32WujutGR8SlEpxayw0o30Nne5eqYt1FVhfsH5vTFhmS0ftlrYI7jxD
9xf4Dh8H/snMVawPfCd79FmgL5t0ZYjstYHeN8RI/SqzfUtaHyhcDBVEPIye/GTYHBEub+1Gnf23
Kw+DjqDfLx7xYhTrToOzQHQWKVSq2T8brCuNhxNGuBEAa/M4NVabJpkTXo0/P/WeA6O5Udmghhy5
dyfHa7IRkSfY9EM7fwES9+bnq3nmoT5150sS0hx2hGiTDww74wrLppZFF96Yc9XkqUdcVaPESwPe
xrZVnVk9JV825sJUnd2gjZ9Vj0RI7UIFd6S6RZ/2HGuGWLUktRhsyrM2c6v5dNHDxF+parIThI36
GhbDvLtwkj3z808t5pno6jrqeHD7qn5yW/mL3OALx6ozb/SpQZyEH91WHGASbYJJPQ93tZ8ucj/8
+PnGfeOU/vIanBrB4ygeKMw4BSR+t2EH/pVLp5lHUr8iNVqbDX760hrqNhmSzWAPjwWdL+JDIEBU
2TKMbTmbBKJFPc56N9pHlvlrKkun16WM29fczd7ZBOdYV/UZjr9pwEJF4vl7YoZ2hUmXHDCySbgd
kjwHeof6OG38dpfsp1FEWTsH+Izr3GvkrPCYEgMr/iXAlcw0JLihkq8T3+L/heeDMQtKE2DntB/f
Fc9/+Pn6nDm4WycLqugJEulU+jhIqcJZnrMd99oL1L5d5llP0jIvKXbPTROsk7WVqO/ETAqDY0Bd
rRCNv06/3Az7G3dAJlQHaostIVyZ1NjqRSHkt4bjb7f/ZMntDTdjQtUHm5ygsTmSm1tD4G0Zinun
bedqqfzOI+yLqr4x22Ceor2OTMCSarSy0vGXFTUXzmLnHvOT1ThUx9wFbhJs1CxadqW9huH0XT7+
fBu/JTZ/+50nVWCnFEoh0a9vKomYFMj+HsrOkbyKx8Bo8Vza9xrHvBpaqkhVySlmYDRRTdykzrzq
OTsN1Lt0g2FJmeufv9O3Fvtv3+mkUOTUFPp5kLNZZ+X7qIojCph4ORbFjt7eKhr9B09Pn9pBvtqB
dpBNsfOoz32rXpVR/FqxOTiyWMdq7W0HEvBGEaMvFNVGwGg0lUGdtV4To8jFKhzUwl9bWv954auf
WzZO8WkmmQm9OtTKmpQCHNJiaxDGbnjqL19U/R5+7C4JjVdhVAtXurOi4nlx3G7pcmCJQnuTOm1D
78Qh8ymP0MxgxMyDRZpVm8Zr3tqx2gdZxyxSZ9vKR7efSbd6Dz3rTvN+Fw3d7irLbpuqeO/ieqtx
xRrbv2rCAGd4ztQqasUhiv2vlnwO6QuQX5MDnQxUrp1JWQ3k4KM1I1jwXvHuCO/aQg3kBcWvGGSK
lufHqFRvtBFraGM/JIYeL1jdNkbQbAO/P+pg3fDWATdyb4oig8NuXmccMRY1h7kicRFP0LpBOjqS
oZLHcTUj6b3G6dsMM2lbr7leXKeqGB9F4z1VDVvF2BEMxga3nSKD8z7bT3V/0ICaDIZs5uJ/Q9Yt
r1vbvfZxos89SyfuII0EqYCympm6P7AA5l/TQ6S23UCQZPqaWP0x5HyOj0u/L3ztgLPpA3o3HpKu
fy7caFvl9e90qtaDxtnnpk4RQaU+jsF7lqa87ZH+Na0CHbeDCf1Kn4o9fi+qlI+kcvoFCHl+szwU
TfRssIiD62OKZuNm0IqXGuzA3DBNLNoUUB3J2W4pHlMzU1c9x9E2y9f2dLyUL1UQHqo83DPD4gDf
k2LZArFB8FfJ7XQsn1peflQ8ixRKsWred1H8RhfjK9Q9m6kK5CIHXLIzPud+dF3VFRtUe5CcNwZA
47MOqa/r66tGSZCgQglwqzdAyvp8fEvKcJ/G5aPZk0PkKPyPQStP6cvBMoGZtqymgUsQGce8wJvb
qMfUjD5DlC2hLFc2Exuvcj9sBVWRpS8LTx4mD8O0QJdKUM0cEwd5bOvVe607K6qQ5zhsuO5dsGyw
WdAPdmeNJ1+bqDOWfmlFMNrMrR3jX9TL5wYXQRim48wotKPuSvJDEtC82jJmb41iEmEqqW9xjQX4
rKhyKpzV/NY8IQ1DbgND8eaqQReNlAF0+Dh7IWLyK4NI8Re9UQ5bAuJ4Etu9yGuiHwFUeibG+fRq
WmNS3Xm23R5SUcl/lGX+mhny3mU6HIJwTvZaC/BBz/IdhK1b1SUOkiJzHo3e1oGsj/lQ7CYdUmTp
wZbWwXihEDxTZp0ShGOPuXqG0HrNRJLQefp1nUj05c9r2rlu4Ck/OBStp3gp6yRRv8Qf0O2zOgz6
oetf1V1HtihafdeJFlXl/+6s4tHkkfTj/JkgDQVWyCV84bkfeVJx1J43lHWJZS6LyyeLp8EJ8wtl
6rnW+Smxr46VnKouU9Zd7q+HwN7GCtENRv/M67WmCjwSjXNr1c0GetpjovVUXoF74eadvb4npYao
ijbLoKuugwSXe21uG808VIq3tTJSkpOsXukjSRdRar7E5NGqArMe2OZytNeZ2l2Y6J7rV5zCOXNT
RjrKbKbyiX43LbNJkxaL1MLg7ipmOwt19yZJDf5bXhydzl3ViXKhX3GuCDl1m/skjgd5o0xaqoZY
ZuGHc08PGT02Yb0byqCeD0W7yXpT3QqiWWaOjN15VIfVOqvqXRfIfRrKeW/UGAlprLIY/Pzof9eY
f6lEvsfff5zrm6wSaq064aZ3oHCZsVMtlbLfeGlylyrqQzFAHpjcxFkcrxj4H+rOfZd69uCrwE5c
bXjA67SWLT+ANfk1SBkTVq1VLlqlf5waX0pf7ryiXGoe8Zq47ZssvJKWQ245FGuDtJF1l2nWJtEw
emdO94rM6UkJ/U9KjKu4Sa4leIepxxm0AGT8KL5iMEkmSl2lC92DUGEOi0a+9Il4y8xu7bl81ars
imWnereZndPbDJ8qZmNzogLdS3dzem7/ctH+x3MPjzdzOZFtOkXO7d5y5noXWewFXJ9G/ip96yOt
lJeyU944nb7y5qGcqFvyNLrs+cKNO/MVpkbKH/eNjZCwRXwJcI2co67lhyBJ17omLrwsZ5aiUwc+
fB6tFz26kq7Ob5B+3vemc2HMNXW7/nbxTrpgeZZFbVwjPSsU3BGCSPq2VG5k6h4ckq5+vjrnVpxT
mzfGRqGPagv7I4YNItvwrtaVW5il87Ye1iFwFcttnjWKqXkCoWWmOMOzTRGSpQJz1thvfv4e537r
ycluCJV6bKZ+bB2bdzok4zKpjhbAFKYqlxbX6czwt+t5srhyiAGNIidrga6sXaqAUiDAcQdrlxuY
n+TE7KsQCnSjTjrnaO1//mlnoPDWd+LgH09gVKRFCLclIl5Ra+cyV5gdNJ+DmRF020CEbQKjWgnb
XsWZhM2Uc+BnzDTwznraTZo6W6v3VpE2vA0BK3CrjmurSR/cLF4GBEMs9Kja2j7umLoYLrR2z5w0
vzO9/vjG0EvdzM+7CPBmA1RHYs5GQ50KFFk/X5Nzt/vkWNf7cdV1WoNXOPJ6hP/NngQYlHRsuXav
Pv78Ied6Yqdu7MQupauZfEqWxbTbM7lsGj+BU9NuigLHp6Ckq+JmEcBgp8R/9O1sYeTux3SJ7do5
yjq/xrv0YA1iL9TuXdA2jGVx9/PXO7ejTAHUf65MTKurNIYuDx6N8CkVVpTeM0KLPE1ZoJ6K5hzR
UGdb14qhXSnC+x0k+jbGMuHg/uxkIBln9B9OorwNub13A3G0W+VqKIyHwC6z67SDTmUp2jInpzSS
5nsYGItEyW6sUAeMww2lWUVEqQEZoxC/yyp7k3n54rrDIwycZRERaG77qQYnqD5OIxqvVHYpe0df
4FoPK9uZBUF6AHn+JQLzPoSoNBnPilIeIynum7Lbulp0m8riwkp+rjQ7dZhHutBKcLDRhnmcvqC+
5Oc41gwSsDe3I8Cx8Zg8xaFZzDn64DGul5kMrwKyxX6+Y+ckU6eO8XQw6ZoBwN+MYUd2Qy9QX/vq
lW2oD16Okc927ZXSWPS92s8A5UMUOh9yQunzMv/jVzgpfQ0tTZNxylHA2UYUXihjAEjpvmjVp04J
nhWOdy4sGyDl8aJUoqdIjXalIn7L4ZK7+czicGodtzpDHYqYx9aqrIepOkzVUbIVXBr+nPv7J8t0
3ypoWz0WH5EkT5N+JMDMlNfD04UrqP99G/hOXv9jcXMKmoZuSTdXaV4i/OhExXG4X7Bt0y1fFQ3E
iGth/556yKGdXjpWnKkTTu3U1SD1seVV48Akp3p6LtOA8c2HE76G4ZHJLpStbZb50JOP2LkTzqxD
eolBdPbBPVlvE9wPepxZCsi2CLOHA+ndmPcaierhkSnejA+NybAWsYIdH6SGuiouAai/jYJ/2XZP
HdblUDoerG5ljTdxzuc5mb6eLgKX2UzSeTHgm1EnR/zIHqbbT4Kpbe5XWHixzMP4zpyVVl78NtNT
9Ldvc7LokjpPtu+A4rjUnjPxe6SuaWB2KultnLkrvogJknlqMfFNK+25cb9+fuzO4DGs7wPPH4+d
a4ZiwLlOdzV4iRQuuUNsgCzYw7H1GB/cgVDSmvwdRutiIgyxE1j5ojQOdeRdWd12rDUAQua8xq5U
l6R7HmVyCXV7BhJuaSelZsgpJrAbjfCy4WCQ9gQMMOqP/GeR/J6gHE26DXKcybW5hONtFwZuopUd
3wdoViLwZr70HyptxT8Qw3jMlQcwlTNpiUXtwnckRjr+JbAjJbsc+FPNAmpxHKlbczFRwcEauAdp
COy916B1MaDjWlfWhn5orY8Jg4P6fK2Zt57yeyjDeYlJIWp3uqlOHBO+ZiKeDe8OuIrZ34Gxu1CR
nhs2nFo6x8bE1+ORtdp60X2r1dumpUtseNo2YdjtN/QY1TF6CI3igUtwqX9z9mNPKuGItkZsqmDK
ysy7dh11jSNAIVRG0JLqn8qpCwWTkvMbQpPeefv56Tx35P9eOP54OtUsHTtHDckpyJqXKpE7w8WN
kcX2dYHVGr7xxhq7neHTsHJtnNFUIRc++cxy/L3Z//HJJf7yOnJMDrwh24lJ1ByYKxd0rcWYfm6M
zY6S6yDL6JZ0pAlGC/66duoL++mZ2dX39fjj02VMrmnTuRndnAJGa7XpcuertL1D59Kfc4gc/vln
nvuckwU4ALygmaGWb4a6OqZq7S8mqJjRVNdZBhdWuYTtMt1zVa86iXz++Elhb/hJM3BBdUPc9rkK
4zJFWTU6iKfQXPlRfxfogGNR0JFGcxPbBsBSdeU15hU8iyURdDdZV77aYDkY+iSLSLBBJCOmw7Y8
1IG/UqS5cXzrSa2yg5Y7V83E7A9Df+0aBC4H0joO8OcMzXoFVT3yvipr5KYfmqIzblFtXuWcUlsu
KoililKbYJyYswNenMW5c4Ob+bUBMdLL+gsOrgvzw973mt7MZKm8+2q2rIJiWQ/hR03GHQwhexZP
iLkGYOhIObQgl28HUP7YwgwJ+aFUuteShkpJzcusVj0QfjBHDjgvfHHtjMS4R5z3dAF0AeWTiDu4
Epy8cTLED+aAAClWF3Y/hbrmEizteO9rxqqsk3XhZqi/sttW2t3eM8OtFxhXnlCfwlJdS7t8IeH4
th8KDLyeO9cg2aXusBIQIRXHZM10iofM7Qjz8o2nTAHNFGr+HsHltvaGT9WPvwDu4pcqZQTKwKsW
WW0yzGfVc+zfRSZfTDoEi6KoDn0iHzsrPkZquY5K/brBN78iUGXuGD15XYpJ8ki2BEqzLaaYek1x
aJllJDpYefOek/s5VwbicmPEI2lr7QllxDXr1Df2wNUO9Brgs6cthWf+mnhhTpnEy1A66ooWQDHz
EV6Qs/MGuPjKcdxjPlQBIwoydhQPEzyI5mWaO/BCDfAnLdjTDobfvK1UxoSMFU0bnjSBp9soNnaZ
mTfIGMN4gebwmVyAB4uNpWl0H49MRhu2njAPuivmSg7Np1JXUZI1izKgEK9jMMSFfDX19KuhKafa
zMKJzn3mcfkVdt4SviqswNy60dLqsQnbtc3kHdvNb/X/Pa/RsRXKl9nFBCFb8VesDIijG/nZt9q+
LNqtqjoLy+bSWLZKkkPlvTO+35Z4FdVk3EC6jWemZ3ymTn7Q0uDZ0CNE0MEBjeC7p3C4n261pxqL
PMBi2+pv0pJLz/KD+ThIqp2s+hoG8wXTVzeLRX5TDuaWYI6vyK9vIrUqgDM5KBSLctPzdtVKVZMu
qr2EfvymFZZYZnwhRWi/nSz5tIjuVGW3NNN+08NhNUNkqW4wrMZB3UZBtAwDUjz6IrgrakhhanRP
ADaXUGe1qFJ/5UqH06FVrrVGudNj0W+nl8lQEIXo7LAoEYJx5o7uszOq1YoRMMdIjkSgNLgIfp0N
s8jv7/hU8LZDPs9M7SpN65tK9FeeFYNsGaubnl4GYY4oYak3pumd7zR7idh+XnstGhSPfCYcB6KT
K9cyd4Ee3wpkgPOw5KXIs+DerLJ6nsJlrVGZKk5az2295w3xyGzK2m6ZKMmtoFPdeu1dqFNn9Omt
WfZIXMwrRcKkaQVVt9nu49hd5pWQSArpaUdCewohupieejX96lhTZgMumQk50prxLVqTm7KpSV+H
aBN3OnleebQ3OKxQzoFx4ciHMzqcTURwLyQSpXKn2OqArm1jBTMOace6Ejd4rImvV9cWeaGtWULO
NvVPUhn3beYtyXi9TTtY1FYaPYd9fD+6+ZM/8SSVvpvHwbAYBqIQAvdZd6KNSSRNbPGUdMnTdMnU
qnzQmPnodgXv1lw4nrcqlfK+YMo6Etc3Y2nYaTm0dN2/6QJgEKFPY0FaT2lpzcxOXWhhxoJaohZB
ZJwuGlZhJ0w/Y73fGCU+ttbN7hPfP2Dt9+exVtTwmpmZgjpNbxm3ueus1r+Lxr5Ap5zF29ZCRQuZ
aCNC98MPjVvNAh+ZphwayzumsXcNZ4QVQTLplWYH7aIv5FvcsKBg0Wfa0S67nP+piydxpkYYIFOy
RytjBQ8b4maZrs0mRX3gBfu4BROf5ACAJjy2BmNiSA0XSTGXZWCIERfGDeHfhNfF13XmP8BNJQws
L7OZo4W3qVY9uWkNgafY242cwyz8VTXmFp54P9MNDWR0urQGGERKPiTzTmMCTb7K1EjnXa8/mzFd
uWl3dIW9MHtO3MFo7dgdF3bnrbmXWwHtUIS9voyj3xMHfII0OfRLvOT/iDqP5daVJIh+ESLgzRag
txJlKGmDkIUHGt58/Zy+MxGzeFdPIgkCbarLZGV+FsjCos8D/bMHtUwdfYwuPYLx4h7NBZ8HQkE9
Fh/gnxW/g8S6mPSNMJSeXp3xGCoxXHmAm0fQIXW9HCo7RRjdoKvFHJBHNcj1T7rY4GCnJl1307jP
yLdCjdDhzy2kijrq61w51tVjGTnfUywezcyBlVyDUNsaTT/sGzTa3G471vNbxkFjKlSc0bT1W0AV
vsnAoPJJG0YF+3pcnWEwn/fyyFHsFC0kK7nVmZhWDVDOUXU3We4EGTxCL3Ixw+p20lnEmaV+Wou3
yiiomaqyVfPoWAPFVSJvnQ0pdPG2eA6j4dpWAyQHpn7J2wpyrCGkIO3ZgcFpTW/msRbZPoO2R21/
Etft1nbZrRDh3EDnvVN1Z621nPNucQ3j+T0vjLfEhlvcbC5dOFLJ7cogRYm70doKCVz7Jc6m7Yyp
NATnF4Vpp+zf+hCSrUGZA4T+1omuB1OvQgdeepfRyW6d5W7GMkcFsju1Zk5E07MuYLvFBeGwC5e/
tFS+3KHY6xnRkqo/JRVa9038SDPQ6E9JgucFQfRkqH8e7BETK2coGOWyBJk4COiuFu+JKtmh9pSV
Zk4vrmKvY2IpkWZfSdRcVWoH6BQZgYnOKfRRFbxhXCQT9UNijvu8lcFTon9qZb735JVbDwcJ2LMP
d7cIbMfdzNZ0RudpZ1gIe6qzizpju5FcP/qgk3MjSIdDuwj6rtKCWpuBnxi0apLEkGs4EQgfh/kJ
OruAd/neWD3PsSQ2jT/1nEOcRhLEdCH0o5rhJeYdVMCKoh5IegfwhCM4Zd3pxR6zoxdGR1D+x75K
12pmnytF/GTASSBx0dAonVqxbuwU1vvYB1PefCDxPJuQoeeQikdH4WILEguCAEOtt2UxvyZOsbVh
H24YE3M09p45SVzoQ48gWOgka1jvgkoddozDI3J3nGyQdwnkMzXdvclmqaiNbw7s5lIhbJ3lxQFw
zKas1Gs12H0AVBCC+4LTKIsaj8zfdHRD8yF2S+QWzPxqxIn9ZqAohp6qd6JvW10Jj16SumhXS6lS
9XWUX1l+gUFQ/1mq6NrWot5yaqY0/0RJvrHrH2vwKvIiYlhV/Xxr0R3y1Xj8UrBqmyRpfqLSRlXj
DMOqskqX5WEg9d2a3a4CDtE3ETIhEJ3Xs41wgXOcoiENSqcn14AeGEqaW5l4UuJhOzTWDodJOxvU
uCFOo7J6lNkyMRlgdoyACu2GExWefDxjEz6wMP5Th26bowyoEwbE2bCL6Wt4aM34htx3G5RQD63A
Kb0otn7VTfOxQxnOGubvrBrrTVQjqlUt3neFrdKzGTb5fn4eW/uKkrW+skUXyBbpShgPCuTOTjch
iehuo94NN17BPLZgRnKzP5difiFzkwgk50RR27Ib49qMJeIw2afBcBa2tbMsRNoEbfTICu1cDU4E
C/YRZ3gDt3Sq8dg0JGEdHYNV1DdUk5+VydyWaGcgu5DC2j5VN69HR4r0cgjM8gRj8bau8q1hN6ci
Uj8XGF89wFRxnj6Y9XLv4wZ/MgtoBWC/hVR266m/ZhqqlNVw0S1kjGq3aaENsyD7HL/CojIRVqjn
4+iYFaemluP3ILxGw8pi1gfk1l6twn1LhoFCPUYWex/orke/s/1pKeFvKIzXquCclaXJwS1n38Xe
m0p7TtP8KV7SY6y0m2owf8Zs2OfFUG1MiGN6r33vXe0vAb3al/oNXZcctrblYGfdO0i5R8swzzoK
DLK4TqvCdWjdcF2q7ll0huovnoLsHahA8GG3NIkfMkEwly57NH3zf69qJWssRXlgL2qBRkmswf/U
7WJAtt+ZMdSECmIJ7Dg6zW6s+GqoQeqdOd/aMj3xiqA1xFF9r1GyY2cvt2F0fmoeIncNyhJzHiwN
cUFr32PJSNi6zILX/1a0c64RvD47TfwMCl15mHJySaHxAINQdYDoWKq1GeY2LWkj6nVDgQvH7lYA
en5po7r3tbg7Da3stIbpAGtl4nAwm3tESJeWVR2EwH+3i9nFKwX7BkoDziCTzdu1Z93s45NRh8A6
tEHFupaBo7Vb4LtbuCRuGWW/WRfAOU24hJbO9mt5BqXqCUzNOokgdE9BflAN3atRdDbH2NnP4YSt
KWwVUghb8ZeuR1g5fFUr+oU4nCNPXwuEsQLIlreWsHpfU8p3c+xBHv0zm+F4lJ0vOi1WM2lXesBW
Skls49Uh+mvA0p0q2qKHuXUt8bXM8UEvmSmU2aEtP8z8roK5l4sCybPnME5Qg1PXaevBolc/2vMC
JghBVd8mU4mwxH4ZloeK/kWfmlyLiZt+JJuuusy/lLFOcY25J+0Kq8xaAtxCZX5Ra3efTeE+mauX
sm9xQsSX3joY/OGQkT51YNtjQb1P6NP6deI91FQ/HDOKAzq/wqBEx3DdZ8D9lfpWpzG4smRdlGD/
i3zkRPSAlBTJzCHGw64a2/kZKMDGTvQ0FuNEBxsfR2zrBe6B49CNq1ESLs1MGMVhX1fnjbfYDxLk
2BAOxGN1oJPW6TxOSlLH+WxtW2gBpqEqD7g/QdMt+2iyGvKg4rXwmG/O3MNCvsmfSYpbjng2tUrb
57oFpwzNyC6jkFS0s5nNWjEZiryB2l8fkJBB+YM6Znwx+oxCfLszEwACpTiEwrkYVb3J4VWJFMXy
jVi56ukYyGUm77oKl5MFRcJaM+03OdxqGq+SpP1QHXHXTMC8uS1T39jgHjzoDK45TlTC06rZVnb9
RQP/WagcZeF3C2a0oxcOwUE6f/KVNd6mfOCk779HnRXIc3XR9LyMYteU1UPTOp/uLP4aUb0padis
+hbVEfjNVvIddVi99vlwdGmKG8CsEQ09eEV1IoraCqbAEjoUGUhF+3asiiDTNWagdX9yld5TRSFz
ZzxUTXlvQ/2ps60A7Bbpc46pyuq3uYfX6ti/QwuxKAw7NEYWztWY/nq92YWld0tq4fr2lF11r8D5
KxhmuST7HuGouPQObeOt3MVGqN00/EKl/68x/2D6e7OpXTCcG6MqznaTvppLT0kje5l758movGtd
ZmsxMZ869UgtWs5qnT2oC8RNhvuppvpZ1edLPE0rjwZNyM5bJAzKqwLpuezD0Dvy3ayczPTW4RTv
LFVZSXzpVFhIZKu7yLB9tD9uWqE91X2+Hmz36JD4kq8N7XcP1LfRon2p6X9jYqyXCe7tFLhtKded
oq1oFnmIhvA6JTawS87j6ssqlbcU0KZSzGcnNvZFlEQoQ3n7GOSmHAazoKtiVr46d1QDgbydXoUv
oNXGjRztbnFw2J2PedZPnpwCeS2JzetBQ/pmOw0raZzREbvlPBTQn79BOBm+l/NRQvVLf2tLql/X
qf6U6Xtrs1YGUodG12/ozcxXdVHePTNhCOZDNcGYqsz2ADE4zr0lDPtmfug1cV+kP7OyJBXUEHPc
ILiO036Sxq6i5K0Ja5136Yvp4GObPTLPRdVdEVbeaou1dsB1ytoPLVx3ApCVRDCPAv2quVrLwgMP
BAy7rGYP0Yg6XbuofzlIQoPfBm86HcvOY9Wk2WdWNa8KHYj20j3N8t5ROZX4rzkWpxn2nlR2ayww
ieKFG1jduNsp5bhTPPSvEToN9Kr8weZfJ4nULi1oyJU68xjS4k/VIuIQk5R1b7cfdpdqa7z4D/mJ
f9cCy3s0mo6tQxrGcq2gxK12WGOysRWr9GIZ3n2qRw2rCR1aX0Pa6g6+aZIKpvcZfSzENaYrErvg
pbsxhKC6nYO6HN8UG/Sv9HAyQUDpIf0uez0E1PJlmJNmhXUP2SYBXdE4bvVFXEqGFoaXI80o33Mb
X/DYq81Yq6QvareAwNV5bADhbyHxVvx6rr8lrLtUDYAJus822ceJdSkgf1im9HHq7Xsy5w+OZ+7C
OBw2aqoOfpksGBINYaP8UBnNQ9qJ55Jm0XUZa/tOMdRAwQfZNC2ygYXnLVtNUQrwCXUHuwmUSmXf
kRzUKXforyQtn+BCPKhEP9RcsL6tB6HgkP9ZS3vq3ekYTm0CYKhS/LYjka3TVhzl3YE2hHufKQeJ
34HmfG1SJus890Fw1F7rOVzPHbeg9D8z2POkhdTccC1AspyrhJt66efTVPpDhNPuFD00QCUYSwID
qwz37VSeVGqVZSaTpaoUE1DSB8uaT33jkRZ1C7qG+uJBbtBOIaaPi/65JTyglBmHzVHPklNnJYFr
VA+eYQVD95HG17I33oskDWS9syfnB1MprR21/al0rz3daY7a702A1dAfClN5daZvjEpt3BVyAgmf
a8Y30jp//zju4u2/5v9wJd2GTiEEB/CYdnQ+hcc5X7bSrucSyRJvG+POFRkqXwW3YI3QFcjeV3b4
wJea8cVxSHv8RmJrQN/lS7Lx2cGYnRzrb1RJ9EOByGUsC51NXRngOLXR/KwMMoRz7jcyy1rRgB2l
y9nisSilEglt2YQ3DsyZcung/vJH8tIIqnzz8L1Cw4PxIh0KGdHWurWhPMu7+Ba7/cUdXjFaKDIH
GU9NlV7eMye+g11LyR5qdCIWSxZI7qLYTk/ULfqExKWlXGS/V4nPLe8Zbw1youKUuFQ9YgrstKD6
afNS2IJI4Bl1ZigbNrnqPOBG6PK1zj3lVreWd8qtAMi9cl8aJ58Ha3KpIw3DczCcclCpXvCi7G2X
Me0Al3wRznuTphNmjIfUFmNrz3en/S3nl8i88knZYK14Gqky8kZdRxP/JZ6BHmEA1PoA3XsHOz0/
3Kp+lmAFIgo5hY0bB1oGhl6/VDJgTPQvXuG3mnM3dqgekhps10MfXYox3beV5FoskmvSqcSj6gSx
Y/oqp3owQKawwnUQ8FD0HLy6von513IwT0Dm41Ehm0gVy0cG8AMSnwOkC48SdS+JCagL7jN9eJKB
+WCwuuJxvrqOGRh9e6FMDiwZ1n3bV5mUyqNZj+OHLtBKuysMfd0+A2QLFIIXZqumG64e6LGJtyqE
RBL50GLh+A9qm2YHhjjgfipNoz/nM20vvE8uxARqkyy6UZ0PvZvcKLLV3ICeg+YHq9ukxIQzzakM
OQoASAOTs9ePMPy3XiuxHsZSXQDjNuMdsbqd/LIUF5itEaG1HSIP5VTkAStv1ecvrq4+10yx/GaG
nWZfySCQ1rcJ/kO9OvIdVvLWT49RRuJWmVdwdPoaPh+uU8fJ26m0eCr41N0KrYS+uJbGecpp+aSS
JK+bNS8uAQnm2VnSJza2nk7EL5yCGi1040CB0F6xfdid1FuqWF+Vw3Ae+fSg/cEpw+zzRGGJ3XeO
Ak7xEJaL0lpWHRtBHYuDmbxJQjPuf4jb1xHODM+7Mc6Dln/NqG1IIESTiqd2inq/8dz1BGMEa9QV
d7mt5M3xBXJk/k24fuGCcido9UFuDzFk19Jx8YqmfarSa8il5XMtE844lDcaYt3ORsne2vGNsZIc
KXGcvfKuEJKQOhw47jU2lQUVLrm55sgrmRFdo+LRaPpf7E/dGgcO9ZVhP8ipNLXYW5FOl5wXGQ0h
0l4yM7LHhR8C5nwXAnQTI/i/FZc11cpECCWWy2oruR8k9AW4UTacpa8n25gZRae39vxgXfCvq9ln
k6BssCMqEogCvXVlBDT7RXJlMRwSuMQfk0a8SVlGri3JRXrvC9gKD4Bq4kaYCGfkd+wpz8CdSfbT
Chfm/5/Gwo0yh8mtMt7SpvGaXN4F5R1px4aiW/On/06xnE+Qf+t5WGC4nui6bgAAWj501H6JIcMa
1fZfmD7brKOMYTV7i6NwDAjHc6yn7ry5HEDSrFr6mTLht62euTs5yVmq7NhJTv3Te1CSLMufQ3E3
jAUl6WQlVyBZL7n2Qi3fyPCe1aDr2zSC+lxDKgL1JjR+3iDkAqi5gQwHO6TqiCPOMP/+Q1dlbwCX
ZdRDqkYOgbCojnAlPfQ2FLPlCIbRtwoLoRUOQeSV6zQ/DewTi80TW9HrQqOaHKX2Vx5ojOec3P7N
jvqW8/Rj8yi6cxJqwb9k6z9NDnnQsVAyiiWIjoBjYiCxB5gRLiQP4679lqOO2ocbRzduQQ565Hzl
iG5L7z+FHi+zb53yztfW04gC6YWNKneGPDk44eOr5vW+pVK/6MoNXyE/xrLn/ZF+abqKrPw3QEXa
3R+l9TOSf+AjOXdyLUj9EJYXV5Jcb3Ih8g0153gPOo37STBL+oLGLvlfyUbIlcFe+G6YBHV/o73V
F7gOPBaDMWk1jrLzzVfzXHK/jnSO6s2aE6UlO9Ao7wJUG/ZGculg7LSl2UbJViesEQAThLCe5PqL
KwnDIuv3b1XF+FTYSa7IqTxwKi0tgq/GGWr8lTSEYfdqOEer0zao+5EV+JpoiuaHS0gMMdKhjUm2
EKaN1bTmJi08eqpMV0nKQCCN/AUabXVEuJrt2/IjSfuVDBVcs17Jm8BdEM4RQxdReWTO+VsKitZx
0kDa1caVx6U8OXnNIdfHYlPJxBW0kkkSVUlhSXXM5+55Aw8383Dc/D+dnR6kPbvRCIEBWtt8+BZA
AJqICqZoTvRU+6b2yvBIx4OvDXne/95RzTiiUizdDv4gLRBLgsuzKhiJJf/jr8wIf5SeQVKc0Wbd
Ih/TjnerH7aoKfk9bYx9iDTf5NP9uJJGqNJdilLjSd5urENlx+VTvXuwK+smvUHNeYgn1GbVTVk7
NCOMtyXc1Bl1Z8db1agOTCGZzl+AXsiKMDJvTaSsYvd3oSKVAnVxwVWbzmUEORVmD25ycIvLNP9k
igDP8ajMzdZzulWWmLu+MreovA1qh36gJLOyf9vsT0t51onuFP0iLWhG6mYkumZBxtPAsdFeBQmJ
AaFmd6YvtUq2CVMWMwksOPlQcvD0C/QyqwVHBOnwjXxEuUULcZEHiTyGw9A8MXBylWBrnfDDtueV
Ec/xKkfqRUPYIYJhgHh7zLeVehPqXxvTDORceHotRAglTV5N/IaMxIwHXwWtl+9K9muZ6mqCNZxP
OTW8NPk2l2QTWR2fqOEfG6RkrKg9Up5z8WzzlEABD8WkrbQgMZyi2DxtStkWlASebW26ub3lNJnG
yyeFVr+iGp0u4qRptIMblM5/+XeCM7I00R3swDDxu8OF0ZwThANqSAIZuB1/5c774oM77KFvSe9c
EAoFX+dJzOyF6YzUbyktoSFJZHXGfQRNXmn5jvrEZp5wO23khqeLOR8nQa8ysr4sikkY1HwvUj6G
UekQceQ3m02uxuVXgUQsk6t045kXHXRM+C0jTJrzrfwgv+VTeuUHYKJH3lInrKGy/Bm7P9ifN67z
2TuHuPqjR2/bJmI7WYRef1I6T/113PgJjMB2yrzHTp8eY/KpLiR4wnyfq+I5zgiss3jtpNM6Q0LI
QipFUKDnIcGzPcxwHYKXIezgHm1U7dVQJz7jDVNJi13pXjtv2TNoPHEf1cdoyWj2qbYanE8bmuPk
eC4dKRIq+x05KW6+pT2aiMiWL4ncPIwl3G2qtQ2zguRmjHxJByrW3f2bie7K/OiD4k/2dEzZFzxa
o0LXpygPaR5uu9mA9EXH606uNiTRzoWC34z6YoKt8AYKVa3YCmyZCR2ZXO6FzPjjMzeYaOCihABi
iW5ubPqud2eVy5Nwnk+SjSyMwX1MUFT1e0yOwXZJ8frDtD3V6PlyLRM0ViOyr8k15p1mWZ7PMr9V
FURF+XzGq5QVyEaHDCP7zNFNlOPHOEWVt17mK6uid5PPtkVBpWwPaIpsPEG7aCf2TfRoiPsk3tKc
ttxQDm6nFcg+2ccawZHYckFhh7B2eYcm+5uZ9Ty+19OFnSHVeOzx4kjUaPkoGMs6dP9dwBoCdbwv
6u8cQQ+uFyeuKvVz+MFQ69b0FCkNFLueXKHydhs+Ibcev3agJHhTAuYBbFcT2WuUwg5d25OsNA7l
iDQiBU1C7XPcH1OAYjwKCZK4cx9yxaTSw5mPFqYem48h+U6h9TeF/jMSJ2q3L9T0b4QnmBIHxQpg
UQaBZXSw1PpTpVqQxBUoWDaOFZKfiUXvSMVmL5B2tqEmoHkqYVmmfiPeE63sWEqFZ5CNPlpVQ/Gn
a8oDVYJd7PZEV0V0HbTpbzCqHYijQwnO0EJdyrdMrLUrlgvQhw9rHJ6bTD17qnI0o3JEDYge6UbV
aIdCOZxy3XOOZJU6xwQV0/Dp0S1GUnDZq7YgoYr6KTVGkD75vDPN5l33yr3bGvu+BKlc0zbT0FUG
Ao2+7FRFmKoIVd90l6CY3RbwDCLP0GEVwQyNXQt+T96FV7VlYBd1CFWeaACEe9Y/KJKHrXByj00v
6wptkwZhPq0czqcLBObeKtTV4lwAvztABbRPp/La6tqPbnVh0Or1ZSm03zCkZQVycGilewq9tk27
lTHg20cOpKPZd67pCPpF+dXshhcKoW3QjeTflG74IitHUpkQXjjqT7SAZCwXqMWtWhzKWd/SpfUP
ceJ0OqxzmXWAdwvsTf5Zm/O+C4uVM2oBA3Qdmdxcid90wpK5zV6bqPokjflMTpbYsf8o6aCRlrNC
UKmE6pWOgVUcq+s+wRaNKVmTxI0Prla84zY/FgPpGCpNA1o5ign7H8ZKDELziyb9oApRrKJpxtLo
dKtXz3YX4koWN32Z4NrVcEkrPb6kRkkpu8YlQqYMtt8gHASZJkQyg7ltSJVb6xCSJZgd2mMXLYGe
KFfK+XdzdP9cDyNhikfBjlW0/EgRzW802O4oQhA/zx+A0EB72dP71KT3HppGPcvedSe/SxhvLVRo
/0iNtU209koLXLlGaR6DDQ6qhDmhtynUKChk2vrZS10Nva9wXsWWdkmMQsc+wvWiRZTtR3uTDC3Q
itl46FTrDB9I6kcqzB6aPd6a2f6Dwx9mw2h49Yy0XCdT8eXG7dpxkr2jNcZxzAwkq3Q4WcOXsbcu
GsEBW5DlkdXYUDzxfkZQHodZrw8JVJ2kdKrDaOKeNODXbr2zIMxAka6R2XAHJou8JvehjKBbGMF6
kzTesaLaWo7qvl/cW6emhq9ETrFW5grPwq2fDKk/VajfddygjWoHpYfc78xxxDKIvLb1M4PAs5/h
Y68itwmspV+nXdoFltTVmmbSvV1UvNszdX7T+3Vhfa0bENPIfuyBqKym3F7VKZnxykwjcptE6E4Y
7fElA/SlCj+qlme4hkma9zYwXk7+PltNCQVse3kc7SQ8hp57tGyoEIlULSU+2IqCQ6gXKMJpA5CO
Za+Hw7th1o+a+hF2FIK1xt5Zk3NxXVeWK5uD2y+rqFZ/4MxYm2x/q54oFSrR8CTqfliN8Lr6Pas5
Ap8DAcV4CimhLYO79YruszMmCFi1jzTjyGmUJ3tc1qOrnLNuvDlEboYJxV9b1l+jA2OKZtnTmWat
5FWzlJ1Cyt23K1z1HECfm+tT0Bs1+gqmAZOk021dU/uZGuOmqFkXKI17t52eZB4KSZmxLCQ98mOr
Ww9FY2tr8F7Pelfcc2+ItnUEgRNCUlU2kzF3LCwg3mwOomfUu00zp6uSeGBle8prttB+qBnVXuZ2
nGGYybHYlxwyVUtxJqqlybqRQckwHvqu+FMUUJ+ODfyC3FvsxEeID1Z9/NYt1UE4/VtS19ANrSmZ
b9pihOXaPrtReq6LZ849ULHveSPWqTOeHVr8wIjtHITdhGKzeME5d2voUvAi8LVIK5MhGR+l0rAm
caP/HPVCkIux7gWJFE5b/pYzBjkbT6c2xRVREF3hmZdNSsw6HPDymuI6QxKZ002bWxnoB3svj1xA
Q7NBpWW6jOINhKIvz+KSGCYlPHWJfxcbfCj/nwKiGh2EvIu2eJgcd230zaMBjihq3H2YLlslCiE2
y8pt5UZnzZpOY9/tQ6QyJVJzBqQjnaMsys5II3w3Vv/R5vGbAVHe5BGUGP0XQfTdbHRq+/37CNNz
MFXxqSn0dzMrSSENTuDhsfp5oe3l40vQlNJCLVzF0RNKBTCLueDf1UM3Rt7ajMZLgfM9kF1EHuSk
J2Bj8zL9bEPz1kBhA8RYKNseWpRVa3QCxlrxDJWUB4tl8pSo6b3Ol+ycmtWjZwykA5Y49Ltwpvs4
MvYQp4Lm7q5TWv102fCccg4vnjVtktA5eF7+CS0tlsMbO/K2KjhtBs/RRAiQVgyIIc2U9KVNJt4b
U2dtm/Zx7ttklwORTBbUJ+vGJSZIzeWcW4CA/Km0Klo2NRJPQL6XDLh4MVioqlJNKiPjnNtFxveB
hO9r90QcaazQ3iu3bm7sHPKBTaptHTT8YBnD0ixa/V4LsO7cgxdPYMAS94AA24cRZ/QqT4tkfF2F
nFqZll272N7MFTQ70Bqv4hIXoYtTihJZk6wUx6Y9F9IFUaS/C2iT2zJzlb73icXPaqsdE3hmsgno
RTrWJy1d0gCHMmrz92Eu/kZzuBpZ/5xa6V/BWd000TWZ1W1F3ttuqXY7ffRXaT1Et205+uFEbSjy
wgOmdW0rCQcZJTYL+Xa5YruEMryb5vBO2BvaN07IgLZBb7V3qeJtufZvnZgxyZHwsNCjqpbaKWHz
IES2saPwXXjK3lTrc1S1exsb4Hqqy2PFL82IuQUeCeovG6dnA70sLUnPnWjflMV9QAzvuSFG0SU+
aCheMro6lUS9AJe5ZUPyOhH9TD0cHaBRlkT9kPbFtLyjngMvop38LP2L1umD3M23ap0cjKLZO3D4
DCwyR9dgUsXR0FvU4coc3CYGTLpqetJu5Emto7g+z/VJfmIpgShyAF1iUU7QLoc7j+TJSuQzpSnX
JrmrHmOOG1Q5CQcnB6Jzcj2Zoz5BtU5TZ5iRH8Eu6THimJoTYWetr3K2m4CyhioBfQAfm3FPdaDW
aauyQwk8Wa6zld3Tyjrb7fxOiwcncILXsTBIonCejd7MfDVKHGo440sRak9lGZZ+WJs0Xqio1Hfu
Xp/CW2KN7+GoPFBtXSEifItRzGvHL7SEHkxeXhJZiCwO4zJ+ZMP0QaeoSXqYTCHzDjA2AKnNoext
aZe7yd+Htj2M8vRsB5eb15RnHZI+TZQiGElqb9SkuTaTdfMKIeDdgvKIOia1PrLEpDKPEmQ8tdZz
0aHtaFJM8hL1QY5yLlxzN1S5x4xZ4aqqR5rYx4vOmZrW7i+EWXUgO3iA67xC0fkS9sbZsP5Cd3yL
OjvdGD2DM9Bhwd3H1kovXGqLVpQR3iyP6dyfCJl2I3bLLaZjG1ZPUuJUrettXaaHvtQObWZSS6mG
YKz7P7rOnnLV/OpYgjJNo4vqvfCAZTH159qyNhWyoE7aPNWE1lBpP8RFSaytUYVGEUHT1DUKzHst
nkm7ZsW2zuxNvkzHoTQe7Q6kOnxP7brvbGSI9OuYEbf2lpYGeESTH+nGYTBIjUVegrYlGhie4zJq
E1RpuqEbawUs4b6wAOIXU+Wu2qZVNk1N0pJc1KgBRYlNY9zTyjWRD+5ODfg/31tmJLs1ExbqbNuh
NZISBIb5vMbWS3ndhuMTcvmVqtQ/XdvO5M9I+00csFbkbcKJHJldG0FduVutWeZ9k9Rfni1eHKPc
LcCu0cw6eYK2tbJ7ilIDq2q+REP7SUf2SeJj1ZIGIH2m5peMt2TwPpuxv8uzxcv6dxRDwWLmuKee
uQmX9pH2+os26j3qqxA9TtbvUCVsZyM6u8J5we14tsC3S28s6cnLx8Ypstu/KgRkk9CS7iuDi2fr
wiLPNwINX95AHOGKm39hD4C7z+gMqUlUp5pD/9L8HLmuEri2+V6G7R3Lse6j+aoJ92OSijVONOzG
gXAE9cijNsdRIL1lasyPfW+U/jjbPHZzbedyhx0IKq+kcUBfKRXcLmoVd2DFqXf+A7VLEDunGc0U
xVIE8DfD70y+gSYlctqZij1jrKaBKFdGOLStUirvFwKxttiG0/A2NECOZ0nZYYKLVe1PA6eeJz7i
Ld7i0NnrZvqmjIDDhA1lidd8SBELFcYt+TPSFoRMq6ehtx5l9GQ4sCig9ScbChQWtkjgG8tzCymM
ZX7Kluh7okS4cmZzs0ziVwVIW2r1TlTeo6dCnB6r3rWz2kdX77GaJNkiM/roAKOZFgm1ocJIRhZg
UXKXK4m8R2f6JNhuKJex8Z18ryiU7jin166xHHW6D3Fmi10e1QdzgfUHAmsEmNMFMA7HKTW1Lxd/
baBfpK/hxnPhshVTCSVSXzzqSfGkKDpNI83RBmiuNcOPjuMEX74ZmIl2lO1yVrIEVVqwanJ00/FI
S0Ce4XySSPdmqr6qeDhaPG3VDp9lyz6NqY34TiOIkfJN3YzPtdMcyPTv4kbcK318tqbioBfR3YTD
0CmGdaTSM0YbkNGx1OeOvA6dhhGntYuN05ziwei7PmhwoHyrJ+xVIwU0YUHpwOre7aQ7TYv1DCx4
DXh8K1eTywaLDPAZ5IRgx3+dmcuBvKGwm9fwP5ydx3LrSLa13+WOf0TAJzC4E3ojipQoP0FIOhIS
3tunv1/WqFt/nToRNeiO6KoOioTJ3Ln3Wt9yR1RcxoDOiE5A621jcHZmV3z1UXYh8XeXRRSndkD4
dOmEdxVwphZOkk4WNGnIDZ5EOh7lPO1cs8PnzHEJP+GWy9w1aEEG/La10a4LysKqD38J2BjLOtCO
Hv4OshEeGLrvEn/s4FHAW8RHtkTofoiTBu5rbz5B82I84hspiBf8UiNnA4Q1r6HuvydtdrKJk1Oh
vaouz12b4KO+2apL12Yo5A1OKur9zkqH6Xtjk8alnrjQR9Ik5/SpqOmHly2vOBvpi9Dnx27g4DET
gqTKPVWH4VPeikIgOwv3E8taypYzifI4RMAn86l7d7NpRQTsRSvnTabPOvOfhiKf7ynoZ2XMQey6
eMsdf19MMzKndjxlpBxnyspiN1u/Md6bWdAhJyqTx69a5rPch4D8ORmGArsjF1/qOXue2OgzGQSZ
ENcsr5i0UynZrtXsKA2XPk7kZRzMzyNiibJOTyRA70K26cilr6yYHwBuoVzJ1Zyifp3Ms+5Hp7nS
bu1Sw3o+n/rYuYN3yUwqecki85IO/WMcg3Mus6vI202aTLRMuARxmHxFpn6rezQa+N/YCw/qfOO6
7bdaDCb6n1ZWxIfRaA5s1eaKQnsxVs4pzztm7+aj8q15SXapRiJz0eNd1dVGQLz30BRHDngt3bBv
AAj3fHVz13OaRuV8dqYWczt1qZqMtLF9DYb6EMzRnZ6jZ3HgNk465obSK45oG+6NRr3itH5ScZeV
MGZdu+NUwcSKzpIzh3cMbq4kPyJnCQ6542EXizF10SWN6+GG6MgnERL1xxuej8bVysStJlg0aRzu
8Zss9b64BAHHGW5MbqdInIEQT5y57Yo5HxcIemY+vmopwqsBiwgdv8c6mDtyiMKjSxeixt2wGHTj
Hv/gjKjAucdps2bC+sjk8cGIMEJ56fyKuJItLBsfWtTJNZ9ND5mVzyVzQAczuagRK1NgB7TSNINW
gdF+tENyQoj25hjahX7kU9I6H6A1KbSQ2sZjim5BtXxntHENJtBdELeXKejO1dhsWOn2buenXHFY
Ctk43qkfqV7rDneT2sXaaPg0zXtbdxCaxM27ZVuqcYOCRRCqvUoKIHzhjIYssItbJwBFL2ybFRoz
F+auUxdMrzm2Rjed8ZkMSApU0vu8QawoV2YIYdJOCUpvg5e2jClpmpyxcz+ok8H8S73zVeU8yrF+
CFPjkPdyXhJNheksMW7tPlSZtTRv4nwreUjcnlvhTcp7gLQi6YjKLKNx3TEjHLqmXmqR/aQODyXu
TVqmT7TN1lMxvlvTiOdwLLad1LbNFDtMF8qLWtBi3ziUY3to+dY03eA9TMuGciWK9YegsLjD0ZnA
USQZyYzsHc1kPTeMAsO1M486whqUfuEUfHKCWRjtOCyYPG+8iv5NgNNhGeHeS6gpex5TfNWAXMwH
LS7aleaZzwkvnazCZll08X2k7H1h892G5n3GmSziDdQD1VeVh2DCQEg8DqHqAseN2STFgriBpVmy
HBesjODdznM5PQ/kNyzIAf00up7XYd75E6uETXuYjq9oFzHwr6WyuitPVpVROJsS3TgiBE+L73LK
675V5cP8FCQzhW+0QUi26ob5acKn6lvtK9SofRw7V2SHjHunYqfcL77aMjSCfBaZxDfY1NYdPwE6
fdNfB85hORwLZwqOWEmYqIXrJrWWDREmqNM3ZVldyiT4pc/xTd1y3UJWVEtmTCLt6dum9lMWWWso
v/Xcuk5YEouQEUep0x5nT5m1eF+NNUIXO8DC3D2YQKBmfChmMX/kwpmWIzP/IdGfbbsrN72P9r+L
kueS3xqnuYUDvHiPC8zSDKWiuTuETe7iySOpHjwB0mWwhCxmBg3PGr+hdOhATvW0TB1Je3iwb7KA
TDBEZjKz91Jw3KD1g9sTL3+ejF+mYNLmD+EXQv+XzGV0XGcdxXKEkqfcmlVwm3XN0UYlb3jRX0+n
qTH86JrppmzwxtTDAFiIRS+nBJSFQ0kXoRtrnPu+rpM19fI36/mNOtvqJbnFg8MylCNmSDdjZRNS
WaGrVREEirMw5w1Cj1FbcrrcRgSaEKtKf1uGHV5WObpYusVTUuIvynESNAnj79j90PEb7A0LUYQJ
hCRscC5UgaXt8yHrlF13HTHps9yEYLYgPeGdDVfqajWjeTv44uqC7bTM5BU45SlxuztcaEu2HnM5
FAFjyfTBLOKt747PDha/VLTrZtIe3Ml4pSa9BfO1g6z1ZDvOOmNC1EEN4IFBKWM6nMsn/Ysl2cej
a6Hrd062G02olmcEPBZ+Asu+5haKrEwHpdj7iEQKPKHmcHIz7RyYdMqbsvrS5+7VBX5AI4hHIMha
e6H+LA3Du7jI2INlRjcsvnD45G3UZ/8YjTOx87F70obopepCKNKxsTeF3eMPHs5aikw2rJlYZPFG
/UKKmheBy3hhqMutcThVG1LJAu6JzuPMjLxEI5mRcb65NZz4NZ5KxCZh/w5tHzwOH1FrI0Wr5LhE
SVWiqGwgQrB8Vc6AnSJMlqGnofZFsL6sOKOnlnmMbOssOc/5dGTCWh8PpatfRw9fRlh9k5YMa5+N
q8gm7nR8wQG2Myaa2JZZ3tM8OLGRQaMJbwbIBbpstqPOkABLKecP630Omwd/HN4g7D4kFZp2chfu
QyT2q44iU2+nS0AdBOvp3I411ovhtnDrbTJGt0icwPKTFUiPGqeS+oRr45oPAyLTJSPPivOPhvII
KsHCFObBKCseU+gBmLCM9djruBfHJyZth9GNPwBuH2cX8ZY0aJQEY36nfmA9Y3RM6KYiD3rIKErx
bTm7OWoiIAP6pZHc4qQ1blBobRyvYP4xnqXlbem3LXw8C1rZQJ6KHjKTbljPTHSsCWWS0BDmwksP
dV8dTH86NMRoZDpCPrr669TonvIsCRYEatO9jCkc67J8zGhOcH6ljxh1h84KD+1UnmfYhwopomsz
DYZwN3SQODBVIPOsHolkPQyJ3MWwGjjH0MlPo6ehtL7TGj+hgR/YS3zsFMPJn/PT6LHlBEMVLwjK
qtkWEeI5DVitIV1m2fxo5XUN7hND7zSjVJg7Hp6wzB9G/n1LzWC05WqOGL1UTNrKttWWrlWjSsJ8
YwJniKx4XfetiUxSQ9zlOU99VCEGl7TE2dFSs13qU7/h4HKUuc6cnmRejYJM0gVTCA/Y2ISh4MeL
Q/ZsO74MrMxlMq3dEDkq78ci4ups276ebmB7bxMx7gpq+7hz9a0Vi3ETT+BKDL18iOeajoN/GNgN
XKdE6dowwe/hWZsFy8DEAd+zs3UzekejN85Zw4OHW5gmc01RysT3jjUZdXSsfTpFfKQ+fHardN9G
HVxagq/61t6nQYuIcE42EY3PSVWSNT59ag+vY5lUXa1OcmQUh1C1kKS9j9LpM8/nHVr4O3vImMxW
L0Xu4KYlq5V+GdEXV92e70IjXUX0OCurEutxyLCLI5iZGB5hLVByWwSBmbtrsvAzr8W9L+bbfNDu
AZ8cTRFenCa/0pNDlI2x0x2GhYYA5zz4tFrJs3CticUUVkkHKlyPLo4bvLpuvDe0kTnHiC6xDHU0
6SI+6YR+hhVFlaXRv8b9xWy3xI9eWBDuNeHsRqvZZ65Ld6A3P5hJ345KEmA3Fx5FenmFvS8cGmlS
xHdGaab7KRyx5TXauJaye3IhYhEUTrAMC3KfaPeC0Y0EwLOWYwo5JtK/Ar28ky0mTwVZsPhtXQI5
hAG6FuaXMW7wrPlOSaHiv7KGHlJ9fFM3Ih5g/BtIy9n1tm7GMahHqRtop4bKPcVSaPMcMlOvt7bV
v08ONqzedg8cFfaWh6NpNh1zqQOqWtTMHddCp0EwjO9NnJ3CTEceic9PhGGPBI+GTRJU5aLswPiY
g+EvIky8NgIu2xwuFQ8vLoqtINe+dAVzyWE+p5O4NCO+xLx7zst4XOlgdCaDBpb0HNo9unnUJYZo
Nwt3qV886/OAyzU3vgvOZRYhM5wvye+b3RLUBRLsnk27NaxnOM7XSDjdsusUQaDGJoGa2pMfamKr
VTQSSl8evTZb6zneI/y+EGH8m3Zoy02ppUc5etzg8Oz3b41lf+Na+paV/ZKFfKkio04oETEvnEE/
wxaTuy71XksTFaOeeivhOXtNYopIqotbl/dt24ql52WbuGfQFVqfvTbTu0CAq3XWtRpqNr/ReLen
/klP3dsEV0pvAXUj2A0Pfowes0i0qwIOOXZ0CqvgBoMKI8guecrSdms2jgVJwr9GXQtmkwgFi55l
Ifw3GZQsKvXHMMxkEk7koTpIl0Bw93IJZH2f4jBa+ZzKfObanCCfGw+PVYsQiQNx4ZAex9IeZ4mk
c2J4i8Anlhod41uSed+JIiiUg/dhxfb9wKOeCufoRjBl8nw7OebREsM+wPOZBMQp+SMVVeH5vxhw
fHD7iOUj7BBH68kpBpY066yZ7msCW0j4zo0LHHIRZrnOoFCip2yNTxogQMNY7dOm5sbqt/04PhFw
+VB5RBH4RF86zJoWVui+KsISTBLKpDm9dagzybLY+765GCH0L2noPVtmfqceeNOIa5op9rOhM8Vp
0DczqgVO1kxWBFlBe+90HidnRvU3s1LUE/pX4oA5q0136P9YdJzVhKF40dbFnZy8x0nDYoS9QdPF
/aS+cZ1y1Iiag456ZIV4eG+EGj1X/17JM0zgXQkds55yzmKdVjI8q0g+2s55CXNnmXjUH1B+9+oc
l9BXQy7XXTQrOsoaM2MBoqZ2h2OVdifF35C995bU0yVvjA+rNp/HgbKmEw+yNNFjm1s5ua/qZhHF
RwYhc6CZ8atRinNqGlctmW6r1ngohLWe3HEleZasUTtignvlqMy+nEE5ltODUA9BZHcOs6rs3fAM
0lrZVZnxFQCv5FnrOScZgeOu0rYnzTz7rBQktqSVscCro0YEkLRHjUyjDkNnlXcrM8VtYyWnRHrM
nuJTXcCkmOCk0K9yG/sXVvqdN6XH1h9PFfjy5WQ4Z72x8VLMzsIYsIqXjA9mw0JDbpQ3c2Th6g0f
ephd6uJkNBTxQE43CT6hIoWKLurvAYyHCqsMMRBUst3PdCenTK5q2XfLpmOjsIdzx+HR6c0vzWSL
tzRm19hQ1DzJbiEuTfAq9CEgJCINlgmHGcUFK9rpqxWIFaLCvW0n993zOdw1rn9rjf5dSKs68bSD
CbJItaO8NPvixH0qYPBnA6NSMygR1cAWIn3qlxHoSzGXO6I+N1FaIGBG3RzBq7ANtCEAdDFhDHgt
It86an14H7HxYTBApjB4DxbiCN0rnzhynm2DMifS5720a1cN8HdaAxtnnk6QUiKQTPanMNzNwIbi
8szVDW7zAg0fsJ/2D+jb30BZ9R/YTAczrpkibd61WvTgT95eds5X1nZ/YGT/ho6qK2ze5/t9lIfN
//6P8f9CXybwN0jyDdJ0xz54aIT9p/TF32C/9R9sy6DN7TzUgoyHacW0m5APYzhJk/5cTfPOzZ8T
UBZuglGVTvo/0/7+orr+DWVUV5fxP36PTmu7igd+jx/FF+ZQQD8eWuZ8RCSiRM7e1JhhFPVlnPIH
DiB31CtegxI51c51aj2AsTt2TrxOchTmioFHYNDWsObkD3fT+t01+QGZbJFyE67jZzs1BG/H6tWt
w41D2HWAaKHn5cD6fLIz8Z1wSA+sdqN4a8GM45lmBrNUVIdkpKjXoIxtegLYaJbSH5/qseSxTX9F
dnKdQ5PGPxVpD3NtqKrHcAQkCIbswyDk9A+/RD1/f3ehFeb1Py60K9skGTno7XyjvniBxUClqRFD
NWuOQT0am4TsQaYL/3xfjd9dN/O//xy6CI/OWpbshNY9WX17VfE+Wi3vUVggG+1YfSFzNLn3mPX+
n7DXv/ujP3K5yrSCWDWRz65Z4UdpRgfb4ZQ8+PJTb5ELh46kbzLYiGPKUxMnf3glf/fGq2/zH1e2
cTXdzQgj2VkI6JtKeIuoxu01W+0fkJh//wds/yensnDElM8i3hm9BdF1xK5ZfnVMJP75XqmP+f+f
DNv/sWLVTYtrWKXa6156Ty7vRrmbVSXVtfwnSk5/gX+G8Q8E1d/9mh8rWIttRaenGO9oGD/jlqYS
ooHm5Kt//jV/hQX83c/5sYrVM9RFK+vjHc7ZgxTYwsyJ6VBTuG+xTk9Cy9bka7CZOTanMl8NBqPx
owyZQNXTORb6BfgRYW4SAXUYHXWsB4Zv3SYRijcgCvqgPyn3Z1sZeEwh5/lDfco73By6/oneFa0N
WdIi6Q6TqP/wm353ydQ//48nrOySDgnnxAOQh58JgGjMkGttdP7wABjq/fi7S/ZjkWOcProBY4ad
hVTAjWKoAfw4EsG+2kwZeFR339WfCJWhlPfMtU++6D/fLXVT/u4v/1iVGHdxoA2seOemw1aPg5UM
y0sPh4Ee2798e36sRHUIRaSx9BjAhnYWfv+uExpR58nmn3/Bby/ej0XHwvxQIJKLd4lbPIVMXkvX
WitquJoSIWT5VDapoRkOCR1wsw7+QF3+e04ujMX/fiayOCOedw7i3TRpb2Urie+msR8Y9V3qSbmk
qWb86Rf+FWH/N3fJ+7EA2TTvMxnWCcobZqXo5dmd3AIESug+K6dzEdpfCvUDhQgkrMWMy+rDkuNr
9dHp5iEdM84jTYXjz1J6+ZTjhaJmuX1xkj7ub1FhIK5oxPTtdBNOGJZNfFwFnfKQnp0ba29dnTEJ
zylJ1JTBTCbESPp0Qnp3L2V5srtu1aOC0Fo8fkMwgJgql/AL8oWezTgzPCQsnHW1BPkoIo1cPNpa
dzVj79W1TPwDeYI+w1v2gQ3BsnnMi/65isXen9P30ccO7IuVb8E98mZU6wMjeZieyX4Q0VYhUBrH
3Bea+cIQa+dJFKhpIo5xmR9q015pgJ0mUoN4wz5DGy6Tgwaq8sX34ORfWkJy72R1xy6DGExPAjJb
DKugZuRWy5Ff20ABnOtHctfQLTjGZ2vOH5Bst5oc/hKVW0l8kyThtdO6ByGmb1mId1JrLxzrOdFl
2VY44zEb2pOFoQnAB5UR3fsRvgXNrd5TJyZOvHUjHutOf3OU+qB3bplC3IRGfZ5peCzQCl1scugM
m+xIOHNRM+2ynsGwS2Su014DlFv9OKwcWurgIgvOck6+FsrgVNlMrxKsR+OXCkAG6LjvI3GuXSiK
GbGciQfID0GshI6ZSvbqcnAfLac4GF7x4MCe6zrIwWja/DHdm3F1KoLwis0LJH/P8RTLiWvXLX/P
pZvsf49yGhZmZn2NI2JSIjrwgC3g6Dz2UX6Woe8oRezJIxA2LgoMNSHZPdzyf14IfrNIez+2UddL
cd7hsd4JS74rlAxufB636Q/v+28CPm3vx75psmVafse+VtnIQl2iI0Hy3jRelS/iSaysAOLGYGQv
FksMXbuLSgcIc07UUpdb3KW3TCN3KITg8hi7MU9AB8FlsYl07AsmVrPR8boRP8fAMi4XmIK3fVr+
qxIJceN/L1ZjFMtkljV7vhM+2GV7CWf5XtTyDxvY7y79j/2ROSKwrbZgy+f0nLMWGplgsFv8y2//
Y3u0wnKO7V4nBwPgatAgeoTFGIroT+eu32y/3o9NUPfzYKQ7w+fHCS5xCD+Rnp/sOL2vpfWgdeZT
qE1vPlBYCOzPQZa8/rsn9sfOWIQTK3SM0NlGX+XgQ3ON4DqUxR+qlt/sUN6PjXEyW72pJB8/Vhk5
ZU1/OyMf8XuyPWeDt7aw28u/+yE/9kJratre8aqI9qS8SF+7H3T/IQmru3/+ePUG/832J35sf6hX
Z63BXo8DMy5XluU9oq4fVi6QO7WOVFa3M8o/5W787o/9WEaaBsMA5QTBD+gl2Rsii+3ReckDsTHN
eYV5b6NN5R8Wld+8OOLHmqIH1Vx3YxLv6Epe1Ttp8xRgVPlDlstvqjvx47Vv4SB2cxvHu2ZI7z0x
rpV7PQ+g1Gty/c/3Rpju767Yj7c/LTuZhiMHCr3RDCDZdBcTo/xwsDo2tOPtNFg7lvx2wgpwAWB6
n/6wCUCFmQ7pVRLBiQKtoKJ/GIRzX8npTGz4xs2Y3vt8Z8uX6Bor+87CSgDPwX+1kulYw3CqIqiC
fhl99owxF3ZmHxuPwadr7xNtfI3C9tANHATr9N6y5uXMySqsxp3JHmsZebsMU5WshTZ8Uajhkq+N
mFKZWNWgaBGBCWCkfnTjd+MuDYw7aBeVCBplDLzB48mXbqKbpJ+ObirEaoxjcHMh1kOveAxppbWD
f3C74N2zi3k5deOzYMOYO/Q7Y0g3UCv4/3S98WwlwUugAyr2w9Ns9wdbDhzPoaO6VQwCUNLpsxp4
ExhV4jZXnNGyIA/AhdDTnfyqvh1c/JnKquumimOFhkXgIdTzu1SDLB7NT21DGdbmpNZgp9zQl2e4
H1X4KLMHUmLX/lhqi8L1GJS528LBzkZbFttD1DLXrOu9lmkvtXDPgzvuTb7PQi+oE6ZSjaw5NS6z
LvnwyuDdlVNxIA/kqWQi7XRMYxNhkPDUHSLN+Q5xlBkhaG2C7I6KC1jpNTuFvQyAiQUi3BFbPiwA
Ma7dBpj3NEKYLoyDjMSu0WAIDU58Csf0lx/ApkkcbBhR/T3p8zPKnWabFc5a1Y+JEx3VwQVe1hod
7pkiU0FACKq3h0eFA6rC8RxqMypKikBrhkBq2d3HGKcHawhvTQixVPDFrRnBxy16DLhCX9tef/Gw
XY1awIysxQc43xAykcF1YmDWmeKiaBRBmX7mpnaIXP+XNs2/ZnWBXN17CwPIJK3/oNPdw9SOTr41
3GPA8Bk5wAVJ9ISUPnt1DGYwShQcOkgifEaDAC9c13joveRc4/lkntwg/emRhkASU5dO80IsC10C
YbTQKCud6lWfm8PMBtI0saRt7F3N0cJjGYubxNHvTAHVauruKx9Rk7UJS89fVDa4HQTk50oWHRyv
uiFGo9raRnYlRbRSKPSXqUFoZqTJpwIhabN+q4iClYsUlIb87AUng2MAEdDpOpTAzDsT07U+JE8I
CYBYObclEXZLiw8KdcdetY34pRP5yzCTeV1V3o4mmcKZju+jm+Q5qrQ7byhBr5B76BWMyqLwFmUU
UvW43GUmNpfaY3ruFjdp2Z7MMr5xAui+Ht5FajA8XWZwS1qBJEjEHNboWG8R4G98kQe8dVA3HQyL
bnqtw/wun+xHdZVshiGNDM8VO6JGEY/zAV1hmL75mfmIFOCkTxDQZXzIzSpeqYcA9iWjO04m2fzl
Q1VOGkRmo4ivcT9v6l7TcOeE584i3ByI8CGygpOMmMrpGtyfHqGByLkuorpxiwi+sjwYbM81Vh18
ElhTYXK/+NJ/RDS0ivzuSLGOZQoZ1jT5u8oPjYXrm+hU0lGsgjb8VkHa49hvGsjBWZJ+dGN1G7Bw
ialKyBKvbzRTHCsTL2Y2oaRGpOTqto6dLbjquX6aJ6IOsFh2R0UW7mg9xcLYIER4bVCrrWJTI23M
xl/MiGXL4HULL28VOR1SQVbuGn1EyxOC3v9SstvgyMy+8FEhvpLzXcYs18E2sayr5iOPyI11bUlb
mXQWP0UqYN/Rrn+Rygahj2G18VPnwTQHpDRaQ/qEg5DM8dEDxwVPuPvEgPpkzhiHWSwj1lJ9Tzz5
jWkbapz5YaO65pUOVyPzcJXOoGLLdUSXK9fq153j/poZkJQ6zgiH7JWmY5InyjdNRwhs6zfp6Nz1
M4zBEhyKaBwgVoi1jfrWt610Mcn4nkNNseglC/0sPhWce/aajc1pzZ+6Z0cicmt7XMpuEeDwpu+A
Pf65dCxUWpy5BRYmSCffWWZffD+7a+xAafQPFpmvakHosvhDp7iA2T/TEA7XHs74xBNyFZbiPsDO
UqXYQsMhhkw1mLuqSU8ttAJHi+7C2mAcWHdE/ebfTSmJ6OhxxQUHv0mAjkJ0bVPUrsJ8Mqbyhcz4
46ybt7A3irXRNGviHZ+0QKwt1jTUJphxiya8cQ0E7pmnw2/pyQMTjXWOG0403ehv59Hb9mSCNGLb
aMMvw+32eVosNUeuI8tC0T5gsi43dYz8vc7B2PVWvzA1rL6+9WpP/iuId8J+JlTVbdTvutrcM20+
TVa8VXDwqm1vjEZiSTDts1laEPrtN80lEp5MbyfMsgWEQ0B3Bk2dAl5N1RegYWaEzhJteTR0G81w
Vnx8QQ/SQOk6XKzBvQ94qSw35qUgIUKJ1gV70UCG06zBS5G8vG0WH0ueuMH3oF/JaYGeDA9DgpZy
BOSKJ8SFcJe/1XZw1fQRCSFvZTvhRg/jbelWxyiONu2EikOPnL2syksO3h2FNDLZmulv6hUXMBWo
/wGAQ8RJiIYmtYP/8rxbM2NuNw0YgB3A6oSIHAijOWeEsS24sKsi8Bezl5XLEHHTwiZpCzziY4gm
th+8mzHgo1qvPQZ2/zaIrl2alvZE3AfdgZKZLjra5SimG6OE7W8Z1qPQ5BskzrNT4SlTu3qdJAxI
JwwzcAegOuQaHdZsFeTiua/Hl74xr8iuOZgiPGuSYe+z5uZa+hnALuyMaT237S9tgKgqMTg0qdss
/cQ9xCYTfL1sZ5REPY7Fwb4bWAGLQUOsR68OVuZSvUrTXKZLtb0ozHQWJcdBS0PVxQPAkPtbawju
E67APmG3943irWjGvfqg0hBvKp/P6yAf48F9BzmKxDbs803QpFcjKn4luGPV8mSEeEwzM791O3EZ
i/6+R/UALSfktcdT3xv5prd0BD0jyF0LBQz/11ZzDgb9DFUywFB+7K0a8kt0FQB3amwF5MVYS4Hb
nRLWVgDOeomIcIvCfNlXbQFJecRK2cbXrrQNUL98UwajkGpICdCtOyIudlUSfjBPACrpPGuN/uhI
3iTXTSgWwb8gDcRGoucHXNbb2ZT7Dmda16FPQQO7bVM0mbEuEEXpt4FnvojZPINOeR/C+LFwaZX5
erBKpPhos+omG7WTMYobPbXbJZqRMwK7C97LZ61qXtxBfopObBGf7MeMZpJjBID7ebv01mf4UazU
rZI04kXVfGtMtBa25u0r+vihCwJBPa+qwh+TajUaDJlTZ89s6y4qy2KdmzjvJ8faNmgZUYUBfarl
Zwayd1mH0UdJi67X1MlO4n4hoWqMbhzOW42mrSfQoGCxyNPi3fdKQLmxXd3Hmfsxsf7nNhCZodVu
o9H7cGfj1vTwU/71G7jB5DfuXKKKFUCSHNR0I2uJOgiAac4TxjqSLhz2VZGObxkUPE8br8OQUFFL
gEaN8+q5hGsgovsIZ3FCRIevOOwPNLs2nlavw8LfQHRmaWfSqLsRqxTyBj8izcIpFhxlXoQ0j+hP
KS+wNMVDjnxJttYmSyPQPYjh1AMcBLxyPjsIGj59V7XQUmdg232B65Uhzcbihrmtd0Wika8Mb7pR
/5ac0WUZqZa2ZQOaD9J7x29v1Ak/If5CVfd2oCOXw72cQPnwGM3aRBSkFu8+SDGPF66yTq7noFgc
YBzZ+VGIdKOut1PJcVl21WPpcXlLrPwzAFrB4Aanxm5C3VzO4xoCxJP6yabTPw1OfTHR0tjcsdk1
9oU+PEZQrQjw3bWINTrW0YCI3b75JMB3yMy9+g6zMz0baYOhPz0583SrroXv0FwbwujgpjWEcfkh
A30zwz8xxumupdIoUntt9vHJyeZDZbDcimqj07itgQZqM6a1YHqbQ30VJ/NG1f8B/4yyGThhZCbE
3CQveAXAjRNt1Qdzv4If8svy0V1Ukm11SvMXWM97jXNLVnlP2WyQ36LTeK0Tscv1gL6yvclhsVV9
+u4kCP28dPy2Ov06m9kdYSHrHiv0Yh6UVAMFaDIrhJezczR+ltmueq5Un1TrIM0e2D53NDJuqzK6
5LyY9JTPbea3OMoJMwzufRf7dkga2CpVqBnD9G8Tm7AKnmDpwZJmi1ALECv8CSL1o+rw0ECGjaQR
IuM9qTUx0sKjenxUIem6xUYT/oGsr53NRlxw1rN98YhpgSMQOX98lSgaoWx3p7hsnuTgvQGuaOES
yT0eKB09AGRBFz+TwqjNLkQnMzMvfjId8G2tO7//cnspN6NCB9ryxCK7leChzG7a9SF+Ic9BH5Oz
M6JCoWPQ8OS1uxGTTt+Bz+5RHBCAc/QMQkNN/RlV4C5Ns6s7RpSruPDo8XTUVKpkhmyyiYqJA8/4
IXkzA716cSq62DnN6kyLxkWrIUQXPCTqDza43Edc6NILd7OPCy7fplGNHsd6EF7wVLvWxUrBcWOO
Q/FCfrzYOmJE8m0Sj0KA2ptha6eyqo4eT5TmtEffyrcz4F/iUe6bNly3kb8ClbsdOiomHDW7zFaG
UlZxyz6pb9EhtZ/Nu9wOnKWhoyQy7PRGBNbKKsd6xcv8glDtkMSSShuZZJOIJ12ELYuAAe7A570f
6hQoWH1jlt1VqbbkAH0p9W+DaqQujGFkWHvb9I+q8FN8/D5D8jxS/1s2e5wndUwBRX12BH7PjJOH
lsmH2QTaHhorr06eqorwpIHJgGNMX+ZIjltQtgdLr0+NCiX3kuFKovQbDPabv+K+5/xgT/avuoje
fU+g8SsOvegBHIpl54mTy1ahSjDdLO/q/2PpPJYbR5Yo+kWIgEdhS0+KTpREmQ1CFt67Ar7+nep5
q55pQ5Fgmcyb13QmNsC838kWi3kg6yRgLgSNS+/BU9z1hHaEwjl5Ib0PTrkTfhZ+uSX2ZFUY1aWQ
+mMyWGfL4WqYVZM5fHehs8npYaVmXouqIeyrrJY1riR2MW3yJOxWWeMq+IPHFd18o8JQvkrWBmR4
QqIwGZKfXpRu7FA7ZyVWRJkfrO15OMQxQijqgHfUgL+zk0zU4ClBGHjLkSllfvhgjlHuPDsCP7ES
GBIK+fzelOklxJUkbhGGjKjQqgIVsDRwopDx2srdwyhLnJPi0zyWn7VHE2+6Aelqxd1Ua0Fzgi1C
tPowBQOG0sNdSwxngSN8vgjCDLIeMYwoeepblImFaxnbvEj/LZ45sDdGa9MSs/7UIm8H8+Ql3rbk
zNcC66Qu7WYsN8RnZGvK58fYJQGDnwuKsdPVwdCY76GMb4U73Gi/TnVIHx4U+HXMAx0SScwwOKuD
mbgfmRKrSH0Z6j0lzNRPm6wKMcAZkqunSOtMPK8xG0xL9ScrLH+9BqtBy9xk2OubmBiXquwWGcYL
rX+Wg71vTLkRGPLArM9W2RTdoen8zeWwzbv46pF8shKdjYSuyaEEUH25VXFJ+/7VEM33jNqGxLtx
jYXRASLs0otLGtRQrsa4fDCqMGOqGD2XxCDlGMQ56n7mvcf5/FZ11TEzxV79ykj9p5Qz1GC5aS1z
bbB8Gje/tBUBlZheSkt8xJNzmPJ4F4sMtxaYhUP9aZjps9uYP0UmrkOCc1be/0k/2lSd+VDwMxOj
exO2wAFaWTdyNYUWIgndUXK6GvvqciYjMpl/JwHZvIPKDGdq2YziqSFcMqPfzjg/rHy+eBDa1Er4
RtWEsHro/8j5eQ5T8hwn/yXMhyfCmmkHjZoufoDerAqaYXjqW+SCmMi6fo5/itV9ZwJRYly/pLmD
/wSKSviBYm907nfWc336DsRr7PS/KQJxeCMKI0CGTOOT17tYiXpR0SIcvZb2esDEwJ5OTlR8WDoO
CHn9WQFdh7AUbAu9t9D1H0u1yH1fsPC1g2WOlzzrlfx102KHxE0zn4jhgf4UWk+NhOTdGn+SaGTN
ol7FMoRoB3FBZX8xZ+X+Ie5GQboRyWswEqN7NUI0Q4W4yxsgMTk8p7CoF2YlrlFYrsaGNijyIC+a
ySsqmwtz/51uhXeSr17sRCU+5R3EVR645zQ+RpDD1indHckvyB3Eq0PhYTaTUnqCJWjeFjknkxPw
Qqc/4otxZY62MRqJO2W9zrGLtXwc6rz+QSd7saiMrVllL1GkEuTagzqjTAoDWlvWYfRW0EbP2nTP
tPYj4R6fu7vwxMHosS2T7LW0aJ9jzfpNMs/HuSU5dKVUodXRVb0tjxPKV9nULJDUNxZx5xDspThc
3DR1GO91T7y1ROJBcSPIcnLv1Apn1DrJgmzJTVaXHHLAx2UpWBi4u1LO2Wh+FwSL58uxd++aF7+y
H5TxEkznCC5t65lfQYlgqSMIG9LBGf3/ypREMGZY0LUj7uwQnJHsaR5qdWQTBt9yTpxn5ydHnPUX
fSV2TfNnjsGFy3A3hSGhVv7HlA+bIok/yLY511QwRd4+ItFFUZs891qzilxny52MKic7qafvELCu
fh+Lt1WWFwy1/sy0OKI/fYrg4I/mOfGcdS9+Zxf/7dhd+dRifYLdsqqT1DWqfg2KV4buz7ghfBoU
0WF0mdrii0I4b1X6HD4vHJgFl0zbfapH5VdIflFsTRipmayYkVI54ihKLU6/xoQCr5hNLWkO1qv6
4Hjtygr3j8QkNBI9DjYSa5/WauS+qurxnDBtQGWCo2d11pPuy4ycTdP7DdaYKjckJo8WW4Rq7heu
GH5tEzeuWKxqThTd6Ve1xDHfK15UnRtRAoiAXawcx6u1LuQqc/1TDALqxO5SZPqVVJKteoMmHsHq
0+rKM694Ndr4xPuMkHTFmSB7kgwM0qtKGTxLQAD+KKC64Ru10Y9PqX4fBQMqma3mIbmEls7uxzmS
twD86kzpBZ86TKx/hf3cUx/WU/NXdyfNwjaETB+HrYq/Bz5O5b7P8Wam8FSvq7Rf+M+rO4tPAPHj
AZAclzgUFU60nQ2N48OudlpUvfvYlEQeMMQsDpHZrEDePITNk1ZtYu9eYWyqmpkxGk7ICRbGEK2i
bL6p/57x/gpBf9S/1jPtiKvF3jHe0lKu1JJSNVrHXEH4a5c8PQF4zjsPkL0uPLASPAsXKTamSNR2
7lSseLuFS7JgFb+BJm+ES7gGWzyyraV6Az1LrKukvugIncOA7NiQElNiYNcgH0bTuYwNcBdc3G+x
Vh3VI1ZvkRUowVBVMTI2wZ5V3TreSr1W4mvXEKxH8FaS+laZ/m9BhK/Pj0qNelUF2s4I/I8Q7Zyg
Ilb/hBIaKzr72XAHsOeAzq+7O3a2T2cmTuZ0sGpKSOsrM3X8uSx/4XbRMlQ6R5TabvomwCDx5eJ7
GcjkInW17z78oQfm6zfKekarxIXVwd9Uhpb24O6DzjGIXNa++/Gz5ULGesleuzNaVaztex8AkdkN
MBsArbbRdd2hC8wuoY2QgEkVrMqVWs6OkxzVQUkQnoLJ6pTgUA4b3XWO/LjUNt/U9nV9ey+7/MZm
TUf33ccXqTPPOUWJVQQ73ftG2//E31dLiraNXqJrddQi9ZETa2PO/g3DtKe0zu41dQd8dPpzC0Gh
vZt51dmdv9XkSj3OviCHCBuT2cYicaoZ6iXxTVUvltM9qtQqg13dGh+O9aXgBWnGN1tiws/5oN4K
7+HfJ8L7PtC+JBGF6VxvjcR5I3KFxgBXBe9jSPGlYmkaQt7zKDpLghj5/gglQO2uNk5s5iteKVbP
ioOkDrBTI7cvC7NTHIOto8g86hODD1wUGfkdtTpc881YQ7zT6wkI1KU6ZmX5jfpEmO0KbXqyAKUI
3Lt6wCQ6SKsyT1fvIu0GAM8vtakLBtyWJ65zHa+5Hx70Kcd0GIsj3I6Pgm+MrxY2y8qHjs57idp8
07l/6lFhxIRdkPjif/sx+FSnjTs5S0b8AGEX3y62NVE3BFyckygnOaLhgeIpDxg6F9FBMrbyOON9
AsXYFAptYz3wBGaHsirEgSrpF0ruUU3zvgMIqlL7QSXCVdx98RQcGss9qFOuAX4xhXXlbRD/c6Sl
ei0Rtw9aBEH9XHsQpniVcXqYQqAPDNe9YrqQibBWVSQ2aHv2+dQ1R1XuJhqGWsar+nQkZXBcFvsZ
Ef1C7X27p2vHeyrhyw0Rvup5TQgMRUTeoiTUzilXgJY5G4V0FNyHDgST2PZ3SRi3wP7djo4KH2+h
Yq3CJzurl61b/xajtVUtlLS1He8VV2wAPPtZnXsehsTVXOxs6ytgwEBNu8lr68zzq1gcAxVI0zAD
+neUJMZDVXdr9VXgumpjJVB2waU2AFsokQejvOl+8q12S5M/80KY6Gx8P30rRHEtekyNpggnlorf
TS3vGJZI613eUH+beBSVN/1GmfxWN6zQ7WalNwBH7fMciJ0p/9TqUGelZd9hMS+kU5zypL/aFnqX
GJCYkxcaG44KxSKN/DeiAKwm/Rroom3vIxgQH7PbfYpn3p5a1XpPIhqzvIREbVCbSVonaFMHh2IB
r6zVFOWwGK1H1QJN/8LFki0z0H0TMBDgwUz8PLwbYbvR4SrJLBG4pNFHEJ+7FPyzXwrHuZms1kqY
O7Ss977szlNokPuBCEcB7Yb5jbaLweZZnTpqcaiFXTfKQYX7Ou+7dZjRmnF7TJlzVj9RvXFEODQU
8XxCJmvgcUYR1Zc4wHHsW3bwoPd+uZIttMBBAwZHD7+tjP7QSI+Qykq/YYSAA4xF7G23a4zh6Lq/
CWAYSPxKI3tMB0VDsnluPeenRsjbkrsJ49AxVOV6KLMUKMONFh0RLnzC9pzNzS8R0ZAi5cZAS9lo
GBfHZYySiBultB30hs0WAwNMJbKNzQCtrVJEfyobSTvOYNtZ2O8S30dQFJ/8VH6nhfGos4MdH1vX
wgUbHabgTnF3wv8dFzG8GS2mJXk7LcoYUqqfzjd7QA5OQTXYuQbQm9eHMkT3NyG8XpgSeCJw2qX6
SxEPTwNXyKm0ciYaygh+bXNANA42IMAuqu1RlY0feZAZw+nBx5kroaiZPOPRynG/5yNUcfeQjs3R
R11bYm/51Fv4bbXcPc4Iscfleqp4tOGgHRAkpO9Y2tKzj8mm111z1Q0EghjZV6JzfhKNrOwBzH3K
xKeezJ/eguKbhszDJqWqMr1VCxIe0KaFkfPAcapzGcA4+azi4dnHiIKRsvU0dE3DQRjS0CsnmxTV
r9+8lVgfaD0mOX2WtHtTAZpWVPMBA87BXrif0YTdlw/SXFq0bmOCd6uSvlXFzejmaVm0+bDK9cRZ
wnCG60IsBHpAJKaUsn6MWREyxk3m4qExO82OsxBsLGyySzMj+RItJsg5CEvfupuODlcT9dmBvheh
q8CVIbgS6nhz+m4VaPN3aw6HDKO5eIDMQtH/ZQYIv9xOXxiZfAAX4OaNq2cviK8aBAvNGYmUBp9Z
TaPYDYxEFrIeD26YHXs9A/8JfRimMLkkU4Q53DMEP8xTv8MN8L1P4nUBgmm0zJJZE4YLJZcTW63Y
dtZuLh7nsJ3XSLKmpwKzQFLEx02pBJqeD5cdI7NSZcHozi1OBIQjHpnXpztSUE+y/c7dEi+fxN+4
qkPKOpNaIzCIEIk/Um5fmwtKR6Y4AIwuGtdYzYandH4EhrnWPSvM1xBIa+TciiVKDQRHr7odrTrW
Z6iH2C+xbcJcjYZB7+rhjykoA23Aell5h7zPUFLpPtr4OYc3aX3o1rwOK+2lZTJjJv5D16CPVbBJ
4R6yPGWHOcgSq+w2kwbfONigNpq2J/QPKXyF5yN/GiXlJ5Ker14MZ5GTNe1ZTC8mSBMQdqbPNCH+
ACb+cu5tF26z9UHAbUO6D22H1eYrl5BBUTbQt7iocXjO1ww8dm7Uf4UdNgKGoCZ3NMT+wpSvbexv
o56hhEsCBGbmb3k2rDTpv5IisFVPvcr9lUXz5oOj9nD0V2VCHOhs3Fs9f5QtnuVENkabzhyPpPfw
0n794vT2E9P0XwxH3tRzjFOHeYh9LgrzxS7RIs+WufwX5NgF2Yeo+0eptTQhFbzQAVMD1oRHfZFa
I7Zk8EHqiPSHaaWOCYc+U3QNmTHYL1IQLCQar6GQkhUkV73W9QssieulJi1OkfnTS4YdV8q2d6yf
PjFeKxJPB/aHWnt1jqWxLplyUTnGlomFlYYHdyRVi2y9OAx+9byitsZ8vFJ6coNJmdrp4jfFc6fO
mBCYUqVAY0lUFxjUGSXDNrDmDvjaSgABKcFNNbFqs4egqS8z2QvqX1j2J46rCy03iKhpSc7kQq+x
J7Dc+0iKcwIgCFHFfqnNAseNUN9Kz9zCyn8N7G6L/eZCwWazzeIOCvI4FEiPDNu0kpU758fa0c4w
vlcYkq5A9vf5gIu5wGsXU417UQyXJqya1SRq8LL4PFIiqwU79tpSlymeHtO1x+SU+AgigYkZjsN9
hC+nxgApVPJPpjZVXdXLROg3l/3pItwgRLXfdwX+8RK9oYcLSVdtfTEMWyZf50Gr9iJ0d0OBi485
4ERQr1XXYNqf9HYbQw6MX/uDnbZcZX2ztDX7MQ7cHfDMKRXoGcNrZszP4TS+ByWhwXas/CyIXzW6
Bn64ucroIAkJxh5Gw0rQw3Wq6CSRnGzsTDBeLlWMId9cjMWzOtkRtoHpc+zgEflkG3RCmlusUW8v
A2RcuLGCwSek3ocOsmrm9gQAFbD4CdHA/qmnBHUNwgBF4H1bDZrgedjAaaki57kbJQr49mIZ38lk
MVAjigOXH8fHDNRETbEYAEztsWPxQBhhdcREhnh0xoY2fADa6/EtquJbo7QBHNaqyIoJXlHLrWED
1TRRGsCj+nN/tDYjCYQ2QUpW7NydGvJfL0BNMDVZCOOWAUyxKjE7eKgpk/owOE5QGXTj3BHKoj49
4MwLzMkW+wsO95IAQ35DrQPHq022h/NWSxuT7QoLdSw2iFbCwXXHGOHiAOkEIPB8TgV1aC6JsMlp
DiNue89dDCrJLWPaSxvjMA5Wh0cxhMw1gdvZgSN/7tifHq3aMsEEwB6Lv1AcSIgMV7xlPW+eykyu
M+4Uj+KqcVeOrzibpF6PONRrts0NmYlHvc2OMVdqR3B2Vn+CgbyVug2QYCv8Q7lpxMARYKCPOrJ7
S2WTdCfsddGdgZS1nq1+2mT3a1UiqKUb2uwjdUYYXXpquSy0wPnQuu6dV6/8/EcSPG+h5yolcSuE
uMVOubOFf8ISbGVPUhkijxcuRcG1Hby5ATmrHt8qyrdlnbX1Rv04dUbheHlPYSJRQX7+tzPKvzDF
gVfaN4vYuWXuemtTfbOJ2Aqj2MU6EIXVrvzmZ6rH56L5tRz5Y/qB/+9A9+x4i8nKsuVoc6fhtyJ6
1wYWaBCDkVtr4hPHbNoKkHePJAPpS2QE4WNffLk9lFRNqx65Ep7yKV45SJQ2uue+RCZwFNu8C9Jj
xFPkiF5WFSnFrP9zEE6PMweIhVdCANcIq3Me3mis83TAhyfMxxW2fPhUVWhkXJ0cXM6GyYFOA5r9
xof2TVe5MFWvXjeSQGyYpDtKiJA4gJym0IweAPTIiJn8dGMlwGYin9ags/M6CqA6Gd1BjNBgdUfr
GDvhSwW6gqn4tTEglchi59UEY/7jLxEkJez9KL32LemdeyJcmlI85bj7QPqC1WhX9VeN9UPH9h2x
F2hYFUHiXkVoB6dEmJ851ClgNXxnkxlXCvyIaub7wkkOHPjjAgcbLAKs4lFrsDSnj1ojl8Vo34w2
89CBMcY9YSzU12WTvAw8zCofBcDMSDiaLo6xO/9mRfxM7ROo4kVwObd7gyQvTqvuikyxW85Otunt
EAvGfC+pXkSMqElgNSc8crd90zo1hX43u/uclusUtdLohsO7k8Em5Mwy7eAq2hGt/qxvvwZ/rFaN
bBF5jafYp21ti1NmGFfDTvZxjc7T0vOtzJfhRFP/3pBN2wtr33ZYCVE6EtjwC5IKPBbOO3AzfCXa
fjvZBOHlIdxxs8aTYcDtwSUkrZglQoVh+rYMVVoLmIb+mOGEWrf90m70+l/3qKH/fuv68SvJjWmb
O3H4mScsZaG7aziS5D4O8SMT8ttgEx2ZGo82ITEls84l6jEmR2a3HnOylBvzCd8QCLnssIVrzFfO
2qNXF1dzpLAoGQWZrbcxOszLUQOgbh1WtL2vGvbMrTGc5gaAjtzNtCnIOKFPn/XLwAQlmGAh4I9b
6ONPH3e/opOPU+2SKzPEKyHMG6KcS9/DhrFxGexneRQJsk9jID8xbIe9M8wrtuKZFoA5fws2gacC
Ziy7otXmxUioSzmWJyNgH8IsesBMAXuleOtbkI9sgSnUyPghPAYkPVVe+VvT9A+hny5qysa2K2+j
0R1JcjkUsQZpJM0Q8ofA5UMCYosNxtIrkaOLQn53rf+tOYQ9D3X1bVne2jVoZUNGVuuuxoEzibtd
1QJWGPqA+I24JMe7mizABSAWmIg/ID2TxsFIcBjFLH6pheZjoPfHhmRMgUEMXy6cHqPaR9YALIL7
igMtYxUX+PQw+QF0c2NcB0kE1syK9OAJA6y2ta/mlH+MIQuEW07tTeYC5LhHPg2EyVURrQWv6+JW
2vrF1o7T5yKscBoN1zW2Zc1cPZiavYwiIk7Zukb/pU3ZRdJ1K6yo0cWnryy3YKXC7I2w7fevFhY8
2EOv+Nqby0CUbIELnhQkHCbxEeUI0IK7ZaFMHJTcQersbOHFuS33NAxLO4iu6vdM+ByryqrXquJ2
OQndiDoaWU7FhHIyz+qu6eEzpkO+nsTExNTB9aQmb2FHZMGGkfO2JbBL01TcQ3fUk5KLN3wZIu3L
rOwHo+zv7WQB0vfGG7Y7M9QkB2AYvtIcLDv1dZtBQfp6UC+wxIHJU2zARH4zo7E2DYboJMzBhO9H
Q0JHJgam7E643/70fGD1yYit2IPa1NrwwIEsIwxJTO8+lmgqJCAiNjDKHA9i9afvdkw02osaEUY4
Tvo/6iLHaHQx4N3r8kxAy6JrLrTX3kUXHphbAmuPDlZEDRNSx0wec2MmidQ9mdRLLTheSqqJSKt3
qoaMfxaNOG4W1o5vD3SVb25YhC14kWYWJ4pSounLQ8W3H7TmXXLWFgiPBQc93Cmt3FgG4HiQlNvR
eWy8cF1a7atqOvsZznWtgWnfet35q/AscDzv1ujyZE/au5Wbbw6Xvlp7Bue2KLtv7Iwfmrr+pZ4L
25ymnlg2UR5UmZeBIqrnFpGD21jB/t9XAjX7Wf3bGr7QkvIdLtOhJBevH0cmJzXp3ZF26vFm6DP9
e2qhLInqRbWkpaEfGmFhkwwW/SPh2+hjeBjN9MuPoH0Y0jhnOGI1FaNBiIKap31VRcMYv3Pgp6XV
zjEDbZnZ/RtRUeUWNtCzWrmO1CibigZTQ4gxfLUZFz5mxIQrcp7PqBN8iXTESPCuEZFoXs22ei/c
+prq5CQIPQGmAeEnb9dDzKD0ZuK5djnpoH3ZfFbHJLatZqQSNNhtpd2OycJHSnFSc261BhnuKN+u
Ovsn7PXHqoFwAVRRMqBheDUm6fOcRC8TLCk/Cl/MoQPKa62H2sq+zVB7tIzWe0wiHnLoztGmTrAv
yy3MAtELkedCeTJM/TcJ8DiCO+GBAfdPZpRPZYJJeTmNjwWbA5uFJ69Mz1CIrOWcyCvs+nrdheRN
SLN50EPKUZTJ2LRm1cYKU7Z91szrAQwWr1NMEUumpZ12LGci06sqx+lpIqoeGDnXh7e216cVnNF8
a9BtBRS5xHVZOyGGPzmZH0am9DYOmhN17Is0vYJ6rt0SejR04P0waZ+jP2D0NNv7oCnI7OKPo7my
MRTsz7izQk8W8Iw10b/kc7VSa6+IsqtpcZvYWPSha8x3USDPjKx/9RH0pfSWxHAvpRTrkqh2fk74
nMngklfdu4hwXO7hUQ5m+Ss1/Ypdz+NIK037fHaLYVcPFjOlpLwlnMqN7gI7A0M1FjbJwpiWNc2T
7WDFbLWXpPPHNUZ2HEMcVNlcH3FoOxUmtPZMMKcq15Ypr0g8mRzNuGcNzS5J2g300A2k0bXl4NBk
BU90DLE5brr4q+7tE2T1Y+8T3kHFB6H3NuYtHXD57o9adEsLOPBcd10mcA2Wp6zzH3qd254qra3N
Iwtl2U7TJnCHzaxnr6HWn9XOaLtxpVvOajanW2drL+rF1Ybtafa0pjhUw/A2h/DYLW1oGA2ZKKqN
hmTXaOdU7dkrxAYFGj+i+6zhfQi2lDr+myD7cWvju0SnD+sC3YLd6fckZVGAzDhp/JxCipCciPSv
S9X24XnPBHpcqUOwLhmTptVp9MmWoh1qzaBb5AW2EKTS6mQLU/4+atnjXNjLrA/36oRtZue36bOz
ycmIkm+lDbh/JacucVb9+BrDR8wpWEgCWSYVRKUp/VU/Sb2gEd/G2dtOvJj6wXlcHlGC/Tv21X8r
NIWlD8vJSY9q9taRuuZDNAoBiKIUlrCFNxaryqJpTssSmy5FDasXM2gL58fKYtfUrX2ZepsCmP/n
09b4gOGBsmr5irhAKpeZof2p484FGLUnqcaAX0LufAXvuI8A85VsL+ESZpiAJ7TvhQdX+VC2sNAD
+TUJpCpcoerD86ELYTC7B2SbUu+n59tvC0RK0iOtecKtCowmtoqTwkGjzD3RcG3V06LJpOtb8jKx
QzBUpaP0Nh9jSBduAP856MFEmNpXztGP/ff/v2v1QAIcheAbarD/2tO/1pgQeLdwFnab2BDJ9FuH
iVzAd+hnUJyz6mts5FZie9v0PFfbvUtNfJb+DF5WrQMSEqy2/zTd6SM30eYUCqsS9O/RqlUQhFOv
4ZKAglfpKtWa39GjZdKTA2U0/uy5tR067afEPK0xMXUO4DBHJHDP+RvsmLeMc1Fd5gIunxXLfaPh
tqqnnMLyawCoNDlEcPpW8MumRJlQEuEb01fHrfMe5KCiIpK/Tu1ny4wKDDbCdiQnUrgzt0hffw8z
9/Cg8k3AxjFifIEyvsxAVkeOHujqF8Zm8LGDJdkKSFxSfBmGbmXbkMF4kDJoN3U5P8gy37bkZEu3
edP0+i/nAOkoFuKcrYcdxbfUs+euK7AWSsFwtKx47yrmdcXwOrgBQh+ffIM63No+6hycQN+iQuJ4
aZz+rRussRHhAv1k4ta72qEw/GupEmPtsMfbyzyolYO2gVaXB8v5FQA/xd188kJxakZ/VbUyApSR
a91zXsK4w01Pvis2V9iebV9bj7wH6WQrrni3bI7S6PnyIAXVHRMkjCYWdp3v8dw4pGOA48+0rg0g
ZzXj4Qd61K82Q96h5XxWjnZc6xK0cZ4+6zb/Htr8CHaNPXgWfTEPQ0qB42Es1oUfX9RZkPTGbRj1
Y+HJB5PlnDNJtsnpFkW4wVaYttP/iqW1JyLrTHGWcAwFcQbf2gGsq1duRe86MHijr1johprnlOm9
nO111XvrqBk/6p6sUmQMTEmVrA6jVidvHvygOA2h8VJjhMH9+aI6rVY5qhLZApDRGsRvqcqw9bV/
uzmtCaVVVei/30mAqf0Ai40w2CeatVPfQG7IXRvnm2BqN3qV/4qhfUIOu557a8/tg0StX1sUTZ3p
bIIwvTa8Ly+Uf52Qtx5APR6ML7bW0CR/A41T6CfXwIBdS0BHEJtst/xxriFXBPYz9KxjwImWuYzo
rOG5xzhEoTy1m5IvCSXIuKkS12ZvaSK56hBiBMeyMeagtA7m4eByVfBSEpbwDweKAp6p+QlcsA7M
wcNOkdOJZOp8blDdMPvqWRL66JeKxEnmjMmQxzE4Q7Jqm5qWs6W0HY0eijcLrS8ZS1la92PKqVky
+qalc279nG3K2tMWTmJcejqDxI8PSdn+OHPzXlPX5kjMWai0uHH75ifQA9RHaKyRsW6KTT5neJSc
kn48iVjuIrZlDrjGCoaOvsZ17dBUyQNheftclG+BU+v7mOpwLIJ9rG6uxt4PDoYCudjkVjwtVP05
99pn0bO+nYI0takF/ZJ/Af0p/sKPqakxWGKRS5pNUPFqrFd9XCFTwV0mhqoa58OhTpp90ZW7rIme
7QqPZBAtnaIcXd2Fcx3KURm7dz28W/gd+2YAUXX6wCZuaWr9haRUwLkEn6meWVdpAgRAEDL06ZA6
/tXjU6a9dlFtez8E+4imq9DkGxsSUk9K+DsD7EStypE0b+4C1Vg3WgvlyrgxStlbo8CHJ8VuBl54
b7yrjYXIeGm0GTzFGQZPaD6lPjI8Zp26Xew9Yb0NVXBOwvmhJjccWSQxH8qxlCVnVc62zIKLxCwz
IdwkTRqAFMGkA3uhEnYom2ZkthBEUO88JEVs54n/J0PvJoWp4lHJmSbxvUOmGDGwJzRoC44ZDvI1
rMqzJ7I/JT+mVN9XbbcCgCe1m7U8ZtQcAKQYRcD0lM9N7vHQ4rXqFd28vXlQoVgFGfOUZsbsNa2g
t0TDGorgVnVxdoXrOPBeXRurSsQ7VUXooNH0s76d/pacEr5SnND/5U5xVvB9aoaPaghRxM5SfX+E
XFEThncCSrbqGx8K9BxWwvsmNYCjkFHlFaUCMsz0TV2/UaI9KkaYQotTdj3bkRNwySRnlQ/NHt+7
jVpUaU1zMOX3VqYHV3QnPkWpMJQk26i5hYT4onbtoDPIhCkeVbNKWFcOqwG+5JgnNZxXEOeXqjeC
+wFSPr86Q3Aw8u+G0tEnw0AU5mcstZ1doS2NYYvGVvYK3itT3DtB2vEzQDaDcjnmjuP3I1HeLVd1
qCo6wS13gemuHfktbMiBoGr4G84b1cDrjXhCRHlUeEBl2Zs2aA6Yi4Lhjt+qYTdJKZYmfFttNr4C
DluFBqh6voB+rTpO9cJQ154ML/tC2L1VcyIUx1gPlTuOfPW6ejieiozmSDHDKXM6f/qqDH9bGIgu
A8blAiCnaa1PBLkbda91vIb6cowZGmSORkmN84Ub4wharAU8ycowH9TctOURKrYqQtidZidPik5g
TRAuefY4b28FLXnTVBs1r1clMuwIcrGwY+WxojJfq9LUaPRf9IoL3Lt3YUFOLKwvxXxrw/7WhdPZ
tYDOcyLs21/eu/qeBq/Z0eKi+EWNrSLp+EmAout+kn8wNv4Ak5duJW8KbkksG3gV2p86C5pcu1Yy
7iFFA82Mw8w4EhN/NAwQsorskFEgZWycHvXOfwtOkWG5qNVDUdC7nn87kjjSMnyXIDCSU7ENtGMA
dmgyZhAq/Vayb0K5qxyGx1I+aHF+jguItOqklJQDfpTtI7v8EnN0b6hrp7zcZJgiu3LGFCpCimES
1UEhw7Mx8+/CS45tHGxsM17rxGBXSQRlJNjhGw5mMB7UZWuU4sUqiSwIOvs3C52dOuqNjlxqNLwL
gyVQZvWPlaJVGYe7m6LMNd3vtOwJcZIvvn5RYENnRLizMt5SJ4P6wow5xL+XWSIVjqpQWi6IJjEX
Ltd+mciHYrY/tT4/wUI4uhLCRDGsCh3nZ4ZORQY3LXUvSKn+oS0NAHCuXPo7ngT5yXeHfeGXbMDc
fRI1UIKK8HnnIKsq6yXicU8hilgciKn0Z9CeOaqYXXprDmv1YKDV/ftFbYC+X0ZEyylj87FOATIG
rA/sheQlIUmDo3J6qUGrY5ZPnWavTHUqBJ3cqhpVNNlaZQTUg7Py0+7s6PlNrWrG5lgK19Q0cseC
5EyRnr9stHk7ewO81PHVnMa/yJ3P0Ne+UOw8dXCEbEvsuULqAadDDuGAJ6F6tMEGuHXYF1wLx4kL
0oRQpsZjFtkDrf1bI1ICd1zrQ/cQ/Y+w81iuHFnS9Ku09bphAy3aZmbBowXJQy02MJJJQquAxtPP
57yzKuu6tSijVWbyCCAQ4f77L9LxhifEZZ1L91OyNDNqamdePixbuHoEoIPo+XZ8lL+DhyQ/EjiW
ahhOcqkiAHsZKlZGckTjvVq8DC/ZxjmGY/tbFko35TX5PcfIiMXw1AESIoX6RQgyBJbsLnLW8ylM
8DwItSbmIV7gYtjMxkLxBqusPOgtCy8TMwCSv2YEjIzDBZkFQI8JLLd3FqMpnljZgX55vRUu8FSa
AwCsVXGIuM1dNmOaQH9j4FPequZBTgitFRcS8ikoks3gJzUAy2Fu2QCrEajaBCVCVhIuq8ffJRAj
zONkCMk+SX0CY9AU49EMD7m2XuQ1xoYRONc5Hr2DbL/6YO3lDuNduY8i7zzmw8eoAL04PuXa3UUY
35rDuEJu8KB7I/ElzE+C6UZ2Smio8oN3SUqeHLa3kCdlybOj1DQjXZB8Nt9v17K1sX79SNtLcwQB
mf+cM9IH+W1ZqPyQRcIPnQ7ZybvfvdiA054Z+sEKCRSQzw+UjgTCoDOiZ46Deb5CSWCywUISs7z2
zvazHdPL91D3bmNekuIO44yMc4ipDQk18bsc+077LWtC5dVeZ+/jH2rli6M3bN02TjEIuiCg9qTQ
p8ZjvBT3rlF/SOE+WObRJfOlSbOtM6VkvXDLpLGTW2lSP+dB9wJC3EnWddARpyYdELMb4uducPo+
8MOgWs95Kiezusa2Yie7TRuoR7lE9qgxkQbsykrm+tqHqgOUmRGZOzaMHH1DStUpog+VMkXIghru
4279YlodaQfeqhoQODKyheZyFdAw8C3oD5+1zr5ozQhjGpt+kDVwYHUeGXMGjP2lAuKhJa8LXATm
YMAGIneReyv8pimYNoP0FEhq5Aq0Nb51roGJylisZJDuVfXWrmDVcNepdgLqRZm9t26+dkLvs6TB
qKLfu6yY5JEHQa/Yv6jAu08t61pbILrxzjHjI9z44THytE60BoynfcuCgTfw9IX8B/SBSUg9TBtP
prS26JCdPcXuWcrmxjzY0XCTjzG3j92bkpBsOr/ky7HsMP2+sG01wDO/zSaAksVwo2aGN0uQgiwf
Zs4jPoX8VZamW+mR5HPwQqXq9wp4nB4G7+s70ygflT/tdJ5xNAUlIL9C0VGh17OgrEKTuE0XpI+y
vzE88RLcRmz6xFKFkGO1rdM9+fa0l8lIlxPPPMbXDK0uspOH/RFDemjx8qY12B/u26g9nXAPi/6y
wCKLZSNS1baxXqwOyxCKCFabfGiZ6U9lvJ56nXH3jzS0wvMpy/hSMm8xynxrUJHXVX8jfw6A7llP
BXiiRd/gUszoen2UbgRj2v3UKrqH6tjTA+hed5qr9FrYqjTS4G2YTx1JaUByi74AaI4Fw/juuuWi
yPaOZRkGE9lGGBTlFF70IHsx4azwz6eweR547lomULKY+BTuRBA2MFnBNiVvPXfGUQAwHmeUXNlV
xUdSjn2pOUoRUP6JDeOgQVYwR3CkNIU5msQXN3umie+rERfI+kBimTxuod6hy5xuRNnWtYjzG/Ug
Dzy0ZoWHfcstxcnqI4WEfIUoYDfzrgs8O361Z1ftwfnkQCoQLvE5y+YjJU+iifX9yNE38k3kIPJL
fS0Mw0YjZGlIN1CUTfY8yuyX0uR86p7TpLk1qabktwPryXWMx8LPLia4NxRArBNdqz5TmmZO81o1
/tEUpE8bNPkKvtXdwiA8ZzRZcvQ6nfqjFxr0Gcz9OedGAKB2iUXUAthDyjw5CCEYQHctl1RoI/L5
WpMyU5ZLxSCPd7IT814e0RRYU6fcbOgcWo4YoMWTtHNswaKxktUr+w6F/r2s0nIub2qQuZ77LGev
MEtrVHBuVH2UY3Cbh8NNSpjG2mVWCE8yWZWgIOYIeALFYy1PL4uHVUD69x8tsL4ENlMFXG0b2Kwn
uJd9Euez+SUt2acMJv05WgW2YFjPy8PYfmkTxsbtVEDKoWxiFbdj/6HHYmyR0MoxK59IPoEFdm65
wfLoMiqSE8T0yyeFN4guPQzvOKPeL5LysyJhWdkI3ThRVU0dlCJpKRdsD1GDy3EacUrapLgkJgMA
iEEOYAwvzV5CVg9zxO69JczUYJdhOkR2UrjL2Zk7dnUu4uwMEx6q8BDZwVU5A0796Rd3J9vQ//8n
QceAjq5e3oMr01I0eV71MxrwN1nFnR6+YnwrwooEa/y+fUTtJbAga6Mk4meM1EXqS44zsBJaAmnS
U/INdJyK/PRoucltrM2/5N7SGp+gtO8nisFl6r7ccbrRY2xfaL9yekZZAQP1D2PXxwaBaBYTzKTR
d+dE0Mi+o6eRNGrqxe3zDxDzGycO/vwugngAx9Ng6MbdsqoVYVHp2OzNyH1ITKAtC0sqPNnxFGRk
ZwQ/8kQtCvGdLDQjOAn46qXlx+ySuaFAalmjIXZDG7PDYETWfcoJwOUX7FIWqFx7Zao7eEKetdy5
lI6oibeyxGMfC4sGA1I5IaVilGYujP0b+XWwr2wpbl2gT6yRnqihtjaofQkKL/iMbF4lTZQcWYJ3
keK06ynPBI4WlEVaZgGTRY4NnWQVUEDmGjxPOTE5qxgXIp0l10Xh3cc8w4Pslohjb+9dyOuEQAGa
EOX6da2RWTvVL4OWPzSZwgIwMT6d2f3MPNzBOlf/I9dcNsvSSU/tUOMh1RVr2sSTUyQXGlhib5et
T5+VxMY1Utov3C7Bvsz7wu2eynrZj3Z6NGzvATvwmyAPi23U4Yc24Pu1HsqazChmkZUJ/KuN8bFr
yu9lgHyAAqwTqth5anRzoyVJIoJ5ECoVAH2jKlABbhpgvyaXAI4LK9/+wlZ404B3cAtX1N8THl1C
GJT6mUUp9c8sAhuH8/qmQmAkyH2i5oCGxziBF+OxscW3BnPJdjs2hJ7Wuv9V9CEOIT5NnsqxOst3
S7rcJWM2r6LQuLZhD2g8NnKGqBzlf1ZhfwSfS5s3puGv62F8igy4wZQcm6l0ToJjS3EPJfsGud9F
T3ykw269Fgl9zf2SL9AsBRYRyU4qIp443E32/thdB8MMK8/HXIGxJ5t45ZhbTF5WVAzyrerFBmmU
/qBZk67Hf+FKJlbSiDFikTVOASp4tms8h4V59Ek+64B+ZAZjNubWq1+EWSjDJ/o4mTTgybw2cvdX
5xL8qd382f9AAffT+OZFXkyYvHbb7qUvkK8Lb/vwq/pPZ8jKHGHYqtzK4ncsbnrCYTFRymTNgIY0
WA/L+LvUZQhV42nEeUMFTH0lb93yTeRskLsXBvFKH4dV6f2Zq3CHNH4rN5fTRZ/cC0p8H0V89y13
mC4Ggh7ZjKj+XJf4alQIA0O1ysv3MgpqZp4D2dXyzqbST47RYCcgF7hUa+NdzWBDyiNOyyBhcMnU
lR0t4fMm+KhFEF/seLpNUR/n9cwARQRw3JzBXRB24xmXMRKPq21JwLCu+tPUut3v5eT1evYW+T52
2z3Id+xq5zu0KuJNCdmKmuQc4Z525Y/lE97UlzoOvyef60VIDBxwNbR7EKsYkUHWkMZjnWK//opy
k84nLY6Tr+lk0VZQfOx76VC9JjrXiUlOYzKvoxIxcz+faqA81x4+ihCgu8ItJFswCVHpPc7m33ms
Eeoz4JzUBsSetIU+XjlVdpohyJFTfZ0sYJ0eVBncCQM/3iA0vxvd5cFK/iQRDo3DyXSfHc5bEUHi
cwpXC2YhEh22WRtpqx8ue9V0d3LpNb1dQ3kgQZmL3r/7Y3FyMGmQMZdgGhwpUVhi8DT+zugKZ3h0
8E3xGwc0VnuUpS7rjlKoVgMmpdTPavIvHS1D4ZOEI0rstI6e5ILI24bAlAFnDK9rj2jknJpxMVOk
xcYnnhuYd3eaM91PzXItR9jv7NN7p4xjDymC8izneweCL3dN9h8GAIeBKKrBxFoQvJDJBz0Sa07W
JCiDgjLJuSy70GQm9ziWHcCWoFkGom01yPZTyPTmMTpYdLOGoY4JbJWwwTVcBprlPJ0tayLtjJdj
w3loco3IedS4/LYJyFFRnVMEsjA7A4t3zE0HJ5VHNE1CvFKRZEE+UjRgVbwcCFy64sPATZbVG5k+
TjtIEQpyIIfzEEWQErC2YmZ4a8E8N5IPy8uvVeV+dLp9Ifabwst7y1LuFleCw3fb6vT5VARG196k
M+OIcjganAEyjagmBSkanCuT2Xg3n/pUS9ekGBebfurQQgyoUXChvEPBsKvG/n3289vRoQmjpo6T
/k9DWROEqbV2GX+K3dTSxzT5Y/4k9bDcoTD0YEBmL6L0ZA4KeI/5aYN9FYHHIwYT+XgHTH6LWSX1
U2Y/xQ3AmJa+ET71Yw8C9s/LjnC224kcYzp+si+SIn/v65L2enlMoC+zeJyHYfBv3DF8cSHVTAzL
7HC6GxS7PneGDSSCXN4yMwARnBPuktECWY/PRp+8Qsbolqjh4lgfTt++eVKEsmMvNcXXDEocT7iy
eREiTz8yxlWTYrIxW0+Wit+L3oNI6qHqteunPmdx+kJ1qi+uFl18i4Woi/yKlT5xhkSe9keDFBIk
Bjo+Lb/BX+2EvRL7QRRcpYptNdOirYWoYi/XIcigV1epSajZyKmOEVSI62nLQYfd+TbOAOYwPQkg
hiVorUBCAkHRkTS9pln9ScEFFhPWexgixxmzIoshjBfMKyJHya5igwTiC9NNvdQfpZEihXar3VQW
55Y20W61BJZn8lCFwz3Tcmr2Zo9l1Y94fqeFuexEbwU1croS3xldr56Uw4pZKKWLPLxTJbmRum+Q
MhAXGVVw/DKV2L7HhViODOVXNJhfScoj5GTK4nHtLm49Q7pFcjSkIADYyPFkIwHHV/KPC7kXg1as
f5jMlRvl09TCoJiuiM/ZZRzrYm9apumbN/sQDn/0gYlaoLBPcvUy4Y4Va3k4yag9JiP+yIlWvEAE
RbM6b3K8afke64Ur1LJbiIB3ntS+5YFso+wVT/Ntu6hbw7MvOthiZPlnhyMU0RCLy+8+i9nZyUES
WM533RdYk6meAwInJGSjVepuxjY/JtxlJo2rGXJYzYC1cQH3NKPnxE+6p164XYDsfWBATSnORIC/
TAuCm1AhT7cEJNFTqGP4/oQhLGR3Dk7m4kM6SO77dngoMvK9l7Lh2hf6y9gtj0PW08KzI48tRoNM
dfKVcml1fGoMCKaPABeKpOk5xCOXgs4WW0pw6kggqTMThWOQQr7PLPRRxdHJs2QdVeO9XCc/ak5W
O7xB9X7IVHOn1xmmRqBhPcSTNse+Ck+JYZm/w9x7ZWh4wFPm4kC1s1X12vdkKHK9grq9YHH5Mo1E
O1tVvLN01LkEv69Vx5Zq1MxtIRPuZ53ny6Nww+GETOEAI3stmW/toQQvgwTbgnK5XrNvjBe7hEfF
3T2ETfDmc9CHQxRvciA4/G9O+QgSiLlXBxka8sJh5k6KDULkJNvJ1K+V7lx8PKdy5Mq9n518BKRx
Q1aWQ8AYUej9TRsyz8lwM/dbbKHR8DtgoFPTPHqIRcUC0MD6km5lXnVlB09fu1clSrKpGzXMnWaO
h7a4wZUfslp5pr3cF3DH9C7YL0gAifh+dR360Tlqgcq1HzupburSB8ZTCN/i6s5GMgDvKzubdfOW
OT5SIN6zis27iqrazYlyDbHWrFP9vVFMiuU+crRXyD2K76gvnbX8dYXD4VXYJNm/VqlysCAVd7gk
SGMoJtToGU8oM/Hhw0myl8CzMU/CpDh3OvjXXgGNtHuLMkoLZT2MsIYzemMVjAEXtd4BuT/iLf2p
2bDdjNrASLU49ggiYn8+adF8nPp2hwr6oyYHpQaFHcxJY6rpYRSEG2PA2NDHLGqykB3ojX/we/tW
lebKGYwEkAWxs9Fhy1S+G0H4MIVojSwHtxyIfVlPBaydZduemSVlCwdr4V/anrT0Kt/5VBSEf7+q
QEcB4p3iGq7g0AT3Ux99u7QCmInCxYABEFdMtZDUYbxTeExoIp68DC+aUoa2MTz++dtRWHrkiOlV
hsSIQxinF3qvYuyvNJIg7wnT43AxMh74qvqw/eiMz957SnvIkkWhwQyVymN+qfDXGYLkkLbgoXSz
R138RpwaSjdS9BIssmeApGa1NqrpyWTzkFKtQjUkh2aCDkrOVEb62ug8pBSlhbrvhvirHKCHLZg5
hGn3OqOjiZr8WNvdPrHmw6SVpylQxzhPNgMjUrw8fE4oojwZaTXoiAaoyv1hBJ5AyC5eGk4Oy51R
f/MRYp0Sm87J06yXYUpvyf7ezHn4+1FjDQIC0Ie4rBUKRn31Kc++HkefIvynogn4bfEh8PNor4UQ
DYkgEFcBB+uLbtbWqk+3yUxKCLKmIXO5CFieLcVGPHxVMz4aenXxc39nzsu+R0DqUEIYHTEh4OJI
QCr0sJmNMio3bmW/99V9FtSHhX8xjVA5WyxCEhRQDiWugM8Nx7mqxjNgdWAY1Fz8jkxLUV5f3KBD
UdieC5kji57ftsVfwQHrieNbq+pxr81OZZK8+l1PNsm9YeSbolErLtLgxkeZPEbj8MVHk8gNflji
xsufUhHGzEVnRimoMcW4YiXLyge085blBqvBB80HpetaulD9l0BmUv4VCnwCi6ducLYB7gexrUNC
ln3lu3LwguvSbyNw0I5852O/7t0fARhc9qVf23980epR/6lGGqC8ecBCDS4zepC58O5lmTHfoTat
uQD8mIny8O3ilGJvEXO9xCrC9k5iPyiOIlidvWI+47IVIPv/M5ZQ6HlX3Xm0baxrmelceQk2kVON
SYW7KRkfwR18H5F9NXR4CUorWHN7zsqVG4nZSfQtHhiMug4mBB5ZYgu63a7Ds4aDACRjMwAv/156
mAv0LDE2TdAU7zT6zFkLSZaHEI8ngqbrW7Ec4hLLq8hinDwiQpk+4BwGzWvhWJkZJ9EQmDcGIPCy
dE8pbRKXzWoZFtKNQjtdcxM1179Uo3oKPIam2bIJsJGohvFxMYyTh8c6pg5D4H4j5D9ze7YyNIn4
dG0KiaWxxivJeMZHQu/01VQY347bXIvfvtgsyWMgZr0J+8HkzCdO3095nYIdxmBOI98UK5/TQiG1
TM5PG6DFDdODzaRTNt40iR891QNa3KB6oZTtMR+o9OsJilpWT4/itmcU852JHFney2IkLoPPGy94
K4FrgSdQBcGJ81/1fjhUxrgX94sovy/Lci3PamdMR3EBSvGLdPGT5HaL80sNrSi01V0bdxsuIAhm
S+kXXFIcVhocOLxsfmhbRMzyNGZTcucQhlra6Vb8PX4fVr4dPux3oMF3JKjtEm8+8GjMMZXQGLfw
IEZCsZKvlCmWHMNNxXaFsREERoh35R4Dg7UJx1qUFXZ918TZCyjm79IY0e74pnmQWCoARPxsjM3I
eYGzhoapUprPN+LWUVvXDtJ3pNO8AXGYNAY95Q2Y0KUBY8YJeCOXyOZAEJcV2V6byfiklgIfIgq9
g6+FnEJ+R0c6BZXHvUbD+J5goSZWbkbd7NxxPMGdFkQdyCKm3cKGmS3LieJnVESbFjGF10crWd0p
x5VwRMWKUpxV5DKXpbv5vXe4K2E2SIx1fL2wXchlz1Dri32sPOTa1N80gL7iVZJ15Da6+oeZvduo
3+OyuBFvdClMxJ9IPIF1XCsbllJvZjcFjzae+ls2sivPZ782ouuk8UBthAuv0Z22D6DFqTat3TC8
MblvchLJp5XrT+MqV0sx6UnwoFyqdtPoz7nE+w0o2QJkE1nP2AgSj6ubLzXwvIUyTqxVbSTZORHH
5exhm+buGKgUQKil7dLihUj+wrNGwLLLTZJ9zSDpk2hJjHkA3uoif14i+1oWOPqsQ8LHy0e1raJ2
r5PAqvnclSi69jL3OnLaNQF3L6NP0sCALM4k/vrVbcfHNtOuerP9AGNgB72JCyUTsYSDw4cRL4iB
LL+xyB48198p0uXpTXBGC1mEjk0cY5I+8bHOQej95Fm8lduJUfVBrIc8s3+KxwKAdpTgsW1ILShP
TGqTY2xj39JkaKTF9wrTFkJa7wDdwPXgtFovU69xNRwCDM3bgMmLmdXCuhoYprG0OfZirzhDo3+q
2x9YiR8qNNN90aZHuSSdwSJylP/cwyJQI7TncIA3Aywb03GOsWJW243gQAkOpX0Q4Q1m1Nts6Pi2
bb6fkR0GJuFAWslu3Q+3ptH+FstJ2oRge9NdOdaHIaA17pJbqdDSgdDjhPzx0M7JWImPpB9vegaw
TOVhruHTbIOqT1gpEdoFlU7yDeC70qSlrM3Fyr47IviYbWG5YO1cN7rz8TyzvODPOOl7rfPuuDdT
CiHYyjZWaF5bI6zajgEM53R2NkztfawIYrYNfObJWYOzTp6McvbWYN/jLXfb9xEOSmXyaZZEhE2B
fda5TmOtXZzBLNk0kfxb14OZHSZ/fi8z40jg9tbFZDPFPEr+reX3x0ak6YJNkh5iTtVtVZkxU/D0
MM648/cJj3BHA9KU7d7yhr2D1ZUcVr1NdpSdmjFHsAbNHuFUV0IiGFuJyl4RIMBO5J2ZCEO2wjNt
6tNNlcTtFTsbG+5lqRKcgHxsVtofOd0srRWP/0OFJDuNOFkbTd+oDIcD9geV5hcthdaGxalTxofF
GKvN0veoMhuI/BzqoKtP4nvvDs1TobpXE3OlGVo1jIZH9upPErWOrkLFlERwKWyyB5IMPwPqqQrv
Zq8lggX1q3jTym/K8FBhlIk/ONN6Um/Cxd03i40aqoXPQvzCVchWUGfR2Yybu5IqX8dPb+o8fE58
NMc6QTPlkJ/jJn6fxmwvVWiENXOH2ZKlMY5Ox33OLqxzFRjBXCeRIEmKOEZtgjKRdt1zHAVviypv
liE+O+64H61sK1mOi49StLB4S5HARp5/FUXWGt0qgL30GWRiLOgvMxtbgemJ2D/k+xp6Z96pxS6w
dJ19UtDUYYXdRjC8eZaZmlyLsVrKrtUR8rkSL/oGka85hjdwOjZgd5ekJdgizmivLBVdV87SEjke
rW2dqtYyG1DQGWog7Cl6+rW+MDetEdJQ+/W1sXE43EOEPg1prrE1hbuuNupL4kXJGutfRPiJsfWx
9aURuveT8bHxR/Rt1poEPEjPeCvnefUSc3dmihNOG6xSCPBIsdywlug6xE4YOS+mShg0P/p5unfI
QwF0gYYGD7zEQr7A7Z/RO5UU2Q6znvNZg2ojCaCgUnfyk94l+NfN17u7BX+qmkWXmSGePEm0hchy
XWXoIguVI9jLkbUjbdtrjb/N3ehkN8OnOFpH1Am43HMAhjtoB1hLxncuKfAeb1IS0k2IEHZRYaAT
qJKvY8KPWjYUCe5xap/RD8li2jj9MCl8bZ1u5xjRnaKpWSLxD87hQE/4uFdW+m0G/me2EIPALUEq
5C9EyKBgvtKThf21n58Mx6NV4+Pp9vgKlFCiPxieZzdGN2ZgOVEDzmdu+u7a1UWP6yskrZsaHsOM
VUqQWV9umz9gl83zkOox0AlVmAGDkMyBeqfjJ7PSW0GetCbbGs33BKU+MIXrxBEhWWVBATTjsotG
jjoi0752gh4b1WF5MwPjQTdSHHG1U1UvzyYHDBEg10EZEPwETzjEhqEmgtB0hzvLwyk9Yw0zEI/p
rNJvHwsE5iqOd1WXzl6KBsN39JWpG0estT5gSjMisHqgt2EPoHbE6mXvqunsEJuiWP9Tq92lOSdr
GL+NZITyVAJIgLcwZcRbJ9OOHmeXVn1igQe4PbrsrIzXo8DcRCM6FgU1K0gmoixm597V248Zg7CA
68x09lzXhBvZRcN+Md9OGTFOGR9nqIc91wZPAUibaWJe53N3HhtaaWR970mtTNwOqws62bPdWhg4
DpfcraaroLYQuYyrrjB6YKwJ9XdsHQ2PEW5P3OiV4TP/9d0OdXREs80FCgmDjuPoVNIUzuIwSmE0
03rBk9kZuocYS4ykooPWGggTDBWttSg6WVF3KMlQ8tAJbSzLhkPotD2TD/PHxmN9V+jlddWmeJd5
FJN2kB064TmIS5XmQY0ooQhZWBktw+s4zt+a2WOHRfldsODHkNGX5jUPUJ5JmC2QI3YL4jZ3jgmQ
dcsz3e+3qmfMtcqffO5fJwbhGTvjEBI4ZerdlUd5FbFuLMk34CxwsTOXzdY0YOELRqj3xusUvci1
L339XVOQ+QjAaSss4UZqOHnujBpzHIkxbqzwtOB5bxEvUOOFX8a4f0gwsNsEHz46lJU/RhdZaHie
zGzE8GTVzBNQ+g2tAC/VwrFvCK9h3d6bOv6NKj76aFl1qPVWoL/aSn+ubAZiuYGbYJSXV7nb7AIb
kInv9OOPYQir90fqVkiMF5XDU1WBDTRujfehaa8ciPtXWGLumiw9toa/Et/CuQGBwW2fq1OiETFc
9Yoel1Ckfu2BJeBtfFUwlUmK+EiU0h7r0gdZZQM+S7ZkD2TZXab0aK204NOY2T8D/7qicpfVK6lo
oxk8OLH1qlKCdKvefJI46UHvdi4HHs/Rrh2IE7a7362yn6wbwjeP/aTdcVxsWi26lZ9YYiBLCs1H
o8IPITftlzDxrzFMyLDtw6OEkcA297rbwtceBk/btba2Tkvj1vVR1Lj9TlPZKbf6bTUAlAE1/VQ4
pnoD/ZxmvrmT/hRN3mVq/AU4nwkfeC5dptp6I1VI3gz3yRB9QcuhgSdluGV9mvhIeaTKVm2+0+ex
Xilxvqu75DvFKdnhK+AuBvdsaGD/Tv3WdNoPnPVGGmlfu1JKn4FaGLEQ/SOBVoEXbAo0ztQG0TmH
v2UaDRs2+j2qmPCDuF/mau0jVlkMY+L6WT5TPSQ8YHN+5SsXjLUCLS1qUrVcHu6yC+9CF8/BAXyG
0Fe0hn9g0DM6W6Z5H+nDGavhaGVWeLBYkw+hpzQfF2d8cCLWGDRbO3ltG/0pJA2tn+rbhjHZoYgi
xKRAXjpWTIjsSEODDlbgomEVwFcYnVg5zJMRoi4t08xL86x+kSBOehHteA9Q4SpmJ4PhPrcdUqTB
iKDjI1+ZJdmqIaiEtKlTnw07OHBYIFg0VWLoNlvVqXEw1+KyzlEM6SQZXuKoO86D+yCvlEoYMY6+
jwnnG1q1eg/r4xIFDCyR3O3R3T+TqRNdGbP7hnS9R60a3Bo1reFQfGVkvIArhPrKQmTXZNLAGOl9
VdrfQzZiEg41aAjAGKf6j4qZfAX1hN1IwB48cuN1Uz3CWIiugiiCjYa9n8XCZss6Bp73EM/zD+5I
X/mEW4mXq0NN7TIO9RvJW6dEYVpQJQtCqf44k1oMHhpRtjU2To7zeIyi4j1ZylPHe1mdv4o1VK12
CL2DI/wgT2FNnUWSGiRrB6dbi9iK1HLfbcd/Dz3r2IZZCyOzKfBC/r0u1O4zA+kws5F9+jBVFj26
DxP68zQ+B7Z6C2ukxtDEECQzOfGUtoHCH9AGA0SNE+JHcTo3bIvYkqC/nzqTCTkVZOrCBrCr/mmu
YJ85hfU2+wB35GFLAdVpKJNlldeqEzp4eQ6q9jMcuj/6AEqMelW/UoP3MGRMjqNxpyz2IcuMX8Op
PKjAHWkR+mPveP4qQTpy5QTml6mBxJtu3G6Wwj9AZn2VHHZi4I4qyR5JiXxsQvOUTzBWBb6yOm8b
M8thGhvTqNW7AcfU2E3NbUFAT0oHgZFhgpyMMLdQGHnoYiNqqGWM3jBx5DEn9GlQ1+bgPGZmfTAG
C5pf2HzC7s8kQxk+DyaIkQJp4jJUWfGRFMm9XVfhJnCIk4LnfiDKB/4CsUGWYtcQNNVrYvRuXMwR
fUBktq8VG9+VNsXPVTQ86cVyp3RtYxbh5b8yve7UPLrhzh7QMjkxmKyJaTe2SkQsLa/J0t4nRHfO
RYmpw7i3EEAOdIOR5dL01RuZFzTWfGbvw03mn3KMdQnE/Z+Ccv8SlGz2LBbDsbO95hXXhTW7O9O2
EDP6N2ENL5YKwaunY0n1mZtkS2jWiKoFW14gCRzO67VsTnRzb1pipCvVwzgj1PEqgTSGyV+2HlBi
Xo3egEmJH73TgOasvukYlKXFQO7DyZ1XSRtH5sSyaEb2qiQhLopkKGNC0+1XLmRIZwhWmgOlapnY
2IBjUlIP0JOljBeX19JAiW+Fx6UhXjxNMVGP/Tesk/NTU5qYWpQZNyC9jzGKs3xiNNNkP1YDk9Ri
74b1iz47P3kt3SbsM3az8mAAMZVZADjURa9BV780ZXk3DC1w+951lg9VIUGVuHTLxE2Yqpn/8RlM
VGviS6+TgeR65X/ZMX8oD00YJTe2as95BQjpznu/AXlf9H49OM6rNWLia5vdu+do7zTP+BvPzCPL
JH1QznhL98QKyaMnSRItcgbMjuofAx07X6c+wceCVpIEf7Jq2DCr2EbUf7PxoWnlP0T1/k3YsPOX
1ZHV3mQzRNN2DvAriuV5HeODhM2l9fSf//G//u///pr+O/quLv9aaP8B1nCBGNq1/+c//+4N/pKj
HZnMwP2aN3CrgQY21BCQLcln5ebuP0Vay2f9n1b4X96CniFZdG3K9kbSCa7WvXmkdCzKXdkiebby
T11BYPCyetXbyQOktXPn+NWBBf2pZ/RSWnkdD3qGCZb249gLnIZEI8eAxz9wyq8FXhUmpJ99FdAx
BQqzFZ/iqj2WjnqJjeo2dnJQeaN51nuOkCzvbksdpJE2q74qOucpKWbClRdOy2Kl9cAoneev07xZ
d+PwtETtS+TEF6tg/FE6AexAp7rzWgtRJhbwtk+WMCEPHi4KHfAxIqd5dN7tyf/wc6Zeqn6OQWy9
bDwOZvRYVUT8eg/hkt4q0jZWvms9xoV7qHO4HRpiTVlzdBFMquIZ9Tg5n//+Ntt/Fyv9l9zyEeGS
Q4Zpsmdyom+K0HoJrfF9sbvrlCdBz4Gb86IiosxDrZIyI71Km8rh7PNhLwDJdARAN9YE9N4kN1pl
IdbEUtbvziofv63eRQeLcqzxRm4uvn5R20dw5iv8TuCnXnle92yr4MlLnIfeK+60vv8yyfVZ8I8z
RlSYrhv8oJN5Nguro3BszxmAAi6d3wx0SNdp70vD/6PoLckQ4en/9xflb0Kwnb9cE7pC0hfGQmOE
l16VepHCvWhoozFXx2P5piRUd+UPwe7fv9vf3AHnL9HuqnCUqmDq71wvJ0FDrUcHKCue+1PQNf+w
Xfzde/w11H1yy0B5fCNJdRhgjsqUB79gpAbRPzzOxt/sGN5fvoftorlMgaz2nTE8Ja7/0GK07AUv
AgLO8ytMCFPdEhqXlTHQDD5TzMcNdYvl+b+/jqZ8mf9pP/nLlyytUB8dXc/2Yd1eM1Zb+db8Zwqg
dumhiQ8zT37VrVKrx6e3yjGbD6Vg4OFy6aGrgdZxJBXWnorHLF+guYcQqSF1ryff+4cMd+NvVpYr
h/3XB5qXiK3X+C+HgW0xQ27e1UxwRbuQO/UuTdBriWKIEViFUcH/4+zMmhtnri37Vzr8DjcSMyKu
7wMnkJREzVO9IFRVKszzjF/fK2Vfd33sItnhsF/qk0SAicTJk3nOXhsJDh2Gftvt56Tc2zUUZNpY
W85XZc8+/JSFBMyfHzQhg+0fBu3LCP63O0oyfzQE/AtvCoaDIV25aAqUqc0kuhtHp85DZwMiINrw
qYnxDykUOn9t7cSMsey/jsbcj92QKIPtRUDnXKAd2JpR6aUL2Q6MJ9ngixUTpwk0t0tlGIOCX4Ec
GnqxCzQPUs4gB7JGas6d2e5DY3Lui5RGKuDw/jx/nyefmnyrfhsjbO2Bl7ut7fn1g4b0xujfNTSP
43Ql6LvkjkmqOLj+aksudLISTkIKKa7wkSjrBLf0QmA6+bTkSP52J1XTBtigYnGrw4VfyAJYlCdo
1lOOeGD2cIAjq81lHtz1FCgyo9xF7r5Q2uvzI3EiJ7WOso5CVEOhi0jxaLZbDa4CgIgCM87ZPB2W
zwjiKdvi89c6+V2P0oO4dPGXoZvYU2mV4F97sycfbQ6N9SvO/E3dW9fMSHaNlARTeyNFsuevfCJY
Wkfhv0xo87GiBB9hzAFk72iISFPFiazGpuP8JeQM/9NbdxQrFQxpmywiHtcqnp4YxKpZe9tDH5EO
eryQF1b3Uy/YUUQUmLOIuioVvAiaDVLzoTEfhsS48OknvoR5FMzKcVYHq2oZJzwPqGiwbyxn9qIq
hyb1ZB0c07+wtpyYd6YMp79N+ygvzZp+cYX6bHxj4x0ztMk+0PpfWThtjcanCdBy9wM1+fOP59T1
jgIT3a85rCO5JNMqFDnTJgENGnPyM2mUJqWDzDSErx3Fn/9syplHESbEpScMHC5YMcW6AEKWrO2M
7HcSJDoXLnJiNphHwUPXFCy8ZmYDhRi2h2O8yaBlZBLRe37YTrw4xtGEyC2/tgIZHqC20upWeR1U
v9KcvEKkH+cvcWLPYBzNBFvBuGG2CAotZwnUNaVo0DUvLIanPvzosSfpEIMO8H1Pmm5Y1LbbjIj6
n9340RPuwllUTWWjOanVK6fGS7fLTOXCfD3xZI2jJ0uRTdEsPBY9J6B/Czci0DpbDaOY8/d+6rke
hX2l1LuknhiXHAQFvi+WLLpNB3OmtCAUdOPnLyOH+Q9B0TgK+HYzOKwus+9NNdyO1nrzi2HHyfrN
SL0NcculnEc7kYUZRwHezyecQyLKhEM27MVAPzc2GEZgVzS99G9akL6oIvXsWHwrIvVeeqvJbpXR
8p0vWXkkbULmGdavAOcl8JpNx2CTRwU8ZGRO1BCH5WC2CK9BkxZu9QR55EfZutd901+YTace+NH6
QZt4qAWx8L3GQguYqOBqwuneMrvb849Ckx/0p2dxtHIgck6Vzph4Fgpdqpl4lrLZYajCVTrrPhYJ
+qc0T3AwFhlCGteLApkdLaG/AHstx9LeqxCqY1HTa+Hai3hGjyX9BPWRTZXO4cj52zwxY/SjgJOW
qTJVCqVpM0N0RKcOJzxDuWnz6nNw4Adkrn1hBToRGvSjuFOpumOEae97kaAoqIfx9z4y/rO3V5ff
7rfVjQ6eetYBdCJkia/70nrQQoXm5vhC+npitutHkcehARj5NiZbkMsgPahka2W69rHGYMF5TlgC
JlV/Of9ATsxL/SgQ+VZqqk3HA6kK6MN1s2yG6D4zhwsZh3ZiYdaPIlEkQooag+V64KGQaWsoULvJ
Rq48D0vpMtWhWLSjjCNm7BfYx7846fhQS+RAqSk3LbDvTGoEmzqDZZa2zTLPzDcplS7gvjuafaMr
brYx6fsfZR/ckOjwBaTaTbp4Df1BcZoLb9ipCXUU7EJV7QuQZq43u8HGx8KtwFjoP3sIR+Et7zBe
NSfF9Syg5UHR7Wx5+Jpg4XRhnTz12h1FH6uzasprAfGTwildNRMNIRRtMeWIliln+XBEf53/Kqe2
XvpRHJriKQrLkQduOPm7kUy3edKgNguvQU4OS1ukr1HU6Bv7ywMX4QKk8IjKfHMnnbRi2nKy2AZ+
F4ZrE6eAttUfz9/YiSH4mqC/vbNtAD4orBjjaaQ0TLe4pLla+JdK3aE0mT1/mROz5GsF++0ygd2a
ZprZrkdI+CZ0cediyHP+o+Xr/4cIrx1FnbEylALjLpKdubm3o/hQqfZb3Ic/EdheeHonooEmL/3b
3SeKmg2QJfAWcrKXIRGUZwETNSNtd+e/w1dm+acvcRRvRCSKMhp5i7QQ4KNu7wY8/wwh+VuwWCVE
jZqxQ0PTPDrruEaM71Tq66xUt7ZKPXxqt2qt/Mohk8RlUuAZM9ULm/NYpbbuy6C7BTiNiJiMDToV
uxukxRwn4XqHUhQlbjQgC0hz5B+zdmU2VMSsJMO9JfkoELlnCbbAGMklkbaem8Dr0zgiQJlS36qQ
LeAHUJI1UN/HG1XSAKX71flxOREmtaMwOUxG7XeRTgQgbunV+Jgjngd5VN5qmX0/sTQrvaDX3f92
/nqnHvRRMPPHOOjI+V1PGqqomnFLy/prayvBhYBzaq4eRTSUeKWAwwmOn77qEs1oZbqfpWifg6q9
8KadOm74yoR+m6w2kAct0EIbl912V+b2rZT2aujpCmxBpKxbqs+pQXDmkz7J9G5Cq6oYzYUc+9QQ
HgU6NWhGJCHCRmmISgZGYlzouzkVF04eT3y8OMqUujGo8UqZbC920h8tjBHJgZOQ/fMT4NTofcXv
30avdV2ws6WG3j/UDjDjXMxheWOkoEWacI10kKArlfAeXrlYgIYr0ys3xCGCsveFe5Cz4Q/BQBxF
tKh27BKGDoK3GMpOzik+Hebqu+ToNSPkggF3miYswUH0AiW8c6v1mWwS0nbnb+BEoiWOwl1KV9io
VBRqpZVVYyEi1gx3m9MLaGnmyAJs4ONkj5dS0hMv+dc5/G9DTr9SXbfxaHkNmw6JgOX4WHpf2PMu
RGNVP4yifDv/zU4sQ+IoniSdFhodTiy0lb0BVqE0bqzOf/KpQ/uvCfXbt9DKnA7cklUtjJMtbWZ7
yTjFxChHrUiDryCmJGl+O9L9kFLxjSY8qerSfpUA0IyhTeHja3Zj79hgi0XedTx0DOCBbmkX5vap
V+co+HR2qBmNEZkehvQoIdRfMfYqgTtfyGlPje1RMoXzepMqhTChJ/LYqtF/VFy0+eeH9+R7eRRW
6DVjOUda5tWAnqdQ7OWXoLdzSzcaGFRshUJ6M+NR37n0Vk8DrgPUkFcG2IYLr+WJTOmrv+G3BzyH
WqGCjjE9q6tTNAvGquTRlXi1zQjIY328sM058ZjUox1anphK1paa6UU9ZrdF3jEZELM3dnvhi5x4
UOpReNHoo4o5twWmBknKJUmQBprnH9Opez+KHHmtGa2ADuVBY7qRVnZ6jCNcnGTjhXlw6iHIC//2
EKIiplu2UWxv7oLvyN7gRmCngbtiwNMPR+Xu/Pf4CnV/CMGqHLvfrlPOyhwnaOU9Q1jJ1qxpm6CG
dDAyQMg0nVJhowFSxyrN93HCCU2wD+rYfOuDAe4gp+ySQSSq6cadAZWfv6dTj+0oN3GGMnYCs+WW
1OTVLSlXZ/18Yc6d+uyj0ABsr/cxF3c8FZ83QMwfJUrr87ctH/2fRvIoLLgtXbxR4ePeQMZYtTVd
Dlrx1OvuQ+imj+evcWraHQWHVMmCzs2pRuZI07IUiKPcP+uFdSGn+vPw6O5R0pHZiT2pFjmNw3mJ
5uACQ9/UhceqyTH+fwdId4/e9xID9QCGMrJ+mrnoLZS2hQBUJoTM0JcSywLea/bMqukXpkAjHdnI
EkoIBBNbgdQxXxO72g0pekhbvQpH9+DO4qG3rL0jfQUVvOYvPMlTo3AUN0ykrkOb8nK3bLB6AOWq
W7+ef4B/niS6exQ36tx25izmo9mPP0vW1yTHAB2qgaDl/CVOlPV19yh0hEGSQ7bnGnOiIrcvthnn
2Oswjn7NdTUuh7x9H0XdL5G/gkTBAxTAok6Lowa5F3pHv6IhpFqdv5k/T1jdlUP8W3jxe1QYVEd4
l9kOEytWaWgfTHCL5z9eyIn/pzl1FCtGp2xBtI98fk5vpNyfYULOUjkuRAWZ3TbVuxlWbK72yTIx
pgup/6mnKGf4b9+qog17mPvG8YJKXweOjpabhrnB8PI0/3n+mxmnJuFROIlURSsqbXI9E3wBlTsP
mT5tRnFLuQ5Qsym9qPC9MCK0D2WTr/O53usKChbpoKW76Z3vgrXv6jesZT9gPdMqpeBRlvyopAui
guICphd9T5ODQXAe7uMOt8qkust07VfYiAfWhQFimPM+piDwIWDQajRutE57Q05/yHsUKex+Ua1/
2qVaIQPE8lqU90MM2bXPvPOj8OcEncb+vw60neolkgvwKfFIrRIAAmLC/NqpaOCuEryK8ned1sXz
1zqxFLKm/fViVtc5+GgApWGAkeOZ9V3XNQcN9XM3NyuqY7euCqRmHhsK+dSbQGH0S/wUXjkeyKXE
Oc/TrRUVl9KXE7PMOYqXemyFmbDdYIvcfWMN0btgsN10XAEe+jj/nU9d4ijSFZ3idoEIEe+4Lo5f
SnSDN8QmKCR5Kl6fv8aJiewchbwpy8ySzthgi69xg39PdVeW7fb8Z5+YH85RqKvAF7NgYfKMDUK9
0OgfFByViBgLugSVvKX3KGi05MIKdmq05Df87bUfzXmifz0Otn4t1pWv8GAAyNGmeRXp+Hqf/0qn
LnIU0VzX4cPsBoSXwMAy619SV/IywDglhXFhiZCP9w9R0zmKXzm9ie2QJgyboEPW1WEo+nawVEE3
LyYfGRcS2vPf5uu44k+XOgpjuG+O9L5TRNLs4Knsw00AUyeIwA4qg7b1Ycv2kP2pCz2gATlQI8OS
KIZKpYhp1UclKjIsldFphAUYEjYlcCqFeWH7Lyx5F3+6u6P40kB2LqosCbe+P96W0/CilgTcAnF3
pq8nO36RtgO4f+foSnlBKJfdS/BMXFReWQU/NLtbmnqwm7RpX8Aux5RvNY3DIUWCpmTQbwyF08hq
1p790t+Ntv2mmliaVtKPSv5EI5vWxuB6sPgvmFy/1gQdOp6fgVV8V6fuU6TdNhnNu1JNoLwr2dto
wBEcNLbKfRXcBKOWovZE2OvTfE7kL7oVIF2okpxNLcwheppc51XoSN4moFVSwB5Pyl1DlX+hqf1j
CMy9UQqQVpN2D50C10n0XU2BC4wSvVS2+WloE22veCg54pcITei34tbRukMXmddBnN4GenlTTPp+
AM6LHxdLBnSECtBv92lqxl7p459mXmwleC5M7V1hG++1k7wJugo7xXxP4wL0aSDuJnV8dHGxcIZ5
7xT+K+vTtiTQLs2iv7JMZY1tn0HzPtJ47Ktlz42Rhj/cqdzKgKXjW4GfQ7voRXGVo1hvQOxBfRqR
5VbZZkRJFUfzSz9BLuORdbKqhESNRF1Hvdnv1MEH3gXXyp/eYxVJp9QLoST41mPbhL4gwJe1SLw4
wMejc/cBnVMlCnSzJPdOUVnX6UPn+DdG5HsUTo21aVZbRdBVDJ6Sgm/j+X5/g8C2XTjIxCxb+y55
/3RfQPlL0SqJ3MGDTVGupGeAi1aqc3EL1YwCtwQ1XSgmVVnfvDaAf5x/LREc/Hnm20chII56VfMd
BLTo1W61oLkPTXQDcgIXuFnMQ/hDi8pNGYpnNp+uWb1mPR7HZYUpAf43OooQiCe9cePY6OjE1OIK
Hc6vWqfT8DXtskLZ6oZ5lQXGhxin60KmLNIaBXAcevbWK2p8Tu0pfxuRsxSNDwmB1CWNZnSJIDcT
JOMtNIaRadZVPp4YZvpVLZh7cTsbNpJlB3ymvRJ0ehdpcBs09UsY4dJhdWBfsmjrJ060wILyOubj
moqDGmlJBIfvViefagSQo8JA2NtDyprTrtjbKr3a+AJ5LbuOAsh4JWvSFCTQXa9hqPp6d1NgAsLM
qTm561C6U4WUhSNrwH0L3OcnMtYbG9cdELcGPC/zEEbzdWH6WKCDVVsqtWJ6RlKycW6dhy5Qd7bW
MgqgVcB90hHVQkbkBCQi4M9+sMVs7BuCpI01l9c1dhQ6dII81a4LWA+xnQ0cleg7IdUMebPWcv82
GYKPDiOWGCJJHkb+UtRiib3GR6KDUdfUWxVOazLjKz9N2ooelBf5bFpZ7zcj61dTT48D4yp4iHWd
HGQZ1ZRYIWDNBr01UNmeHdF5cY2vlC3agw+Xd6nN2qaAfwIHCLAgX1rOgSxqfsSpG2909MYNXctj
rWcbjU0Gv7lN22QdpNN945JnmbP1hOUbb/9jpHDemtooWzuK9iuIGY9t3X3KY3zNcQ5zYN5FPM0O
b6ZK0tpy5b6DbxVKZxYUABVcpmHqd3Gob1Rb/JT2shbqu6TLr1Fko6dlcbEBoGZdwAGH+mDiIID2
b4n0BSpBWML8y7DfSPAcoE/GHJrnrtdMMLSI7v3Q3odCmRaVZT7Ba3zTOuQ4hg/5dUbQgMoJsw/n
eyvNQWnYAwxRtc9WBkDYHV+0yrgJ6SVaNAo8YJRoNKX6tyoGKLWCKJL34LHLo4fccD4zs7ga2vZ7
OKSeW0VoVBWsiOvKuSo78ZkNKJKbpn2nfx+2Wja95qycKYm55cbso/P4IJHdSYfsvjb7rTCrWzM2
MILplXdjUKiVjdodB5ie3Yw/en9cK05wIaacyMXso/Q504cWlSEdLlOss7lwQs8W+i4JR2sxuPNr
5WOUkBkXlu5TF5P//bdUrErNIMNOlbbawPTG0ebooL1RRmtahFfgf/wLueuJZMw+yo/bKes7M5xo
Xouil8C29z2tzmnQ/fDnS52L+qlIfJQfB23tijxIaQUDQbmMyvAQxdaDD0uDxau6Gabs0UoCLDgG
q1u0cc2RWI2SCZH2mGY3Wqzf4NXwvauMe5t+Cppe9rlrbXWLsTBizg9NnPLCYGu7IAxoiz7MarON
avPTMttDg3YflcsuVtW3RC8fG5seqfNLzImdv32Umjtj2Ash6MkNkvixM4Z3IZyrYFQu7FxOffxR
Lt7mTk4leaDDrVNeNUN8r2HgG0z783d/YtNiH2XhTtc0VEVDau2FvY3cvAfKbnSXkuJTN3+UFOOJ
MOKi7kqHgvgwa+Ce8NdjnxkO5U0TytS4XQ2hf8Xe0tdva7Dgsx3tdf2Bnvnz30++lH9IfO2jxLcb
J1GYmR0Cxk4Ws4rjEF0Y4NR+jSQ8Dnli1Ec3gKm25y93og1IP5ZRpG2uW/izhttQ6cEhf/eDW2XA
JU87QISz0nABGox/pEriFcWdHAspdvYDFMyRF5MDIVRZdKS8gxV+xKl+HfrU/CV4o0avynFPgcqd
zn03IsFuhvqf5w//+y+iuuZLZPejKKeahsD26J///VRk/P+/5N/8+3f++hf/7X0Wh4/sszn+pb/8
DZ/7r+uuPtqPv/xjnbdRO913n/X08Nl0afs/sj/5m/+/P/xfn1+f8jSVn//42w8SBrSwD59BVOR/
+9ePdj+RrqhMun/LCuXn/+uH8gv8429eN33kvIr//Kx//8HnR9P+42+Kaf3dlMAP+jCE0CEL8XoM
n18/ssTfgSsZjsv/LIfjEi6TF3Ub/uNvzt8N1XCFqjq26ZiG4ZJzNkUnfyT+LjiKo7EE5YqBCJi2
mf/56nf/nK7/fBp/VkDq5ld0+b/z2rSE0EBtaHA0bMtSneOyBhvcnK4QsFXwvB4agP8FpOFt1Bjf
YRfGGNCyscpaFLrQR5fk4Tq9FWKVNcIb8jnHtKHPN0F9oAUmp5mSjESx+Zgu2VIweXUKrzP2pRr9
qmqwVk6cZXxGc61Y2i6QdpOukf0A93yL3UXsZTpme6JA78ib7WdzgEEBenaU02kIvNsd1fVQzld2
OLIrgSy0CDuvLuj+GJxlidHPJiaTWtJn6FY/8yKgkd3MQKaRvM5K90hb+77KB3CaVgMe2xk+NN0A
UweqLw+7K10zbkxfhRllovoI0OBANWIArJK9FZiC564Fhl9yeGXX00GhFSDkKD2sb2Rb+zQNa6r9
KwcacNoDnsJ7GqiI3l9lBtuf2qr2mG0UcGyBsefVPuHQfB2h3MX217mNNbANE+X9jaYDmcNOflHE
WAE0Q/rLNosVPBwMFBonWagNyvcGtJRpv1e14iw7u32dp/mujowSqoj+zUntbyQXd06j3aYugKlc
x2eHqf/DSrtwjetwshKc81Salw0+0UJV6M6Ji2+kScMCXESE94QVL3Wrf9LL+t2wghVRZS2iHugW
B8jb2ccTsHRwbVK0TzsCQJhuE7V4LyN/YNMsihUMJwxHVYu2BESlIUcloqGqbZeHuVbwXB+1bs8T
hRbYQYnKIdHC4FzhevbMTMEtSyXNdlL3vZhKHodPH15kZHhGTjGOoHg2VJpyZZjlIhynXw4oU3Dj
4meGEqiKKtACYG0W3fckKuxVhYBiEeV9D/ArCzeVA0Elild6V9/EQvVUjcZrFM4vIregOvotXj+g
zAU8VbuMYjZo6bWCyt6bZcO8xomyXdBiaeepp0R+fNWXT5j0IbT1K87r2ShRpzDIOmMdeXaGLWYz
6HtfghGLOBVeEaDbLiNjfEocND5PUd+wedKKgc7NHdh1jEJLWpemYIRREb+buQuB1BgBTyjQFJQZ
F50uaJfZUCerISIFSgZKim4A4hF7ouUEl7+lnr8keazw1cmMbe6mzLDuo0pe0ZWrm87HEHqeqn3V
/WxTrDgGXLmwf8EXfqKDa7YBa4azka+q1irvFNdclUM8LTVb4Accm49h6OJ2pg7JyjQ6EoolvigK
isdWW0yG9lSkzoSvp72PG6bjGENubnA46KYw2kLdbVHACXu5aadGvQJiBY2hXiPYp2xqScs/3bYp
oMPiHwGgLNO4Ert8SrFNiLA+g2aFnYPY2bgk51omAD5p2qoP0m4Rl3nD8QKzNAgNxZsywGMN+2Oa
1X+Khq6cPqvslW72L47cWGkBW8ixRu3S+Hm8DiNgt762F5sGBcxtOqdrc/DNVTNzFAOE9DbRG9iV
bG1w9AnhIpbhmykUpugEFEfjhVFBxC5JfYpVYUYrv8AGQVPdZWGm+WMMC97PbuK+ZTZSOJb8IE7m
EIXrXRB7papxv7OFxMsERuKkAPtThNo02C1sCzxlUGf5WhTFNY9NrPEJjDDomz94bCnEdE5TOHtb
doMxbTkh2vdRhOXfXHFaQryszId0nvrrbDae6lLdjQBjdq0G/73lSsuhA+/hhuNDkMJBDoxkFxsH
QzYSzzl+alaiNl7DLBtnZd22PS5/fn4lolG6Ftj7yVGdRegmV5yP0G5NfHSbreFE4Z7GNQfLmva7
60d3UYauU/UDVHygzjF85QQO19frTM3k7bYmO1gXiln5Y/I1F9tNiKtDjbmYgZV6WENQyeLskIve
XZEJ5amCc72Z4kkMFVBreFv61tj5vOyegmo+wYOkU7QrtnjjptOHa0o61xj70UEtT0VHm6Qeq958
KsGP1XDYkxt1wMtu1HTc3m34cbmRQq3r+n5lxZnXlwYBF59IJKoGntdBgx+mMlcoV/VHQ5Hb2d4B
lQQUYSUyoBMt/upOEG7MR+HOD3NcdweldZ0NhE36IOG9UF/C98qdjHWh0G3kuCZhrCF6WPoGMswi
bGOMNCbzTSXc47rJhhQVx6rPpUrDTn8VNM8zO9S7vBU0aIb9uC3Mct6EefU8vhpWmkmGLwvQ4N92
nGBmSrjuA2uvVhjRMt6epVvvcOgfkz4DX9H9xKrB3QRWpC/03nx1RLOch0LzRGHcdClS9oCU0+5x
fBqVW3+Ivuedmq+SBgPbrCzxPMeFzxZxvEUPD9e/xBTIbNQd9bgPFsduqVp3JuH5TWPblprjL0Oz
Dr5VkI25H5HDIpmUZcCK5CN7bayXCcpqNo+c2NTGfROAfKuvAjHHZAL9Xuh2uSZ24N75TIMNLKXJ
hHfU6g2kvzpeqr21rbL2AUN1GlpjgGbuiMZ/6vpg54fNnTLR4NqAWaIJEei6bsLjzOihaemAWo+d
BK9h5V5WkD+siFmp9BDMIXIBFsKm0s+atTV6rpJVW8gu+aq+alllV04GfKPuD01l0jA+cr+q8ObQ
30d5DJN0EAvV6HaJO4N61uBlAL/vOafKx9vAmh90lQZ/He4tXjnLOJsfYrtRZbvsN22o30SjebTR
PkncPv6q102v3vlBGTJ7VXPdNkAxtBu1r696QCNVhFLUcO+1kRNnJbsfczwGYqrW9K0v265fp5b6
CJXkacQqbHR7b+gbRMakVy5LdGek12h+ngqzo8+1aHZx1d2LrM4XXXqnaljrKMq0i9t6SzMB3uEl
M9enAb8zm6dq2Bt6+eYO2r1dlus67a5neFQr2ueXpuHAUdcPpls/27X1PkTFp2IRCgrfffP7epWO
avkYlAbfHplr4RQ/FD2HU/NZDSNuXnA+44pD07Ietj0LSuz6BWyJDuhkl2G+xMlwYA8KvCzFXhe5
vQXA8FlNOfp2ocMRxIIFxwJj5VphuGrHlIy0h5QnYI6NVQlLHw/t2R/2KpYhwUD6hrfDvhqbK32+
1u38Vu2nGweHliVmQPBaElg5lGhGZ690zhJB/VIJql09VNd6SBkqVHFGr2SndW+uu2YqFkiaZZ64
Ln3fXQyDDl5BwonUqrstqvhnNA40bnc2cB7mOjj+NYhI5xAlWMzpURh6brqycu2mM7Dsk76Xyj7R
22dIv/HK8V92VkhdwdAn1B4JOfw03wyx+lk0yXMwNFeVj7+SNREg8x9i9HUvztFpRU5PcakjHbXS
Euu1bpXP/s54HnvlRtOmbR6Ah59tw0d2etX7LHVa0uzanNzGNUJEnHrhtWnWL8uUIrmffqqQzhZJ
nmHxMDUPoR4dhubbJMqaJuMfWjhgA6fuKKC9peaN7QvQ01py54Y+WjT/odL8Hg5OvILX4LAk47Si
QeSguaosoQi/ABZ4SmjVWEXDfNMr9nfHcVZjAyJqzpR80XQ23kn3cNAe+tDdRO785gZW+zDW1tXM
fCY2t+TU/g59zcZu4s8pIXpET1nudNAgg4l3KdvyS9iFNSqe9ZOCw8sAvTmuV71bSJ5EzrlP1iz7
kt7QqEPrlfQxQM4OA+2+XE7k1EulguQ2YhMEo0Xgzpyrb/2Q4Q3ixPcGZ/tyiiXTDCRTErJBYQ2Z
xiAX6SrA6IJMbtorWnSH0cIPOAleSQEl10K5MsE0Kziex4TEsIDKa3dKn+6bQHtmLqZ+bUAuG76D
UQWkYlzX9MEVIU43Yd8e7LHVF6xBn7XTHQJNnuWP274wAbMHBRZxD3mvPsBL/+YoLMt6oa80S+Ln
9O6Q0Im1NMPiTYk2fooxbjLgAwdGci+I96b9U0yA2VR2GlD0JuxTKUlo+T4t5uc2KdfoR9JFUTUE
RrN9ySeFWl5qfw9j7DCS0X2ZUfMVeLlSkcDhDrwwx9T4HHKY7FlG8hjo2Ydez15WhjbbvuhbWWGV
glR9oWgzrNvc7RdVjW0yJZEMWz3TR7ZvxoByM4XprSX9enobZmND4keykzPSyei/K0bwHE8DbobO
lTLPGM4Ok7VG24exbG+VP8o0xbAySbWlSjJMj9o3g6lBmQtgrKvPix7bKGQR7D04XcJGKaS/u9bd
H6L/0NP5ZpQFDbOb0WIJlUihvZUMxdSq1nfzEFXfsPL4OekhZK06PiRlJ7t71J2vBjrVOK8s1H4F
0q1bjOyc1yRf15Y7gX1srVu7A6Fc5rugFA+Z2X4WsOk8Rw88znmE5ybmrxC0M+mqCpHSG5qBPFpJ
dnmQaSu3cOsVNob5egaNxTmtYMuAgZleWes56JJ1Ws0PdiFYBgMlfI0b/97SdDRFrZXvsrjSl9UA
/kyZQ/R0Gt6CVIusTNFXBXiRvVk9urOVrel9J6st10N8ZZvJ9IRJ6H6eALEIDL7o4IL76Udojkky
lXikqoW55hAWLzk7vnvIiexTFc1d6r7AeaRcRUlsbXrDmUAtIzrKowmP36rehKk7sESwpA6ZAbXY
x76aEb92J/Mx6Cnn4mFMRlrQZcpW31PTaMKwI99k8Fhfd5DT3f1kG2RZ5VQs6aGfwz7Z5mUGED+f
SJwMmD5+8BImJGlCjyYML6p8nZn2a9hAo0vi3JsHv13bJZWVoiZzUQfooV2VbxU3NPbxMB060s2D
3RabRlW1rSad6JKBSgLubJxpzavUmPEKm7wymkLc22U9s3coyGph7FUo/wI3TB78EP4hxMS3Rsl0
vBsdQibvTlsU9rdE11ZTYg2YO5nwwpBvrsou/0jDEc8VyTkd5+sKH6rl+NbGusqpi6V7cOf3QaPT
SkjthPYvXKkxaWFf37W69DfSVwPJO3dBc9TXilxbXbHsq/xVLwv9aoCB7dWjeA0STeDyEyUPZXBI
7KjegtCTnGuzYmgH6yoeVVY/Kxm2PmGo1jlvKEXefYhSwY+5+65Rsb+uAkNcfz3sqXE5Cek6e2mx
lvaJRiVMI9Za8wBPv8PCO07f64HlfqB6VmFtUDgWoL9AwWbJLgCilaF1NfifLD/EusJeJy4nFVrm
eEpPCDEsaqB2JK7lyU1bW/EOfxoWtDrmOIOQNufgcKKhGz2CbL4RWgH+UxfXVQMWLzG7lm1c+RCa
Fv0eFAS9pBix2mRlfzCnTRdPPoRK3Fb9CGhiFDS/rCSi7gYayMro903cSdkHrr4t4GBTVeIb5sxw
eyw5zyjjfq2jMmYDUOJE7WBuVmVvJI8JPR2YJOnqVhPs7jTViqlaJRSWwwfm27IW032mJOspZgpb
bQIXWJTOVdHmeycx9B38AOxd4Hxs8kbp5F7SP0R1JfBTS/DLzNaNGn+yI9HWWhzuSlI8KMDBN9PX
gWoKM9+meARXMRZjllW7NI2C+40wqVFaM1zptHKleluvk6hsqRT28woC317xGyxVcN9a6EbsrPPI
VwHKdRDolFvFwLwlohCYqq+8vHdKUceAjNoOeRgwmyCbw5UY5d+7WEEbvHEq9HPPH1jjx3I9xjX4
YL91diNbk3UetMNr6+P8VvHKagVBLden/dTOmOFgyKgb+ry32T1ZnQ/xO6MNJMstuMipf2M28+MM
q6ycVXM303FRQlrvzBJr5MleTaAw11FcI5OyBHywmd06m4V8UDVMXQLl/1B3ZruRam2aviJ+wYLF
cBpADHaEHZ6dPkHpiXmeFlx9P+yqaumvklpqqU/6JJWZe6cdjgDW970jUbhbQJnMevQPJOpmTN7U
+REXpvW6GyQCBWmTtyynWjmThfvQYv/wvWYNtKhoH7a8QBVtHb7JCNpRmKBEhuDRasSYBupSbu14
P3NhsFDSaBN2JNp3M9VEmbZgNWrbl6EGZ9TUzCnFkMmPbPKW6PN5MIOC1toiVRsetezZjeSu7R1c
ouAdWl6vqGhZ44p+Dpqc5180Fc2Nvra2n9XTfpyb+srlPNVqCbVFOheFH/yYG0edZsT7Sr44U13c
LYrIbApB7CD7g+Yx3pOdRqbz2N+nVvaZoRx98WzSL5WdPEyWFvmMptAxbf++jjSpNxxrvr0Mf8ZR
Ls/uIvgoh36BgOZ9JhIyPSXCBpVII7rdvXYi+dh8RZOwlQb2RG2wALY7reiqMO7Weu+hRqLZzXHC
2Mv+lpy4tDkivzRbvpVuhZEw2702CIRusensSzX/xjz2nvWwURUsuz5eZjfBKSDptZCrGB+m9Un2
kKT6oDy+p8gYZ9q7xNVIZeJToavP0MxDQZ/pLm6IMxtcisEW5TzOWUM5Z0wYVwXE8mhlTEW1Trzl
xEDou1bj/klVfOXqJah/LhnWlujb1UA1s7fMzKfvoSwvYyeKd6uu6jC3lHUqejfUo8W7s1k1fa3p
28+8GunrqfvrFu6lisG5nzpqt3KnfLZiRThvQlEPufNh3gx0uXNQ+yzvKJiH/uICCvlNe7sUrn42
50U/V3Ymg8JMzMPkLIItZhpPbZqZL//8MRoTdm7KKfw51t3XTq50L5S1d0lk6b6qaosGjcZ9J8Sw
97RMHFyXNYMiUXXvEWQIYpgPH2lR0TTQviVlsQB2RsiSyDJ47OLFPZilLE9FU6ZnbKgkJbNbkcA7
vTm2PpPF0cowb4lFrqv5KTotqT59l8Wc+H3haleqXGaajCj7NPSVvMqqwIWXAskEqTEGCxezpdf1
O9Kq3BdNNjyLouLsdBOyWnvbusrifV6c5s/iTe5Ro9gr/OePY5QE87D8BRZXx0RPqmsJeniNnWrg
mAfz7JijaTCyR7nrgTRv6objF4bnzTEz/RRPDm+9W710SQHDnib6uR3VszVRm4qWX+zpKTDDhKcB
U7CzL2AsDhaAyX1feSdzoKwKqvGklXb7yJpqhWNsl3cA92/MjHTk1F1Oi91qfCwIpAw9enUGIsXw
DkQ7oVmU7nWmfubgeedx7x7sJu2IsO+7i0E12U7jL0Pai4lib7T4ttl+mVZ7N5qpfjMNNezhao43
eTUhKhseG+rzWgpFyZvPpiuNiQqgBKuvIbW/kT0nL9HUJ4cld9dTV9TxQ7Lk0W6du/JLNTe1e157
qsqY086xiuZ/fqP+x9/87/+nhtDYig1/5/jHVX1O+kSTBsho8rulNciLJkU6LHMSJ2PSGik7Y+py
uqy6QsIyvCnbOrWtSO7I8cS+TLRqpS6qbNZ7I80B4812+tvU02ee1fKxdsAaa9sL6f01HtyOxzMh
UsnfZImOa7P2vwzKp6VZ7A9tu3VFFauH1HTng9FiZN66Db1GmGdRVuhI0rx5SPRuu2hc9doW45bc
ZvMaDNvdkxO9nOzcBdTVRfpuVRmw9YTFVg4J5fTx7BwdkMtpVNYDLGX7WjcvlUyTly21VXjCBbHL
7R2T4fp3te33vGnHp3gmOA8MlEKHCRA4Kx7cfmw/BBvbflLiY5jgj8xqmP+Q/GcpSmmXtZ54DEXJ
/p8/jolOo4kWoIMZ7ipJ+ouXkGBs6606A/WYz1ZRJkHjqWvZavreUF38RBkxHY8VW8xoZm+FzsFH
5L9icZntJ8RBwZh7uL5La+sGoZaBQX4N4iRTIfVJxEtjwwkhchKWbxotUKkSuEd9V5mSWw6o3Lru
cBvZ667sNXQ5uvaur81l7TnGohFDAq0ZNNjUC+CGRv8bB5e/Opl24hA9L9NUoeGKvGA0jAiKxEL+
jVUdWZB14AzLqKJMf+a4vSM+Yc8TQ9wMClJopO0O2kuRH3ygXnM3pXqD6Dq+WVK5+utEHjPWqiAz
THLHRY3kaaJ3QLYLLYbFvF+qRF3WoSdpJHEviuV0V6/yaAgWeXLIWaVleS/qxDo4S7Qf8fDvh7Y3
/fJ7HFYqvyciCZueslT2cTBMXH0j50KdkkgNEuDQm80sfhFzdY3c9nYEMjJibqPBkhhFLSso7ay/
Tzo/Z6QvTBAj1vBL3a+n1jXu0NwIplTM6mVdkkIpaXJoGqKCezxQWTma2zwA61V654H2E4ox3sjk
giIcjRWPBCGok4HAk5RZeV+oLNlN2OmHnIml05J5r4GqFpYZh0ZbdAdE41A5mshrdNHQl5s0cY7U
0/ooevcbCHwK3BH/AZPvg1i9ndKaN1Nwo/AXRqiouGnmBH5Lp+Qlc+yzN+kNbibQBENmN2MG1g1b
le0YrdhU9B/c8k+ja9mYCXoyY+MbmyVqVxGd2mPLrtCLYWBp33u6fv2iX16N3qMSaovw9qhB3lv7
xO3DWiXdw5ywGYEwbUgJUxFnK7xE+jf2YiqB8oSvYySXcfMt0Ln1y4b262UjXaLV0Sut8uQgNY5r
FGxQxCJsMpo3s+bcLk0oahYRc/W+dMh0Prj3rFhvNn7BnxbeNSOmqlklH5DI0e2cl3/mAYNJv7g/
RL1kKm8CmZYD3aafsU0b75LAhGlJe9aRXHqnJj45MdiW436RLelBhA2kPUy8gazorWhbP8nktTAf
TOpBQ1jV8ThQjcDjXcW1OtJO8FaU83uSclSomBSJJYgN/HcU0OS+kwChSe9rzkZgOIFgu6sYsybN
J9Uz3xfbwMbvNv6cXRiunRjKlawImHJQgZPstZ8G/yHy1rTYyuRgzVP6MWwyleZl/MCMS9pVj2Ig
/jZHA0QjBcyfv2xdt3Z2wZXjSOi1aR3RlIPOUjLS2OQFly7xxtlsBS3iWt9dZE68av5EouBeV6vA
4FsnvhURuB1FX3mpczpmbMQOSd4tD0ZEopOvdJQCfa/7S6eja4hoc8i/Oif5Kud0Djwu9Z7sfbSd
JLmPA1uVy7O54/Hv17117nEtB8hWebZSwHIANFn9vmfXA/Eaa8ZQgBpoxRrNpsEyJR1edeElj4YN
caNzC9XkB97ktuYPiUNF3NBY2/zThMMWPE5Rdyg74CVskV7YxeAluUtniJ2jMq4BMMvEPc4REfMZ
r7WdrjgrrGBNmYbwoO5Jv0WPVAhAakASveK72IL5YiLBeRcnzGKr5frZTK5vmw7Ib9HxU+2OBpKC
Dz/NWtT8JXKLoST1cyIv1pDEqc+Pyeambm1UrZnd83Ts1Y9hR09Y1MKs0Gf6Rsw/poyMIxBDHUzj
M6XP77ZsPrNpsveW4fmoYu5thyTc0bTuJjdpgoqxhfFyZ7iAOrlcWYx4HnpxSfy6J56UVh+dzPyu
Ihp+libyTWfJDovN1WuazDqcKYyj7oeY7uKMT7ZrNbCF/BRL69vtiNT3jA0emoxTvzZsU0m2ZzFr
bhcCLXIYhbxgFnGaT6+AvHGTb0Lxdrqx3sJ3ncup0/2hi76W3rlalVbfNjwDbIWW/a7oC2CmBjm/
Cu1U30dAjgY1IIDhfBAwKmjZP2a6ygwPQwYx4uRpu8VHV+u9r6GVdqxpZ1WAhVpctnj/+ayTwZlh
m6zbNM2AmhftLYWPIh5RPbt56ZtlchhmirXWETNzTYehXxPKHueO7woMEg0dfJ2FI6CIq33SoMPW
cuPDJgeKv3iquPH2rDXeHhsOvZFBKkZ1H41zHNS1PGs1QEfdFn1Y4b8dKWML9bJFkizto3KpFrD5
PLssB1/LfMPMrWPtQQKa7fAaUwHRpUntG8WCrNicOSMENS6lTLJwkun3sDHq40T9S7doZM5AbpRp
4lIKM/NiRTYhjHB4QdIhph+iHgazADqu64rLlKc3kJ7fTlHG3Kaeonh9N7YzLxKPwtLeEmlc+dxf
V8BFgF7Qqmm+DJOAj8Mc6xPyU+4qa31WcazQL/OM81D64EzgGjNpNcw9MuskMf+ic63dzqu/UpIf
fEYdNNlcsALtR5xGrm9YgxbQ0aB8U8w3yhxuCLn/WOny2KV6HQeEZMNGz9ykOSI9vdbDRMBREoox
qT5wilznHma4p5CrRij9zy9OW9+ZyfBJ6fCvkxsxqF+FdEA+ZvSRNYtBgNzEA1SVaM9h+qesOMqy
PDX0OgQyzxh/xssSURHatasHHq2uVj6QvrO1gfR2wnOQKISwHa29kZr2UaBPggG68XTvExrpNi3H
p7FV33XXV3SURltzYnIYV4oKTAwiYWUdLPUu3Ht6ItaDQnSO4igldQLlVbDglpGtWR0HamX0JD0Z
ivqy0p4/DWKoBroLDqiLYj9vjypaDD+uHT1oloa8oPaQ6jRK0un8ZzVGYFQ3fwG3Qi7yQ8WAyRVa
/3iO8YqVhV49OIjDsqavpnEcU76go5ZXZ1L31gICMhpUGDor54qLjiKLnICzh+tmhmuwi3am9/Fc
RO5WBzLRfF0dy7K8LhSiJTxoeHO14wxIkFkbyDXRau9ad3NL53zinkWlnhAC6H5smEFfzvdRp25a
DXoU68M3YFQFtI4UwOj+ju76mmZuH3S6BSbYmqNP1lm/U2Bpuzg13NNiwcy7eHsG0dBdNz/0uqGf
mjJ+oBuWTOUaUcO3ZNbbNU71yX5/Zc8BASswesyduct1D47VC8oE2rMzspcpL+/pFp1wQTFLeQPK
pYlqlcKpAmnMwHkubIdb3bd9SZ86QIHZEknoYZDAjJqTgqHvpnh8tAdYOsudx9M0/O11D9S2LnBT
VSm1IrjbVLLxJPUowwzBfpSNq08YCvoHYqjNegjQKOO3Ucs1nbqbuqIKMqLrM2rmVzOK6IdjVut4
443ixTb6l9oUvHveTGlegaJk9Y2KGcXy7C8ypwi/X+xP+vDqEoW2nde8tWb+oqfF56Q9LREipryv
TvYCRzVwi23NeuB2wBQp4mVt6HNac6tfk0hQxZF/KGNaKsq8+dC4h8+LzI54jvdr1mqvVBdFOz2m
HA72SYaNjB5L2x4CsdK0S8OqSOrVtw2VM+4Ujx6rJyIruZsQYe4aWUdgOs+yAB/X5nm+MyjTOBXI
GI8DRsprZ/BEbqqh/GPXuDXbdP6VNpU7vV1+rTNvQBEN+pNlaNWeOSA5I5uTt/bUDPvRKNon1ngM
I20tPx2Ymn/+uSWsu6y11J+l3FANzxTXrFq1g7HVc3vuWN2VE1gjeO30mugW2thl+l1wpa7tb0ZX
2C5uk/LVcA1cyMKM79gGtVPPEwFxZh5d51FbfZYQ50+3Lpdue8Fl3YWlF02fprv5LrAjPLmVo/az
ka63ljlXdEoyWczV5D5RToergofiV0zGyj//HEn9Q2Wa3ruwOLEZ4wqa48ruuDJ04+NLTlYSvwjT
xkfnNjuVjpemc3+4hZP9gsNkSbfud2LC/FW3bwmyf2AjoPBTrxbf7jkaJg3ZRdtz2kDOzmRv7KNq
+kyF+9wYxT2h6MNDMc0pqQZc0AzTp7XS0Yxagkc9CeYzMaaywetSEK8lhUaZZZz9DoBmnB7UnpLV
BA9g9niKSBig3a63ajeQS3wlCiWsY/OGiD46ekrNoIbOGGFIKNaMtH1PWOb7mopvLl01pshJoksC
UkmDWMXT5ghKnIT1SGMQdwe179ahsAY3oGHpS0qU5BPvT14xCTbaZRH533zuqFdqi998OwzHEiKW
JH+8cJCkBFH7TAzTXnTJI/NFfUyq4RfZGdyBmF7QSnpQ/9MT0W4pxgfOVi9i1pl42iiLOdhz2aZh
W6Myzq4NS3U2PxgzA05p9vz4dXtjL8Y9ZXJmmlF4YyG6S0x0UMM6/XG5gbgWWPsS0/yaaufFheAp
XOc1HXUvpLGXhQ3lAsKx4jmZiXfuxjHU9erGy5M57HMQfkaAV1sfkNWUMg+d6Q+D1ducmfIyuTpF
eJV4WFbLR9MTuEaLZmKbdEsKCzFBWc8YunG50lgDB3oAtkRyobBPeuC9B7dAGpnqnUEolAbclKIV
7UstGOz9uNodVTku2UpFf9fY7q0RGyoY4/aQbUg2rBw9oMQSlMgNdsX6kKAnOXtN04WDzc7tuO+N
q8R9iu2/FK2964dUhclqmqGjkUHRTpSdGLH3Vql52C4tOr7MOBCDfMXJ7VG1/btOEJS1670pHtll
x2rZFdNTqdLhlNfRjRhdEZAJ1SCfEyfXtIjEXs9xWaExm889qamW4dpHT2N4GUr1sB04fdGNn6XD
9WBJcqR4J0I/1zTr1AxG6FQdEbRsgdWSIj1KV6p7Z4a52KpD1bFH9ye3EGvY9sWNORhFUCLmgilq
5yDB6ApgtAOWdEDZee7W5UkiQDYIFKv6hrMArJjHg4PYz0Xku7IqKUFrjqgjpIRbIXxhPxgFY76x
ZDrsaMLB2NzHlcaBOxV10KnyWNQ6q7ixR15AIFT67jk0anPM0UlypWCT/U5t0WZIRbUeOpUNxYo6
pJa5epph530ylcA9GCaaqL1HX7XFrkwzekoK2Y3pBYQT2We12X9092xZ448NS0sHdP6dI82ky44c
w4X93cRk5qcSXTVCxHvXtp76Rc4g8uaZSIxgkF/VPOLBpyzGL0j79qxr1+ePtdxBM7cIVGcmo/nF
WPN7cxFnK8WWR7KzrKbL0JcMPQ61lSrKfQSvVBuDY4yi+jB66yL64tmsSWpjZdX8huaZ2O2lb0tr
Z2jUd6xjexsD0s9NWvls2zk2fUdFb9QHKmjmOV8Y8kRIsdNzoms/SR/9eO7yBBV7bL1CYzFPnxOP
KkK7dG0EHcJkXtJ5HfM5okIMNQsIkm7r57TSYgSc0YuoxRG97inL79xlopc7wWYZWZKEhnsq3l54
I4pbgEESjpT3Vivk1XZpuKAnMc1+DqnZpaaOmuoudiwOEkibQUWHXp32ep1/d0v2AQ72StI9q3ON
DVkgKuqu3cyCW5TjZ+8yoJRZ9rA6VM1NqjV3NDLfohre6eZ5pjLmuVuzIZTjp2coazcVNuV6i62O
6TI82YpnXtF1v2i/PzUHmHVC4mRzpi6r4hHrGV8RbqfjRDgundDxC8vBpxAosBcdxd+4wtRrMvtr
Qhf63hqJoOhTanjF2Icjn5FPRcONK0QREJh7yReUrKWlVpI4JRkjtM8Csz2urB9TBBpSO9IMpIcS
YebKASoHCwInh9RvUP45RK/P1iOCYxVWM9uPjeMAYTVp8spprvOACLV8XzIiRGah/RVg29z9Oy0Q
C/IK03K/6sG5GjIGu7R9aryzXaqq+y42aHzEnbxdbAC0Lq8eQL5JrhXEQGbHn8043pKp99yjsejs
+WMeosxXQ/FrN4JFkuVDS6cn4FbO2kX5kuggyMz1IqvmHjltlcGIKToBubp4PORE2G1ORQxxxt/G
4hHUztbqJ8aHNfTPFT9Xa3jPzCDQizZDUqlja8YyP02kpFXegsRIpL1P6iU1ZtmsB5IFyqGdFBoG
EAjA0uu+E4UcoW21cC4YSBIxHteFz2UpaF01n9tGfXqKCbdZy5wp6yzReuyrGODExqMwYlFB4oSm
pWi+NaslPSjGuTp6iKLY77CO3ptm8+KsnB5dVBwytOS71vztqoY8jC3NKc95dJdmfN/g/YaPxdzf
d09UxdpMnuOZVCBmZRwxQ5w9RWihD33nvHt02fYDTBupf1dTolXe3ta/zUBuhO0lvNWN4ICI7+JZ
vhL4QxVSXgkqAe0HjBEMBVV/6bwn7F8OP2iLP9vI6VcruaTyHI2UKQPDXb/jms+b6LmwzcVfT+PL
uGgT+c+0X0b5b6YalPwA5vjMr03sbnhyGhhjRWp0TwCP/Z065Ush+An6dZ5CDSYk5bFNCThIWbZe
Eq3rg6nsgY5WcUlNJn2HCWtNzdeWPO2bpP1ZJnapWVVv1CRDcQ8zy98w3Texnu3UbN/ZdHGGTTMq
bk0WrnmR3A2MY1Me8571DcuybqmdrJbeb0uJp4OnhYgAotCj3fbN5LfuwtmZGWWYC3nWp+p+WlZq
0EX+EcTcdh6BCZWzduEqhiIstOSSKHOfTiWo5pTh1rXAAjZok28lozsJsLZrJkAYpx9vI1k+L/Yl
KjlSVmJDQhSW24miO8iHOvnU5hbt060ZDE4uUMGYlU/C5f1cqx9Pb06yKV4KZ3qaYVx1KX4A/SEl
kcwO5qGyyGBohuYFoQua6uJJgnl6btJ/4/fZExXwgeG+RazFA19M+k3TblIkm34MSquDaShPbYcy
YJCsk3oGnlWVEyNzNPgUq50aK1oCy6jnnbBgn6V9LVftgaIciAQj365sGXiTsh5zfsBpfdR3xdE0
W3DMajmPbt0HIhqvTqWfY9nMOPeTU0pFk+9Rt1May/tID6tWINdCjnS3LN25t9ElTw37ZI/812Fc
8zOOsl20IGRUw7zH4MG5GYto/x8veSz/Jl1V7ykRmHcKAawwBosbkhQ8q+zfxsg5ThWzRkHQVgpE
SQIlZnTV0yZtfsoG/NCgYT6dFkDoHlKYe3eMrUtF4pI/julLNyFtfV5b7WfQem5jL72FCk9CHG5d
ODYpCpWxTXxFWD5OdX2fOTxHVJsYIYzJvOS3s6wI8YpJTWucu00KXUhQO2YowFANuj6SdbjqQIQA
W/Uu0t2jM7VR4CEn8sHRWg755A6VAl31OCgd3dIQQ8/00BuP9pgx4xqS71xkb8OgB8Nq3IB/fCS6
BxqHft7vKCR1kkYL+oYQXjnXDz1+X+q5wJ9zc/qGLl6gImpUM9zPlYzfRF+f3eaPvjFfrhbqpnWY
yLJGFFfSdp3RraWYt9Al3NEreIKDIdaXV17mKWaU5k/vqXNs9O9KGdnNVDbnqM6OqUuQPLxli82G
QyQB35OdOwUI5nCgdICrs8W6WZwK2dZhZKQfUURTVuzRck9rLE//XqEn0VefAIhTQah8Lvon0uap
n3e/OAJYpFyNSIhBQmSmr2w61MJ7dOfmbiCqUe7XviHbA3t9B1Ian9glqK13xhcrdS626by6K+IM
uTxF3LwARie71+9TjFzmGj+Wm9Kyp6yTcHb66/seliCXQULnFqSD9nf7Gu3AsNbq2WHiKS1z76JF
+Ueboj3UTO8n9x7mQrvkwP631jRM4eCxrVmHZK6flbPeR1g+cgXMxymvjPiutLpfArRbP1ubg6Qo
i0m+exV6cqfDjzi20Im3cRMAL2I7yM6+pjZ0QKXru1ZQ9zV2eZhHM/x28dkT4bMjiQZkFEvFAhHq
D9OMCE3PxK6nWLYcIc9LjWchkXe08DqsUuR+Chl/b7enp4Z9rZESstriAekUR2o3PCwe0JDt2XRy
Im3SpumvdJj2qqXeitnrWy/WHlWajMiSIjIvlvhFtgz1hsuL6UZsi1Km8S3Ekr996qW0YSKcc93i
huo1XfdHV11aob9QtlDRYcmLGyd1Q9DOprksMEt1qAe8m6zgll47LHsdHFoK3cKzjVt49uybLEZN
35Xfokwqur3EOd8Cp7A0B3prJUGV2RdtUvimCo5W5coAeu67MgtayHO2z9INWmMzJyntuaxnYmr/
0B+3Ewc1Fl92H92nc/nc2hMCWiYAYqZ3RRuB4puZDx0KGbQilNM0G6dhzdGT2OU3WXeBvZL1kJT1
SWsktUSu5U8x+LOxqC4sksXzkVwYEW8l/u8kiBJUkWo1Nb9Hu+LLSWDF46sZkjSVrEqfpLmETj8d
LdQgUIV5GshCUGcLW5M1GjclLmxNyxjkd31ps1toWBcSjUboOf2aoR8RdCbx3okI6C5K6m4B5WCk
4zvbHb1Dv8onbRp+SKpAvd8hijfX0rwhPMWbV/hHk2d61YNWLm614RljfpPY+nESJD5aXVkf8vIi
pfabLguYGF4IY4AVjqJivgWVAVtGgxlZoIdDWdeMr3Z90iWDsGebvrXGpKrgH8cyQbw84FacAzbP
urvfJlPbkl9RY7LNL8te4s4a11m/QbQSj2tYDILEpGXcGz2UP7FOHDC2n465GZAkBCPO964Hz3iE
C7opYveK7HkFQyfcx6nWnzoyws60nz1ElbebxsEopeVr5dqcaiqkhPquuBlCDz4wgI8Idct+HzVo
r9l9hpfpQM+KoDE7duK8r+k1OJu2Cyezxr9NwvEQ6SyzyAq59g3nBJT9p88vqhP1HTcx/Zg/5moU
x3W85F7W0BBOLHMPX8D3c0j93XZINaOO9H40h9NCVncxqTRArYvluym8m9ExjWfas+h53+0eTVnl
J92HYXrGKc7XPwZGz9ErQ96Lcw/wR7RL8pIl0vTXHLAYrdKeWL+GCmHnQojiZbTFPZlEqW/XvE2j
Rwvy5ilB8ISxx+1uk4zO1sypvys3A2XAzJbNzct2CAwaQKmoy2vq8QqdGfyxxTRCnV7bhdAO2mC8
CL25RFoVaMZgwDSxTLtUPEEA5MfYWUUYedFnsvYjEsbqP0L2/1+nB1zSr45m+t/hv8cH/FviwP9P
GQPu/zFj4Gns0oq0gX9LGdj+yX+lDJj/ohbeckHjqVGX0iJ95T9TBqT7Lx2K3fJ04UmLLANCU/4z
ZcD+l46AhZQBIUnosIwtgKD/r5QBNM6G5XkEBghhSsP4v0kZEML493QQUgYcA82SJ6Tj2rbOV/33
FJoUskRWve2SwVZ3/mRsORVyttBx40eQGvdDkS3IaYxrSj5QvHCkiGi9qzq055MNPkG+586BEwLq
hyG38VzPmQMLiEbaRRDWM48G5pD7VhdP585Kr8q0qkPhRaGrY+jwDHQUfdaxFMMRChQ1LiKFKvf0
vd2VBxwbUIMmcBPwyX3mlWtoZhgTNCUPkVMh7gIcYq3/Nce+3rt5f3WQs4Tl0iH/seJT7IUEGGi4
UqPiWMYQ6QgUUeI+jUYNApA+azpPRtuLnnGP4ZqkWd6PECXue1Wi1sWk7vYpI4DhEaPvFQ2kunr3
VH0cW0YaZE2vcd5Gzx0Kh2b8GTyRnDKM/UB35nRYKm3GZ7n8mMa4F2v7ERv3pZk4+xSSx9eNVrus
Ut4V9uB34OZPZramB/Jm/5qbGSSx6Te0ZMwQAmi0JJjU3DTfdVFsMUuy+3Mk/ZME0ecDA71BX5mp
sBCtIhja4mluSvPOjuPRd/owjpaR9iX+RUwQwEFXL+1AIoTQzOlULvouHvlp9MIlGSCffQSq9EKp
TAvru1HhkKKK2Z0GkC6wObPKkOvj617RkCnOxFBvDUHU1Bs0T7ZzEqs7GpqNEHw4pTYouzfkVYAW
4YhFvWKPie6Tvv8yUY/sVhGXJ20sGeKlBZw+0FNNxWhZ8xHiR3X3uf6pGTPvtmif6Y0nwhvXijXV
+pXm7RvqM4ad6Nejvph6aBADiOopP7iCU1tIlB82pexBCfHetPgEUYXwIhZr2SMf5uHdspW+ymVp
bz3CP4BRadq2CzLQmwhN6Ub4Na1l340ZdBA6LIMClkBgW20Kb7wRkVVAzPHFCHsfjrU+ALg2Z1M5
8khRECqJWxVROVEN4jBk+MPirN8XAzXhjQB9KN01cPvsdhZlfTtiX6PIyL7lPQkU1W6ZlTQnF7qD
BB3GuDh/7LyPtKVjNm4jz0/G5T0xQaNTJjc/tUURppLcYF0SlhblzSUDcybuMYDT7eELTU7jJIV7
EA1XGgmZlBVh61gd3GNr7B3cTQsqs6EMV1ubQmnCGPJF/w42nrLZYdhGm1XI9b4zDB+9xAMxImLX
yYJXjHPoaK3OEJo6qnh404i6au8h4UMKu/7dibs0dNjwp9YWgZVHDwhc/hTyrZB382y9Rsi399aY
5aGKKzZE6pUsEsMaHdefzgttzOneKOBNijRXwWJvaYqstWWfTiz94FBaCG6b81AhICSZQWbMsp0P
c4usiyjJCAZ+Jv+24qJ2rBc7tneWp9l7iqS4AXvzXJn9hCq2PILJXys9He9RZv9Dd3Ze91Eo+VdU
5fcUG1MA1uDsl9olAbK13qXThnNb/nEGbw3qGM/lJOsUd/cyBmkDmTLNgM2LgXGf2MUl2bzZK1Bi
h/gFTbd+jRGzX9zYi/xak1/Z2o7HxMleshrw1VuXMKsfy9YgENqT/4u5M9mNZMm2668ImnvBWzPz
gSbRMhoyGraZEweZyfS+7/3rtSxVkEoFPDy9mWpAXNy6ySQjPNyPnb332tOu8uyvSC0W5/l0Hw58
jseBLVEmorcK0gIdzew8/EroFIt2lEJ7VJBkBbTaRD3UrsMoOImGvUV7GtzmvY9cwKWev4IX7K/l
b8FmQG+w7XU3Ouzx8XDtw8B/JmqMRLBcp4g2+Rw5VvMXtNIMtVpsazlyqY0fmUwOYwv7xXC7q29P
11Jn5JUpSKAYySuO/ELFxyBz/tSpf6xE/5yVd6tjUHVoPVtjy//GLn2in7LfCASFqETdtTNIepwx
H7UpaCrCeVeUS0vCZ4LpPJCeHRUV6RO5LJpXdonHxTI1YAY6IyP6Q58iiUwiCvSC35YqarBIz09J
IkBOj0WzS7Obl5TfIg6uyqcx0HGeOaB0K7O3ftYEwM2KxLOTTmBxCeKO1fxgo5WtHW4WfTnuOIIN
63bGmxhmXG1CMg13eEwhkm5qaXyrQfwJq2DnxDd8cQRzh/KWWbbUD9LvxjTEcVHi3WUNhsil380S
X4srf0Tcf8iH1A9Ypm0chQE51aF9hHgXsedK290wEsUOWVfP83AqahwMUcicGbWnuVU/xBRyJ8ju
o8aJ2IbyTqbl3qbOmaiEHM+uVSNjVA3bHOMhSf2fIB2b0+ID6ikMYW6W2X81muatfzTMmP1bE15E
b+2xQGRT1uvr13mKWpYoYdp8cJgpNnGsd9puM29H5Tz5Ub3PJ5v4QDwma4/D2Tou8OASKtt7VfTt
Ibw6HS14fJjzUzM9p3HwWOYmkdKHonMnzEDO3eznOx6BSy77g2kbP0vDYPWQfhs5T0EyWYvt3hPW
RyKo9GqH0k6TLYMY7vy+qEuTNbNNlgwG0csSGjebY+cQzMSRl4e5MD9DA9eBY+MxjdGH6STsSjJ+
7NTJ6lh7xzR+FykaEhPHYQnnx5RHzHkY01MZP9Y9mIhcvWMYQUiZouuQcabL3+K3pl88NtoulMOA
VDDXC4Jw+AoUCDQsJYt683qdZh5Ny/K42N5z2szHtn+Usf8DJgqgZBYXm5LkeDpiP5Zhy5CfBN2q
ravzaIIkyth/a6yptSJioDauAOMolwCMwHSOo+4YLPmFM5C/1TSI1st3YBqITdXNJvXKhIz7DdRc
8BBWWO7c2f8oO7Rb+J3XKJR/nBjPwOwNdy93X2Te7vpieoXQy+pJvTK/+WtobpjRy888HB46PkyU
Xd4sRXA3GKio6r7GNBBrI5EeZxDL2qiOvWS28L5EETtd9A6emw8+cQXuVM6TbUf3aPTntRDlIwCR
Hcm/Xy75hVVO1Hw7ppNF/fuXGYB3sd15P5aQaEaPDBiQIKwmMN/tHOxy4tfXoJBvpdugzejgMr5B
Lr0D7kQQImURY4GftuCUosfE6Ktjg6TkonarSMb7rMB64vE6duXNbMf2oWJS5/2d0ejbWgNmYD+F
bX3qmMqKbJxZnyzj1pd4RHuUbDtotzKav1Pp5ntsjygvo4IlMzEvImJGeyOlG75ChCVoEKybsCYi
RlSc+VNu486/YbHkwx5OnCH9ZWvb3Xs7kAPP5LKN+naXdpa3m9iH7lrX2A4t52kffQ2h67czTubj
YFpXMjlvHlaLjaEEt3qTmHQesYSNarKprAaqOpcncqAhaiUb4XKgLxCaw0Z3yPWItK/ELfCfDNmj
NYcPYTb8UU5tXqqkLg5Ta7RrNMmLMciDQZaLTQijnUMkus95tUaddjWMW9Nahy6stjSKY98NF4m5
aQZcW/cbV+FZtVr7e26AShl2y+GAtcYo2O67OQa7crl0Lp6sIvyQ0iAWHlfWMUVzIuE6GOmaoGmz
Sxz1gviAVw0bbJlHjIxmQfIcvzGNS/42ZnAvChaRMTiVjtIBVKHUO8J/2TOGJdzH+rNB18CwtPXe
sCEYg1PlCnK/B4AFVoogMrg8E6Z8voKKcqbglhBCX7eL+1wX4asi7tEXdnHoeKRt+JivKtLQfEvv
VdVvQ2nJWxZ/WgYRyC7kTgPo2kQtoZs2auyfc5DYmL9hQMyuQXRB2CfbrUNOE8WTakZvq3JufBWW
CvLHf7B4cr8yp3w/ujzE42w8DuAGtv1dmlN/+mrNAN2zzC/t2DMiTDyeJz56U0X9ebzgX5VO9t03
4S3tjQCMT70Lq8XaFOQYsPt8pKm2gXBBb6Lw7IZ2u6XHV6xouG65/TQZ7mj/h8n1iqjoVzRvBKhu
EAvWdPO+JRE+uGy24gc0O3PTkE7YxpFsjyj5WElYEeKgZkZKo/7LcrjNz2hEID/lmq2YtZssPlBw
oPPt6DzyrC0eXHAxRoAPmUejRqzhDq+5xRK7ImTD4S1Ac2WNf091DD0oo0e0h7ObK/8wFAo7SQVt
w3s1maPwa3NhN8kD5JRXq4nvS6XeAxA3amC/BYY53o2yIntrB95jMxoHrFoYBYckXVXTNJ/4a3d5
nGenZQQ8bMTIXG2AOIPPedxmvuQB3RsHyzePcZmforhCFzdoMvDZ4LAhAK3Z5vkRAwx/nO5Gq/xB
XnDaNqIADzVl2yJn+5yT9MUsheQIHOAgQYtZIIDNimd10ja/6gUmLswcilllv8NZ1LP3CbHkKl6p
DjHAKtr0gPcvMTTmmjKrvTerloiADls7GbveLDkLGd7a1n3u8D7t55jzAdCeYOvg1KmraB/UCwBL
eu23kGR4hPg2X9AXdmPeASQP2J9WA5KxdGKiGOa05pz7Xucxkpj9ElmN8VA24qeq/QlAtvhpL3DO
lJFzrOq8bRlN1xmZYx3TnHb37Q65P272yhueHWOod0npRBsZDvWBSTkS8Xsg0s8xxUyGjZCAjYdq
4XRlsDM4dbvGzhjwPoeQYH2h2PTHmo+Apb407Y/ZLLcxy3EoVs4jR3QCGcy6lLS7z26NyqSP6qyA
SxxqAGympHCPf78IGyo7GXfiHAC1u3Ph88t2k91thSF+hsGHa3TucwCmZd3k3DpmUNeOscQrnVQ3
4yL6YT3Qyd0BS4BwFEH1OPt2fKUw1SC/pedNKrrXbtTCPwgQv3vZUg9aHpzKzh7tvM0xWY0JOXSj
fC5dgvNojzTKDsQ2cQffwPgFJOwm4gTpF4lDpY1lZCWbMbnYBWISnh6ae0eLhyL8HmyvHRz7WT2S
HyqvbQBCQkBKSvAXReAjt+3CDS0JluBkAtbB8Suvfel652Hq+WJE4qxcsoUrS+hDhsgJb5mPcO60
zpjVEfsDi3/kNcHg569cgpiHhkojWPxWeP77T3+/pF5dUICdfIfVxNJbf6nnkCxZGyEupbb5ZMcZ
VGVRBsjCuTOwg479498v3UiS/e8/WU301FDqSGLXKu6DhBnVFiYvHzmcySyzUxka1janUWXVFJQb
2PnEhherwKpji79BT7/MTCtXY0ifSD7JNWv/Zm/zbG2X1n7wIrNjAvDLtWl+uOT87pk7D0BIUnM/
MrdtwiFh0jVbelkT/GIdps2La4ThSZXuKZjiAyUK3l1Mk3sq0HXXbVT0H2AYQiN9mEc8BQAPquvf
L5n0cdI6+bwnhV3vyrTGTZKFVzXTND+54wzRKuaQV3KrZ9WmkieHHOuTp4rqPIGhI1YVdStHDOU5
RB04V37xK3LkuEPns06ccMJN3UdIUG4XnjLDwvRdIGesx2RJxGrOWcuPcVUxTnIMh6NILiqKkUOT
MSTGEFGObqvThB3rjSH/PVeddUZABmTmstWoAT6cwjw0VxEfa1yIfn1sbKslw8LjoEY/AUOFG3vx
izuf3mHXtrV94Rr+MXGVX4W1SwU/VtmG9SkXDz2hoLvPjEkHDfmRCVvOeuT5QLbYDoh6RsZLCLRm
25woIuhAmanxojKW5YEkiEU2l6ae303rxYzYTfwRdWCmkhj9zWVRwUcVBnEcBd66mfAHYKdmsi9s
f18HSL9d73SbuLDIqeLH30ykH28YuvInE8nBYQGzNr2lO5WDv+2tQGEuccG0kDl044Q48hM+mvhk
NAM4Cgq11uOY9PeiGbYp5yGsZyN9eUTXb4F7be2mxEha1zrCn1+8fsi2hgK0xB2w5PPmPFZlNz2M
TtWfqxF8pg2fYLN45F7DxYkYnoPzUiQHkdj58W+OUQImWdcJyP9ldOYnq5J3xlbzECfdDF+bL1MA
OwCXcnEVwnoSTTS/NykUDCvx+xPLBpQPZ8Q+kViPbWgAvkHqigp5lrL7kvQQ72JwBG8Tt26kNe54
HDrTx6Z4ttKmxzqcZYey5gSatXX/2FX53mSBE8kXXtM/UzbKHSOJ3pZO9a6b+DiKBOKk4hLJLHNl
qORz0pOu0jgAowYMEGhEwKcFsOJoGvVpwMzCSG2/LZopMGi6QDfaqMZdFx+UwJawONm8Uw5zFZvH
+YUH/A+/7Q1OI/rhkPnNB1DaLSfpAMlpiG4eB3kYr8OrSKOvaq7h7AXhdql8Y+u8dT0OoekvKUEz
E3KGN5Lxl5Y2z5o0XtMP8lHmnGSzlnxrUJBi7nemzAQ5N0X3QMvaTmhOQ82LvnTDsncs8lUiCX7r
lxEsF1beSfZoyt6VJHEXNuOZo/eh0USIYNJsCE2JCMBFxJobUY9VdXBIiQ9ZGG8nTZfIwEzUmjcR
UmextlKoHq7CoO3JCQK9JlRQn3xEFaxvirh6pSkWKrsh9o76HqM2oSZdBJp5UWj6Ben8BnyrDgYv
EahErDmAUiWHETlAzkBJxGtLYqPmzCZEtRcMSlt/FhREZGhYmsFhJr/rBeHaBM4hNKRD0zoKsB0U
XzJzATgjPs+3CAmoA9sdYSjN22ro5+NgJwQCBXTOaXqVszG8W1yrtKBU6jDizzuM1dbXJJFFM0VC
TReRYEZMzRsJy55wTcWC0qhI94UVo12lrCss0XdhBe/avVaZF8nt5yw74lhy9LnUBlw5SVRC7lAD
6SBeIpNU5oHhmMcOjKiw5xWVXIBrX6NTfJ5Bc2iXSBfl56L5KkKTVujODn/W5AUdICzhAI0FcuS3
CrdG5Ef72sksWGRRQK5dkhRRS7zj6YSXWxNeKlAvjQXzRWr6y6I5MNhst5453VqbP9cZt3lm8ClM
uEkTCrgbYHantsbat/1eOir7kAMWMHgUja3wimgWjdBUmmUGMBPWEu+VvkfRPJQalXEUtsK8Jf13
qfk21Lv84UPcrrkJwb5JWT1wOS9sMu5YIu1t7DZi3+GGXrl2cee+Te0zgsKaTRYgHpFfQjYRLDmL
iYMS8zzw4q3dGwTCe851rab0lOB6BMOQI7AHgQlc9hZIn0SzfWZN+UlI2Q7Bt+A5iJs0K7a2JgIV
mg1U1FCCBntXj9ykyaxnPwKkD3DnT0mjbYfOkOw8hO5IU4cmzR/CnWjjeuGHC0KrPiPrfE2KEE7i
dZ+Fw0o7TwnvESTFujTBoM9bcWIrWR9LnfdSGXRGApgAdZL7aI+cg7IF0I077nnq0ANrpO/FXJf8
hWX1vERNcxw0a8nX1CVT85dyTWIKIQEjqUBVDfOx3y9OC3lndvbVAPozewORQRIOtJPUjCfKIvad
Sj8xASnYoeQSYqcd31vX2lTKY8SEt6DrP4A/GfbDHKXxR5BFF6Bzyb12dPaTzBYQATryNIGq1Cyq
BChVCpyqjaFUpZpX5fK5vVqA5dAQwWQVO0QhGu0s0EyadtXhRyblQuRfk7CEZmLRstttO83J0nf6
DHCWqwlapmZphZqqRQvv21xqzpYmbuWgt+ATpg8NWhaou/UkodOQFfSPvKKm9W4D71o0xcvWPK8I
sBdFIukJ9iKmR6Bfs6Z/RX85YJoIVoAGg2ZLOABYWK6pYbXmh/VI8VgtYYohu/x9s3NNG0M9ILew
9PFt0CgykGSBZpO1mlI2gSurB6ZSEylo1iSzltSh0GyzIcGgSJUMllyvC4utWz8Xf1lomorWoWqt
+Axs6L14jWd8LXCMMU9ompqnuWoxgDUek9G70My1FPjarClsjQOPjfbMtcfudl1wT3Prvth6fJQ2
DXePjTVBJRC13JDVpBg0JGEdrb3a/tNpBpwEBjcacBkz8HBULt9dzYsT/XXQ/DgPkFxitnjKNcrX
4zjfTd6wkWpvN2S6fOmYB5VAEM005SfjpA6qLqp/uk+YfsVXCcauBGfX8ijieGg9ckyV0PpMHvqf
Qxf+NnM8subabcMePod3WojNu5qYx0nAYgDKH0ZgegtQvUbT9bjaG27Z1S8eCFfWMo4ruCe7I0GF
4BQD6AsA9aVR9NMDzUTnEJaFUHi7+HO2aiimVowWq2l/WUUdWQ4L3huOVYN5RHMBA00IDIl4d6TH
iRPgXItyydlm2YdV9Rn7OfkyOINVBXCwh9xYgCAsNIuQa+mSKuPN4hXauJ7/BcVs2AzJ+OaqiUyQ
Zhq2vBTglF5Tot8CTEFVj49oWxmuF0LZQ+z99v4gqwCCgy3ma3BiAHYgKj8SEg/Y91p0vlEne5yN
1NDFBfoiJYV3QMld7G8aaGTbRmMa3Y6MQofzrfkWPN6JHQDs0GDHwRIsBjFBQ5bLDPKkGgGJctqE
9utiwCxqrnavlUDXJOkxanwk7yacKk2UhCxpQZgMOEuCqjvSj9SzW043pTGDTioI9qSLscGp9jXD
q3TgVmYqueE64/hu2R8iUABwhwGMOvPwSlSsuzBCr1HADolGYsaUCKzoUeGl6JhJZeAekpYoKRBK
je/cZBqumWrMJtXoWFS4MsI6m9eZhnHO8QuRn1cnzb9NWJ0cJw9O2HYbbKgvIzRPpbGeEXzPHs4n
++zbaF9T0/0zYKdZzRoISs5pMxryizvcY6KRoS7sUDW8SZxk5A8BJqRGC0gjJ1eBy38zF3JY8d6C
LJVvnOOv9BsgVnqPJqzSfFwOwCUfbf9LwLogVvAzhGw6QTg1x345KH8KcfeV3yUU1FbjUPsBsBQ7
qPM0sMlATD4sMX8TXjWDQMYR8Yg6TLxp42A8Oq85v1+GFEWeixG6AscasSCJNaDV1KhWH2brSNqw
guE6wgEZ0/g1bKZvRY82LVmoRFBfPRhbjw8SkupfIGzfvNbSP3oBY7K8eLiaowYCP/bMecGSoBgt
nmAG+AT0cFMAnZ1bttOhGf5WXXtJcemy+cS/3oUcGBronRpe28P0XxmQMtmE8PCzOoYcZBx2rDwu
64PDo1Quct0jN02wcbkWeVRUbFvBei7D/GhD0bUXaJb1iVFkOOKhmFcp53QuscQNgYFoEK8Hkbcb
vDsOSNiWGtbbQO1VFvjemWFuVWmkrw/bdxTeg6o8uTUE2N8O/m9GcAtcOU97w8iqPXgG4JTjQ6yD
RQX84Djkgmy+A40Vhs7xq1AO+YyeMlr9QCZUuyk0i1hDiQfoxPzfVPCw9UucJxd6sS9mGK/gjEH8
nAV8YzXaN+IDH9V47KAf+1CQWbF5K5RT8PAQkgkAz4fFbh860Mk5I15c97dW1IdwwRFgcj130JYV
cVzE/MOYwogm38U7buIzyF5SYT638Jo7DW52IDiP2O5Go7zZpTwnXPjUL+x6iM8L5GenwbpO84RF
btfXaOhmMK9I9MwJ5OLj8KVK2KQn1YcNUzqWwKVjKNO2xk2bGjxtm5sS412iLk3VEGTauTaQ6lT2
Oe3G3SFS+qDrD1vin0e3Nvc+Wl6jUdf18CRz0NethmDXpwJOGQBA4Ngevwms7E5Ds3ONzw7gaHsa
qG0NtY+4qw5dzgl2mpVLa4YDbtcBxV3B5G40nDvQmG60xuukwd1KI7zhfxAT/ov1hu+9wPk2ZZGA
sQD9LTQEvHApzFza10nTwR0w4RW4uHEa2K0N1QmKUQJPPNNg8QnCOE6kN8QSbkAVgws/JyMMPPIg
y3858MlTOOUWvHLXmayPRVyDCJB5BdF88Pj2KYxzuwd2LjT23NIA9FSj0BOY6DpPt/GhpAstkAkw
yxqf3sFRN+GpD3lkU/XVrm1I6wawEeQ94Otz/9tsuT84VYd9VPyYNaZ9gdcOAexIsGHbwXG3MbTM
f8HuGvE+vofw3gsNfmdvPlHQQuQc7MC10Hj4EU48WSq9Z7EKRFXGc8VHYQrVh8/0wEw4rVJ486EG
z0su3EKj6FHKXJKBzGi+BtW74fKVC/hHmZWfXL/bDZ7CPy2WHfyKTUA3xIplNWag3KxW3jB/mnZj
PviV+xEv1s7sXePIHeA0aickBsVlY43yd+F25hbcICsTS1zd6RJFkNngX50Lzwz20swcgomDDpN4
v7r4jeGSylNvYo7PGvuY18Q5K7fiQXRyrVBt/Tq5d6b/YmR4dwdN/4jc8IKTCTTDhFZRwtCAyzS+
ylJvZvlJB35BHh5x8uBHZMUg4iTnxnI+TZN4QAVvblVZ0aWx+5+ZPy8XrB5MxxM9Ha3rPuCZq+6l
az6lIAa2hW292Iao/leR1n/JA/n/ZnB8+c97lv7Db/T/Y9GSwhX4HxctXb+b/v82QPKf/9MAKdQ/
WPLYkgXU35Ylm/6wfxoglfUPx1KuZ/q2lLA/dQHSPw2QhokD0vaVyf8sC4SzRXbif3sgDUv9A9+k
xDdJT5NwODr+V0yQ2oP5LwViWDAVIy92Ss/zLNez7X8rEiPCFhhD79SE5UxrE3k67BdW70Yn4P4W
9Xu7kBZojDgDNkfIjgMauVXCyE1lOKua27BIXDh8/bmo1Mj48ssIoYIXTX83Decol+7ay192k39N
ZrhLw/65sHtmo3gX98k2qOI9h+6PBV4VxCvaYqxe+BhjKEfUJI0c8zNM5rehlmKVSHHq7Ld8DuGk
9QHnOWNn+R9ey56x8HFtbf7lffxnK9V/K/r8SsFz1/6P/27/+0sDUdd0eCd8rKumJf8W/v1LR2Hh
W9TdGaSr/YkCFH/aGejJsTfg9SZUpUK6AaLKPfHQcUmjrxpMQWXcfYeFxEkIlJwFD/O+NT4Oac/Q
N3pnK+t/Na4pjxzSw7ZyKMZRjFqVxRiWIPfbDUUOhfGf/CKW7oL9P2VaAtc414nyaO1Q/DKu+Lf3
2LP9uIxkZW5DlsEbqxLXorJztLv5Bq+C8SK3WcRTjH1sX8xZ5vtUZz1NZf0n7XE+RMB/+1EImlqu
sGzPFlxvhC3/zXHrtCUH55wlsp8f87swsU6Go7NlafkSda18iFyXgowSc0AV0EKzJAPoERZTYNmg
jnpqAW9s7PIgdM50FKh+ZToRprMoIanVsAjKOm+vrBd6I5w7wt44UKo11Pa2c0mMTID+i4aIZpQ/
tDXjV1T4zRsBl672m3MxmxesaP6ubwhsko9N137rc+Kt+kPAu+zlGGcw6JG0K/HgwDS6kd4cSSJ+
skfbTk7+xlLkSL4v+HiEgRZ/SrZeZuAZKwuPALtRuu4LkijU1VqvRM1/1cQbWJS3LJZa3ItWmiHM
Bf0DKoV/DiUfimagBqg7LDVQmoCrlNyN2xzYM9joDGW6y5WNgx5ScW+i2PoGsaQh4EQjiHyhtyx7
MLbExTr20bWbPbYe2qg5vhSXKDCyU571n1Ml47NQJB7LsHDX9fKj8ZCnHbI2YZ7gz/Sh4FXR9KGr
g/chrshbiy+zF/C0VAPAaeKEhd/O1zpvvTYsVOHRTF880FF0QTjLvvDb8sTF+eHjcPZNUVA/1n82
uTa9mmzSZ8f7Lbr6Hjqj2hcV78Qs8vZsdBmEitED5VNNj5UvwMh5OG4LU3P5JywLMj2ULmfvPiOF
M2dkXOpZndQcHmAnWZ/NSG7IoTXpLF3Y+6p3GS7t+OTUC8jeOlj24CunXVGlp67f92YSvphZjcuC
eNbYYkalRuENtAsni8Iv1qEngl3YdL+N0YC13j9zgyOAKYW3Toj/EdzTXgeouElYEQPSH/gZYoYq
11nlXiKXZU3kccOUZg3onrjedQmH4WC6T1XfYog1zb2k5OViLO0zxoEXlQdPdd2277Fq74ZSnBAp
Wdn3ZWGx50U0dW3rEe+vfxh/dTPhh4LgtT031M6MCObtIO5tDraxrPJu5/jIFiXtALMKgF87p2Dh
tUCDSPNiB2fIXZm59YdPz88o4RcezkETaSk6ZjdJ9FwGcPymEXJkspsS4DjlXw9pgYyiPzANJUI7
S3A0oxbXyfPsGvawcUwUlNUEe+Ui6CvG6jwgeRT1Bl3pA9JY+OCrZQ+/Sm2dJaiOUcm5n9bxx3hI
WMjGzqcS4fxU/SaDQ/lMjyWG9PLvIfLoBvfTbe27l6mwPyq/O0VjGK1aRJ4txlZGxwI/btE6H8rK
XloPFWG0k2o1V/4XXODT1DrH0osirmsL3AZL9XVias2lT16weH84SZvvzCy6kUoHbeTyC+Wmizwa
q28/8F8WjDgE8Zbi2tZ0kQzsIr1mfkk1RZShdd0YvXezTa632Ur2bQIvAhDqxeqgAM1pvq0xRMhB
dyv58k8yfqQ13o48yXRVk8fdrWBhNYO5clv56uhFeSf5GNR8V4wfOdFsT1mstE5d4LXrJDZsKtKX
5hUBg4/q3OaH3H7pzPzmLs6jWQeAEyq8TzaAq2SaP1htAklyMcUDFtzYLMTsNDGwbeWfbSu3WerD
GFh6tpzqV4ZE+tpHRXrs0uC9dtRFZsmOtdZnkE44fn1sbkHzndkewSPD+zLZOK2A7ECY65+DwbaO
ata51yyb9xZnW3xOy5pxqNpHTrjcEq5vLsX8gz1ffnSQwdg/W+e4ghM5qqregW5EeJvpERv6B4vt
zLkwx3dJHdGmEgZ17e7v3h7NN0G/zrVgZ0INNDyftG32iQkdP5gdeeyTwVwnLtYoOwQSYwC57iZ6
j1DXNlF3GsbCOGYmeY4q7U5LIvXVnyAAV6X1qXzj0BjIHxkZimAiz2XSWrtK2uc8UemHkVSs929z
Pvi/XIlboTdmTvALbvUxafcqVMGWQKNiONioubyEkUKZqlGnbf9STL+8yvxSKVbv0vQxUomtMvyn
kDaPxbv5tXeJUDh2o+EvewTEN0Lh/Ert/LMcuoCIOB8EJN91a+AOtVuaJDma7i1RyifSKUdRircM
UO2umgwLc5Md7kF/PTsNyUATj2ptt9M7h+1pmwBo3PtPKstDgDz5p1GbFTcrUE9cW7S2YeQAGKN+
tRHhmJF+bhp07B+zmz4NqhhPDnnXa2p1nEIpUqzwr9XQB2lhs2FsMnzyPeeZj8C8aUWFvh2Z6R00
6oIJq7pbrpHeHf2lz54ipwu2kQiKDRmbf/7rsSOjwVE8O/z9gyRbm40s+QENboTklqvr3/+W7W54
Vu30NrNMqF351k1t9uTPPuFsHD9Jao4fDNrNwSwGsSkpnNsCMHEeCsujfLNIa6BvXrkKZ3Vsgnja
+Jz1WXnhWUsRV8f4VUIfXY9tOx7qSb4FwrrUIbvWGYfYvkqWj8mMX4MmELspEul2Nopl0xEbsbkf
pFPyo9ZyVAADwB6bn7ZMX0rqTTZOmqWrArClABpGwUdJrKa52305P3Tu7ypo3sFfQQBxCuYL9gUt
WY2GGryqaI7LSEmED6iU683mSZnSWqdwisC+Qhbyim2i6qt2eKD/U32dlR0C5nCJeuAdvZd8sxf2
N7DEoTp89xI6oJ8gZhbC/OJZSrpF/RlkU+6c4Y2rKaHFqqV5oJaAijKTMFHr/CEysB4als+eS+zH
MZOMyokeaqF8oLuNu1nDyTlsfg59GXMOmL78ARhcJJs/HPLJdObt776v91YLOX2e9/gOyge/Qf4h
FNnf7FHd0jRsNnNjmGfXMC9NEeOt9GOAS/C0cDG2XHdZdU6J4t4HlbGJtKjbado/HoVqO/mFAsTa
MMabVpXGc15PFr/Xr2GQPAAzw30EwfMVi0is/Tn7XkQLsGvSjBIzDNZWQkiq9VKE84RSI2k2qOIC
Cmab12ASn4Aj3McIbmc0aEZuRmzezn5DIi2e7LFCkuySxwnNJhupvBBZ+RuHavXkUF0M944/IuOc
0UCxfgtNdi4OM24aL/sqkxfRVP4+m6znqLNsFnvdrbOn7tQ31aIv0GVr0CtnpIk6QgycyaGul+qC
N7TZZybFsVhYdGkJO2WwCpsEIx7HkJjS09iXj9gp2n0jSHwn/S7OvOuAjo1VHXMS375ZdeAjVgsW
f5Zg5LtVb35GJRtYEVP9BXoQEEFzHBdvi6Rb3O3O/KZGYscNFzalqIqnMhyPTdNiTBPg9YyqeF90
7BZthn53d1e5fvDcLuGGEWfvuSRmgspmVcMSESBt6a5pHhJrWG6I2SJH4U/Z0XuyuiXaxlmRCMWp
6wXo1zXdW258TmpANa4ot5iUxQFY75nXObsDoFxTCpOhteTHnrD3JZ16yiZSag9bVXo7rGIfmkoN
Ade2j8uUnpuOMIkxR+dlNGK9NAQLrsGfQXqfY7GP8PUSMa+vsqYnxAIuNjIWbskFkIRPrF+WD+e7
K4nmSHVRsovvMNybJxIO5AaMHb0kuOScFPyQUXxHcu6epjTKNzhuOeAM6suKuxM/+ltVjOHWRpEH
Z1rc6bBdWe4IULwbX8sJj7VwpLWurRmwDMaiddYfVFHa16UI3lg3wAiSwEzM1DhVFt7oMjeMDZt1
UNtE4JDmChJwzOyMqZ35UIfEdZVbLzweyBC56uTTrbEaAFruoeet+1cjpPfXrOz2JhnsJwendxT3
BLsTkKJl8VPNVM/2pUCQL/aOpJAhaqt9KV0mnCobVu0k7RUJmI8qooQiEDNBhOw2DsDrYhAxacer
GsFbThgJGNA57GEa4Zy68QTyeFBka7envHPpUjZbztVou59ZuK0mugltOZOecrjzJU9K2gzu1Is6
mbuLc74PINENj5MN9zA6UeTFbKeDGMgfJZPz3Q7GzzbJT/aSPbVDNOEaY1izS1VvkzH4Ezg3Lspx
9T+JOq8mOZE0iv4iIkhcwmt519WmTJsXoi3eJB5+/R60G7EvEyONRi11QeZn7j0XllF5IJ/R36hB
p54lxbKpoz1LSwznUXAf5rEEdcxDrdufKFMek5ILBf0HjvriV9SX1L8OdsINakRr4cZYzBCTqAw0
mBSfHh03BzUuIzFBOtD6bK4etq1ZQqUi1qU0oBTOBIaMQ29Ci8mM4I5/Pnh0eb3QVbq28cqIaY0A
k8/M4MS3Im1pBGLZj+JIUhRlGAuxVjMgXUJ/RqRzZiP0DngXQjYH/UapOFto8jns7YtXO595HTwK
JS9mkjxggrvadv7o2x4jdS7CUO3b1HixtbpdGuI9TQKWJJ5zrtzkdXQJchvMS2P77aLVy9mxSqET
s3DIA5pTeMFSy6/MtOKV5mVbwPxXTWiQlgR/O1x8DzTtJAuW2PrwMljp1a+DZ5wqG2DzwNkiOn2I
92PqnAOya4ci+vRtdYm0inixWj0GFb9gcJrnjL/GyqQqReLFnjjZN6k6hoQl13b6jRCTC69bQyhD
p06UJngvVuoWmEQkGENpsh9nlzyUL9n0hGGIGbngomufNDKA9jE0pixqTjoZCuw7HPrSZs4kRvTc
it20jTmPzRg3YCPbz9ay8d+OmzIvXMwQ/B00eJSLwW53eolybBBEx8qTUogH4lx76OnXg5BZMpvv
AosRwsgoXysgpTbV2coOLGKrRPHhOyUuyppCsXd2omFNIVw9WhpuR9DU9J4kxWMMViLp+3VC4tpy
Ugi/0/jZ5qHTPYdxxHcyu418T1K1WhNEZkxDDprNRQxJcmlgNMG4QPRQVHEAmg59DLF2I3HjYZGT
CMKLmGrAKVQJZCf6zlr/1A+zPiYqz/Mnq7uWvylbZ5MmirZe2zpIJPqWdXAPTtMpY6Ke2M90oBIK
UxxC08jhr5Y1S8NxlSDCWht27SxoWxZVEmyrdvjuJ/XmU7nJRrG+ZnKBltNS2I32uco/+6JXgGr8
CGTw0uiRTSvD+9G6fq/1OTuGtppWaA4NYCHjNmQeyvdjDnnAgpMUzlsYonfPpHGrG7Xz9OJP79Rr
R3j0KsjkHaXA3xQPr4XRLYlEJIe6077dOHwOB3FqU/2rlgEaL0QkQMWYEaii22aT+4qO7VmJAKad
1D/yUn6qMvcof5MYhWm/sXOng/o+vhi40QhoHLbBmJylGD46J/31EU8gdDJuAyQm39WfGgn+f7K+
SRoh/31qMA8NEPfM3AGTVlwc9dPTXCyhbbCZKyKElk6y0ZPxIVDTxcrgPAT2u+8LQt29XZKb+Qsq
pKWPZipqive40biAtXZc5UF6CEJjAcor2FRZBsizwY2V7uPRfh9lDUeqW/qmEa/ghEISLBxgWTPT
U8fKXMF4twywikXC9rPQkhE8OfMvVHijK/6I+sof1Az/gWx0UUDDb74UCxU69gXJsXMT9asD9w5d
idZsbaBQN4uvza05vmSJW910Sx4SWYmnKUQRBp8yPBAz8Z5V5P/EUD1vfHh4VSbYPv9+KFjNrlrb
jXb/flhLwESRXuyjgY37iAeZpbQNQ7gGRR5KyYVh9p8FHmUDxFdjGO2a/G/CVCvbe6FjO5mFx3vW
RtZuEjJ7Fxx0Lrnrr34pymM8otwpLJC7w4BuTwKeHEejZLCBYNh3PHlro2g2eTJT8KI3UkzrM0hU
UJdp8Z4QOLpVo5bhcDTz9zKBn5WFzstQyG2Myv3Y5+NscuerynIgKD4qyFuNtOnVE1/BVObvec0t
rTWlsXTbflj3ttu/u3F0MRpHf5m0JD8jzjUXliXaK7wrzBogk6qO7N6IBdq1n8xdBsrjFDZYH9nR
1TuYci9igOvitpQdo/XmR8EB/5N7YXkVAIgfd33L1W5XwznSnPqiatoSu0exJUqbCYzRBicDA9vC
UQxv8iKZ+0VY3RUdXkvB/t7r9a0bhffM4U4RbLhf5CuCJZh/qV/HyDM694y/YDqEWjjcMNLvlVnU
CFMSjN4l7r08X1dTO66TCbVcL/G+QeYjkMIx7sKcHGJZjImr0I/eXXAIywl51QKbcbRLK9p2hdNw
QR1u0/UeE2adnK+pOE5T1EFjs9UqLL97xQM/mmBvJq+4YzbA81rIT8sJYzov4+q0yJ14Qh5QEXXY
D5ODLOuYaIbJ3aD5ZqrMkCaEJ5RMMWR9sx3WKVpRgmkvbtciZkjUn/CRwnsShFBs4KqQ2cVw9WGb
5+zyquAPzHJJXmW9sXG+PqJj14f82QJ3heGW+qG2Aok0LzdPMaUEI8IOCpqLQG8sYDsObmitGcVc
mf4ChdC79gIbdksdWRzTuj6Pef+lsW1a129kOEIEaggTzDGduGV7QI34mARB9WIV7k6zDHshvO6j
izOiAuMuehgQlTa2JJ5wRCwDzpahcA2fK9R+AS94EfK/JMuYj+QmEKuItabukdWr6StW/DSdljTX
YwvPNDC9fCeV+zqEKtpaMU7QVNdvYhz30PivsEWQXUzQ1YXEXphJ0e7h80PWEORFmol8QZt5D6Li
rJk9ORO8hevMKB9bwLrz4NPfpmP0QR38HkMWvHZZ92hk+kdYsfJvI5vKuMIjSFgGA3jWCCRbHJoG
0tbkXdK5agrAIePKiDZMjvqNImZiX4gB75Tw4cjSb+VQPQjMhVllgO9asb4vjjUeaeTs3s5NXRRV
snCaAxhP3hcJwbZKpgNUVnSD3hzZS6kZ9dwwSWqLBecAKlLjH7WxnONOMotmxX6TRNoi5NO4qIPk
wcz9eFvw6MKlxdl5AMoXbyyvvWryr8WjETne7t+XKWAWHVLm00Gb27uBUhxUqCaKQ2PbULrS1gq3
vWgejd7kW+8nOyIAu8NU+sjHQAsvMzTrzHUSmwWgf9CnelwzAWZfhCqQwZjaUwkR2GPH5gFgqXkg
kHkTmS1OVcFKy5z/bLWVFIdi/pr//aHG/iDF7A2D3XF3LQ+E1mAZdfrxUTbdqenJrA8qYjW6MC9Y
i/C67Fyq9WEMNxVq4zNlYsuK6DnL45+s/8x4BnbsxJN1W9Vn6IzbWo+anc72fBH/JGCHF26aq7Pv
Q/rMclweiBu/unSyEYTZdz/rL90ECW4SyK0j4rUXus0cAVVCsR3b+j2/dGlRbSS73iUq75UhEYZk
sbZ1GW4fYoh9yywnOArK1p7dDsEz9fgaxK6LI1RIgGrtY1T/GMK52Ywlg5KBDUebhWdjTR18Q1L1
m7kmhfg0fqJPbtaxUM+tO/vOcrISHJ3mgewwfHg2g+xclqRdSFA1oUXWUwsEwCFvESlOfwLQf6xi
8rUakqv8GA4JoAzXEH+dkT10jIeRq6S/RDTs1Kw2SoIZHazRF/sdbPBOxxHYqQHKceMBCHevaV6T
gYvFKmmNDlizsWczY2L+CWalgkQpNICwIPIScBdT33UfYlTl/tzWQXyddCs+TSOk2BGBnhs0YpFh
t12gg/uF/gRYT3AEchwpwoWeS5l8FmN8NfT8aE3QeG2+fzFC6UezwvnDBLTR/U09NBo1g++Bwsch
UgSlvUxBkW7QZ8zjrw5pbGetRavhLVWoStpROYtzEU3+88CecRJAybtmDriZq2Orxl41JRr0aFFJ
pp3WMvJ7nnAPTTtbR/Sn7o7cG8DSmcjwZY/mi8M9xyaAXp1UCyI7jI2dOb959xIRH7WNiqraIJZj
r682jqpuIafLBq81ctaDgcgjs7ojaNYEY+Z06CmxSi1V1ykK8WETc1WHrD8Tht2NxIBb4wRQxYTB
AhEsZMMQdOe8pjdCjYXtJdHVux07Lx7sadJo0meLVb39YfkPXagFq6pg/jGODliUNH/l2fey7E0o
HZedWZBpGRTjmVR3mzDRAk541EOYS2Or3dpV/5cGYHocWOnB1IaQcUr7oBgrJSnUkawzl2BiwFJ6
QPMaoHO7sNU+/IrDvMmZDdll7pP0q9JrRUxhrLnG5T3OS39lzJYLi51zGiPZyUnWSfJTFUHz5vya
ox+EIs4IWVAWxTefzndZ5+xayAFi7jmL8ulj/iaPFOqo5NBDr2fklQ5siFw1RlT8HDqd4pDU00BS
0mM5eRSk/34KLvv//mNUp0y+ev8pcRnd/Pt5rejyw/9/yKXGRpUZzMIXWX4oM+kn//3Xf79QCU0x
QUca7LAZ/N9/+e+/5ml3dNwoIuuMqEDCHfzsUPQiO/z7N47rT6uOH+0i0LeFMTNttXw3Ti7xZsQ1
PDSEPhKPzvnDoGcDu473keKhhIWy0foaEhykUGHhjnP8Ptjmlfbl9BY1vzWyFGrS585B8Kk79kur
FWQ5+k/Yd0aAHRQnDCYJwmq3qm0SXqWwI1vAJcguh3aCOmDZ63K8uNGTawtnrZktVxI8K54wk7UJ
Y6Vc8Kp0JmpkdKfRvlXiLUXccDJ8/bekAIRUR8qg5olfEFmYB7BL0PLX+5KakgfwyYSlc0IluUCD
RXSS6oZNJ/gbTUrbZzFIntTUmUuPagtW/VZ32Gd7Fz9eRjUOnJvUUCIBW9/8dXKQ2MYkvZWRpeTF
a2V0MxJ9r/nqEz7BjlbPX00MmEBG9kdudJTHoeJemlZy0iUwn+rohaD0PeWf6KJh4ynDXvLYMjvB
ukbuHjUNVRtbPWpHvIU+fOK6aVa+Hf54ul5tyvFUUDYR4TR8C1fOJWD+5eU8tihiXqJKDpwXHerO
8jVJxKEpMX3CsWrXgQuCH43NFRoUYpdocpE100lVg5fuUNgnc35W0a8twJZrvw8ZFM2PbWkM/3t2
+X+dfZ1vrP8/6vND/P8nfPKCfuPojCzmR9qoa57/fw/2v3+AvAKLzyCNUm3yEEHMmc0uYjREaOu6
THfMOaADjAqprrBWrEAihJlVs6pH3r3Rp00ytF49BCac2XaCP5LmZ73xP6Fxage0u5DvfYPBiqVP
G7x3OyE5vAiw4K1gsHN2k4YBFgOKtRVO2EC08QdoYvcA4JLlUKf+avWT5d60RAC3QC+BsByVLIG6
MGo4VBNTo6+NTO6+0rzbE9zkIjfI0snF92yXXedSfQ8hYAkDkQByDX8H7GFNnNr40LJowtZcvzSt
ha0jbanWsrLbaFV/z8Cmwf7l2z32ICwToTMzxQC2aDRiEIiif9KkkMtan7IVPpQXu3tq4y+GfenG
0FqL1dbO6oXFIqNrH6yq3accxisfs9ci+Ai9HEBrSVib3qanNoMxJmrMk/I8yipcB2E6HAZrJzOq
Ht6oS+8O2sFnIbbpWkighFyhFMc9EPcoc6w5nJJvrLaAknfTcnitJRF2ax08GkiTGGBoQPQF7mki
9ES2o3v6J/hg8VWtYSXirQ/7E8FO/j0L9tnWcCpCn71BLrSeAps9YETeB3QNZBbMI3W+IyFNMjNB
WjQv/025PRZc03fOZveAp4+V0MCdCMkSQ2S8yRn3bkzY2cCYukeWsoi5C2QSE3zUpR4WX7GBTyQn
oYSlDfyGgCCABFMSzji1yULp7If9bP0KXIDvuEUGVv4dCZQMJZDyDwsFgqnICDBiTdytlR/wfFpZ
Txdg7GSE/XIY8xOn6k+D5efYBfFbpOnDZnI+6PsIaihXbm+TTWn4d0YbahMS3cuSp4gBUVX9xiwh
XK7SeUgAnCLFMrQxZzpUaSVzZhKk0OzNSIIrZLp+6xf9CbCKc/AK0NFAK/kwIR9sYp0TvDAjbFlA
IpKmgF7gtssxGn+Imhe/Mnw3W+BWle5WAPPCv4neIBIxR5Of3EtX5seR3tMHDriNfJ9IMstDhj+Q
vlZV7K4JGntnl5E+5XBAs9LNDjp6exyDzbFswn6fMseAF/RruxkfJaab0rgO4cj2iklN44AI7cXE
YpDPF9ohcY3edAVAMscehCsYG6vMT18MaD1b1G+kcYxcEMBDOPlQt2OTAEcWmNsMdyPzeQGnqsBs
FVGzQSjyn9P5WdUdZt7ldOFSpFGCErruAEmwT3nsNXIpmKvsRYbL0sAIzozau7soIsyed7KS03Nd
TceymAXmxNj6RGoTjxJvAlyFKyPAVdGkxloimllQMIEXKwQYkQsOh3RTR2CE4VTh6iSBvTPMXwqD
o0Zftehx9GvscBdRBL/DakKPTf5p4lIzVEwaCTC2Te0lb65j9Dt7RLEXGCh806GwdxBCMOE3wwvA
VbS6AyoOy3oIdYmya3J4IWujXlIv/xX6WxxrwTM18How8AekFpUZ/ESq1DCGEtSArQ01StaZQgKy
AgkVr0ilkHJLy+yWRtLBOYtwTZqOTtgZEuaj7WEBcKPh3bNSySOgAWQYCJEeGjIvqql2WBUgRLfK
6hinrLFmP1QJSVBTSJMaQ31ZyBaV/kl0/HpMypsXkGs7uX68KpikhBncOMIcsU6FI861YF9WDCdt
sEhkrevmBqMGdwPapyaBGkuMerEi9dh2weNH0vMxwuAHYPns7j1Y06CBo6PuT5Ai4kAuRw+cpOaz
23NKQAZ+8+b2EYEUOuaAZkL4zAB/57j2TyLW7M8eXOl/xxWR1amOVNT1futCQc41kGb51dGuYWgw
6kLGb6tjYjNoDpHgjZXnrbsu0dlPsaMraYaaAbkYDuDDlDLcDN3+qFhN8CHSz1tRv5uS5AXhKyMZ
opvseVwxVe8Wihyj9b6CbDZIpaQndBpRvA5gpXDuJfyoxPNCXKfWXQDKQX+uU8UixXgLJKptQZ08
eX65rUGs856kS2XZRHTqBhB3Bwtoz82gQLHA6nM+Z7P60eA90WyXCQWno8m9zkjthP+43ne4bWsF
vWaKMTA68PiZ6XtrBwj6DMsmlW4aOMe54uGsE+jKfRkWBMSbTIjgPzAgyyVsD8HhhlNU1HEHwcf6
M+Z6ZLDXmcU934mzm/WMdVgnb6351/McHkZfB0QXYlnsuw8Bs7QztJV0olvD27Zwu7peJUVsrS0H
lVmso54QrGaXZFHHy2AkWwGphb+0LXHBnICnz1AbkxyjqUHdVZl5s+uq3CVDKL2CNDqSBAx3fLT6
ZZIfwyr6MwFQwqzmjUMPBZhS+QPMog7cHTJWFn/xmgvlaipPw3gZwIWmr2FFxIJ6CF9GmJjJ5MMB
HfBHRoW+izrwKMrNEOHZ4h4a4nWoeOdDPXZPgyNOzdgzPwuyt1bH14sg7bEVgb/hNzKXaerfqj5H
opKtymgKTozeARu0WOJmEWULURFBCAY6CVqSdT1b6YCU3LTKdnYbvQ5ADzDok36p67B18m0bYaDU
AzIwCKXMVvqYr/S6CualInrnJvPIDanWYR/3z00HlTFAGzLp0771/sl+CPJN5Cq2uUC0dB2b2Y2Q
55UU6ZdtMRXSVMFcK3htjZbDQLaw0C2Ls8lJfyhm4hc8lwZhksOcMgrtwcBTWItOLjGgzWARwjjM
8TWR2rGaLdQ+F10ZXQnc7BeFm+1FGF/7lpI255C4dZabrm0Uazw7rtqSbvzg87UcrtA6t7hWeeHI
pSSInlIp9KxbRrQkBZi/LINsk7Z2cxYqZZIiLBqHIr+YsnkrnCuGk68saSESmNoqUChJmQk1jKsO
IRkRivELiQksRyYrvQ+V3h1Nw9+PYMQNH4P4oMZhwWu+DtOJlW2Bccmy651hNv0+ryP0bjYgWV2N
m7ZgNcfM5Ue32lXaAz0sesPYeFnvMqAMmagUDdlMNVknbgmag3S1ymnO5URBphiGj2yOlrEynrKu
15eRi5aozZuHZA0MWaCeSFzakRIfqx1vEJnyqnUuSW0chii90lM0kBfIiUgXrckLHeyG9cFzmQH6
gaBW08G9hXr26wOeOqAcnG9ClBGElqFp0DzooyIA7x8rSUAtWBfl89lFNKL51TEA3kmvDPmH9qgx
dmYeHhDQMoNpw+nZTxu24tpz10pUjsQXdyRCgZ1c5W65FdWAyDGywERKpLphhjIa/qEcZvWreUig
ci1E34pVOoUb10OeLApjnXCG4xgVFrGvxn6C7TMM0S3VWf43+XMXExDfyju/o7XySaywBiYwyslp
SwKSRAFQGdDYpmuVaZfInZcMmwLn/LZqGpag8zCmZ5I9s06bqjaWddm4S4WNc1Tps9a7y0Cz3izp
46Px/rwg+WhC4pUcRBXO8CG95NEuuagYAl+bNvhJErh+JqIZPejfVAjcvGh1BiDpSWnZqTRR8Y+c
pNgOHfxl/qZK4jPFYbFB8zAD6PZeOjwYsdqBzZpSXBO6Q2dDeborO6jFsfWnV/OHlNrdTuUpjzsa
lk2oSopFg6fW37PuwkuWoSoHhUU8wl/l9VwdvfoS4YCl09sm+tgeQAu/44N65U0HcKahN6iYky40
JCVrfrudI9NrTjzeGXHckR1jB6iSUzXyWejU2MyocwLSZRd5PJ/f1Urz+wtRQZBcsJ37n82AEJJG
zVg7dXjtolY7ekXgLjoPFRpE2gdwdZ8MopfsnP4cAl73tcuc58pWb8Pl/g00d+VW7ZVObuCWxDhr
DgeDbnOTh80HWlf+ghE247issg1n/trXwx92WueeQI6N3jEJLXeB6X+2YB2BrMLxdGrF9UUwxJbA
mNKpXun31SIjGXMxUYYuLVxno4tuXbGxiHeVrHam4W34UgUIa3QPnd8clC2A5ALziAq1S8rog6dF
3+elkrzWiDr8EW1TYlzmB0WLxqfQTe2lGTJXM5jhDWIlx+7WBxZiN/b70+TfIWaViU9WZyvPqlco
Y5P0qpfsNki8na2fMMPjWbPMTLVmAmuG/MRQYolxDZaUkJp4UOftSPwRsgJe1g24YbPfDnjWUIHw
50Fw9utPJ7MZ3gudzZlZ0mq5Op6AhSO9h34uPKgpuY7/MsFAr3FZ+6DQO6Fx3+kurcFkpgcEb/vG
mvCBM1NQVfkyes1urMP9/B8jYqEr7RYNxL+2fnbRQ7iXo/acqFCtGGLPZlsFXcGal8jt0lL1uK0G
LkbLKLDcZW9eV+yVx8bT15MVvjyGY92v7kVIl0L1BEWCPtt6ioPwq21TyccOWyiHXxMYcbdsLPHQ
5Gw3pQrA2b3ZASNTf7hkqf+dqxaYXcgEuif8A/roxhuSN3if1OkhRs1hWo7QAJYYhX+ncnrLmiFc
qzpwt1R5KB0ZXQaKvTMM67VrHGE4NFujyz7coT7I0LSIjC/3GS4oBE6KSmdC4VDKu2vOifCF8xsN
/jketa/5yJoy0kJw6mYxamktnC4mhhgF1ruap0ljq/3G0CAWjv7csNIi2sbY+VAJIL97s5Hn3EvH
ZZad3Jwe62xU/Lg1MU9WzyApg0wwjN13madrg9RrXriz0b3QBfDhVsJirG59By6EZOFW6zrIzq2A
EimovLJwQjoR6t/mXAi7BjVKxcE4fseDZa6V3V6AFe7tqAoX5HwzJNbgV5dkmIYe44mU1rovXgW5
Rzujda9dCysq8Who59JS655yfziHNO5xSNPKRgEHtmbh4Q+AhkT9Rvg1bJanxrceq9HOV1k6oBXA
P7rM/Y/QKD6Y46CXLGfpRdlvwKZSd1Xt3SciTG+hHdoiPEjrJ5/Rk6TWs+zqUuuR8ctKxtW3p49v
SZjwjBDiPj8nVsvmnO4G+DfIKyPWPYp3ZODCfOxZN4YFGEVgRt1G5pRMJtnhwEAyICFpQo+SayAn
ID1r1np+QSYnVjgkxfMI3ZAcyRRpUsTz5P9MJBXPBm30yXw5NsELy5077DO9AUhZIKfKxvgc2kvd
nS5+5WZr9rCrFo1YhMk5SU4h0ICj50CY831rlTRDyhrRRXLGmcyEtqcCy3eRNC9x6x3Jo1nHWnjN
URrWQ7FHlMCEmz+3G3rbUNceWGlixxbFDZxMtChkug0CZHMjWlHefeaCWfETGs0+S/tlyZ0eOfIi
BwWtTj5yqpAYWi9sZ7DhIeDr1tJmLyJesm6GccD2Ns0QGSy2+QWZazeb9tnskpeMlTRU6UNok9/t
D9XehCMqSgtqY3ZEe3iORgbQtShC/mjT2kuop+K83s6HpzCy13/fxEonyKgoptNUWuvYJ7EFnPM6
L5qNhBLnjv7ODdQZoMg9l+azH/eXHmJMSTIYtn9+40zQhoZ8GSf5yL3ig2/+rjFgfRQ9f6gC0pkf
+N9GmoCdqVaTmx4cHFIbaYuHgJPO8bxhG0qSIu3llI8f6OjnfdpTJpsTwr5lXyBCgpYYkCBfy29N
PhBgfEbS6S9lVu5AfhzKiUMmInYRK7LOwLw8zp+IQbBaUDVcq/PSJQLDVaIeW3htswmKdOXU/d0b
8x9eu73EDI3J6+5l8Ex8nlihHPgd9gPxL++mCnjkuvQexDHKaAU5iamCOWjvo2POohL9kSjWx3jE
WZMk5qmFDVemw920+aiVbe0TyUJuqn1t6freU+PmOMZycbBsQhhb794Wf2PM3pR2kLkIdwqNC+/J
gKSNXXiudydjvqyciPhehrULMPgXVsJfeRqvI8nfZGIoYytvPaXihmsvXFHSvoA9IAMJHT5yjGRH
XqRa9iaH9DTJT5O0RQSNHyJpIXrm/Zt0a1KjrO4jQqriKedEK/gKkOUtVr8W0UZrT0MJHLOqXlUK
Iny5M5fAK2tYKaJIvMex8YkPnwioHmWCiALbhhUBy9IlUeJmJJ8igTxEyr0b9fwlDGSozWsxjb/6
oEi9Sn94R5n28lokFjrDwrefWxw0Wa0FW6BqF4eKLurHIza0fRo4K+WZ19wbVrpxsHWFDYqAdchX
4VT+oSG5OVZnLw3Lxbo+DKxwG+23s7RnlTc/KGvBB2nOyiqLT9tAyDFyo4nwozJ9a01MbJ19QINR
SKAemrF8zLEP7Udd8miV7oPubEqNuquux2NsC1wShb8Cp6mt8sm7VznfVpKCydWJCEJL62X0NsCC
hBwU7hP8pZ4wnkKwNpkM9iMyXM8En68ncB975joFLAYMNkSO5LTZDn52MHBWbO/LAf/hpCcoyNz8
2PbMnPyRKGI3OGie+mBDfACdSRWvvzUxC0hrTO5MOxDOJhwLRodHrPHcek18omGAWYLRv/J7CnqD
lTOZ1rqqFz1qrN0IABS6w61SXbXvODnYQuzbPv+wBGLunkjWhS2NO2CnYJnpbHDbRGDgaJ1bx7LK
C3Se0hG1otDbE9gYItuYDDAKenWI+Ul1bQ77jh8jqd1cj/Ej8dNM8f5kzKsschKGdPuhK62nzJmH
EQF/qjx1WVSkVzRJT7kTUgL6qFwjkMrt+0wAxhV7TqfuMefKTbH2ll7w1SXOtTHFfUqyw7/M3wYG
vFNBMnORV1GkmucYT5YXGcdmdO2lHNisRQx4cA4WGwfdZqGY9840oDX5ICBkkkOSHHUl12Z7DiNE
uxWDSfiMdBqMO91cYvCnv/KMqlnTKb4Eku8PM80PvSHabrLbN7qdHcDYcBm1NCLE/k7oqEhVP8IS
2BN9jvXmI2OTs7a95iLsZj12yRrECUtFaWANdO6oM/ZGU5FtOPUfxVgUx6RZFmX9FtAPcymtg854
AenxLHGEIqGzWIWPNzPP3gGmXsxWb5ZhdKcegBPatPeMhwU85qVMo8fGSQ9FpJ98xNiEPK11sopz
q36zZ7xwNbCfVT+pY7zNFUwVNWjmhq7eEJr9Ons5/Pl7bKFcQkFovQM0vhNO+1Ga3ioBkFHagKGC
Idu3cXMqu/6VbEE+bBeeSVXau8QOPl37gcUShwoWHynyr6KM3txQGzeKSVBUMqai/9tqlnxk2kcb
TqRV1ItL4BYrodF+2lVx7MUX6mrcew8ZYs0sHB8xLqLuJ+N92zX6FlEML2y48lD4LM0yvZhF/yg6
H1UIE05p90xFgxgZuoQ60x/7KvvIsnVjaA8V+0EZs3QlTLANkK2KFxvA/rYiHdaf0h1XAPyatvnR
i+nutM6T6zRPpH9+uF3zJEH5SUe6a0RaCHqNcecn+PI9yjxkGAGgjTTAziK0Bz5e6jcdfCBzwi2L
YmzTjBtSFypwI/DSI8JhBaG+mD0eTFu/M37NFi5qFzySLZaPOd3iwwPMCppofC8kAA3iGB9xgjLg
8axXZhkEjHBPIozR16XMSFhmPgBFZUHYTkLdEvlIetOEGQxfCha+WtgDFSmmrCdqVq5L8eb3+rhy
pM1sac54BZqb24jTMJ2RU/dgTsXNnhDAOVV00xo6C1WNSFSZbWY8HrY2bSBTeaixsR4VjMpcLXli
LfBTM95BaYVJIfQug4H9GykfTUranvXnYQSxJLUKUy36PpUEt8j1X5wa/p3OYHKhdeGK79KZwNtj
qRoEVBqWMWoxqA7eoeOmLpN7a8sPC8vKQkFrWCR5durmELS8UEw6+LUM9NKFD/iMsmzcV5O4DlH+
nIb+IYwwzgaqTeeg05bcQrCHrOjmGye26lXo5HfTnIydpVOORq52DgqvXFh3r8GB7ffmNUMSiTO3
+lB0sPHYqL3XdNu0N16l3jw6pn22XNq0sMYxGHemvUDp4TPWT06WkbBXL1YkQ+5E23wkZYs80+Gl
DJuM+9ct2Dg0w6fLjjVISMu1GnVyRPbH1bv1ewEK1fAfzHJ4Ygp7TuCpLbAZflQT+mmz1vbeQADr
xFxNd0Z6tmxlRDMSbnhjd4xvbhrvPeEZOmHHpqqRoKvuaXInygN6RaYCyLUWUKZIPbYN/TCWapeb
2jtvNMcyyviyMk4Ro9Q47zzIO9jRi+HgaNGmBnM7jeIGaWoVJdNsWXHRP9Q4OuOYp9KJIjgqHsEN
3Ld5BaIXcau1nJvozv0PSee13DiSBdEvqgh4oF7prUiKotwLQq4BFLw3X78Hs4+zO9GjpgjUrZuZ
J8Vb1yBU2vN5hL2dDaURbyiiRmq2TEhWNLBG9YU5lbPrTbYmVd4i3WesoHgQINTHlzo0X3m3cxFr
4wUepqPbRvtahOxr65MpIoTcOEBbd19LQ6ByjONpmPDT8O0dQZrLFq0F/1m5KMz+0riw0bOo3EPf
AtdIUB5Qt+UGcMChtvKK639H6L8hMRkbNRosuCMOuUNbgo6z2aM+kbZ3Apehag89+fscy3JVsHLP
JFYrWiL5To3GB0/p36TKhmRhcnApmV6C9P6TKfn9wKwE2z8b4S77qWj9wjehrYpWdEfRoB4KwyT0
2pcPp+xf2zJslhLWFcI8MktNxIABvXroEidZpKOsRD51fanxlZTB1QQSAB9WnL04bXepFq5sjdBr
ohOr/aqd8iS86oKr6xLn0uH3hoMsCIg8BxrqDhvHV98tjo6ePIyBE9pnjZD30bbCBhJQCBjq8cO1
pnMVMTWknYioCcZ7ArfN4ZQegfOBNkqWaEKXnHcXTnXuw6p/FHF7FGK8GhiDCft+N0W2E4VLcX1i
vsWqgiCPh8OdHhM7PS50CDkuFjyn9Kj0DL0n3+neu6nd2Rp45EL9StsI6FklDiltf9f1ItmVUwoI
9eZ6+Q6PwVZzC0ymtPmEg/+WZxVxMrFFf6eqKcn5lTZvyRx4bNBl8DpMFyz44QIQxD72WPqLMPrX
Vc1nbYE88kl7SWuAMqsJZmsTQ4IPVD9LnDuVP6tahucg4h6kTf2Gjqun0I2pj+o2jk8e2DN4bpMC
IiF1arogEFQL/K4kXeYUsWC2rEYuKDh65t7J85S56ULLsZn13H27uXsc3zRXoJPT8GSVHfGuoFvx
lZOwwCyoqFwMvSDZg1EDF06wmqCP7bvXNpYfilFuoUjpj9jfx2Ta5QJLzaC1y4Gi+c6qC1CHzlWL
8w9jgs2LHsuqxsnrnZtPJBkJT7LN0L/h8YkVBVS8hLmubjwtfLYSLdvqQ55sOpbTCYmPHe6kTTG1
h+SXB+051fiGVHhnl4avHuxftL2hfj28Taw+bX7H6Zjw16BHiDrTfVgER7IcjLVx8o7ZRC5cr+q4
PSh9R4vhRk8AFyJk9Yu2zXBsd/8GiRHZwOmGc+4jDEHiZzbUwaEDLkl3E8Fpi/Y3j15pqKswOG20
XNIV7LBddgf2lBQb3x6OIuIbFpk2Pq9uOiYj7aBJD26PbloiE1UP49joOXOTXI/WPm6OpT4a7xZV
EBS/wx4x5tOtATamdMmu3OR9AxZxyWwPL26XFvmj6LNDMB7cvGjXOWkeWO/jTjggZHvFuV24lY+X
iuWR8AicO5jX6eAgGJbxBvsJG0O/4iR8weQVruI5qtvmfDa2sZN9f674xmTC/BCmdlUOhXwJSI8o
QMNLKkkxhlOjmSbfjoW1KSldd0VU3M6PMuOdyMVfbnEVfyQGcZu+XHUat0USXGxVfPcMuJaAIjdE
owuJeNZYTsHdd15P7QTGRLjafbkZlkMbkbsyol/4iluuljwkgTMsi7n7S2NDBdKM2JcXfw4etgey
iFCW0/KUUOGcFNVLiCmlky8y1d11b2VQg2nMI1261DGza3aC4jTP1Az5eGvKT/SuU6Kz0/NszuVq
QhwoyXcuO3149k0EiLQxv4fACQ+DfMmmKtr4ug+eYYT3GPXHEWcbOzOubFoluVMzfc076w5qDoAl
+sKN+KGFUcA9gX8ieA+3IVPhdayKa9lq2l2TPSD1qNKWRcti2TInrDvI92DWaXk3zfwy20wXItXE
RzMRKgc3nJ0rN/KevTJ8YUjgbZta4aWa8NNYllHgmOyMR6xdYoptvDAiYRHF3SmFD12NEuWG732o
wu+sN1piDXoz09u1Q/9q27L9qHpR7OM0qGAXskM18/TTzGh4kmP5QtTDOgY9dlTZO8mn4FrqBjjD
q2yo93QWVU9hywmUVoP3wb0oWFatZZw75LgtlgtSSo79romw/+ylIlGYi+w0uVF5dAx43nQGvCS0
7X3iJuloXtLFYbLz4uFLbd9MlG60Rv7aEE8gdsGPCC8RVgOfYoqVyMOi8+m6ntqioRDhnz/JWPu0
DFg3OriVfaql4zLqvUPpFP5HmhjHoXH6F9zG4phq7HjcoS9eA5CqdtSUCzxd09PowC1lL2GuTHN4
KiXSKv4IzJXio9IctWpK/zYWM2Y55f48DntvvMFTkKTBs5IyN40FvUDuarG2GYZ+s7RolfYXJ0GP
tyFhwsfEPWJF723tqN0wBdRGYXezYcxNg3P+jyFJ7/xzPQ7lgQUfC8XSYhddw5BEGqkwui0her3L
ihuhxBVRqc8uAKTKavuTWWpfYSmACrtSxCsJ03LRm8KtFZqPUZodp6x+U3G6sBmqDn42PbGaF6Nd
sSyQH0B5NiUZUWYb9EBrV82dZDJFDwj5xi8Gb+KhwU2qhbcEeufCC3TWCn1Oa54CDwMZuBTYPqXz
1SnnznDm8CbjfyAVnxCqsOesWbcHBeZyj8NHg6cCEwx0c3P4GSKdFle7i5b5NF2nmhF0RHHBKUBK
3t+xqnyv7a48eJ5/1VsA40rTL57VUyqH9RSUJ7iYpLxmJUazREA04BlYzCJpE0F60t6Uz7u64EgL
2fxTFX6g2pYpAomTZWSiE5mLnZt0nBRI/bMiIc8zKbmqQl4VdDQxIRkV/jrb5IsXxf9sVkI1tqBl
WfYzQR+iS0TN+tilq8BkcesU9toVHO5FEa8JowDAh+a0GIyeBYNMrZVD/2hVBxjD21itvEiWK2dk
P1mNDChssRbdRL0HDm+HADxiSjm069gjOGgXLCkjJlA9Uzsj+3ayoTtgzRwWPnsbtFHuOVZxLsXw
hO6HWm7+tfBnd1P2qgtujUmkjxunNXdmVr/7NdNGOmhro6A1SXkQdPPBwi99wzBmrQzY49uSyya2
SsJxWF2SDH8OCDUMwcTH3WajGbAcep8nxKZIIYh+2blGvOsxTNl5tY8VkQ/QkliHavXKsuTdL8cr
WQuEbp7gpn8xbZZ15nAXzeyVyHapZ73S7RGtgiFbO/orXTN/09QJunXaDX+33DdIaxj22agG8qbx
EaOhQpXLLfqANlrefFdkjnaF7t7wiZt7/ZTV+ksX81LHDfSK/S4JylsG7+Ea0+XDgYVfgg1/Gfxr
fePHi/gkja4mZNtfE2K6AXP0GhICF2YoXTGLNAP3UAhNgpXHHLzQgmd+qhJb52BPL2aDCcyl9YVr
k79P63qXSa6PToTFro7IYXADBXoNCYFJh6f/L2PRbbKeRQ16ymT5kqD9olUVVFqZFsZ51TxjXuQ3
0FQ+7sz6LmoJPwcXQPMfFSkmcqCcaNHQP+OHJYUErRgWTI1prR5x55HUgZG2p7HAGGwacYOlFfsA
+QfnJnImOC+sP+hg2VlVDUdT3alu4cEJwIFAYPiGvHPqJto2f3tXC8CZahIznX2D2A7rGPi8ZyUf
HRHtJY2K5QIUSVjATJudlo6ApmPGnUsI/l+fsI5rKm0TtiS0fBzc1sj4FEdci7pK/rSEPwJaJOiL
cn9NaS/z2qfPEvHaol1npW4e58PC5JkGi0+f69wKUSQCOUwFW2X4n9Oj0+2v2iyPBSaIRZjgKhLF
OhpCXIPZPoQBDtyvD2b9VsJTwzVblvYSS022zIzi1XKs17Q1CO8Hf6y7Xh1tuLNJJQE36Se9I5mD
x5hXe9kuapMgOnvOhGX6oq40xMh/owGQKvKJtiBrFRDtkMmy34b9CkjxVduUw5qaJ33TNnfwDsyN
JisUZQwXh2icbZ7xk8KUlbNam3uIEFhIbIH1FivRMq4+Irp1t57yX3wpDzRivY+eeesBhdpTf4jq
YeBR5Quo6jedYtu9UuUvmizXxxq6cbHuQd8u0COiXWVwXxIBOlzx09FeStndeqrCZT2QwvSa+ayS
5ZKk2R82P94I1nRXI87e2NCOJsQY/ECCEBs4nDwlYFel7+EQILLYVCB2rYP/HUih4365n63iHdrm
9hmf/Y8XPqUO+iS/n37B96F874IyWhUjLyet3KVCEpGUrBm6gVG6y3H0Iby6U03NbnzO6maNikXw
qMR7N7UkcpGwWD37K60/D+WcqPVgUw0xAQRzdk/GPf921WPdqKbss+7O5Pf/CWv4CMQG2MaB/+sQ
ynJr2BUkLXrMl6ofblGEd3oMPqXD3VGtgfTx34AhBR4jvlt64e70MXznDDsz7OyUmnt5OxykFTce
w/zqA8BGmiLd5RU4R2SGP1ZB0ipMTILKx3bJ2nlBz021h8d2Qls8keBeg/ag8aMPwXJgEiij5B0z
hL7iB6YUAx44rirBz6X55nPOmnKJUWnHsvaP5TyU45FnLo52sXkXgBlpDlBkWdPmbMUC9YgUfz1h
oKdoYJXlbzQHLlOR9aDj3ZvZIPzB0GD9UCW7AR2PVq7mnv0XVIrJINQ2CHxmnzGOXHC/iI+2lA9o
KW91UVUH8q+cnFjDg47LeWexFmJAXPcqB7I/PKspfUFdWZp9uuWW3SDxv2cjw1VjcJh6foV/3PyD
qEYWLocNoUNJm0QINED0GBJIo1f7yAP/0KVbT0MTrkFla1RuUNvBVJfY2h6b9p5hBCfLNZ64ongq
v5Q8jzEUJRTDp9YZuuXwNbraaxfVpBUg+j1VY320O3e6EBh79afsS3Or79jgBe/rhdhz9IsVFbmV
vPjpeGo4E4lzDU98ujunae+RHh7xHhO9485sWsZrnZDWSH5ktbHJlNUtJI9J51NRrmChXVzyMHNW
SZr5q34i3j5ULtfZmg+mrlnb1zRCJJ8uZmWfDs8gRmhy6n1EWwKml/AxRc6NkWbOkMIUepeq8CFt
DvVaB7hEQ7e5avXooDpgqlO9r1i/WB651anggovTo8GUsaW++BbZPfeF+lDqXrCagdfrEmmz9V4b
u/jmLkbvF6G7OfKy1qJ+VbCNVXnSfYJSYqHcMqQAaHaTTG1tfdxlfbSuOpzbqUdalggpbWHEMCvK
MTtZkS/HZ6KQ9Dhp46VuZb967t0zyX5xJJwxMkMtcVXRyoapup6OAb7OorFesfo93Hkfk9XGj45N
1kii35oRoPGaq0k/Gobsbe6kDMkYPJGWT+SH7jkRxNYL97YZ3BwTi5VmcNRH+XiGxPc0USCTxcrY
+qO7dXRGUDmCDSQ6una9o5jUSeuMd4/W2Kyzrlj7XJrO+n1Hi1mOz3RFbO15NPrv0mruOQuKvmaf
QaczKCWAccHgv0AtY17h21FjdBqZ5Wrhr4WYmNUnGyHLqA+R7/xA8LnECT516kWWM/OhsDrO+mI9
TSU+k/wmXeJRvcGsNY8pncl61g+YRVxbXeD+nkCKzRBpjwfefmiyuqbNtDdG+QgykZPZLo5xVX0z
Hi/ionmvVMpUSSxtwE8fdpvMmDib6Kleoppdu36kLcwh/xamEfl+X8yFKyvLAM5q8ZH6+hmrlLG0
J+cUKBoRogxDh58s6dt9MgMaiMaUEkSKHnssH6aBruA64n1Kbu6YvJYRHqMypxcUewXJJEbB3rra
2sHQKLEY9mioPGCk91wmYq13mcmT51LUm7rGC+XEAU1lWGvolEMS4D6ZdSENaFCk8kvnQjrCUwAV
IKDowZggAY1MYn7tnaG75csUx0dOH5TZ5b9STz6lrv/pixbLDYeHuiS4oHuiYwuPFfbSFC7lBVEO
bX04UXT0HbBNxNMAlpYEBE6dXsTNvqEMz8etAGkAFuHW6ax/biBr0LLVeynDt0FvTnnS3muLr26V
m+ly+OdM7C2rZNWgZpEqFSvAiOMyJ2RQq+g3LsInF5sW1WHPYYXfIFeUNyVM/yjNx065p4KlMzIN
+xSBM4A/MuzcFANH9Zmagb2m6Am3OH09TownrvOICtiyPmB2/I061HcR4I4SpnjyyGAbrviwjOZs
QO+hIoXX3PiJ4fAlZU4jC2BtchLty15ezFGjaDSkB0Aln+RJH6nL9xzWDDwC49UI3Z4/0/wzFeHJ
qSyZHbwfMkbTwmqZMihLJKJeBdhCRXJSjR1tconInr+HZvRMq81T4ZWs+4ZgO4h2qeekqMHIHvOa
H7iJpzeBy3rbUgWhacmHw3wTzCSd8uGJjD76kFZoORi3ydDpj/Lad895hKJ50wywZh2uilUTBjuD
X8bWTnghDV/Umj0o6/vv71wZ4st3woubH7yAd6HAEbhs9eIxqPHcJQ6OTmWujVC7VhFXLKRMsoA5
8Yiem45FuzHqoTUE31Y1YaGDDIROdycfc3JC7d2ZmlPrAsYqyS3E+LQoAdySGeu2lc0PgGy2qYru
h7DK/NhGKadpaoH4is36h84THbBPwZO+lLyFgnI8lsp+V6LaWiVHRTKpcV0j/vU/ts8pGLOnZ1Mh
Dh1MlpW0zZuFI8EeS8Sg/KIHs4YPhATtutXWxBtZSrtjtbKt/NJ3PHY93nkHLOnC8RxrHSQGQ3iK
gUe7V45drXsgrZTy6d1KOv9a5gKGzF3rIjAQYVp6XsmHHbERHDvnUBnFMRnYA3QswtTUnIUf/4Q6
hXp6Wb+QnoUtyI14vbFz/aQqjqQwyvbB0I90oawCt32XbEdY17Hdx00f9aik/ojb1kPr4B6MtEOx
b2XhS8rN5J89yk8swMS9kZW5iTDYhpRSd91S6byU3eYmW3xgXZpTh+h3m3HIPujcfCG8wjuL/UWv
iysejENpzL4X4uAUNDuv80hVVyQSsZuLtTNaBH9ilBdhPOf62M/pKV405iITClZbwMdjmOmvsuxD
EnY/ZJHu/9EnaiOGeTmrI73Hr9HNeSlFWJNJ/GAUO9OQgqsvbe5yYK2Qsm9ECMa11LOTtmus9T4Y
ixp2Lo1U50QWL1bC66/MSP/XY72Z/x6OVu1nLbxpjL3MWNFwU/6pwvQxdlwn7aA+4u8+Uwp0sG37
z+ebURIVWzhOfwQghLtKNCdE9Vmby2d7DPpXmlBYab8RbNomhTstdbO4qGrCglzeIsffd4H946lp
bwlrO6TRuywjTP4CgTmAoIq+FPPNoKWQ6gkcDa7XmAci4qEzX/FoZPEqLGCWMH2GQMW3xxXjeqyt
s5yX7X7wGRP9PPVkQNzaOVeFj2DB9BtFhs8xj16kYW7t9O/WHb8sTxqrZixnlEy3rqr/E4TZ07ri
zXctY6Hpr20xJyfh3q8Kar8n5kKjo0y27U9jn24mnTRDqyH35nR2cAl4jG6X0lOSA4pookfbzJXF
UGSRX6L1GPA9aMnAL2iW+iflllOWHUcNidmzLVzNT0NKfD40oCAgnV8B0lzNKttS2uJTF2Nc/bS4
ulbzHhQ4MqlJpVXyTPn5c4L9QgzRhR+Hxf1w1ArnrRFqP68D4ElmoCcwvTrYjiOteh+zlHicF26C
pq6Z2biuO5icuhKbWDdOaw8zCS+UJYvFDjw6f5XO9G8swvgl2D/QOI99Cr3Ng3epTWtdOMl6KrN3
F+f0UDX6EmJQHiYKsIn2M1jcnjKg3bMU/qn5JJMg8wLRkB2US/EE/bUMuDuLOS6g6+LZV9mPWgW7
uqLZvI5nrSXiay+JB1S99wnEi3kwHu9EVk7EWsYhwoTJibSIyuwjyRIsANnw2lOtsdQsvqA5U44T
R789KswqcU0aOtLvBp7nKtDwWww0fMWK1T3ofkXJLNv4hR7hAOkgdE+efgvwLAIb4C5RD3vf0mDU
u5Fa8UJ69fwaLk2CzNnIZeKgCuY5O1y7wmWGHkIruFqHQXM16EpxhPcVI7PLnunXnOCeze59W+UN
GojAKzsWH6MvPlwsjWPFAzrWfrhMWSEvRpsPrG71jzSrH56V3Zy+uYOWnX0ySAfk6997b03vebEw
c+ea4r9ZTZH+Iw0Ww44Zv9sRO4wAsY1kKVpXSRLWfY0Erq4QWKllMvhE3JKthPyEN6mdWbqKDU7A
K9RYtw/gU9+wbWe9TF08St38Wrc2XmkDPg4+Qm1+V9t2BhTj1WGDj95artOaU8X0oO+b7VUOEEQi
wKCLrDHp0SO1kLK8od5utLK709T9uu4Tgzn3aTKycserFA+GEDA1YHj6s5dissjP3dyk/EhwUBbC
LIgOUo5Cx/iqaRZst9C3SuoBquKXxQXATlq404kNVokXdFElpClq6R+NmrUeijeBxVmfYkTRiBNz
j2anaRpYwdyt58QP9jzfkcOd18oudJG9ShV+jnNHsFZwKAiHqvM4PJJqi6neRtyt4W+qdDc2yKNo
8xAMzz4yAB4mtRURfgQCcfG+L8k+OESLBkXzae+LQ5XP9kRuT42sfgNLUppkLrpQ/6Fs9RfJooTM
eYhT/y9wcIuFIxaT5mqZ4Ymp5i+NkRdcv0iJlGdktZruWozyZvX3hP9npdrgEEvrVBBH1Sy80w0C
VhSMv8xyG8fGmOUQgsafnY1bulQt5jGxH/MvY6jj786i0AcTtAwQIC2v5a+FRS50Ar7QhJZZ2FVL
X3euZcNqbABUO1hIAMXBq903jYXAEzTSrSP757EPSnaONdGamYoZWZsmrXNMpJx/bjfzwdQ91MH3
B5yyjjDZBhPj8DucH8qN2Dg2Z27NauE79BIWvNVjE9oNrbw2ER8kv7ZTUCHqk01760LSnoabvchi
OFJ9QY8dQxlVYkEA2dIfG5LN8lTPvqnesH4kzd10I1PGUY1fKuOkjas3mjLkulDyK/TCR8fmomrD
byNBavCczZhw76nEJaX1eQmQ802xrqqITSxgrPO9S/Z1zBepwxxmdf+ksL50yifsmLbfCYodoWed
u1fRwFd3WFHGITETz+J+7Zjj6xjP8zFD0ESJgwYQw2Y16tf8eaNlQl+0sr8aTyLzCTJMM15FgCnP
LrVLK1xvYXEZylKcvGhufGyyvoYxqwRC0FUN+U+6MENCFr5GzbEexdUmnwP5qv0Oy/La0HkVkIMX
qVwxqj1A33xg+XhN0R73qUVP96xve1OxxdPHu2hqf0OBs07Un4Ir1jIK8q1jml88Syc7GG8dKMRZ
Sb5bPoM8t6U7rQU/vZ1v/aIbtnwjb1VqrVu3vNMZSALWkvWC9PfS9oofkgOUzpUjlYKBtmzB4TrG
ooBlSvHnzuqLOarBr1NCdpwDlg6Ox6ihudIIOb4821nVrXzBY7N2axQUjUnJzzktvVxtqS8FSl1X
Bub+FB0muOaPdv5NtLO5x+0+m7H9cWX3J4ivK2jpAioQHdZmhe1X1dBMmH09HhSeprAEmwlygMhk
mEANY+/s8DjpKfJSuSfRv5ENoQiqCmwCP/YxjbEJGiK5CxiGDK7pk4CcqgwhX8oAtRlIdlsibUhg
2x7tYj0F6yD/uGaa3VOimmDjpbzhPXgLBj9HF5obfMArzqO8AKdXZ4ioAXnPIAse7L72ZY2R0FYP
2zLP1EhRDS6HQ62Ju2fmAVn+LgOMeckN/xFS/ssCMY12eWz+jK5+zkA1DaFPNWB+Lppq0zgxpC0e
MnUeRKHwrFpcw5MzaYptbGuXiLnkZazKO0Jhp4P+MiqKlSPMyMpiy8/GN+MlBCU43jT62snBQsYe
Ce0rL4Z0mfX9pQhb7kPkjFL4qWCmWflQZ+lpLPVsQBpJPZBaJj5m9JpDnZBLgmcQLw2CIKYQCl3w
C7KZlRFMN9ZhgW3e/bi7xxbs1iSw83UdI0rW8ghTjiRuKqi5yQilN4yNcw9XT+yZnMe7BxK1E/cJ
K9gyihIPFoCxseLqR0d353vHUsCAgA4wwj/hot5KY3iNqPQqiwRx1iCaYpMuEElbYNIn2kubtJi/
sGoyl/99x4iKfiXOCOXtCbz5lyfqCzfUaG1Z9XdXRi/jJLRNUZrqmLPhJ+2t3dNg+CChhStejul6
gNxycOOb4XpoosFIFTDwi6VTVcnGC6xmHYXDq8Xy+MmOeM9yTWdnN3LCBHHIrIBhKPOpvSaRzTnY
UpI7OzOLIvK2fE9NtD1K9FAhFbmcoIX00jPbFQh4WiwfNFOzkm27dF1bkrfsWid+3nVZtqqN+a40
pJ/6GLFjlk9VGD1r7MPI3QqdU3Ou55UE5CLmE4gdSxa0jptD5ZOYKvzOoF8R9y47YRLuy8Sf8d/V
R0MweAATa3AalZ1+MNm4LEAHXFWJaqhbcp+243tm8lIu02zrsRUI+GG6rvgpClClgEVwtjf8Wexm
3M18qIes1EZeokHmf9gDqzdKNTnQ7cnb5Tr3TqSgsfM/EsZxiIHfmc0HEihbW9RN/KQLN9x2isxL
mG7NPD5YNtOEE+ePqWk7pETtx8CzmhUmIarMx4rC16Xrwj0DLDdcozurGpuNOcepsjxhB4EbfX6h
MkKBVKc+Wyv87eDzuTpffsfMGRbMNaMCwBVX/ffM17AmTSzrvrxTm/qvoxyxZTBsm2ybOC9EZ07x
mDVbCzVX9+NpHdbM5uYsMTfQeA+x8h9OPSK8tP6Lk2fMfZb2TKCehnmZ0fGCYd7K9rUG0c7wYJvU
nhqfNEy8PvEcilGtBAGwjA40hr31ZqThTO1+Ex1gFEyOeZxrn2O8rUQQtj6CFnWgh6IdPDpAmjP5
mCdH8UB3o3VO64AthENdhTY674Cdl+XIFWeqX0UWpSdL+3Eze134FrziVr+3QUxBKPIjbidzNbTd
ruESWQBdWnm5/tGxJGIj80lvCgWGfdMehgQ01JS/RDmrMiv+Bfbppr629pA5tELedPYovlYtgyw0
AUZZPwMW8Ha2/XREBIjdfQzsI+Y5YGIBB4ZLu1qogxsDOCvQs2E9QAI14203YJVnzb+GtnwRJQXb
s1PGJM06OOCB7RQdwlg2JhyIiezPenSCExCFUxN7/xQfUOAiSzgsXzjZ++V8uwQxc2I+vFpWAvxH
tzdx0nukBB/Ya0LW7ZOkzghJRwPAtrBz+VYboJLnK4ubTutSc/+aIedl34q5fumvqqAz5Lp7doFp
h3G/662lCJBqC0fgO8FOb8cBpxyCRBWVp2xiDtdpu+coWVaZ/55L41vz5rdVwfAQ1q9TEX4OlTiq
AeiTFWMcDul3Rkze2CIlKImEHjqz7S1adcONFxTUAI9IIqAE1n7c8H1vpu/3MPw1xvM8YHpKotlZ
NDv1CLAbpvvDroS7mBFT44CA0NTXQjJIdH2ZHuwAJag5DgUP5TDIM0ZxPB9Sfbad86ZH2WHQMLsP
6p8dG6u65PlpNA6Zuiq2ouR7QgPjGbAop59x1mxaMlovu7S2BMkzg3huCU1AKzs33b1PKTidq/5O
KPE+2iYvQUGcXUdtyqpXV7fcgxtp8B1hQCHaIqa7BYUViKqwtLpLUpKtLLJ3bEYWOyeLK0JtPoeE
opRs75Pdn9qmuMeIllnh4NtLdkzH9wLXoz+mt6r1iPbP1bTu0qQ9FWz7haMXQp6s3v3Z9CVHHBm8
ShmwmXyD+FVpwaedgIfRUH+JtK5HSx8RDPtpE+rfg035c1RkP9pAE5p77JzmZrmCM5a6rBnWoU4e
YbR1Ugx0CqXTpzEYOOR0LwXfNpJKx+dBx58xPI1pshpssF087k8lR+HRMLFqxQNCtVUFmF9iz702
qp2IfnCQVnUqNwZdn8v8Ny1cJtO0r6+YU1jqjn66d5p1GCbRVfbWeLUH3OmJ8pq1Q/n00iBwbkSM
NWXoqWuJyg2FkCi91B331Ktkr7vtdIUWPV11xtIDALR3TP2fNm60Jjz8919CBKQVBiwHz5e7IxhM
TcEjCWcig6ruBCSsxVgl6yZJXoJIoaXK8TBJJdd83gsiwRQadv0+0Kxzb+t8NUG5dzkEmg4k0gS3
EClUx1if/kVK2a92Zd8mdzx6Qr1T0SmvXmykxOiG6sRlrz5ncUvkvfrRkj74bHhkzX9KoZB5+F+O
SRcwvAe3bByHOxFtZwMQMwP7Rf44rrkbMj+MIIUK9dOEZ5DVxrNDSRThcM9dxDHm8jT2vXUMBdzo
HX3f01G1jWy7eImJwLAu8rpfjIVrNGQfntah7D1zVcR7tgP9yk+5h7HmFriWtOIc1mjyxmSkn35j
rIv5a08pQbUePdkv7fkHVSQIlsh7+Etb76DlbrbF1X1uDQPex5C2V67WCdQDzHZ6NFyxb3HzwJJk
WdFAN0I4M/WB16TCILEZDelufkBXasx/CVGQP4lsZ284LjTwADkLmA6nZVJ+yxh5qSSImrax83Rq
2xwzkN7/asK21ziGSYFJC6heUN2sJNV+sbVcjToc3yS3ST6XkPxV3NABl7fR0dIoH6nAiDS0R11F
lXOEl0e9jKpf6bRfJgjax5DMvXqufEm1NtpgReouqgg2kxbCu23xnlJbL282a0iSwFYpFZU9ef4k
M0WzGWVCz3FhqB3jxrSbiJaec7t80gsSdDn/ft9507df7QMHIhE2wWlVdX614euZYBTrPeLzmrae
AvvLHVjuCb07c1WfV0KwV8TO1Vr9JmtsTzYvtKxGrK/BwdAPjSWsYIauCFIvSqX0m9nR0pnxvG7/
+0egguzUpU5PhzlnchwIohgyochmKUXZEt41Xz4NmQ4qF7VF5//+KcxtxF8J+lr5b6yh87XhqHHF
crG20punT+hulOSVZsyag4s3KzCvH4m3e3K82fSnrzzThg4lqXRJq+LC+2CJdjZdUwwjlwxadE/s
3Iga9SQb2DFk1V69tsv5U4R/af7H2Jn1to5kW/qvJPK5WTc4k41b9WDNszwPL4R97BOcp+D86/uj
su4t1G2g0YmEYFm2jyRSjNh7r/UtjkiOhy5R9rTM/B6sLPFMmOE1Ex0reCGkLnVtdPfAQvt7fArq
zAtcY6ukXzToIxPNGGdurQjxACZ+IhV9b1zQetFuw3oxodO8ByujUMxru9s9nQUa4mB0tEcXwLOy
zxMw5JagwSVFdbDCPxbd575ln10CI0ok3ke7HxbTzKlzq+6+sdMG2SOsDcBqEnHj0sg7sZV+wQEM
fMqr0jja0RjfgzrrtIkWQk4T3WfKF2XZwwDtgrCAdlogVX4imkydhS9JW8MJhVyCmLcqvdZDSEdF
Z1xSZPRpS3Uwey5dllLd95iu5+NhliNBwD0NMhQyzy2pUBRQcXKEmUooqdYdWw5yj7HWsIzgvStw
s4/VySi7+jSGOK4AAC1crp6lNTeYJ208kQgKFGZgu0/PLJ2Q2lg6QeuKaL29jfnP+Z68hCvLVOBH
MYYr9slVABElove3tEB233m+88uYHqME5Niw8VHhHDKHiZOKsJsKIE+ZydME5w7PxkVa7Bc+wE16
HVWOeFKP7Ae9BJoUOO5GlyjKojHyjphd0dUZrI0u4xYf8jB6oHoA0OxtYxk9JHX7EQT5R9Bm5xpy
0l3Gyb/MXIbN2pQAvMOehQJsigFwD7MpwbA3uYErmmA6/aS56JggK4JmEd64jFW76zvw+m4FTpel
+0yIN41UF91HJqJgIbGl5S1617ENNklgA3XCZ4iTH1O8TxWugT9Hn1ZvLRreXnjQUGPd9U57ReoI
7pVLrLAe8f4wyLWxVGijRMujpchtWnwbvfYp6+jLRhd3x5UWMCm/gWW6X8Vy/EzM9ESPCj1gIc2t
kUW4rJph2fKcFcEdC9gYi8oDX9DXqVyr4mhBxlqOBn+5yo1VGHNhK3MKY9rCwFkIg6od5vV+y0U+
6XciY5gS0yIsoCQSm0LodJXxuLTV6XZTEfXnhuEsIa9XwFPxaVMbjznaKFs1gGnr6YpXnqGbx2gG
8usJK8VeN/oZTU3WexvCQ/Em+0h4BspqNqU0O8kBKfsv5KjRwpL9uCTKuyJZ90QSKp48t9kNhfki
DchQAKMZ/qLPwdBkNV00Y8i/CjvVcVD+doGFKyQ5jqfJk0Egg1Zlu2J2MnEVIS8HWdTdkLGmqnCl
RMa8UEHAHyeAXGyN7iXwxvXQYJeIGseG3MdMwiGmEBkgG0QN1sYqR2KOiyTxEPv4j1GGBLmUur+1
6O1RJXQ8vc0YEtztcHYMU0HV35fmc5A8hz5loWna07aNaCrNOVaVy69Qge2YoVLwN+ztQPIvsli4
u5gtbzR4O4Y6HCLdo5TojVOEr2xeshYOSa9H03nsKNG3dZiA72+/CzJiFwytXoPY/yh5X8lmJ28Y
dJ1Le+FuFBYxylSsJLOuCYDiFTVsqGIHB/t8U/Yco7rXYJ8z1Fm0bQ81eD4NSneN7ne2CpMxxPjr
UrHG8+nBv+BB5WvIBRX5RF0cOhvMWJjsY20pippNLjbjjUgRyBCxoVNIMqxLCwuFg/zWhLN0ugKC
sScYCSGrXoAklzuVsmlJFTFhrgcXp6/zT9yN4CQnD2LeiB6yMNiE0FlzQTGmV6D6DAssjm9YZgSm
zIohEAwtDUOM8Vq/TISpNqUI3lyXlScJCWnMu+eAEkL6E9ocYDqLprR/IITkKxcihZN3+f2MbgSd
uPYLZrDFdJUhHz/5bKqo2Luq2FhN/RUJuitZC1l3wKs0+tR6OvRnJ/r0VXn1QDaivVLGOjTD/qwZ
8SbD4ZGNXU/+EU5MuxZHHdEKy0J2KXQuOOPYE09sBghVIClUzoTpHZuIV3Ry3ZrMXnqNa0HBpnfp
KzEsnNnRIQdcGvGgOzCWTEhMXIeQrrGx3tQd+rDAZksPR3/hlyzDXtejUTOmby2d9tRuxbLgZdOX
Q2o8ZOjrBoZEerLHy1pyQQnReOAoANe9sjHqZMl0NPqBsLKMTm3LQLh4oglyhTFBZp4Dd0W5NFnt
mDNZDxgmIoaYcxZ2Ru1w0pYOXh/iPhfJSNa30ZRvmBjnfSXKBZNXOPXPU9dY6ywSL4J4GEjgSEBd
Eu0AX4fb1HRXjkNU4OQ/qSIGYaS3Vx0cmhe6/i6ZfHTOvfiVCRtMVcY4vsnQGHc4/MAMYD1HprTB
70VVR/Jxj+BY+NpVxAbroB1efP2T+L90DWr3xWT7FBuIEHIPtyRsJ+Xa04p2OfsjZrl4kitipAKM
6713IfgyWuLU3KShfcclcz3D/bmo/tLbdu4wFezaY3U26+jer63qpM03qjVOBPAigk2LM7SYaakx
e1pguG/3Br2eyNdtMvEIImjlKzwlY8+UzFjIQqLy0okuZLXzVplz7UA/LAbThsqWkofgu+RHWaL+
GLUKtW5wIqFmldbmPfwwfAsRTcKnuJ8SwoabC6s6fZtJe6tL673pQA7R3a12SQoupfeWsKCRHuTZ
Dq4A07Q8tuYM2i30Wd3svpoCh1vhI+WL0YV0sZyZE8bOJkvJNusl8ddzUrTCLIVwh/Ai6CKO+MY4
Dc98CrtZQflsawzNAz9+5i1T1Bmw5z4KlXxkmr0UoUGGSMnmi8hhPPRgJEzMcS1VrWz6JX3W34Te
fPVG86hiknqp75kvsACR27KzgDS0AWunkwJfsHTYP6l2BQHEe4V4IpSYELRxKJZQTLlKOcdY73Rm
rJIpoJlQthjfhui/sXOMeo+KTKfTHrqMymzCLcpyY3LaYRsfKmapYbI1NabtyYBG2m4cvCNOtemn
jA4lu7dkKn4YPwOH1rFm1ISxL/xAm+5GrX4v4PeUUT+9TiRfRLZOit40T1O8nsHjEiqZtfIbfG/s
onCHwtYnWJHBeUAFx+zM766ONmAaNHBB9FG3AA6OLV3G+yLQXn36GgN6PraDek+4K2ZgbBbtjy3D
ZQ9a6EhKIyYT0EsUwsisG543U0GFx46xG1F/9U/TfJbmzvluRBXf+Qqzh28TRS3aCugr+7AwCp/Z
iH81Xf/oZMJgb8zlnl303RTF285WO4Kv60+No4ty7iBwqM0Dw3uguxjcUwp+SMW7pjGfBFovTKAx
m8oSAtEIrsyuKnZweDg5Xca3rJAPLWPP6V7UdCXCYWmmMfqgex3mSB4YL0y6YxCauCGiZ/YvH4Ge
HwoGZ7fYAXs3j3pCK9iyCl8NMexbi2vo5MbBtp5S4L4Z503xZGbBDuPWKsboji/bfYpS17iLNGT3
MWl8CYtSwgXjbjIgnpDRtZp3O4CuXrwCv6tOhqyjdeQEoIrP6ONxxBmBkKyArfgwRRM0imgnW/FS
Fl2/mhwcIbM6QWl0zLwo+zZTjmw34be2pwy99/RbiFisx6Z51Ab2lajbkJjQLC9atAFHmeW/EhrC
yxKMU9kk+z7jM0cG3dKs3Z/Kzraem72IQp7aMLlv0NfgxlzXFdHHprqiwYOUw/bmOBErR+xQirRy
3yv2olMfPltujP9P+0XzA0Vx+qhrbE36Rog7AyMI6LVtlsV4c2WkDk4LrEnXFcpC/KuOvJfD9FUw
i3VHVqHUzX83wrPuGA2Zbqg9+JTa0BO0A+r4F6XDgWeovfJFcbEap11kwFKnbcpKhYoTOqLDVGf0
uk0yAa92u01eDSRytsOmGYjfIfB6UeImG8D/U7XfFR2O2W6BE/ZNol8i1/ur8hzQcwNmJPPOd8uX
0eT9Tgqm/GEQv/waqYwvim22h48CJlFqkF5Bl1xHHcAhEkzExfuIYbSxs+ioM24yq03CUC+I5QMB
kjQKqvFYB/OneADEnsZse7HWzND5wYqAWptylcRA4FkxWMzRkGrF8OrEWNb7HIuFxBWFqJ+RGJdo
gfkFjB1QoBW9pHgX8a8iafOPXqq/dSZrQAO9zmEQT6hneSfmHjTdLEZgE4mTmvczseGAKHIMww7t
v81LyxlMlAIKH9OsAYh9xD4APky01NILmfEAxVz1Gyr8xr/Urv7lQPBeGHWoLyzU9KyGHv6fTWBh
scpiCKGZqxdHCD3f9hheKjxnWuu+yjrr6ZZLnG5FgKCqoQIfmqU21HsQNzMEkfZAF3f3fWaYK/lQ
asjEsp7i3vBqUuZNPKIDZFJmeM5dp8KDZ3SPeYYpFz0WPMiqyGiZN0dnDCEzZuZ2iqffyLsYYHfA
11vdv2gjhQwM9ig8jfSkVFF+tTnom5x4D7/rP6MKI7W02cp4URkyvDDoLORcC2QenY2R4azvg0IT
yT5tK2wJs7oara30+YJ5Nk80qxe20in90KlMgoyZerLYYJN+lDHUr4S3tJX/FAQ2iujwoXHpzQ0z
d62r2EIEnAZwLeUZUudbrcUPpgHSKTE+wMNlTMKdnM8vu786eBEhYn2jbu7jAL1mIDsaRyWfaDlP
bKYjAmNzZ2W/KPfRmbM0hNm0cYoCFllsvUBOYHgdF2A4msKlSRKftfICAw2qrT25yzKnPo/ZRnhV
LxZ2enG9tlkSb/9BD+h+3hFyoQcoCiwidAH8DZWutlpjIS40BJ2poUOsM2z7eGBgJ1aFgOlJntEq
qPJv1SjSqoHeIZawOHdaIv2c4ItS6zmoTO0umrRrxqRvnE0ROm3aocyAC7HCSoHRiFIGhiUpKfyR
KI+WhPghMErFC/0SeWoqrjejYbkbzK3ZyuZSfkL+ussZ/d+n2Sj3RD4x+A9rdqCiHfcSWdK+R+E5
aNKg0Z2ED1HeiyskyNud0MmOE0PvRxpdidl+wGdsNwA6OT+43Ei6hgdZ1y9E9jinQO0LYyxX8Idw
yJhF+BiC5mNiWvorVAavORaPs1G5GoHFzDdlXnv3tsEok+pn2ZlWf+p01z6kZsnZr/fxMeNJ43Ky
2LGBCyC1CiNcoH2QzRnsdWShD5UPAMdDS5/hAFlzchnPpffG4AK7JzX3awoHFuwxFPPb3U6VCLYM
zWOcX+7qhOZ1BxhoYYy0SMcENn5TobhkN7LoTKM/0/Pa4NiMHxxzaLGL6fFatBsZFvRj+aKPNAxJ
oq3v/Qj/uEZ7sPUC6xAA8cjIhF050MqOxB2MMKfpRKkkag+tRJOa63V10PIRl9wo2d3X6ZktgY40
oEDxrNEn6MIWOS/9ba0vx+VUB+WpnuD69IAPF45hQ0XVYOKrulULN1latkbBVFpIlBWzgyzJOiYw
oUmfv/0VEJSARTy3H50k2PsYWGhL111JwzAOkAeP4Ufhi+Y4xsnFCTrtpCUFLlWl7iUqccbOQ/ne
wFRAiTXALUXR5LAhXoRVvwGSOmxFg8bbi9waoWT5VagivJA2GJ8qrwEePeniOQ6DpaYxi5LjxBhc
t+IdaD8SpH1VnUZLPVKiI9YnCfCzE+Q7J3lUMKIZZ1oP2+B2UmqnTCF2vrK4vtWm3HSqDxCoBe7S
YwC17ETAOcQ6flHAju5EgyM8BiW0ptKBFh83u5BKjn4k0DqIhngnDPfbIxj+p3bfPFSVG731GCkl
jdKJxp30buuFucHoVa00YqYOcSk80mp8CmeAB5yMtXfV8OiucgfbbO4RgOYZgK9aTpxPMO/rga3s
TyKNKzE8NAcECoaJKuhEJhSqPXQxLzCRPa7RI62jultJmuYXagp1QNVAbVBG4weOuKtG++2pIh9h
0UwJFj9SZBcTRKe3SR+RXeaN2lndRH5ZOUexo2c6gprTD2yMbndqo9JXSnkucnx8KXdt2Z4a6TXX
26fFocy63TMyVOEyDOpFTlG500ro532jay+ZaAQq7uKDGLvfdd4fOqXZT8Ie7acBU7g25U906rS9
xERyN/gWnisrJImgVztRG4+yt+Jfbm89hj0DDind7jR/29OHk+7bAmC1Nu66Fum2BQiCnW3krvt4
pIwf2/4ljdS0bwl1OTulsa0zO7i/3Rjae9SiJu2z1nqac7sRNjrlPapsEjFxko4oyN77pvMW7PkR
Nxh2dkgng+HNvFEzSRebnz8zqqtAlUpvHfV9UtGYN7t3MGXyJ0kVJ/5kZWsh4QNihyB/okwAmE0D
mEkGaA0kT0hl0fjmZIinu7G2LkwErR2NPVzq4bfZMH+aHycuwt+0MiQpJ3ZWbldwSY9tG1F49JYo
r3q8fUvXit9GjaS6JtVlVTPCewoGV62R68HZyHX5NFWJdSrdY1iZj4mrO28NAum1VXXmpg7J7WXm
shdD4jxqpT2cAyPib83fZ7ZK+ILqljgYSemLiuTZsweDUIYZI6hcIDAV/Kq6wn1/e7Q2QOMohhsw
BmokXIHjvYmWejptcu9YU/09G8W0vH2fEJFXmkKA2VjAN7WVG5DP0nu9CfWvMEPH0cZZd+8gabqr
7WFajjQRYeDG5UcaE79a9vpX7OTOYphC52RMFVsI4ChIjZoAy7yT7QLSChHNcuQZnZWrzuqh1lcW
zAEvNDdpNYSPuhIfKZSoVa2jPTYju3rHuYrJbuiwGebVZax483vhV4+/oTzGi45x9XsmEQnVkGGO
egGUJFJye/s+Ziu2+lNKM60fP3qlP+pN3T4GgvxULaN7HCNlrV1ISoikjSNUP50lMMfbNd7iLtgh
J5iaAy23niO0RKLsuzd8mNU23cMbUhe/U93Bdt09H93Rps9aI7fIp2QdjWZ9dBPSZXJcMAGfzbsO
9d/G53p8bkGBLLAP69uKR4gDSkGfOJZ78DNo9m3YDmtwuc5Go4U/mjPygbfmWWc8EnV192p1sXkk
7GrhNUgDUwYfL5XUzA3TErXya10/sbAkrKWl2lgyHk5y0C594NdPiPaepOYRM0YVUelzLUwE8l2m
1dlpanQs3/CL1+wR4eCx8GOR5y6p3cTYqOTa2oX1XIZspchVqz8LbEueW1nvFMlHxwzRF5rdqztj
EfzUg48WNsPrJNy17dX2Z06u3KJNw2dW5HJb24Z+ti1UbLezywmCJU786D1k2ILKIDnpfecezKai
zVbq4ZdyyhPqfe3ZykrY6h1RloqmaF8AvEssmgRBM4kvI7aXYzmp3/Ta0ZOS9CDrztzjkmk2chgx
HtVT/5rp7ToGxW8MXnCpKkKkY81/oHlsnIr5nueS3heEmY3uokRylDrOLqTYv626AeLBURPTYQKc
uMQ9Wz3jEXApYGX5bib5r0xO46920mfyDnUm5Tqyn+6BbnrxmShU9qXykldn4vAZslWP/UCaVXM/
yLw/TvPN7SvR+N2xdLpoJjymK5Wr8KXBol4W9Kx7Ab0EDDdachDmbwpHgGW7vMXg98id0epjY4UG
Zb+1CJvg43buc4ll3toG/llnQnxpSvCIjVcHT5asDl6GcqkGrHwc25rCMBDeRbTEEJmVddW7cR/Z
+QiIszPwYA1sVnHJrzUGukwQIxtTQ2B8NKm6pn5EXQDWGXx098pYn3Fmrd/jsok2elRBOKK+iDuO
ek5fCDwjaiWrIrRA7xwDXV7t0S4JNWr7MIG445sEMhQw3NwSu7DrPt2WOaspc2bdZMpA7vVWHd0S
+lueh3pA39ugqu8HJIgocmx7U1jYVYYww3DYEQ5WmdGOymhcuxNOZ7DBVAfTML41g/DWUyK1lRiL
rcoM49my8LcDJxaHBEOelXZZfZfZbrkPhTdcfQtiBfAUbUNyHPsaLi5jX19M/hC06qpcNXlk0IIk
DYrx1gssiWoDa/UhCgHjsvUf32CkQijTXWtPE2d8m/pT5UP9HFJLB6JHiN1RL4Nm3UZFH5MFLwnH
KeBaDPZYMwrISKJPDfNAKlM7b5fOt/mIzcfl2HUUdnHccGFLx1pfSRJvtoGau3Boah9IbPpSmcnI
R2Ue9ulnmL1QGPmipxdw+0IDcPEemuoZvexD5zvDucm67snqaIgYIhIkvbX32dQxtnCLrxAz813k
++Nb5xMCkyWPhqcII749Az/wdlHE5MbUzbceARKOmXRZml1+ZQwaHaTQf8bW2iG+tB49r32QQ52s
tT4qd1GspYfbV1qHGTJiLI2MQJ5GG9oZ5OdwG+aNOEWZ/1ubZLhtK+aPKSdhQ/K1vAvbCx8OsW+d
Umx0z3hVJnZQeyraSwoZGsxIzcoSSTB+GvmcfI4g1LRxvJ0mVhGfnoaGawyB3R22ppkUhvGIwVm1
bxXhMHCmy83tCtnlX3o6BCBs1S8m9pyGY+KoQ+0Yrzn+ocJ0vjuMD0PegMwCGoB8tTjdbjLNg7fg
g6TTERrdl6W2mfwuPwd975JdYMRXD/Oj3iC3J0po3ZLFVSNMCoLtX2cj4Id+64kSWXvtDCu7Yd7c
klBdkd/9qPv53CsaorUN2Rr74uRenfGhiJ9SBp6PCAy7x25iOGbJRG2joX0OJ7d9EH56T4z3+GQV
U7BLc9bhpPTj80CBctc1Yh14ef4Ez8O5eCrBum7KF1HWWArtDpQzJzIMDjI8hIx2TRuopTWz4lib
HPw0Zr2/nUgAAzt6Cg3H2YFf4TX6Jg9GudQKtsRaoQmItp1L3ktv9ltkfXsiNe3HOtGReQ8Jnmnz
ebLxvVBqovNsjHR9u+sCoC4c0Iuk2d+OXe9bNGSk1LZ5opHiA4AvT9S5txpYxn2NlKKtLdbR0Dre
vkLlXy0H2UevUx3HF1uzAdwMCch/Ivhao/G3LsIIOhh3jQ55zXHpoc3VWN3WP4WGDRuiHkwMFEHn
mukcxFNIVUyIu6HpN7pRggxipncuNJpGA95QPJfKfkyLRSn0cVsEU7UMBmKmcpXc00eWCw7QOo/K
T1y5JLJihnRkGT4YLgkJzZjLX3brnPUOn8cUuZcEceoVCMN7i+v3DenstBJMnk1kqlxVO08eAKvy
HAN7w/TffUwtZolB3X/aU61fS0t/ZsuD/9xH/X87s63UdNbstp3VPKZ8dcYSypUJm8OLUzputhPt
QwPPfJEM7TZMdP1J4O5fE/HLsJTeKjAiqAHu5PvrnkQoaGtGu0ecidfItg63fRAZ1cWZ/jMWcI0B
kwbe1K4ipBFp6X8PGZFd84XndkNe76HHNLcp/QHq7JiCM1Vt9RDQzVkUeDOuENEeKU6YzQ++vCor
Lw5hk7Qr7D3A0uNzQPbPOTJjf2F12K1w4gSHybsKz0sOQ1qhQDSpPQ1E69SofvLYuu27zLlew14H
m1X5C6Nj2iLhewMIW9cyLPfVPEEoMhtNmRTFxlMe7wzr/qENpqcOV+Q67Htzp7UFnWah23vpnBqc
7g85L+62zpTZ+EoWiLHRZhWwNpTiQ4bhSs+d+jvEiMkwoC4f/PA7GOB2NUVbPufODJysJbH1KTl/
+iwEDwnkfmwjdmsU3uaeT25yaAYnXkQson3pFri8mgqpPZ/UVasz/R4AhR1Guq8HA8/u4XYXiDTa
t1E9TeFkHgvx2ONnO8UtXoqqFOBUbver77zqETvCpFm0EdaCu6xyxC4S+SvZFcVW5qgEbq2WViBC
s1s01yYbqGeHzPHFoFnWdoyNcC/mLsYQ9e+9a3g7bZzEMWzQE6sAeEVl0NYOx61rZYImRxmvlYsE
2cy6XTSLgmuuSMfEgXw7uJlAias7y5DU4cFY0PYAtt7pPk5j+xszSMeczXvzEJnQqEbTol5UJOHS
R4i2Mq48D55fHW00l6/o+Hd5ocCS8VFeTrh8FDtLKyKCY15QCyvT103RFHOzLFnrXT4uh6FvN4XJ
xdsNopc8zNnyKHGsVOIcC4ONWi9d8T4gAAOe8dREXfI4ZbyKQUM7JGm8Mi60D/W824507BFOLr11
Z1iMitVwHxgN+wGE6E+S834dUS29e/ZH3Bj1J42sftUygF5rWnjRtGE8agXcvNwKhr++wjoxHnt8
13kFH+v2E6M5xluqpX/+bMQL9MrePoQoDiHiUdLcblAKqItIPbTOAQhR6F77ho7mqwmnZQUJ3V74
Bbw0k7SB9zrcqrEpVoG0xaHveVJ6kHrr2UD5PKfmVU2y8gflbmRpihctw2zQC3LQb3c9sqjyODi3
U6HOui/N50oNH7d7eNhQg+piOJLVXqbd+FE0rbFuGe5swXKk757HMN4h44d15IBRkayMNAOJyb/1
XoX2Mi0xkdAnfjTswIM9HEGEqVWKQCJBqJp03cZOuuQoK8tnW0czKM/bFxcJyB1XAXpZ891Jd84x
pd31ds/DGBmxKmMEMj+EJNdShQJcV2Cu/EqaD71RHWuQKm+iz8MdJl8XHFTwXGLKfbbsU6QF3pdX
QmNq7XhCilIF1yZiYxp5/mufhBdmhNWFNAC5M21mmbHr7W7rd84O5xwaEqNClmz+2iRWrunScoFu
mgdutifXJtvnIt25uVksq6G2H/MAhEqQhM9uWTTLen4Hp1DsBgw+vjDLkzA19WBGYcH4MhfL3KYl
rYapvy+9Ydsox0L+hgPudlRaBDHbsXJ3BpcMKKVjfa+VzWcoguhcg5J3UEx/YXGDAWpM7hkDMQND
SaYvutZxcTtfU8O6kNrjYvCwrV1bmQ9GPvBUapW/+YODTYT/CFOp5ItLOrE2f9/GPoK2dHI3DQz6
dBwu7eTK6+2GnHtz3XtWtmgS85G3TxxvbxbvCzuhKZV79vvhYwBXf4ajvwNXJ38aF4IedW/0r62P
lgFZVdABzIbCgdzTaduoMeIVszW25JY8916gY5Uc3L2sdRqIbdze637/7tIhZfwaegedSLADsP13
FyEEBhg6ulPjXSYgVMs+RpM3joX+pEekequYrZYWs1AqFZNRkP7cNqGGIIRMFvVFUrNjhUKRG0JG
CRIdQhF+lHPa9cUJ3SjT05nAcK9n9nrMd3aThu/aJJyd6xYm2FpTvsc9ZVWqTR+WblFMKLd4ifz3
IS7N19ZuqSnyBNhi1P+MxP+8wKQzCn0mjPjigoxSezZI+5nI1DkJ7C8xKE+PRq7WbbFrFOzHiizb
Og70Z0JY6Iji5bO1HLakFsV7PqdfATyka18lRHLavrOpJdMRBQL3ILmUvlZFuMvSSXtIpNLPBElw
ZTOayVZrin15kiLMr9krEry96SkoH55OL+RAC1luS0IAHpwppR7hbbaa6sdxymgPk8R4Zu/4yCa5
vhh2Yz6Lyj/YU7wMQE7vUswy59sN9kp3DXEKMrDbApRzurMM2+4xY3a6DlRaMiQIaOm06pfW7crK
rr9zHT9/pEKa13jtd1kyvNUJStgw0++ywAifxwjTjZsP5gW33MSQJnmuOgDGmDLDU2yOkoNGwVIM
4/0gohFsLnFc/3pKBRhvXCPl8V/ft6vc39Q9iCaj0wnlipoOP/R//ZbVV6+Ry9jXJlb69tLdgtWk
Gqy/PqJprtB9FeN32kXOWmON2w6Wat4H+3yrUFXFFd6P3JU1jQRIzgWQXwwoIJOji3/ljMa34jT4
Vfi1BARcIsiOIVc0kQRrOFb6tW6AWTi9qr4UEJJYeWQj6fYI4pY2DaEq+jmb23QhfSgyevZD5TZo
/jklEB0bp+5WyubMjBhVOveZkzi/2ib6cBTeZ4HwYUMnD1hTYF6Vp9JDCq56mRMF/SY8Gp+2FkGY
QlPZMbAfNP3dhxzvR5Jgw/nkMIhhx441HBPbvpYiMY7QcYN7FfbJdhw8eEy2N0FA/bidZlaaFYfO
npWbRnZNdZVfb993ciRhyOrI2bErAN6u6p56ipydLaiV0GENW/jD/iaC0eLZqfNLC9GU1IZy7iVI
7x0+5mqtxu/bmt9IHHPSZi8ejTsSIUAd4irpkxLWcyY/Jqr8c2p67ALYUG9G2nJ0lrgR8w265asF
AH+eXu+CKnzv28SA/hclD+hWB9xJNnxV05Tb23kMH7k+qlp8RSkFJRcf7YjqatrFaQF8lmhftj+Y
YFCXZUgaLrlJSySeKFeSzqcx2uT93dIC7nWetBjs2hxl4s8QbD9t/a8G+lpcMgoiiuEjaUm+0it9
3ITYt89jb45nnFxs4FC/9x6+ZdsevlKreLANFhzBh5L8Ulzog8X4roQGfxsN+eztdCNwXky7l6i/
3kHjOw9TOu6F43n32NahPzboQqFKLm8lDeyScZHaPkG6frSHPimPxGVXq6hp/OvtqxwFzVHYzluf
wcu1sqaHuTzbRTvpHsc8qZ/Sxtrrmda9hykINTkQx6YFFuPjPPGf4K+R6yXcYXW72w/gfrNibrMy
j7pTlYjIo2Q5SjRdnPxOT66xzxva1Wn+GRQsMqnEuDplRrQJuxA20mgkH6LSjrTgz3/+8R//+M//
+DX8b/lTXIt0lEWu/vGf3P9VIOyOZNj8j7v/eCoy/r/9zn//zL//xj9O0a+aEd3v5v/5U5uf4vyZ
/aj/+UPzs/nvv8y//s9nt/xsPv/tzipvoma8b3/q8eEHhl9zexa8jvkn/38f/IN5LH/laSx//v7n
r6LNoRU8/EiCu/7850O777//aVj+7Y36632a//4/H5xfwN//fPnJf6b2J/38v37n51M1f/8T0Nff
MFu7ru8IA1ec6+l//tH/3B5yzb+ZrmWieDFs4buO7fz5R04GQvj3P3X7by7mT9cnMpQtm+mYf/6h
inZ+SPzNcQzHEEK40K5dX7jun//18v/tMP7rsP6Rt9m1iBgI8Hr4R+DmzUd7fnm27SBk8QCMAaN2
LNsx58d/fTKml/y0/r9ElLTYx0irpDLwjkwECgOLfdYUZ/Ikk0vLtuZCguNDLr4a4Zj/h7DzWm4c
S7r1EyEC3tzKkJQoS5UMdYMgBQneezz9+RI1PdFd/4mei5JUFEUAe+dOn2vd+xk9dlEqVGaJNT5Z
AHCHYELfNTNYf1I3jWd7Q6U4+0W5UuDNBmOHsAWMvZePxmBNB8whdZ/Lvy37f57r78/h/PEYzDxY
lmYa8k03PEf/52P4dYjKcsPlymB8bjsoPgCqpW1dlIjPRUKbBV2YINT8+0V184+reqppWqoBhg4W
wfLW3/9t8VwNn1W14eFZRjN+mHwb2i4iWUA3IMNpqlx/TOf4OraZzPUJIq+ZGqMTlGRmm8y3HhNF
NHJH33VDB3zGIr5GOl3kOF7o+ml4Ls3ZvYav42rhNrB+Y3GgS3/778+giSz9QwJ4CFvTLNNRXQZN
LO0PCajDtmjAgKUhElW6RPemq8MAJV9A024YoIDoaY5N/dYsGUn37KZ/AF/qrrS9/F7xFuo4YN/c
hdWXDXfsQ5h7YKsPWvMd+vR1z/mQ32oAiu3GmRLuUsBTZOHk7tcvSa1EJOa8+nZwhunBS0IfzL6Z
HO/0PSp5EuDsMS07UIknV29fF1WT3q1futy4G1V4QOII5CIgMMl5J4wUMzdLHNWlDNEAn7jMYLSs
dTlmJa5psnAZ4lFrczw4Gal+hsCXcvga0oJ6HeL+WDg9syT+DFVhb5y0qTqBQAWMAoB1v2KQButI
Wx7VibmHuGeMduxG/6FOFVqygP/b2HZzHHxAtV0wHK60amQgcKBngkEdirDx7D6E5H4e/IISb+hD
v+m6JP/DgcyVquN6wIFh7AG5oD3EWOZ9mnnTSz+4pG5oC+6t9M6qamBgrlstb+4KzMv7GFU70nRX
0RLth0GhYdQxuna/fsnKiV79eQCPIGeyaf0CWnm7VxIBVIuYdYR6tDaIf6hWO1NGIctJ90YPFp/T
N+l+/RKTivv90/pfRTEOsG3OW19J8rtisrM7zHQDdLZ7X+Qx056LfTPktobwZjqFXIaYqFGUN6Zd
LC+1CURdPHx3/V2stumvrGdLcr1FGBZgQpKKjnV7fKuziHZWWNJuTD9rH9vZL+9I/O1yyJhe0qzu
7immvVtUexWw2e9CrU0eqPuGD8POlEjcp4Bhghf6nkZkwcIBhp36FXRs5ZAZCtD8YC59F5fO6Kbf
8/7fT5OBOv/zMHk2M7Q6sQIVMNX9px6aSzSfojaABlVUcRKFPh+/MI4thC+Gmfm3XZkdU5xIRr2c
jaGDh5pOM1S+EQPEXQmyfpf6Oz3CbVsqKOom3em2IF95d5muQW+ODb/URviu9aYAwDlqx9t6xk3N
+3F5xjVk4ovw9MDgOCDoSQPcLUFJPsfT/9Aa/1fzaarqGbZpGIar02vxh9IAAcpMa6WqZSrPE//e
vl2/1GBLeSR5L420C5/y1MvI4sfdISf9fpjSy8Y9qpNrgu1vlfdO3NFaB471pVHQcslgi3KRGowQ
kdZsriLd2DUOPE5zVgEx3FC1//fN0v40GiRp6XTQNFVzATG3rT+MBoSWUR2ZXno1DfCOLguYYR59
wTta9WgBG7NvI0qAm26yD3jC6To3putogJJmLFpaVlq/3IRDOG3oEmUegfQ2ratTff3vN/l/TAz3
qDOVjQ9qWjgCfyy0TSog9TWb7hdQpy5HByp6mLf+l/kUsfy7FyArYaB8wCMmTjedP67SQldhcoRS
MgjWR+308bUaZZcxSsnkoXU/p1JU4gThUv7Do/y7yTb/WH48Is6JqmN0XMuzMEL/PCt22Y9VQcvf
Fe112W0RRuFj0tPf76gP/vQYm8hU38GIMWaRQteHcdbNmaZhZxnfQjBjwyV789qhPzQDnZBGPr5p
4HTeehEHvmHIfN8CVbOdGrBP+qjcqlNkHEzahSlFe9uCKXpI00CcKhwzvMdCfSRhbVzQ/ADxUtSq
OwrLsIi3tEcvafbDObodYbJ5sNToJe895hflf7ajUMQb80dF882HoQSMna6H5wEEjX9fLO0PxcJi
OaRQdFd3OXiuq6v/XCwkOFSWpmYQy8j1qyKKmapnmI8YxSSdScvXYhgW3f6JkFWRUWgsDf3p9f/D
5fn/3Qd+FqfFNUwT42f98z4KZ9FijCYdMa5KbZImmMojk2QCYsdQJqUn1XpWde+9W8xHc3FA3B4B
5/gfiyHi+DdxtVVDJXXvsiRgROBh4aP/3WkdumQqTNLBTPjWQOpOWnU7goVxqXtwqERL0d61bq5e
GRVwge3YHBhFSq8hGcPZ0HP6wcl3bYYy/WUNQ7PVmLXZ/Y8bNP9wqn7foWNYlrv6/fYf2+U5zVRP
BliuBcD7mRinmSkt9SLmtkkx/3IHI3pMm7jYYBqAHylc6vHyBZbQ6d5ZbB0+V7cC3ifu7sc36ODN
7ZjH0ZaOOGAUaOi7yL1ZuVXoetzRra3cpqH21EcdPYtpO9+WGcNrlI3Ky7b3Py3fKp7QuCZDJMXO
tQEO1XP6TXuSB86YZZtm6kza/uvouhvralP1HvVB6Ywb1Mp99VqiW6h9okew6IxN4zLX6jplfVDM
mIJG7PS3s4wCwZqqPDlU2OZy6bbT2AiJQrls9aK4TOuJg06leZdDbnMZjgVDITSSXDB4D9bXg6Fp
fIk0YxMbjAqXxkLfSlnfmppW05bq6bvS1L/9agF5b4iA8rGNp9CMYaz3U8pRczNqt5Tyb8dGKQ9h
6X/Grpt8M7dyyRzbw8hY+w4YWsYxCma8RFrD3Bk2oY/PMmYm+M3qkVEUZ79+MW17k2eJd2vDDfQw
FsBC0B/NXJs5/wr7uN/GoOZvwY14coENKVyVKdZQeSL9SDsUDFoXsJyRVWVSj9pgPWxWpUCcbmwp
DMBFosBj17BM8oVRV/smrLoHo4z7ew/U+J06jy9Doff3RdFYt3bYH5gwBkjTnPuvmXlLOwVmbLbu
ud/0IXZC7dUNZyZw3QCUsfbJYdLzNpV2khR0kLo2rW1UJN4jKaXP0Id9ipbs9ynPqv9xLHU5+38c
S8/SbZNYyNV00xVb9rdwiNb03oQsMWNEQzNOGU2Sw0xNDOSkWzr6YYgmA3XlMVF+AxRGuAU0chTg
YyCKkkbdpY3yk2ivkWncOE2xgKSekHZmjDH0mH5JhqF+C9sUB7guzuFE46ozFUHOsf9fKu7/Poam
2R4HV5fISP3TLtU0blBWlKY/QITg3P1Fk0R1nVR6BA5y4UFmszT7hT7kIJwhM0lmAHPScCn3BBaU
htqNV1jWng37d6XiEpr/ucAu3opm2Og98ARs/Q/vMu/B/qgNfbg02/LMtMnZN6yNPXvg6ubfM2il
2SjcoP1LRU9iMr7IW8AeO3t1eafbjIAzdaf2yTl2GJtsvWeAkc9KlP/+580/pdtt8vwHibnMmyWw
Bv1k1PnZXqrvZmAaRBmB6c4eskoPADW8UjUbKGV+347QeXSfg33Ibesj98uz/DMVaxN79g1d/0zg
AmCUp+clioLOZfavKa+NtiDxbZ/7egGjQw/mmcSdFx2WefnpzPxchcbJ1bexsQRarwfykUzv/cAE
C9/4jdHlu6xQbuQGU25WntNR9RMNyIGSR3vmVMIKdi5neJW3eJkeyHeAGE9pVz0pKUVGIzkn2d2Q
ph8av4KdFK+Z37f5S1su7z0BaFTwekEms65ewhD8FGo6AWTyZwK9vb1QkHD5bTul59L3v/BJDokP
nkQMGjwc9CezVgMoDl4aGduJpp+G7pKL2HGOiQ1Je648gv8fSMDrZ8kZxXFTxcNGiaaTPE2ue2dT
B/uK0rjcOvOfmJsj4CTZRR5bgatDz0ajmptXZ88MA9mmxQ2DTeV0P4vafi9K/D4zF9AYb3SMxB3t
gw+0kD3YyhK4RhKMUPqFavUkCy4b41b0EDAIj/EIsECBbo4/TvE56s6rvMVvqnM0Zy+WsBbxK23R
A9k3z3EeDarNsjnA8b6EyouJRIiUrALmA1lS14+ysiJ8KjogLk5dyF8jYIkDk6EByvVcXFEUDKIy
CkxrDhyfpapZP3AmgtqxbsmNb520ODda/zOUxbnX0zN4axT1j7Ki6+7lQxI0hh7UCzgE6vIsqyDS
ybjb4jXvyuzeZRGUtSnEA/Nj4WkBXWGvbrIz4yTox/IsJ0TL8jMt08GgmQfoPQfrR1aXbuPPshh/
anZrKBACDbKzpt/RLXm2x+UkR3KqK+Z93EdoBQ7g+303HEXFvbe1+V2u5cxwHRn2QVZG5BFeyDuT
cFv+PyBoavNVV8bRX5Rv2W+RyXGB8QKk0MKcSMxA9myXZ3m73GeseV/J7B7S4odW63NUTKfIss+y
RnXoXNUL3Sd2es7o5ZDvsT794M+do/GZDuj7aPmwasR06oqz/Cvc/gfgkHuffuponALqrz/wSp3N
IRaEkhtjmQL65M8iscZU76dYuf5LdwAmcJKfGSzsrfbWzborOYZyk/KyHKR1UeEvL2IeglIl+Qi6
rUWq7f+cOr3XX3N4Iub6GKkAynmMXE2cDE4CAAYburNpzy/PRTadZDF70WswmQJz8pwxSdw6w04F
X1AuWCZJMDQLZYxxo9jut6ykUrNqJjg+zZEuHUYKEZVuyc+G2OfQupefTbWFf2BkyAwR8qxHN2Rm
BvUjfwswReAsYRB6JENdeD15LfLyK6sGaQO5kA2Ua8tWTLl1Y5jNznzGdfiQ1aEZ65w1YUBNAy8N
KE5+jnw2ixOg9WOgs2x5d5cJWgNnhCGooBi7TybjQqCL6oeWDMmqyUVseHKdtCaIsS9yxSlWL5uY
wT9etxJkRlbGzVB1zbYGn0X7GrKEecN456XWtqJnE3AYdgVxj0P9VjG661UvpZy+aux/jLq4WOjV
xD4Gfq58mbAhjdp8Q4aXbgl9yr7ncfgqM/s8e9aDRtLVQqGM4RT4nBNdsY7MB0DWEEDMGljIARXu
LRBQu8T2vrohOVr2vl8Q1nkJYDEMVFSPB0qWlnTwATlHzy/OS6vt0yW6aXR1Y0TLyS6yc6uoQQHH
3gJOtjp41OuaS+aQnkR61wcQc6cY4WMXAk3JwhRjGNxP3JdoyHAcfyAHDyw47+0OXnLu9T8Kkk5h
zkFR3FvLtPHY41VeWGn5EM9iC4iZQWfzL+PJuBY7FPMkimxFkwSpVZ57yz/IlgyAPc7jl5c668Xl
EMhSu5n5lSDR00s9nOSuZIuW3j+K4YKPm05G7/mv06Ip0Rtg4WDTjgZmDqj0sFve6TdbLyw2Sm49
Ym6OaqfoAjlFok4YsL+IK+s5bqrv0ltOQDzt6G7byknR/Po5XRRm3Dkd/G6wG3TMdJqW7kVvz3LQ
em961fuTnG+5NUrPJF3pZ0VM5K/cZQnkakXNtLOpX4mqrYGIKcaPtP5tKEcjPXX6ldyLKF2zHz/T
stsVtAh5YhvgDQ3jkeFPThInTB6jN9yj5lPKHn9kk+wCawq+5CfAMGJyAEyhszZp9iVdClkBN+Go
PXVFfcRq4EbHh9513rPscQKiFIavc905R9WzwZa9BWEiBNOKnfVr9VSoI92l6i739Fc//EgdczWZ
ogRgWZhn7VPtVVCBuNysqacRxBG8EqvPzsWQnYklyNoV56zTArktwz3EU/auxihjXvLj6Nbto22N
8IpdNeUpdL1nQiV7DmXHnKkHsZ8eoDn60KsH8VM6y71bZL46xUyG1Vl0SF+4R0Iq2vemreyOj9hV
TOpn0fKjY39mTrRSLTd5NW5cLb8VXSNCjzsemF28Kbp+l5rlBTVYTDAemO9QjNfYp/6mq6KN6E2x
lWKzjEJ5ZB4GuKDpR1zG9QR16s8w+U+6DzSlODXDbDxZNSiQBUlGx/C+nRGT6dLR6Dd7MTZi+eQT
Lf+TFvJXuo4/5cOToSTEZSgZ292JIR81/wtgo+2sMnCGUa+98nu2ONeKu1VNY1vxFGm+BOIkKI7/
lMF67M7zbiLDLZInh0wOjkZwRUcJgF6Pcrh0OPKcsqQN59LKnTMDgr8/AQmUNRO5paMLkNeyeY3F
0MhZkGsMeB+Ga+8ZHoMCa1mt1wi0daSEjyLxWdPfJs6ykYOac15kheU524RyQFnDXI9JoyNMdS/F
sonyb+3+2/lyM/W0uiJJbr3GOXMX1bccXNnOZp4/o0zGxM+ySKP6+7pFAbuk6cCRRhcRnytrId/l
7oHjv2BQ50muTU87Q4f+Vylw/M5nM/xnbRtfp6kXZCFn+WmL6EB2RlBOg1Ua9JQYZll9m4bPBU+L
43pZd4CPGAO97ctJN+NA9s3XGsCd53vZnrRVAwCvTh2jOWxMVa43mzkD9FsAaPEscnOr3izBrSJt
RVC5/DAPFRRh9wm2NIwqy+N6fKssCrRc+2VWYMwSRYihFRUgWiMDMUmN7rv4BAjxha7di7Xto+rM
dDU9nK51BJX9dkCB9CGCgck14+WXwwBHGWIMcsbtU2ZLTOULYLejAUqKWj/Bi0PxfDktY3ZmJO1s
gUlM69Kd/CyxxqQsb3G+7xMV4hgOsyiKuQbLAs4sDrd4v6qf3KaMU8uVRHVNLY6KmCtTP7matkvL
4Wak4YvRcU7YgteqFhtPD+9y0ObjpP0a8f7svN1pA0Rws/9VqKiEHjYn1c0uujA513bzVcTJeaB1
tJvCZ8YzTkqIy2WNe6k5gah8oJsrhjstCuaENk2z/UURiGOYMCdauo+Z596CErdJtSngg5jWeAeU
GXiS8dIZ1KCT44sPZw/hS0nXQIWfLBegYyRwLEbrpvaARgxa+cylHW6YE9v99SbPnF8TAHDlDuVO
1zfZzlthVm/2iNyJPoh4bo830Xn3S1408RC7jDpxv+m8Oagb69jHOARR+ziM8J3x/1hHTxPqABND
SsCiIDqetNQ8y9MziUEqxXyWe6gzUEHxZ615p/o5AJRAkKV4T2r9ZfQWlf3wjSboY1e5tBlX18CT
oYiZ7qiTa6FlGpeCcXi6LErv0PC8pjkFTTf9jOXG9dIPuXFZnpyZanCb++tF0/eyZr4+MTwx/cR5
gTyrdyFoTBPFOwYFoXlB4PoZoKV8Ix8AukXMqN9wqsb623ffMkl68qHyPnfof+rikJATA4fgrgyR
lMX2vwZ0bVWfM9997uIlCGMCPUIJhXEPepFpeL7QKAY6PazV2nAwoxCqjfAqQS8acFvPpXJFHeXH
I/DBAYGNq37pOu3Uvo5+9FXiGZVmfI4bZeu76tbGGGk5nlUNS7t9vdok014CsdvT1LyV5lHJ3Qsy
aM/ZiAOBlMMpFkxZHsQGjYz+x9I5Z0W8pFFlLBNQQH4W+MGp+ZTzKzG5OFWjkz8ugJj1mRXAc/dM
JQO6BsJ5z3lb3C9FSCiS+tCLbRVrWWr+Z3o99+FnC5djFoh+6LtsR9/xTXRZ9tZqYsWO1heR3gQz
LqI9J0GSumQkhAT1R073kGogCLVvWXjX4RjGacLgtaACsdamvrdt/1VeFws76B/iIIhzYKvqZwMf
F9EtU+Y/SkdAA8QY9bd7WUAdLGNDmtPTZANv2Jfh2x8LML16BigQziXesHyXtyaPCpDaXpU/zEN8
Tgmy/voNHNBvmnrInPYzczjR069+0A50QOMuTocWwKbOb0FhWk4VPnRNH73JHFRTYhGs4tx2xL5c
w5yzLcOEVD0vNK34bCFzBlPhHPY8n1yfyfm2PMkdZcPTHM7vLu+Aa3t9hhrkGcOpD1len5NuCKDR
E0Y9m7cwKnseX8nePo/fNsmzUCGUduKza3sf9W1S4i2wTvKq3Mmc7qlOvS1M/Ln+QH95cc7r3zfo
1cs2Yq5hycdTuxhBXnaPmseUZzIHTaJ8GYQPiTbupooG4kj5asmu6pF7FY7qj9ynLEgLOn3b99fy
GOpcQJjYczrv5PkXhqBEk/fiAordcHRMNugo7gIBUnMnyQnx5yUDkbndpWEmUJGzrUQTE2ocje4X
2Wn1AEXzm4pynY5QEY3Dp6h4f8p+tDsRPgCNAnuyAhoUr5IYMA+EQnxMClFf1k7v6e3GrlUAnPQ5
Dt7QXyf6JX2vt1QHA/E6oxyD3g4HgZFMpvEkbxcxpbP+BqzVjeRSxBgxSPNpdhvJf1nDHDHdTHbD
eo385W3gIxZkVK2cY6qAhotXSrKHyIEd42mcQt06JBvl9MoTS7rGBDc8VpSt2Ex5fc1hYaQ8HKL0
wRoYOMBjGvCFxD2RIFzShHmT3EEmV2AT7+bsojL00xoP/9dxDdUcmlHvRV/Uk1y6Kuyjnd+GKU5M
hQdRLqd2qO6onV05aRSoRGpApaGRkBgwT5rhk3an49LtE1gHqe8rX8OMuA8YQ7MFETclpMIEFVix
tH0CQisYrYhE7ow99y5MN6SXu/8pYay0VPsxtObTZHK+Re4T0hiw+g2tdpp6oACLnFYU2k95eZKT
hjE28upan9s7kVIfjrhOLR5FOuU0y2lopm8M5y9RDSKEEPReMT+3Spw9a69pdZJ3Wmm9niPGjfBT
YC8pzinpPCBuBePIeEoBubd9b+M7+k0qyb6K7J9o/9JOnke6ZYth+nGr4jwv/Y+8Xs3zRciYnFgB
ZT5oXXWUP4l9/xfoJJxw6yz/j3pCcL4z/3QFjO+DLRkaDcuSlnfwua1PWireFVC5d3J+aLYJ4to4
N7p/nRXdni7JE+WIgFYu168+5AhWHMVyQrUN93AVfxC1ftD0arvzpaN2D6JW4Fk6G/ARFFW2ma1o
D+jYu56clU4NRjUimap8idLQauXLc51DNP/4jPM0UJaLdKqOseorJa43theDiV6cq0gL5FDIOc5N
Z1NBTYNRkwV35t/7lJCNkn31Ff0r35bhbTWmR7ncGM2Bxn3LmkO0gli+i4zIewHHAWzmQ7Y8TaZj
DI0AkpWw87IWenptau2bfLDFdYswfAGLLT5qg/I1dXsz/SrK/mmwvKM8CX1s3zDfnML4p4i8X2If
hnheP0iL+t3Yphuvmp+0urgUrTkZ7ecqM3RXzhRg5cn82QhE92td/lTReB4PBUgnWweNIG7mqka0
jlUHB9Fyv6KuPq+Xmeu3uSbrTEKQT5FPxZl9atroEvALNAOLAvaKYXgvLqm8ZfQvVLd5bkl7it8h
fgyYIO99spX/0ioSUBYI6Bi6gShwW2X5vR7aV6KBc7YdNPIvWZ3QcLdTrm9FFcqdIXXkwNonpW+O
pjf+SJgLZOYW4JabVeXODkG9Wbw7zmqBJa1RVzjnafMJkqVElxK/4GF9+TaAuYBFrlHjGtzhctHt
FldKANE2fYNRUOIkCa0JUBIvOsIOou4PzLWBq8Kkzsgbo1F4bQgut53hQ0s2nenOW5XfS35nTVVK
FnOZ6AdR3xk0PtHbBdgJ9ognReYXVKdTbjqFIgYTqVvKVNVtemUZ7VeKKW7YRcldtfayHwDY7LBu
JXN0JVCzwEIHxNoQxVFkU8ksc2PISc8WkWK8ryPjcnDc9UqShKrQCFP82RrV0TdO/82iOnh98GZc
mSYYnhJBM3j+nc7KvgfnoMUjHhL9JMEfkwQbg9lrWcBE1dZ6QgImXWVgQ/CEDXqWHVJATTVtmkJ9
s+obCdBm+3eglkQNXe4dmIX+GsknONWt0QNta+ztylv3ZQ3CKTVXHlPhRP1+Ddgc36mpgYXjXPdu
/SmZAT5arrD0xc1Sm9dT5X5LAh7+gRPo6VPanmVDJQ9sD8rWKacNHF4AligOHNtRAFqQN6vXdB9d
J4QhPiqjIIPoXEmxw2g1nH3usdO3SelvJdOwZhkSdX4BevFCMtWub3/jH3+rhXPw4X2ZSRRArBQy
QWYE9He9GDnElvjfHr65hKVKDC4EM7K2+trF5gfYHl8juoHY6ssd3vrZfTPw9t0xXP8iNGJqzfVh
LOrvFPEZLP/WV/1r3cE1hLnLbKcH2X26DoPB8w5e+IKzJ+UqvCJEAIxnGCDo+gCAjZOUMW3gA12q
oTlK3Tvir0Vm++ogS6r7+93I17U9jftowk3CGE41HpwBPYICLG+eWfD3+h6Ei/l1k4K90PsPiAoI
wHjveIMiXjDlnICyoXtsvk/xx+QeMjm2I+ys7Qe0g6cCR9/ua/JlH8aQvAEsQruA/eSX2fcU+t8M
fp4V1ouwbktb8S0gf68lskeQJlkdwy7posy269b23ovIpgmhZqFplJNJD0mo5ei/Gg3PCzqNNFvu
pUgFsOFJkgmScMz1ZmPYNlNgYVCYxn4Cq7GdTYSv+5I0IRMfx6W5kVyLeCFL629tXdlOhDs9Yt9c
yQdKVkWyLVK6UJRyx+TKriLtLfUVSYdODDcaA4cAHm0LknjJjMwkI+jdiC+oj9IMpN2LqrCr6KYC
ayHFwixYC783t/Sb3rRYG9Ea8h5RQZTkrxTGb8sKiLGUEBN5GsZXvYUhBvgokfPEsPfVYFwpBnwQ
UAFKAgQw4dPYeWeLELXR/CfJxMg9G5FznqiFLL15LScu1H/n1nKL0xkC1eorX7Kg8hlxtLE8ctIE
yZJot3pn4xnWTd/0DEGhLKTeojdQl5kfIs//VXpT5T/EzAA7nbsF02NHp8NvlWNjPDxMUD4uBEE3
kq3PpZO0/dQwkKIR5bttDu9htZMiUO2lZxhg4kQnz0EAYfY/GocMWu1v98GbnU2X2zs5TzYm6HfG
z5z2drpsKuucleQ8uW95FF2lm8p4j4lLJackaszt/CuHwdDFAKuOfJ34pBJKSsQ5ddYNvBEbCeTS
yvqdHp2B3679GU1NBnyJdzYZF3FB7Z5Bznbay8/iH685Jlung6H5XeLTW6bqJ3Ly+ZQdJiD/Rf3J
nXWSyLAZGwvz6W4hTpbHEDuT5jfe1ByllriWN1AqjTQGcRJy3DQLLaTW5DNsY9cltDDp2eNqfiKo
teRNOjjMSOfVuiRmna7VtFXrR561zU1ChAFgyClw7PlEO1BAq3VQtfE5Usq7MUw2jIs+Lvl0KQau
xMDJ77OxPM07sTAgRp2ATmM3V0WEKlkLHlO4H0ArCnGj5Hf0OQTgcF2knv3YgxxdO+N2fZ2NlX0W
eRG5AbNYGdJfivmeJMMnWvX7v5Ikh8OjEjP3Rz23917oQ12irNrTLbSTPMFQbrTIwJdPz4wQyHJC
oOhZt+vT+g+dV336Zv0dj5SE5OpMCz+4TI93BEZKh9601cMAhpD8bh61E0QfKswj9cLyWrI6GqPZ
NoBvDug+clG/0MB37O5lSSwsdNUZ6x86oAZA+QPpxavcoxeSLuZZ6JFcnzJu7Q0DFKvQu9W1k1if
ijmfMpx+qRCJSzCEN5Pn7DUwIddzwB3JmZC7EmVfOGQX2vHZqLW9G5vXAxcjltvbJreqj94RHIRb
JZm3f3krE2BxDB8+OHj1MfMzF+LWyNouSnRBy+Qhk2zSCA1a+nsz2GzvqtarL9l2hrtWeVS1+HLq
24PI5mrmQBX88LR3yY+L9hD9SMvCARYzyLOoOpPBX6Vd8q3z2L8n6oNUlEAUJNX7KapVtK0EePLd
72E3pCkCFqlbldSv5HbX/LtXQASoqztt+RDz+FfqedoYjv01D86lo6V0d5Vn6YkoclIsoRWk4Qwv
IdyA8smYelrVHv5bZqe+/ST1UamLNj0JJAwB/VgsntVszMm99YrxFW9dDriEkXpZbAR2dA025YW1
7SN/9f30bc0TtySskt4j7V5sxE82kvqYYf6YmQXnztt0Fi7flYn1Wz3rLLpW5N2FjRbEMuPiqeZ8
7/ig32GWa8TAkb0sMNOZRoHGmK/hrLinu5IyHrkYySsAr8Gcb3YDmpij00fSG3gp9lZSFC3noMzy
F8/6FP+5IKSRFICEO7BXe/sZHzLVOaw9HkKFM10STdfL/Np66Wvh/NZyEpZ3RnoJ+sKT11EnUFBc
kkhe4/j2JvatD69pvwczuht0wPEJ7XEDNg0lLzh+jxIkgP98QTLklzoODw1jgLA2jN+QKr/F03QA
EzS8MKiz0sfiRhpIa8bGygEgwXoW1JhD1QyUnjQ6XAx1udxLBT+r62Oj2We9OSwO86/oTnHTmg7O
hQzYtugwhdabePhSkTEyarzQ1lQ+6ReMly85ZONq6Eh0iz3gpQgQon5CMMdp7daIpvgmgydxZZHA
U1xVibRrpKhbmvPb2H4eCPPEXcxQ1KZvXujwN4s0S1VAFkh8CTe/isL8SwqDs9m/++ZxFaToxiz1
t3jU9hVkqINiHqOa4AXGClYrtJZ3kZpRD9/z8XdBUT6g6937yWqupZgTRuOnNQ1H0HfFhknXgHQP
iAWXf7NfXwBX9dI647UVlSD1U1TMyKtQM2qN7uCWb+KKy1vlVMr+hrn3BLHKmigy1PhtmsFlCcuD
mVvAOV7IOoq3LtHS0odkAV6lWONCjrnafXo0MWPN80x2YO0dEvXA4CEkUelTWSd7fSZGxocJUSVx
wjCgp2kXou4XVV1/sbj+m+Z/y9/J+VZTEs0VaE6JBuctSFW8Jt7fqnKmiUwGID74Q/KZ8jGKw98U
PqPmBf2S2ktfv0sUpld8DP68ClFUVnysmsTIUPPS27RoyZWaTA9iYv+6ruMz2QM3rxtey0vrs8hD
abrypDNwL478+qKIzRznD6VXXTnoRvF+JDyyfebzY+VR1lwkUBZ5ST41w3yVwrT0REhpDCrB19YH
MeUqip2zn7vH39U9clxSNKpc8Ke1DHDTL7u29o6brTK1VuxpoJFSaxk227Gpd6vXIOIvTrD1CDFn
rOlvUuGSBiVxQrOq+2B8n+CJCOCTsGzd9CYj5QxPgdE86RZnUFaykqVhGI+eaKhnWT+JZtf1MpP0
K9p2hQUOnAeVD/suYdZsqqc8v5GHl7M0UC0pjfZ2zuGgq5LzSB8+wHMPYgTEGLTlm652B4BmzmtE
ZpvPPninq4fJ0dFF+4rDTRvabV5rWwunu8F9FndVFlIaUexs/BzpWaU6KvnCegxJHD8rBb4TXvZR
Evqrip/d+ZcTH7TNX+blL1Mj36XCP6UwNzQ3Uzvfzfj8cIif5ToAQp+SO0gpv+R/cmttCzEy+VO2
LtRiUlbk7lnauACv3I2uDONBp8okEirV4mmO9v3c7UKdhxEvLq6rd8PeSZtYJiUXMbkick2c7f3M
vpZYB+AlMq+SoEu7N6MB1/v3aV3bXEQm8NNNo7zoouxFgk05CuKoKVlyIvIVJ0/8WqmGSoHYQPEM
Hk03SJqUlStYYsz+tDjMr/PkTgtbpS/AEbir6XCiR0yqvP81gLmaBLHfXuugH69VD0lHS6XDY0Qs
XnWEFGqsuPg1ZI9ivHSiO1FcYHDc6gu96bXUWdBaUpVZFO1uAQm5q4bLsY+eAJXcKqO/NjpZRhZI
ROZZ9XMN6Lj0cUCVsq+jAUQO6t2QTB3/H1Pntdy4ki3KL0IEXMG80ntSjjIviDYSvCt4fP3JYs/c
uQ+bm6TU3RIBFFYtkzlmYLEA8qhPX51i6qDA/FvY6lziGlO/ejGmXyTq1EWrVuR/zQAwD5NKnB+7
LbVejUFzzTRjaTT/gpksswjo7a3UjJU6v9S6qlqvCqi2CzMP383IPD6SRnyojmzORjis7Mr5Ku8q
DfL/76LgkOxRmW9Ukn9u0Sn12VGlzFU9IkpIeMKDmccCRLS+VWlEldlUiU+V7TNa/b20F+I3nOy5
rN8a+0VlDGmh/ZycgU/efTSEDSqkyrUnvwKymTfnx/lJyAUCZuFrxY1J0bcBvr26M6nYrtB9ANfl
Y2OnPrI24ezLuXYSa3jEbypmUx+Yrx970lzqqfrvsQqkYLjwazxJoghcnK9JoT2WCKGRySRDxLwG
3lcacnCo/fu01R8tkvCP96XiQPXDPZqEZus6oSiB7AiMFdb9a0t1tGnfHp1+qlUO31GWxdDG2AXx
U+L3+quSxqFdvuUp64y649d59TkgjOSfyNVipe5HLYHfh9p8qyMXsYdibO/Fj75m498+NlZ7Wca3
4shEydAcHokpriP6oNlqgZDPhqvpQXOwi51qcFDtGCpofHRrBM0SEPaTWdIxC3O5D/y76qtS36du
7lb2Bd3l/ZFH4K2MsznNqqMq3zRWs6yBZeQN/g8VWyE+vFqhvvLBJRJb/it/2Iis48x/Gdv5R/UH
z775K0iSlxg6skH02vn6vgrzjfqBVANY0hW/8Muq1U39I//vUq3LCiErjTF2eZWZrgjTfx2fCgYb
d3UYYJGxY33scNWVoq4Yr8NNSyJE3RAiXXxa/jWw4RRVOet6vVNLjSq1qJuE+pjjXjuMc7VWbYuq
4c+rPOYUoo06uLoVHnILThLfa1o2Db3+H/V/yCr7QKbrMp3/qjWJJN1MFbwi8zBY/UJdO+rmpP4K
1Udo+uWljoblf7vNBo9JY82kw/NfN3RPfdl2PMaEmm/c6r+wPP4d5mtfF+/q91UrnOMtoTZ+qLuC
6h6zsDwmRcdECm1ZNLQ0wnwzadBQUaswhtd0fHuE+v89no87RsA3phONCkO6rgpMNxxw1bGhbiDq
A+/BDcksXz6++XHDodK0NkV8VAupOheKdq3Zw291hFQvsfrbY35AG7hmRBU5TuuTahRTQbIqr1GA
in37Q5Uq1SJqy+EpjX9I6Le1fFV1OZVaT0zjF0Op96Q+qHqmqrDa5NrsKf7dlWJtmO4+G2Oy7+0y
L/svFs4fVcFgmH4zVLSyksFT9UEV3FlDi5I3PasiNirRT/X3tVq8cqVzDEf3vQzuqvARBmxE2ZUY
87ge4umI+OkzrPsfe8w+kpqSAjhJtb9RP3dosoRRUzFaSdpE32RDtKfZ41EYdtgv04D3u+o3qsDF
kDJBA5oDxgZuqslA1YnU/0vX200RbqrCejQ6JDl77FDSE+p2V8uxXg1sQHu9KRZjmctdXoLhs2xm
z0tKDB9ToT9hph5+Igf3PPjxP34LFGwseu8FHFqyEdZQnEaGvo5+4Y4bWi6iF9uDqVL4Qf8boMH6
8cebeTp3dAx8jp02L310qoCmgLTbRavtC9MKL4zMhmsGLvN7SnZ24fpz/TPv2m7qf2Ld/k7MsL+j
eMTAgGz6Yvaps0+LGeCpb5m3OUewk9b2+MmyzmA6P7BHGUbUpSAdxf6hNzJofD0xb+2l4ohaJDoJ
9JubnF3Giz6Y9EZChP7jcKo//jgV8FtdtPlnY6TushvR1uRgTneMQU5ob4bh4mSatSrH11qAPHAG
ki80LWDGyZNV1hXPwmCeFUQyMvDaWzM3CMIX9XtGCrmtsNvhn0aOM5jouWHH3eXsg8DBTV2308mk
xbHT+mRhtK2+lbQR09ryI7sxXbkNmFM8NaDn0nw5mynQ0ykmu1DsnRoAniuBO7Hl1PK3OGxcJDld
t8CoVxf+70IinbNn/08EvnRFiVcmw6psTGtVWHwAwsASYWRvvTYcG7qAkzb6zPXpHlTaty0wCsZh
e+jH6TYqZa7ESkiD76YT/OYaWAV+IBQVnS7WfinApFPjhEsWb52oEgup+80q8X6Fqej2cTURTibD
s8E+KJiJk2tMFYvMqmmnUkXYJr+N6KPT2vhoezS/kV2uXJO5L4vOlZwhaKSSOOtkmV7xzLyBvKJS
zamRFt5uMJXDBQ8TTJiIj6u71VzQzDR0i2+nBEMeBLDa6zx8anVD3zvDU2dWFvi4ejHbhrUIB9/b
o5uKFmPnNYvJdjs1SM5cBh7DFVbZO6i7ebZdPKPYo4aORhR9MBbMxB3gNlzZUrPvwezB0PJLG3mn
sZY76dkXsP8WlHY7ZfRgYfeatsujeV7N3qbIc/R2yGLC/khddNibMW6yeljqQ425AIsarjOXjw/h
vGWNBT7E4nuQXbH0+vFKQfcOUwx7h79jSPlukZrY+iVkhMA17oaT0WCYW9zDfmqj4Cz30reOjuEs
dD6tnjjUq+WWj34TGiGGwGAyllm9q9F5UGCPkm3FUc27+Xdk0U1PQyygwPB3S0mf7+nJBmAZnRWC
yh9RUSQWeA2zuFnjR25vTZssTDuDt3fMaOsFDKYP01DQU0ooVKOsmmOE4+GfMBwaDJWXJNScXQ83
lU27WHMn5SSv4R0wLG6ubX+8QcNGJhJQd5i7s0Rltmx9Eyk38wDkmHaNsI01UIGr2WvfZuEzSifN
9Sye60Kn+zXGOCVj7ceO2t9eDYuiYrT+8SCyZNek6FZZm6TvNit9aSiNYQqv2Gi5xPJa5xKqmDqH
/kVHwFhxyodfg9XiehgOeguDSLYz3OsCI4SRTJvU8PkcAdhNESKfyP6z6lJWh2GcneUAxGs5ihY5
R9/yKzTuCiYjuWCmxXN7fq10N+d2jBev6c16h1b2XPqTapaAfG1191AYN8PW3tPAfNZFDKRt/mi8
me7xCMskEyNaXDYIlspiGZv4kMEEOwtHhBk+p8jColz0lJvmatHpubfqS1SIWolyqOwFiwBgO7fP
KLwUgOdm3Kqx7oprlZiANGrosIiaF6hP7oMAwCTmxt7VcD0ZPk63VU0ePCuube7tYLJNS4yV8xqA
zdEuZLOWdlxuSqZamAQNVzW0lyundT8Xa79q/I2kz2gDVfRlGqJLYlpfWYpeCOHbptCg47ZM1Lhm
Fey1xF0WUPCLWtPQjdmIT9NAXyRdvNU9NAPF/MrUo3NqtAg/AZXn2BBH38NDNzrOvHDruqaw59EN
2gwLF71jr9vN0vayr7ZCzTF6eaJAmNc++lWYLVdAWdir0US2XvRU9vWNpw9rXdCBkzBIcJ0dO90a
4IZVtFg3/m2k+QbYBdOxpXnyKhQRGYJF0tQCEWzlkmxKs2QB7Ji8HSo9HepFhAZiZpmsemMf5c6w
aPg4F0DT/yKQ30PnX0VcWgurv4yh98Vk47icLIsj67QL252SrZjUHTugupJYbE+KXeybzPdFlAmB
iia4I1exzRpNB++i1IP7bHvlypuci+uOSPrgqwtO2LTvnQ3g+d/k4T+G7rWfexbewDR2uaFDk+8G
xhugHBjeiwv3iNwFnqxcGEvf5eNM8+G5zXOxY6eZu3i7WnS/iykH7ONj+2Mqm0atsmYYRWkXwbYt
ddtbRhFXDGZbGhvN0d0AmtWWfkJkASHk7MLgX4E/3WQMAy9NB2ax7G9aEg+rMVD/YuTtrFK+1k6K
+pKJaCahCoyFtr/2cXUvtDHjHM7j5RxrBNlisLfC4Fwh1uDWXSaHeVALPYDKCiGU44bRUjNY1a2S
39tHEaNzI+RmkR/apvmJOsQDdj042xaw8arVwGlWjX1qSEbgZbX3ZD2zBb9Bwck6Y1gsxBX2zLBq
3Ij+tuiPnWuLWeq/m6bRl1jYtg78ZiSnCm5GB6VjJN4KtfrZInYTNJY+jIbGONNPZumbpo1fdDTZ
K8l+nl9yUDcaojLarJZGBxasCtaJM7xqIkVNPnDhk3VhIxTPfwDdr5POuqlGSbrh1oaRnPup+4L4
BK7JoLsizYqlHmfZIhME6X4W/+Q4PQtRtYsEpHeQ4hZtgyFd5pOKdGw4Z3WcbYjktWVL42zTcJ+0
GWqYe9pANdxc2ZQuYZ2kC8U9MFPGSmPWOJLQWS7fyfmOuwSwxKK6yTnrd3Nu+UxRP/Oz3Oqwr5fW
RIyizLSl2V6Jn4EFuR4jlO1zTTUzO8BpdVFa1F3XLsvKB78MGK6HA1hAVVwV5qqR2jfyDeCgc/nZ
A4qmc4le1y4VzI7g5PRdlDYQ2avuI42BjLgVeyUQCmDV67UQTXXy652rVeZaKyBTOqO4ebmNz5gR
+QTNddN7P3UjfwI2ARSskjNEPPR3IL1pD4h/sUGiaNwMq6QjtmZEjpSq1khyqGAWdwIm8YYuXqLu
KB03o6nfvUqQ0Y3aj7lk9W6q2l+4xmnSdIrPXoLUVl4DhleWKZhIs9O/M3af04QYsot5IMd9qEYU
gJWwuQqYZMRRTVjjpd3CwM0YJq2iynfgOGXzHlQIxsLqqemJpUQu+pXReH+n5yHRX3IqDvB/+o10
qnJlhuZx3oiukVvR+uE6QIpdlv3AmMLIEXBxGbZcQpE5iavrjNmSSWd6GAZ3ZpiHdU9Mw3s1QYDO
/ZPfcc1DgyXeZFOAf6TyFpVd3/KBlpm0y1E4QcbfSs+4lK6+b7w8P4ed768989D2BOFdc81teyUM
ymRRONM53Mtlh9Uo76tbZcT+Gc/yho7WZWgm+6TvMMMDIzIKNibhzC6x8LadY7XL7C+T1ABz2pDt
tdA2wVza28Qsr11OmWZM4YmiE9rxc5F5N7Rzz9vruJSIhepxkxmKBNDb8TbxJAlWw+JqRva1Kvx0
z9gly2wXHxLw3buSqa+sItmakDSsDV2uhUmRyjQPecTNLqxBVMbfE8qO9dgCWXCxhxtcCl+9n1ir
odN0jFTdsI1UbDxGollFAEU+3RGUQatF32lQvrZZnb0njZQ0usvxlKuHx8vGxeyhviPKBYXdJLcO
GCzZus86SZ6p3+paBXQrsfSt7dcOdlxHXxbgDrbRaDpPj/f0wv4GPUDp1knhesKTptMbAcbRa2ae
1vbE7StZBtKhEtLEpr0ecvdaQHFdtiMNmoFeOVdLh94qk32hDeNLpR7KDPY3G5bjNKWnkoEl6s3h
fx5gM6VHh9Zmw9LeM8YvA2l+GDYngQgxgT5eRnWK+RsrIYrAsqEg1llvBZ9YV03BB5MG8QYGbLEM
8GOhNWPQmy7L/ogBpAdDzjO31rwK/0hYrRFwoA6aMEOkHZKC3B/27G9g006tSRclz9JuxoxA+LbC
RXvH+45iWCC5JaGJKtKa7/7kRDu0EO2WBk7rPRytTe7VxsqjV5cNjhhvZmclG1nNG1vPA5C2QXTv
Urqw9WAYv2NazDR3WkxuUV4DSdHRyrd1MjrPow8HvjM6Ywd4+Bp3XrLms0r2lSbaM0KodDN0YbCo
pPj0JcV2aej+foZC1qAXxjUwG5fZxrBbD3W+I023lGacEpBxpsVla53cJOfO5U2Ced1YX0ejW743
OZhvd+WGcufVXc/tVHCb7sf86HkjyLpefxm18aJUN08yLm4DgLaXCpGKpnn6q91VvyTCyyfdSBom
04rF1UF1Z2CKMH+SkSsFsliQ4wFFacFBmFZsmLsVOG3vYPbAymw5ZuepYfW0y2cwFJjdBWIi2G/+
W+vVp9DFwkATpb5t4hzddogWTHOa8p25F2cq9atZsSvzR//W+NeszcSLLP96TeTtG73QGRMP5n8P
gbTPUoSfsQ2zJwGkNieyPIfqVZ5n5d6LZmqGBsUtwxRizRWhn9np5QsnlMY99hgUBUN+y8JM3oPu
2UuH6T3Jv4aQzEFi1hWqlZCWK9GdSUw86Vk4nBtKxey3jOI1nkNDNRO2v032WKQTVGlIGzZN1nw6
VuYfRz7sa5kAmIbretAbRNF1LaaDkHXM+AWOijwym6cE0gWhlR7vqI70q7lr5rPdzB5WL8LJcDDn
c90P9rGJ2ZbzQz1HMTMKUZj+qj1yzm4krQvtuskukLW2n+qCQnM8OAs7mbWL5LQ5ikk3127seAhT
q0PpYeF28u8gcU4l0tC/velc6WPT/6Rl/iLHyGMmxLtLhxkm7rlf7lDKXyw63+SE5y8HDDfSPsv7
HIfvzG1JCZBRW7PJq+OlPZrQWOLkV0BmzAzc6q2SFmWMyvhEuscoYsQo7DmcQF6bM/t7WMLWF2TC
dBm1Ehp5KobbWKfsalr0Pwl8x8UA25KAEbqCZo/Rqe1bIBf50G6mMbDXpiX6Q6XP+pNeRehPHRLy
iZ8AhZrFTSuS9I7ow9nSMxlQStbI1e5FZ0S7IkwkSogGAzA7Fow7U3wT8mgZ0jwWtK0NIh1fEqLL
Z68gmlDsblgd7YYSudzOxTTwW3rNbrSJL9kOuBeL/Nchc7Nmy1ib/hwkuF3aqglfRtt/SRJcdEkt
jMPkz+Wb8EuX4Ln3d4+XzYB9grC03lrQlNaN6YYr2DAYU62kao+40NqjiR3xaKaRx2Whb/3c1s9O
GRvnLGTwR5JIbuZWnoVrdeMi6uthN0/VK61xmLNF/1mSRFxFo2Yq9Cfy284jMeCCjMdICFDY771r
2OBRtNKnyYydeyDH8ObVyRtJmfsUxfWldu3gKc3y9VgE0VvoA1kMhl3c+WfHTuI/qvHWAAjZxVJN
r0mXDEbXrCz+jm1YOUzRxKWw12jLmvM8zt4WkypHXxubpz6LoI0H7AAH3xXvYh7EMrQ6/eCSYnsv
JFv6lLIFyw9BZbpifPgzG8f5ByA4u7XwBwMgurWyTe9Mx6yHyftqodyDbUxPfF7pxWgkovZMP+LC
1iDwYVtti/yUNVaxEpCRjmQm0aVphoZgvWJsMLZeS0N7C5KCzZ3vOAtzZr+i63p/Roa1GTuci2nt
9bdhDA9aM82nrBJEjzGGx9ZtWJ5C47mMI+dqs6ZfqUiLq0ijet2F7TmiLlCWNCTIwnoDbmzQ9P4s
mrknPnKdtTlW3ZrZ9pn5M7iKup8bxzrP3DVHxVtXSIKfBXMJsTdHTyUopHg2TVhXxrwO4nF+zUJB
ZBdWFzyU89ng3nHKZpSNjj5kzynFDjlF+dEaqLxNdRzvgxLtZpkh8ZroDdVtUBvVXBz/91BJrzia
icSOgv8Rr25dnn28cYTIQ7ptSr0krGq5QAwagF328SD2OencGTNtUWZv6ajpK62Oro2K+wSDpBA5
5HpoMvbORXETwBIXoR5WGxH6G7cg2GvZE1/KVF8QpzvXKWz0p35KDjR0lYepn8XJH9e9+ofduKwo
XPJMz4ISN2Di75ss2AJMDo9MImkHg3bBf88e75XhhCsp1Qim1Rdm9aDDNaApsvo0XavYoNSiObAr
EqwKuugOMLiN5TiwxnXVyG5LfWXW7MXg+fqhdN3G2Bfwp2jjQglGXTI5BZpj0M0uyYnKObn4JJa8
WIKxqi9+E8oPXSbZLvWEvtYt2LUcmGnn9xYZwLAaVybka3rl4umKhbfAbyTgmdlme0xt7aUbRyac
nKzdmhU925pRktUo2xPp5wZrycgz8MLLPoz0Ve+43vHx4Fo2nYtmmi1NUXtPAGkJmfF8bkSmuU+6
eq/V+xeHRATW3BnTk+9dpZMhtA+yfm+VrrihnlzUpA6vvr506ac8+dK/WmlsbMaJsCxM9fQpj+r4
5EDbl3aZPrWIsTN26dc+ybdF4h0cORenRETDGnPaxEnCMCSDs+OmbjW2AIVPjNz37NytJFsXeinP
uRnU3GxZiijdauz3cjwQmV//ypSUoC5Iyrth6BxjYbl3yp6LjK0vpyTTqnPpuIcA2u7BtJvvvNTo
U8KvSHkA6cl5nJZjIeqL0Ez2C3EbLzqlV2KYOV4XZrUf9FT8FRV5gcQv25sNokozoKY0TtTvkTnC
BSmYmYduGh9jd37qmCJmqDnE/WRCwLBJOR9DzwzPQxwBJyK5uu4H6R8mYPHbTIedJRpvWnQW9Sih
Dz4MI8+CEWAEoMEQ6USCZiCjn3bzSIYhttpdQzJ9a4SFpL86S0+GcLZzaUWXwMJbmDYxOWTD3c9o
U+3Onp49i5qB00Ano/fsrgkXaS/Aemn3cGbT4dnSjVPn42NOgd0ue1ClW6e1fjpz3EN2zrYG1/WC
RpPsmgn3Y+AMKHbMuI4Hl9hvYU2RhWKS/RpBELI4hW9tb2EQQT5NvfmYRhaWGxNLkQ3Y6yE4zTNu
NfjGvD3nxIImQPHm6O4u8Mxp1cyi3kg96Ez2sIG2Qtg7LMw2D45+GhbX2qmLK7fxaZOl9A0lzbPv
NXDoaRUnw1G0b+gEGrB21Xj83wNRHE3NnhauZUFWP07s7pSXsj89ntkDgxWRA0YLlxdf7uNZXjTm
VgbpcFTg77pk9q+l5dCjFPe7CHc0gEgqIb0Fjm9AvovvK1qG9FO+E+e8BJFNN7LGna+sA3NjBHPG
EkNRbOkQD6yMMtIujwcu+aNn27ip1Vs9Ca/DGJvPXTzmN5abE1oV/6g3FiKp2Gi3sTP+8t142MF1
QWxIlW6LSCY7RUG81TRfbskc6KCnU+8O1/S9T4AP6lU2rB/yAhFSd/C7RJKTc5mLdBgJqXNqhZ0+
QRntoull7tqTGKtv0xqMK2ZUZ0DObZOMuUk3W5lZJk65sl1obBmiJOROyBBmPRgR53eMkEtdpq1h
kwMEG7Ap8xaURZJoO21Mvjtdr8iTeLcw9BzADH+kVvlHkVU9+bjoiKI0veqlxqkUT98y7O5N5HZv
o89vGnL87gXVukXvZKSPjPSSofa6DOyRiWf7/owyRjfCb2CKQIXhqzMNbHB84P3KM/uyiu60qNsW
8DKObWAZCy9iOCN1wAshk5iVUWK+NCUtCdG0dtraRKAQOR8kGvFJ93awFXR0d1Ux7CKXjKpnxdkS
7dK8q8zgB1HJwbaoAhAov6snoa6Vmw53OjvLMp2YNgfvmE/AKY0R0f2YE2ZG4SWeImr4mVn+e2ao
noTSwnTCYgBOOwlFvxYjho5anXislOQkfHl5vHo8NDG6I7qAJ1JKWXj73xcqIpuF0cftrvbaeJ0q
Q88kDPMlkuPKGS3/9nhllW270qs23T5e+iOakGrS/8JvDZ70GNlu0cG1AjGYBnH1kTmhyZWgBFHq
ZRUxtKQN9c1onPLMZMRlyJN74hvDHzl0n6KzgtemFONWS2prRyIleuG2TjtOXYXbKSRtQVmhsqeZ
PVLa3aJ5ML96l/2N45trz8Jq2Vd9ecFlySmmpfnJnwt7A/YxmVy2iZVwLzmdtcswbsJLMurafkxZ
um0wYKsyo8UcXAmjpDnBlnS4r0zYEtj5MRTjULIkFyoWphWNx7CINl1r6yeNnDuZzoY7o5jKe+q0
dIRFYwg6ytgFu0nTpi3d+d9ZWs4kyCNv+djfQ/tOX0Paj0q/OxjxRLTKvS3fzQOTPsMc3ASlDJJP
ACKH2ThGw+SvYYRFLHuEXuNoZ0dbxV+PZ4/35r46BCE9domVOpuoprjkJOCtjbBkTZ+PMUUccxFw
yP2eGEibZHiNuDdwynjjlqpbkslp2GWz5V+CtLRe0Hlu5jySN8pg5ssA33s1hIULKl0bb2Edm+Ey
aeF14iuZT5MzwsB13Xidq9ncqHeJGdUXbMv2N71hfga62x98mQ4H/GQDo1W8fDzL8MaufDZ+SzkL
6zKywpw40ksC5L2bz84BBAnN9AoZ/3gWTqTcqs6mDMxbcUiGm3KqvhETVktyx9Y+Z5dXDkfDu6Rz
2Fxp8miuj2dT1Ou7vrOpaNU4MBLnWNiJcc79lNZbAf+VfF6G6Qg94HNZwQlNSHUtIFX3z2OSX5zA
c661SCDeUEArGY6lbOKus6Scr7U/tceh1qGIj9GZ8mk/18jA2Qpv+4j5CFP5wzyDVOrcJc9hTIuZ
5gFatIwqvkU5Zj+PDDlMn2lc+WldrHo5YHPMqAH20EO5AxCy2Oa49LqmP7dpbF485arUGZ0w8/ol
UQ/EjpDG6GdgP5YC3Nb9lVEzAT9aE7MLnXlNoIqdalr1ICCwMDqtXAnP7L4kvgE6/ySAsnik/J/0
0ZlRJm0L3QHfvV17bxzbdmuUWbaGTurRHSBdmu+1ef34amoAiC3I6q6cqd6Ghik/EhI5WB20+OK2
xvQW9ECHtVJ+gKLHOOjSuseEYQoN++ZKQz75xMeEPiR9MmJBp4s3dqczO22X7tkr+4Is1duE4HY1
yLk60ZufXlNDJZELaX+WIeo3EH9pmnG3Ldr6OU2s6FjZ8kdm6R/SjBKBKBDDchyra2VY6IH0jtFk
7vjXJKfPhixGAizI97eVEohNHTocB/kb1XR/3TFLc+cGCX48bBK6smr3nkns8tnemmT+x0yY3Ku6
lOTRlP5hSJ3hr1GKFz/Hz9NNBaJGjuQSj5NcI0LQWtRer5FOJW5MIb/O6cg+IBgPTRr+JwDJVCjS
1OUE4QlLhvYcggBhwHtqL4HeT180kFDxnk5pb5MlVzjgjOV/JUzXXcJdni7zgPymMsUti6mK0/12
ji0RbfuZb9CzztmWjOYsnKqaPgx2eTS8xvhmbVcse3PQ70lobGSe+c9ihN6XWigSErozXi22VmZb
j9vc7ClchznixrQJfXIbpbOCv8qIv6yDnWskv8PChmo8e+nnHDBSDnn+WiGQIlr15KtWRO+5a0yE
/X29Cwdv2rDZtS7/ntk9gWFgXvj5OOMbob3LLB5XcxUOe7wS2rtfMdDhYNieQrpR6EYqDu1M86Rr
Q+l06ui5rivn5hkf6WBGz493Cu+LzlnjJCtG9oK8uqEEKJnPd8tb7/kUs2PN2jy+ELU2jKSgzfbO
nIRPwSHqwxSkvs4Z0iBirQ15zAINBlFrj0/JLORC0Ma7dylWPjELwIXVzwGZMr9btrQ7/ZnMI95g
n0bdCPms3rHpd0JUDe7MHIgHo1OX9hWevXzqZfxFUqNYuBpp73pkQ9LI0d7rYVG/5dpexN10rJx4
1xTMoJF8Djrn0iKrPko6xNYpB+k+Dm90XT3FXjF/D1T7sJpDVGhovZ2jBpF4aprnwLaRPnZOvEkc
GB4BXhbNF9veqqj0ydJfzSiN7nYcvJaD7l4b0xzvpQPWNjHKV+AOdMVr9r7u4p9SROmXkRfqtKIG
3udUu00ycTlTLLvc0SPWtE/K3WenqcUTDUAETqH5jZG33XVBNm0iHUKbThcOBRqCLPoR3UVj1Lq9
yEmTW9NHdbecZQI9nFtV5SGNTD/8QIRPJm2YTWc0L20Jy7yONHdvuvPr6BjWBewMNqeEEXf0A+aK
Dn8bmLNDDlxyexKRJTeBxcvHe4+HDlLRRptdrJpBv6wQavmrQvTddnRltkECGK1o3SmOjxxxZnj0
ASRJvVF1HIo68xP1kPTQzbs+ER8YsvxFR4sDHTt+shtHhyRMudcrO3hDqGg9JaAwZGW+BrM5IIkP
fyQa6Dj3UFKUzlr9V9uGe4YmFL1wkcQbz+601eOlHE1sXfkQboizjGtBV1ZSUsDoAiimjwfvZbQk
OoskQo6RCvuFEky7roWOZGcW9NBMM2NGMwV/1FxPVUrNBEDiQmSkLjKbkKgkk76w4mGh90yH4Rlk
WpMWkssQQv6xEtojR4ZMB+3sI20BcjZDIfFy6zgl2gsi7sBuiqsvCdhSNhSbmUsBrglV1RQIkxmM
wZqOfj4ftPMvcdO568Yn1OyBxr7AGfJIWvvpSy/s8uJ37Xtj/tZ1Z0CD0fonnXrVnj0U7tk8ozPa
jwTawgCAucLcA7U6AgBt2Kr8N1hwiaXONLRlBVtvLfvuyyYkuxe1+z616O9js/Y1Tfaz3ap6oCVo
y5WYdTrbIx9MQvRaps26owXs5sAeB1LsImiZqL5rKB11vaUHoKifTfXgJeCBGHTOttxk1Gxra5+K
Lgl2DKpqS21k8zlEkcvgVWDtGm/XJSM9hH48PBFpeWxADPd5msybX/v+oSKFA2KgzAMy/N0IKqdq
l4+vPN4bBrmIBWD0fIqCy+MhtimGs2AAYCJX1InL/x6GJGGRGAlRa7nKHAMZ3DAx3jebqzjI2zfm
nI0zqzp7Z/V+UlOvypPK+PdtdYpZz66jOyLy7FyZifefb2vDdmUIMz5kmhh3oe6hO63oqMgsd9h3
dNM8dz2mhq5moF+9GoPWfE7hyq3qyvTXzeM71EMZQYoLAfHOTEKta10fD5P3839EndlynErXbZ+I
CCCBhFua6kulXpZuCFu26CHpm6f/R+3vRJwbx7a3QipVQbKaMef8X/n7vz+rHC0ecG7CZOazUKXF
7+x8QkTr19pujKudM8fVQRaQoKZ7zif3vXImunWdX6wkqjjGV4MQOs3eC1w2/MG6tbHj/qrrLD4K
1W9hc/8r0d5U+/S+D1rami/aVp2lhTLR0NW0d3X0oZUVHxI43L3SXPsx5fMKUsUWtlrVDdBl/dnc
LNRbt/xeXPG22fVNG+bxjMuSeFs2mMJe1SPd5CTeKpcxiL7a/LUy8Zps7f/3fw3DoFxfmn+xXpuX
xGvqixLRf39Z2sW8aHNtjeQ8wgLapZnuxKzfN1wWFoAZEQJZQzw6mXsRxT3PERKtjuRZ/f+5DZGS
fpF5tHOmaqJu5CSrx9G4bZv3rngunRJlGzeJ2+Ttv//a+pNe9/HDf//SxiwJMdS+mDhSXZXttruV
s9K3h8m5LoYsj9T6j6TuFFfu6uLa/veH5Xrn1EDPxT93MXZDzTya17mOYMPJNXKUGyGGdc9xb9rs
OHEsQxCIOnMqtlspjfHgoH+LSH09UyCRkzq1415xur9oZdZyXZjPHVH0SooCCtHVoiS+qYkMxiSp
AYll89ChrI1iGnafHE1kUYMe6qJAdYYcH5Atfmzuf3x09i9sq6m2e6EF+aTanY7C6LKay6HREfwu
L4RLiaAc8GGgYl5vS7LN56mvLpJMjnOT0ToZtKVCr8MypsGyjHtLVW1Qqsw9UqPInrZ8GU8d6zKV
9+NtpkRaC5Nzl/gSzTa0kARpOyoJ/wy0svP2s6SF99zU2I39vbEaHGpGZV7WyahuUCbGRR9sHJxb
DacPIBz3xbknEdhXUQ79I9fsi01jcWSnjB6j/MnxydPm8sEkqeeaJd3D2rM8SVKsDVbvj07iwu6e
GLKDVM8et7EMtJUVs253H5K260gynl9PwCkTq8R3zx3KKNV5RbnW7eYOqz6L+Jhgi5sO9q4dT80k
7WcWn8fMAneYJdurpnqWUs5vXvUy1sa9GsxgjI3HTrklKuQ4pRwen3WMVHHOsnCTSuZPYVDbzJ2+
8mwxyt1Y4RevV16zwwU5xklA2k+w7TTONLxFmSDKXCqWOHbWRe5qZKGZ3wdcFDulORMsn39U5vZY
bPT8iiRFHzzXr0k0hX3WRYCHC9nklpUFsyLXYqkpYle+KsnpgC2rb31MBIewzSvcCy2cjtVru5Xd
pVqMsPW0+eRhcOSX9O47lXt3yAyPvh4YwoPGkb2FCifXHtpRDoGSOm1oMr/alrbvquGpH4qzO1sX
jC/m3Yrxlz5MPdhq8quWXCBrTbNakBopt5oSZ7q3DvmtXp4nhkuAN8qAWHI2wJDkzSrnNxbz2RGD
5C/6qsRpyl3V8wF3CTNskmsytFL1HBQZCCEhYZhYbziM/M7bav60QFK9KSNO1uJT61aYvlQwg9LJ
qAo7rcLZDNLIGskFVo7lS8Jbo9iCrjM09dxXgvPI6aLSLn4z8WHHMbwo3BKCmWoyXNNEhV7lKAza
jCtSbJeo6qH1ZTwj1O5e8GMyw0YHM4KG5yRYUDxYpdhvZgKJnt5He+6WsazLAW7w8645mYKSex2I
xw3cbKjDAhc4UbcftmfYDDmhdrG737Egvw5ke1CtgKKRM7FrV28AT89fDZu7CPHR0ShEwaRlY4rT
2Wc1/2bex8+ysuVmE+SWA0dw4ld7E9oiIKXQhD4zf8+wuJFMXOaNrXV/k15NdhQEgTAXnsVyjzcF
PIzZYg2j8UVczhywgDsKyNpAU1LuWA5GQz0cMu13nE4XgOX8ZFunMWU81O4WvpMvvVkd8jEl2EX8
k1tcApE1KTtnvxsp2AcpREhmiAymrsoB1RSN+0TZBaH0MGnD27rUTtSzavBXNTRBbmXIMWM01jFW
eyzA35VZ9kfTs19kqd5gRZ/ICaIJTMdwdDE98tTBuv8Ih663WUGGS4I2+Lz7HKTvszed+ZyzxqFp
54u6ydxnsS8rEEWGhXSuQSaNj37mpq2R4qwgg6EUdI9GbL4R69TvNVe6VG6flDvGXj1I8uT3vUO1
lac7OAngF1K9I7Iwh5CIs0NdzV1gbDwE6xKun2w/1iaczUmWBFVR3V24Pd5u7IVnBoQhJ8Xk/yQG
Ke1e2ZWkVqi9PWd/2rg9svU6rUo7kMCO9jFuH1SP1EHqHHPIEoGc+wvU8U4siblf1vaWI5j0dctO
L2U+nAjdBRLMBhZqAMTQEvcaIHnKTcvaw/wYTq/2lpE5fl8N+VEKLvspt/aN6FhYocUGqx5UvJ5b
6C7f0CVsqz7vYmtBTj6Ia5EJcFdXf7O6X0PVYl1W2KxBpvYB4IyN4sIiMt+SUJfJTbAxJ6FTnGou
jElMKzKJgieZnCSLMBDWDmlWDWqy67pAv7/cuvE8jiDI+jnOCGJQ10R4u2XLjIDk5F/F1KO9s+Dg
snY6JlyFIzQz0RYl7v9b9dyt2peynKterM7V7aH/GpZP/mzPr+gdBsJm/9CB9Ie+2ho/LevsqWTX
iSc4Q1CeOK2FSWMftzvPmM7k8RxrikVACF64MC0dLoKTlL6MFQuLPutvV7M99iY0wCuykc10eHvN
oj1MSj1o0KoBnHsSAv/+Nqw1Mrbi2ZTNW0J64ql1nUvXd1f2fFeLzdbRWIxPpxNEM1BLDzXLgbWq
Lz2nfR4nuO2wR50GcNxyIIVckce7myCWQy+fk5B8F5L2fnfec9LGbkg/QMhS5Wi71dNeY1vBHHoH
cr4K7sWkP5YZvuPVjGcrpXQsN2YbYvyYZthOySpYibI+Ww7MazlnQcsjStsKtu1Ds5e4bJVrf6OO
3Q9mA7Zxl7OvLS8BHMufG2xTHLdjgrDR1oBi6kOPOGDo/7XW3Yy9O9XecgatYoeFr4Oi+5Ob95qu
8qUtnB77kuI4IefTqu0lHV2b7NPuOCZ5qDh5N8fPuu1RLuidtmdt20z0Sd51c5yf3IxhlkxEMYNm
d0EHJyz3TCdgMPKV5XdaWvgw6RNlUpscmsJrQvLdfQVCe7b/rRuTSyVbxmKGfRC680ye379ZyuYE
zPWIQKqKxpiEQr440865N6cvfPDFNmKaMoyfiyUAyzBdSbzat0X+ZnQL22hOQoB+FcWCpVJuv64L
Rn+enEIseRgGcI/kLo/nxUqzcCA1050vKJb20NUbTCC1oTd4r0k1/Z1Zw/ju8FfrxXrSiDlJzCI7
NA5WTflGMBLu+WX5mXn9ycyZoZnjuwmJ6S9r/tb3ENKjst4LfLWD5Mc102jFd4a65pIyP5zq6VqY
w0F4nRuOJrqRqmDm0dIZ4Gf5R+u63TCr21hu90yuw9brYbG4vwC1F3+humaRHvT4pDJwqq1rSUXc
pJ6JzQjzZB3BCXH0nHN10Q4PjX3wuji7daek1T4nOtrAaOToZxu5I2r8KrRUsgJT2oOdlt1xVvFH
uySSSOqujEqzo2UUCeuSRaPM6VIYr/GQCSHO9f/ifoctzPNBhVaq1ahiPOHHi3bZ9KYJpq0vd4T6
kqeZe3I/6PEAsp1c9OrOCK9LoBb9RraE1fLYeltH40fETBxk8Wzb3ldm4/jWl9VDSUAmxxTZBbo8
sS1vjtWgd2cvxxgh14a9lc3efsX264GrnUg3waAYdn6aGQuTqMWmdY3JENngQxs3td4nHnReMT95
XomIiwyQujkttUHibGM+dV3ya3IXwg86lYWg2Gh89dyJshFjx8SYD2rp/ozW3cHYTLgM09J3iuXP
1jVp4A4kCef0bwbavrXoXmhHxS7JJOlqyFC01lijlK30wFAyUqP3qN8D1LSCZtxlnlr0tj+uCJV5
B66ewzKwNrmit4axNHnq8L6tjznytF+s2dvx0aEU0fzZxFoJ8ZvyraTedzqodpWjJqk1vB/4XxaI
7KXj+wC4sLLNf02O8yxJNGwFqZsqZuSQOUArw3bWZMurUPMjEOTHZJ10l8tZbNsvV7jg8XZ2qnHA
69zmeXaLk11bOHIIJne2Ne7shfyquGBXDbPK89m1jlyozx5G4OQxkD+alnsikJyTTgDfZG3GzqXz
4URtz5pOmz7orb/YCISGEwCOE5IslTPOKR44H0aOMksLpioD+cYpwNXtgyq7fcZakJWbr1dbBZDi
fNsyZ5+SGke9nt6x1995S/yrpXCsPfzQGs4R13hzYi5FscgA4hjZe6pHa9P8Wkv3CicdVbaLzURi
pqfEotlK3GCR+mGW+Y3kz9fBrhY0hfaHUNNhbY2HVAwfGa0Lz1T9sObDriz3lVa+GwZB66BZBsHt
4N5ArnMttsBQiUVL6DZ+7io6BOgrBpPdjhSnf5NbndaUoa22rNGKC2bV/SgvOTrZVESiy2+LN3zq
lV7CFf9hKY6MgYIvgpdBc6+j6Mc0InfvDHdd3kYTU+rcV6nWHfJYixDxMc5KyLgqvfhNF6l3xMw8
CRpjicRqkRFqDtSWvRforpjvtP69Dco/PT3+TSjObek9d18v6WvioNNuEPcNWxla5nfZtSwAV1xF
eDvqCFDP52G0oM8tS32K5jiZD/mpXlb9XIt65COdQIYoVjzUuL2r/VolcjVwwf0QW1lkLHIKFqSQ
uLHUH7VpvfVJjPc5Q6HURb1jGa+bxDVZdkSDdAV+K9WLFieUr1V9TOLkYugb862F3aGldtyzNbPq
DecuMnw5mdMILUY7jB80QB/ubC5hoqyjI42nxRCPQ2G7dxXR3tNQZTT1K+CNi4aqOetTw6pj3Sdl
y4R0pfmTtfu8bt4e0vaQpSQNdbx3iTs8uqV20WR6y3DYdZL4g24Cpfhw5/SxbnQUB1aBcjozWzZB
pbqMIm0iMKsuaFBrzutdZ+D2EI7Jg9ESuSdUpyL64MBbDPgFh/HToHYlk6TDEN91QoJziChk3zXz
9DVLcBDZxpssUa/28TAcDQaZUY9fegjp5J1MvcKNqa5uMv1n2JqIMkPvD6a9LEfyuZ0QA4xTy2zw
Jfbcd/jok7m28xXzI+sOSM3AcsY5n3DmSVTMqEKsgbvox4pDn9kEip+/crZcn47iu26Ho9mICzHW
aitTv+r0ARTlwGgUvrlg2GrMCHSJPg+yvi7OXOsMpt8Gfspp2ZKrbmBn4lLNVusvwYgPpxoeFCa+
Wvyw6Ysb7i5P8261Vr7wePllqvWZ/iUSGJBh6/KYcHENtXjyELpQclQ0SOzXDMME3hD6dxnbV3wE
H3T7WrqHjMwscl8qbPBTHkX9j9GvGKgUHzx6OYeG4pJBAPSjtksnC+d37A2MoQ35jp8q+Y3C/lVl
6pWEyFfNNPEycnNwp5G4IYprnummwTZUp/FdvKOX4T8PsqXiBZGVWw9+/Valqbc3XZdjRJCSrel+
QTMLy2FwbBmvridYiwwYaKIOoxjsfKQHoA92vtAJfZXZXTbTYEYr25l8y5hyedWQrYichJDEXPnB
xbAze6GoGua9pk89SiS3h92lq+XioqBP1T+XeWCgNe7ehJ3ivCcZo5Qtx1jPurVGAGeYjvWgN+9J
mX8OuvutoAuBb9fI3EDsYWUe62J2UTQMCQep/litkdeGy2CPYRy7OZIYbM9sbzvigr8xDkHsva7f
arqzRcP2ayxRQmX2KWFpcMYnQU35BDRizv64fJkTHJoazSxqO7apBI6Hg8jT0DOxMqViRXDur57p
XNgvVUHLFMyvnESEg14EuZg40wZyUxcdHqzqFvRi5bPRdfKAN7gPD5tGrSg+4LRf+c61f5fYQZts
zMirYYe2+aUdvY+0RcFmj/pET4C8sNCtZFfM/zLJ2gdohP6JAnSYrShvkPb9x20gFW9kge8AiqsJ
O86QKfR67zWKMv1QW2cHeW4lQSHeqLxM30vlk51WaeDZDPp7AFxCi9YDnCnUkom5kqRCmlexQ1pv
hEsZv7slrRtyokomT8CMv0jPZP4nmdtIjqnUtBy/iL/QoF1W1PH+JLMVNbx+JfH7Tdp5NKfycE8g
hYu2TonXTaHJBr6TdRYUOqjXdp9cbRC0Xce4RBMOvfr0UmesN3FWav3DbhYKTdvc7kSGBj7dSKla
WVKXjn3UEOXs8jZGmZMNXZR27kQnpb702Zyiaq6erVhEaWMuT95mPlgUoH78kBSsDBF/cStpn7Hs
5S7rzXeT6VskQdZjjeqVrpoYYyE7FFFO2PN4t6ZtDYdUO3v6wqaVBXOfLcM+qW2qREhWcLQ5KBuc
TlSTRU5snqzBwPwFhh3lE/Jt0WwvZj+9Uuxw1pDKzlyHEdDiBJpV0id3XU9yMDrt3CHqZ8h/2g3A
xFvVQcXqyzAHGZYF2J7pth96k58L3pJAH5OjGuSZ1datHtFvuQyvSvzL/jsdxsVhziobyHDvuerL
9+WzGX5kWTrA0fU7riodbzLBXo5TKcAkXmXM+5IAirCeNJbAwc3Cm5lqenddbz9PyCQeMS3AE8Nr
v0pb7aEgLha5SINReCct5dk+VzVtFKEnPNB2GlXgrq8R72XZx8jmK7w3CE6D2AYE5qHR7tkl8UfS
iAhHIpx9XYXJwyY+dK1c/a0FZ7CeR3Tq/gi/E7DwvrpdymzJ3rnVPGOa3ekg372PH8gxXlbmXIbg
VWUV48v5msFZXQuL1rYzUC2590R7035qrS6P9OZgKPEn8fKbIor7oTe3c7IhcBq6DeLFQ0g0cLoU
2sIyOM2euMzIn8GsidNiLTDjmJlCPKVVRYYfBNmVs7GGncVebKLbr7YHC07vZXOXb5dp4G8jJnLZ
yR5wTsQ5ZkzN3ewldGGzdwAsvE7FVIf6qldP7Yzu2kuwk+Cpfop7MYdd39e71tu2ozmm2XleuLD0
0XqtIdJDwSV4STP6vA1NDEL6AF0Ga1CteYXkooKotPe0JeVQM9cxTLFOuAhbizr6nw8scfaFZsfR
UETm5Jo717W/88ayb+lXKxBU9hl1kJysUEieyXmdcwOmkMeu5+y2Ov432p72IAiKoOY2+mddIyAI
V7qLWWfGm4WEP6RJ/DJULnadnVPQdcl7V5pBHTs9ce5z9VAwuAlZvpSXQuGUVqJTCjUdfRYO1L5+
b+nnxOwuW+Y+bnU5B6Kp5NHRc8pFpgQxrE4oDMd8T7v1BICU/dGU0QZlAWczyO7BLttoQ74vQEL8
xqht3wAer5v5NcnUG0KM6shm7dToW3XURIUj2BotYnorXWVQNsMM1M0nNg24wcuMlneufxr47jK1
nuO1eFqw74pFGGvYKuS8SwN9EjUt5l945+683vmxO2YUS1FFIJRUx9r7glb3AfbjvCXeYZjL5cDH
GyS5/RKbSRNY+t3UxPoyOwhv7gYMSuopALJKDhoJRXtbqn08t7e1rb6WbDCIXGIoL7MR8V32W2Yq
OyQSH4uFiWq0ZNsjEtSKLjm/n+s9PiAan/mY1XFgmwyD5wHPoSw9GzMWAxmCS6cvTNBOVydHmzuO
TxVYqk6J4MS4Vo+Jf03KDPl7gkf7+DJ7/OLuoK5DDkO1PGeNc01mY8dtT6c0y5c8xTNwuDNBZUws
lJ7HO6GNhIEwJ9zKxqNyOq66yvfjhluWqOu9ni6PUzGGBhXVrFaHjQUi8A5hr1pePay57gAHyYa5
8w4Oxi3JVBfIrd5LDRFtvK5ZKJyF21/pZ+PbYbURyI5YNuglelGSbSI9Fjt9QbuSWLzXbDIeUReE
coYENAy+UsU/WpeqI4Gtjz2eOKNHl5w3GqAuHqE6TptmvoTaJr6c2fsGWdfY2znPKq5/itY+zaU9
B1anuM1XNMBWs766tph2okLzVONKA93PUiQ+dTKL3+p+2U/eiuhiIJfC2m42Ncg5nxmf8TiHw1vM
oJyyo7kafYD3l+EbsuWJNcwXgpbvq4fuBF/9UGe1ueub8TMz8NKcXEuPELew57Q63Vd3EFEteIOg
qA/JlDsAZnfSujnc2v/pKu/THkLTH1f4Et8ZMR9RxEzsMD27zIaxXqgoKlyWzu1Maa8NYa45TxjT
/+3d6YtnaIYxdZIyz+DkEQZVWJ4ylG4aDaCbkqiXw3REA3xtcOdDicI6m4dmoCcozXDhxipFaxjv
1Vj65B7LGCor3214B70FgMhhtgYrHKQtImWAS4zZdbtiCF6Ot6L4qABQr2NsnLaYyEEItiSqcx0G
uo0qt9G+THs9L843AdEGVs9osTcsY6NqYtntdTR+s9oib47ZMfYH786fOrX2W4+xP5GGZgaYoXtB
6t7MdibsSS2zX2nmTzqn34wvxoOtV99CtuAAJV5HMLn3gUfLpTU8tj2OIANhjoH0gBQZh/IYQ0je
IX8M60xQvs9Iyhc2t6EE2F5q0oq8hvsMfdFBxKI4YDebhslkf7N8GWAG5c7yjIP0RqY4Zjzt3Ijq
DvH5yhvNQ3QLrbz60LRlCq2mWXcrTBHOSIXG0WQ7XpBVFSeiREY/2s+GNScHtNHTvlInq08O2C5h
PSGrPWPED88sUXxIiSoBw6hyVQ/ObHA82vbOdtIvlj+44aVXkC4m3R/we/zeNb1WPg0fqk6+Glv7
jexFYEULU2TreKngZoVhWPeotfjWDFo3RzgPjRhLZU2b7FuzKoJxKMAZjS5spfbEeXzJURXDjX1V
W4ztfjri5Truh27kztBidRJ3N4JcPFbV5AVqtvIHuR+X/FmyN+GON7f9zDvgYIHaGwwFhm2+aBqX
b4MXq7nq1tUa8teqZg5etN27YJx6bOvyZXbqI6Afy/MPRu/GCXgMw4OxM8MFKRMHQoZ63lqhwUyc
dAwL/b2/bOtnFufJrUZVmhuioj3K2FEhhB+cYU8aDhtOTHB8TJUYYtxn5Yv3FCMdDZLW7oNosBo9
Uq7CB3U6VhU+FllTfK3F3Qlqc49a7KXhXBJeXTGgMFS9sqbrI4c8p7E3dfSbiv504XXe9RnIS3F8
tw8DNMmAMak0jprVIjnSELV3UwcpwEDG6qnFiXev8TXAM6jKb5VTFJHmug4G3K9br50ESjBf4BQY
IEHoI1Jh9hajuoPk9KES8naCdWcHqvDYWcB101y+rsxlj+4Ep9QNhfDrjq1jpUh6Iti3neflaWba
1veteRzSnP4tkxw9A0a2lXbydPmqDJAfnkXbCezpY8PyK6ucMojBc5BiYPXoDJx5Gf05fa3gtEJ5
6fYev1v1z1DlR+9RhhbQaiEV1Mdm2c+51pi7yqg5GHMvOxht/zTli4cB3bpiR0SdOsT/OLLFEc6e
gqDjW+f0dITJzpCAMtRjfAAMZTEW78cLRUp5g5oFJTfbEMMCZNsMT1ebi7Cz2r1nGGgcspO3MpEu
ivo5WfGrwmPvA5w15q6M38e4uwgudIoNst8R0PF4A/SwjDFELG0S1WIDeo8nUfQaVjGzGYAI5ftu
a/55Y/YiBbPeuPQYukzJpWnSsJBad63Zlzha/WWsiPfaPA5QrZkXTDgoHqDJGjWRB54nNDK4Yu0m
rBR9Y7ZPYtOdYEK/GZbT4OE4kb8wJLUPVHMFXejOyso03JZMcQ5O1Fam7QuOVibOjFKceTgxSPry
hqY9Zh1C1WJ1XRqsE0pRnPZdlPi2VQbOMj46ijFh72ZXNVEoVRkzrWYhtMb1HvNiFseipYdRyKCt
UeJp4tytLjDmMfP2Uxfug7Ws486EVzDK9TDpJJTI9Cmb3/Nt/NVIRLnxwPWvekCD3kC6c4+zna7N
CD7YGJT+XLJnmx1Uk9bP8ZLp4daPR2bYXky3OQzk0RvzeDNxdCKwfhUWLlLr5GB14+A53+ci2PQV
B+QOCa9FS9vTeIYecCR1i19qfA8cCBFruQQ7JcZFJtNLHrvxkcm4SVXcd7iDzU+pRqbUMrkB5J6f
qfgpKdW+8xAWLg1BPWLR8T7gfO86/MQl/gvrWhYh9kyMHdPugWTnqBTibpJAmVm4X5W0ydMk3Wzl
6sycjsjzLIVikuw16/Y8lUw0UtDWprSveA/exxaA4Wl75biE48IovXUOEMBPbl7Ht8UhSFeNw2tD
i62bywXGzz70SUJINdEHWzaF0GEc6hv0Tu9QhUs2E5YlflQimdRq1nd78zwNUUS8a3XMlAbBvaex
iiPYaNwTTosjl6pYN2RYXKfTuekH4S/G8oeJz0w2DoeI7NPLUpjbsUg4fBBMlPcV4tuoxV9gXfvU
QOfsOlq8W9Dpkwfy5jnpec6td08szsFRzik1tS7s745Nda3TzrMqM8ke2PVeXO4cR6IaAVOlh4va
eDhto+lACPC8xGAKazDPxoqvWJ6DsqZVoQliVb89eK6tXZHQEABesz5071U+umwChzJ9nxXilLKQ
PnZt/0h02KPGuxnmDn4rnchDzbuXhvway6ACjrbXbpmJ+M6+dabLtN89Epqx+J40wu49q+UzstSh
FonmW17/xeJ5Bu+ldSlN2CwmXbPb442HTEaTjDWXTeS3aSZqwartqG8nfTcPEVtugMNtGKndpY+z
LgWZXb/mCw/2UWVe6HBB5xUD/YowN49tTU2NHA1T/uI0MZ10RXUt3zfcbkbkIMc2Wf5t8zDw4fOY
fSskKjSJn3zSeERM05b4GwInijpoHTrQ+rAxA5EHx65/BNFzrB8rPICcGfisijTb+6YweJpaDSug
lPMPFuUfYy8GVkltPtnFxlzMdcSl4RnAAzz2iwoUviJooyPixHJArU0KAd+R3XOXEQ7Fzm07O3H5
l3S5MzIFcG+cUT9Inf9GIjQdB9MRe6FW363t98otnQDHg6PELlhm2kNeq+NqMq4sSK9fwe/manD+
sGz6sRLxSJZPgx1B9W44TRXqjTs+lmru9wbUtm+bPNXxwaq4rdjlDKzAuUxvEgSX0Z5D5Icz+7lG
X5Vg4Ba6vOBNOtdipiGRug33D5eVdYba56SJrwDuWJt+ZJpxctLhM10hXpm0l5HbOBpFVswAk2PT
THb6LHpu7gLhGkTpvbaeTBMSsX5c8cqBUMieC5sATEJwg37GPoRVaW3kTDNjOgM1zK8CiVS/HkuR
/wDlBXLWzqbJveym32tHsCyHq2Etf9J9PI3MwlznH8BVdtAb7a9NekkkBmSoCHj6ZPxwivSLSHca
FPQaPmlHRBZVaCDm81bXz17V/wV7ZgqGFgMks64Yd5qs0fUNCb9FLADLPy5pv5YGXoStc9T4UHKU
/lvsAjDWX3atf+nL+1SrPEhrumpz0u8OYNshadtz6tATj/fJGZkcBeRRNS8sL/XpmJKjM+kuKhyW
rRhCcD7iupjkiKuXiYqZNtffCCNvfoQoLgWGf0hji5wNdeQQSiu9CZcPxhXOPf3Y0NFkUOCR4QUS
JAg8bXtcvWMWFhlOGFXW0q/ieplW/LACOfhWYdZaq/bF0Rvqwi3GSEGLI0TrNwqHaWfkD/jvnLye
bJ3WoaZwqpVioOfDQiCBQxvkR18Vx2RGB6sJPepW47mEy+S9Wstd1zOQylnGZzXDdVpRIsTSHEUE
RkWZjYZyqu/zDiJwAC7PVc2ixEXFQv1r+WMtaZ+Xdp+tmYNvHI6oaZG84gnHDrSzhtBzSf4ce43F
dIGJH4ZQc2aTSdqCcNgGRcCIDZ3tqBJgBMyDsT2cyGZ9KlOeqnjOSV0zeboqJFCxA52FxuSuQH2G
p0XjwoDfqq13eD4Xf5FH+HrI5LQhAqHwjvb9eHUcnWdmamNt2gxPkJseVFXF2W+xyMM3bU6hhEQH
d5zljJ2Z8T/E27bnoMInsi3tQMdEg8TibUf0H6wFnDSWs99Ut1boaluHj81XNpr/cvw9Qq03P3Pq
WiThMLFbgtFR3PjKWKdLMu9o3lDHbrzRiTndE11cJ8rT+XHMvM+sOW2iPIl+BaS9GzsynWTiCj1R
c15zN1yyucLJp2FOnzG6KKcRa9vWsfeWFrZcpq7R01qWw8kANwbCL/ey5JAfUVz6GYo730WYZlOx
sxeQcA/p+F4Jh6XY/a0b8wQltahvWNIlN20Rf8dyOCs40r3MRXmo5Neisz+1ZlscbdU8SJwpj/yk
e8735zqN6gWA2yuGdN9mAqc9PFEJpR2u+LBSEBZFFvVC/8hHV0Lh9t9pxz6BcwZmzu7f84Xmoaps
j8cuN1Zc3zbNY96sqqeEcMOsXIOZgvNEhDhyLWuVrEchTGeJ3sFs/2iQMZAOqI4znB+y/6PuvJYj
R7Js+ytl9XxRAzj02HQ/hGZQiySD+QIjmUxo6dBff5ezarozw4rknTSbh2vWolgkIxgQjuPn7L12
/JyXJshZP5CrScNIyEkuYE/ChSKMBnFlux4K0hn13D2kPKoRVg4o46atbmnpTYI7aEIZvTUcqD99
Wi4la/SGVv9j3FYeHQ33IoUl2NgDT2KILiZbgNa1x5NaTwwgwqgkgo5/MpAhzG5UccLJGw4gujr2
zQz96KSLuK1EHm1m4dIsj+yLnCfSdpI88yy2F1ma4ZbLLs2qrE+TLLyWE4BGEZFqWOVUP13xzZ3q
raSwijrB9DUYrVOk6JdBUbnLsWEGTKsAE5Et/YXmMn+tmm64ihlE6NSXxlBF16TG9mR7giVtpLau
sUtwNllk6u5CN2KY/CM+sNNR5t7G1wFNApdB9eJE5UkRVXsg7e66tLJqaVWGdhKaxuuoa8NdJICr
kdpkwobY06KpNtrAmjYtjXi4ysyR1KgiJKsAFUbQaAstBwrWDCg6NPVHRwM+s1TPtyiOkpXjOQnW
DvhwDg2I2YW8z0rZM1tlAKX6skO075lwr0dtXBAw0q8A0PkXUaKf2Aa62cgurmjfvKLAt5ZTyWrN
lL7bpCaSPiPQroIQE1YwzadNYaZ7tf+mo97fGVQAZ7ppwrbQkFalU1qtHUHBq6XPNQkdHYk/oX+n
M4RZJSSbep6KHrC7b3aMXFml8M39UwTJYUGtfIDVZTiI28YnRlQA+8sDcx9idvJ5YuSEQdD7M6DD
oneuAamIXffRJCVB5RLMnD0O+5WjTw8tySys5DfASxZ5R/KuCmVRoSGJT/phbfDZtJWDIkF9rXLK
3sLJ1A+o/+rOeOWH9L7Un2U2EMDK9iIUJIsiO8nlTVaO+5BMJYX2r00lxsuf7epcpOm9q4snlRej
Ai/mPuJ8DgzMxLfKWvpifFKQe/VlVA6XRhC8sfTZhD+rYBekIAsRtJdv2ZojiaBll1x6MShIUmHc
gRyVcPwKnFolNxXG9H3MjAcUWFYoz3MCR42+fuQ6e/tjxvHWykL8Vdq284Etc4mpb6lIglRPnlUg
gmlFbGTsDcKWleX7L7PtciCAyefy1ct1GDrKYPxnoJgDbDhLi3P1l3eh/jRU1k4O8U7loBQkwVjV
8JUlBxLn4ADG4p3o/W5TMe1UdgD8sFttvFU/qP6QjHgB9WNA5Ra6295EwrzMEE9qffCoDqTKDpFx
9dr3yYWFllWQhaDyD3qBMoeuPBA4KNUO0wDzWiNO6b8D0vqgPTd8Ek/IoHFiDjOvpXIY2klsS0u+
NRpD8favOyIW1LfUyRr6YMUNw5iofZFyo/5KlZ7Tg6qC9wepqVupi0sla3hZ+ezF19GAa4GQmgY6
0KJAFZb1yU5FIKowS5Wj0Rj+3u2q9WyQAawCHVWyY4YVBze2ykFSMaRBxsgvHBYqDUJFOajrRYVD
4QhC4GPeqp8TxJuoy7Fs7Vsz5OGtIj1aQkmivDytUJioHwggDlPkpnN2HxODEtUmaLbpSSCswRJ/
o4LwOrhtt+ofICS9vSBNQLqZB/Wlyh5U17/KMo3WQatttASuCIErkvBzFV9aOicDrcmJHJbAM56s
2DrNJmNdVkR+qRwGDgr1+UKLh1tQUCsdbH9A0AOu2Zeqpu2Es9SR7kuksce0PPvRIxGi8asHRtu1
gJIdRZfg0J6wzj875vCtIUEk4LqaLXL/aBga/H/tGc+CeLMs7b4Bcno2Kw7onDOJNLILtwhe8h4S
04SYnhQQQpivHTTiohXPvYp3y2adNAfrrCbnV30wPUCmQKoznqO3cN9pF/Q4uz372SMugn3vs4qR
7R2NjrZ/4tgZW5bySoVlqp9REU9va1gLQbIfNYaz/DG///Yf//yv/3gZ/zN8LTEcwb0t5D//i69f
ymoi6Clqj778512Z85+33/nXz/z8G/88j1+QgZff2+OfUm/0r1/ihf9649VT+/TTF+uijdvpuntt
pptXkm3atzfgT1Q/+f/6zd9e317lbqpe//H7S9kVGIVuXsO4LH7/61sn3/7xu+e9HYI/j4B6+b++
d/GU82vb15Lk5afjX3h9ku0/frecP1zTsT3sgpZlWLpj/v7b8Pr2Hf0PXXcNaLGCNHmXLuTvv5E1
0Ub8kvmHTTozXl3h2Oz1XPH7bwxi3r5l/KHbtmHR1fRMxzcs4/f//tw/nZp/n6rfiOu6Kpmqy3/8
LgSvVP15CtUHc4Vt2r7peYbv8r/oeQy+//J0A/6IHzf+TykQcYwZbjQrxbe0hoqQqdw3qdMaS0sQ
FhjSSxKmivm8lQB4mOk1XIFyQujJAxk0bzAyGF5PGetPMMzw5+vQck8zw4HdhA72dOhVlEI3586+
iLLyKkNTvQDu593UbhhfVmDtUPxYbn1u9+b4qE/deMaEojuZ/ER7GkM/uB0zXV6L2qHbk1U6YzgE
N8OXwtIERXFb3k09Mjf6DOK8yyt/5SGhmxFX00ePS+md8NBur4LCLb6EKJFOEuhdO1NrxcbMZvep
ChvtqQuxcBbsVk/A9DQYoFrhn8Gxak4SOA9fcjtvbqtgZvtNhCoDpi5y611GWbcHPkT5oLlpwCix
CyTC3WFkeyNmdLPAv0nVcgPieezW+94MdJglomGmitTvTgXnbiEZvyGMitOuXUcoGlBj0N1nQxf4
0zWlWv+QY7+jQo1TEksnjR55Z2k3KaQlBtpCPzQJ8ta4FxE7Ud1elkjNDoGfohuvsq5cl+DBcVG0
Ogj9TLPgic+++1WG5MnyHeZxFTWjDCf/qg6Ft/ChB1PjxFq5T7zeuEKjgEjHLZkCmrFEXYEYXXFg
LSc+yRju0KWJR+0hsRN7l2pVdNYZXQAlrIxvDXpSTMxM66XVQvehcwQCbli4UJZTDwZdnbmHmuzB
U6MIskejbrxDnsB55KS6ydqoMaohPJI3dehlry2Aom04SHtXeJhnFkGFN3TBNKLYe6JtF11GjZt1
WYkWHBBZbHE1zwm9p85OSIkdQoNyvkpia2nmibPToA7iOJH2je5M5n1lx4IRqcOhsMANbXSSIC4q
zcGGVklhMXdrCJdaTswKkWvhXV/baMVwNQDBy/yG55s0jPBSH+3kHgZz/w0/ZCWWdl/ymOyRdW4K
elffIYj1V23juWdhkkfJCusgHSovTs9aU7dNLgsL3UAZTcxrtIqwGjgltX6Omy+ENT96m0o6PmiI
ORyZbU6Vs5QNc3gUbCAfJ+GZZxZaFBMJWpi3JymgQ3/bGXker1J6bD0t/yojkgZb+DaVRdjAA8Nd
ORsNQoWabTme6DLal9iAey6ezLB2RoJul7KkYgtnCr+rN+1E2oRqNxDxrtVaF186BeYzWmed883T
nPCrb/XheSfDNFn5Mk3z05ljJdckdHCcjKmcLjS7HB6GJAqJjwA3wr6ocex6jWiXdYdJOlEg3uAW
S8NrU0yyI6Kgle71ZnPxw0L913r40/pn+MfrH9NPE3sY/nfDcW2b5fnH9S8z/MSp66ngBpryVerh
IRvNiB550YzItLAKLEXaCdLcxv7OxPJ3he8VZ4LPNrTUK459lqjjaA/BKyj8bJ+nYC+DJu9uDBcN
BpMna9oC1q8QenbuRZBjv0j9+BF9Bf4QL2Z72IZOsMKoqLKZDOukwXD2OIx2cwUblnMmLe1UWlmB
RBdf4kPRoU2mIxwwrq+VtdxonZgOWdB7zLfRGNGpfcm8jvyboClRancofGiSAT4AXhW0t1mVCe5t
H7yUXoUBVgutJi8Hf4gwi/Km7mWN1ifHw594UbawyNA9MzyPiUVTDf3OmzX9thWGh3eupvEomSoT
lfMG8+0bUEVOrPdYIa24f8JB1GK2m73mKYY2MK+FHKp9lMPPqaeh+ipyQZMys+pvqUsvJ2zisqQr
KYm79hPjJsy4k7IEQ7sT+MFm6E2iV2sSSVKSwsoJhdxcIIICfqigJu50xsAzPJN46h9StM0A3bou
vC9gpG26oU4bYFy9thBYXdU+vYc43MZXFulJB7x9IWsKKwAFsZbcDRY0v1QEN1A0rWXZs4SELTN4
iK/r0Ozpr8X1fT2hHKRQnbpr+lhi3VkwmF3Y13Qlg6+oaXFOGX64GnsME5Hj1M9JPeG94lxZdK8R
w32DGxqdZ02kWkNivufcFmdxbYzniWnYB6ilpirG3e/+kEyrMGwh71qWD2l6fiEPGTgUYBEdBXBi
HJgso6CJXPc1Mv0MPUjPJjmcyYBwGuME9wJxCKXdUqHz2zgMkvA2pSeKViBybzFL9PhOEM5aMFZf
bFMWF7pTPBDrSt7hPLq3ZV7Za1F05bVW1RA4MkyMbAKrlfDc6hLlx3RRYYmlR8JWe4nFv2Pl8cut
IyrtORVOAChVRxnrkQMEv3niYURBbS402Vk74G7DbTYO+YpgAWNdyWy69ZPCXwqBrVpw6eyb3nNX
TFGHdZnn9b4r9GHH7r4/gfJhroQuGUuHCcRkQ4Rnjo0TLnakdze3LS4ge5y8U8vwzX2Md2Y3ZmZz
OjJQoWPq5CsSAkxmVJ6xFYlhrNxek1ca5fy1nWM3lAVUkbnKLW5UQkrW+M2mVQ2ljN6pRdiABV85
sbNmnQip9CexrHZY8NntcMQgKveIVVoTKNHHS5ehuxSIP9Zupm0IAeLMQjFr6b4wVW33Q+2WqudT
2KFiFVafI1OM4+BgBA44/waGA7lQLDj0vcP2TA5GDUYrkNcYNaeN65PEEgsj3+D3sVcly+IiHXPn
Rqsgu3JMurPEGfsT3crxtNgBrj4HrRAK425Xq5QCfTKKEwGqeRHVhdgakYmjIZxiC4R+nFxLfWqQ
hYxKTG+1O12Gcm1XKViyPJiXTtEUextC8NKbJ3c7KaEOJRtoPTlpNz0Qve+AQwZmV0wmLTcp14Nh
2ZtJZOAOJ7ilCNL81agUxUlqQZHFfPSt7kqLxpDHWYI7mS/11iWLDjwnto7GJqK0eNAhbDAWiccl
rRlokF5OT7nKWXszrjrSa3Az5BqsmSpR2ocYkzmqXXlrJsz6gPrhIeINNiV7qZlabNMV/rQ2Io8E
hdAmPadHhS0J1wF1HOBfSiP2ma6bbm3mVHRjcFcBRULM3PXhNqHRunZk7G0GaPw4BEDQzk6hKM74
CmRVyksD3tWiouG4LIkLIWg2kMzuJv267B1zwZOd2yG0XvImIeGOauPKGEKPXnlBhJI2kUkc0LgU
zGLA5BdfTQCT3oiJspIBD90wouXajgyZiWEkmnomZc5m3Z+tqsbkNfhASyzm/axXuzrDWTrEKgso
Uu8wzxUJjiY5fhDdeC29qVY0lLp1VuvtVstIuSI0BIQIEZfgJ0PzsSkr+5EoJDqImKfvwgAdJjQB
+p5+GpMvhOvunKboxEi1bIZtorn2fWeXFmqdYAAepvXjKUmSDMg7wzvYGM53aWi4e3/wrMcxKag2
mOwoimL5OGJjYSrAlFIVUkm8NYp2utFSbIAMEwIQSA0a8UmLePD2+GzWvZ8lG8nN9rVsZHZdpjGI
RdEpDxzeBW6iHiWGV5QWaFRcbm6c0UAmm/uirFIbuXbqe+f6qOU7ZkmYsqtIvxnyOoLa3OonddBX
V1NdJJuhzMPvs0mE5CImHuKCzVV2pwNPuROwhRZJMpSPeHbDs2Qyh1OtcOetH8D3QZMUhlgcZhjK
XZ7Sq7BFh5uyLU/kbODd0s3EW1pZXl1S2NkntllPSOkR++EsNvdEMBIynSWSkHij2A/aEN/2EDi3
xtygV9NIB59WflDAvc5r5zJtdXdcklrWnBU6fsVFO5jDKyonEtuJLToNtay+qnq0k1Nl4ltpkrY7
uLjsrjUnysDFlolGMnPsgSEOx5PSiMfNHNQ9O4zAjb97bDuutWHWrryWAipx8OjWqCMAv2bda5Wj
zQk0M7rW50TQwi2qDm/ZKMVe1TDBYpCJdl75XfhiaHnyxevB5Hu95Hnbi9xg1Gb3bDVdjjIpNXjG
Va/W7r5W6GOuGfgPW9C8lGRF7BZntibqvSyUP3NkTI/2HPksCJOUeOKkdK4YFjDQDhzzGsShhiI9
ca8TyFWvut1iAYbUxNsG/TQcwPT5WzwWE0zREuaEk3hGvbfYq3zTLBpz/RBrOLJS4yuQGK4oWuMh
mL+xGS4yr8cGL4tSAnNvrW3E1bPRfDjeSVebI3GF1F4UQJRhtarIKlWbUURQxImEDaSl11dpKvxz
P5UkiuIiPg1UideEc7Vt3+o+/60GdHySMBdloxhUWfVEHUi1WLe9QCZbNiA6VDk5DrYclqMXlffN
W72Zhr122qsiFGpuc1WalXkQIOlOCTJnjyyJTOkBqFzJpLBXEcXoPe6CR1+VuOQ7uReNKnunbJxA
hpMOvvBVWRzQMLsieiDbz5JcEp0x+ppNPZW0o4rqvs+0C0sV2nGYUXKr4jv5sw4HTLXLmpnNqw0C
D7ABwhX1YK3VIzb3NGzQb89dlBjVjnKhTDj/PJhBocbbdgzQz6nHdkOLcdWpR3nfWOqprh7wRm4M
iLOC9NpTj38ogrhnVEmg1RAoc1UmAPyhYIi75pT5WbIrXZ3bSxUW5jQEBcoNyo3JpWNoqBIkASi/
NlVZgksMhqUqVQRwgR077WqfqEKmVxr8MQkzUhWFvYPIj29GlT5YlY11rsqhxA+HW3dAvhDhojah
HFA40ZqX5LFBAYGZnJHWQ4WVGy3O21qx6lXpRXqruwRvjVSJJst0YaoiLXJsAptV4cb4m+erKuYq
VdYh83NvJeEUqzSvH2ClFxe2KgP1JJ3XBHL3O6U1vs1UuTiVpnZTqxIyeasm2Y2D/lclZqaKTWKo
+hWohuw0pBJt3mrSWJWnXN/IwkKdZsk4mDjQMsPepHlR3EfktaGDt11ywql3qfGdg1Nr4/nsG8WZ
GzFZ8S0c0q2qlQNVNXO1UkD3uq1mn3ZbsRIEMHSqOT934nOT+uutCA8CiEUjuaHrWdXoOSzHhupG
NPe5SHABwtwNArNcziYywgiOzV3ds5YOZmQ9945qRGDOjq8GtVXINY+LWm0f0lpjyls3brkVrRve
a55085WPKADIbhif+IGutkZO5A2rLkSvgB9fW2ZaEm0bNrjnTqrVq6LHHO7zLDqlAKtPanpI527V
o9pKaeUt3FaMARSO2L3MQ+xQ7Khj0iy8nMTUyY6u5zr0vxBfjwEw6vL7GCjHWYHj7cTNp4mNi8p3
meqKYt9p7RivAPcLe/D6pMjDXhna8bDR09Gc2x7+VqZ0uMAn83KI7sfGNZ6QjJmbste1nV+BwkJ2
FDW7vM904tXdfF+VnhEtsa+MJ6yS5T6yDPt8yj25zmZCb9LUi8ltSS0Uv1oHqoiwASLcCnoDqEGL
EFodS4psLaqJ2OwlfBx2o8WyHWvjvFbkpNqZDFoijX5DMB6z46qJL9HoBF8wxaJyNWo7OkjL6k/n
HsNElc3TScM+4EEMXnmaRM6En8eurjV7SL5yozsb008FtuxhRPCCPOHGVn00dgXkrdNI0rbCNbuH
rJum66oyubYKX3NOna4hgyByrWTTvjXpYr+hYZcObFdJd2cQrwSjqrEHOYhHREjnv3/r+2EMoAfY
IR3Yu2YDbTOYWi789K1hKOJmJ63QQX8z2ijZuMKnU7ICmCKbY30X04s8xYfjnU81kjBUKXQlRRBG
21J1KoXqWUJtaZlw+8CFPQupTUxycGCJ7IaYS++Eyz4BcYgdB4cPyfNhk4jzWI7tVaS6pVDY8WWg
yrmdJhySKISJ2sAkNpZXk2q05q30zu0qwcdgqz5sqqUj6QWqNyuy5rx+a9hybOLLyIyb68ZE8Ch6
HEC5lIzVUtt44PotGdDT/QVEVu0a1RHuClE2RFel5Rq+SofMwhZY5TvHnTWVQkdkM3l34bWbukyV
itl+zaCYikXGmu0qwQNWRTxjyEs8Y9gGWIeDBQ6RFlF+luGkmfUMGNSs2eHtXD0XwXeuivO5AH6O
YlnY4RNBkUsrQVYfu1gZ47R+6UZrQ1jRKmBMYqC10+fyQrpo5eRtU90n3pc+vHUBWDRsPHBAFjQX
K4g87quMbnDtcnv7Swkqhkx3FuVzDCYXHBBZ3ZbMLTnAL5HoWE5MNAMMUi3MBaRQ8CKDfjv1JNp2
0NTpvdBbJdYoezA7UKp2dwqWeE8qzl1d2V9Qi20nWj8BC66cX2qiZYjHNAZsVTqyXWhUB/TDKxv9
ZZMOzdZKJv9Ey63x0fMxnACsEwY4guBWR2946lRVXC5bMw7OWtHdkjmwS5p67WgM6Y2ELaNlDK9i
HJpVUEwI9tq6fm2xJWUsWV7ACJgm4qQMmpcCuAY6HZnuW2YBZ/hTEM5HHq3j0Iz6TcKOZJGTdjau
YsEZt6vsLnaS7JmEz3yDJghsTNer1AvkmnkWfPWCLlvhnvpm5sMVCL9y2bn4PQac5dIeHzyzu4II
gVNtgv3bpQ7o9aDNychopmkz1/Az4hDfdMkF1OpQrtthdpYRLIalXWb+Outxz06Va22kW92HdQn+
gOUWmq2Nhg1z3S6YAP2XrdbfhLjUr3oHNU6qQ0p1vYxdDFZfXeGiqqLGf1yYYMCt6bllm70sHCl5
P0yvgS5hcJdR/SUAQog49xoOjr/3zeKmsgYE06U/rorBxx889Ae2PV9bnnGrtAzpzM0XPfiFBVlt
S4RfhODM0wSOObZXXUPVmMZwFHvKz8yMHtqKXnDj01uLY6JMOs3BpsVOH+mLS8eftWwO6UrapSY3
FCyEnZAZtQ5GTJTokFErmX1LWqRKshjSjLBOQ6Fbq0NnYK8pHbO8c70wQqs3sjvD+cE22X2eefws
UmgjOzdIyGDxA4j3hS22iAq1ZezrT4SUmqu5Hq0VrgxothkzEUDa1UmdQzmwdeJC+7rlcR6N9uU4
1sRxwhGR3z2CfzAZTxFEoN48d0RgP8R4U4iHo3YnXzL1b0bgCs+kozlgFQfrSVp5RdyC4S+ockMc
sciYz8DwkskDkuHCbyJUNF0BhRhWF3zkwNE8ouw0NiUM63oin3Xj0mw1JBxdhI4FV4UDlk6UXFE5
imArVkdNIJ3uVAB15tPrYvAS+2p4mNxUgk86mEF6kpe+99zVTnBeNU57BwQ4xGiKpyAtEJjpeifO
9MkEFTWwkFFH5wmbF0Py22KqcnC1RNxHfu09QICdbzVbik0x5o17Ylqz9aX0hX8nDeKdchYPVJtO
QoA6zahxE/bY4C/8zBwOzSxajO2FJuCjlkUy7XD1Oo81YNO13akVyvRi+5ShFXiF2pZ6thZeH8PD
0ouGmCSjnx/opEiiNBnhoYac82I9tkJbEkSifcWFX30rAj3bRgy0SlLI9PnEQwzKZsIti1v0W6Tc
6djhHvTKsPd1WyBFdk17P3VVsDUmibWy72pq4YloMJx4srXPR2/mLg/pOKUYxcARzHiUNv6AoZ1A
gQ78EhFxDrsHKCFRgCt5Cs88iXaCwATSfGdTQ+feQazVxqe60PBRlCHIRM+Pv3ilMROpOY/4Ddr5
VRdRBYxmFnDvZaOTrqK7MbdpWJ027P3OTatF40jXAVrayDNkGjDeGAKQOwYj8zFxZujxhR59Dxy/
YFs9cH2gFrgwOj25cjHm7/kt7ZSlZLoYhm56oSPfkD2BA5CqB7+HFHkGhLMcL1tGeThaAHbG9PX3
SMZo2rvsROfJxgNnFcRm1bM9fp1Tz7lkCjWT30L0YQhPg2FKFi+nJKk2Qz7MGy8b5/QSRFuySsBD
X8aMK/1FLS0qprrP5Je4nBwg/fQlVukQsvWbxrKC4CIhzXtSfglyfKtr16Fvisq1dom0kaTN10gg
c0RiBb4KO8KKOrXG09xC1uHhFc7K7ObuAAWksBbdkBZo2Degngp38hi5dV10ZzXBmCNMiQ0E75mp
YEkFagqmqICnhdC37sAfiInLSlZp1n+pcu9yTMhtsOyZYrQsT9pkIhOiMJgJ2OqlhAabiYbncnR0
h303ruCVY+jcEOSDXvDD8l6zwvzWyLq2OjXNiGadQTqhOYTFuuwIfVDb9kdGSwj5km4cHv5XRA9I
BZRmQP5/oHkQOqMwdB/viB5uOoq5nzQPb7/wp+hBg4T7B4IGmIwulw9dNMZuf6oeDL5BX9/WUdXh
H2Tu9i/Vg2f84dmObuiWyR1svP3Sv1UPBiAZ2yOrjmGd7Vv/E9WD8bPogVWQzqPjmqb+c8O88xpJ
nJKVnFmDRybpGqE/w6B1h4mP3lU4Co1dfER5DcUQH1Pp+g1qcjlb0mqvM+7N7Dkc7QGiR8U09uWH
4/c3s0jrp27+v/4ooSaUP3TxR0ZkTulWxVnmNOkjfXHxJaMU//jF7XdeHCHLjy/uNIKY3HJQeYBd
I5kg0U42I6NBPC+tYPPxm7z3Cdyf36TUKA3lJPKzKDfQSdVRS7kohzrg+vnXFfY3R+jnece/j5D6
9z8codxFfjIVZOZIr8vXEWvQNvZnmAwZAom6/uRQvfcu6hD+8C594ybJPOT5GZTXFJWkuNbpgeyN
sbCWRPfcffxZ3jsh6hj+8C5gBKhrGE+d0dPqGIkJfCK7YMCTBxFKus3q47d578McjbUbqrG5HqLs
LBOweUH1FyhtA+Ey81nGrKG0GCpH4/n08du9d2e9yYx++FjS1poijMrgrJehg1zCkfOcA9ByOu0y
iWpMXjy9DI/QmcmUeXTCT4OD3hDCPo3nmj1b7bTSnX6yViWdRts9//jv+tsr0zHtoxve8swMiyoI
BdEWIIOALri7pIYFv/n49f/2bDokBv18NoknjyP64umBVY0hvWCw1TYgamp8Kp/M+957i6M72MLQ
QJal5915jsGgwSyc8BK16EglP0+d/cn18s6Bso5uYZDNWJVtNz0EnSU3kKTiNX14/5PL471XP7qB
da3U9YkmwwHHtk5SrKsS5NzaL37x9Y9uXRH78Bv00nig4PCGU6fHnYRWqNPq3cfn+b0PoP79D5e3
J5BgBpZZ7tkfm2fULeWNUWHH+/jV1an8txbvr/WNq+joZhV9UKlRYHLQraLEfY9N3M3bYh0o5EVZ
Z+NZahFi6gvr9eM3fO+aEj9/HMghfur0I9g9psfxaVfldryYTEO3r7WJOLRPPtd7b3OsLQyyOIhM
We5l6ZZfebR752GbmyywxmePhvfe4ugGT2bEqlY5JgcttKo7Cr1sG4aQWRYJeMKPD9bfLqUOzZqf
D5ZXaw45KnF2iEeCWJjI1QsdefGq7o2HLBrnX7vPzaP7fNLrmGlEnR3krDBuWV6sYi977Ai//cV3
OLrHh9RNvbyukkPWkpAIffTGFLj26QDcfXyk3jkZqrT76S6xbK8F/ZMcjNizuv3sKFOdo+kl3EEt
nsdPFt33Toh6+x9uxrS2/IwdVrkX+TQwcM3HtdMxhgkoPta1U5z+2qc5uucjUihk7PjJQeh6cZJ3
oPqBEDMKMVr5i5/k6MbXEhiYlqGlB4Qw2rKu0gAYRg8Ouze/+w0+yV/7JEe3u6AlPUb9nB28JBbY
xlyWxyXZCdlppWfazcdv8s4SaR7d7AQ9xPoogoQ1vgfQ43S3UnjR/tde/Og2RwITwQxtkE1OVYPm
Kkw6O76VmO6Y+v7SWxyX4TkZaF2otTyjfElTPmsbGz4ehrX0kzd4Z5UXRze45/cIMsScX1jmDLbE
u4oTDMJDtCuz4NHKEYCYhhZ9cq+/czbE0b1OnnJojOjoLmCyeNAsQ6iVtSU/OR3v3Oji6EYfWw0S
zJjlB3/OiAbIuvhMdMaDBx/z45Px3hsc3eIFGqsB0UdOwE30AJlRgz5HWVVC6fukMlQH4m+eueLo
7gZdlmQBMR6HeDK2TRfg9azak0RH+eeeNRENoY8/yXvvc3SLt7Dt/Koo80PrmfSpJuktE1oeS4bi
4qEMQWilEtLqx2/23lkXP6+Mnk6mZpbl+aHJehIMzMTQXuM00T5Zrt47K0e3uBQTads+x8zShi95
OmarUU9vGn9sVx///e8drKPbHOk/cierMZ+8BopZYFZn2PTLZQZ9ZemHdzXAhk9Oi6Fe8m/O/5su
+IeHCAJzAQ/PCu6RWYCtYNKXbtIsBx49lISMZVg3XlBW2cRvjiHMiKTu8alX8Wcl2DunyjhaDRg/
0pyew+4C1TYEyLY3Lw17Tr98fCDfOVPG0e1fOlADwlDLD7OlGKwZUl+NfYSaSPqfXGvvvcXRGiAD
otzcJugunM4alpOtX+rgPBDnQ2/5+EO8d4jUO/9wivKZXPDGSYoDKfDRdWnYp6hyw/tfe3H1pj+8
uEXicptpYXoB0yk0mFV1A6PlRUln6xefKMbRre/GCSD3yMsPnY5sCOS4s9eyTH4mYVf1599dwUc3
e+BVM5yhWn8S8PxKOgmNP8OT6b0ZlK83ooQ8kJ1ZSnOJgaMoBc68uENnnDPUXXW6KZto4xCJObgn
iP5rjLCylJb9Pfcbi3lmZgxN9BALAMbXdaU78TWkAEEiBlDPyyGRTCHbUCPWeYvZLM5mYMHgJBX4
mwArxHP9PNQ1KLTCrxHi2SQlFTcQrfIxegkdTwVs/NqJPFqU8on+/xD5+WFqxbS2HSjJeWfefPzi
6mL+u2N8tCDFWm87fTQX96XnVUuooeRCTdQJANT1YFtJpE6fXOzv3E760S4DR6Xd+qWV3k+mc0cx
4i7Cut9oCHU+OU7vrK368YLjaZEoE5k9hmEOMiLKtc1gpFW8YE4B5s1w5EtVwob9pQOnHy1A1gQ7
GzJBeV/3xGpENhSeTMIJN5tz+OTJZ5XtO0uEfrQIlXTMismpUwQ9YI8U+3ExVtDwPv4Q77360QKk
z67tyy7P7oeJtR+w6PhVa6byy8ev/t4JUe/6wwoE8diEQzaU9xZ47UWuy+cg9o1nWRTWWt2xK7eC
Zv/xe733SY6WIqcXk9b6c35AgNi5+zHr8+nWieX0i10q/WgxEqw0fmCYyb3FVG+hmxSyQRPlwIg/
vaTeu0OObnTojwaI+cIHjcFotmt6giSjYqW5nxbN773D0d1uZR7a4VHPURhDDXMTW+ysEtN2X0bu
6ldOhPCPbnOy1Yi56WP/LA0R7PdsWDPH/6zp+/dXlPCPbnGLRy+NlrC6Z7IM/KjG2yZU2ghGTm05
k5u7JKgGzN+vfZSjW7xOhRvBcNHPHQb7+o1oq//L2Zc1t80zzf4iVoEkCIK3kmXZkhwnTqI4uWHl
TfRwATdwAZdff5r5bhzEIE/x1qkAAgYDDGd6ukGEyy1LlYflCd6/fJ1Ac+4RRXQGuqbqCl6jZ5Sa
QEWUgM0QTD/9p0x5IJJfnud958BAfztilCCxaoUuv5RxM33sG16Cx5NAGXp5+PdPlYPS1V9+nrSe
0wJ8Vl4dfNEf+ppdwGKA5E5OfyxPYPr9unPb5eiOTi2uERBBUGJCn6UE4064lmMzja/7tgQsth8S
cZWdSAArzBJ/n9YNIXfLv9+0QZpjh4q6WUWD4spaAmXrPoA6BYDe98Ci/W95BtMKdMeu4tgG9UBw
6RsrOZOit767hXJX3jrD6FzzafQ5WnntzhGI70Llx2/bEFwY3tCv+IFpfM2tSzA6eBAhTq8czG6Q
Bh5syDiMQ05WEpym8TVH9jOnKUHClb+6o/zFCNBq3MpWolSDD3PNh8MMPLNjLMtrUw1QU/esR4jJ
oM18cj8wHh+XzWs4QHz++5uXlIPJBxx7eXEFIBPinfEkPlEIQ+2U4r+XZzBt0fz3NzNQxcZSxFGB
Oo/kB4AIqw+qF3Ll98+G/DfKRJfu36NzNPjNjacUGnAxgLNO1HIILYMDp7gDY3gMDJdti1ocmNfX
/XfHBW2O2i8vzGQfzbfp3EEDHFr5GuVIOKPp/R6INYWWQQgboaxLVqYxWUhzcQDk6hyM9/QJbWzZ
d1KzRy6n6nfdr+ZZTBbSXBzEn8FYByS+UmRXIMPSNcNwcWkeZg/LO2WYwNe8vINsfOJ6il45Qih6
QJ8IlJ9LXq+VmAxb5GtePkYsdji4ul4T9LPt+xGvtXQL63EKE7KyBIOxfc3RExFZIDuDYHYjoDoM
oVxIQ3ikgQ5B+bGgqbjftlOazze8DztSuvEVwh/FSaIqewoKRLbLo5v2SXP2UaaJVfQMFNKZ7z6j
Bai/5ySAtEyRFb+Wp5j34x1/9DVvb+zJA1ZLla+9Fw/PEvCsR9JX8qEMm/KHRcQXMPST3fJcBt/3
dd93hBx5qoKLA+T6HBTKqjx3QH6DLxBXGEQ0UbwX5UbTaO7ep4NAq5edXGXqlzPBUQAh2TQAW8Rl
eTmmI6Y5ugNlCTTyMfsqgrknU7zglp+eQF949dEWvnKOTa6o+ToFWWPdehEFJWebPvyJCTlEk1cs
YlgC0xwdqD2R+wEpwQ9cgZaRUXqze4luPDC5XBzarbyMhnPMNH9nMhxKC4K8r43nOsMBpEBoVMrz
4RrKgott9y7TPB7U3R3OUupdm7zMQTMYN/ZwhwtMAdsLLpB8m0GY5vHC90PQPNneFQ9YcwdqZ/uY
ziLWy2fK4I5M83gnkDk2ayyvZa+KU5eAQoPJ6tqjRPA9QV/Akz1Bz2F5LpPxNdePgBqTYariE0lY
fwCesnpqrHr6iHYcMMqjae7r8jyGIzyzAr0NKKJutIBMacorqoxgtYsIA1sUA/FGtLJppuOleXqU
44qMu8C+Op0FGH0+i0Mx8CYE3ipswbQGzdclONuKxpvcazlRZM8pR077ExQVhnbjsdL8HP1KAsyE
nXfl40Be8Rqi5THgAZChy0Yw7JGneXok+ECR6/Su6N/LexAfg3EIApqBHA7p2EOEYds0mqcD++tm
dZhW15DAFKOdSTSt0he3qzZGcZ7m5sIjY14KeMhIwfrGAJUD/6c/fA5Jnu6Hgdsrh8rgHTNj1dtT
W4KjZKjqrPo/KETHyu+is6YHiDp34HMV35f3yzSL5u+QK0RnUMY9JF2F+JWnuFLQ7pL+1wGtidb9
bWgFx5uP9ZuYHkMC6o7umCt8EQzVgwDHeWODkBxqRhsPmOblzM6muPICJOJn9uSUknHXCP+35ZH/
lrfK4IKe5uWlGAIvAYHJtXG64AK2ovxz7ElrLcVjchDNw/OuqSHOUVavTRJHT05Ch8eiqvPnBHfL
plIyws2/rQDgIEhqRsGukDsUP5iK2KxWCinRoUjZ4/IuGQ6UjtJLAorGvngoXqORsW9BSuiXsobM
LOtF/z8XF+VxeR7DdlHN0cMafFhW3ZErSPrE3sk8NBMX/KkNAU5ZnsFgbx2mN7PtUtdDztiBHnF2
56SZnZ+sFPmHlbvKNIHm4b1fNiQBWcYrFMiD8VxChhkttomXi2/bVqA5N1BAYyWDjF2hrACBjsjy
jmnH1oqSpp8///2NT+cgnKkb9Ceempm0JBnkCA4QALaWf7vpHGnuDNJ7oMYJ2qTKpHc+JJzkz5mD
ziuSoq8YpMOflqd5H0zLAG75exWsAKIepejqlQTFryTsP/ZD/tiLIQSnZAmJ5vEnuowIOn0IiKuj
Zx7EP/wU/7o8vWmVmtOPrhd1PXolX0cyjPdJUoFNR6oTkhT3/tbirkM1v+8VqAD6uEpOIyu+h9AK
ADUfX7GT4RToiD30d00J+AWr19Sl/6kuaQ/QbdyGrHF0nB5tCmtMC15eu6jxoTmVj3C+GST+e3n7
TT9ee8sblbsT92rv2kOd/h5kW+MRWnev2wbX3Hv0HT+rKc+uNCbhc1KjYX7g7Mu2wTXXzh13BP+F
Vb3+QbkEDpj5XYp2quXRDZerO+/XG9dmk+80g4yLVwmR1VlTGwwzYdwrBnbtYBuOnTmu5uI5ygrU
57m49nZdMO/AKpQ1Lr0i0GWFShurwBudEq8B31+T15W/A2kDuPmBe2vSS4TmdvKisji2PvejEmux
vMEjbc1qJB28LLYJimtgyTuHbSeseweN89X3IXPA6TSUKE+vbPN8zN7JfeicUqh2A+4I6sFX7orQ
PTJZeJDjDKu2uRvAPHyxOsktQPUR9i3b1YDEcXTgYDRFYZ5nuG9A/Q9mqdhn3yzmh9nOD+l4cHn3
+if5IqG7dcxZwS5hC1n65clNh0q7heIQlBAkiqtXv0FTSTaiP7hAByxBRXx5AoM366hCKApApyZ3
ylceQ45vxkF8IVUO8oTl4Q2/X8cUepNXF0jrFegBZ9WHUhXZ9zKMnmUdpPfLMxjOng4kdMBbOnou
OCaYrxyQq2UvuZzGg2hxWw8iXfvunkOkd46djijMIVmCUDmWrwyEe6dSpAWoq0AC2lvNa4ee8UMD
LZK4UCvJF8Mpd7SrikolggiUh1e4un/HMkDAciH5nihAmKYqeCg6qzks76DpCGgXF0QAO8v3yvwK
7Xf4LRIZv6bIRqFu2/DajRWzvkMbG8A+rue7dywerSfKBd94wJy/b10BShU7QHfrK1qUWhesR+CN
+ASaFo/scrDDrvmhaY+0mCNEUpUWvHOu6ItPQGsGQKmSjK0swjS65uXUc0QmwP187VNEhWDxcq2z
H7h5vvINYxhfxxIKIOijDNj6154j6WmXKRCL4mXZvAb/03GCzlBLZ0Kj/rVD3uA0urzpwNAJxZFT
CFHl5jolcbDi6qZlaJEHzZIG7HMZuXa+GM5krmruq1CB4nnDUnzX0Yxs14FP1VCKC1KRHwoCxTy7
rwhINIZxz9Fefbc8zbvLwDSatUGY3iQgDOZnFB6/9XYCjjuGuTYNrps69McyAu+MuDgx5CITJD2e
gmxrI6Vu7AxMZ9IOY36GDt64B0NaARwesNYrQIF3Xwvf1VGhBDzUqgTx4KVxfE9CRKAFC+gBKGEI
tqQBiJvajbs0H+Y3sVpbBQnJkXe+xGKWmWrDGGLhhVuRtS8xg41t7f4GYxv0I8DxdPEhTV5BH6tq
EZS4EL5dNvO7Xoedmud9s4CiCGlo25V/Bv5r/tACCQe4Il4jJwifYr9fSXSZ7OH+PUvugPMbcpH+
GexL5R0dgfULk6q6SzLQRSwv5N2HDgvR7u8qBEtd4trZJchqqC9J9SVoVfUq8Il3V1blvVNCo3Fl
LpNRNP8mcSXcwhuyS2UVzTEoRfRaRCpauWRNJtHcunLcSkUdyS7QuAPz8dAke0Idfx+VDBqikMtc
uQUNRtGBmMqOpjIslX92aEx3FP0fxxDkUAd/7nJYNopho3QoZssg9Q39l+ISFH36GdKm8XOnxOdt
g2u3+ACS19QF/es5AvfileaTD9V6Hnp8JZn2x8f+CdV8V8dcOl4L6M8QxJe2qsBUDYgvvvrurXgK
+i+1D9Ie9wAlHsv+EkMroP1PqIaT781UgleSZW3nfK4lPgshZGkRxr8nmRU4zkM31JP9MYDyX1cc
lzfCZEjtjvDCBElkMGSfLd78N4Dp+rPV0le/TaeNE2iXRCCECi2H2edBWPZFORmYS4Vtvwjgyjee
FO2GQCIuDv20ds5j7jYgBvckyFicemUBpnOoXQ5Tj090uy/ai0vQ8RTL0Xr10MaVr9wH78b0OCja
fQBKHMlb6mfQT0akGO7DMOdARo0xGjt2oDMM1U/U7cXwGyIVBIJMfZqhFn5Ytr7huiDadRHUzEL1
M+sufQvd2LLj0a2qgk8ucjYgSYPe3ZZp/sFzorkVDBdh3l2qFEpLTEGIkIM58FEKCbKRNlx5j963
1D/ITjBERDEhuTpD/TvtHqVPKk/uPM/B99nGKbR7A9p2cmCoU51B2zEC2MLqlzz0AUFY3ijTCmY7
vXlRadmDageq8+d0SBRgkFbH1H0ODfWVzPj79v4HxDk6LZiwRYqz3ELz7SptmsXH2FEMGnReX/Di
Z9m3Tm+v2P39y+UfUGfPoPSHMjp4IdOm+gLSufECaV/7U5LlwcpFblqR5vugMx2YJHIC2WpH9oPn
qD2ebjBsJtWn0QOb5LJhTCvRLoHYQwxe1BQCyzL/anX0Cw9B06cisoZKNq1DuwamBBlSUkbpk0qS
bzxjd66HLJqXgFajR7L+fnkZpvOl+TvwBxaYMKP4kg6sudi1U578moDYa3n42Qv+ffTAcfv38Y1i
XPVubZEXyKp85QWwcn0c/u5c4HTCAuS37tTfLc/0fj7MhyTP31P1jozDqCjTpywhQLNBh7f+AKFQ
yDGC6njn5v7VhkQ6G5D0lB04zZanNViJa+4P3ZVCOFEWX9CN6u26tHX2IRRG92M1PAyJM20zk44H
lZU1yZRlzgvJh+xjk1fxNx8FuRWvNBwCHQgKnvKodkHfegFHIpThHAfEZUd/cNq1XTJNMP/9zS0W
uZEEUW3inksrKH44qsAO1ZHlrHwQmIyguXwc+/EkpxgaOmjPOdpCuWiggBhd27nRoS/LbTcL11w+
DGoygec+fspBgHw3DtWzl0SQQeCi3SvpZysn2bRZmuNDnLCFNFYpnnjcZKAfd5NvIyLrlXvLtFea
w8fe4NcRD6MnPIjoXypAsGYH6Gli0fe88/39JrfQUZ91zK0iSNzyAgVWPzjBLu50HMYME99TNwer
4m7C9zNk0ZfnM+yZjgJ1hqmhktrRk+oDZ+/23D5noMva5n06AJT7dgp2Toe8dFE9/CRBAHmLWPig
ulr+9Qab/BGseOMenDp5yOwKNkFUtAfd4zdHpOxcVGh/Tpm9YhPDi+XPf38zCwQXIAAwpSD9B0fl
sUPgeYhiaHunkBY6LC/EmT3unfteh4AOGdhSpwxKq0VYBi7YrDqBNstD1nvB6D80LUou6Ay2wU7+
Y4iaonmgYQo6qlPRNH4FivEpRWGbM5FJCFAEvO5n8YScJ2jM4NnoHjp0R/o/Sd/047MP5SX3FORQ
gv2WpT3pTj7olALUlryW2qAthfxy8jusio6vpL8NdmLaNQaSvAFU1Lgne9WDV9uunkiEbu7aBVOH
lfBNCUUfWul/G6rpirqLPFG9NB04pMsQiCQogW7q4MXo2i0m7SYMkoyUL1A/gRo9arKH3EalYPkE
zK/tOweAaZdXWAyNUhbl5xg6NFEBbeGg8R5dt+jFf3nve/F3FOUicIBPqQfmw7vYKwFFXpl8jire
mVwHBQvqcuWAxehJqrltKHsRJNyPVqdONGtfMxcEil077IqwWQvPZ995b0ZtM3s39Rmof6Knklhf
0RcIxRdojO4DWVUrazLNoG0oOsUKlvWBdekgw7tHTSQFHVeTHtN66laeBNO2aU8CBdPpkFdj9tS0
9n8AQ6Gvv7JAtQuue6gauft541rWj7vC8jbVFnAKtcAQEjhMJVVoXWjdZi8UmXq1U35Xbvus0VHC
s9JcAk2r6GlkUXkMLf8jNPaQJgQUZZ/NK1w+7Qbj6DjhPp7Q42XHyaWvyhq0HrEr1IcgBY18vB9k
FKpNcHds13wjvbm7OewO9rsof5rj6C6yn8NIFQdhd5+aIbgOCsmHYP7L8rIMUbuOHJYVeFKzybMu
ZRWLOyZbb597sD9JOShJkXbY19X4c3kuw8vNtMMn0sn13XSqXrjXxJ863E5IcoRkWAltDRbSsarC
8m3Ib8jqBYzGEJIAiV4BAY4ZJweB343HwNM+PUTvemh1rdqzP7pQeswVFeWR5HEGlUoRpmuAbsNW
6XDVPmwmoNcYtgpiB0jOqAhaNgUIfTZZQkepOmCVFyKr6hfKff7IoIUj9lXngE17eXzDqfJmE705
w5FHS3vM7OEMTnF+N/GO76GyCl76DmpTeUe/F3j4V640k9m1l5qmSKJFoAZ+ycHufD/7frwDYUn6
OFDl/1pej2kO7ZnOpVfWjLrJZVLIYUATPeTQGs4KhyNoKVoct+V5TGbX3pjQ9YMEB7d+SSwwNRCL
uHJfpSCA3y+Pb1qH9sKMSC52mSMmxGyjBxZS9JGKQjV7fLmLu21TaE7ueHGPyCnoXsYxdM65H4Y/
RDu6pzrGJb1yvAzb9A9atRtiDxoczUsOebS70ocETyXA1rC8AsPh1TGqhJZWO0YNOw1o/QNPB45w
L/dWDanhAmqqkRc++kk+M15L0HyXt+VZ/1DAvRNf6FWVAToqDYqC6algUNu5VaD7n468DJ3p82Aj
U7uTijDfgY5uVAfQIg3jVCUQBKlA9Z7TFrC1XRpKi36CGFevrhMUDzncgQRS7PpiHPoSHNjSZuJR
oBZE9pkso4zvJx7z8dM4QdHlua77xCngoI0FiYe4KvKMHaD4mEUfIFdmO//rPaHUYWL1YBXfOwvc
5d6vcgxjuYesLwodRYVkon1nR4gyX50UCpSvU1dFaT+zZ9TqJIAYU5sS/45eZGHCKWWT2+yTY+G1
vA+o3x+R2UBj97JBDF8AZPahN3cYEOgpH9u8PodJnTGog6IiTO/RRs4heyDb0Y7qvUtcL/+4PJ8h
NNOBywm6XYYhmTxgR4a4G+7tHtqZ0MxLfR+aX8FohYG8cyw8oN1DMyTcS/bVBNnJZw8BHcu37SrV
oo+8FyBUjzLE1QONkd7u/AcId2+C6UGWUdvTkg0gSWdcPCVwMsgV+mjziMdTithdqf7r8kaa/He+
Nd4YLmF1aKFzDEvIId4V5dBOK1E83Edk/G/AlIVv0ZWQw2Qz7V2gUPeuygpfISUBTSR0wE9diVCj
FAie5qmcMfs+DXGxU+H03/LqTHef9kSUrgTvNvq6ziFHmR3ycYo731zp02LlDZpt8c49BPX0v7av
ALgReryjd1FWr/alAJbjXoQjBCIqSImtMVeZjKQ9E40a214qGl+8UCRBtyM1hzefeBt43X2gUo/c
ICrF4wGCWAAjrb0c9ryKd1anA58R23qRqMfmEgVF6bcQFpGeF99bUMTmhyQXnXuKQXNtdwebgB5X
fJjqMu1SZJgl+E09IGy9O3uAQlOwcoQM262DpQkaYBI77KpLbKek36Gxrj1CS23wdulQ8ZUY6Q8O
9r1lz2Z44xOgnEZuFLIqZzSZI4H24HMmu88ilhV9LYOOzSyk8UQz5G9o27Fq10IvaOx2kiCW7h6d
cWDh57FSg/eQjxOR9XEMq0q8DqIQFXRSSG3zwzRCQncTbzRIt7VzHnM6DGPj2uc+o7Z9xncSuJYb
Pibyc6qEr1Yee8Mt/+ecvNmYFi2rbhaFwZnKQO0Bt//K0/bLlIJw0CFrgAPTJNphh0htDUb2qT2P
6GpjV6d38yTZRX0+Fd/TuAjcA+2Fm8otUd6sI/C3sVGXEqyDlDa0bgLxLGSRnTJuf6VtMa7s2ruX
kEd1jh6qQmUPKB1H+OgJKjB1goXZG8twS3yH4bWPrCKAHulQ2tASqiMGODlkKg84YWtf2KZfrznD
DLGIppbi1yPH+1XG3XjXpt3a3rzr0Pjx8yF4c6JUmvfQifIwepB3T3Es8Nuh5z4g6XvY8ARghnnm
NzOkIRCtEQSCoh30Rd36ALh53L5Qx5mZDJenMC1Ce0NBtcqqJM0YpNwoe/SQFD9MvpsdBsexVkh/
TFbQ3s62aREqyhZThPD1hxS3ymeZxWJlk0wr0O6PgtpDRAh3wXGCdybZtVb41CBUvE2QnlzZJdMS
tKcS2JmJ93nqx7vWbnEXNtZTHOXRFtIZmFlz465UdWtRCIQi1k9+d3O63I2Qwt1kYb1cW8bIZzod
x+jJ5PsQpJUECHJI7gILiht32w7pldqwTwJpQ8oqBkcoSNoBafA+ulO5xg5tMIBekm2ivMstv+JY
BGD3No/DdJfHHt1UzPSoXotF3qLmUKNwcIgaQDIAwZeg2Q3JllIWhp/P7htHHgsX2uA9oiCoaGbJ
gYBmnCBkXLGwaXPmv78ZPWjQlAhVYvx4t3B+gqomv6tUrFYsa/AvnZFHeCnjaO/Bb6eAX0NUGy2F
SVQ/thGaBJaPqGkBmgsDU0+rljY4PFU9oeKOjgBwsoOHeNvwmveGQ0cS1KpxAUFesdglIZrACevW
Os5NG6S7L6mRRwCNP6RYoelUS3Q2Z52FT8e4bVY2yDCFXnotuwbf2K4X/s5GEAz7dpjeA32dHmnZ
Odteer3a6srWSrqOwMOcJvtYQXjoKMdhDRtmsLBebZXJ2OTgZcMhcgm/5Fk3C6tBp2zZwO9+Y3hU
r7Ui2QxiB7/D6AAdfsu95ilq6LmzQF6HvnZ0Stkr4bVpGbN93nha1E5d0EZ/buoRAgiBGuIja7p+
5aCazKw5Mj48MiKgkAcbSCgrkTQr73FxQwejqVceY9MU2mPMHfCVi6LrT2OPx6AL6Q8S5Wo3Ne1a
+cy0R5ozQyFWcQ5K5HjHShxUyJmK5o7gI+Jl2dim8TVvjnp/tF1Kwt954n/pUyt5tLnIV6rBpsE1
Xy4EWO4TUeIkKQsxFokaiMs4WVavhaTvJhI8qtfI6KBaVRYVPZVV8lBCh1z25MgpursSda+mL9D+
PkKR+LC8V+9+j2A2Lb7mkd+PUDvHcnjbSLSXBB8DEbc/naJ2Dr20vJXSnGHb9JoZbRR6B+mIeVBJ
F3eVY5MDNDizFb8wDa9F2iSUdk/lfHs0dQVaEot1h8pvk7vlXTINr3m1LIcc8t2hOoHfWY77EMrE
32nW95sQq7DCPO+bW8MZRWg3VYafDzIHtSsqCJWLLlrD4xlcWocW5HXQMKce6YlMNfuYQ7cUhPQV
oOc+T8Zk282nIwySEOEuWO77Uz/S5ieq8uDoQYvv+G3ZBKY1aE4tgPViHCiDUwKkJ6gpkVTuE+se
MpJflicw2VhzbKBhZeBNuXNCO0Owj6J4hB5mNW5JpXlUr0iSRrA4a9r+xCL1mZfIA4Ze98Edhk3k
VZhAd+SgGlSBj/GTMzb9rpn6CWTVaBbbQaNv/Lxpi/RSJIwZAsNF1Cnvm+jgCD/bQ5R7S7oZC9Bc
uBSty+piVKcoZC8O0Ae7mOXfl3+44fDoRUjexXFSg/Thvqnc7ghP40eUV168tF3ryTQEGDo/Doip
7LizHcyQ9Gg3/xQmCuR0OahHkLmIvZWXbTbmP7k77JH2NpdMAYrYRIBJzY9D7YhnFlWXIlcHx5+O
svbvIbn+sLxnBn/Q2XI8sB5Ky0kwF3o0D3XLv/jWJqwT1qE5s58zp5U9Wg530RD2d0FWIHUhhpUn
2mRtzZM5S3oWJoCGQpwZUCqahQ8MMczOc+sVbzZYW686QggMulOoa8e72h4/5VQ9WCS7lwIMfko+
po13WLaBYSV6/bGBrrzTlj1WYg0gW/JAtLWHohPbFzmIw5fnMNhZLzYBna0gt11av0cA7w606uQJ
ipTF6/LophVoXi1zaD9TaO/BFjloNMOib46xaqwXcFFsCy30ShJllpsPJTrid3XlkYMXoIodxbmz
cpoMPkfnfXvzNudZU8QEUFPkXlAKyB3LvkuSTxGJH3zAMHZWBaUNvqkX1IN669+TdbKGInbrYLLI
YfQrlFXHezblbOU8mc6t8/fweDGTMcqU9RsZdWsXkLS7t2Utj33UfyVx7Xy08WW3bHjTVJqLe6Kj
HpghYHiVdeRrM4JTr41iECqCuQIlPlneR7Jfw8uZZtNcHhRA4ThmIWabxvSBjtGPmInDfMcPjnsg
pFr5ODI4i14ziiPV9n0pBcByJbmV8J29ghTzNlf8pwA0Qu8D5HQYvQXNGlS7w2pv07UPO0Oo7857
9+YgsyykfutZ8S2HpOkuaXMqdhTaTV9QFpg19AQam5dtb9olzek7lVJq51N0Qwuq+xgL3FY7cPN4
a0xrpvHny+bNSpKh4RLKxPZJxOkztLf7XVvgnVr+8YYbS6fO6dQs9pJG8Q05OaiWQIJ+J2LO7gPZ
r+HkTb9f8/KEKArxGMRqfc+bE6q30wdANzYhezyqk9KEFrVcXw7xjY+12idSendjJcSu9vJfy1tk
uBJ1EhqKUqDrohkx2g2h961I3T06FT5MLloUpf+l9YqrnW+SfsJqNM8GkdGctmHRLR4b+X/AtxLd
GC/LKzFYQmecGeOsCgXUi6HDXCUEmvJ5GYHRZDeFVsC2Je912hmg0pgdMUVOYVGdweFd74ZmNe40
LUBzaoRnqoGUxHiS2TTtAXhGZoghhbltezRHlkryqRyQ5EaNoDv2gKR9hgrUWgOSwdN0Xhme+WhM
jx0bvGAdGuFZAqwBZMTBm7mDwI5cC3BM08xb9+a26NJ8JDEt0htQoMUeLBT3oReQUzHYG9Prf/oi
3sxA0qCPyqItbh1Nyl1XtM5BoRx+t80Izt+/nzQV0mRjl95kDRDL2KjsEV3iazgc0wHS3mkOGVvB
XFLcxm6CRJ3vjp9YahX3y7/dtPea9zZxxEsnLe1TTiLnLgerTJjZ38AJv5aZMTxqOsWII9y+biMu
bu0EjqUaeZoz4JlnFtrqY5CVwOJuWohONsL8KqmoFPYJ/SsFvnqT5IAXDcl80Cpvm0HzZGojz0dH
i5wAvi0OPAFnWOS6J4gqrfF0GIyhM6NZpWrTFhQgtzINn9ogZPt6tP8Lhig/LC/BcJZ0opGRNa5n
BaK84aOl/JkD6ymP/kj8NYS6aQGaJ0vlcC+K/OIGbmkQH5XwM7Dxh0deyHxbgKfL0AFPVZXguspu
tES3CuDih/+PGscfYrx3vt91JIuws9qZGB1OoApFAOyWKNeDtMalPVJ/EVQS4CjF0E8vsk6zLN31
akCbFCBdbV0dEjvpIudgR20jvGMf8CrHf0qSKKv3qgPg86fqQEH1wUM1HbVzktrNqWc5eY3SElTN
JUTT3OrODpwcTOBT5O6cDnq2KZGFeAWPR2uXJ4JwMD46YlRTBIoDb/A4WpzsYCawQjt49SVLp6EL
dnndgjOtRduVvfJFbTCtDnntkrTJQZ5b3KCP6u0h7eV8lCmaD9qy8VZMa5pijmbe3NKdX8lGWoV9
GmdlPzB3xtausGn1hP3dWknUpdy8Fp2IgNSqG2gpw7veDa/FmCT7Tf6l41zHolCs9FL71HX9hy7x
sn0xZMXK4Kbtmf/+Znugdy1JAcDwn7oD6MNDQLmQywBFycoV+udOfuf0E819XR8U/jmRWbRLg1F8
kknwkcQDuU+z9klG0FDpcN7uXBmrg/KqYefJKXoE0mzaWyx+LnKslyhrT1LBD/bcGq+8lyZT48lG
Qf1ueYtNu6CH5sUwcRxEdRuKLtxVoAM/OrECZw6Jk5VSv2kK7T0PmVur0uryG/WtK/DbbJcSNHb4
LpLC2xahvemDPQ51FfndLXPz6EOSw32tKWYnBQHAlSkM764OLON5FtlWVpa3TmXD2YuKs2c5/Oxn
abrPwV2yYo75aLxzZHRM3tiNQxZMtX1K8uyFDSAnboo1cLBpbC02STIJVoCxEbfGwnHcUeDxkvs0
jVm8KaPt6tA4DuQdBOYQPSNl8DGcP1ODCm0WyzZ+/9e7OjDOcSGFYCVK3Rof9I/SA3d966yy0bx/
Rt1AD0bqlioVkO5GFaQ8aZs80zQt9tAi3XQZuzo0zle5tAj6Gm4VgPrAKwwfsh66xWOBrqDlDTIt
Yf77m/sszGnU9NJBYCt9/tUqfOdbAOZMsbNoBmjT8iTzfvx7Pl1dro6LZpxs9DffRIjqKQv9Dsig
nJ1Q4a72CWs/BwPpfi/PZbK4djVRi3cQ35X5DToM/FwBiUf2CLF6/7BtfEfbMBWBIsfKu1s9Jn51
R2k8/JrSyt0U37qBdimBwdBNQ94Ut8F2z3EcZvdFEfyOHTzyy7/fZHDNn6lTFmmKTqybSMLfwNBN
O0h4dLutqQhXx8klitDKp01+S7lXHGe07WOk7Oy4/PMN5tXxcbaMG4Fu3/xWtsTfOQH6OgfQfN8t
jx68f1D/gceFPnRAA7yVnPR4eatzHgNtmdePLE1fysp7BLLAHbfVjlwdLDfGKo/xGVzfwCuOVzRJ
fhSN+2V5JaZ90vy6Ib4I0O1d3LyiePFd8Zsz//fy0IYTxOcp31wZCXfzcWiG/OZbDYgYARNleWMf
MyU28eV5rg6VQ1YDVcI6qW+5YOUdkahiqzq58+u1xtr332VXZytBD3I9Ipqtb0Qlz3FHX7y+/eAA
82R5dCV+MRlAc2TOS7+oE0feXN9v904AgkGSehvfNa55MWqoZd4PU3dDH4DzjYlg/DRFo/y8ycI6
TA68UC0NIk/eEtUn4P9lV9Cs9nsWRmtIFIOj6Sg5IKfsosJrcLNi6wFv3CtEzB8QeD11TfcweeXv
wW3/P9BaBmPosLlpqio2hl5+ExA1eJ4qEqCZM+mrNc5s0/jzOXvjEqxGo1Y5dvJWBk11aPB+7oVt
8ZUr2zS65sustaqJ11GJe8JKDxTnFJpL5cT6bUGSTkzCh4KAMD0tbiWeGofim9crs7W33/TjtfdY
kqAGC0A7npJMNDuRWFc5izhvO6jaY1wRDs6WFtHLVFCxJ6B/3Is++4Wk+5rcjunna27cNpDNziYq
b9DyKR+gwfJSx2yT/qPn+poXRzb3m1IqfM4P6E3ogqA4Wima8Jc3x/DTdYgcvn4HMpFM3uyAFf8b
0iLIdm6HxPq24bVEQZ+ylKT/j7Mr25EUV6JfhAQYDLxCJpm1dtfWVdUvqKYX2+xgzOKvvyf7qa+7
SKSch9GoNMLpJcLhiBPn9H39i9fiRfFS3UgntzYSHWu/3YislxmkipCwG34FBGTLgQJnQDT01oUr
Y5hrZrOBLTzofi2O/2savGsQVG7Ebyuh7j/0EFa3BGqJul8Va96V116fSuDSHh+CpgXPhjieX/y1
YU7r9pfDsesI3SCk6n512mfoRPNeC7C42BTcil4xPox+vj8/0NpGmOarlT+PU+mKWETi54ROQCdu
xwmqaZd937DgEDwkgQVu7bQgvUxDH+1wRDhbuotrv96wXrfqVRQsQfsLqWj7ppdldddwb0u6bO3r
hvnOorMnX/nlL0TRrYxHqmpUvPPhMqwdMdFwqgjssWN5/yuUNq/uKnui8obPUfFw0dqbYLhMt+HY
gkIpFZzIPYXi2sEqt2TEVk6oiYKbqB5n6SzuDa2D50qU6QnrJYr+Pxo4yQmde9kcDFPOnbJhTWvJ
X1AQLwBTjzKSJ81SbTJzrGzyP6A4L0QoV3fL9bJ4v4oh+InM8kVwOELNRLc3cLSyCJt902R4Ahyu
hbZtOYq9VlbMQGZwfok+DXYximEEKqu9CuJL7JsHGa449K1Y+uMD2Oa+1ONWU+6nu40xDFNgVdOp
fsYYZPF+n4YAY/4Vy/0rx1b7gG69mD4tqRP6T/4b5U7JIp+8T4H4MulnPGZ3U6TSZqgPJ9B32FwS
vWMg43LrpPDzU8XvPZvoDjryXyFXtYGUWtkOM/cdnrqmaoU5QCh7V0/B0ZIydmfwfWKYi3bczICj
Q5oGdhW577pornGuFr/HAx/aCOTt/ACfPgGxPEZEOgdNKUhWZi+gDL1CbH3jhMv1mEcbt//KaTJT
4IU1hBlWyf2zRPj9pZx3/kjvcjDMl/SiAAaTMK42VU55Abor8i4K98vSAA5g+ZvR0acPHHzcuNdc
m7QV5F/m99ylXyPI0kE3/OBR/yrX9IpHX7uhTqo+2MgTfuqkMJph4lObzyPvvOrdRcOad+3WZKif
8ggskhsR09qhNey7RlWURxHv3626Fa5Icjef9aHqvFMfgW6cqUHjq7Kz/Nf5A/b58vlmUhgZHSbB
3N2/w6EnJToJe0vs62qJwfS84/Apo8LfN4/C537FN9PENG97Hwry7XsER3LaqeKkZbDM4IEZ0xru
K4/C4/mZrQ11OvN/RW7MUUBwzGH73mA2p9nhfKOlcRfNRTo7VQIQzO78SJ9bkW8mj8GIPo0ZZCze
Jzo9nKhDqJWnBBKPlfcfF1vl8rVRDFcgbYt5bWe37+hPvupxqnUrUq8N74IBfGjjVtpybdlOJ/+v
ZYsGtN923tK+Lx0QkhhqwVqBLD8Zov6qFCrNrEvXzfALTT/3U2E3zXukmx1nL27ZXzGRJXn9I9/M
/a0dcMM/gHzJHjJAL97BFhRPLnj4Fg8Y0GY3ZKCwwXxC+Iwc8zt/FtaWz3QQIKdx/L5q3uVQxYLU
u6pzQZiYJfZJ1xeHXoMK8PxQawfCcBUKNJOBg9DmW227RxaINJjHq56Pu5k7e2m1G6f7c5fnm2nm
UkrQsbskeoMe2vDBRVvQuGu8eosT4nOP55uJZun0XPYQDXsvcE1L27tmVv11cEBhiHTw+ZX6/BaF
hOT/n2k14eUjRoe/Z24v0NHcHKQbfUNVf2PT/0jL/FN3Ib6ZYLbxWXFiwnpzPa09kOq4DIpMCXhz
hWp2fe2yuUuI1g0F0BxksDeVW+dRlbiuo6wIfYed35XHRjFV3uWWzKY3D3Wb4WpGi8WWkO7aPhr+
o44UAXlW7b7RqPXaY984PvyHRvljY5VXzqOZrm6ivssd7tvQfBMZehE9a16mPga2OycH5fdgqqoI
Gi2iZA5Y1X0/v7dr0zKcSKs0a8HqNr8VJSP+LeCNTvU82lrLi65830xhdz5EDms+tm8ub5sPBYf+
nY2z93LZzzf8BR37ci5LX741bV2yneagxj2oIfe3CHbWdsXwEhMEF4MISYw3C6AS7TiJQ739qdLi
Vy60i7bYalZMzMxka49wHfRj/0ayWqgPd4KWzUNIQrv4PswBZU/nl2tlNmY62w1BiANxUoiYk+bm
dG0IUSck825O94bbVhsGvXJpmGnsiodjBXK95q0rQOAAL85wvwo53lchizMb72oEEVChvixUMdvB
IeQSgHsMOo1uNvxXgTH8FBXJztsvjvPK2IvnLpeAfyEqaDiBSILQDBJ64i0qZfQsp4o/N1Q3j+d3
Z8WVm/ntljFN4Wf4m4V12xVzq9M2co5u4emd1K2Kzw+zdtYMk+/GMBJoS+BvtaJSx1io3roeK2iQ
A0E48K0OwLVhjMhhZo72bKcPX4sgulN5mfIgeJ94t+EuVxxXYFg+a+wFZLNd+JpLd5bvGTjEwdaS
1Y510ePUN5PeqvG8QrkieF1a8AsEFkJ8dpy1hxbMLczKSrRjZr4D3eRT3db01aFo+u9KNHJkXZ8B
vAJrVCBYRePICcteXcQ+CzGb0w/5KzqFOrimygLKf0Tnyz2HeM9rSdFpetnJMtvCmxCdImPP3dcA
YI3+4KG669xEzgj2eE7nYkrPH+CVrTeJlJlreVBVOSmkFvODK0FxHYX41/mPrxihmRiHjjHKenmY
79kwpaeNaHr1NnrBdZ9FF2VWfLM/XLmzFXl2MbxmlbBeUSJlGUnnJl98HUMbvLGnr0VkW1vLtTYj
w94b6eInjHa+L/ox/Jplbg05KuFcdwMK4az2yO/LVs4w+IZGbgZmRr4vZPksu2aEOnVznc3dnZ7n
LWaUtb03zN4VZc5cPvF9NiMW7WZw0oxT/eP8DNY+blz2FIwl0LOn+T4clxeh8OIpXYjBnP/4yjaY
WXLA+Lqun3Fqy1HuJC4/22NfThlUO9oC5az8fjNRjoIEJY0vyldcIPQjnwR/HTwuL+J8Ir6ZKoez
BS3WoorXQAE6ltZlqFVSZ4Rt3UxrS3T6+1/uSVkO1DNlXrw2A3tFz9NPlO4ORHvX21iWlVvJTJN3
edPkHqH5a8GK6c7TrRftitr3lngUTrfVErY2kdMG/TWR0ZYZiO5omYqGP7jc/hp4BEzv83U4sgsd
ldk9LilZWNQrEORWXXOsSDn8hkSWOMi8Z10cgtHq6fzBXTtVhl1Xeq6dJvTLFBqXE2C8J2psYm8x
ca1tiGHQMwSuvbwGfmxmvf+fj0hY7SfQfzx7Xl5uKXmvTcEwbMnmnFZIKaW6ASGm04j5oKd5fLho
gcz+cScParqAUzmNSC/Ko8wlf/MmOgwbT6iVqN3sG28ZtGpDC0uUuXgQguxTHHjtlVd0ZgAb1XJB
/mq6SAuPgFzp/49u0LG6OLXapEufP/m4HfaNI73DZStlGLgNGhGwsrbYh9z7wpeWJnN9GYYWv/x0
wv4yukEBdd7MBU4SgKJXalFNShVaJc7/9JU3jdk4nrlQc0SNn73WBTLw4NT/kwmLWLlXIDGLNaIF
Uv+ADttl14XZO17pgVJ0J5UppJ2OUwm5cYVieYY32sjAEn7ZpAzTBgFI5Qz9xF7tRhw7r95RYAza
escluI5J9Jzbz4t/EZkW9sew9KoATzwdcuuZMhsJxHpqpmpXtiA/352fzZqdGFYOCaa+i8oIyB08
O09PzlPZbdHD3p2GBOF0en6YFY9ldo13YC92CxnyPQh1eTwh+mhm4Bm2w5CVo2Y2jjtlrWxVU+tb
XtY3fHKSErFgIVSiCrAXV9Uhq0GBveVdVnyj2UgOU2d5G7llijQrTIY1rK7RsTHNW2KOa+tlGH3t
q272FzwAu0DPiTN6VQoCHXJYfLbFebly3xLD9H1JaUuWoEwZOJ7BDxaRgywH++gDzRKHVXvhvW52
k0dFyLzcCgtkvTUIpR3wC4ZHz1c0YV7G32XLmfff+VO2NiXy/97MaUcyLR28mVTh9B3czsN9HfmT
lYSldgGitCL7MrMxO8wDUWqlXZmnUAnI73q3ehS03Gedxw9Wm5M4CPyNN/vn+o7EN1vNUVLqm2iE
jKOLpFCOBLKDK/6EPPK1dUCUcVCOSrtxOo7hFiXailMwO877qqxAX9CDQFHnR5uxFHE4qOoy+QWP
SChYAeVxfsNWBjKbz1tQQblL1+ap3einEhpVyYImoAS07kcqe5FmA80v2zGzB91XFrCWhOEYFuoX
ov4idrP8JguyI6QZnTjgw/NlczrN9a8rlc6TQ+ahKFI/Y0/hlP3KHetNju6BLJDMIH3++/w4K4kQ
13AR6B0Jmgg5/dQLdBHXRH+b0Bfd+uMxbMYXKZeHQfjp+bFW/J3Zp571Uxn0fVCkA4kyF80qeS73
ZenW4/6yAU4D/7VojYvGC2wO/XZSKRj64l0V4sL9MJxCGUCphFlNnqLGeAchdQEwZnU/VGRvQe8T
wrLFRvJrbZGMwECgt9iGZjGKYlPhWZAUCfO7xskndaGxGLFAYHdDO0kbdV40/GoIzSO2HffNrK90
WHTJIOglXVvEd42YYEQoqMQ8YaCeiHdKRv0uQz+6iOOF+GbDOs8maxgtF92zoAV1YtCl53OMjtSZ
X3ZazU51SJXibQRDS60pX9CStHQpAttLf75h3xaILLKFDbAFaGy/k6Eh15ata2sjvFy5+c0WdZWL
IRN8RJ1ssO79EvS4EBFKQzfbgnusHFOzRR06NTTgqJulQ9j/54Nz7nuApuet1VnxSn/KlX8ZMqST
bEuidzv1cXXMhXuPnPBXF+QKlcWOA2jBxqXRlxmE2anu+tZEQQSbp6Gd3c4n1bGR629EtJBaBT/+
dOkTzMTyuWJwsGQiT6G4q3YVpD5TvFSdS9i7YA+GXUdIOWvbgSPXqqqzo+bMuq+GkTkbvvV0IXxS
KTbxe0vNhKcr+KWl4EHKSnr07frYh0W700OxkZ9duclN9N7gTAylnzxPaaWRJY3Q4SGKwwgeqpi1
85sdBFt6CCvT+Qe+B/oSd/EL7Lrl3Mw6+O6DfA6cASlq7hsOcG0Iw8SniOrCA7NSyrv+FlF9nC0W
S2Yv2s9L8HT+xluxcxPH14F4v0PuVKSQIu73YeU4CHma/naIOnXhNE5D/2WLA7okG3vAsY36eh9R
TCMq3uiirn0tNqLTFWdiovmGGrTCiuFylQBp7Os8HPZepl/PL9Hax42bW86uE452xlMtVPAFDA76
2AntXoYR9E0YH++rqmYLlgdyaXksp5Eldk03goG17TWMOiMiCsiEI1TUPGGtfMkBbJvrdqOounZC
zSvaKnMuppCn0iL/CQIZFVu5Zdw6DlTevanbYiz4fJx/tE3ooIkKPEzDC8Y7XusvlT1gGs7bIJcN
9+T98RH/Oqh/FE78uWJDZTviBW9pL4SeXKShYd7U7q/Id/ynprKI+0J7oftdMzqN1aNakovx0YlE
P91AmViw1Mrz4jut8U+iAKUPn0rqCzDJ4JmbfUfXBs92Q2XhPyEwXLEY3CaC7qKMkRTENuEdU8HS
7nqoLI+7caGQaKwKb0YT6gCNpIT3ls0OvRsiYgSiinbdoRqq+g3idFabhtkYiCToB7/YgX/EcVLf
Yc0EfYGAkd1Q1/on4Bzhu7vkTgXxq16+aQ/1yaSzyXwsw4k+FAxKB0nY6Pa+tNBQu5sjNYVRYuvS
7nd+DfiQP4Z6iKclXKwrZjHNn05ir8ilMGk5cdmBZy6WZSQfNOgxm//cbCys1MnBPZmyhQw/6mLA
FdO1eHDtqRu11s4NkK5KaBssbsxIXzn3Hc+4fFvGKrQe+ehq/6Z3oCqfeHmYUdCnQBfmBp6w/gKN
VNAyiskDk8s9Re+mpxK/tNolCakmWapBxVscrBHyB8ds6Hvw7Lm2KNnXoO29+Ze79IXzIDVBH2KC
PSdJbpfq1mPUUzuozau0dIA0nESjox22IAoefChZ1iDNJrUHthJKvGO+sBz4EsrDIX+vtFU49wBE
ZiX4D4E7SdC3F043QG/wGfjoAq0tPYRD7V2JLNQcE1QssWo8zIFnLwMhgoNGU+e17YDHzYv9gZXN
78wtJ+vUGwPXWTl5499TYfnQgKvZWB1CAK6GOs5Jh132SeEgUpsCHhX7TLYtyCVzu6Wtjl3WErtK
rX7h9Is10vBbBGZLRBBBLodkIa61oIItlh+T0y1P02LJqxwa4V8186G0aINbrondfhhyiB1axWON
ABRFbu71/MiiLCLpBDwbKLOBzCfig+dkpK/QE8u63/VYsuiXLju7SebSBuQ1WASRB48M2M4Ar7ox
XpZJywNrQU9+JSZLfrOQeqofa9/XTgLdm8krd2NkSXXbAbZF47DxHLobiOv+oISOPrhIAoXlmTj6
Y+pINP9ZUSduvXBZ5luoSEF9pGAlsmOQgZPZDgcd4XJXL99bki8/agg2lDcdnbspQe4mV1c2oIz5
odRBbT/as8uHGJUaGF+BRYOI0MhECxFeHqoXooo6jDW19GNZzTPfNZD3gHaUDp/qpZDzEfcS/ajA
V34fjMNoH53ZCuyEhlP4wqTtf9NL62fP0xSVOi6gYvtlWIJeXKMOD5bT2q2d8QjFhwyiW2A/dG6h
a1BB4wuUp+XOKuauuIOeJ1fgcO+b5RmFsKG/t3jrMPAGjPZb39qe3IOgqBWxO42L/VArCRExyx1D
cvBtsKuATtXCCi6h5/WxBA8+GrGGMuA3Hs/aO9ASya8ScvI/syDv5wR+uF9S7lQ96rg5hH310llo
RW0wncGGVDGEKj1/H9RN1n91Fj+05iQYy0A9KqEnsB8u/hz1bQxrrMmBouUuxO7nlYi5FtJKhlbi
Z8wu2B9jSzr+nRzn5kFIHjkHyxkoOOpYoX9KLOYQ5xDotHe8GSIa086NgkPnZctXx3FJt5MAScgd
XaSVJ2TCyz62qiZ6nns1fIzRApaLmHqZP8PhMcGTYh5Y6noD+Y11GOR+ZDWJUp/Nwt81VXci9XMa
nB0uKYM4Xh+VZfETzqsvEyrtUCZ09JDq97220JBSgBh1dwRzRzN+mcCxTYq4lJOt96Pj07LY+24j
6RebqW58CksevOMiwLkDrlXMt7M6ycv2UTNlX6eiAsZHaY6mzaGrlmgflRUKbSKwG/zoQLoeakh+
kd0M7uyyQ+vMdn0NiCN9tXKBOU64VGQKHn4/W+IeauNu2gSVmHe8nNrnXkdIsVZQuLUOOTKXITxk
gy5aj1TZAaxxXA5x2UKw3o0lernAu+s0Pp78GYev9XIU2nUCNjxfVrgs+PAbBiuhIVFm9N0KqL3s
XWsonxVuk1fEy015H3lS2w8Tajz+1TTPTburID3h7trao/3VUnkdbnird9WBOUz5e6TelJVG7tAu
jxCV7YabqENHLgSMSX3rl+6SIeNdkvDIii5oH7wh65xXL5unxAWkyIvLsFnsuKbR7CLhz+ZvgKC4
zgJXEVlD2pdBNz1GczkMCfQGZ/eAdoOmu7L6XgNZNaGhGEoGJcHNEzstWPqvygYiZYhuRga5iWkS
4HxZOOh8dnYIHOOjtv2pxZVaj36MNAxOFzo1gx/1mJdAs1VZ2wGFBPIKvh+1xv+Zwfk3x9YFRntf
S98tQGMLdp1rkWftbx5pAHyKtu+KFz+v2kfIr1W/emeAk28IoeG7mqMBLH4QDbwC1dA0XpVl48sx
QTsObe7mCQ/3MIkgJPXk5VGZvaIwq+v9CSyxgKsVitPsER1i2YmRSAXVPmMKt3NfiiXcE44PXmP/
K3kX8si6JpyEbO9PjvzBG4F8KSQeQGWRNNBWQ3tRdEoS5IL6HJJYHUi+cK95lvjhMLup9pGjm2co
Q0QtCqB5zq49u2Bdej5CXwkPTfztrDpoloSZePHD+d4JhyvoEF+d0CtLf5HwF/FMvggPajWMtFKg
DG1lh5x45ZHnUEE6P4HPnxieibQNQRaQeegXRsjWFB+cA2AZYxcu43LArzeeAYjzho64hKc2+O0a
3GWcBqChLcvL0GmeSRZRzJI6ljXxNCOE3zOq8ntLXEbURTyTBAlID4CnKZ4ZAePqBkROEWBQBX2Y
ZEc2jtDKDpidLD4Dd5By8Mjzy2ZBGrspXkjZVg/n9/fzZ9g/6oBL3tmOC+BmKjWXPJlQTJ32Q8kh
PQXZzGqrYLI2idPf/3ppZyD/KHOk1dKQqVe3Zv0u5PZWVXttDsYzWLgg8cmRqk6txi6PEXF/V9K1
9iB1ZRt7sDaCkbmGbjR4YeXplHYqP3akqJIJud8rwsRW1nHFU5jcRzwEDqCYLZ4OgWdfgW+BJ9yb
3AM9tRXxuV4O5zf88zzUPzqBdCkDFuZCpGrQd5CPjeKicu7Q7LHPaIV00Va36sqOmy0qyJrj7vMx
H+FPqP1bdLqyyyrYcEufZ1HRhvz/5yliHu2GoeYAlMBhZzS6Wur+rib2rg95n5ICIXdhkw2szMre
mL0qYC7QlR47zKWkwW6xy3sbPnzn8xYdjf1GsnZtwU6D/2UifA7KFmxzHPiSHCJzY1GD1l9dpH0I
P3s62X99vUM2s+d6EWnTZMORlFUF6HcItkjo8V5wsAL3j1L9XyMICeDH2CEDAj1yiF9dD0CGEvDg
lkPGi2sGbrKS77qR+sxLeumFcqt+/imyAQMbU0M22A85r9jt0M14NaQc3FtoiUNw4+wsPIrt316Q
h0gkQlEKiY5d4w6IIFF9CpfueH7uf4oP/2Ro8BsM/1b3ugCneaRuBFH5+OZX4GAGrK11oaScksyd
xZWXt4OWt1PJANWNJRd5fi3V2LcvEc19QeJlGIVsYm8K1W8BPbj5J6GkasW+WAI8OUQ1O5uC2p8e
Nvxew2VOoN0dJlyIj2CnW3S89HxuYho1F1XI8H3DYTKLqK7to+JJujq6LZypLfd1w/FIOb/g7toE
jLhBFEHWCO34NzaSefW0I4igwbWMhErNrhcP/YW30gmZO93ochryLgYj2NwX+5aU1oB0TsaGcNq7
TlZrKx6XOrKdQyYnB5dSpgBeSCTNa1XuwmHqohcwaVDFdhB8zkHfY6FzFe8siNvm/gHabpE/HEcQ
+9VVAianKsejswDdwPv5qa7M1GyZt4MSxlII+iAWm92JJRDOoVbKKTfutpXvm1iGDjfPXLqa3npE
LO6uoAj49ico/yWJ3sA1IQzA6YCtnYvyiQnmt9B2q/1vbGRqinu7UBslok9vNQxi3AdTWesQqXZx
q2xfoHkZT/fCx8VJmnlJ3bC7L6icNxz15yS1GOz0I/7ydL7La9k0EbnVFaCMfuorMQxg76SAg11J
2Y+LtQ9P8lTDYQn8FtAqsdTezwGPZPdumOc2+A/Ps6ikSKxZhV3vxtyOeJjY6GRyvs35NPkz+g8R
xavrhSHpVNzXJSFg/ROK+xskD5/eaYETGQlyO/BD0Qorv61V/ja3rr3XJW2SKYuQE0bJ/KLDa2Iw
GlFFSg8kf1IQ9812yCn4/U0ww4I2bp3Pp+GawIslAIU1lULc+qzx9k0gX+sZJ0Ar76nRfbOx5Ss2
8scL/bXjKD7K0qlUdGOFXnFA239LEmQnHb47v0xrszDcMYvCZlhExG+HbLaSgKJNT3vOFUjrr4jT
b3X1ft4Si4NremXS6xIpKucGXXneNAMe0dU2CglWEH2vvVHUdIfEh5JO2letrl8iCZrPPOkE16Md
OwEygS9VBjBvu2diRhN3DO0N4NurwQbR6Pml+DTUDoCq+3/johg/UnmRPXYVmsD/sLjbugqRHtVb
xEifBo8YwnAWns0sFy05ww1HNqBwdp0FMrIflV9xMOP5bRSNR0WXesFdTMP6m/KaEMCk89NbO0nG
vZUrJmUR1Mtt7vgkBb0teMlCZ5m+nf/8mh80rBr161lLR0M7e1miL0PbPo1kRF6m12mlsyYJyJYy
x8qRNUEqoq3cSCJ/c0v7Rc8x5C9VefDLooacGqnGmRw1WA5RSTg/sc+PBeqa/38sZo43sLCq/qa3
EAEmZA5A74F2i7BPgkZ3W90oK+vnGK7dZnOxZDUPbhh0yNGWRyq9ND8XIYMZyfsob5arEET408Po
aFlexKAYuCakhXaZJ7N24Y8iyuz+VfSy54+oTc8bde6VQ2ciWioVDgh5s+imRgLnyc/I/NKX7Pmy
nTkN+pdvrLqsKyWYDm/6wFoOVMircPCaJ9XwrZfR5/bqmjCWBaIRQ7W01Y1Fkbu/Iw1SeB9cWh0e
ecB7tifqb/CzjDFY2EPvtQZZizNtnLvPj7ljAplR6oHmXd7R+ykoh9jNoSfBJjHEBP2aUetvvWf/
IGU+eUCYoI2C1aDQ9IvuxrKzEDQVnts2+ovXM6KR2GxbiPw2lTPNH8VAw5ZD+BI94/f9UkpxdN1M
tS8L9ECW78i0cG/YX7S1JnghgCJL01jecKty2WVJVnT+G8tKkJA4I9/Cna4cTpOJaGkd7QrwBdyE
vBv3LYL0H7ZLtqLPP2HsZwtr3Hkq0zOkd8L+Vtd+4U8xV6EQ91CjX6q7AsDuRSRuEBXk1g5HsC7u
rInY5RxbVtiqR8CkUcWW8+jY0xtar5TnJVZtZzWC8cYWCvoHUe3t3TBSbaI639shAiHkKlfFXEk0
V8zVfNdUA7JpUyns+akaA1vzdMp4U96hnNQD0euiLuNBQGwGr1BcW7KfQIImhjqwYqTDSag3dvPz
hXbMXCUdqdVPupC3yPs7T4OLsCkJ68L/cf6wrH3+ZEF/+YE8bD2CjlnggXrndWhrea8hnnqRB4Oa
yP9/vAYO0vO5Dq9FYOnXjEOPK9ZjTreYTj+/XhyTpN3h0KBpScZuZiQNQXg2Rl1Y7WxW5EEyuR0v
Py5bJCPQsxdIZc1Z3txMqDjSBDsPtWUdIWe1kapam4hx3Cfi923V1OyWtii7xxUErkVSWQ6oGMbI
CbbEFNc22whjkJDrpZWp7BGhGpDOXeuV9ZGEaDve8Lufz8M1Sb08WUeT26rhti65eAmQxknQN41S
sa/6Nr1kM1xToCKigKIsvtvf4L6arZ+Ni3fqB0VB4uf5738eTDgmj9eIfkb08FjLTTYArHJnKbTV
faVeyAEuaCMJIdIGrFRdDD1vx7pIDgPvOiNQGpC0GKvar255UyxMooLtjvKWQ9Rzq3Xz02nR0GxV
KopxnhoERI+dr55kSaMEQO5+L1wfykGouNcZsvDnV/DTU4ChjMl4FqiZXUcGH30BRshTbwdrWXMV
De2GX/n83sUIRsBXRB6ZwlAvj5I4vydbHDM7tK+WxXZTGUFeqRu9u6xAb95Mn8GEPN8CawOp43KL
Kf3T+ALjG14T5a6QWKGcb1yEzLLYo4QERXTAHVXOAPfKrPlDu4psTHdttNM6/+WjldVV4BvqvY9i
LNHg2Sp0gWXRXuT9126KtoKZT50Dfv/p73+NUoi8GdAHMbyw0vdvmpNM2ahGvWFVa2fCcKHT1LdD
CFGmD9vzp/1SjvvMbaGmV4sN6ODazzdcKKT6XDQM1/7HBALaLAk12gqegmbw7At3wXCefY1Xs6N1
8AGmhiGRAeIpXmZdzC1Az8pQbV1qaxMxHoNNmLXo6xqihwwMfs/LwpDjrb1MbCCaVzbin8ReM+Gz
yvc+ukz6yawhD80CsmeKlBu5gJUJmFk90DKQkYsKUuno6vhvGYl1Jy3UWc87l7WvG6YvQuGwEW1A
j57j0inOJqXUztEO5NQuG8Cwbc+tiqqSZfgBnARwy0uojp1s2LfzX1+xZTPzpRTKLMFQyptJnfKq
LmBZO7FA3scG71wUQwC13biLPy2w0NDMfnUgxckjElpfs1NKZrFBL+zV/t5Fdi9eHDok1MJFgxxi
Enj1Vhfx2u4YZh6pJYzybAg+Zt6P83Pfhsuws22+yQy8co2ZybAcWnrzBAKZj8gru1i1032QFQjA
x5AmsqFfgXd4PL9Ta+tn2LvMw6YsZyf72lXALxVFsa/K8T5z9ZSEpJ9jiFfEc9Xf6WjaYjRZs03D
9DsoeNuyLzAk8+0XPFL4A4CxzVdLR1vmv7JBZgIIECItlonlD03ft89hA9oqPUP74fyarX3duPnt
UEERC4jGBxsOi+y7UdDiZhh8QIjPD7BiPmamp0R6Ig9nz/ugYvB3qA+Ou7IDJEm21h1V8xZBy9o8
DB9AizKAfYrwIyygXwt3QG8Xq9pq9VjZZjOx4yGx09V8Hm7crpXDddio+trrM1h+5qjASs8v1doc
/sfZlTTJiXPbX0SEAEnANuescrmyPLSHjcJ2dwsQIObp17+Dv021XEpesHNUd6DUcKWrqzMsf391
nuvABfMwwluNByKUBOoMHGLnWEUpnVduLbbJMIK9K3kwBG2sPqC2XMNOk39PODxNc+EBIFcNL9v6
YRzsTd5Dkxj4wA9SNNPVi+r0J7ROkpVT3TYXRpRrOsJRFiyeFxhnAt+61y6RRbCTaZiF7jUGym0t
uJcY+KOkwWG/+9/5kNIjnAwie8HsNycZQQktvEElv4Y2wbL/E1ru+21C/ByAr/+21kRh7oxdl73A
pDdVkF/67TfasrRYmXzLwJmlLx5Po3B5NzyiJz623ugicXm9zMCkrhxglgVsPqHimheM3JPZC49S
fs5p791q2Lie7y8ry0FiEpW8DMUfiGiqF6Uh3bBMh5bDCzgWiBRImvaxvt1vyNaNZQBfxSEwirh3
k7Z7oSg+78MY9tEBUWuuRJZVZRb7dNqNeoTO68vSA94nOBNH91ylzU+YxKPAP8HPDBibbV0xAl7g
+b50UWH7PPREpzvg2yV7bAncYldyL1tvjFgPqa79NhPti4Z+FfROkamEUDCa/A5IezzdgW7APkDl
r1zp0NsqBAgTI/wrmsCtApX7x6SuYR1L4ZTddaK5JB4MuSPcj6cqEUdZTNnRY9ALivtVlyFr28aG
kNRxwnleJS/cDW+LNrQAnXtPMyc98Dyt9x0FKicf9L7O8ScHHJeVU/rtUQ7MCkfe1QAOT2H8Qj3+
DgAjd8+z8JMmguwTF2aW4yRa8F7W3AMsHQ3M4kZTwPeu92jzrNKJfKUiywpxHiK4af2oujnoH6Er
ldBjyTwI23o54c1w9jpVi4OMA2D3VvYT6+8wrg5TD8kZD870WLLJdB47nR6U5/4rnO44BcGNUkce
pwbcakGJPgRZtLLK3t5qAhML6qEOD7uVKX7RQx09wAMiD4MbD8P2f0elWK0ivX0gB2a9tQqiFi/d
bf+5BS70FvO6Ok8ZzhYcn8Xfo4yr4/194O29PzDrrgK0c1K5df+jAg/tCOff6SQH9q4vorUXvbc3
zSAyd5o2DdtZVuVzA3ud7NAOofjS8tz5eb8Dts8b+wwvUw6FzbR6VPDVY+rIYXELGDODHdQa+NQW
ZMbOAr4DGTunEzddlhRk4W4P6TFyCqeiOji628Pn4ta7eCK/3yPblJibCY8bjy9VUcJiljwR3yn8
axhNrP1Sd2Hvr9y+374UBeY7fyVr4tJ5yF/gdXwVStd73f9CivHYpYPc/d49FvuUeklr7nfMsqbN
Z/+kCYs8nOvi2cuZ6wBjW8+pwrNaUTqwVa5UngSPNThlatrYRWOXACCs6yfcxD7Dz/mLh9rjtxBW
tkes+WSHOHpgYNiMjBXlroBZ2UovLQvyD9lzQGMlH4l+qbqipmdSApF2wvs//Xp/FC1bkAkkpVSG
rVuB9tHU8K9tXLGHg+F4EQy5YUseWBHyTdeOwOROgB+XqLxIshfQTbNPwkv5y2IHe78btmEytoWk
hsx2wb30WXmcIFGrJDwiZpiurT1rWsLIJE40uXJ9XCOzF+GImD3KKs/SZ12jXCp3MQwxQRe73xNb
Q8b2ANGwoAE3OHvp0iBUexT6M7KDbFUNu223v95vxFInD0wahce91iW0xcPVUPY7Hc3ikHRgniVk
eC8bxA+Sn2w3wKbrKGibnnX7qdX1k9Pnv+7/AsuEmWLmzuR44OfWwXcoLha7OVHxGWSlNZdJyyCa
GuYNq6FB2hb5Z0kXcG41+8Cq1ezJpVL/uN8By4Zn6pfzgjUoNyjnxqMJ4wZV8SYdDzlSaoCRrkMd
uDs9g2dfyLVswTZky0b46r6Qp2GM562Af+fgxDVXTrUjD2rKhzW0kW3Ulr+/asADgphpBSpg7iYu
RQmynF+aqEO6lTbJ2rZtG7eld68a6Wbt95DnEDc5LoTvpLyB1QaNogbpyMDmf6knn71W/g2jyn/u
z5StW8beELmg0o+lVD8rF2SYGY5fu6rxkMoHUEq734StU0baAHWyhI0edW55mwB4PYSnJlbtLlHL
2QfTpK4kZ7dVH/rlFnm/SVsIm+LmtKGA5bv19PcC4XtOoJS3zwmI89LJYMdUtslhEDI4JOUgzs6Q
e/umkfVONNG3oETt9f6vsK1JI7sAhIT4CZg5P0DI1Z/FkGPyaFCc73/dMnOm9rlsojLteB7/BGSo
O6HgXhypAlqn8BDQ25pYsrRXy5FlVQCbkCH+GSNPTdxenNsAMKBmFOXK2rB1wkgbJl4MZEzH4hYm
ujqTLp8e8rFmu7aF3/f9TlhSSlPsvJF+0MelDG4aJnhSALKn5+EkguWGvHiBNYweN+9Dpvr5wBqf
OLEX/2zcpD3ClLV8D7pWtTLnlhVlCp8PLMEFgjb1jYp2zmBBmYGDWudwj18JHNtgGdvBQuGMUN0O
bo3P3w2zeAq9NPvfOIUzu46MPP8/wtQ2+8bOwKHfn9FqKG/EbekRyI3+CqU/tnPAR1hZwrYRMzKG
rndUP41Oe9NVpq8dCmNkxwox/Xt/cdl6YIT4FBeOwxQEGsBQhlDmSPsnT7NPI9bcSg5qmRFT9VyQ
MZZzQcKbt1gHQ/vmEyfNT8B3IRcxufL3jWhcyj33O2QZL1MBPchcaJkoPf9ooSmoHknWj3gxknoK
4pXcwDJkpgi6B5R82UKG93+5ATL3Qx4P0xHU0k/bumCkAg08C5VkOrrJGGIoWvnhdXYHsrKd2H7+
8vdXe+KQ+wPY8XN+y3mWJ+ccCp/ZrsNOXHxgoJqt2aDZ5mH5+6tmcBQWAfeL6QYNTGDAvGHvZxsf
nAJT+Twk1ZhK3ky3Kk3/7vgwQQJltba6DPOfFfuAGUEdzg5XNSDZNzFl1QMJIMIj84zfJtnp/VZb
ah4wM7KboQWINBpvDVSAItD8I/9f1RTeyou/bQKMyA6VYsoZevVzpOOPVHn1oRyRNtxfopaLpSl4
3tAu5glyvVsT4TyqFm+2JKj1O6lDsl/MWmvoCK3U0SwL1hQ/h8xXNYwlbW+dP/cPdPaAtfFH9eBI
smbDYmvCOMUB023gJVMPaKJooJ+SCJ3v1OB248eyd3T56f6o2ZoxAlvMrJQ5ZJ4+Q80iOYTJIgLT
Llxo1CeLn/fbsEy7qYEuSpE4zuxPNy/q9Ts9jM2PFoL9285vUwPdKyvYnqGOddNz7+yqkN/GBKF9
/6dbAs8UPK90moquyvobdC/wsOjVzTlfTtM4TvNdCpuylSPCNg1GgC+XFOqpsLtVAqbqE6o5tG+/
orizhqmydcSI7Lh0WNmPk/w5ZggHQCKafVD6H0jqJY/aX9P1s820EeA5KcdE0rC6ge58Ia6MoP7K
tpjC8cCEDdKydofQ6fHtbPBQHcfzhwKLY2UCLCmBiRRUczyDLuflv5ZfThP2kObe2VH03e+G5rD/
CqrTJjoYumLEthjczB1gcIuUs6kO3nJpA4/n2/0la5kDExHIc0r8YEadFeJHw5nMA/sY1dHaDcn2
9WUBvzpDvdZxuhrmHjddu7PEa+sIPaZaZ9tAVcEf2L+xjOuuC8vvIfbSR1lDfMpvQ3m4PzaWa7NJ
WybYGNK4GMrvulVD7e6iquVuDQmXEbYPp84rgvYxhO9qexI9z4D2l6WYoVjih0Erts2P+ZhM47hu
gRH2fiRhKXayEFD7SuONuab5mJw42h95mLDniYNitW+Yg2pK2dSQCbs/hJYFYLpXxyFtJhhmuD/S
ciLkRtIBPNYZZ9Xn+9+3TZGxE/oD5E/8DiSOUsIvVIxwMGn4p3zsPqZDPD6rsoJBIEk+TWO1Aryw
9OgP/fc018pNQ/ULeDt/V0Fb6oT75lod1/Z1Y0tUMMiIu4YGz17cO3SPoifIuTSAAPv98bKkPSaK
Uk+w5oqdMngOc4BSOpl9+J3ZorwljvDr+LgZBhGYcEoe+1AmG/j8SMroAt+EAfpLY7YSmpZxMknR
nDMHt6SSPzfgUainznUhkTWh2sO3LVyTSsy9KkuStMtuupHtUQAc+hMHSrkWeJYD9g84ZULgAQYJ
u19uiMtdlQSgFy75QQpNpF3v1/G2dMcEU5JYZX4+9clz1xAVP+mOR9lxFH2SHu8vKFtHjHLFMPOh
y6BHcQMkbNj9PsQ7ny8P0wAB+AG53m/GNt9GnGvqxKPTZBnufHwOniTqX93JyzNY7G5rwMh4oDPH
teqT5FlIF4HXdQzmFLNLpnxloGw9MCI7bzoKrh3Jbgl0EK8NdeVfLE6DNRT58jvfuPP9gY/ES5jr
tyhOkwGSDd90n+XdP0k9ls0lhjSOPgxzB3OF2aeD85SUqfN91AiaUw4W2hc59LE8FQU05yBmVrnE
PwwJzC8fJmeu8G/FaXKc+tZDfRq1ZGfvzYHuntjUZuVZxDlEID1vgnpp7/CseGIJJBTTXQmJyfjZ
Q4E5PBEKqdinnAUp/0oh2IZnqTAqIvxfKJxU0TNwhTWKBCosywv0EAt1qppUNC8IhyE8eLNL1T8a
Q4jcp4mqnKE40kvx00lzN1QrIW9Zyibpl2YtLFF0pG5eHrufqnpBz5bqEx0b/XkI+pUTy4bmMKGg
dUgzyAgkzq+2zNwjaTxxqMf2I6ucehej3rAHGrXZj84U7aOoOHhttInlxAOT+DtMvQLPAx3U4OH9
L+HOdd0/lEsl9n4Y2caQ/Tfhg21uq5w8iH9KxqHSl4XwydXiSFIdnZIyXHtAszWzBNmrvBImtgUt
Boxh4NQpnjAAenJhdcgT7h60zNfeTWzNGJsbH7u6jz09PtZ9l+6jWL8LFKyT6SiPcGRZ2XksR/Lv
B5RXfclCVOC1G4tfcyQukeNUO2jl7LO6fR9FOW4tUbECUlvm4K0twtjiBgDbIVUzIiQRceFx0E6p
nsMKAu4vZVUkoIndXwOWne73wn/VoaaN5ZDX/fCo5nDcl0KOh46QL5s+buJDRxeCJ8xJ1E8w5X3Y
p/dp/p7pLvx72+eXC9+r307LkUJG1ks+TzG83R5C0AJduKM56ZZrKaw8lkXw6vsT0hV4iHkMVfZc
X6Yx9tQFMDMSbTnv8f1lJb/6vuuoyvVFBpl/BsHc9xBLxTPfnK4x5N6cWnzeDG9SS0iGSH7NBlLW
n/12zvVL7/ioqKxEg62F5e+vOgAorlJECvZYOS6gTR6O4XAPIQRg5TfMMLpgxDT8gt20y33nkqcg
Q/5Gx/TpJpwHPm6kKU0HoCB3IzwT5AIEGUGzDupw5N9tP90IYLwK48iQXve40EeUTtKvMdjjWwIL
P93MT4gAuwJXWxhEDIk6dCD47Ny52HKNhcfMcn97Na2DL/wG7pXsKjugAoRi2T4j+Zpkw9uL5g8W
6jCGTZXnnnMhk8vanShZ8cNr602sCvx4I2jnqmDgHdUYmlnV0UkFKaRoNNlEPsHnjZglpVNB7yfB
5+EPQY/jLAZIm8Rrp75tcIyY1VGXKVFp5zJB+h7oGWgBg5ofrFwobV834lWNGiM/1DLd5X0DM1rc
YeJsXHuDefPIwtAYwQpx3rCvBX47OEWaHsLanwiEIdLqFOeb8Bdow4jZJBxZA3oDMsuuTIevM3AX
+zosnKeo0n9tCVzXVNv0IjU41Sx6OFLOTXkcm2LYQbBr7TJsGyUjdLVAEixw3UZunAAULWb9GHao
2yKbXcEWLiv9j9SB/SGTVPlDELRzyh/z3D0j79pPmpGdDsKnWYKFkLbd1/sjZWvIOH+V30JeEQar
F1KxR0UWPuzwOemLR7cF/cATKxOyfO6t/hgR3U1aCRpE1YOM8Mju9aeOs8Ogw0vC5G4cyTnOuuP9
HlkCxERITj5eZqZyjK66GKGXTVI3ltD7aNas0W3fN8K7mwGPbFCffAynpNwNHcI7jecf93+8bTqM
6IYTWA9TiXZ4rBQwQ/xTk/J3XPFPFB4d9YgHlPvN2PpghPnE4gkC+LBC0FUPLbouEzvGydrV2DLX
RnxPwaDhGhLCZyEHhRjOZo2jju2spl/bfrxxKk9UR5LJhl1UltYAaiTlv0zH3ZdtXzdiW7o1eNRh
UD3oFl9vBvoIiPTa0WCZXhPlqKpOzjIp4DZGvejiTQpcNagQEM2uQQNN1QgKGPe7YdmiTMQj7lGo
pDjp8EhJCQoBDQ9qAIIzVlO1pULEQH37b4bhTX3jwwyiPYM//27KkGDMdVUd7v98ywINjCM6Vw4k
nmc3uFZNdPO6trrC4GTtEcM2NkYEizCeXV7G5BoK5EYkgkdhsisaQPXewYIYBZFtfTBiWaQ502lc
YoAY+wdv6/IQ4w/7bR83IhjYMeil9JW4UAUf8YMnQsgweH4+iM/bGjCiWOUTbH2yll2SxOnDPXXg
QRPisrxxgo0g1iWJ0syj7CKnOVK7MvbyJyC7NvlGY3EaUTzljMmay/rBmwE0kB4YbsxDxnF/bCwL
yMQhig5cGbxIBcmuygCSzqNFeoHX1HssWzKuAQWXtf7GmcmNozlpq7pIvL49EzarPWX0UaAWK3Zp
iAc3d14FdFlijRuBDG03PcxVqh6407HdgJLspIqN69SEIgpY+hEmsvFRAZOR70ld8uiz3+eLk9T9
ybD9fCOaw7By1KRlmEDgGK/+YT+8TGW/5rFo+/ry99f3KBjQDGUr+YWPLBbnQjTxeRSE8+P9X29b
SkYcJxmWJnyL+EUy5HXQokzh3JT/Fcycb9spuBHISQ4R8NntsIz8/it0dvxDn1drDEHLgcaNMK54
3Em8bfDf6eMUdDAf6XhbTfsqq39GNJ6DvQO4hL8y179pKG/FhBHXQ9QzwMRdfhmKqc53cPugGfLH
nvvwAYEHE4B19fySwpQD5j6yYhSWYSkdjk6JBX7mjguAvocXzA9FxbzqgF8J/hGDsMG3yi2Iei8S
/BMuEpm/96K5QoI0eexjArczfVRlioJhmqIM4CVQDv0ASTH+U+uZFycKM85vKKAk78XC2N8BMO93
O5p5bXeDGq73jQ9t0O9nLaZ0BySUHy3leNI89XOsJUqDdHnH5rzgjO8kKzx5qHirElwd8eIOrnwG
kwuN4HRgG3NBX2j8PLVRhxdRWQxQngLH1sF/O4bpmBef6NxVEVCTIWo5Q17Bni2nM5yCvBSui1hg
NcjqeIJEvQd/AJI2cef+xusYf86hq/9hVjDzvWWw/4KpYaXS7lPl9n74niofEmBgc4vxeQLqovwW
FE6QHKQq4/7oFWML4dywGH/qhOX/DEVSfYljWJA9DDkf1AFlApgWeQJQOby5VXEO6bIeqixzGCdQ
2+sEV5+zoNVi34Vh7B0zErshVEdyaBTeDzfLnmoi9bwsTgs1D8Fl4BGc2ZaV6kWMurtYBCfWZJWz
7fA3oXqih7z4FJHgohQQmaETzI8FT9c46ZZdgxlhoDPdQ59jsWJji5xJvXALNF6UWw8ClvdHynJj
M/F6pKfRUCdogtLxM4z/hiN0IVryndTYQXQJYPQAKlis/JT8vN+irVNGyUrAvcoRAefQ6IqTmxjj
v0UL0F7J1ljptgaMA1VXqqvhl8Vx6SzqfYP8kh9C9KSFJvea1LPlvDChvlQUAK7UA4dTZ3QLq749
lHzYeBgxIyvWbjAFFGCes2J1vx84ymIDX2Ns2kZn+furk05QGMqlI+MX1alPQ8Al3QUsJwcfzudr
9x/b6Bin6YRHRCgvBvwCkeYvSaK6HXMoWTkcbB0wjlJFNRwwtOzOCR5FvyQ5dZ5gORl8Y1G1Ju1l
+f0msDSsRBZw5F//i2raTj9ovIYotX3bSMNyIiIQriRLdprgPdij/bSLh2qtDG8ZHWqunR6mIY2Q
8oEMg6ogfd3UXydBu2PEgjVBL1sbxhKqvNLVYAuiC9ArUDt4kTz9vt9WpNsCUWauiSatINaWVn0d
XqYGtVWO1x3v2ZG9G68gh22TYKwhSSC7lbZjdGlq/YtMTryHKrq7skBtH/f+G2GTozkbG4KLfwT1
hHiXgFHODqoex/bl/hZqa8FIx7pcJn4SBDT5nQYPMf0ATeVNenMYe+PQIYIvedCMmp1DAAOpOGRV
9ynw51ueS5lrIkg9VtOaOQQ/XgvnL28pasP/9C93c3XbRJHK1msi6sbYP5fKEXTVyI7U4I9tL/6b
2NGuI1GGl0w4r5ZAJP+mXGn4p29bQSZ4NOxS5FEuXE+msnnqIlR1kGWscfcs0Wsa7Yiq0qIp3OER
1IXveoSKCBxmg29+rSAKdX99WtIvEz4aQt+mxAtGdE2W0SEKOjqRFs/Q5D2ksdMc77diiQITRsqB
gA0C6Dxec1wXYM8ZwGKxbtf6YPu6EcUooBVe5+ru3AWgWHKJrwfZmgaQbQ6MAG5w5XfgihheUbvz
d8C2J7u8AMYi87M1dRNbE0YYa5lWKi5DF2arMZho+47jqS09p2HnUVgwOhC32pYDm9CBXMRAi+i2
vELVhH+hsNL8t8/h1nPYNM0mtJJ0upJxjujaJSPkjCbAht4VeMs43/+8ZZxMOGXiZyMKmpN+4AQv
y16TVycIf7WHNCg3ySwz1wRVDrNbVtEMy2+I0PMjLlHlMfI2ccLwcePADyN4jnSxEz+JaWJPahbR
S5nO7bYiv4mn9Bisr+Mow2bdtY578GIgTQNnk7scfvsSe69yUQ/axhpXYnqV0u/O2ufy0sebzKvw
ceOMnzywzSNQp5LdxNk/VLnZMSuLfuOqNLaHpM+jsIEB2rVDhvLU6JADX9QMW8fd2CDC0SOhTn7/
eA8sOQL3mCIfmpX92bbmjb2BROUE7fqoRNm9xvAA0gipicY7llU3ne6HlWX7NHGTTbqUDXxVYnNG
E1UJmj+qgX/d/7jl95uIQqTnXo3X1PLqsfKh61P3LwXhh3PPZ3hcb2vCSNOlho9jSGR5lahhH1Db
iMDvhwjXmCHjvd+E5ZT8AzYoCWNVS7FvQqx23xFRH/LKEd9bVrN9G+fOh/vt2KZiGcVXUZZ7wYSd
OS+vqipvg4C2a+qvJru2qTBCWGkHdvNeWl41Huh2usKVRmnYtMM1bhPRmbmmccjQZpUKQOt80CXM
kLvl8awd1sTIbIPj/XdwtOtPATJc+aAyp9hzpi+on27MIVwjinnUBTUMnBBnfUeeQwVPJGB/ko0v
pCYgkCh3kq1CjMFmBBb3vPs41eWwsjotA2PqOZIkneNEuQTBixIHyVLYg3url3jb143wIo2feUHT
4eu6QOFMZA47l/2qMoLt88ahyPVvGyh/SnaEuv9KoEM+QFuL3+4HlCVwTbQeBQIYLi1Odl1QG0rr
s8Dsyjp88t3w7/tN2Dqw/P1VzMpcovJXVPU1Hxn0hWfcUGPl1If7X7cU/UysHvQCYHySD8lTUhTJ
qeoh2pYgX9zRiJd7YAXaA/B77KkPi018Jeb+AeALUmdIZppdVaZ/eQoTHQH2vvL0YZsPI8yEP3dD
m5dYTHnVsn3YIYBlkUBwI2o/+t2qTqJtUoxjU00Fd+YZiW5HC7hyAGEOYmhXz+NKIr0s/j9fPYgJ
5gtZGgaZR5Knps/YlTbBsp/eBI1hwySdD32yysB7uyfEVGCUc59pMlQ4etI5fdJi1J9n1/G24U6I
CewTDuw3EuFn18rzQ6Aqy+RdPbCV4+ztE4eYsL5BtGUe6Tq76nH2r0BE81sSseaT5+lm5U5gGx7j
xCTguNIyIdk1dJLnSuNKAEqBd7offLaPL39/FdramUHkKdzsOnWDfgeDWPXQy22oJWIC+6aMz6jm
D91lICgYVB37FM35Ws779rZBTERfzqI0IaTqz3zyvyRpc1U9fVRu9wLFx6vTOrtM9SuhYJtkM6RT
Hw+OWdddprnzvlQAKUKKIirjb21WOP/cnwhbG0Y4C+iEFygydsAmQDWnjKF1VoS3IFs9JywzbYoj
hhJqzjOT6irJWF145st9JfJtT+7EFELEM14/t4MDYZk2bg6QCWPnrYKbjJhm2bqm2uvDoLsmGuUP
2lfl0QO0b1NyQUzwnoaLL3TZpuS6lABzHyTydUylbdSN4O0iv5QgSCa4HIB5nWQYF79f23zePmqI
qWYIGlU59FDLuE4zNHMfBxZlmQBCbQR+YN/VjtJkL+dsNQuzHAmhcYlN4DXU8lEP5yXV0JK/I054
aYL8VvfqU9t2H++Hgm3MjCw4SahweRR0F5ghF+1J+wCKnKOBdPLr/QZs42bEM41btwwVwYTzgEJ0
Ei+ZcMWGvC50l6BhA4mC++3YOmLEdMfDlJTIbK6TdNIj8ozqEAGAv+3rf+D6XNJQMovu0kHKlQIw
7QUapbR4WpkGy45kovmGpGjwFD/21yotAVsXTj8dE3ipXiDaKFeSJVsbRuYNMCuYyTydrr9zP1Wh
YAoow9+NXpWos8yBCepDqRRUa3/szzRtHbz9j9lcHFhA3DUynK0BI8Kbnnt5X2T9ZVL8OyRMpl2d
jZ/vLyDb8Cxtvj6dQavqsRu2KHil3vPvxLvyqqfUgxj2/RZsv97/bwtdPriyTuf+ipJpuhtaOG8B
wbyJb8tIYEQy/DBCwGEYfv8g4+9wIC12y1ax7acbUYwnpzT0GRuvv2HqU1kAtVH1/iakKTHBfLnn
QeoydLsLd13vC9cVnXfAh6457VjG3UTzETEXA53j/BLS+UdXQGUs7rYJPjBigvhgyAhL+qgZr0oN
Xz0O0XQW0S3cNh/w+f8umDnuB7+DQ+gJW/Ts7AK3KssdLGDyTQ+WaGDJ916t+Syampn5MLTUkUN3
TSb5YQyiTcVGfN3YcEBTBGySlckJRHO9j/y2/FEGvN1R5vlrpbQ3j0m0sRw7r3ogpPL7JvHjE4RL
nueYlju8wl4S2T1ATfe5mjfx9NCOsfPkPkiSZUXiU5Em1V6QVu+g3LvpHouvG3tPn8RTXEKp/QRU
13M8Jh9GYOx34JCfUlZsupuhEWP7gaG04rhlwr005vGOpnSCKKFeCWHbPBi7z6Bxgw1mIk+iGZpH
mBWfnUY8gWbY7iCMp0DcW3N9fPMugm4YW1FMuq4K8gkzTtUV1k/v6HzUofqeJuW1hbh6XRa/7m96
tpaMlKJcdD1CZ4hPeRNdo+h7IyAwnhdwfBuPfqhOULN4ud/Sm2ePT80dyuMDlXJc+hQEbI+qpN7h
VTY/phqo1/tNWDpj7lO9qFTZyRFNaPohr7y9n1f7sXQv85ycsukpgAfc/ZaW3emPYgY6Y4R9EIsq
TpouPoli3gvh76ED/tyK8NQ29L3qvUvvRB8yFn+839ybuzuaM3YAmfqxqHUVn0gbo7DkQDVD7LTj
cHa534BlaZvyp15SswyYUOfoOPGPtIiObk/HXTDV6T4tm4eU6hXsoq0nxi4wgveHV/PcObowpj4O
SJWvQjrTh/vdsK0xI/w9x6tI6WE1Q8FCZ1fXGWvUFxn42MfMw0XjcL8ZWyeMjSCVtaQJnjSOscSl
kYReeWApCOv3v/7mbQKTbQS/lnpwi7HAgZXW7bkvCcqvyZB+nnAV3o80UOf77dh6YYS+r4XXNu4g
jqWbFR8rUF/3izvMCvnP8nVT/7SLAzpWcS2OSR/s6dh2O1/0+UqgW4bIVDtFnQY1vpLKE61i/RDG
tTP2uxaSp3jvQ6Exh/d5kqttGYqJhlRdGQPQieM3FzMt/6ogfpC/j30Vbrp4+dRERM6c0lx5nnPM
pM5eAHBzT3Wj2MaJME51+JwSZxSYCCkc7908TWI/dEPx+f4ieluYBD9+mf9XyYkSuKvAJJz8NdAs
A0k76DKnObWyBVr9GLtgw0Bcqw96Fe+8IgOb9czLPEFA8oEhld/DFITHK121hL8J7ppnWs9CpuLo
Kb+4gFwUXyD1MFzSNts4mia+i9bhLDyuxLFLQhyYcQ/GiZzVWqpnWdgmuCtmw5ACMS+Objv6B9pk
l7zR1zYh/7TuuHaLshxeJryLp00Yp+MYHXTf7UvenZzYf1C1uijdn5B7HAMorkfJWrXTcrYwY1Nu
AxG2eQY9l6rJ83cOi+n7OZbhUcIFcF94HO7yfb7GarYMoImN561fy7gkznFS2JBnlolznVbDU0dr
IPw1F8f76962vRmbdBzVMu/TShyLWOlT77nxrm+ntePYspBNaLzLumRsR8RsWA/OdWjLZu+Hkh6o
665JZlgGyoTGw9AX0k+kEcdxyC99S6vdPHYfutZVO2fyf2waJRNq3PRJ5IHCKY7z7BYnErrzc8Go
WsmKbF0wkjCXARIxjZhrxCLfsbgSL3PI6z2UmPS5nvp0Je+3zLWJOhaOI3oPr2PHCm5te6gfwkkk
KuTGry9r4NUGmrDSj0aQVI5KcPaCokd4pSJcE7mwrCQTa+yWjUL2WGCd1pFzGEHLfpq5UO/Hhm6q
SvrU1K9lSUY4bTDJrKDZTUSBi7K6WDOStA2+kWuFaRq1bDkcCfzijqPvuHhmkOFp2wI1wjiK6oAt
6M1jhjPyS8eS9ipVUm7LsEykKyQuxg5Ptdj5+tI7jC5ND6HjrnHiLPuqCXUtpoCEeY6vSxJdq7D7
FKZ5esw5jHpr190TCM+vpFuWOTARr3Kei1pyCUUuT0IVfPCdnVumetvdw0S6YuRzqNPG4kh99aOs
SrWDCs633vfPwID/LBO6Vhyw7Be+sZTA6Nfp4CEWcABGX2QWqndlEzZXgovu0Y1dubEoZKp96lTU
0VA4ERQg62QPJF16mVjh7+OcrMFSbZNvJO+ZAwKhyybnqPv45jVTiMua+hbF7YVzoXcVaIMrk29p
yUSoupTlzGGuOA6yTdrvUTEBTwTHRlpcs16w/TRUDq7B4bCNDOtTE7RacDm1TT46x6Bxx1958H+c
fdtu3DjT7RMJoEiJom7VJ7vtpO124nhyIyQziQ6UqLMo6un36nzYgIdjtX40BgiSHoAUySoeqlat
5dbPsZhuAoyh9cs43+23NWk8yG6G4Q7EAuEmQetbmuftyvt2IQRhA1aR+05nwiq0TuWL7KZsV+sS
ueNR3/WO+VsFhToEyqycHQsWbQNYsSOyQYsmxNUqjfcGoIS9S3R3pxOn2TSJUSs2sNTPZWN4N2cG
knNtwSnfIi0I77yPnRkVkPuOrQBxF04pG81KZRyOcYn2E/rJ0Y85jm//6foOv9S05fQFKWKQp6Dp
NMHpsaNOCpKzNdmVpcat46Mfyipre1TgBflXMh2m5m+W3fjdtoNPZee7CZrm3hcyfR6aO7J2LC18
tY1epUFb1HHohzvwavZ7KMyFm3ygUwTRrRtDyf/BsM4wFloE4Q4JoWDLVTBvhrkJDtfXdOE8sskw
8VqYJh664U6HIH6D6JAJIxXO7ev15hes3Yau9rFbADthwJnt9zs+FQfUOW3aWe2zVq447tISXH5/
51DA+IyhohOskqnd4KoN9ei+pGtSeEsTZPmro1GD7zDNt20JsG3yNiL8cn1uFk4DG66qRFPWVOLD
wUobAUWxnciIEE+1jws3Qm5xpZul+bG8NknBbyYJBsDSQ1D3G+igR2BR31wfxB+I6gfhWxu66uHq
VMT80vz4osxDlyS7uBAvXvI78PYoGN2BDXSrknjrVWtpqCWjsvwZEo7QFmpHvg1R9UrUfGxZsVEd
fcghCHV9WAurbpeq0MErS5Khi6AUSKE9T8FaTnrh4224bIMqrZp0mK+qe/VH1BOGm8o54Wa7vf7l
S+1bZ3IDtjnNXXy5QERo8INjkFw4YHvIX6yRkS1YlM1xKWcvm0dwLGwbY44Ji1GbSg95ylZqOhf8
wkbNpsRXSZljhhLmHhUQ7z5YIwK3/dQatQfvwMq+sbTElmNXkvhtd1niKZ63fPpWzXTFeJbmx4rS
MOgnqy4eMD/up6b423hJxNZkJZe+2vLmqmlK1/hou3W7qMbzOZUr075kONYBjNub6sFKKba8T+7h
YfsYYStguk7+kP++bptLE2M5rhBqNDEo0LedfCmH72P1WajnW5pmNiS24v2YDR2aTkGYMYSvQfgy
Tn9db/vjOWc2CBZU4SB5M5fPnr52g4imYljZPT82dWbjX3WGkGQV99gMmn/G+Q0YMZRH7APP7EWY
rvTx8boyGwY7i3ykksDO57Y6pt6doL8CrraJe74+Ox8vKihE/33+VoMTSBJgDK4GdZzzPFWf0+qm
0k3GbMHwMRQsHNsOjfN0Y9q3Zk21bmlNLR8Vrpz9WODekzGZHlNT0ANL2+TXbXNieWne+IX2FeZ8
LP/6o6Pu1xtP3FIXjTmxHDXnbQJFMUy4ALomwoLft4E5FtWauS8tqOWlCcGZDuZ4vq2Dr7U4KtJv
iXdTUTFjNtSVklbhagNfionapsVfM3h0hjWOkoUvt5Guc51OHFhaXGaL4SeiEP9kfncBXmRfblpW
G+saZDLvs7CFKzn7zmW7oLogytbCyAsmaWNdy9oVUNzCvNPmwQn2dFoxxqV2L7P17oIMfXBaBhna
bUz33NfuE0ASu+sTstT05fd3TbMeoXVZoOmShJ/SJtx0rLnNym1AK8RPhxFCZ7hXeq8tQvV+tx/C
NQDNkqFY/hlCqN0T+WUh2etQBFFZ7EWjVjbcpcYt/2Qo3gKOqeG49T4kao5Qno+Q90rjSzNuOWfm
C+irGjh/6JavmUIpS5fqH9dXc+HDbfzYwPwc7wR8eDC9hGF2N2WfYprsb2v8EuV5Zypt4ARulaNx
xuWhMK+FPM5xsGKHS19uXXq7vG8D6F3iVnR5A4538RxuNV+xxIUptzFj6dj7ORNovFTF3TRme+qv
ufzC2WzDxPo+DJAqQtM5e82VH81gA+uCs2jc7fVZ/ziGxmykmFZFOgiKDgKHfCp8BOnwZKqnto0Q
KQbRRS1/BrdpIDJmI8aSDPH+ypXhjpMy3oD5COIiWTAeQmnWUhghrOW/r01mo1bHWdU6rUusRbsP
RBoFatj64V8y/WFqEqX9tMluiqMxGzc25cKT5Sxhr7q516jfSvJZ7XTg0sP1pVm4+9ko1o61oGT3
cw7E86kU072vn3T3VqkfEI1cSQcsuIWNE+OQUsgh8YKLa37vz6+anSu19ghfsCwbIManPvBCB21X
xjkK5xUk6lFR/yyycUv6jZQrBDwLHmKjwwrR54Uu0c2Y/ggqEV2cO8eTHHrl15dhqYPL7+/2JcAb
cL1MwT5djvW2JeHn2Yz36czPTdV8vd7FwgZiI8Ia5Ox710nDXZkU02mKCwiRTvNNQA1m62Hzdm64
TJFQ0slQD1uI2Phy1xhXTFs3zNfKTJdmybouA/5RO9SkYhcnpjtkE8/vfJPQiJTOvMcXrPGdLFmV
dTAHuiBBoJjYZQ3/LudwOuR0HDdjUO7cocwiSDjph465KzGABR+08WEA11eBBwbJ3VSVd0nu/y30
/Jao7jB7+nMoVwsRlhzROrVlzrMAFL3BzvRptckEabeBGqvIjLis3mRk/wGJXcqNalUEuzCf2yPA
4d59WRc31ZAx9h+UGChi4qCo+Y4Ehny+ELgOd00RhrehNJgNDGtZposmYXwLYp5N7kDcsaGHQna3
HeE2LIyTtoOqROHtKG+HPSmr8FijVPrXbVN/WfV3W0hWtDJESYK/E4XL9BGqqjNCniyb0hUzXdhA
bGBYRSYO7L32dxWd+y2qEP2HoAWFzvXPX/A5G1REuzSF6M4I+b7CPZj4Lauqhyzwt6BpfQAT7ePo
r2nVLY3D8u6Ei8oZeOfv/oiQeEnY7QJ1kzgLTNS6drt+PXUdDb2dB9LWcC/UoKZPeBkXfGWnXdgD
bSTRgAiZLijzdl0e3BNe/k2D+eCW7ok58+/rS7HQhY0kGoTbChBfeTsBAu/4joxD+2jcwjnPlLIT
+Ktrb+VqsNTTxRje2eyQ8ylvZ8xW5WYnXsu9rED1Mcz5GUpha3eEpU4u2+67Tkw9ytorjbdrhu4+
JsNLrIOnvMpOKbuNIIIB4/vvPhJKJ2RnqLcDAcL4lHkNSNuTCRmU6yuyYLK2GDaK391eBGieFnH3
U4Jg581vdfh6vfWlCbr0+m6CSpTSj4ieeTv+h7nXBTMxbSF2teFMoOxISPx5W0/WAd6H8ziXSVu+
4GL7qev9Y+yj2rFU1SOIL1bejwunqWe5dyfi2AzBVL4ImX6Py/rojt0LAhpnF0BI10fx7vWxLPVj
eboAfqYrygZsB/54R7Nn0uEpgyU/uH33JKHbdr2bpaW3Dm0icWUbeEV3TcnksWkZiZwEJ8f11heu
BDb6FajepKCj359nb56+zLg373KnKD/hEXWTtDRDsM2yrmpqUeIn+rNEguzOODTZFBwvmesDWFgF
G/oKNbsgy3tFd9A9CaPEJT80DophGIstQGy7i4jL9Y6WZsry8L4nvVtlbn8OhxmFfmOhNgZqQfds
6G6iWsBMWSe4x3rj1UExndMQIb1xFO5mDPObFGjQuuXlMWl0l2uNAfgTjxAIqaNQ0G/XZ2dhC7Eh
X5UXioTMIMcmg/lKSHqn8/EZVM33Nyro4Pstv6ZlCypOlJ+eqzq7M6GKoyLJ1wBeC15mA7z6ZIaU
rBuP59ohyaYcZAuayXSNIHPJdiwfjrWIjXCb7pzSId5ValSgD2/nPTOrMZyFAdigrgysUBPRQ3f2
nMch/hWs5eOW2rW8t1ceqlxVHZyT0P0NgQG1y6dA7a5bzVLjF6d+d/BMeSCnVMaYF5fvQtV/gu7x
irsuNW25K+UeOIEGgqZTJxomegdKtNv2TBuj1eEu18Ryas/VnD2wUb9moO6LqFhLxy19+uX397PS
NiL1B9Gew9lzi09u2NDhzCBAz79cn/YFZ7XBWU2jWDn1qj3zmp8d1b1pVCD6PnmrnbUqkgWLp5az
Jv3gkliS5gx2l8+6BzGTU/D7Pr1Nzg6bgXX6dm2RF+XkNuepL5uIXKRUOlfelmqllr+SQTmlNlV7
7upwjIpOfx88tga9+HBqAtdO3zSOzmGLhThLAwGVLnHCO6/xGWDo8iaSUHRhGT8EWaC/A0DpuYnn
8Uj8ID1WEqdW6o5rMeOlUVx+f2ekgNOoBHySwTkLUYMJdVrAeYrK3+SXv1030w/9AKOw/ICXqJWd
uS8fR48PT/k0FGDMHXRZr7S/NATrMgpKtK7LJxGc4wJVkckMygTi4WjsyeosXXbJ/wSKMQTLDcp0
NICPjNVDUHXhSz8OYfY3qURL9k7fO8lvb4rT+e+59avkU6VCvgbxXRqa5R2ajW0zjIQew9YJjkZT
+lyHJr3vlXZW3qGXPfqjoVk+UuIZSKaxV0c3YNPGgKm0aCjYVvVgNgwEUdIf114NC4ZgZ4QkOEyc
BLb2TL3e+VUVrf5Kx3qtxnhhrmw6AT7Jccz9vnxsQRiVv+SyVKCLKmPSgc2pTyGEdt2c/4AZP5gx
m1lA5kHJmmaWD33LM/VrHKQWD4DJ83gf95LNTyAASqm7V3Pt0jRyUaAyvqo49aqTH6usnSOJvFj+
JPoM0rsTysr078bkSe2hpLeAEHvehiiX24YFJ81NaafAtUNiXjrIrCm8/EE6eTEfTMjTL10cNjex
ZQaundbqkDCpewTxz8QbaXyPLHnfR0lFgrUOlpb38vu7jYqggKwvy56coRpvpi+GNCo8JLFCuDWX
lf96fXGXTNTaqxoIDskC2/hzNoElzbhh+6yKutvf1rq1U3Ex00bMdfKIsExbfhugH0EOBDXeN/Gw
YRWsfYq4Q5A3raZnJBdZvksQ6OP7KenWyI3/IJE/sn1rQ4JEW47a0Dx4gHzo6D336UD4vJMdF2zL
mT+7G+1Neko3DcgqHzxoZ41QOSKkR2VWxZxgihQqTUGCItqZ/8iUYSrZ1H6MPei1kR6qM77UVRA7
WeQWPclklJKSBE9jWnnMXdnxFizJDt8SQG/rZnL1EWxdE0s3iss8hNLRANDXV1DwUH8l27RgTL5t
sqGDIhavNg8CSvYIThKlGOpw27UL5sJA7Jyf6YphhLx58lLK0PnkiTD7nKCm5a3w0jWu14XTwc75
1RMDyXqSpA/ImXQbGafJgfBJH1lTjbtwGtqNNnRN7mthPHYS0JsN/hsz9+h5BBtjP7ssmio5HUsk
atZCcEudWG8VEGYTkDc68qWB9FSH0ucRiI3OZ6mGIM0M/ambXJ1bV7fJ0LTPPeUcXey3LnRiy2HY
gQ85XnvpXhr6wBPtNGBF8kIMce4ci5bNcCH3l2jS5tiGcRqBt36thtBdMOL/ZATJWIMyrycPSR9W
fr5JTeV4UKgZAveR0mwO78CvFpIk0pWUKTh1a7DURu5Q1SjtcConD9pNOtYxOJSnkE5AD1cuN3Lr
ozadFS/XZ3thMuyURgJV6YEpt34ZoPi74ajZvysFop0EcMW7OgQL+PV+FozHTm70UklnbuPxGFJR
832eJmH4Bn6nXO+8OS9ugkQHLrfPCR9aaUnWFy9xCemybSnG4I4UoLPZ5rJNV17Wf3BsH1mQdVjU
nesm1MnqY5DWMhRRgeSle+54FUL7Tic+z35WfZKZfVClZZPviJfXPHI92lVJRBNE998AwHP1fp6r
bExQIuR2eps60hVl5DpZPO+mxkBB5LHE4wKYcUIyXT/NtciGAsJfaZfHxxzIZvXbb7JYbMeidcgP
aN/RedwZ4amU75NM1OUeyTydfC28oXS/Fn0jUDzuBLpRz2DdcNJiA1Zfv9kLOXY+PfSQgdD/VJOH
rMdnV+hSPeP5RMd2xzvpZr+ymRCXbuu4b8s3z2Fpz3egJUnTnzllKXnOmNPk/wAtEub3yum8Mo+C
qm7okx77wFHb2ri0eszdpFEH0bfhCDRmCabcz3WqwuZbDMJctvFDqPzKDZTavfROZaHrt1EBUkt6
nOchBi4gFLVnQPjAhokdWDNko/9QdVlTf5cUWFLo3nqu9y2YWKz6re5M697nmABc2AoP58i31Eni
/khInsdkC+iEZx76qvbEZ94aFu/7hvTdt06KvGp2bT701bCZ4kmP245Jh2KBSZZ0zSaYLgILblI4
8ydZ0jwFGAbYhf4Z79lMTVFeJBRyghBt53kREZWrfMX+FjYWmxAA0T9eFaWuzwhjyGqjVYmnQJZk
zs/rvvqHfPYD+7ZTeHHXdX4VlOU5BKPoCNETYAsl/V5xmSTFVgmiNK7nmkCZpkXt3AC9wgzk+AWN
Qtk18jBD7RH3AiPFlP8exliIY19LUT1pyNe72w6brxvViZuzT3jYgnIIwg9e/FZzp3324mKYHwLD
sHFCBJvRrcj8cXrJAuAcvhIwqE+fYuV2BXSaqKx9UGJ5jJBt1qihnDaVD3b772Yg7fA6eOPQbHUL
8rJj4pR53R6GOezbV3CTFN2LVw7+9BbT1Cs3MukFLTYCVyzW3uMGxfMHFrZF4u1MZbTX77q0NC5U
rdtRzVuNTbxPdh0Ht1CxAQ6wr6M45El5aNQMoaoIrNA9ZCyxiWuUFOYzOYILGpAvFDc07dcEaPME
qZJ6nti5RJAuOdQSsKYttCeh4LFNBPGrHV6ukGKLktIQAyBBHTJ1H6M8Wk4R6UZd7Zuiztz4vhVA
tXymRUsp2Xkl78tuh0yyrJ0H5JTiMvKE6fw66jiijWc9Aoz2C3dRFT7JseTib90Y4MYxmyg/Gzac
eE3nRCBo49Wmq2OtqkPWhGX9NcCNwjVbZMMC6aO4SJdld+cFXZ1v/NrwajekYhy6aNZ+JcXj2I+y
qp9ciNhAyRKHXjCunCV/KrM+sE87PUsTw+vJ0/6xy+LKP2kfcMl2w0uGXIeMnRaR8S4Eg8KMnbfE
B0ZC1YbecUG1KCKIOEz1zmSuct78tHe8QyC9wBvPK96zcL2wLvoXY5zzPiVHQGdxI8tDbfgbrD8t
74d5dAGayg3xeLbRvcGrO1ICT9tixxSYkp+uf8LCBsGtyITbMVZTFJs98DpuNp3QAcRY64qsBfAW
2rcxLk7KJQFL6/zgw7mDTQwSWrk1biw3N33/f1AuKHH2sko6z97Atd4bZfoSU9iV6u56Bx/CF/Gm
tyaI5k56ITOszlmOWw/4KcKNpCHEeNJgS5DP2sQoNty4rXsKM6h83NSpzRwyFRwifKxIH1Ogyz9T
2pStiaQDPANcNEOC8M5xKEAT21bXHUJHlM8op4QUa1hCqfX6NyysnGfd4UNnqGiVqfyxZF3aP+Zl
NoE7IIeMzO56B5eGPnJN6/YOwvEpLLHNP+StMPxX0bt+9leddLF6bTsfNLbYzsegwVXTVbX6cb3T
pVFdLp3vIhxQr9QJKMbEw9xOAKMOiF5D75jE8UoF/FL7l9/ftd8VU6dn7nYveB2I7QD1Eb4B6YWO
V+z9T47qo1mzrq04YiAtnGb8ueq7gvifQDXWuygy9qlJqp3BVcpP70jodQ7bJGNdgcFSTyY4kxLi
3X4kmd/gJ55VZZ8dBreWzGxVEHcjmG9YUpsD4idj8LOASjOERwBpQVY1ylVL3iYcjynEhP00Yf4e
JxVq1iOIavXdRoROqIdo9qZQ4AEL5oJ7T9E826XelJNjRYrC/VyAihSV0NfXcSFYbAMX6DDUqKjJ
6TOXApeJIa7aiUSCkxwl0YLOQwbRL+l49N7pEGF6cPFwV3rFchdeQp61bwNWp0RS6+6FB06/0WPe
35sAjNcuRzC8psNNKb/gP3KN3EDyoh5Fe6FSwHmd1uGjE9Z0BSyxMAobziASnCa5k/HPPKmdPW35
l7jHcSjbrIhqql6vL9RSL1ZONAaXE2j1CP/csKna/IGwSNqRHen9e0Ri1yo4PuyG8z8v63d+R5wM
/JoD7U9ZhsHIMH6Np97stYFwo5KrSuwfvk3RjeV92Tw2o26y4ZTRi17d3P1EZXP1FKaMrdwJlnqg
/95Aks4xlKeIIYOyC9eW3BTJT7+a2PwX4I9sjdTpY+I6DMQy4YoZXY+0Tb9Czc/ZULBHRZ1TFJFI
nFftgC+8lLPzSdPgH5WEn8K8+3ndHD7cH9GvdZw2ae7lWVdnD42umybKBr8wEcBaKI293sGHGwPn
dhm4iIdgIEOcfC09EBtJZ3yDMvtR+/PvxqW/Gp2WUZqvxRAWRmNXhoO7M+sDKdUX6XsPAmu1C8KR
rOwyC5ZArAMYh1KS5UaPABHWr3/YvinJzyq+jcwdU3XxpXc+U8WiS93SS74OQ9lAJEuzLfJ8a6wp
S59/+f1d60Ob1KHbNeOpC4s+amJabU3R5wdncm+iI8QArMPWIx7Yk7C0KPENcEpdHpafDcSVvl43
paXVtZydjx0KrNXUn0Ql6m8EmJ0yUnjm36TGi8+3XF2wKYcSyph8zXgxPRjQhkHaSIQrF9eFHZFY
Hu51DJpbRT6cCNRQ6CtFxkA9ulTE3yhop8Ue/ytfC9kt9WV5dQKWcZYzM0NlviIXQqEqom6fbbOB
im3PbqNi575dMj44SH4Rz9MnLcjvSiJoBHRpuHKl+NhgETv6t8ECMuqXvBT6NFXpdOeMI4sy4/Xf
Qm8VgLfUheXSOsUeMTnZ/LUBd9826z36gGPqxTWde7hus0s9WD7dFWFKgBicvogBPKeRlNQ1dyWQ
cn/1CF/QlbeBezHR/9xCsRCX7t85d9KEYE+sAV8zHpQ9NxBmScyOT92A+4OhNdhc2k7LQ+1M2XTw
2hJRjWoqZLL1nLoCJalM6iby44Snu+vj/thXQcD/7w8SrpeCYE4Pp6bGMy0rQnUAOG0tQP/xoeLb
0ktxmHrII3fxF8oqhEAT/ygJRLl1PP/WdYyCqv5L2mRs5QhbWkNrX+j8AAGH0sFYzBzcNT3xJ1xw
e/G1ngZctq9P2NKQrO0hHqaR+QxDQsSm2MiifsqyZ0we8jQSeoAGyQdgZ/HIvd7d0pisHSIGZ3s8
OKQ9xc6kdplBdlIOTnfP9DysmP7Hm5Bv16nHJau4A4zugwSr4U666XfSogdImLnR/+GmuWBpdsU6
Z84weZMcTrT0SdR1l9vy5XC7Pk9LrVs7RCeHWboqnY7YtP1NlcviyY8hHHq99aUpsnYHE0AUq0Fm
4NQhlHroHKCAaRr3m8qd6HMar8K9l0ZhbQ+mmYDcKqvxJEeotFdNSbYju/Gu79tYJ5KBtdcVxDkS
rpJ9EnNU36r0kEAXIsLbuF1xwwUPscvZIddqKoG48lGPtQcde70HcPdOYDPdXDZt3+9+IvX+4/rK
LPiHDX7iECRPQ9/gtO6UQrxPX+KzSRs59cxXxnMxoQ/2bGF5fOWkdGRuOpx0mCN25cX/hFVQ7EAb
zjYgRYVOF8nWbuFLhma5uzG96b2igwF4mW5dkKu5iMJD2ufCetxCdr1WwCEicPx0ffoWDM5GPZlh
gNCF5O6J9JwdUFVZfOuzQK/sLEutWzcD6Gc6IxJi5OT1Qxp1eZVHVX1TARGw/LbHz63rMBqPpyFU
7SYuez9qRuwnl8t+UDtrtCwLBmZjh+K5D8sZCa5TOY/OfYN6bFFBQUu7APFdX4OFNbcr4xNXOLQw
sXvyXACrDJBomz8vSaEm/yGcGrFyci1dPuwKedNkRgW9MkeIf3/PMFkb43bDXs9fsrB6BMzlgLwc
vaMKonwIAT1e5Av7/NZLqF0z30hVSGUoOcVTgZRM1uzbBALk1yfxw3AzrME++2cC/SjhgqSrqQ68
EGKrA2RVOhZEJkyQUXTjv2Q/7tdf5AuhAN8umzdBE6NLgelM3ANy7Z+4556yHhKQof/IO4gaipE9
eMP4PJpVvOqSsVgbxNAlwDwQ3zmafPSjciwBchGj89AHECz3ScZX6jAXzN7G1phAe2aUEJEYqiCI
vFlv6WUuGf5yfcEWBmLjaSSfuHYBvjrFVF2k1vW8AdJJ7INE/Y0I6RqqbWHztovqRYgjJ0nm/78F
9fxRZh64MS/azcjO3znghr4F0M19G1UD/RZFWQvZY8iBskfOTXquO1x1rs/XH1z4B8eQjanRiehr
FrfBl0pW7lxth16ijD+vKi/KIMXRfG8GnO93wLYk1dvQgpv9HCNrZ5qtMgMITe8Z6UMuwLcNJuYX
EUzE+yy4oaWOklEO5PeIR5ySkcrBht5uQqiMjTRq06xKSdSXrKRrMceFY8EGxBiEtguw7cdHVE+Y
v7Nm6mWk5zFfQbYtmK6Ng0H22ge3dd6eKMvqs67rp9Kvhr0E89Xd9bVYGoC12YBHy8N5mfkn4ozT
zyYNHQpYEwIe15tfGoB14YjnXI9VweqTETJ5IC1e6oBeZI/BHLCVs2BhBDZwKklblqPChJz4DKG9
SPZ6hoJ8qm+KwMMX2L+flSQGTemkanoqa781e0+PXfKlEMjJr+SLFuaIW0swKJbmbhzPJ+oW50Q5
+fZSDAaOpjVJiKUOrEVIao6i8LyNj9A+JPsShIGbkg9JFIg+XXHppUWw9nJEGgSC1WQ+dT0tdkJo
5y/li/QmgRju2ynkJnTiDCSxSN7H6XTiExG/wVtHV3xg4cC1E8gi92ofkib+6aI5MwTiCSc6i8oW
cDaicHHA055hU+lR6L29zS2sC5+cwsmfpOudSh8ZEaSqXgYSpE+h064iiBcOJRt9GwunEW1BslOF
m3F54DmdC8TCoYWzRZk6+CdJnWfHOiEc6CgyK3GXc0acz2Ii/LvXJ079pXJMKd+aWDfDa6dCpd+y
snSaT6zUM7sx0mGDd80MHJfuvfgzIyrNv82t4agLBuNARv+uZ9qLm8pXYEOWiXIdzK1H6+Z/14Bm
qB46EXh3/4edaMHPbKCJAMtU3Va0OZHafI0Rm9zLzLBDjbjvl5vsxgYFZGIEoUvi1icOTfdNF4/P
MiN6B/68NTzt0hhsy6S9xxBZrU4IFtNdidKLRw8P7U0OeNpK5HDBMu3a/2puS6+YAveUjGG9qQwa
LjPuR57LX9KKyK/X52phS7I5AIiIk1hD3+uE+vbkXoC7J4OCedavLMXSKC7dvg9/XkTq8tTQkxe0
YieC3Gy8ZCDgt1JkC02ctXqMhVufLS6Sja7DA3DnnDyG8jfIyavtgISdjPJy/jH2tbmH7NfaTri0
+tZR1HiAdEKNBauv5uIeZQ7sPhM4KcZYrcGxlpbFOoykZGSQqCA7aXCCoZhhcgJkCoKuW1n2hZCN
LYFlgIdtTVHQk1STgxTmEPwVT9533vt8HzbV6wSO4mMK4dnbrh92Ct3Eic8y1+CGM5vskfcD3jIB
sivfbrLi/7ABmAGQCxPXp4pnJzx7y2hCxvl62wsmbHMBZLLvYjPipYdaHLknkuQ8EqN3xsNa7AIg
B9fCAgtmZcvA6CkPQc+UuKdGjEW1JSWY8Xddm7lg5Y0HtVY2vjSeS/fvXBLEZgXO8YyeDBn8iAsE
AYK2O3Q98fb+OPsroIkFC7aJATwSFhMwWe6pisvht04mlm9mkq0JmyxNlnXf7PwRQUwWkpPJ8YQZ
wpL/6AOsey15t/KsWNhTbGoAbwhIpYFxPAkftxtUCEXZxSEuL+Lg8i/A1NdqEZdGY7l7HOjW6WeF
NWnwqgd5Ptn6WJgZMnUrt7el5bDOdc9TbU2Q5Dp5BlHgdIhPzOCP6y6y0LhNE+CVZT5MZU8hQMla
syNpmfyTh01a3rZ72EovkDMLiqbFYmvqjs8ElRt/jSlu0Ne/fmHybaUXbwZXIUqz2SmLtXuIRzcD
YSXNw2Dr1CwbD9d7WZqjizu+c7tSMmoMErXHLCX5T1m0QD4XolnT0VwwVps+gOge9gMA5qlUOMcb
CMCVG1MlYDrXc063DA+Ou3x0unZ/23Auw3w/HKXmluO2cxK5Im9x0gJV6ZOcruWolqbL8m8eSq9s
UKB/itO+/Ex0O+X7tJLeGq5nYRe0qQQoMH6koDX7XxrBq+UXISb99fKCmbNbL3E2n0DVxxp0Pik7
URDNl0CMqYmCnSh3f4UJwNO+BAHkl9sWxHJwbQQI1Lw+/5Yo6Aw30PzZxEG6lqZY8JH/aME4Rgfg
TsNunnndjw4lG78M6j92aSHbFTdcsGBbC8ZzGoQD406dGuXw+qHsKzbs4oCZ+Fc2mEmJKM5SlC5M
3TyytaDkgpnZEjGCjTM4wYh7Aqy+2kOzBNwvviPE7+uLsjRtltMDKqiTRufsfzFPKfCcGpPsLs3K
5jY/dC89v/NDlOOYSiZu9i0WaSAfKmTE2WZIcwg73TYEy9GHUfUxSr5wCvZZHWnpJHcUoq1R3zT5
/+Ps2prrxJntL6JKgBDilX2zHSeOLxMneaEymRkhQAgQ4vbrz9rznYeMYkwVbzOuFNq6dKvVvXqt
jbtpxRZdrCB6J5YqqnzcfihTjGPyUYOp6JbG2bfGBzzh/Xms7bQTtJsBSu8DGZcHNHTZ5JCFXohC
nq7nLSj62vl17vDABnGNbIV8/TciGQsT3l9DaqpQbPUjFKv6cRg2Hodr58oxdg1JiMoj8/JAAj88
zpz9L79tK7qv/u2CA5Xxc/T+BFitEB0219TL7I/B+cpOXA3Avu7aExcVqPJyKXL0fz3w2M63Wc4W
0C9pUCdunN2VPXeBgW3WZEKX0fKgkzz5JGdtn/uW8eO+X+8Yt/Z8nnW2LF5n9G1cShlnzblqM39L
7Wbt1zum3eo8r0YywTcFRW3/sA2PAWqpIGFiv+6bwXXkX5xHAPFeHSNyeBVIKN21CgzUiGqJ/vn+
51fsmjh3uIWKXRzkyfIQhhM7Le30YyT9lFK8mi/RtLfM6KIDzRVf33WV/zArqHGdNWVD93HyDOBW
789jbSMcyza1X4DNsOlfYWz8A2NB91jQvYAf4tiy9LsFeeYI7ZFKTV8oRTYBGvTRoeqbXd6CumBA
2So/oQg7H+TcZKk1/PO4iPYSx6zZWKG3/RHQHc5BGioqAtvyO92Y5gQqqG8Q1+1OId86qWsDXJ3u
LydVTiVHi1zWvWYVGkQzHRzEVNTXYtiu64G6SjIjJOjRUtnYV6SvK3lAC3Fi00CT5PP7Z2htAo4x
z1bGxRCS7tUGfnCDpME9r3V1P8307/cHuC7179VC6uL6Rg756mAwGADJoltIrkX5p3GoovwFDXpe
e1QROhL/4FPp1Ze8I1uJpLc10hj9DfGXe0NXoWf2R0CXuj9nDPC/hzaX6H6+kATvwTYtptFDu2LT
FcyE5z72Lf3BKVRvAWg3UGX6EKk47Lek59ZW2rnog2aE1nPh21dtOBtTLZvqaR7C7HuztHZX1EVd
mRrOSQWeHJ88lKAoz1NU4QsLjXJ/i230bY9DE8cnjFPVtUM8DK900eYzeuCn6HbKoHGykZx5O1YB
F8d/zWkelJ93LZHfLXqPQONVDXPD7iJPRMakeaBMcO9nUQCtpgztbJA+ff+MrkzLRQTaIe/RhEjt
q+k4SHJJ1tETiLH7LZz4yta7JGjgEcSPVh22BVnfcqzN2cvIPzicW0IfaxNwrnzpeyD/SGj7Qyhb
PfUdmO0y3D4b4dDaz7/+/VcnlzQcFfupf2WUS36e/TgrT6z2yJfGxGQD57G29dep/TIIBQMCmJcz
9dpe8aUDMo5nm19ZR0t51l3GU6ntFp3bm8tFI3c/DDjkTIKWlTNotiikH/UX5Xe7BNHxcWcv+FKH
SDG19ExNFd0INQY/40pMX3YcVXzd2Ysg9xpE2I1/BipPpiNFtQ1kz1v8smsL42wCEzTQYZQHZxHN
00kAGg5p1eV53093wi4hImgXJ3Nwbgv2N6S6zDmBWW/ck2+eUayL4131AFBsOEX+mXhldKMrIPxk
Xo5PST5tUTFcN/C3mwxDOOGWzsuOVSCtPRsQ5ScfyBV+x1LTNmpBf79ES5s8NH5Et1JZa1NynC2r
AYVlqvPPaAnWF0JAEc6HqTw0QMJsWPbKfruoy3HR8WDqkp4tXeQ9r7zksQcobsOk177uRF+N1EHf
5BbPM5AMprMMxkM28C1I/8ryuLBLJvy+GSIwyKl+YXdYKqDD/JCei0DuwryjScQxZSDb6KTI7J/n
DpyJgQwBdppqcapArnZ83yjWZnH9+y9uL16Ksq1Al3sekvmxBE07Q+ZNh/Tb+59f24Lr33/5vJDW
a0eKdg5SmQUXthIPEK3bBa7B+jgWTeteEOi/BWeNHP4h4+2YWt6MOw+na9KRnXwvm3zQ5JvhkI3o
z53YJsB5bWUca279Bap4uvDPNFc9SPhxOMHFtOVI17bVsV2qbQW+zdY/A57rpa0BYSRFLvzYlO0u
JkcaucDIUvLckznouHE4vxtghI5IvICrG2qRG6+nlSVykZGKABBZVHNz0UVTpKXm4oh4eAt0tLJE
LiBSZ0vcqlH5ZwbhlwN4jr4BulqkCW7j98/+mxEFFsix3raLItuBqObcdo19LKconKELB+hvGlOq
/uaM8buFLeL4/nBr83EsmZUxmhh9HKgMTd8AqVbZSRqA8lG22eotWRvCseYx8yFLjm75c0Mzcw8k
+t90EpCRuJ6s9yextuWORZd9GQHDgQAA8mHDQZXAfEfTvAvKhh1xLLpk9SwnsEud2xk3Gtiqog/g
TXlIIB25z2e44kJAPE0THRAeqXYRt4IB1q04Qo73V+d6ct6IAFyuFTtlfZCxGsFXLsoTT5j+AiRe
m+Z571+akWwRa6zsgguYa5beVgYBxRmKpsnZxOMfvorp6f1JrH3cuZVVx7K2A6fZOSjsnzqvh8OU
jzsja5dAFXgHPRUNVigI0cWHPrThEMl632XmguLEhEKlykf/jI2oDoElIxQDtkDTK7blItlAjhfZ
XF5/+WIkIC3F9COex/DWA6XGvnjIhRsraLx6vcSzY5RFkpZV25y6sms29nXF3bloYzLnMZnBoogr
J7nJ8uZOGlRzuq6/L2PkpZZ5S5ds7QC5VgyK2XIGw9ZFFICgHFuGdM7HRteL99e+E+pczXQMVNPF
uBnaqgLjqBDy1JC42neruUjCgLS8geSPvkC25ifkM8pzyDabdFbWxgURkqnzFzwHwnNWhuNB5uqb
Rzbb5tY+7liu7EsRi8bCuSn7p/GRZ5yGaFfVgEYuW9DYd8HSNmN4VuCaP4ws+1ZNciscWjmbLmhw
rOdZyghuuczoB0RDZaqaAbIW6Ie5Kl5NoFfcdXRc2CAT8zx1Hh4FrPX8iwlAbBmz8Me+j1/35Zdg
Wjf+NIdB3VzG3ienkbPkxhu9YQPWs7a77tWbKIgU2hKhOvjOkA0HKVXttbvQVdhex2izdqg8S8Ls
n6tEAV3UT9PWn30fTE3ZLiYyDOGY7dhC4oiaPvuH1fKvsem/9hbVxX1L78TTJdMhB+3i/98rVhP1
sZtyue/UuChAxrlEA5hHzqNBeyBN0HaOxNDT+z99JWhwMYA8CWaaefjp0Cj4HOgJTXWa31S6G9M+
1Hu6EGjkggEDpvNFBVNzaTN0SbGgESfRjeWha9v2+P48Vs6nCwPMugziSbzUFyBr4iwlYYwnR9y1
4c4pXC/mX6yLZrkG24xO/gFxDbjSOphuOfXIcXGx1e+z4oZc7J9aoOScD12DZIr4DoayW5STH5gu
nkY5nLfFk9ZWyrHkIAOVGw6svlgPsA1ejY9BM8z7LMFF/4Eyo/ZjlZAzB7NUOgYztGvFFuXL2i93
TbhCr1VXoF+RJBA+bHhxDKdmK0BZibBCx4ZVHNVhRzt8nFXhN8O6yaY66kLvoZZR1GyY25v1Jhq5
mD8pKbg0Td9cTD2eiT8eJSGXMYzu0WB8nuzwaQriz7ss4jf4Hzil8yDy/n+fwUmHjHteCW8D67Cy
GS7+T49C4x3QJ+BJAS00MOogd1qijVh0ZTMC53HMsr6iA7QzwbRlp3vZ6w+0BtC2Hfb1ImAjHHsW
JNFd3cAKwEjZp4BpiPTanPCxglzD4/sbsGLPwXXlfnUZpFbULvB6ajAcNG5VfRRA9X6zPrgvKM80
iHnrbItOYG0/HLOGAF7WiPz6eg0xmmJthEZ4sbHZa/sR/HcqoIvvQmiB8n9aCSYvNN3L0xz64jB4
e+3PBf2VyI8b0Po3F3QCj2cxoPHUJmCMgFTBVm/o2iwcEx/zETJFYwGL6KOBfSyNCL20BF+Uf9/M
xm6lvhIsyhvvcBf1J4Qqc7uAWBpCYxwktajZ6QH6Eygumyc7Dp+CuB3urIU2nqpEuxElrEzOBQK2
0aL/V3phDeAWGdQWbkSADvxi3mR4WDliLuxPhIkpEmTALnPkEXRwgPQ6H8uN7MXa73dMvsWlAe55
0VwkELKHLEn0Ux2DhHuRud7wKisG6aL+8JqKgcnK8Laqozs92q+IEsbj9XaNLLhV/QZO4H3TX1sp
x/RBQ6jDhSOqmkE4egwY+jbAtyw3xC9WLhEX+ZdZZVVkuhrd9P4/aKT7Yaryxfrtbcfohzz3H7pl
2LkrjuFngleUEFglAN7BGRSt5G4op/bZg+bCzrVybnXVTzqJIV50GVUb5SCezsP+tPTxpozD2sly
zJ4M3f+HuMIPqwsIFoOzPw2fBrGYp/e3e+Vgubg/TtEPFLaanAUdH3koXlVXPrGMnbnJvgzZlljy
2jDOC9ssC4yPJfpSgv/kToz0zjC0kI4NUjU5WtjPeYhy9PtTWlk0FwTI2qZc9AwnJmL6QQXMntAv
/yVuYDDvD7BiIi47YLaU3tQEA0G6zL8EmfczJPnOQJFcJ/XLzYs8U13meqwvttXiQVSG/tFA5m0X
ABPXj2PdOssHbqOGnIMMzuqnFLpa7oXpq/jy/tqsLb5zl/O5E6YZsNGth3cYyznIs+LumCPHuGF0
V6/6xh3lov+AABBVHSOULi3AErI6zyAsh8Lhzxpu8f1JrA3h2DXzbDROCl5KdtVTkJEL6OVPuqJP
14O0bwjHsilEASClF5Oz1uCBMn1ZpRnO7NdFzJDeakm14XDfPqu/QwG7hba0xcUnEhHdeFrVB8/j
u9Rs6G8wQBb2iwYeCnshQV4uBtzXkAOYbnIQD2y8XtcmcPUovxhEm4UQfgEk4AJy/C9ZgMa1Qldb
8J63T+tvIECQu9aVkKq+lKbRf848ZmfLx+wSalEe92w0dfkA5ZW/Psii+kIBXcxAU8INv+kGegdB
to0lWpuFY9SsayDejuTBRfbznM59F4HfOlu+hr3JX96fxdouOGaNd1Ie1gFmAEYScSa6zR4Kr9mX
AaGJc1VrP9FZMEhEt0p/ywSAwp32Ngxt7Zc7tqxAyAiKLYFvM1QeihCNwo3utpZ+7euuGUP4p09Q
9LyoyJrxdm6NXx9KFQty3LXwLnAPGpJTP7DE+4f5zaRTqEYh2C8mufX2evtipi5CD5I7CPYmVl9U
EJ8AB6v+l+Mi1xwXizOWlu2y4Yre9qrUBYfNswGPm0Kea8nvK1kceQiiyHAm32sZv+5brevQvziL
AAr0NckBeC1BSnkrAgHeMK9leossYW0Kzu3cNoaZYog7ELYlQ4D1Kr7o3HwJzHwgHtlCNb4dJFOX
xa8EvFbKIYe8T5OXEN/JK+TEvQ8qrroDhI/moy3jz4yJv95ftLVJObYtrFyi0fPUBTJI6jA12aHM
Q7AnoFR3AMeF3IgM1oZxjLzszAB4I1GXkWaHLB+fQTDygWXLZRFyoy11bQjH1m1p20n40FphM58u
o53ApBmRY9UB2t2iG+i0b8Ecozfwqwbc1rhTLdBwIsZzOWg/4gn74G3m/Fem4gLI5jExM8jvyJly
8R19kVAVK4GoAe9hbMqX9+ex4rxcydIZ6RaiJ7Cp6Vm8ZgaQBL+vtrr71j7u3NsmLrpegc7+rJPF
QAWd6GMjN/Mha1+/Ltsvhq7iJeg4yIYumg5f+YSkDmRv2WHfujhWrvwAOq4W+VQWMIKGeaRytBRb
PmTF47ocfVoE+bJANuXCo/Fx7vRwvL7nr0/5xGT+MZRbNNcrYYELIluGZcpBXBGcFxG86t771k4D
dPLKfoujZm0THIumTWvB/ovzE2T9nyCPE4eu8JeNMH/t1zu2nAEKyDWYUpHrb4Zj0Jv6K9gm5TnJ
9sbGroAlOvbiCXriAHqVOaTXi8orWNp2tuDnXQfpNyQZOEPiZcblKlQIJA6ZY0HTjpB8X/GRukAy
ksUeMpohahZ4LZ6hjKkPGjJvZ43He1RtEWKsbIULKGN64tDeSwBsEfZv04JGlpvhMbLhlnTL2gCO
NV+LhCWLekxDDFPKiPlYItA5Vv5OTB91qfU0DWwJeTIQPnUQdSCEVt84Sv4p9BppuXFiV8zBZVyr
PZqJUeGpNYkpiG67ZIGiXJUU4z6AEXUp11jco8EbzcWAucz/atVBnzRmu/SiKHUxZEQNRHAfVIp4
tU9QfaxRWasJ3qX7bMGxZw9qiiPv0YaSzoK++kDNHgLP32KoX1t750rWXTKHpvNJnsaJ6tKcdfoM
Dr8tWZuVz7u4sdkUfSDMdeX9omsRwajhZhmgy356f3FW7gSXao3WjQyDYfHO44SyDgIYyMgdZlKc
J18dojne549cENk4Dn7d+cAqQGsYbZmjGA5LiRDm/UmsLZJjxV45WcjCxNUFGMpjnYHmK1w2KgRr
n746jl+ue6tVSPwOn8ZlkAZlfZk208Rrn77+/ZdPg9EpUzXHLSl6/zN0hYJDbJKdj//ICa35XMWQ
RAJM0lh96crgZhoUSTNPHaNiE8Kx4j1dJUsK4vJypNFyZhDKSMcOJssE8LEQJ9uKWdaGcIwXckg9
CUeznPN4aF8WlY1/iCT/Eg+1t/PwOAZMGDhkoIVIzrLq/zQTWuj7PN/XjYE81X/3GJisVpUKNY0l
D0qwayPpHLdkKwy6nu/fE5LUZZ+zU4AkEqLcs4h5c7jir0CPLlNd5A+xv1XNWBvECadpCOfWU4TT
0lxrpEh7XiM6dnXSU0AuuyzYRZNx36u7WWATSKsqqB1k+SGu9b5qCXUhZFzqNgoDityzZ4Djhtj1
cejGx30/3THjDKKqXs6R2IZisAdoCEi6IHi4BalfcRIu25w1vR+1BVhCgw6CnyDpS6NxU9V57ePB
f08ncr9t1WsJaHgjy6OU2lzycFNYZe3gOKY7g04lElUcnunifQBP8l3rx5/ROPzH7mvF5ZYTjAIu
AMbFs8YSpeWAIhj4f9uNQ7nie1wMWcmuEnsLKlSjBNNfy2t+gLLUU4wyw773ngskC2ZVs8lm/lnz
6EnnKN8PLRIguw6mCyDjHErTeIThIW+Tv+YQIlJ+uY8JARK9zpXLmtJCBYEEQGWiXm86kOQ2EmTb
+376dUd+uRpVWExFDnH1MwfNcnp1zJmnt7jqV069CxkrQwrpQ+Dlz2LxWwgTV+KBDfmWT177unPx
EoCrqkiG2FKUUO/mFiX5CcCGjWr82pF0LHaUnJC6jMKz9tC6M/fav/Q+bqulYluF8rUJuGZLQBbM
QNgP3dbxWVfAqiC02qXacFV2/u/GZpGuJtrBJ4yeHz6EUzkfwmhfzzSlLlDMyI4jugGaugiq6bDE
9gxOoei460y60DDE3ybQBVof25KWdy0zPugGCGnjfb7AxYYRoPTAH7Nc0aodK35cq+EqnqrX93/9
ysFxwWEtrSiaIGjwP4ui3twfbSjCFK+XrVamlYPjosNM06PViOCqIiNIEQ7gJoK8CC4WusVauTbA
9e+/eAU+ihkQZU7OZUl+qDIuTlEb233eMnDs1nYlbTt2/fV9kd2UGaCGi90qBa2tvmO2NJxojnpH
eAYxX432pYn8seSjlyKZWG1cVm+m7mPfdchjw0LTLKZ9vlZ0xRHU5XH7gQctMSo1Pgm7r7Qkszq1
RjZ8SpcIDD97LANDX2f9y76gL2gE6WbePQd+nfzDDKRtj3XF0HPw/tl9c9/xfWffDSaRD0XAHxFN
8NtSg0xy6YBy2vd1Z+PHGIo30tS4CaA9f4uaR3upoJq2QX/x5s7jtzs7P3b9OKM9JX8iXgRuPjlU
Mbg94ZTqhBc/35/B2hiOx+Z1NXi9kcUTs7r/PicLXVIW+fM/4FkVfONKXhvE8dxBGfRx7enpcURR
K4aKYLeU567QojlWMml2JQpi33XhrFlIE9spfwpqGn3KmnImaRiUzcv7S/UvbO23JxO+78CBwDqt
kjyQ4iHrCdLResr8mdy2QduDNBZkKEVzDy4D86LBXzShaczXZjpC/6SuoPdGipBFUKNfSHWpOrlo
6OUBHhWTw7JwpT8iJ92X00bmYcWg3fsATLBZUXhGPP2rkiKkeGXTUJ9oMrIUXOYlKtXRqQ8AWX1/
aWJY61sr40R0I0uoN8KQn+YoMJ9Mhh4nWdPilPk9GPEraLQO1b5CB7bBcRnMlk0/FTALSaHbfBSV
7fsUlNBNsnFc11bP9Rkqypu2DsnjHMqKTsAU1igCn2xcI1eR5oMeY464fmplcKhZFjDoaeOJvhXY
r1jLb7cJMvm0mK3/mNm8mj7No1jiI3gAQ3pTIzzcomN484mFZXS8CxT74m6s2+aZzNL7pmQ0L5dZ
jjy+0/PSkbTW6PTdeT4cLxOgUw0BUEQfWZbgVFCgWefG/KmLMXjk4/BH328iQf9ViH7rLDrOxhZL
w5Sq40cFegP9lUzG6AMJacXMwdoqGIYjV4LMj4HVtK8OeQZ0Bb1glfviSDmry6/KiwZzDq+0UN6B
B9zEd1Ew5WKjtWtlg128MtM8b4yu/ecyboa0LZb5NCbdlPoUqL/3DXJtCMdVSYoaWhcu+jmrRu8W
fdBXf8WS5KaDfPfOaVydwS9XN5a1akxWNM8SWeYjaeBomwmw3sL38o1zs3J7+45f4d3Qh0OQBM8W
zv0RAO76a+GBKWbfIl0X75cJsDYDEe0Yzc/Q1pAnOWl2yhhoJYpY8Y19WLszXB1zDYGHBUIPiMdN
qdJshLiZCsNXCXgeCcBZef0f7g3nLG5xO+BeP6o8/Pvf/7AZrvqCZEBkA3Ly/pRXjN5FMmtoiPhZ
nszPGYA/KUcJF8BmCNTl4AxKot3Hz/EtWlYFb1sWPBPVNych+uSetB47Dq2p9sDHYt8VPMdrcG7G
KFbPvG7JsWwo3CNUR0QOfYNZblEUrK2X40x0hVLoKPzsueUo1RzZfJVUMiaP+rQEbbE9DXWbR4/v
b86K0bqoZjovrY5ADvbM+vET5A+7U+bh/uxrZm7eH2Hlnv6NyTQBg3RrbfZsqZZo7cULSCBJfuKE
Pi0taM6WeN56ca3NxnEPmkOJcClF9swBmG9BX35JBlR664RsMaKveAcX0aygRz4L9Jw/Z7NH/VSo
Ic8PSZkU/cZyrU3h+vdfHISAugTQZNgQEkPEU0VglJ0zNOIu3aYS8doQTqzBk4WoJKiT50y13tnk
U3bkdac/9NKfNmaxcoZ/4zflAxijuIkemZrqr2j64G2SgmNDJuLQk6Qh37xE0nrrKb82I8f2WRdG
3TDp8kVn17L41b1YwGoOnoAG6vvH+G2Jw9h3tdAD5YEKsAjliwCZy0um26m7SAs+xQNU0rWXhgp+
xlYVuQdMMEZcMxBZpiAC2VJaW5uk4xeyYfHZsGj5oiitPohGf+amaW+qhL28P8W3zzZxyVCV9OYl
8QP5wsEJkWrL87sirIeNI7H2df7fg009g4soodMTLVjzV2uhig5/msvjvh/vmL4t5IT8vZyftJmn
7yihgNmC7kP1xsTlQOWjWiwkydVLFpdFmQLMnZlU677cOF1v7y1aW/+7OFaE/ZyQpHwZ0Q5XHQQk
6KojU9B1TfPOt92u2AZ0jP8dhqPbQyCXnDwRcDIfW57UNwnoY3YFZ8TlO2V+hlhM2fDJQqb7T1uA
WQ9cRx1aICex1d4V/Fss/D3WJi4EmoeV9JBXZk+z75viXtOxBp5b5p6owNmIY/C9IH5bQrKCgkau
ZH0sDzbLvMRCMjwOg1MmyrC4EA/VzyOdimhOuaSC3copJ0ykSNo1H0XRRt4DHrRJIk6UAZoi0fk6
q/7Wb+eSg3OvycwJargyP+PS7BuodgZedp81ffxt8Lupv+EFo3/MYQnCUDSl0eyMbNCYHdoWdH0v
Lci9+QczFmTuUglhdgDnwmpob2c6kuYnEmB1fWIVmLRSqHWBE4zLKQnPsyinDwjl+59zFqvsVkQL
4Dkh0vcn0iQmOjOiZXyY60X795zl2WOQBwB46qYBlyyC5Phvr0f/0p92kU35aqHukVzADkIRDEJd
lz2MFpDdP1XS07lNR6ZwuQHRYduT8usQshnT9a2Gcic7sH4qEZzIWP9UnZqau9YL8KDicdfdMzR5
fTRY8enZ1Grs2lOQoX/pRciqKh64zRbvyIaGzt9YFejqostABcNJRX3WzwfQQlh+Li3tGpDIzFey
4VlAXSZQk5i/67geos8sbJdHpvWSnIVquwJMTjKYTnMSobpflnhYpmVZFeKG5GBxOQJIb4KUT0vn
3ZWgJldxn5IcakjnJWmAPWJljrPSF9P8ccTbiJ7VoE3SQDynXVqV2iIg8XIM4qpiJ1uEkbpwEYrh
XKpJTfaA9raoDdPZ6IHeT9R206ldtP4RT9PAbtqAwIxrSICwNKCIFC55XRYKipYz/6P0C5SiJpSN
/gHD6YIzgf1+9bol9D5kaliWH9rG0t5CA3MsXwwXnf0g0bOAyi16GF4HNKH+Bbl38MRmHipzxyGH
Eh8IC6j3TUBQEbJPtmybA2s8WZzmAI7s3va+GI7IflcklVOkmyP6iIPkoCeboNkzltMHCqbH8NAF
hp7yOZ6SewgRyPkYZtKQHyyYW8hYTqYp73ApteQwQQxv/NmQ3vQHYTocVzGPRXkJF0+an5rI9q8k
tMHBU5FUN2CGiOeH0e8jdqBLF+PxU+C1eDvO4EI+drbGFFVzXbMuAfkk2jSESg7o2h8OhWKsHY5z
WOQdFJlsOR4iMyAlMkMX45sJI7C3LbavPi91UddfReP35Caqu4lijtCsTom9XtVQV1uqVDBvTFLP
4JUAogEVtseZdM0/Plz7F16RMb9LcrnIIxo96V+lGPGHzCz5UxnLukubkXXBhybzS3KgfWzkoS5n
DC9aVopDnePfHyWnTajSkEfmrhtBBvqpVVw9k0kmA34QZ+WHrurr4jRAZqy8nUUwk/OEtO5H3nqL
vAHheahgYwqtZw3YqWmQllYn4dcuifwhLVFLbu6Xakar5uKb4IQjX+fHMPHmIq0g4vLaKjFBfE1p
vlyS3PbxbTNa5BQyGUQq9UUTzKfSDPjxoV189N57iflSyatiTdZCC+IoADcxB88fKYC3M/H7L74N
qtdR+uKLJxeT3M2jHNsDiDNI+zL7VVggrwBZ7QnVp1c8oaoFgUS5sA+eN2a7BJlxGzupnSyyCpyP
LX+iUWnGEwu8JDyWxdjYcxL7ahcfEYZxAi5Vkq6gtAifjPSVOgalDJMDq+3zrojFbVihccxzmvfJ
U1ZF46FEzudT5PnDnsprjCLof696A+Vik3R1/sygj3k0mUdvuFVFOvWoQ+2bgBNymdD64TAW+XPW
QR2KXF/czXZ5biUkckmMSWxDtOTp8GkKaPUcWutd+iQcwBiQ97uUc7FITtjFwF0J2tA6fAKLa9Nc
YFN+XKrPnlqWXR1bGMIJuaYBgBhZLfwpDPrxzoJ97X7ssy3gwRWX9UYwxMP/7nLJiBzLZuJP83LF
fstHY+DloCC5pOMgq3QkxamGqveQbHYyrg3pvLW48YPxekM/EfRBM2z8jMLswRowIMDFzQe4liOo
F/QhH/dR1GIRHYOXdat7If34SUWltCdmRmj+gQwUd8HQ1HYrU7XyROGOwZOQsAGS3zEMPg9MSmIZ
hzde0ADntctifutV4ZBA6bmOn4Rq0EBmTOgB2kXM8te+7ztGT6OsYCWglE9ZzGVz4GQBzQZI+aJp
I5f3djKHuIzHGeFxTIWwL+MQVSdZquD7OE/60YBz4aJQ12uPQxRvQTtWXIBLfsyiMNNZZjFalPmp
zSESZD0QtsWi3MJMXVfmDQOKHQ9g57IFMUFoX7jI/jJDRAHfGdE6S3s1pPkyzcdpbMiDz8S00dy3
NinHIRCwwxXoWrMvICC16TzDSGwPZEN+Hfb9Y/B29oW4/SxjJWZaQef9hUMo92T77qPibXzzb+/V
Tt7omMSOIwjGq+juwPsX6QNIxaPQ3F0pFxaYy/H9eay4mtgxe8EqMD5X1kdnOVrkwZnfHEg7p5LB
u4wE5BSc2kc+15daJBtv2LUhHRegq7q2TSv/f0gSLj9mAMtFD6/674i0Q2MZqPpT8B5uUROuuB23
+UVEV4agZEIRF9qjwGCVUpqTGlAW2LDalSPnNr/MgYGAX1UML2IAsdlBFNEk7pZJAg7roWq1xby6
NowTDyi/RN8Rr/sXknPxpY2j5tu8cO+uXupko8i8tlTXE/9LdtTHO4l5eo4ekzFcxKdgQfB+KDzw
sJ/eP3Ir/sBtfxnrZmIQZ11eSI/422tz9MGo4ViOyZewZvf1lRujh/7BxoXwtkZMTNxWGDKabjE2
al/MPHbjE5/CGMFg53Ey3yqQl7AjaBxI/AyBtJ7/4DwMoodyrgu0NaOdEvq3MTXU2+gKXfHubtuM
VYDdyMyihJIv4S0YrT5SPG1BY+XLDxWPPyNi3TCztWV2fEeLbIBfoOsRaXSAtAPR3gvIbR2DKPgb
Io0HZLw+dmTYVeMgLiMz6IC7qUIZ7IWTMnu0fQtF5ySZP3pjEG3E8mtH33EbfJoCP47t+AKGqeIT
AQwaCQa/nG8RKOktEZSVFDRxm2vkgFA15jN5AW/5l4VDEo7xwPsIBqgRz3/6QpMs7Scc16SAWHFf
dBu7tXKfuE03tsW9rhWy+SUYWqdUDkm5HBllPorX0g/bg1dCWuzzLgt0W29av/bAy16RZz0pSJX7
ATicoTtBIDCTmgDFSm+MniaSbIkTrnh8l9KZKyQWKBJxz6SWoET+P86+rTlOnIv2F1HFRQh47W5f
Yzux3XE686KaJBMBQoAQAsSvP4vUOVX+FNOc6oepmfJUodZlb23tvfZapbenHj7+p0apW0CcWdpf
5eFod5Cq2CLG+VP8/CDucLmedcggSFVn0xF1f1H7e2TabC93RR1nRO+y3uB9zjh6SbIDKg3B/ADl
1YZ/R1Ys9D5VUIHMh0PJVGmTK0ujtHgG2hux3sYWrG24E6NAZXkGvxnPXgw0OfUxBT1x9TjqLE8e
Zx0j04Dshwz+QS5WJfIwtsUws3/F0OGH3A8llElvRWgMnQ9jWYMZEtWUDMsay+ZfyAYX47eizcCZ
ta9HJYqfoGGsQZYXm4wDwcSbEUmPeyqjpVRdqVh4d4UcAuMfQN9RINuG1ngkTnife028Iz4fSHUg
XWWHr9MskBhjnM3qyPKq0ofGN021C0vhwSBVAGGfX8KriAdIUoyXg4ckUBlmrzyOU1RxgQvz+MHU
aYf2IJHIJrrDqzZUEOdLWQur62178Oc5JN0uTP3Efw0tduoKLAPMJrd0oAttPRlMoK9E6dMOP5bl
aS0OsqQhODiTZAqLnR8Tor/KIOWoILIGWKwjJU1fHJNcRN43TUteir2sOdgmdkZVIQTASn+I22dW
AzuQ7VOvH0BZnIiKngqokxfpTiqR01sv6XNBb6n1UJE8FIPsffxS5qUqR3oqQz4UbKxlZw8gyIIO
B5K6PCQH0JvK8CA06WN5HVA/Uje4y0PN9xFFx8JdU/bToHd9babkc8iyNiBALqRjR6/yYfLZf+dP
3dqhc96y1G/JiBuyfrWpuLbosjz4NZivAmJeweF4kT4ZXj7OzeNLasswKJJXP/b7dkfCCr2uqBWK
bCNoXZuGE7QqsLgXk2+RsgAGbr6trNd+aaSVDw10gKbbMm22gB4rwZBLIy6AzYWSF+AIZEJG+4qL
RHn3QxsNdCMY+nAAGrpceuBIBdc0yPRPHWHss6hk/YY+f7M/v99/wGV/+UB83vEyZhRFXUOz4EEC
rPlZelZ5t0iHZ9HnnIqU/DZoNonnm0lqC/HBkdMovg1Don/QKg+8bG96aavfjCXTXOxRYBbkK7pB
4+6alvCmVx4KEs0zrYYMajO4w5gJPvkCnX+vyNmP7RHclhEZdsUctd09oFbsImQ85uUc5BSMCMSa
rH1Eb0x4pVvkSgMf5nZ+2dY2xTnAhdClrXoVvPkRjW6MVnACVSnn4HT++x/eh/j1zvkdEyuGBl16
D3/eWyNZpI2zHNrAyCmpRiAWntNb4Ervel9+Pz/k2pSc6Ak4/ymnXqlOTabUZ6Z0/GiHcQtP82Fs
RkMX4sKZRgsN1O/ebBqV5IlSKI/f+oNaKhy2VhvbsjbKEum+e5nMHq5HW/PkrY0z75oHAB7gYA53
HDrmG9fy2hDO+4qDDbkFpLV9HCgKMEOd/yeX3jotO3V7fiM+fABgqRaf9m4SfqY7TaSlbzYuIxQ8
jX/SKePXIRnNHYu99r5PLqP7x2DLNN8NFue+JY3f1qdgGvscZZo6oa8lqqPT1fnZrBwrl8IPDp4L
BBMtqilLv7uQfX4Er5uqD+e/v2IpLsglqCs9NomBe2S034uBfCr8ZEC5mPS3YdHc26j91FoAeOZ+
s21ibU6O9ZtUsjpAW+WbqlEI5t9sPf04P5u10+XYfRxJO0sgWU5KZeR76qUTZDsbtGqpMfp1foi1
H+/aeVWKStdpfQr9IC1/g1CfmmfVa8RJlwwQuAgWVrdlAmL18E1FNmSHUGrcDJ7My43uiI8nELhi
vgVNo6Gf6vYUGTmEhyRIYvnqRYzIDQNcG8AxccoEA7HBML+ZBJV+m6f0eqwgqXV+eT7e4sBFsdBy
iRbauD6xBtXMw5RA0xJPOcgR57heNwb5+JVKAxfLIlQU0RAkVo9WUn+HAB7PmhAXoYgic/NHM4Qw
II/1JJtnYDi+1XaTE/Rji4R08/+6lJki4O3Brn8aVSCOrM7kY+G397hdvtRTx3YjQ/RsPYNodoRY
zMaM1zbNue9HIRlBBZy+Nb0c6RV4ZgJx1U1denN+2z6MKLGg4f/OypRZmNCxSN5UF30Dou03SsCA
KNTNQxIzvnHy1s6GY/5s4WbuC3jjsZr4ngc024d91t63nGzNY7kK/473Areeyn1fT+jotW/C1+qg
JD1IXjS3gCIFuyICXC8qvLfAbiJPV/bFLbAWpKnxfNPNSSNVFu+LqAq8q1yNw0UUtDRwa6yk6+Zs
JBlcZtqSbIfjXsIp+DLcyLusmdJfRIDoI+jKEec5snj/VhJkD0Bu2qvMi/H8M/Nu8Bv7OgbsO+LA
+yTdLPKtnAa3+IoK3zAMIatP1nrys99ApnDXmhSIbRA455cFyoFbfhWpDExWRu3JCO3tFVX8rsza
aQOtvbb9jjMAE61sCdf6kfIOPZ3IbrZqV3dFvGExK8fZrb0qyttE1EY/NkCCQ0ur/cIDnx1MWX9v
oNR6PYIs8NAa8XLeC6xNx/ECfugr1ksctqxW9ecO/Rw/S1VvvSXXJuOYPxlA1+ibUD/qYrwmpMhv
xxBA/Sr8ViDSsLorDlM7bFyja6fLiQMW2UjWENxDNm38z39KxymqRp9kpC9SEaSBW2ktJ0hb4zJo
TiE0n6rd7Ju7PGfz74v2wuUDBPSt5HPZotPHK9K9Nsy7jQK0KJ//+oq/d4usjakbMUKs4BGVO2i+
dvkvVTb3POxP2cL4en6QlT1wa6tW6HmM80E9mjpuDmMHBpyw7JJbT4D39fwQKyfWra1aRrMa8jPN
qWg1WturqTosruqyjy+Dvns9gMoHHdB9KJ9MVPxCGwP46Iy/8ZZbMQa3fornuwIZdGIfdILyB+1w
I4Gv7GfDkcuMKnClZPUU3g5LMHF+MmsDOrYN8CtGam1zgjrJyzwIBU1nwP1Tm+V7FKSO2YxsWDxv
vbfXhnOM3cT5lAfg3j/RsPhlGyCZU4gQ4fN4Lt0vnEvdtKXU9/GLMnCZA2UT5yrJAvm0xGEsqw/g
hH+Bv7w3efitxL/PL+BK4OeWUANbUZlEcI6kDKp9ZQUCsIbsvCz9rtoYYnJhll4DyIFSU7qlNLJy
vN2qaoMOhpr1KK7/cZdmxJscOu/X5ye0sm5/MQlGed+GVa0f0wZVCUCTG8BLk2vGoW0c9PWhRALm
/Egrh8HVqOVRHiiJ3MWD7bwepIjjs9L5L7+pfrKpf61xMipC/rlsrMUZvTfavumGIoZHKOfmIWYT
Kp0yfQPDHthJy8/j3ANAnOUbg60toeMh/GhARGGZfgTWxkCFhf6nYxAZ+kap2z7zbyoLutLz81o7
Cs4LwJhusoWU8HQ+Kgckkfa+HTaF5dd2yPEOTAyJjnvskCImxlmoi+sl2bAYbMMiukfi/GU525fN
xXEOhYU25cQR1vy5GJSpD6A2ZofLPu7c/Kgk1JNCnuHJipDd6GwB2eT1VjV95eJ066MJ6BhjAnXc
ky0SdQXMjkKzkengznqwSshyDN7OT2NtoGWn3p3jhnToLMpG/ejrFJBQWP3/u6ULv3w5P8bKBe3W
QRuepUKrZalqC6ZJAf1usJvXuzbst3pm1oZYpvduGgCjge9h8AAPalqKrpNuXLL8A7Abls9bb5jF
Bj549bmVTtsp6G7NfvfIqiE0YMTPa3kvRwCW892kwVz6NdRzudCpo6+DTTuuOSl/+or7/ZtXtUyx
gw9YcXclG4jX7ks2IY9/2RI7HoJ6IrY5GeXTaAEgUQX5j0d1e9XiP84PsOIXXFbDJAJFS+xl9Unj
ITrsh74r/qunePx6/vNrx9BxDI1fI+tcBfXJyyN/V4Xsp8l9/zjMSKiA18lsPKRW/E/seATmA2Td
l6AV9tPhNCFju8/mSRR70VLWXleBeKkKlup9lbdze31+amsr5ziKWS0JAYEIG2S3+j61jM07hGRq
i6du7WntMh2KxIIeROCB4Gf1z1rZU17ST76uw0cD3CqSxXhrJzZ+iQM0RSYF0iEXTczlQBRZpTyQ
isqnFNmWHQkQYHK6BatZWbW/FHRpxbOqjepTjor7c09Y6u3iqECu77If7ziMWLUou4O64ASdu/hQ
QH/nNhXVlsLCShDn0h52Hhh/6j5E30bdmL3XzhxJwvTXcs/ZMPwv77L9nxChgVrVZRc3WRbynQek
HIwuXdTVJxHmxT4cZ/lYJZXaOMRrE3LCAtWHcTlLnj2kSfZLV/5vgw6mn1CvKQ6knqubElqm11bP
/DGHo9iw1rUz4DgFSIPFk99TcRoK1qFdqgPyocnj6Pb8EVi5M1yJXZ2lIxnnOn8a8+q4RIuNQd+r
x8N4wymv/X7H8tOqA5KFFThjOtCPkVcFP+YY63TRz3c5EkPf4AnqmfwJVdSv2oItrmnL/i7ScXq6
bAQnNkhG2kP2sZEnLwJc8Zsiw8h/WF/z6YEZzciXy4ZZot53JxesKXU96w4Pq0HoHaDXHZQb4iY+
BLVof58fY2UrXI4umQA5kvtGnOaIifsxDdgdndFheJnxuTxcspcccHL0afnCJ9nd1NZF9ZWmTXwR
BR4YlR3rlp6WVYAumycdqxQtjAW7yvCaPr84K8YdOcat65g1qCmo+yVjxgv2OFKeXRNkam+Qrv/S
R9AgWf5XrS7N0bvkXABLjRn6O+WpzHUJWq622gWpRjoYnaIX2odz1/PYsh4/X5xAOCEOgVd2/yG1
HO9pN/YXnirHwJMGTXE1Ir8TOG1j/jX1B18Ve1nFPHk+vzUrPsol5dLQoZj6tKxObHkwhQCTImqR
j8RuPprpx0GtS8vVyNJXbR+IE3LW+gBmrYbtaaXLHykYOk6+mv0twegVG3RptUQ0ZU0/TfJUDXG0
H4MZO8/blH6/bKmWCb5zI1OrkzAdaHXy0U/HwThfDrs2qbw9dKXkZVGwS56VUG4g1GPlCc2IL6C/
mW8iWP7GdbG2E46NFwoS77nXVyfR0xchIAhuUQO+q3EztUnUbHjbtV1wjB0QTEM5dK9PUzn8EoTt
kqm+8LA693WLaJBXY1aeJmoNOF7RKu8zO+/QFcQvizld2d26aGivkxx+ow1CsD/Fmg57YSW/u+wQ
ORbti6YSM0mqUxTH+ioOu+h7O0OlcgKl2caturIBLn8VASm5LMCDe/Ll9LUTQ7w3eCbenP/9H6Pw
aeDq6hZziZ6cDsxdi8NOKRRnOPLh/QwFg4nK8Gpe3giEHAYz6X0f43zl8tJXuKu4O5M6ApPBhIAt
ivtDHrCkAHe5TOql40VeuH6OnS8Y0LbumTiJZFSvwIoWPhChOdvqbFuimw9e+S5U0Js7Ewdd3ZwC
7f3UCdi4AIM7LZmp5X3YzKBCyaN2ixJ5xcG7yMEQtdi6zP3qNJIgOsyjAcdgY71uF89oOjl/KNZO
nGPyOgDOLa4IwCpgZOt3YdhX35K2bezh/PfX5uDYfeMTk0S0WZ4eXY+EfwO6A9BqB7eUsHHrmbs2
iHOd22Ss9SxJjpYEEOOw0Gc3zPfHfUIuYzSD7TjG36DJUEU1HHA4ZEi9x8lDD/aIm2Bu+dX5lVrZ
CRfAVxYlLQAAxhWITMRNjUe5LvQWOnDt4064DhIAQkDBDM0kU39Px2T8nIkue7vslztBetPNLIui
Go7RK2+9OGkO/x8MwCt7+xdYDwD1kkV4aCw6ookIq0PZiquSg0/i/K9fiXBdgJ5MTYo8M68hG0bv
SDEdxiWxBArSN9aDqSQ2t7yr7+GWLxKspYEL2IMyZJkho4pbtk7/G+dO7MBbwg+cQWPBxN2GK1xL
/bi4PVA2CJApjLA8hAxmAoQybcB2VwC19KZ48zALxA6ogQDE2z0k/Sbd99qGuRaP/Qo0BjnpXg37
sQz8t8ovy3Q/kGDYquuuVD1cmirZ0r5QVSRPGui6P+YIXhl0ZkYptEJz8kWBqv72/PlYm49j+dwD
V2mPf550Br0BPaE7Zsxa+qMU0JPceCOubNZfpFQgkPy/9jmm2a+kL1+mpUoEBpnqEWQV8t/YS4BR
bNCfmavcf4MaoNioKX7sGXwX7Bd7eRUMyK+eEhIwH3WjlKItKCjIy/nlW/u+4xz83othwB6u5LJo
7mY68O8kjuJ/z3/9Y+P9i7FKe3xuRo5k2lIfV20OSpb0V9+NFrjt4mepf9pC/KpUscXJsTab5ZC8
e0iMJgIewkO8Iv0YnNGtoC27pmPjbbWerw2w/P3dAA2gdSTz4e7SvpsepB1R1s1Vn7SH8wu29n3n
vo+aAaVJgmxE6yt6E/NC3SbhFnPkx1b5F2kVBTldTNEZ/WTZHyV0rYMrgF2ih4honeyk1AW0rDcx
mB9HY38RpGRt2ILmCMx7cV/9ChdsZ2FBhjjAhHyQBpWZ2rf+JvPm2uQcP0CigNZaW/HEUW71zE4U
NhT/yNqotLkOxzEI2OOEh6zf7lEzC/qLVN6o77aHN1pnFYiHsjuWT2idBQ7+IVD9j/PHYWVSLnhQ
+Oi7NVRVT2kRZ8OdFa13TZIJWr+VBbnWyMxzlHv66vxoK4fPRRLWcwHmMBQpT7UMINM5Cwk6qSbb
0jb/+JEMkob/tZ3CZF1VodzxZGeQbgHcadGOV+SgVWrRY/wUgFu/35jJmsN2oYMyIQV4WhL+qBtc
QGNW9Fc29sF2BbLZBsLSdjYVWtPqT0EvXgKAmy5bQdf/6Lw0nYqRVaqSWF3x2WTVrfJqlRzPD7Bi
Uy6Ri0gz63uBzx994Pquxvm4zCqk6sfYV2Qnwd0W1Fs6kmvHwfFFFadzBz5peQpLoq+lCumXgV3Y
Q+CnThxikcIfBouotOts+12liU9uoINRbukrLEv+91vwL7aWdKilhbSRPGUWedA6qb5A/MK/80Gj
dzi/F6uHzHE5vmfQqp7l9UmyCUwzaL8o6+k3knLyuqiz4rFKuztdjYeMFdO/oMPfCh2Xd9MHU3Nh
hYGxUMw0IS4hFfyGmsA9iY8saErUzoHXAuRE7Bf8VJA097IUv1pQnm4EQitHwoUcFi3DiYY+1Sn3
ZXvFpiT/Aph5c3N+QVcchAs5TAM6sswr5ckgI78rE17tMrAp30S199bm4NU6P8zaJJbh393hoLXN
iAmWF4XMQE+jlhqYAXH/ZV93XADLmfIQFsgTNbVAZjxLbpoxoBu/fcX+XTXiovQFQQyCwDpnj3/y
Q0tEJXP+a8rIztBK7qp4U5Zp7YS7GEQPpCBzBzqSE6jkfjV983NMISfLAE0YBt2CenI4eHz6Ok/e
9zHyLwsaXUoX0NKAWWLC8e55/KBE86mMGu9bMrXVYfbz267pQCfUZ/2eZMEWse6HZwKuZglg350J
SNqWPInRlamjJPiXF6AteEkgmDxs1EM/9Eb4/rKf774f5hlkRdpYPZMK/nunhnYon7Kqgo7xnIRk
S/jxQwvCMM4VKynYLkG4lh+RcRn2KQ2h/FJCFjBPwRPT881s4YfHEOM4JqQ4sMepmfkRh73foyv8
08LvI/yyPoTZ0oaWoDNcom/ovE19+IzAcI5NGRC8jQo519eUgXLEb3D0wMO1yCg0P5GAXZrqcYew
IfLvwmoL/Lg26HJU3m0ZUqtsyItgfAVGo9sv7eCAWH0xUfOgwYi698EQ0qbNfS62CC7WBnTuWx6Z
BHpWenwdDUi3lwGbqvli+IJYrkD4Q5Ngn4BjCHJgW5DBtWPpXMKNkkNXl0lxZAVPriVn/j2A8OYq
nzvv7vzerVmWk/xjQCQOnQzHV5n25e1o4+EJXDL26vzX19bMuYJHZqtUd+n4Csjjz9SMf/aITuDj
8fvqpyLlgob9gg6lrUt/xcLc0r0usrJQYyqP6VyWdySP0jvWdvyuikF/Uiab46xYmCty6HeQCInG
tn+Ffo33g9cWd7oqUGMPzQz6xyG8H3P/to5gcedX8sOnRuK7woeh9fKaoQxwbMYQ5SuoO4HWAl/3
Fcn2HUVqKjObsjkr586t6Tcl+M70bKbPLJ2rg59PUBAj7HuVbkYqa9NxXAYLZWVS9C98lorn9Q/u
DxG5yVQMTMdu1IBbgdVFy94eoM+aEr6xiCuH/a9afzlMuizS9jgGy7ODd83zbHFEzm/R2tcdB+Gr
IGwDmYOJDrjsp5CVxXWlKdlCQqwtmeMMQPXf12maq1cbzMM94DVkp+a4vtEaKLSJmtcMFEmXBJI4
bY5XEEp4UQlq01cGTPEbeAOybj9kYCnZ2Ig1M3X8gh3yukQc3BwZnRL/FpVerVFYDmUHeT1w/JK2
Bqf5ZJqNZo2VA+0W+0eA8IHors1RoJOh2YPOx/tRRET8qv0xeblo+91yPyviIkO3t3odo6H09ybR
PP6RQz9nOp4fYOUAuFV+Q3MUf01bHXnjL9QvxoJb+g80EG/LqEFLTpBvhhBrK+aEEKk2wPyaKnux
yEEC8Q8yRa7Rq5bn0Ec9P58Ve3FL/oL4co7qqDoWs6HPUiZmuEkKFec3l31/GfddhOBzRr0A2OCj
mEiFam2fVVdgGhovolpIfFcPy858rCSYmY+6Qr/9oelSzXYKBLLp9VTTbEvLb23bHbuHAjPwFzTm
z8tT6EGm4bhnPm+WYge9b6vmrUbVeWNLVuzSBQGgUw36Xt2YP4c6H+PdmBea3ce2SfgnK8BZcciH
MEhvL9sfxwmAXxqMeQ1Nvkgyxo9k4bUObao3rGXlALtggLEvNJ1zXh5BjU5v/LT1D81Es9ui2hTd
XVktFxGQZpGlLaHF0XpJehhz+qAWqkESA4QTbZfYVuzErf0b4Ir9yLD8SIgf2ltLwdD4GKUgPNvY
9bUBlvm9MxQisoZIcI8fTT3oGz0B6xj301bBbm0jlr+/+zryozqUCGCPfpiC/zccTAx1KfQVXnUt
2KAvOktusV9QpkbST94r4hSUyQyaBdodtBK2ystrW+3c7SlU7k2VFvg+cFC4cklwl9btrgmbvRrF
j/OTWLH0wLF0pItmyOHw7ohOnjKpr/ScKXNN9VBTtScg97efI+Glw38m9ebxogb1xHe5fGxd98Z2
LH3hCl2lex6id1EAT72lJ7K2/46Zg0s+QFeNzY9KDxC+BB48InvW1xm9n0EctXHDr5xht/5P55FA
nAx070iyRgCWKJn3O/Sls935vVn7vpMhGMe6s3kyJy+NTKPPops4AWd+t91r8GHWEAQky6F4ZyZi
gF4DaCmjL4BKl8FNm7EEoo7IPShP70BBlGUPoSHjcAqgrGC+Eb9A+hT16LY3YlcIy9mxzDyyxXq+
Nl/HJ5gBAjyiqqLXcAL5ZgohjPtgG8609nXHJwgelLLuSfRKSmn3ahb+Qxtf+qZ1IQIMxHSxHnn0
iod6BvU6AWlBFLu2YGYrB9qFBhQEWg82UOFrOngzmAM8PF/3sqjBd4n60s/z523F4fiOL2iqOW6g
QRyBN5+AOX1q/QcIuj52CdAUwTZIam0YJ9CnHLmSNhvSL0WloH+miWiCb2GZ9RHQInOQPw6V4eqS
YjmOuOsJIk+30L6MXtEZn53SRgfVNQSwZn9/fs0+PFUQjVyyEO9MqKfgTZ+t4b8ZNyH7jCJTfALJ
fLqleL32fccHAAspPF1WBQRecd9DmfQf5Fu3nkQfnir8eMf+ed/JPGyj/NVOSMTYiEFfo6BlpK96
kPRcX7ZCjlWnHPx/oxzMkYIovb5medf/Q7qgLTeAtmuTcOyaDqxD90SQvZp5Lh4KxoJ/qNX1VdzM
4utlU1g2590mNzLK4iLNvAdNQRBTIDK6CoL67fzHw7Utdu55GzSglYXS+xcRRLq8N+OEK0vHVSG+
c8mT8pHnA8SqckRM8QGMXune52mdXYGOafDvZjF39Cap8KY0MhLtHevxjv5MAdvzDgA441mYGm0s
1IIK1bYgxh0ScVMwFSFXxbsJ6hJR2qvD1NM4/AcqS124waaxNi/HnYhWgVWnZPxFx2Z6MCZX9+B4
+n5+1T6MW3B0HSei0s5o4XGOGB6vnrCiB7C9v9kB0Z6u6i9Br7ZyIGvny/EgGhI8Wa4zc+TtNI8A
LEYQBFYkgNhS39gtuN+HTpFmblnfmDgCBJrxxxFkfdcLt7tkKNrooFaHOfQ2Vm1lLm45nzRBEbTV
FH9hqek+kQwlLt5H4+eJboIi14ZwfApQXjOHmGb8BSCfEjXpBCJPoIPZq6YoNjzK2lotf39njiRl
c9vyFpX8xRz5YE6E4/mj0igBmHeTgHnl/LosQOkASbUyDr1nm1Jp76BXJa/HfKDFxvth5Qi7hXtF
QZwhEq2OJNL2rsizL5xBekpobj7pdri+NLmK0+W6mLINRx8o7iPNi8Tc2r4mAnFeNMJNxqosLwlY
MYxj8TohXqigQ/6iq8L/RNMhPebxkGy83aPF4v4uckMZ5n/3XQz1BKq2JHu2YSJnce2B+Le/RXbV
Q4mbkyp9CkMhLXrSIyo/CXjG+JYPXt5y9Ke08VuREVBEgRQNTTGmjhoNQmIbc7Jv2opJqA1XNE2v
SM2h7HVdT0Vxz6vU0qPgw4RyVuqZ7p5nU/Mpz3M972I6VBni5B6clI88RPNnexibfmyui4Tp/MbK
TMZPPO2hvnXe6a3YlssmghZErqIiES8srGsOZHkk+j0d0bWyq73ZjpfFNC6BCKu7ASXJtnjBC70V
t5rkwXjjed6FMZPLIWK9CsVPCGG+QJsY9GTCKAQbVQdO5AsdhOuyUYiJ4ynXL0pN8WPDqiO1qf8G
Lo8jOkS3HrEru+FiLkTF86nxLHv2ZVLV91wL/g+nos2eulZfRhaWufAKLdpZg9mne2FNIu5l4sX/
1p5pLoudXHgF60vfBwJOvHCQ9h84Xl8gAZ+q247z4rLD5PI5QbUZhVpihhdOi+yJjlo/xXm31Um5
4kNdKideF1FhFOcvY24WOUooWg3RtwYYUyjtzl0Ufra2z9PvE6FKNRtmuHIxuIgLQG/rMaOdwKDo
lt6xuhL1rhqVpy5cM8ddj+HkU5vH2TMtKx7fCyjkIe2KboD/zvuRlQvUhVOEC8o8GXn2HND8KwqH
3kMSBPwpIFEFUvwmD7ZMZHmlfOCxXSRkij7/xAMk+oWm8XCnWg0dUfDOjlUO7t6o+k764brsUE+4
bF6O3YNik7UWihAQmC+Ce1WUEk2WaAnQE2rleYTY8Pw4KwfApSZSg5fM1RjWL9D6CfNH2yNB/twK
S+1lB8BVe2mI9rrI2OyZpNBM2jW0g7xFXZgLF8pVd7ExOiakmhqIEi+Meny81gp5ah2irFcmIEC5
bJ2ccwy9aXQV9ES+mMwPbw1iwwevi18u+3j4v9EApGknOni4RTgQiQcDFXdI0gzhRrCxtsVOrLEk
O7mn6/wFDPPFJx+R/l2TlcfLfrpzTm0SV0GYJ91vETfyl/HTKb8JmhTBx0Xfd/mGRhBuRgUqUUfD
8SY+iIyClgmsYIh7zg+wcvW5witFwW2dlR3/iu5NcQBQE22hU1rfJWazfWtlA1yaIWr7vhziKXim
qdTBDmvUQn9ERt/Oz2Dt884bwvf8oo09L/8KFiD60CzCbcaArOayry/r9u6FIhDX2Krm3jEF/9JN
2nSB3s2Ubea3Vxx4vMzq3febtqvhPmf1wrRNg70lZZvvmygsi7cYQg9m1yNf2G0Y2tpmO1Zsc6h1
eiZJn1WXylfcS/8IcLe8zr799/xqrQ3gWDJUWFWN4x8+myRQd6ru4n06+OQaOZEthumVi8ilCgKm
PM/An+K9jAbEWGQWVzhP00OTtumNQmv8rktBktCO47xhIUv+74Ob7y8NDBm3eGOX0VGI6auqAAvb
MRrrx4XJcG693UwA2Y+yGdrLEM2lG6OuTNPFLNqwE2CzbaEoRQFqYUX7afTTXwZ1yR0SiVBrMeS+
D3ADn9+4FSNyIYwknqe8qPRwpAG4Onk89Ycquww4n7nAxVB6EKoaZPRMhDeV19Q2VN5UaSzeLvvx
jgfo7DRrIUz5dWihFv5ovJopKDN7ybDFWLe2G44X0EFkipHx4eir+BOP81shmgGvU5ClpQY3rVdT
up+WlNVlM3K8guXg+287GT9LNTYPI1fhU0BhTJd93XEDIaMsCpHAexEQg2vx+swSz2RXtUJ35GVI
6Yw4nqCAvjx8soeQaorCawqpyOu52sKSr0CXM5ciiM8tmQZkch+BaLm3pH0g83iApMgX7qWgmgOE
0obz5ziT31GL2OI4WHFuxLnr5URjO0O6/Rl4cnlNekBm6ABKziQst6LFlUeQC0Ac0dASyWz0XnzV
6euGLEq7YLPbiSnVV9Au/16ibnd3/hSsTMcFITY0hY5U0ncvwCyzz9AhE7/HuIXQt++FW7z1axvl
Ag+5mCXT6EM/hmPwWSsR3/5BBIEE5l9rZPOAmgK8W90C95CRe4/VX85PbsWfuRhEOhPw4dkyeOZR
C8gWauPB8BJXcVtukA6uDeB4hLEoJ82BnX4O56KAHlCTz9kVGjjDjfzu2vcdDzB6nfR4bcJnf9Im
B2kHnbOb2ePm9/kFWtt9xwcoQhJUW8rsGfS587RvPI7ERypA/Lrv4kikG5WDD4eJE1cLi0PgWEyV
iL4Dr/cTDZDmusql2SUVaLHOT+RDk8EITngvDQQKKplHd1A5+5dP8Qs6Um+APL0xCKeibAtu9GGc
hmEc4zeQ6DThEOc/GRgzXuMU0g6W0zdvavq7YGo3Eskf7nqcuLc+QT+GbHIdf+fAZco9G0NCb0At
mm0VJ9YGWC64d+Gmqjyj0B9afe8AMLyLpib8mbEcbR/nN2Nlu92bPv0/nF1Lc6Q4s/1FRIAQArZQ
lF12P2xPuz2eDTHX3Q3iJUASr19/T/W38aitIqJ2Di9Q6ZGpVObJc5CEXRunGyso+2z/ir6TD10r
bjZA+3e81oc3MVbIuOujnJSgz3OqNwbIg3+QTJWPjle/iRIKjlEkvBMYyoL1EPE94mfLATP7E9wm
9OcZDY0nUoffCl5Wp3XVvk5mlr9OFL9kCyEAdHn9bNtjWL0nWCOAwgC4fS1dmYaIAMuzKt6eOdq+
b1h9HI0NC4e6ffOqAjJYyMPThGkxXOO0sDnGpc9c6LGUzdC8oTTlTYggee0c0RS6p4Bl+/mGrU/O
WiLMa+grqpHYBmi4/erJMOwsvu3wGiYu8zyaWsrrN9wT3pSpOppG9GRICu7jadnbAosjMa94hgbf
kGgWvvoz1JW8NF7RRV8n2OgBgPy63DzqJO0GVop4x2Qsq/a7Wv3O5tGnql2pQUw25468Y4279GnT
rCw6XD60lnUzkazxsKL2BU7dN1e64hYw/+ZBFBBfahRYha8bwjhY6GOJJgDXyzf0X8rhEa1wqH3l
RTQNIShnKn+9uTyOZanMmKjz/G2ApB/YC3LIbSIwVuhQZEjC7Akv2AY4O5l3eyGkQsvyqKq3YR42
MIUHaj7qwgEE6PIELHthxj1jGHfhRkX7unDqnAI8V4H9K7r+ewR97p0x4o8exEFokipq3pah2yw1
cr5jfHd29JTodFCCZcJH85Qsl3/P3dfOvFfstq3a+f/vVo326LzwGCLfdRTfZQNV0yQG7KjemZBt
0QyvWI9rsK3uhgBFBd9GWaH5Na6OU4E33eVdsdm8cXyRkgckcxHtG40JeO+64CWMx/6lqfGk63q9
h8+xzcNwjwh6lm5eafvq+8EL7kNy36oZOKB527MPy134u577biOGGM5rHBGfxGRqu0wFKyqvKg9O
ohNshngyCgBTV+1ys1g23uy8aEtv8ophKd6I33EItUbqNPkgjN/ZF9vnjWiI4B7vtJDslS5e9bUQ
v9X74j0FZtvXDVunqJCheJX7Jx6R6FlKSNSrvNnCHZ9o+7wZCTXI+sueMIi499+JxDM3LMp45+OW
o2R2V1C/Q2Dd47mUwNq9uxw922WdIVWp5uXQIaa/diDjzEq1uuAK4d2bdN1/gWWKv8eEffPLuXy5
yvaIcauPrlNqLUb+VlZtdENZhfemiy5WzQTQ6mCy3Vkxy3b80TGANwgkblT0ynqP3bEc1ddkojHb
y9BZfIjZLjCKDk0kZc5eSQjAz9rqCjLUa3GAFCy0OsCyf3t5vSw7b/YLSKdpKNS/g9etJeWNnOpv
kwv4Twe4ZXZ5BNtKGQc3DxsaDc7o8URPQiCmRqmvP6gSHdR71UrbEOfJvfNTLohecy50cGLeKj4R
wN1VMuZql+7yYzrHIDQ7Bng/dX4EGdMTn8X2mfYKvY2ihKYZ9Mid2k9LPntDUuCOnxJ/JM0GcAma
cEvQS7VJFbVkT4HUdizMu4uoKML8vM8zB0NWNIP6VJ6zeFsb/3B6nV8DkMd8jRtM+mga9qqavS7o
HFsSj2nn/8bRvSqbgs8bXsAJZlg+Vd3brInYqiReONP/yO1c2jlcPnW2c234Ae3U4UagNf7W9eF9
J8l66LoIyxailnmdCzC7CAZUuqKIr8Epd7sxkwoYDNbz9nh5Apaddv+4rCS6QwUmwKj3FdHKcDPM
chiOUdjdkUDrPQ1Fy0KZrQRTCZgymuC7twW64mnLvOmkOxdFgZV7V5WTQWZquACoYldbhU6n177T
03zw6gpkqNAS2J4ur5XF/k1eQen3FZq3xuh1ztG5FXkld1JHrNBjvvx9Swhs9giwVi9Izm7ICYA9
57mdIf35L+gv2ZwG69LOqKOuLkkHF6CiZNumcfnaV12od7A+ttkZNu8K33FW6E2ftB/Wz2ya+XJT
TV4b75w0S5Rndg9oOC9wv7vBqaBgEdS0UN+Gpn2SuDsPVSzk0cmduNkxGtuxNkx/XrjnbptzXko5
J5z3n3hRj9mK5LDTDMOO9duWzLB+yXU1oWcIb+Bw/bfFey71imWP3PfjKQDC/N/bpmkrv4q3KXr1
q8DNuqmhWQk3mcz1rA5y8PTOxfnxvgCV+d9xonxqWuo04k0u27952+aZC636O0h9hIfVydvPvir4
TrfFx16AmQ0FEd6Q0mEUDl/25U3jDv5NowDMaAiaRy8b0cd7wkytYPCCQeJ47oLXtfGR82jKkd8h
VwE+jsvft03h/P93QYCE2AcLwTT/OsfbXwX1/gHEJ1Wbe10ADpbI/35/GCenAHMbe13jfjpoV+AB
FFylsxKg3/e/H5dzOwbtstFX2QpxZC4EY6Dpsl659OS/X18c4Ua0Gs9Lg7rsMZY0bx+gg1TXOzmn
85H8o2iOn29YdRmoWos1YK9o1foB+HB4O09Vlitxh9bwjDk5SUDtcu10DOsG1b/uFscTbx1IgwBK
66nvPLSeO9U/Lh8ly1E1Mf0QjalX0vT/ywEL0SE33yNOZtdthwnmj5xA8pZp9hr0DVPIBRaOOIyz
Q69cIJOdDzprxVhFvnhzcVSTTszNj5YE4et1q2Pc5m1TbF3d4iUK4FOfrjlw+3Hd7tHYWLyrCd6f
FNSOQcAAr9cSyBHHiiaAu0+PUEDBA07mV/GXB8wE8ZNwqjTrENLXE/QQhwX6m8sQe4fLa2SbhWHP
AxpCvBl1pROBSmXdjcMh2vTjWZcphojPjsezDWKYNdWtA4YoGZ4G2ueJW01lAvj6j3wAHzdg8zuq
hxa/aoL3XTbmwlu88HQWuHHBH5Dky/A5LlVwpTkY5pxDLbJu+yk8IS3zCwKlflKyvR4tiyWbUG8B
xaKla2X+ojfU8fhQKj8Z9To/X95my9qYIG/4Rl0GZM5flqgsH+cI3DckUKpJ8GrfHi+PYZuCkVdq
S0qEcOboVPSiA+V6yZYi89B8+f3y921zOJ+ud/cm3XiZ96TC27aiL7/3t22LH5XmPLs8gOWYmlBv
3tdzEYIQEJmrcx6/nYomvvfB4LEdWUe64IvH3bjeebnaZnNexXezGdiMnCvqnJ/ZwIeELOwfxkBU
C862Pauz7Ydh2lT6BDDKCGxskE5JCZxV4oV7Qta2jxsmrUESETiiKf4uSdAcmnFF+3tDgmjvx9uW
x7ioKR2r3oUowL3UrntkA6nvIuiOH1Bk3YvDbFMwzJmUlA9g0oXsHeAyCVHSu5lCZ48kzDIBs5NG
RsFGVb6Sz5iAQkUl77YHPY9zlS6LFz1fPrG2QYzIWxSVV6zxFp5Ef/apbdzdbN7MExWF2+HyEJZV
MltpxIbmo5jPzgtY2/OvPS/R1B6Nezpxtq8bNi3Bs5/HPHdeEHA7p02E98hRBFcVTpmJcS/qfHUh
jx2egHvuUy7QsMlz+m30wAVx3eKcp/XOiMXoAD8oEX/x0fuan5mqUAa47m3ImGG/jBBSon0vwH1W
O1D5mDr0X11d1GfMMOGuBltBU2nnBcrE7Y3m1XB0A/nX5ZX5LX/yQaTNDAPmGvn5llMf/dIjLsz4
s+hcfZODGGeuWnEEV9orgdhBynJ2XEL3Rs0lOpBB/3LYiqY4Lt7UZX077sT9NkMxbN2VNRToprL9
EdcOAUgVmYlwHmnm8N1immUIExIvI5/2Sx/XP9aq8sBipqYvLKQDhEE88GBeXlXLDfUHKj5QYcTH
Aoj+ESS7yezn33EzRYecbv6TV+4JvNmGMW9yYLvraCgZuL/Z53b0M8ifOtDeyl8357pWmoAFhunn
bTgGY9n1bzLMPXCzMPF9rbU7J46z5Af08G9iJ/y0OBlTh3eIm2pRGxoUiItYsAWuIdlaRECX98Q7
2+MHJ92EyucE16DsXf9E8xC99DxGm2GRDiFkTuFwYjAofSduMXBxPxbrMN4XcZevZSLqENCKQxPR
dvo/NsRtsyYutObcOMvrYGI7hmib/PlXv3NRZdgEGuDN/EdV1WAPmnWjX8Ot2hPAsn3ecCLgg6O9
qDW9b1d/HQ+6XEYvKRwir8v3mDC6AfIWq+s19D4KnagD4nTUm/gmdTPXYbLVa+zvbKNtIoaHkG4Y
tD7p6P3QBsvt3EDSAzTx171ETfwcEDw8r2l1Vi5vnvhIphPqf3vQM8svNzHyWo5MQca+B3bDAVsr
xYHqbso28vjT5RNuSZqY6Dm6RdRbtmk9Cy8W/AGKf58ld/Ov6wR9q9iP0Riy8SYJeziJyyPapmT4
Bs3IsI1r7f0MvJwcgQcNbpuuvIoHMmAmcs73tg4U6oz8XKUu5i9xUaO9edP9WN9e9/PP03pnc6Lq
Yoj+EQJRajqwhEQilAkaUOjO8liuGmrYtO5lv7p9770BI4u+qMZxDqMDObBgnpvrLkwTMoc0O2or
KvLeVOsK5E36kARp74zyjji82zHu33iJD1yniZcPRTD5iL7dKlnqaQSzsxZ9nmH3B9EnaCrzxKuc
2qrxXlafLHOQAbIg3OqGdNM04kEAChL3Fil5tJ3Rbpx/tgsV9aGoVbg9E29y/HtwMikPgeUEbm1C
V3DVnwa05+PzqJIi/ZQCVtO0M1jsQW6+oSgyjsX9WWCPgasTHOqBuAlIPq7TUUa0YcdZ9rNzhDoo
25MVPp/pD9bApG/luAXRUZyT+9zb2N3KcUWhxaa8Qy955gy7EFjbMMaZUaFPGfDs6iew9KB2Adfy
HCfrVoPWM1WViOIHStr++1UGYMq11mWEgkno+vckD7z1po5rydO+BZ3CTmj/u8D70aoZ4SW6lzX8
zVkSVISzqIfMnasBTmhtBz/yD76/xexvPeLhwm+hPK4XcnQnURb0xAI1Mn0fIXfN+MFfmrIC76go
eXS8PPkPVxqcDMajDITntED0qjPN8udG9U8eVIEKsIy6fbxzn3zoADCEEaCVQISigwFDKDUmRfvU
r6e1ine8i+33n///zntxtw9k4HGdFSDlJuqHAH0TneKj00Q7mSLbzz///90Im0R/h1/nKmPu9Fmu
+u9IOY+dv1cj+rAehdUx3W+zCV42rUZnynS70vIYyB9t5NxuKszE2t5c3mbbJAyDmkd/Eh7FKISM
n8PGS9XcH7vK27l0P7wCMQny3zUC8UYxRdE2Z4FXHmg0ZTNYGS//ctsGG7bTD6EOHLfRWe09TpC/
EUWQRXRLVVsfL49gWxsjmKri3nGXaZ2zcRqOgPllc1ekTO1JNccfuUz/D0o0rUK2FSPWpmmX+7GM
0jLo06mEKpZcMp3XiarWJByvak7AcIZBV1DP9gAc1pkbdHEaLaE4bnM17/RWfBhd4euGLc/aaeEY
nfptqdohcQLkxGsZf55r9Xcf+Cdoy/EDiCceLu/Mh7aB0Qzj3koq4g4ZqSyIvw5QKKOre9uoY0f9
NIz3MC0fnl0MYth3BOWEWBeFzkZ3IGispjyNwnqv3832dcO8+TxxCPlsOLeEvw2b/wBUwOHy6tg+
bdh00NQzwgL8cKXmZJj1ofD32nVtnzbsOdQeqxGu4NOlm/nBeop0voO7+NDasNyGPXOkqwWRkcrG
Uf3SjXgBrjfr571Ur+3zhjEHbR5DpgSLIsX3cFgO4XaT052ajWVVzAJmNIS9O22lzirIlQehkyxL
tHON2T5tWG0+491bL+6c+eGWCXc5UlHuOFDbpw2TpWvIwZ5xviFb54ufb5/rUe0ENh/6ZrSBGfYZ
4t7q3QaLXZJPHb8BjA6w0Icu3LvcLZtpVi2XNeDzgDAwU7nXHkK1ASHvzTIdt2pP1sY2xHnV3t3u
qISu6/lNmo0BUUnDGjDXoHIZEb6zRhYfZnKNuROskgA6k8XicY7TGOk1Xz6V9NHJ9xK7tm0wrJWv
QzG7DG6y8IqUeOD1bMsfaPGpUnT27kzDtk6G2epatUEFKrYMJLHgnRgTrm7Lbk9Xz/Z1w2pjwEBH
dGieZVXEoV6rNN/uh10fbPm6Wa6cQ18PSGGobBjpbZPHD27E7gjR36/yw2a5ssqDtesRqGetbtI+
1gftXCV26ccmIdW0IqMU9QhNwtaN3WfHdddvg1icvbqexTeY6lW9Av93FRL+k9a9vi8KwC6lN+yB
DixH3+RValZ4tHjG3YdH7B3oC468H44gKkwbzlNW/315+S0hiUmqRMqgFgULVdZB9eEe8iVPbtws
B7KKh4lTLyMO0rQgeVTXuerQOKszxI99V+A9oCj7l0wluILcl8tTsWyHWYYbiSQTQcUnK6Lxnqni
/1Tk70Hfbctk+uohx0u1xmZ4i24S0d9M2v8VifVYEnDWrCPJQHJ/nbokDu7ZFN+5VSqrSDbBeZFE
mQ39W52TLBqKxDnjktc16RSe2ERkUbcHlrI4QZOFTBGvCscVM2DzP22+ptvYpDkDJ+nzdXtj3NBq
UcGoa1h5sIGUslsPNSRUL3/a8kIwq5boZZtYvAbdD1fxW1e/gXAwi1d1C4zUDdBrCaKkA5nJTgBm
G804CE0dhkw6WKhgjI++/3XZPvk9h4cpEqkzBjBEXNxenpjlzP1R0wRpYsfBZA0g6n1Jf83NAyu+
6+GbTx99tvMisdmMcYFDtq0BTI61PwR4GdNZr022te6v6yZghthBp8oqoipz6XpHwPLeRxtEraMU
tAVw9UFaqj12FMv5NQucvB304kbznLUi/xewMufroqV38M4qzVvAqp1jbBvGuMf9aopBeQz4IPSE
boPNO5HN/RqQ9tjU+U6YbBvCcJBNO3iI+9fuhwo6mRRj/Q305r9cP0ZuPDhd3pjfkj5/pNTAN30+
3e8cTLNQl4GydM7ANZf09EftBEk5u8kU/ZyKIFkAkpAxSzvhJVvvPwn92BVfIzQSlUV/40feYXZ+
dpU+8BVg4/E7GcF0OpRZG6hDRPxkrl7CiSZB6T7yNtyJoSwLYxZEYzIWDVErYs28vZdB8Gntnplu
D3EU/Lq8LLYRjFi/9aFQMS1w8ksBYvcKdZx09cP8NHeUpTGw29+vG+c8/rvVj3wPxay4h2Ev5KAb
lQC8CBKnvknAKrjsuEWLZZuV0B50N2jhxiB9UNcHoMz+L+fTHlrUEhOaddByZt0MRYUJqVj3lx9+
o/32VKo4u7w+tq8bfkNBgqgcNnxdeLpNuTt7dwVKxEnlj+xw3RBG0A991toti2XKoFlxM/fNTZtX
t1ORX8M5Avsy/MQml84PoHWRSc4Sb1V3BQSvXL1XTLEtkOEjPIgzNXmDBZIhKCegpOMk/RD/oJva
E5qzXHNmFROsumjhmkBBQEZ0jInUX/KvWr0G1SkPi2Pg3rJgT/jENpQRGhRiGlTbUPhUcMxH43oz
Dt1D7E/fQMF/WvPhrRnCT3EZHK/aebPC2bseyNJWNiEjWmdO7vK0JfFxABX0dYZn0oOgq3qDVjKZ
MkgZD89TJFj8pNg87IGELV7KLGluThwEqizmLKYtsh1EHNUS36LDJ9Xg6t+5ISwnjBpxATggtmGJ
ccImeSf8+8j5Z9UPlzfgN1nVB5ePWdIknld3muLb2ydopGc8OX1bPvXfivvhpjy2afH85H9xv3p3
2ZZ16S83+euv8aY+lslf+LM+3OZfbpvPxWFO/GQvyWx5apkV0I1AKEQrF78ovNPNkqrgvvOPQzwn
wbBzrVvcsVn+hAYNLwqGSQ+Nh+aD5g4F6et8mUkKBlb/pg5a/HoXKethWrOYlylYRK77vMkWQmNU
LHWNmKdk//TNr6Z7WuTr5aNgOWUm14XbL6SbiZqy1Q3RlXFLuzihtNixdMuSm8RfLGjFqpqVv+m1
BncvB2XhFF/FB+HHJssFi/rc4WQ6O8icq6TXpPRuz8RJ7o6Z2NbmPKt3QcKGCm6J1/KcDSk/Ram/
451snzXu1sLZQAE+8TlbnCOfpsTrDhPf+cmWB4tZChbVuHASyfJtlgwxI79leXCQiFpJ1LwKBbp0
uvMKs83CuF+hN8GbsswnvLs4AUGp4zv1r6EcBj9r+3nXVdmGMe5ZzVcmV8C3s+1AMvo27Px6y8E0
KSUWr3Tk0ldbtoFcN21U+xX89fy6DTZVPAWeb6FAkgBSSKRN2n5xQBM1Nymvq2uHMOJkL9p4LCLk
G0eXpcx/AdQt1dOvyz7Bcr2R8//fnXtnXbdOBsj4Qg0Jutt/d+KlGh54+3jd589b/e7zfTHkJR3x
eaJRgXDA3PggGNB4e2B2294aZjsTCfFcB9/vOnmz1Cwd1r18vu3ThukqvjQOzbHsiiBPE4uDmHYO
pOWcEyMahiyJEy4gvc+QDEw8kkaFTDfn5+UVt/1sw1YnJweouUJJtaF5IijAGcvOUbF92TDPqgwR
OSqstSD9p0aTf7jay4dZglKTSmMC/XE9lvj00N67w4p6VZcw+n2Kjv54xGFZ6I7PtMzB5NRwg8hZ
2gFLP0Vr0nvFcYquApXjijKO+hDlfRzxbUJVzAXte4vkSF2/Xd5Ui5WaFB2jt8ag05Qyi9s1a3hQ
JJOGHFQXHknrX8Vn4see4QqYJovozifHUeEhDwfI/lznBX4j2d95gcCZVNuTs5XC9oFohYgfzj1e
mTsGZVue826/+z4bKrHMcpQAjIikR1QTrQ+qeOzlHruI5ar9DVB+N0Ds9ZxzgQk464OfH0t1f4b9
Dg8+e9g9mhavYBJuQDwZCLkWy6+2F4lqdhH+qPMrH+Am3QYwmS54iAaZLXRJQnqH7A5Sgjsux/bL
DcfAmphAPvV/1osfv7jYBO/vyyff8m2TYaOd3bEiAgYrg+kunhu4M3Hotj1NZos/+ANRBh6Hgdfu
mpFg+ifv/dt89ncOpe2XG9c2BBnDAZRsKpv1llCxJQhv0gCZp8sLY/vlhrV261iGU4nPB5N38DVI
2Pa69C3PM5NKQ8SOH8mi2LKy9sOsW0N5Py8yVQBy3s0bK45c7N2xtqEMw23nzV/jBicH7THpuB6L
+v58eoDnSIKr1AJ8SB//1zmAeLGuREFXPAWh8Mra27Ardm4T2883LvJiwE+fzviNs1/j7YuOf0b8
ufdu4Beu22XjNp8hTzWrALt8vq8EGw5rcSXYx1TX9ITyvREP8cwbg1MvH4awOl7zoyOTHWMuAKrz
StTTvKUCNNA7quseIhDo/e9e5m0TV3EJHzlAqLfkPQDgOdphr7sBIxMw5oQVr4TPt4x3wT06wcH6
K28ur8nHV1RkosPamaOOJeCAof8E+feElvdR1CJMuMrbRCYwbIYYqIfyJXaTLEmgfkb+z6ndU2D4
2NdEJu9FPhWkWNDQlnEVpnKSKe6m65bFMM4ucLTbDLAgLETo/6zaxykI8PkdGPzHPjiKDQPttlws
dQzzqYeHc0yJKxurtOOBbR83bDPmjetDfgBgz+Hh/PRARAPh7cPlhbEtuXGn5hva+ok616TxLotD
doinvd9tOYomMqzM0UDouOcrNXpBMIMnWb5e++JD/+d/TXSm+NW8wA/fvJ9e93ff3mNdrvSHkUlr
0bcToWhn+N97L2T9YfckfuzLIxMe5vGZFR7936rgoXp2Lv/77SV7uWJLwe9iHEYR4pHTSYCpIj2R
L1AhhcIiW/agtB/uKr5unEa0dYBlL1zKpxYa2YmuJMvyMvwH5PvlU9fwPb7vD88lhjHOJUCtPbCW
A4Tz1Ll7v6hdaGqOY9731zgyFpvZGrQO6LILXPGEB9V8I4v4R04DNF+j8nXVNpgZm1wPXlmu2n1c
C3eNbyPX9emtmumwh0f90C9gBucT9u6xsDZDVRACsY1iLB0w5YLFtlYjXibh0Lo7YbFlG8y0DcTD
58WZSvHMw5iiyh+XPEimYLfl9kNrwBzOc3s/h9pVACr5wRsHe8/YHp0QbKxNUteDju7iYA3zvz0Z
QTDmNHBAofdErS2H2CSulpRTpfoufIw6Vy006YbSa95Axuj6r/AsMk8CZH7JNbcDJmlcPqD4YeBm
WcQzGv1RGuFlcQ96Jz/domWP1Ml2FgybZ2fOMbdblkfoU7TQO17do8zX/N8lD+eb686zYfjcGwXz
QSHwqBc0Mry0NJjixyIW/g5mxTYFw+IJc8MpaCv3cSYlcD6cxrL87kabP2b9lkfrjt1btt5MAYkl
YsEso/qZ5xG5p53zXTjQJOIBH44heHp3Lm3bMMb1RLmadN345HHwyBZGx6LIPRcJgzFS4sDZJCew
w0zBehX9N1ixDGdAJkrRT+s1z3PejCEwrk2AABB7VO9s/4epMwxwnug7S9VL73Ukb/tnNC45bTKH
cgXJDdPV53xry7tzUeOpkvyMbokEHZ3bWcm9N6jlaJh5nUG4AV5XPH8UVftN10NxKsHWsMVuc3v5
bNt26+z+3k0OODKg73PuPSJWro/AMeWHWeMsFAXlf01E73jT8+b/USLFGhqOgMsWMKB+7p5W9Ozd
rssySZnUDoWiEGQHGC67mtPyywohE55UztIHe1yIFj9uJn0wIb6FRTGC01FDIX4FQ96PcEKD0jWF
ZczMcA45r0hAO589ttBz/ESl6oLUjcP4tvQnfVU/AAYxPITL4t7zuPIfWQvTwdtMV0M2gg1ux09b
tuePHBD4NBtRl1CWapSTFuCGT6LASeRYF0dIo02HvmWHBpfEjo+wHGszKZQDsS/jbSyeVleDvJvy
ojpFtTznFsmuhoJl581GQx1sAoJW9fZIXM8n6NcLfDSKofsV2MbssvV83MrJYpN0lSkG3iBP5hAV
y6fhKQKxGlg8C46YBP2cWnntHWTLSfxzlFtZpkQFU3nI+RjxE8RoqD6gQ6UvX6DRHavj5d9km/Z5
zd9ZdMSWMdA5DrymzvhIF6GBdyZRfVWDFKZseIzCH9wx7sf4cZDj4ByGqPDLtF4KV6XXTcDwFboY
4srhw/hMcs3u9Mp0tgHl/n+Xv247eka8IGnba7DpQ2SqoJKkBTpqReKqAVrhQcSKPbSabRjDLYAs
SQuvLIJHuRVd+CkXvfNzbj0vvw8WKvfeCrZRDL+A2p+q10ZgFFIuXwsOEfIV6OsbNXg7VF8fn6Y/
Mk2k20YqaUEfB+WTNQOPSrskrPS9ne34+P75I9+kc78Ia68an11XTrfy/CicA6dM3TkoDmM5NTsx
lm0eRpSQQ6WzK0sP83AGTo6crxM7VctZofryuTp/6M8b7o/00zD6DA3poXomqJPcxxQ6BWkBeye4
5rZ4eywRMM43PaP1HruVbUTD0F2yhmg2kcWTdjz6N4WeZQLWKFAIuMBAcJQLPjkQvNmZnm39DKvH
HZoDtujSx7nxwvWQR7UvUMIq2FXXaGRys+KhE+MpDKly1ooxxZKtt2JpinTC/b0zhG0KhuUDWhsz
Cj/73Pq1d8fa1QG5r+9fdYVGZiNjLZBHLunSfQJhjXuLYtxwahvQQrW0R69DyM4Of1wSNe5qJ/7O
CHx05AzrZw5v2zCMeoQ2o6NuZVWt5bPWC1jy2dBHeZGwdrgjk+ZfFEQHPm+Kn0jpxkPmVCBDSlAm
L7Ko95oU9Ao12uUn8Y2gwgqK9Rnk5O08ggAEbI7x8Jk5E9uOADCqqkqciocH7qHZJXHmMPRvQfju
l18WEdXqsztVVLxCgAVtaODEguTWTT8Tnu/Eq5ZNNFNrdTiAVoLw6Xl2nPgRqvJzeXJGZyHXgLLZ
H8k10U1hU3UkeKxJ4z6tMxgN61JGn8E2USfIB+x5bovfM9Ns3G+KPJbd9OzS5tsZlnOrhd5Sf0Nr
FLSLHy47pY/vhz9SbjXjcasQeT8SvPanI6/lsKa6QNCaeJsT7DyQbHMxHJHunA2UzQPYgRyn/To3
zL+padOlEpADwC/qea/53zYdwwm5PA994N/Io5Bj4Hx1QyrDpHbbpb+hSzTvyXXYzpgRgEiFfFi+
Td0n4KjXtC1CVIyl2HmF2z5ueCHNwYLLGu0/Ck31De9XNWaoyCk/u7zltu8bgQchUbFJb5qe860G
CVruFGPi1MGuiLJtDwynQ8ZWFTOH04FIh78eCYvH+aSheiu+b34xyMerpmE2aepp6EVVRPEjqFja
+9Gf+UtDx71akeXqNHs0GW1I3bZ9/YTmlyURKHYXEk+dQk/q4HZ56vvc3XFYlvUyezZ14RON7q3p
WSyKZryMH2bwV9yWxVXVV4ab5L/xPpRlKWAlQflEi5D9QyIGeap4OfelX94J2wTO/3/3nljzoqM8
KuunOmiaBJS4IEBcoAmuSnBjXDeEYdekR3gvWwizrqFov6wblL1AOiriT6Mi4p/LY1iclNnbuvaq
C0ehEZ8x7yvnXvtZggwqbfwFSBmoP1x3f5hNrm48kWCR2G5azgIq1hFx+hfpjmK9EUPL1xRE2G6w
18X5cWoKzW3/3Zt28b0mULl+IuMI6R90aKRDEPwUjXgAoJcngwjHwxro27Dp3q5aR5P6cFhDUPPz
bnmah5JI5MUVtDmYbGp5QG/IuqROUTp7ZVHb2TOdWeRFULWttscCjBNNRkMUot2VFO6hwMt0571p
G8TwaGuvI3RSb3jQ5hPSBP78ZW3G5tRv4Fy9as3MRt6iIiv0RPLqL8FAmjyfaWOTvvKaew4K1s+b
l7d7vMCWubBzguedsWIk6AeWSEhKFbEztd2tQJbo5GzRXiONbQTjyAHJWglcidGjrMZyydBpHX8H
D5jn3Gx8AyPD5RWzjWI4NTxsm1B6gf/oBkFwDzqD4P7/ObuW5khxZvuLiBAChNjW03bZXW23+zG9
Ibqn3QKEEC8h4NffU/NtejSmuFEbh6MWCKTMlJR58hw5xuMn0WVrPD8LG6XbjcryepQhjmGIm5WU
R9ydAzFuQWVJprXVWNhmmBPXoKjpcy2o/yOfoM215Uax/FAYX0fboUGb77aLCGgfCqPEbdlw7hLv
ygC0JKj4ByeFBP93C0XM/ksGZVq5cqJcmjXn+CLHMUuTmgenFETypQXOOEmDR0qSca0tcmnpHZ+3
lkmZ1XZ+JnGhw51oLf1gtcjZTspwTTF26TMcn+fgVIGcDHSGoIcFKgANnQ523+ZpttbyvjCA25DK
yyzJSG3EIy/Ar7VpwPentuMc6ZV1WNjO3OZRM/jzkMdtempoWJ7kbHfTiDZWiZzTwYvUSrBf+orL
Gv0RTmhtVQ+kWvisAe//Rgj2fuiOrF3IF1babbosdJ+ScK7H5wHdeehag8CXATnnOffMyvsvjRD8
+/2btvWqKs8hClGARp6DhHUr27J9HHj65XqgWpohxx9IlkVNWBX15w7uYHaynNlXtJ6DNf3685d2
eMcbZJLrFOR/5DksTPvIghgk7Fab0XvjAGownO1RLpS4BCWDzDYdkHf51z4BDGpNC37pAx1PoaEx
rWdY/2xmxLMNT/v4q+wGvnIdep+BGAohlw//w8QaSEcMY5B6z4QGhbmfwpJ0v8MsQveUsLOMvqsJ
Sbq9maMJR5ygjr34I4oUHt9FbZH5OLyFkBfep0jDQ/AoHups2F+f+n+qK+/kV1xy2tCzuiB0sC8W
MI2tSlq2J0kEyrnkqUmCNy3BdMkLtFLXxHwqU39NDHjBt92OTibjkE/d1D+r3Ou3jCfllgQD2Tec
ks0YZL+uf9/SMJff/5h5VUmvaaYOZW1dm+aZ1mGZH9HT15I9KLSr5Gn2cARaWecFM3KbPDmtIUgI
2OKPnnntJrp8Uzyka0e4hY3W7e4kgc6CgHrxD6WD9ChKlMnAkUqzlzLGxSju9PS18Xz24/rELUQV
t98TwI05SYCbfpaZTw4CPSYHW+TiUHh2jZj7n06V92zPiStqRNVcDQl/5l6RTV9Slg0FOqMNinQd
MuRTIx/quDLRXwzTKA858h/5PfG6xnxIyxwMOxuo+Hhy3OpiHtNtM+eVqjc5UlnjkQPu45c725YR
2VC0ngVfmkCiOMr9esp+UtDxos7N47Fh48GboBa8kiNdMgInmHUFazQInqeXtKEVTvJ5kY+7Wk8J
W7lsLw3gBCsvSmynSBT+yqamCp5DqFfkdKMBNljFJL4fFSJ0vf/bbXQ8DDONvO4tGvT3nkbkpyxi
u2e9TlE0jeZT0bPyyLwfA7hdD0EhVi6w734bxnX2Mr8EokVEUfOWxB49pKEHrcLWfL5u0u/GAjzc
MTekD+Y4UUy+5boT+9FvQ3ThN/QEBNfZT4o1vc13PQfDOAYAWo1wkHHevPlKh3uqwrcmmopdl0C7
7PqHLI3gWgCUgcZeDs2b4p0utjFSww/J7CPbHRe1WSmK/VPc/493omzsbFoFUhRVgPohuoRI33rH
umo7/nk06I3/lkBJQR4GM6hs/lo3JavEphTgAi+30tZtqSFGEOdR+TJCLKCgK5a/8N3uXkVHIVFj
6OSbmHHxQznliXDTbT1oDV+f2AULcTelpAm0z9JKvsmgNPxz3Mm4TLfxBGq8b0IEkMeQU2VXBlv6
GmdrQlYfOa0Z8Ia0w6YPCe5fokAy5VbJquA/29E0soCHonkLCNhvi3yA2lNd/XXbVDkRQlVZD4Rl
3r11KvC7LfOyEQ0kUTPKnWy0T3Z9IujP62MtRAV3L+Ji8KtkbKaHBpR/m6ZAxUlo+/m2hztRoUIZ
qEuCoX/z2r7rHgzq4+rAA9l5+9sGcOJBoxqkRvwK61xDqNSm9jNLvLWWsncPBXBSJxRQU/KxZGN4
shCgm3y11T5KIBAaabL448gheHP9IxaM1eUTAKzZj+qwSw4cmlvYiSGETsKRbepx7aS2NIKT1SFp
E6RCR8lBafuhwT1j03XFazUWa8XrBStymQUmCZ6gpBn8UyP0l25WwybS5Rrv39LDHWfWaActWYy3
F3XPjwpNlh8ilauV2V96+mXO/jjFSuhfTYA2TqeuGHFBAkfwSw9lrOP1tV2Iei7BPbSLCtuPc3KQ
dVVfOBdQvWVh1u6bUZmDb9ZCxoKtBs7mrnQiJgh8Tqc06FNvZ6jtzzYJs68dNF6bDfRJgEzJaDGt
XIyXvsvxbAZUaZOa2D8JiIOfFMsihYykl34nagjO88DqX9cncGl5XA/XZJo8EfgnmuS/UmbnbdXL
m7gXo8CFynfMDxNl0PvEO8/fMFN9Sdv4400v7qLkmR2VbCcf3RvEp3eptsVxEPOP6w9fcGgXIS9F
TiDQwuqHEFz71RacsN7JVi0pd0EZq7frgyxM/X9Q8kAHjIlg/CBnn21sDgX7eH3ulz7B8eqps8av
9ZgemhCypNyPTmAWbg5eFr3c9vqOYwM0rG3a1SnqGsDKt3tSFEPxdWwiA+jo9SEWvMAFw6s8D+tq
MOSkGguQRlTkIKCqhs2FjWoTjGG5EkWWVsLxbh6rNCh7yg8cyDncxUpziLJVGdSllXB92Xp+HLTp
dAJJ0+9cmGlHWLgvx1WxwaUBHB8mSGehWb2YHgwb9TYcohcLRbLtzacx6uzUuYe0zsRVeEqh7HGk
AxKZol3LYS68vQt7r5Erqk0R8HwTo3ln01QTP5UVMAlsSNXuuiEtLLBLeuB1Ke3LCznBhtLy42Bl
sREV7bbXn75gpi7CPQVWup2jRhyV5R/FgDZVHGSgNb2n/KaG0ihwMe4q6tpJK4gc8DycvS1tWsDX
ksDcxCKC5zvOHOKuI7qpNY/NME67ikcvGVs9gC1snv5lVf44AqTCy2s7EvMokrh+YjoE7XV5MaSw
fRJp53ebMsao1xdjaakdXyaAMiXobgJBBOjOh83YVXajaPvztqc7voxahFQ9rfF06NDw+yAbxXY0
4qayGpbB8WTeh6gGUoDCICI4HaxC05oCRvFDPHtr3N1L8+P4MhS9i6Bvw+DEQHO+MWNLtyAT+Hx9
ehZ82cWpszw1faFIeqBB08snFjam3XNblf4HMtphTUphaRjnvB2mU0Rij+BSlTXnNM6qjeUCtKL1
Sv7g3aR+FLjIdJamEPMBOFhsbFMjU3cR9Qz76Ycp2p/Whi+XCQNKeefN2Up64P18IoZ0tmtrkRjV
tZihasT4jP6Ooh3644TA7m29FIUvcOQEgiOTkU1/qw7oJ9D/TlI/6Cjyw4PG3YZ8Mj6a/9+CNI6i
/VD243QmiT/rXzhn1M1GmssRWdf9aCBUCKHA7SAaaC6Upc3Kp6Flg3/bfuryJyivQe5FZiluXLBg
Bo6uHZymWJmrpdV3wolG8T9A51J+NKTREjYco6dp3DVEAykJseCK/r5uzQuu4vImpHnOxlx43sHo
+LUDlLah/afrj14Iia4Cj4rKyOeA0x55Y8J9V+bZXS5jvbMFcHmqxSUp0LNc2Z+WvsOJKiLA9YEB
1HBo+pId7ZTq16Rs7Mv1T1l6uhNQcj/l0SgS7zDpSm5Ugm3DK8ebAgp1iRTCpAfdGgDnKGvWAwTF
9V82R1RvutvUE4Ge/ffeZNu5rrjGGiuIo+2aAvdHoOlXiirvrzJ12RSAlO6zfo69Q+OjRz5mj8KG
D8qWf6We2o3FcJNDUJdZocmgFzX6OByQEXjIMGeP7JIdyMWawu37S0xdaoXcG3lv/aw64dgBJnWF
Jlt0Vq9c5N53Z+pSK8i2I4itEL4DrvOXrcAvq7zge83ttLnFQOl/oOuMVIYOMZT9uo5vU4vTa1Hk
K1vF0ts7BwLbTgIkWso7pBKJeTmMz2A8RLVh1Lc0RqATyXFeW5OKyiBRp3Sq8kPoofdCGbmGgFla
Wcd5OTiF8rIE5xjXaE/gQqI5aiper0/8++di6mLBc+l5ZRAU3sEG4+dLaox4/M6waEfG8cf1IRbe
3+VayGNBm0uHytEEPfq/JYsS0M9E0oa3Tb+LA7c8s0NoLUjZOgo5zK4KNy1biw9Lb+9s+jKmRLNx
UKfJZPpI8p7sM3sTfiqirhqPCbDtNqTOBWiXTPFTtNFjbYV3U7WL8ssn/XGm52hzRT+Fr05hWxQf
UtJ691E63XaIp64KTwPWmU7FHIEzQbdJqAAJ8adBrGBAF3yWOz5rClXMPAjUCc3OfGt85OSnHjlD
/yLhfN0ul0zf8dqwS+0UjUF1JLJ8DUV6p2KhN5ZOv1HxXKNWff+YSrnjvDbqanTsY5ZUrr9Ym4q7
Lg74fZhBKzdVYbzxs7i7gwhqsvXbNlqZvYVNzUV+q6yN0K0yatx2/SPBhqbtAMn1/pOHE5JHhufr
M7jgGy4EXJdzags966O1KJgpAjAzQuFKBWjp4Zdv+8N6Uy1IFftaH2k8fDI1tduWgeDrtjd3vJoj
W6/90ddH/Ncj8xb/+n/0pSy9+cWm/3hzIhDhJjqrE7iG9XYa0Sob+PzX9TdfcAxXlIUCxed5Fk6d
p7neGIYtmMZBDMqJVZKWBZt1Yd6d9RuPxlwfL06RG+guN01cbqn0v+Y+bKhgjy0Y2jfDXKxRaiwZ
rOPurMrKkk2JPrJwuCMAIaWD+WQu7M/S7jJbfbk+eUsr47g8NKvqiCg9P6gehyQgFSNg5Kfftz3c
cXXVJDFpqJwfuhBMxxUIoL1UrGHYFt7chT9LZJZmXHbrozXpE/dSvQn6eU25YenhzgFbQfAp63G4
OLKsLraEJ1+yeTXzufRwx4870/YDBfvtvU0AHTQTZxBGWW1QXwjizHFkpvrSb3mS36e8fmxw3zdD
9UXW/M6PG7uyUSwYp4tyBuJxlL5v6yNJvC+0ZLsGVUmw8nyZKar3+U2UPxF1kc4SgCKiRIglLosz
udTq29vtx0m5TcWQip4mzYnWnTlIUvNj2QwrN+WlRXC8Vw1jnE/QinqwhmhxTHMweYDwrlO2um8r
AYX6ey+qe7MipLFkUY4Xs2SYdQ+gxoOR40TvEAI5EmRSBv7+Jk9mjicD949j8RjXyO1UZkNYVWya
OXq96eEuqnkCRBd0GhTWNIOGW84IEV4U3oIOi8Cb8O+tBxIdvGGNasGFeeGRJPJFDXJNVGth3t1O
mRBd8enkkeakEx6Ck8YXX1pwNKzs9wtG5DbFMAtC+Nqb25O2OLdMBFfBCqRyRG2Ty43/tsl3tuZQ
iBrcDn17kjjOH9WI1lSl+mrFbhYChQtrk1ymuSprgAgRKGTI7jv2mpft/SSCt5asZVaXlsFxZfBd
Ua3atj11EwzI+KU410CBr1jQwvniPyi2WRfR0GYt7jtDvpN9flbIhG2RX/12fQmWBnC8Nxx6WCkK
a6ew90BWMknBjqTNxK8sG8v728ZwHDjsA2xiQK3fh3MqdqClP6el/7Vhxcv151/c6b/YNepi1zg6
c02SjzhHDN2TNPIVzCR3lgQPbSn3g0qeerGWOFpYbReUNoUxFahXtWgWadjehn167ssqXAOWLKyG
C0mjbdzxJjHtiYT6I+lwGO7G5MuQIclwfaqW3t/ZoPMY5Kd5UrWnhuMYX3X+sU2K+Xjbwy9f9cdJ
G31ZXTymAcLdAJyoTEfA+Nux8NfgT0svf/n9j+ejTh61Q1B0J1l4NcjeaZYf+rkBEvK293dcmdST
QSebmR9yjVoSDtkvfMrXCIkWAqorYKPi1MJr4WhkjF5SGx+wK9/H5d8o0a/dbpesx/HlBmpo+dT7
7YnO+otG/fYxj3CnDexqKWwhpLoANDAr+ALEf+3JAMawwYJ8utRVHpoAnAJQY39E9uTGY56LQZNd
DhlPPswPKTLBYTh+tsUFEQOoPXQpu+3NFwVX4QZd/j6zQ9ccmW6L/ljlIvw9NsSsJQwXFt5Fosmu
qkxc2vlhigArQdvDN9PSr3pOvhC9pha44Bmu1A0IMAmqVEF2n7YD3U49He4H1d7EKxtRV6UARFAX
luA5u7dlXB4F2Ol2Qb8GAl8wKRePZiWaFhPQBN6rKfiq5ibd4HR816n+mzEw3lkmt2VhXECa6HUP
B8mKJ5S9vog4PE0jdOVG0AokxQFogZVhlpbCOX1r2Td85nVzpGgg3ihGzuumujRXjoODK0K3UwRK
dckogyqkn3Fva8eih8QRy8UHDVWTUwypLH3bzv0fOJonQa+IJpp7nXv5vJ1sExRoXPK7Dxo8Z/T5
prjrAtNST7Y8CvrugQZTtQdMrftYE6JuWxAXmWaTtO/i2vr3ukp+/XP+rod8DW+1sNouIq2ratlG
pPXvCSuRN06ZV0/brMj7laTxQkh3OVvB9wvJX2bw8lPX7GgXE1BVgcmGa+6v7HoLRuXSthI7kDYn
nX+f9sWvPOqKI5ieynnTZnUH7QFbVhs/Ltr99bVe+iBnD2dQCii8oaP3drwc+S+YMWOb6VCEeb4y
xNKaONu4UrzspO39e555IeiXyr5KjiCKuRFaRF0tHkVp06MpGQOAsOiUolPiGM3pTWRxEaWOkzcs
ClmG8vY9u+QrQx3W2wQdgtenf2EzcnFpTKU+mORTdsqjWTzhSleDPAepSuVV7LFvkde/Ps7CGrgQ
NdLrkoAOIMOdy2/JE/Sb2BsUVbvp823Pd27WvOjnAmDQ+sG2yVPaqGKbZM1NfIARddFpniyqkUCX
+r7tQDmzmxrgJjdJ28c/rr/8+xyLGMA5hSuco4gZscRhDRwrCaDrrFLR7S6XVFC3gKC54ltZsGCL
iP4aRmDZ4miAH0gcrNy8F65MLnqtMzMt5jaZQBrGDyBsfJQk3UI5Yg8ivDcwugT1jTkQF8rGCjqW
6N4N7jmYIp9FPkTjnSdp663ckBcs2uVhnVgmByi59ifaVshzdQBqtd4WLEFNGG08PgaQRSxsMqsb
bwku/Sri8FyADnV6yFugN1jQ0G1Mb2q+hmU4zs+asbVh10UnI/yzzJB1jDRqLdftbskpnXv4pDNo
OTIdnYKBvg0cat9Sl59ueraLYzNMVkk7QRVk8tC1kydoGQkSZOquP31hkV12VZISb2hmIe7NGLX2
YUp5skc1qn4q7JA19xFOWdcHeneKWOxSgUY9CNRoOQc//E6n55r1Rj32gVHV3fXnv/sheL6zN4mp
LIAmStUPqZPkQixTQcEbOIJENg9NAoTq9WHe3WUxjHMITUnPOhDoRWc5Zvk2B8PuRveiOZacHK+P
sPQhjqGKGPrkAkmdH3FbMihEzWLbsSDZFrX/Xdagfb8+zNJ6OCaLrgJ0b/dZdCY1QzaB1F3fbwqS
RSvr8f5EMRctxWea2S7Oqx8iZS89aNIOQ8EOtUFi5PoHLA3gbFQGvWA9UHbhOZzYi70E8KYHztmP
a7OCt3g3lDPmQqYyKNGLlnfVjyor7EtB5C9QKE0D9nVWHUU7ASwXt9NOaDWuOMm7J0aMeLGJP/Iw
auSktHZWP3nLXkCw/XsKZruVkj/lVJTQkYjXEsRLs3f5/c+R1OxNuN7QswXQd28zXWxkHLBtUK/B
5Za+5WJ4f4zQTrkpdBOpn1USAa1SIeV2UffaVBzn7Q40HuiaGG+CFWLiHO+nY17lNoijh86LaAtW
6njytnM4z2u0TO+7C+QJ/v01Ft0xrcHB+qefQAOYxXwXF7dV6fH2jstT3/OtaSrxMxt7CHPORXD2
apGv7ONLr+54OnK4qiViJGca1t2wVwU6+z8XfVqtpW4XbMnFVgk15WiTNN6PqKR0/w+EwQdD/Ka3
w0olbGkEx9dB7qwrRml81gARjzuC5QgOTAtv2oxV1o276yFlYaZcgJUBSL/KQIp6FuVQqQewo7Y+
vN2b15Q1lwZw/JuNwRSPg5nOrLcfaCHB8BS3a+p5S5PkuHQ3DgQFaEX/tzUpM9zlvan6TeVPZE2w
YWmMy4f94dRdX4B1uZ5CpF7AEqbL9K+G+F8jwGNWovrSDDmOLKLCM20ryZmp0rR3zVCDCylUGYjJ
r6/x0hc4jix9gKiTog3PaLAPN+gItZtGELudK6/YXR/in9vGf8omjHHHn3NyafIF+dFZV8Banbux
HO0XE+PKj17iYAR6GHqBg/qoAAKtn5SqVPXV1hmL+JYJXavt1AGq8y3pQOvxk7DRjBCqJlGWf1Wc
zjPZ+LxDfXVlRpam3IkP+cg8PPqykRJAdjWV5jTkbbi/PhkLT3chWrjcNV06EPXDD80jshI9mK7F
TTcGhqj7b3NUFCjjNC/RW0D9YGdRpcq3kCsa1tq1l17+srf9Ye4kvzA0Sj88m9p+4FNFnwDnXIP+
LT3cCQbe1PV6mlr1I8tzta2nmgQbpNTIjZYeO/HAArpMc5qQs5jGhD6GuaHloaFtkleb2uvMWlf1
uzAqLMLl+/6YpByct0U3KvrQAVWzYaR74nH0KC/IP6Wrkx6jxxg/gPXi13WTWnBhF7fF5yRAg9hk
z//LycfkiOYk7943ZjpcH2FpaZwgoS0fIlkTew4DQg5sjvwdFHFerz986fWd6ND0OaitbIOTt9WV
JWivAfMD2vSrzupDQHSzKt518eB34lDseHZVEMSWaZr+liOXl2xjAJRbvlF5WhTJKWNJLl+Ah079
etd6MjHnSYNcNQQXZMP8jzrFfmh3iaFgHpnbuUtfTdaRIXkCftRM4z6sQ2CpkpzH/vNQBF74qcUe
RM8ElMhNssnneuLAcAumz5MXNDN61ZH1jpFej7KqnNCry4ufVeVFP0TfjmfFQNZ9ADsTIRt0IU/5
C+iKYvV9hNIC6K5xd+zmcYOCtE6OUTBM8aehIaJ7qucqIMU2AvVM/ezxXvkfgBlsykOQp7T5Dfp1
U/zgAVXVPk2jqPtloZJV7hmIzfPkLxFB2AjKQymrwuCYSBWy5J5IJB/6lWvEgn+4kDZNcQ6tRTb/
XdpBbrM4eVVAJLU98Y9xAAUQvyp+iTztN6xv1jihFq4uLrdnl3EG0pJoPtOGkvBeUt62yIkN7Hsz
9nM07KIYCWP0wzGfVHeJx5pgd926F1yHOSHTdrUSrBHsIQcX25O10FujNrqNYJi5MLicsswShe/S
ZcTv1ZDNH8K+C+7H6MJdff0L3k8iYgwncE51N8U0yukDKfI7qsE2wiyHUtjwHLLovhvU3+iUv5PB
8Hli/tZro5dSrOZ36T8ER+94rYuP0/GsS6Eb73tOZp4+ZFMru1eU/zOv3HMQzUXHputKfWDKsuaU
8lKEmzKSFTqKhxHikVHVhO1jgvIJA6dPCpk2yhAFdiBk6TsUtQIlPqPeMU8PohVJ+xFcCHF+UgQ5
5Bi1YBAPF8cJMmZyp/uOz5/zSRXjUaFS2W7CKh/l34kYafXQZpd+VgadM9yy0hZUUwdiYjEIkPBU
MDeINxdIthqK95jHKrLBvoCWkvpNTNUWaH/W+Zjc0TFOqudUctK/WLCl2SfQdOAaAbI/O/2UPvbD
D3MPdrnPXJp2/tagCDc9oRBRV29dThF1tqLnNoo2ZZtVwNAXWV1556kFm/KnjEZR+BI0TID1ry8k
mNR9q8JtW/X0kxo8ECTOUy/B00EU9V8zO+b5l8yTnf8Idess+Vxbry13hrSQf0nBfpYeIzbNrdn4
rO/5PcPf5hgMWcB2NU8mvq9agEyOkfAisU1w5Gm3lSlN8QGZJCgimajxxp3qfO9edN4k31hN53rD
dNqZM23rJHjUlAz8QEsdNKiYh5EAAWWXRdDrCGjo340UdZ4NviTqflZjGdYSbcUs6PYDYhu/L5pC
Tk9iiMFIX81EKqRRbZ8eTael/j3X8cDzfYjcXnss/UR+bKskkY/GIxxcQB1O3GTbxx21wTZkqkp/
Vs1EIqhL2hlNmyCLK/gBlE4y3vSKp2G3r9PxIqZtK8hkvcYhaLyeI3SoCL6thmIaPg5ZFCNPFhY5
xzyyOU+rv5tB4VaSarRKbuI+SeI3tCdQ8YwkeRQ8TCIpfsKOTHrsjYjJeUhzNvcHWOcQdH+hXF6F
X4sMbRPH3BexRUK6A4XSptYg08Jmqmn42uvET3cBtB/LHQRtU2CVTE7JkQMoou9z4nmXDETS1B3y
En37OFNv9P1NWZa9lNvKz7zmoZ1oeh4B5BnQXyaG5qFg4Ac7pGDkTbctkdOnIJoG/i0QhPU7Nl56
H7IIBSA0OSj4nNLerL+CZp02u8oTSuzQ0dTRfRX0PVQwuqrsDgxVZ63BOVeHe9GlXXRoAnQubCWL
6wKYAN1B3rEHAHrXFUllTjU4KFqgKeqQ7iN/4s2pbPP6lQmo3+KaJ+TfHTZr+4zEYQbSnJmBevJR
Q2OPPVw4v8xDzEFFCEViQmDChqLx9hirmtVPOmmUsODxawD92dHRixqwxc6N3cLqavqSToG2z7HP
AsjzhVVikKdAI3BntlkWks+87Sx+MZ4Z0hE4/SHxMCU1TQ9+5bEfZToM5VMc0bT+LKM6SnZFYxLz
QauyLz+BlB47ugrzQp3LetD0A871c/KpIWNVHIs+E+13sDLWEkh8iL7Z32i5LbNXNHFN8wOxsR9t
8piX0RG0B8LbC0ww3WVlFhTHUk+C7SArqbOfAsxe0R4uxfIHkhaNB0blSxezCC3g/9KvWHUfzSUs
Kmwav/2dSNBBPIxkhlKxrnMvzjZtWdvsYU5J4H1Ep2/R31W6qOr8gFxw1v7FvK6Xrx4fAIkvW8o/
pyUwKbNqYxCTgIi1S3fDVJlu5/skG7/haeBLRTN3jgTfYUCPN6Y+SedyLQW7tBU7d2kbp2NARdae
1WxpumNZJ/VWA/P2+/pGufR855SMeqpXqZ54r9JMbX9SpQ/bpWMTp7dlrphzUhY+KzoLquJz1EEi
BjEHYlwPXlekyf76FywwyjIXAS2bC/Am4mipq4p2Q0HVsBW5+JoTWE2iHzuT3YUhCC4RVs1G2/hX
Hpi7rNAnL+J3199h4Trg4qTDVJIGG/14Dv1Lf/+Ia9NU+GLbm/HGpIqLlm4MzTuPZfPZ5CL5jLjO
yx12H38t+3q5sb5zYnEB09j0k7I1xXBmIxKj4B0Fv3/J7U4R09yPcg1+v3CQdpHTJPL8IhQ5GkR9
gL7DZPzMIV7QdNmvy3lMhAIZTvOhoqvCO0tL4xwEtTAJK5DZPMu64aCvR8ygvZ32hVpVJF2auotv
/Xl5pnNFR3AKnueZk22sol3eg/KnCMwuId5atn8hFx85kQCqPokgmR5fwwrCpBvoI7ANHwk/WtmK
Z1HGv8Z4DQixEBVcYHXIIW6ZNdKc+dDrhm2AuqAX50WdfQ2gv2QITlwAXT1aJm1LHgjJz6I2W2ip
nkIJATP0rj5cRFl6g6bzFif123zUuUjrfk6GzpDh3LRpsdcTOm/TtJCbYlzD0L1PFcsgLvZvQ4BW
CsACfVyemMKFwxR1up9ApstK1RxEFj3SCGRNoK/LN2XGP5Y4wG6vf9vCZLrAaxkobyoTNnzA8S1R
h8DDavFN6lV1eNdpHaLUicv+jDukCJP7MQWHPOhNoFHAV15gwWBcaLaNSu2loFo/QXvTymMaTGkG
NpsYPO/Xv3Bxbi/O94eTQYMdEt3x6D+EXbSfcvvBxPyj8enW8ujxn/ucAQfjCNrHmK7yJC7NqxM8
kDUcZk+T8iRgpKpri62OQGJNE9gNU9FrOPOnIsFwSZX9uv6hC24eusGkTgrTT5eZjH3c4QYfd2KF
HSXasCLyv4PGA1BDD0wr9crMLi1d8O+J1SL1/EZwH6USSfKtyABP2vkVIGErd/GlAZwjRh57Q4kM
hXk1yCKjW9KvGdJOPl3TTF56vhNJJNpMkZueZjg23jltwceAG9waAHDJBJyw0bAw7GXKpjMw6lnM
Nw1Fdv1uMDFLsg0ph3C8T9OqSNCdaW0bfcuruhygaWy4bG47Xbhgb16UUwTJ6+FsoV6xn8IazN1t
NWz9hOrddatb2CVdmDfaQWaS8dkizww6HFzHC1N7SB5Eczv8ipM4rVfOmwvm7eK9Fff90PjKnNOR
88/EAwyfq5RDXQpUc8hRlCcfhNsrZ8+lwZyYQedhGIVC/7GpwT9vZvsBYjan5gKIs1P1cdBrMK6l
6XPihGjKoCI19hZe1B9R5kxAC9LrbQagyYoNLMU/FwmOjsHYr/ucPISXm7Lgw7cLxS1Ow2fkF+7E
kN01ts13F0S4n1YrhDMLruWiwsNUIXMlRpBiAaAxbeXsyWCbTdA3XRlgIccZOLFBdcb7P86+o0ly
len6FykCIeS2UpmutjM1PXajGHMvyAIyyPz679R8m364rdIbtenoqAUIkwlknjxHAKxbPnSXjMal
mPqyQjPeU8gzIWEmgkflyeFwfZevDcfyFLVaDGEGGgfIlgU8LcH2NO1QQRZ+v97+ZV+9c4e2AeEj
irZMqPP+RZbugjd6PGRhREG57yOwAOX1LDeHJoJA8GaWciU7YIPDAdt1TN405YPsW3OX5eyfIQ4/
cF8eywX4MhARgaerxRHi8OlzO21lb1Ym0kaNB8RRIg4HZG8YX2ieBFmpfblbWjyc/7k+l2tdXGz6
7Xlf+nVE2IC10n135CF0oKaCZMfbWrc8Awv7DPGBBhu7WpaUG0SifL6pyrX27ZY7yBUi3HriwctI
ZvFammr4Hgo8d2779kuvb2ZGxiVQB71B6+BjAT42bPeLaNuNTMfat1vXAd7U2MKcVw91rIIwoY5D
1QMCWITfOPWWyY9DtygGQfiHfEBQF9BdjY1b+nO+uz49K77YRoiXpAzLwO3MC8r3o1cucq0fZljm
3ulYHGx4kpWTxUaKDwuv8mpi4nOJ22ip2QNxcQucw+Wlgkde8lthRTZUfADTsYf4JRwkUJ4Ppe+p
p3GuyMZcrQzD5jFFATz0PNUiPtcBmEZR9aOVHyYk5i+ibL73cuQbe3ZlUWzQOAoH/aCNYyQIawc8
pj54oeXUiqSJvXF/07r/BXK8MYtgaLVbaH96oZ16zAP9q6uaD9gKwW33ZBsUno/96JV+aV4YHUMN
WcKJ8JNHEfDeGMC7p4dP7KwbX5q6q6hCeZeDONbsFrgsMzJXe0+BxM/vISF3y2qgJ8v7adTc+WUO
UC1HVPOBI/T8HAGBlXj6tn2LLi4b4e1qjFPn1CCVPeUTOPYYKBz6HvwH15f6XR+Fxi+/v2l8HsIp
0kA5nvTfd9EArqXCAY/z9dbX1sHygENc8q5HLe1pqKqzpnCC3NPimE36yZe63bj5rI3BcoOZr3Tc
5M5yCkBfs+PQpdjHhdpw4u/aNSbIuuhAq08wH5l/YK+ANy/pkM6GvKD07giV8JcJpX3Xp2ptENbj
CEAEJGy6akJaOi93BMGFtNFbkncrjdtBVV6pKlxy7j5AB/qJh3OQ/GXyuenL/xNObUvuesIZ7hA5
mSGvgMCdb7pftzV+WZY3+7MD6YEecNM88WYp2+PgNpn74HNB642HzdrUWAacV0KIcPTHU6Tqy/2F
FIO/A7F5++22AVjWi/Rc75pqHmG9uU54PX0eFMpNb2v8Mqg3s0NR0uqbbJhANQFIP1dld/Cd2uyu
t75ivXaYFIFDwQWynyfESvVRdnP0hAJdsBG4WbET3iZr7NoSWPZLIYvYaWLGU9AhQzvQgSdhMGzM
/2We//OQ8MlfWMGbKZLI5nsNSCxPHePkgSLz+Tj0eLW227qua99vmS7VAsEzh3SnsgBH/RgWZNeM
88/ri7DSuB0ILXs38zBQCOoObucuat+BHZ2SJ5+Mrtqi012ZJPvtiLMSqTHiQ/Y4kjGSVrps96UT
FTsf5VobDm5lN9mBVb0M4Lk1/XgaefESIGiLGMlnoJC+OGQrLr02V5azQHmnV8ashDmYi/DEcLmA
hf5tpWyEWZ6CgIq5UKj3PF3Cpij+hCgLDoMpPESonbtwQiE1ujFXawOxnMbYtaOa9TiconKqHlHC
4ybjOHs3tn7p9Y1JYL9KBNXFdBoUCj/BdVweUAd6GzkEsWWViJejIsib+pOMoji9MMmgUqtP/Tx8
vW4RK5vVJrjo+pZEQdx3JzKP1QdeleCxvtQGBVO/RSSztletQx8ol0nOI+FP0uE/gFMQR6my+E4N
4Xjsc70VRFnrxnIcHZhwBhdmcCKgITjJwg2+dMEQ7fJCd0cly3qLZ/fdyKtP7LBnzbzMFz4OOYQC
SPigh2J5JspMcdL1QVGlEvXlgKcifLiXYTwUH51s6rYOqZX1sgOiLCjbXHI9niCbWScc8ZwkU/WX
RtfNxntirQfL7rmXyxAignBfnFWv0ZTFH0doNu5NmYG+5fquW1krm/mCeorS0eAcGWXd7LJs+IS8
13jodPQkIu1vjGTF8G0GDFwrs6Yn0pxoOw2PSBwYkyyq1VsFC2vtW6bPkN+fGaTJTlkAKYPa0xy8
oLfp3BE7xBkgRMckytxOdQtaG7kYgWAT7ppQA+JPC9horq/E2mpbxinFLAZ/WbpTHhv5SFFEPLsQ
Ytim513rwDLLMg+8Joop5PO6gf/IAsCCfBNVqQnqrWjBym6yg40MSDxHgvfgBAGGfJ9F/XCoVdaC
fhnH1UinfnfTXNnRRV0QGU9516GetQfCp+6i/WC66tSqzRjau3Fnn9jMFCWwUaFWQ3+qIauMosOl
2mUMJy/qNJY07IKT0C3fx5efro9pZQ/bVBWyDZ2GxVV3Yh54+GlIv9LcLBsGuLYwlz3x5mwcIjxY
S9KMACSCVFqOdZUEDAvDc3fc+0bz/W2DsAxxYP2YUQTRT4grj7ucoCLe58VWnnBtFNa7m1ZGOc1M
h7u8LZYnqqLurtbhsHehhPfBw3Pw9foo1tbeurlH0yRzAOXnh7EDfr2RDxd5HW7M50YPqSvL8xI0
H653tbbqltXPpUOF8Xsckz3/yttiTj1/s0RprXHL4mdA0ifuN92Jt2WTcCi5JSYGquGmT7cDj7mE
7mcmZ3NCTWN40HPoH5cWRLq3tX5Zmzc7lhTEq5CIgbciTVUlOkOkMWeQOrqteetsHVEckeW0Nqc5
YN1z5rvlvZnymzB5PrEjjbVSLoDNl9dNNGNZNSa+uTDdX//2FUduxxmRZmZdLQpMPPdHpEShbgRQ
SbOf5i2IwcrGsUkn8kwTp+DLAty5+VQuZEkm6ZMbP9+y4lmaOjSQYwY2vAZoIUc+eV9XQN5VApyA
16dobQD0f3dPABCqO2QuAO21e8wUYLKO62zk8Nbatk0W+tkF0cKcSoUrUzS2wa4cw9+3fbhlstHo
5Y4qwT9GQjwz2nBa9nNJthzoyqfbLBM8W1o+zxpTH6COJhkVZIbquP9007fbLBNw/Ay1FHo+jQIS
M1A3CZNZe/9cb3zF99sKSQhTIgInh8uuGXWR0vyCfWk6J4XMbf81jG51a7YuErSDXB5FqB5KQO7M
URjchXeo5lS37UxbqQhQcN74LrYk/JqGsKCmX7dZ5lc8g02/0c11GIZ9g2/Pe9hSZFDrX0cCuz9s
4tsiizYFRy1rDYnhy0JI6fY7GrbwPAVi4NfXeW0IluVSVXcN7g3zCSztQH+D07wksUibbpPfauXV
SCz7lWpyDYkQ2O1i/oMyLn9mbeN2O+AlI1S1gGP1LqtouKRDNy196sTelv7m2tgs40bFHFDNoJQ4
/pVNJGPkpbNTmJ2BHP3u+vS9a+Estgk5WAOx2LakOaDoRvzIKa+TacIk3ta6dShHBADqvlrmo4R8
+Q66gKLfe1FPlw3jeNfI8fXWqSwdAIpLVLIf68F9iVR+d2HGDAzgkHO2JWy41sfl9zcXizlCIYbn
aMxQFoO+IIfId4R7y0dWmo8mwz/Xp+ryyf8J0GIolz3wphtNQRDWdPF8zFUYJkyRn6hscZ4kq5t7
VeDZpWChG329e19FX5fN8KavsmU8jpdsPnKTv1xIsC75HI6wHapvgC/1/un7LXrGta6swxvELi6q
PIP52OlyTx33RYPS+sIEOeT+q8jCA1AmG3QQa1vZ8gRszCMBrP58zCIgv+aiz3ctyl6uL8+7pogp
s5wA1V05Cyh+ACjVZF7aQWWZHmoetrvJ5Wo8Xu9lbQiWwXMPgGJQlzuPDPV7B+hQ/IPb+JYS9Urj
NiFHVCzLwiDC9ah9iFrgLP+GM32LdXVl+9oyR1kDRr5SDx4QjHHwyPzXfBg+zQD6Gz4elklsUOGs
bCebi4MiW96pwSNHafw9uI//iWofSCUGsZHiHC3DR8fN0utrsTYiy+5pW86t0znYqbo6D51I8qF9
GuW4K5X/uG0ga6ti2f0M8sfJ96V71F7wI8jxYAk9yEVeH8PKrrU1kCRzgamSrXuM6gasVySPW5CF
IRPtp74Ti5vwsiy2xZACHxcgFH/jnQ2xGloHr4vasru1VbCNutBBM2mvv4M4+46V5esl7cziX1Vc
fw+p2bDutUWwrHsIW9XIybR3tUF2Uo+yAFdYcLq+CO/eHzA7llGDENVFfXtQ3JX1eKBQz+qW4ByU
5QF62rsoNx/rqHlwFnO4qTubWoNntcN5pyiEiueJJ38fNJKm0nO+A7CPYh//VcEHh7el5iCDYB3y
5dQPbZTJ4o66jdllufjzf8DLr6xMeNkXb46qIJxRmqxcOC2UwZ6zjIcvTqTNho2vtW7Z+DCAapLN
df1UVtNHEFOabzHw19+uL8T7ZWQXfYj//XaOKutStaJ+0qV7pP5F8HBC3jjnhU4iLAcTxSuIxIoE
Qal2B8otCPV2v6Z5oneT2Uwrr/gAm4ijpHRxQlyTnsoyRIk3+D7SDFWhKYTLvQ1wyFoX1iFPy4iT
DKj/R0gPm1SjfGhfRmDT7ElY7K9P5mVF3rkehZYfmEEpHMQyqJ4g9NQlwukQ7lQtyKvh8PluCTOU
u9/Wk+ULeBjHbRAK/pTL4Rftlvk7IohQnK75D9SezxtBgRW/ZpNw6M7PHHBN1BhPs9Ol2Q8+UszR
FKi09xE6MaD82fA/K6tjM02gvhX8HpeCbu4u4jXPUG48LqO3Eyr/c33KVk5lm1eiBDqoiJypfhp9
WjxFKMn7zuVSeYemGoMfKJOWH9ve8x+ckJitiM3aqCzHMPIBETMWlUB1m+5YOkVxqh0UykGv6MZt
bYPaeB+oEBVV/AmxSgJED4B/0VAXSUw30QBro7j8/sa9cQdhOeHk5VNdIrSVVRCVB19OdETYpdjg
416xHBvaRnuIiIEcA0ncqkddcxmeEH1CrL0tsr1qgtfrW2BtIJYLGHyVoVwhw+p3JWR8vaX7xQW7
9wsATa73sGIxgeUBholUuJar6olQxEHy2BnAMwDeGvgCNwUsyvP2TaGGaOMYXTkabMDbXLSTS4IR
KwPlWg0yBtSipcZtg+h4fTxr62JdC4KOR/jqoHzi+Yzi3gzJ0xoMgyJtKxnfe8SF6vz1nlZmzoa9
samNlw6m8lQsPXoR8yc+vXbIuyUD8wrvySXUobeAEFlso+AiWcSa9xkKSnIK2g1wVHhp5Zbn6yNZ
2WV2SbGuS6gIoy5WJKWP+6yWkEaK5PRTtbeR9mIAl+V6Y5FTUQVuHZT1XRkWJ9PJCddBFPnf9v2W
uYPJM5w5sLIiGV35gZaKI+bGztCF35IeX9m2/uX3N5+fc78CUa8/4p3K3H+BNzCpV5MtmO/KnrWh
cGXYuaBQiKu7shU/LqIqUpgDKgegabdFG7k2AMvMu5bz0qlDhSUWmftzmI0DFpU+LLcqXNY6sM53
MD6H2Rx51V0A3iOXSXCoFOLz9fVdszTLpvNpiplbutUdJcOeBkDLdl1CCThGmuhO0i1ygPdLt1j8
HzQcznRJcdY+ltAGGXMksfNcPWY+ikhx95+SFrQbAs/Vop9/Ak17k1wSurVu+qhKVx7v/YtxQ4Pu
lZTjR6lUeI4p++f6BK4sjl31i2I3gFUKXd3N1Xh5s4CJXVXyy22NW6ZdzloiNxjj83HpLk64bMV3
C8ZwW+uWbQOuGRqn+Ds52ZI/QrrKPzbE2fj2Syvv3H/tIl6eL2KYwCEuIHra++nAqgFwr5amYgJX
5W0jsM5wHRm8QaAGg/nRbpD8fSW42EW3tW4Zdlm5ooAmBFoP+gvergQ7DRi4N86dtfmxrDqqOwGa
ZAq3wQHoSgC9QT1IbrpUgVNvd30EK97PVmMirtPWjQvACkp2q/M4sIe88F8LwCCLagvVs2IANkSN
8KwfS0dgHHW5zAluhTg/N2HkK7NkY9C6sqWCwudhBAp8AlGFOwC7pEt6CgrO67O01sfFN745gcD3
ki9Ff5mlICjlHVmyP1ExZbsBZ+3hehdrk2QZsu6cPK+4RhflEvoPWV0EJwU4zG03Mxt9hoIGEBOB
UOvImuo1pzSNwuyLLP2TAtzt+gjWJukysjeT1BWyaiNQOcHUaqAV8oabfdY1/q6I5mxju671YZkz
62LINCjWYCF4Fv6uBQN5GMR+/HHXgyZJ37jell3TLmibMBAYSgYmr8cuHr5F2jXPPvC1G45pbSSW
cVeukq1T5eTggojeM0Pa6mbnipvKH1lsF9lW3pgNEKUiB43iatohOOZEXrixCit71Ya4RTVD7ssr
MT0RIyV4hMB4Dq7tfGP215q3jmRNqHAZxdRQKRHU750maUeIqFzfpmutW7bM+kCXTTnPhyEyCZRD
j1JskV6vrKkNX8uq1s+6iWNeKEPCCwR3/w6oa92FPN+ibFz7+kvXb4zMgR6OB+T+cmi43i0MRDrZ
uBFTWWv68vubpoe6BGYHFGyH2kMV8dSdZt3vr8/5yilDLbOtvT4DLeeyHDw5HZ3lEayO+wGl7I25
8dstgwVUjbZjjUX1g+6Qu+FRh8uGoa5Ni2WoLA/KAhSFy6HIgOSk3+Ng63z/q8jyzgXIro8Fh7ng
qE5eULN9iPfg6E68NLwvEr5z/HS8uz73K5vShqj5WeO4MRmWQxb3Z390zqAuBPdNuxH0W1lauzg2
jjIAUJx2OZBJHicyHkGIdA+haBTU17fdg+yyWNVPFAR8cjmA6ZXtnBqRfzUxN2lKFm8s8sojxwar
6aqOmRYxupBgRwFBX76H5lC277yo2wOT/MOlEOW9viArG8qGrlFIZInax141+bwHLTtg51veYW0x
LBNmJpIogFbLQS9juF+mrDqqECkxSCVlycQzuWHPa0Ow7BlJGJK78wIfunwGO+w+luXGbo3hbN4x
CVsZiUnXM0F1OeDlwosHSeXwPZ8HmcaN5C88m/8FITNYKAV5EZVXbuB51mzEsnGZg3CdCAe9Eoho
IY7ovgQAxOwXd0sKfm2DWa/oPppJXIVmPqBuFtFWfmHfUUlDwj1YWs8CaqQ3bS4b3ZYJwwXoJtxD
WRQq6ThfjqZAXu621q2TuS9ZxXG5w+kzme9zP34Nuk/XW17ZuTa0DU+yuhCOjxXwpfymnfDgTshc
Ce+1FvUGmGKtj8vvbw44PfQRXrMMQoEtTyGCcCCojInZ/LWJ841r9oph2Mi2KC5Gt9ZiOciMH0nk
fYTu0IbNvfv1nmf7cZUVsSzasT13nZ6PDonl3Uy74b7FgZTO7DZ1RfRjrXHkgJSYs0ifIUBamXTx
Gz6lY0PJb5Zr2u2ur/e79oBeLr+/WQtQn4N1ksnhLJ3yeXK9hxxg/1qDRJHTB/AFnG/rxlpy3kEa
2VUeO5vW3wVafq/G9l4hYenWLt/5Xni43s+7DgTDufz+ZjgV7UTXjcV0hrbxjvcm0bXcCX/reFpr
3vLrHeRmQN1eqDOYi6skm5HvZEhMI09Q5RsjWNtelkv3C9mDtlXpswr1Awnq33UjH8PAHLDHPt82
SdYlLahAZ8sKMZ0H50NAVFLA2oN+K477rulhCSwfDoI7lBgH3XT+W6qrfS6hOXoTDguNW+7bH7zG
bRpXn13XyXhCO2Y+d5AR37hErazvf7x2oPpgEI0+aw5dYVn9jvrmKFyzpeW2Mjc2Krmuke7tu4ye
SzdDDU/FBPLlm61fPMN/zmzPs313AyrjHPK73pkP1WuFbChor1HCke9LFd05F7Zkr96w53evB+jK
smfcmmYwEVAKjbL/DwNBpUgKjZsfXQCkXzx8zPLmi4R9X9+xa91d1uuNWY+oiVfaMO88mOo8V2Yf
evox7LtnkC2kf0fmDhBhV7ecHhidZebAxsX9YjJ1lovC+ESYy49L56stlr73bZy+g2nisBFo0meQ
r/ai4S4jw6fLcNoeqmjXp+z9rUYjy8g15SqAglUFNFA/Qocjqnds2NTyWzMUy0v1SOoBukzVuS/D
P6OM/1CoziY5WAQ3Pn+tA+vzWdd6umldeNoFtSoZuEB66CviONyan5WDz0Ze964vlCKFPvdu/424
7L5Y6qMEwXvSqO4e/MIboem1fiyP5QD+5RmNmZKAKns83EMy6BcYoO99P/w/dLOy3DbWmjdOFlKq
1bkC12LSD0Slxbxs+fT3V4PG1l0kB5t6XDSjhGdBAHzqsiaZyiY/LG4rbrI5asOtmXE8No2jOhdl
+8s0fb8TRmYbu2nF4GyVwzmAeossm+GcI28GsvjneBw/KVZ/q5qbUhAetTHWWTX37og789mJl/Ke
u3X7QOr8JrA7Wrc8Ulb5WQ8UwnAGO98/fgcC94/DIufyw3Vn8f4mpbaYYYbqbiDch+YsTXyX+6Cr
1eUhqDBPkXpkUE28cR0sqw4gDDgXeunPBBjxKanyBQqjy1AESMgW0WtXxeL1+ojW7MG6hXRuEQkm
5HI2ELJN3LmK0nYWt90DoWj1v+fRDIBVNleNPAeON6ZQiyCfCatZ0ua5/HV9ACsmZyOqgZ7ufIju
NmfXK4ZUQwAyyWiVJVHNt7AbK1Zh46r9pTat57fNGVFdvLO7X3no78LYPzjVFj51bRSXDffm4BYz
7pe4KtTnETdaiHPeAy30CF26rZN0rX3rHlKEy8iaIqvP3lLnadgMY+IbofZcdzeVK3s0unT9Zgjc
OGrsIUh9Vtz5AGk5YOe5fMxZCcr5uvpyfbXXlsKy73yAiBmNVHMmoN18gPSnApCWZ/sSVZU7Cjb9
m9LsGI1lF6yqxwWorfwMd/VS8PYk/OWroFv387X1sAwjUEvcQbY7P7sq975mtcpTaNo6v4Hrvon8
16M2BllETtEFIRVnP/QeRheCrrhRX9TBt7QFVlyHjTkeoRg0SrmI80S8+yY2P4tyS6H2/Rs6tRHH
hoOCOVwI2Q8BS8b5o5ge2/IxNye8AhKoKO2v76aI/WXM+e9bgIaWYfiihYSNdsxelRPVxa5BNST9
NCyuKTrgTQ3j0Q63NeLVkC/04pZCx2YUbNrrulYhhUwlJW2RaC0ZFxAJjCA7lHLASsW8n3Qm+ZzI
riizo1MzCKLs5BBQfg78qsWS1x1kqn7NM5z9H+JBYJO/NHxUTr/LVTcF3wLV1foHmOVHpGhmtVTZ
b1qCbuZe9+PEx0R4sYYWljdFORLJxldcpfnYdlDb8f3Z3fcgtb4Hf61f40M16fLP1Bka3Sae40Ho
LSkHNlGSTMN8ge6GbhhDIwaqHhHw0AVyleZDn3On8RLQFDbRYxYFc//FG9yyT0sXtOmjQ/I/Rb3I
cUpLCL14IaDuynGPMujZ0pzKwFuac4jCzGXZowK3qX4vYiZa76AYO03tM+57A4Vy/ZhDzGnfmGAm
c+Lo2lcfULFU920y1vBVNHUnSXmZVPHsiz9TPFUDFKsIK5dj4Cx5+G1c2Gj8j0ZUKqzSaGqbGQXK
LR5f7Q6qM3n7rKaqcRQqTwtTihTMqqb/OvfVHCx4WtYF+SQ8L3C+qynuvGbfsYyFUyqqVhK2zwqn
7Os7FKAM/r9dURPuJNLIwpcoEot4eHQLAceUkHYGycjRqTrXLEm0eFn9u5AQF0V2YXLnwNm1YxMw
8SkWPRjwQhpmd3E0xQXIhPWUJT7Nx/DciUUGd25eFcW/xo2K+GdMMjR1wI0vgKpUC6hyDWqOqhHx
82J8Y34QRhrYoJAy7h4YCKWRl41ymgVgL60Q2tH3ZVUsfn+YHQRELwnvBZIwSeyGeQShoBFErc+x
QIFreXCWARy6CTjd5+ELBP6gtJ3EYR/U34VyiG5Th4CF8Ddk5POR77kfl8Gz45a0qh6IX/r+T8fh
vVscnLE3/o9RVqpkiSd65Z5Z27H+VVfgR3xQ9RTkpy5gshOHecw8/adFUZGCDJ9qqgUkU06NJQzA
hGxeQBcE1eJ9A+hhAFa2NuC630WF2yyfYo8Jjyesqtj0S9G4EvxR+ZkRT7UaIzLv3IzkXZE2bQfV
KSj6tRkKy1EJ6XvTHgcJJGIfHY0MJQGHs4yWx1y1FR2TKc5ymd+RotHRt7IaY0h/gTSgUVj/DJwD
EdSuerKb5CCGV1SAe9F3SCwJwx4ymrEy3Jm+aR0sLMtC9WIi1ninZixI9xx0yjHHjkvZPxgDqFV7
aELHDx81avTi10qA2OArEdBZapO4wxbzAcOSc0JkKab7qsopYHhYQON+qbqcjN/C1ncycArQrsk+
xf7stb8a0Q89RM26eMyeZRZTPN8U6h6gzeK37ggxm0YJ/aEUjqh4Oule8TkFaHtu58R1RVTvm3jW
4k9Ece1B2hNIFRokw1CPw09e5KV4pBNkzcadzrtluUdZgOI/ZMP0fBYhJGB2bT5BDejgtUsbvYRT
M/SfkRGvovsQ0kSE7yaxtN3njIIJ3KVtz56HqmAX/vgQAChsuL5YJuhptEFefgpjmYlPPgSuTJEG
Q+G2uKIqSHEnEwOfapNCQ0kERxfbJht/z5orj6CSXedQq4RqVzc++IOOBEfyHxxMf7AuRH/OC+jS
fonG0kS7RrC83kHqc+S7eTJ1lw6jq8vHYii9+4HDYbFk7lG0U6eyyrv8o4hBxHUAFM+tHjzDSAtF
bcD86t8o9mK+BrXAKJriFPpzHL/4Ds4YcOICLYPHZiOh8Z3tetqr8bcDanTxxfiObv7NycD1RwkB
0oUnzhKP8h7EtHr8p8ll0H3VAc2Lf3VUzdEP07lDT/e4nxB3HzdZyw+m4tSdU2iFNeSrqmaCwsiY
QTUP1CfZVJ8HL3aIBF+4H2Q6cVG7LD8wwnT5jEChWD6SqPNqkTru3Ez/8rzP1bnxMXXdDqzOXn+u
Axn2ZB95SDCmsofeHEvoRJqpS6pRK7eBZChVJRQmhKvu2y7O4iwRi1HBnybqL8jgejRj95LHiyqP
KMKacTDWxsuL59rgoZPWM2GzSQk4MaJPARQwx4fKA3vbN4P8ExIsupjFafaqcnSTNhvA+A7BN+1N
H8AAedFA0VmMmAeizCBwfqEkzDNvl9MqymNwiakW6E+Qp6KoHoT0i8ZEFMAroRYIkfFGAbLRx3I8
ZjUdvOggwE6wRF9mAhk89dRRvJGKx45100QfcjFEskd5M4HWIU9HCJLBI8a1Cx1GjaphhrL9YRzm
f9yOe9GzbpGvmHdkDIbw1AD4PexqRkNdQraqkfrIi7Z13BSXjpb8yWdeIRJRUMfQpFvG5ecU1cY9
dSRj8NJDUfBIHIHIJdmr7mg7zAkDyaAHJUFwHsljh/rCdmcUy8wxhDWFqQKzU+7fQ6Gu8mmaI4LD
3aQO3AosD1ngD9NXlc019AZDFu55lEO+br/A77E0p7NIKndShZ+0BHffBRT+zTIdJ7/s/cMyBGL+
EdeQhE2h3yKZuVfx6MBOgmWRSCU0Qz03J2jOkuHcAqXhqMTUM2BpB/AWM7dKpFeyNoCoFhsmnXQQ
i9TyfsBLrpK41kyqf5yAqvSXRPFoHL0Dlm8ePgiBoMQvARVTP8KhYip23zuoe9yFpQ/U8j4Li6E+
+mHWqF9YLs3Uvm3IUqPq0ildcuAQ7vweZdT8pC5IK0UiZqTt9K72oAZID3AZSxGkTYgj7gzItivr
o4AUZXDMclfXj5mCnOgLhwKxJAmNpnku4BQxbY9FnvEJO8GruNotkYfDNZoHbhLA+p0C80HkLL8x
5U2AnccQc7yDaHhw78YL6pyTJiqYwSVyUM1YJQZ3wBq3kinDMZVOhTEhP5kCNXgiDTw9uM8g6qLB
sShm6PXh9oga3B3OkSH74BZygn56jBtnuYsnHL2/4yJrcwhJZa6YE8EgtLjsNQm/jhPNg0/Yk2L5
7i3UG8M0VkU4sV3PM2jJp1E0zIsAa2LQyKcFAh/NzzDUAOInkjk6GhIIis54Y5tRuf3TxEl3b/Kp
7xjwOMQ3TlpRB34kwYWjD6d9BgF52uzJEBL+j2ljXyNTWhbsbqwWVHafaBHCVA5Nj4NcHPoiLJxf
3MT1zA+clXM2JnGsi+zJMUpDX3RWVHWJLnNPmh31wb9I0zh3ZJR0boDdRrrBcw3uCrA9wGjpUPtP
Tb84/R8IcOJqm4QGzLrkDvenWvxbLxAobZ4b5M+B3HaLOlqmxyqcuLdXkac6tguhYDGNR59xn6BY
MOuQmk36IBiJf5rGnDbPFZCuzpk2EGz/OheTC1xGs+RuEOymuRwaSJLCu076kZBFiI+OrpYHQaAy
rxLRYj3PZlii+pH3BeoFdqjiUV55otHYe/WRQOYyV/eCx0r9ahnF83FXjLELUsY4asKhvW/xpzRQ
T8XKyLuqoB5b7mQW/D+Kzqs5UiQIwr+ICKCxr8AYjfxKK+n2hZDZxTW2u3G//r55vovVDEN3VWVm
ZWp3PlBvyyE4yaozZjjQryhi7uvW+FNz8g0KrflXtJHwHB9iYbzmvMUkdXQXqQi+39OucOLSHPN8
+7Tw0EnpQDvWgFXc+fNz1Ona04mrc3IucaPGCMdkZFkzkYAvaG+r0v3a7lRZTTYjOnwdxT6ZD3sT
LUVxbEi9W4ZEd8ueS/qcmfAtLNjFVP7s/jQQGc+u1xa/cxmN7Zt7Naizzy2hKct8KOdq5h7Vi/R2
xIhliE/OTTQVzF83DV344ByNr0Q4sB9h6XF+xpxK7B5onexUT0jYNlPDOkEfWCe+5avotmssZy75
VeDcn8JuUf777gwDP6cdUojLunDJxt6GePCPG7hZELINzVH9VnoJq88yMEUZEehUTYLD7CxDNKbY
31TR9+BOUjxH5U6jlkVsm/lvTrHU8qkmt1s+DqVdiA8zDE37q1Emd21kF0vEhFXtkx81qI8hIoNE
4iducS9HS0wAiXFgucNM51Uj8Ymmw6V/6fI5gqX05163iV6tWT3IYHUkriWyD9pntujoOdAjzd7c
Eydaj0V3QEpkmI02miLLzSS+TtEp91XYL4nM7XCPU9OZLfiYuRn2/yTtonmf8WTeiox4+c7+XZdN
zP6kWDnrFeYvS9Hrl23eTHNbhHL3/gnbeFWf7Jz+fkzX1hmD8jCHeJM0iaVJH/WeBKK7eMHWnHSa
JukDRKA8zJVgjCENqqJff8gHZfg47+HqUmf72LftMOG7dznUaVn7tUORYgfge9S5cp4dnRcW8m3u
5MyTmHgkbe0WuZ/sXbOOE/HpYbx2Scv2sV8cmt6q9u9lrxbu8WAadX+LlWOVT99uPJWVw5TYdZud
disxEONlq5rK6wi+hH6OH0qIMHUZPN40NshMUDmvtrO1yuarhoFkLC6bqv2xsOFxgzSf5k366YRJ
Tk2eG1Gz0WtN6aiHdCh5Sa5wwqKiUxeNvFZ1SQ3/z16m3n3aHWaTi6CVNGsSxrPUD53XTe4D+cvY
AWNYNoX1fVlum51tPhu09O6+9In6WPEgGDDKqUBej5jiivp7DBVv4nWrrtse69FI4lQNG0vWn0V4
fXTLmtRk5Al3QG9/p08uCJxpBxoXNK5LrdW762G2aBJSWiN2ROQYSEarnswM60/UWoH5k8ejRWhs
5ejGerA8ur2JsXS1x46o+1WIwk9me/ltKuOEL+wbkX6cDPU+7M+8nQv3e41PgjckUR05Jrgd3C6m
7+sC4iasZJmW4G9uNR0DgAAz2cj+JazJT10gHWGOOrZ8St6IxUK3ngaMKRiiLBabwu3YljLStzLU
clSHzozG4kYg437xcS6PCRNK7HJu++BoO9WWf8e20+B1Rtig06qbtY3XuUu3QI5MjePYuBRmzo4q
3xsz92bIho1AylNMuLB6QT+w+24yMNWaxBd6eSRnfmWtoBDQznZSR7kTm4TPvBDXSkr48qaiwroi
2OWopscZcGp62L0qNP9dicqhTcqR5u69dclXjzL6xz74ZY97Z7OHqUoGuqR2TMEUVYh+3N4jxrv8
PtCdzelaecGmX1iIekWXrsMY6DtdWENxCq28pZNUtcmrs1/AKD7KnUjsLSttEA6Zih4xOd2jLtrm
QXsY4aiU7OFmu+sc7brYZztqO0ms/XcrDXbXVy9eWe75o9DcmGW2ygqj/0TaLv9OspPSPYzvfYFH
6546m65mcUJyGwxUUHvFyIn5eO5/LcwT+XTRmrGMQ5yHkySqe937yx6oZfOZ5BeM4ZPAaXJ61BAB
SEDrtauI+czBr479ysHeSNQhpDu0P3ofT+idkaAT+TWnxEN8lhLv6BcCuJ0m70WFbSd1auf0sV+O
PcSsrtQ0ztaUrJbnen56vWoIaa6LhkPAhwJq61MvnpzdS4pYje4bR3EC9QhyDXqRjGFPUk060cJC
H6wYED/2tA0V/h/OaodFIkiMwFZ7pONsvjeu8/3Sd2NTP5a0yqy+z5K9ZH4449EiEuc+HiNDaP1T
5GPmvx3syHTlB7LfvI8e7TjfAn0YrIEJ/DQ5bVxtF3x1y9o96MnXfnt0Ub4H68kzwmygKSGOzz2O
mflMzHLrYOaS8r+TgeMralQ6ktBMxOqy9rVwTiFJ53595hwEiIbayGDmmq2rceYxLQuizHBBFYvR
rx2H3e7e7GGNSNSTxK4H4009uDj1nC3WtNbpRRdF8KRXFhceg8AiMSwVeFPVXhYoey4/+0nna/DL
i/uVVLwKpOpQBUVkcuiLsjY3al7L5rCIrZHsIvQlwdtG1MGWYF6q0fMyXxFnlXi1sv7DCME9Roj/
Ftde87QWjRQ/rHwvRiXVRCYqeecDaz7dzVxOTMVc9rqXTxgABdXn2M1yuBBzbOdjmhOHwUHDDXkE
naT21Htz7B0WDv9bJlob/jxry9ucRG7hWC8L8sY5gGfWSg5gcXMtjpTALh/OxraWOX9lYXDtX1kQ
1M03tB4mV+D0o9b/Gt24fBCJ7yuYmW+r29CnAMYHiKJ21Ye2b9z1waUAc7riWGvPJDalTW6HXNir
KI49Keb1nsa9cYpPuRCMzOPo96CabvjAXKbp4hebe6k9TP0Pvld37suyxYhI0lX54FoCgIbDx1Ja
+GVjm8s9xe5V5/2mu10waemBA6Zj5APcQliNe38aGmsX+0FgC+lvqWQOYoJyNS1My3AxPmqAAz9I
BibO4ogJBwxXyo/jyQ8/sNf4lw2GWH277dxvv0ZLk+abhAwG5b1nbSJ4G7o8Ln7GhqwY5DTSLDNW
ada4xc9xwVl752XtNtD7SET3AFB7f7eaev1sZup5zsw97/FhM4Z3kf6sju37gkbFPhci3OZP2fiU
IZfd4zwjCjTmHs/LsR6zfCs9jN0ZU2bAMqATiRxMVdH6XvgMOjhRyWEFZ1s3dz0E3M0201vUyYKF
qz7Ypn9mqoLgNMZVFXzaO9jYb5dLxIDX2NxXyyV3w7qClptrHV1oAJyXttNFmCnHx8x2nGiFk71k
p+sgAB+to2MbO0ytjpnyLmfNbrzwzpqj2J2Kx1JcLRBLov3WpNDTRBQQkwf2zgDzKnFcp99SvnA7
p3U3q/oQx9b+Qdhl8wcfBH6oxowemVSjiAPqvWspO5GDiK7g+6SwZw9mebN5U/i4MELeCg/jBFac
GCm83HSXovVCoCF/0n8CAsJ/53vrvjOiB9++vW8b0cnzfJ6kco9gLRalqne6UyCHvE1Xrnp9wk87
tHmiJcAY1eWlbf1xS/Nxcv9M/oZRj2/MHS4HkYLsXT3gcLLUpxQqyhwd+pFjKdrhYc+HRhyW2l/+
gnt78Yuk5w5+iZxm8GYGsCKuaunVfOiKAaIHxHj41Phs38RiE7TAeQMmtRR77Cf13Hdfk235+ruU
5so1TiC9R2DlYcgaDgtIRLyM/anbrXg67Vvp7JdIW6XIiq0X3tnVDu8bqYGlfeHYGbpaX9Ruluux
+5D+RgZbv18Trbqg95J6ijGiccHHvqfV3i7CC7Y12WcpRqI8zPgYO9hO08j0/ltfqeCrI23T4eQr
r04Lakh4MI1XffjSjnqyywrW0LUzRu3DaJvYyoQqmqdmU2pOV89vxH08Df6LPRbbTvBpI7vzhvvc
PaCi+1U7EVcenRBeCIoDnFQEH6qRcWn3w3MLA9Gdp3Uy44GDGDhZvO3+g4G1Ch78mbXA1G+lvxI8
P3UvQ7fVVYJjW90lAjXrxap1HSf4Q9sLbcfa/zZry8+5yqYlb6haa/8mLFhETiVemzoJcH0cU8eY
wjqEbmH+eXtvpkcgdTJzywkvGsaRzcumaFMyizA8fHeGUO/ZDjjnZ5qZpkkxmRrLu8CJV3HSgv77
FPuNWoFnwt3KvIpy5iXMxSV6Q3tfeyeZt9K/rVbHtIkT2c4LXS71bOB50WiW1e6evSvoceiY5B+U
D7idjWj6RLpj7WOSFcx6P69W3/lp7i789hDxqHgLP1Sfjd6AVopqduURwtBXN7Nxt39ilnF9mWt7
UucJpqNKurCu1/vCuj4qwIupwcGz886YSuRNGoZz+Cg8v/7VEItqjm57ja0NSQ8KuPEC8rRma3Y8
cFpvntKt26w14xLg/2ELQvZ/VUiaYeQFaswKd5kEG3isJ6WxqCr/WC/+uqWjFRfeJWJt/85TvCjn
kg5nfFbe5D/IqIyC47KH8XNrphIWJGjp8uPK/OfUiybibFyq28HbS4DGhcp/2VcTXIu4r4aDpmLH
qWe7pkvzHVfYRDY6dB6ibttnIt0ZEqjQTj6/LXFf2gwR/eIDvclxBMKABHj2Wraak6mv3YfSn4ub
bYXFyMa4IWs+9iyylTuMEs5BECnn4DXjWvHwqHIwPJ54deZcvBZD2c93S6lJ/Y0gNseTM6n1FYV0
9xgFpR88FWLhaA8IHOqDZhjkj4+YeZwGaWTWFXuwEzkp+d70TOrVXVZZJtNAZ/9u2tj5W2Kc9LVW
AWYKIBqlWz/qqJryA8BHZacVfb6TemMrPHK22Au7dZpOVxcAzSX/z0wQD8k+5HPzqsB7/0kzh0PW
hbtvcCiZPEqTDvyBoMJZlSiSaldy5Jfd9l59rwxI1HBmW78tVrhQNAekaM2lHsINLYBXDk6KEE6X
mdZFKRM3bBqZ8S3t7e8AU7Df0oq44xOpb+Rp1ZO67nmJesIKzhTtJ8yCz8OiZ3LIDYHhToZm2ra7
YBUhkD41Gx6Mj2ancTHm+ctGt7edYwF4lkyiVBSr2fMfWsF9zhx+vfipjn57lq23mpvCbrYhy6+X
10Gxtv5n2KPmPwIm6+mnGfBmOcNYksu4jnwst1/zPdnHSDzufZ5P93ZQEOg3eXbwvvaleey9df5w
dNQxQMdWT0M+r8I7BSzS/G1VE4KwwwnXCZ5JUKkFiuYU+mm+MAFahJMoZgoCaoS6eP5adUdNENWP
dlyPNXHfDfbuNE6Ov9L+5bNz0W0hfyQ6oWeHXshL7DF2nKOKMKO/dRH73LDoUnXf/SgmHsLgu7eq
XtSvjcBc6xj0exzgVFfF9pdnZnf68PD8l0e0bRGtCbHE9xi+6fLYUXbglBs9ygObSBQ/WzfUa1o1
hDDuGKzfQd0xpPRc9ExHerLan6aDTP1p20qoQ9N2W+rksf/cqLYViVW1ffdrcSCaT5BYQX2fj7GZ
T1YhhvK8mikPzmOwxCJ1d3sLU6lt/WjDf41nt0Q1QNIGT+5+q92wP7fC7N7NlCv+ySmM3TrDNsa1
74Q11yHvSGE1B2VC2WamcJv9jqR5dGHk2zdVfWh8kP4TXUhAeLnrk51iVZ16ipql+XaY2qLLtuZK
pFWPzIVefyvXe6xdQFCRKgRckEzV8aOi+ZavcxtVrCGEcVm3y6nadhNPqef64X4yiNPGL9cJ4+EE
iOzsf/q1ZixRWzxsyTBF6q6i+uBuNk35n8qLh0cbmGG6BU6gSMz95IwHVovLmilyjFsuhspycJFz
WGvaVnq0sWu4jdk67P/pyu11fDKLNNNHFJWNGj424xFs/7j67Bosd1ra9lCbY692gOGfde+6kvtl
lIF/kcR6bcthCfs2xBCn8kZhILQ3q1ofodk756HynchJzYiu6EcayP17xuuGNj6KQLWDzSKYLWoY
XYbEt1urfEQEYsVszACdpXXTMZ5H9NJhRh8j3UyvV208s27xNrj5tGaLjAHvgjj3KOSFU4ICQ6J2
t4FgiwvEpLG8zB0jNZ3jfYqf2Nrfw1M+7+rB5Z0vD/46bMCWhW15qYEYAV00dWeSvS/ZLOxzhtNU
4Rluzo4Mm/6pQxiPjkHE/RtD/voY7s74QwXwPuwYR+PndgiYyqXWAyLYbhPw7JjsGbQpjq+TUQuv
TlTTr84L8F9tzjbxEAGBXF1kpb4WBKITOOUWWUFO2qW/Ns+35a6xM5KhP7zQXOX5oXWnsP1gE0tT
NaM8ePGJFnlSvSXFQfYh9pfJPFTxWB4dMQSUWlV3d/U4OysXV6nsR9O5Tfui9qq/wcZYto+tCqfq
Eo85IMfit/lyRiLpdKliG2EWKRoEMx+caHJxrbEcvgJtjLtnQ309Cm0LCJ7RjUq6qDAQ9aEOgkLe
6yoKoWJmm6o3FBUOqfCPbs9CnSubm6FwXSuR/E71wdMY3GaThyHUgchqpzsHYqbH2et6egGxjP5t
tYzvmtmWhI6skOhPdRMG72yhD81bBCX1t8Yq6X4eSljfkaNr31sObpMqgUyk7sncVa87/EKEJGkT
+13XTtylYb4O6tTiUWAAE6ol+pDD5O1/ujAnQzHl3S66MF1cVewHFAHFY9stQMYHpEFt9wjLWRdZ
HA5WeOPa2si/DI1z/LjZQtM/LJqLzaksjygkoAD5psMwto4dxpu4G28VANxaVPFbZ5N/fI/x8vqn
nKx5PyorIEJ72Jyl+WriVtrA0WNooejCoC1yVGq3bvQ2DWS3IityHeczWOrukUZv0SfAKbLj3GAN
rTBr93ych7SIvWp/XAnoDDAGMgY6c13KRZwXXK36G6YXQh92Lyyro2rE6N7ktljEaSUJZ08s+Jfy
NMqIPs9dVCCSoY+qGiyhc+yDt9hTkUnA69+mcIrwpiJMq8jwK5s/gnEOv7mGXHrZKbL0QU18uNS2
Bn2DlKAlkshH1cRomh8YOIb4xlqJrzyVwyJUn84mqpGvlaAU44MaQrNnuKlP5i4a8dGpkomGq7rr
UCjUh2GyiungE0mmnxaA6uKzZUa0Hq28ugKEPYjTy7iO663lLsNDFXfrJ6tgNrKBZUHLPKMB0gDR
+ywum8h3fSOl2cN7ShT/FZ6cF2mn+bv31q19bIZwzw+mzadn1F7xxYUSjzJR245IvS6vtydvyvvf
O0+lSpehKLNBKBBjksz7L0F/fHZ2ZFOfFW9lf14ZnuUBb+/ps40W73XJ7ekOyWr8L3YK/YqHavA8
xFH80sq2s5Ldm+yPoKbNBfBu9h8GOfgEBrjyaZFD8OQxdf/LZd0VoN7t8LZVVRz9rRmwxWns/NBJ
IRKZuQGYi5+l20AczYA9x9BN4XKFzbuHHcb5BwUr/RmxHUvWNzbDxFwSyBDRRxyLEbXCeVinHYpi
VUFvi+Pirv34GNaRmgWIbxyG56jyloMDLbumUDljz8WyQ1XZNFkMV5tsjhgJqTcdsTxaxJy3q1a2
yLScIQWGmih2kqzqBi/ycVmy2Fub52gb82fuUet2DvL6W7LAdOPpFUBVLziNor2Fx9vEOt8MNg1Y
Jm1Vi4vu1TRfChOa+rzujf4MKsJmzNAvv8GmvYN2RO8BKRtjv5uKC7Os1/Bbz97kHFlgZkBpdkEf
TUfo72cS/To7dcAL48yzh6K+K5Cqw3zMBaUfZsV7Y7K64r4eUXyHPBZFkPLGRYhbynU4CAwDIX+B
Px78qprmQ0HHhx1RKHv/OInO1Jd21tVdqTDJPAK6k5YJ2OrBJk37lu2DW2yHBg1SAV0f7P4ZeKp/
G+hKALIX09q4RTbLfnJMN90Ny7XxA15EZiYjJiPHctl0jYgOb+jBp8A/6Dwsn1Q8F3PKByuJebdZ
bPKGpfhp6KGsE020HO/6oHOXbPNWKTILP5cX2Ov6keikrnyANiaQb6pGkR/RPWFeuoaD6c+mofsr
dicHwx9pYKJYl68Tme8/bh5vD+1ydTUEOQ/P7mAjyS7qUjxLtIMXXIOdV0Qu7nIolQVtYA9oQutW
TW0qUNc1iVBG3sUtzmMoyoqiPgN0FvaNFwZLm0pi535zM4Yw73tN8wn+1IETr/UnPzPAdWjjP2qv
hu5i6ENeus7qCMK+QpWZGJd1SWEEYidtq86/14R6JWGzrmd+UoAuUkke6wW0YLaKkKGBmd9L2r2a
rCs1Gi7Ms0yLVztsmnXo6pNBCULdGq3OyYpdLM0rvgjypwun8rlByHVwOzDudFxjvm/P0jl0jjVl
Gpf630wI3ZTm1Q4JajV184+WWEU3Gk3hlA2TW5/WuA3/VnYUyTMRtOrAEc5N4paWUlnekjV2iKWj
hsSlYtL0u3hxOi1cW2bLtrhRucfFakfcQpcmX0R0ARf0URi1zbcVxKOCg7K5YQA2LZ3kTbXft2U4
q2RTQTlnIIb8Okjq4rvIF+IEDbUd/LKmNy6XAomZF6vhoSlCGLWwMu9GTEwLyLh+rXlov25L0Fyq
sovfPAdIia7a2w4hk9KSLtskflVNQ384dA6URb8F0QMGK+5XJWen+XYHy7N1ouZtiFL4logqsTrK
uuT52Dt/Oh7cdpYhA2bqqwV5Y9BWFYmkVN75BNrCtKXEQH5KAJE8ZlxkjrkrcMZAqFxF06ejGmBA
xliRjv0Ih1eZKJC3cxeHMLNd2P9BISpufGjBkirZ8hK4PedAISYR2YK+4rat/QElTetXd6Dtw7e5
+rnnVhf+h+64soBah7I9bo4PbxVEMo9IVgYZOqEzbj4wPPSjtLGH5vcEiHD1CYKAThRhQd4LyLN/
O/hhFaaexWlJ4OL5Eh1iyP1Y5YOjb+yCeZGhLxT7P664of61+Z0dZF4e1csdjFI7nWbnqt0NMJ48
oZQ21U2+TWq+V1ZZiHNMRoM5oh5c/gr6/cs2rvpP1KjtvRxX9lp449386MVz86+rzBIk1lSZF7W5
fXgs5xqV26as4lk24TifmeeUm43gTwLNslwwCMml6bMB9MsgFyeqFB+wNT5GwJCHVjvKSULDfZGD
Dn/FPKMmk9u+fAxWi0bKkXX7EM2qfTGIoj/EjJ9sUlThJtMcXGs6mmHh0RK8EncpyJL4F82A3wAL
wfaNfNi8V/Zaf2NI4o7IpTrmgaHI50ub13N3HLRyVtI15FUrVPndTmg9ttVO6I/huWAF+9lbrACZ
YeCCJg8Gx5aZZ3U7R3H3PgmFOjQRm63n75LjsR3D3grC81UScbuGEEd9zge3MM1coSCLVmXh1d95
qZfmYkQev1A/3ee8D93boSduSmAOc/A82Pelw/DHeNcPDcls69SbmTaqanWPFja4M4N4TapkXFM8
rao8QW+ENOhrWXuY4KJMCMbRX57yeO++tG7A66zYeDM8i6f/CDRt3mkg5oVRSLbBYbZC/xDt+7/d
XxxoTWIFw5srlCUz9qutGyZjdPhmWiiR8HXuA7L74E/sWEN4nGAAXmZrdf/wDniPvj2Wb8pFBI2c
QAFC0teiFOIu1u/KsacPV9tbl0lI/kyHEuhFqNh/2qBQD3PsoLqZbJZh00CV0gIBbJw/fVlP5mHI
GRjBachvT2N3X9BP86dBcwPx1ezD9rKHXLBcqvySm+/MH9bmyRNg+QpV6W53pKsMt7XvX4eE1us/
+1WXfxvsIP5MGoAxcYISbnar+smkcrQc/DOhXI8lwpvfmLGb6eja7rCdtbK8/7wwbnC3Q7aiaRQz
OjnsXcC2qy5rx9ohMLMxvsNzY2MgNW2hv9zVmxsKz5ZPqXHb/ZkxabpVIL+3/na9+NlARbbNGlyb
R31WSA34PY+j+tVsTnWLgmeKUkuNsj+w0U1TGKAUeJpdiM3OH7D/RC5Wpog/rWQcVHHgKVcIfic9
8Yb2vffPFoMfZEw4MXC04w9np3PFdHARJjTJ4q3+h7+Wwd9FtuurclfzHxZU1cNVurEkrejG4wJG
tsI9us6ndDSRlvkWP/UyHNLc2bm6xsY/I3v301VOOd2FofGT9SYufh2rNy7mXeDXG+anAjziBsZ+
gdhFJbWhtK6ct0UgUMlyC6VpZocbhhMRd+1fhVSMu1+PaLTmwQY077wrL4BaCzGCV3b9lzfbgbkP
0QU/sIqSc89bwfR366eq+0J+oqZkD/K1TnP+2v2Wq/xgydo6miZysjEKcGAv2z4+LWUAwFD1ynuN
qxYUM2c7gF0ExDCHyWl7yBiahzzNG/71FYG6ToatoXcYxGDu0ECPXeLv5TSnToujc9pQ8+DVw0q/
gujWn4GDCB4eCzBex3Z3McMIisD999BE+M9a3c7Vr4sNLLCGJDoMUurf6O3727Lq8qcYDcSrhdiN
F88e2qNBs/hodRJOxtL1eRlchQA5CL7G+IpP58GK+qib17tKuFx3W9nocxQ1JsYqewWbXJrWP3Nk
F3FbmMn5a3dMHMnEvdMdSuGCRWqyVgjjnABGnaAhX2tbohtaWNUeAo6dSog8nX88a0f0EIwYpEfW
ZP5bxsJx081QQR2GbOrPLA92H3lYBOv17JPIZgEJFo2TYtngHgiiH779UFt/YwqWID6tbqK0A+Fb
UnaOoOZsLOimZG5GNCyhY9TvWnqVf7AWVxIGH1jFX7iT4p9XSftXyTpN+8BswpGKxplboQwYS/Gk
XL6op85pFqP3QX336puRb/YbCWD9MeZb84w7+mCdlFyDLxkxzRJ6i4Y/jtvoe22nfTiuvqm/9LLh
xgazde/0dlUeK2sF2F53N/Cywl/FTbVw7yQx11K6b0t/noxrP469MFMatut4VkjSJDuofWFnMqKT
vlF4P176VUa3NqKV36XP2pwZ22pih3EtS8htaX/MCk3HIBb3oJbW3Ap7638jlJH/lY0/P0k1gDSy
KHVGoHGNVYKQcRFm92xZNdjQTEbHd7kjovzUQ1WPibe2NnKpyOaZlohCW4aeJu9S5MHK5bxreBqv
Y2jGXNhzsrIp42w1C+hBPve8ewvXqI5MfQ+XZ31V06IwySy1e8/FHmWjL8Yb1Vq7ky6rbv71bln8
6DaSByyRrwGOM2DxQqUAaAjVOUa1eASjtS6AU4hbIMQtF5+Cbvxv2gsgwbawvfiwx7FChLzlgN69
GwfRjesiGU0WQM5Xmm2tUIHEqCn2vI6iS9HQLcGXGZMVgd5/cPRaA4h0BOaE/gbvsxMwE/Pglntp
l+GjnXeI32A/AFsE3UOT+Cbs65M1oi+81SGcKOJ46EHXIvczqX2t8TwQfvA8tu0oMqxU83tbi8U7
S29ULV1DNXXrUbOx0BzQsi/+ZZz7/XkXwn0WoCFHjJn98rB1I8rTjTZtTcGra4BT7C7uGDOKid0D
LYjTIdjUeVc0lDmfMIRusYgjxQcvdvUrPet6F23M5ezfgV0Jhix5rEJhgZd0PF9vn5ffPmA0ShvR
K53K3HK+PPZDkK6ydjb2sxY89YoX09jMHpAtjix+U6fit6rayqKADeutsEz9pr4qjbh3hb5HQAUC
iXbdVId5UFF0CFVRRa/IlUv1tC/w5CtmS+v/HJ1Zk5y4GkR/EREgQIjX2quX6r3t7hfCHtssAsQu
4Nffw32amBjb064CLZkn8wN9yVvbcPqLNAmnfVu1fG3RZKdnkSXVW4b4+BJVrjlUVWxeIdvEvnPW
1Fy4/U+006vwt6ubybsPo2DIPuZAuh8o45E8VmvLzXp04lBc6d72ZtSSiEJ4zgBpknl3QT4M8sqy
PBFLtA2Dy13SNJ43rzu9mOiVaELpP4Urm0917KyeDx4oFdNjs3Z8kSmQLfUvxdPczc2jh5X/bBJg
aDa3TJkjQpjfvQAsRNon2aCT+MEDpEuOdKwar3jimMsJqmDURnKKE+TNfY3oFu8Mn3+574GxvEMy
lmI8VzpY80PejFafIe4KexkxJQRGagFOwS2nT/cOJ7piv6ZrNZygyszBJbkTH6UoWpc33nOveSDr
F358dOZhBdveZbXLD5AIBj1EfaB+hisZMiKhJX7/1EWZYk12k+/YOFw0q3m99bXT3zlDbH8XXQ7S
Q0XnQvUQ8EVOUwW/BMBYRPmLanx2c3duxie/jZYROUTPeJRxyTvhRT55aHgC+TfNXMyJ0GTdvZzU
/+GRYYr3YT3yhwNFTPGh80np7zqXJ/kYF4vTwoDoROHFiZo8HlfuZueXSw6UB0vxsWiGsG3IxGRw
e/n07qVXR//RblJeOKS2T54zORhH21tcc9h1L4HDMPGjI/3x2DdkM0469UmsRmyFyV2WufYEoYCx
5ijx0lvhP+W4iKd80TwqntesN/ix7p4VNr3WGsPkUBp3QPnvgGKJDDnlaWLC9xnhSJwWRPObVGjN
/siSw6VUtk9t5lsHR2zCZ34rR/7gu35W5TtNLzSxrGsRZpeMr+c9NJG69W2IoVbB7jzMYWzeI1v0
t7EZC2i5JODb8Gs+BqfEJN7hcQ6HBG6L8x/7GoYDQdOLdJWk9J/T9UOOKfjDIAo9K1hYoEwOhNee
QS0+7CKqLiXA2Y+Ist5HLw3Fl1946Wc8gNdw/uXLzsow+5p54h8QFubviSfAO4hpGmb2+k1uETzp
zBLOc/FbwbveiS5G+YOng9ZtR4NDgGjnffaJIiCvA/PMQ6XubZnkb3nJpxSvLXbOKMh+HjHQcWab
sV+yPYZ9+I8Wy4rkz1TED02aOmcaKMgMMZM8201CfS0uN65dZlAHyBol3m+nH7BAE38avvuhie9s
5sunaMyri0nn5AmxOX4ACgufqzGuOLIwL7BAj+6cU1MF+dvQqeqpc5rkrPNO/xuo345AQfLuGBVI
7xVJyBpAgHCbIKSLEBSG839KdDxLus4gX+zA2A6ckpQJqok8pSif+isIxNC/9u6AgERKqLx4ckxg
Ca3F1s2UPx6CoQrBDHSZqqMhl/M3xFyH3zQdgRTSBrznen2u4G1vJbfhPVdWXm3jC0Y553FY/s1y
7FHZdeWVXsb6rGQOLNQzrah14eAujSPSLzGUm4Hjb4cvi3HPpSBjAgJAZHrvpn3/y8mVIcsF1f4U
lvN4djShhoM3Lbr4FchiuOqUqYcMRuOQymYE/bcPfeIBpxKx63OqZrLeSkux83OPkRAdydz4DrVg
9V49JWaflabhfImkxJ1RmJUm6iooi2mXlszvOfbu6MUYYK1ffhWFbzGxpYzgS+QSm1O7sfIP0CNj
dyyaKurJmvjdcpAEYX8w4d11buSnORa4cauiAxf5wT9GwzQrBsICtXjT3OPxsQHG/1rrdPNFZhId
XZIu2xVOR5Z41XkeXWIny0kLxiorb30VcuYPCAHXu7XbcM80GtV0pT29cC8DnvSdJkFBarINJ7zv
bmVd9pT6U0huZTR6a04Jui3S5DJyK0YcT6QL4FO4IEK1WppHiPXgj6PTOL+tUZXER28MffanGLZ2
50ZgPgfVUmv/mIduWBF0kfZ3ZHEsDlVfpgQFICC607SdB+AsLR8vfQ7oVxOnO39HUME7RGuliENP
k/3LpjhND1gA3me0hFyeCqgPh9tjUjDCso/fZ1W7XEa5m5AsWIJPWccl1pXVujnXNeVXbR9YcveL
5lIRTE1yVLqYcVD1HFToG7ELeOorJ3mjhbK7tytTeuDUQlTxohDTfomy/p2TYTafIVz9c7o0hNMW
1IknFh6GATAVPmEoniFwDv42o6ilcPEZ7kxRlAck/q67LwqTMbsuHckpqbgs7rGLsXRqaOdo51ol
L9Pabmqnt91YWjiGvXGt3+79tZV/HdVp9ZQt8Voe2jkanhZA45tsWrGc2x5Fc2qB81kW56Q6iobg
HGncDg49bbwEook/+hFVkGvhKmgirygBJIwf5MzaE1MnedRbgpmqwyg9ltlY5txxWkRV26A9N5zh
vxlm0l5sHAz/lJoalhZI3V8tMSj5IkxT/a2ScflK4Nybc7D4hrFjbdmMty6tSSxlZXSIRdQ/2sES
hMwS7t3OUgQon2lRuiwufofnyCI3ozIhaF45nprgNxHq+A9JE1w+NuiYT1p3zW1UVbGflMew3Jmt
hqUWSSLY926vw58gOaEvD0bmrSmROoasISm5tBRQ1n45t1+DyXp87tb3gnNK9Cj/TKgzc538zrCe
1N4jBFnZpQ9AFsiAfAnjvBX1V3RZqGaFRwA5SS6GVs7XKG5lu8ErXYXOWxui3ucoGf1/k5j0R9sK
lDqS3uY+Wel/Fjvq+SP2vWxwrl4mIkVMbtDfdOjhW42xLk6r8sKx5kitMeSXQiY/5rrqVXgQpRKn
uAqWR9lNpfsJ3SuDP7pHJnnyk6F7wFqvqgPcXPqdtsSRdwwYjtnuIEnt/O4U2oZ/6YOb2Ji4KU4j
K1rk+BFHUib77cgRo1HFgZbtaeSq4N4BFOb5Ca0xxSGc3Q3rWRvzj5tuZJ/qIfbag8mS/s4NBftt
ooT/Wi6UG+wm5bYeC4Jfn4sStVURvP/Jq4E+LqxYvojAbu+7p9g/+7xs/2xo9GtFWyezWbCxgYur
AGLcmzErvbSLfSjQemSupeqt8S5dsMzRwXPAclHNFfAZydkUWIjyXXlk85tqsW/doAiPHvZk+VJv
WLfeOwX47/1iG/kLILw0Bw00rW4kM1V5MOQhGchV6TF7jSGcSbLQZBDvMhWA2NUlNNuR3E0dEMEn
Eb2LwVke2Eqax3haRHUyOWnFHe0YfHlxr9NPS8ML6aScp6BBQ3+wliMSDi1xoktVOF7+mk+xKt6J
7HvtTaMHQ73wL7eIwTEPgXQQW/w00wZJhUP0HupluiVq7OV/diw5Ikw1UEibqyrG+S4kkgOowB3/
/5ULSqyAWOnOMHcROc3lEFW6/xvORqlTE3Z9e87Yf7EaQU/6e1PwImJXcd+mNcF6XCjbYtDUO5L+
fB+chuE//hCCRO3Wih6ObXO13pweHX/om9+cQxFZd0ywIw/H5u8jQxqPpP9bQcCof0BHQgteIiWL
hxbUZiJu4vfTGxjtKg9TxJ3vUAJ0dHs2r3l6Ttcm5v6AT9h8jkAZr55nSnkc+yKfz2PY0GsRCCqu
Z3be9LnobSgQm5C87pUqlviIO5cjBHhQo8eWBCi+cNP7z+0QLVf47QbWlYnYd8KUoBY0IrRnV63e
B0t1V325rQNAWUp0sGsUwD9dKYGoCo5E0RLdL1zkG15wnXbfMYDOZWALTi71yMxFQppMDrmxdPQA
dT2T3oqXxQm6lxTJ8U+6zh06ZSuD7gE0KEP/kQS28oMZSvO7xnKXh7Xvx+KlJrWJEWTkmp7L0Ljm
llXuhBRIQ5ucv3jvxyjY0xJMcmNQtGH8zcI0tb/LfODl34m6zeufWY3+/ozCubinTPhLCLoc0oIc
YsqrM35XhKkSRLb3w7PrTap89Yi3r94hlASlr1WMzfFS6NxjpqcN8EMCdvz6TtDPEv3irjQHAwqt
gWJif9FjGp4zAmXBAia93Uv2NqmmbtnnHH/EreUxCC6M7fDTbwoTvO5fgBAUJvhcLLzb3aaI/ItL
XKX5rXhX+vvCVFWAa4Rl80WTpUC7F6qnpadmEGhV7crAWupY0nosnxtJBveK7hhWt2GZQ+UdCwc0
Nweq+TIZRPR+ScNVX2k6wE7HQ4v/lQT05IMFuYqA99rB+t8N/t12w5zWIEiOpm3j05y2MrmbAm9Y
7h1slOzBGYY++7vCEIiFr5sD/ldKpLoCUICqqz4G+sKKz6jzhfpR9H3vJ7s8YZH8FGkti/GotVgH
7NCe6Yz2alOWw/5S+PnYFSh/WoXOsbWy9JLXPCusZ/exV9bN42AtsY+MOYGDPae092ZRwZRN12ZH
FcdFellaWrfUYW5IMe8Udy8g7s60wUl71bruGeQaNOyIVajohkLZWeLPbhLZ17KmUXEfDxzyd1PI
ibo5l1PLIz4hCfXXou5nhxbfek4+Nn6L1oy8ztLXoPBwHw5JF9RoE64bDNGdiEZC3rsOVGD46MCY
hguuPZp6Yo0T/HDtCKaRLrTJ77pBxNVxxsAc3gCwo/qlabvBv4cqY3ooVvyiT5kjVP7CZ7I+k2gL
8iPlMdwqCpy+13CJwnyfV5rgZSuV/6qdrufU7JWYePABcXppEHztKQkjzdIQzvGlmp0BcKWzQM/a
b4bqR2T5wTkv1q4XX/E80uzcK3pfQOORzW6yRLO6dT7dTo+i10t5cWGU1ieb0xbUHbwwMukxL/3Z
XnKZU8W+m+Z4ap4h44qGx9zbHO5pWddkF6C38i9Ay33Aku104aLPdRSQqqfUoMI+QnnBrGTVDr38
zIysvldshZLr8rGvwZf4x2Ak9UIAE6IZLnZsYv0Yxo2VgFBV10X7qZf5+jDVybw6KM4uTmsiN+UK
+xoqNVp8VLia0VLnlJG3f5uVNCm54imJHrumwkWqc1g9nqoWKmqJPU7WxPrfCJB00U44Bm4fz25+
tvU2ds70zvoYteDpuz6KrKFUZHafXMzQ9RiTP+FE1flPdaf95epWEUnzeRQ5zpc/4Tt6Tuz+EhSw
QBzkfq12C0pcccyrNv+bSIkIbcIh/Sh46WiIlN2rQ2XaL4/TGKtO4ULXRqNuj3U3sUkuJdvtvusX
DLiiHbKzb0TgHWkYQNujAiHXt2SkgfzkmYBLnscsjlMQlcUbBhCYdBj7VpJsm8ofxVKP4DEWUWWX
jR2XJ2aJYeixI4r/uLOPD30SUY6wzB5Sb1Q28Wdag5Hu42wGKV3XOaA7KEub1zaMIRPjedPjZGWR
zFrZVR5bbJIdKbIRPygLhcoiX08asJhw531vCdd9qTvnV+vQyHO0gXF+qXkd8zsPv2WlQT0nyUEK
jUL4yXEZ8FjS8bBsV2ob1y75+AWLJIjzDUTAT0l2Bb2eH5RKkfqlKsWbLqnTuJcSZeptWxfvl75h
C0xdkE7aszpzlWXKJZJzA4m1OAwDb5fg+3/glFc3sxACPurRNh36elNe16gT/G56Kg/wW+Etyl3k
q2xsWPrqLNyV05he88Gst1lDPe4s0E8M9snkBYKWs9ubX5J+MJfxCNYd5sc+HCImD460Lx2x4LL+
bAt2wfJsiePHDZl2D11LU3LSxdcwXFXecMqs8+TFXUSbD/txgXA/rVxWyhkXdliGM6KHdk+qC3v7
lbQy9e967NnplMWzjTn+jFN+N8QVcTiNWo1hWdV/w2zwgQzImD0k2Rx9MejN+c3RjM9kYg8pD0tL
QhKnfTs351ZwdEqSmavJstI4xwPWO905kDDid6XvqPyjmdsYl02Ra+btHzN7JRvMM5GZRV0zy9EW
7A1aYhe4Rf8TtZGjdbBy1mUmvUelXMMe4x24rbCrWDoszG01JhXVK+AKMbXJbd203Fer6ylGf2b1
LO5CqEBi2xrSKPvJGI8xe0zk5tEedW9iLCjlIUKTHQGfzjS1NQHhJ+7OZonsxfcJ9vovaEzj+rlG
ozQQNsyXkQeyMBXAih07fQqjVnlo0aMhUhvZ3OteJ01Eo1wE5zSLyXFrwIn0YTJplJ9Y/2HP2sUF
moCW5T4X2hS3D7yP4xJBAjv/AIQKCTIHAGa7qKERb0cqWo73OWTnJzR51t/MONv5FJeqsm+W2/FD
XaRrv4/oOWKvlT12hBZTS5vbLMjWVYmrhnMkB6f/kQYtHwGcbeADIft+2N9l/kheYhqqlUM0bzGY
kHaa+dvOICT3SUudzzHjeazfVckZ7ZjnCe7iGjjBT0IdfHDRWpdwddKD8qviwTVfw1zIh57Wqelc
O7bPz8OIWv/E0tO7836lOY8cLXBDBXUcxPLkcXQFk+co+2cZErrd+NWW6TcjDR0PPDimwZTNjDgH
1PANXz3gxj9HodvCAizFsE84hH+t3UR1hgqi2rvk7aLXD7cwy7qfBkeGpGMyJ4nZnwLDGPC0me5I
5Szu3QqN+RkMXZ7t+xid4lKSHVZntTI0yE/H8SdaKDePrmJeB2nVoilPqzDTfKYbryG4M8VvXe1h
9o0obMWp9fBvD4Ri2h/Yr8G/VQGa7ns5reQS22kLdQqMkSWRy1dlLT0w6IAwcNkmzEU6qNVBrGlQ
E03NVf4LlU+8yDmLhodNpqIlcDYdvDkVv+uVrKZ/JuLr/CV1511bSs7tI5USZL97A0DaixUhEooI
tbPQYNeFP1bmFODZ3/VFCoEdlqmtb8QQTc25qSToFUd1xKY6zpyYIKk5n45dj5iCwitpwOK+vZX3
sAg+osISo0SX5MuJiZfbK++2CL8SA02xixIfiA0Bii2N1rz4Z8+9iMgG2mO6W4eak207V/xH9tti
ojjBNDeCyebTc8LlrXak9104ofgvCpHj/joyj6drwS2eGCDpcW1/J7bkOGIGXaznrY4lPxAvjOFu
S48L3NLB8Fw0lWUYkeC65zlD+kOGo89tdaqnnCKH5TC7SvtnQe8YtAsDhMBRQzdI0JO3MWwB3UvX
sQpSl7pIIX8Qxo68A7aj/PboAYxPGUaC2OrmWAgLzvzvyJfTJSzW/O9CH9ZLRBnRI0Wnyz+n4FzE
FD/0yf205eF2WRpQSiAGndAgRhHMo1rD9dVrW+evnznMvpxNGL+kkI8fcqSSbYd7nh67VIr/Mrzn
dcdPvXmnYeU/rJja3EDYBTn25sWlEVlPE0KbHl3tszE2a9q/xCLxnzpCKtSQUW1DMrrEA86bQVQH
Ocr4eVNwwVpE4Lq8Mrjo8Qw/6acIPE4NVUhZVFp+St7v4ZpTOXntBxqBoC4KdTNScsfVfaiumhrJ
B13U7utIymo5tum6HWUI8eb7ukqodPBW55FaFPvT9oxqgClZOhcUM5MzT1OZfTCRophJxOTIdGXm
km+v0/AjaCh/oDEzdX/6rRkFvYdmGXd090L8whCGh7Yd23w3eJiLTdckTzm/45jMNYQ1f67g4QuZ
P37Hzz9/B12vPzPAUqz8NZw5lHTKpfRm7miJvJi8iIIDp0LT3Sdjyo8n6fpRJ1mN1tmOCmiJNez2
m4mx7BFr9SufJqmXJnb8D6qFpkMaVEAafSa1+GPMZtmvZeWdKE4swHyiLebo00HwSn0Dd5AdHo/v
3FuvjE8umj2dMyufzqcgqczMh7SpFHxtWN6Agsj106olhicuVrk+D4vWBfo7t5AbwZE5ZDk2zas7
UBS172l6fbDoART+RYxVodnQZ5hx7UAJoOJv634puqo5Bbbt6udioA/1ri6GdEQbYUu5chvlFDbg
FtN3F8YsZSFKiL/P6gkJcjfEUtKdFfZO4k1nOwXY3LtUVs3/IT8sNbUL8Ga9X87ISeAY6sgOlwVP
l6jKJCp5gkUO38Cyw+xk84RxdmgxacsFsAel/OzIA83TuVJtxw1LCv/fyASEl1DKxByg1VR2N1mV
Dq9OkRZXaUN8M9xn+1vwpsW7Fnj3ZVWieOzoR/7Df66XQ+dtkFoLTcB3OFEtsSP+q8tnEME8ecf0
IqzLH+mUL5Yuj+gMdMp0Ma4mBbhh4cuaXEsJFpCUfX9OBuqHDlTZOL9txIF+79XKfocJ1/8Vg2qp
0yc3q8hWT6QXIF25I/A550S/7TBHZPYVoASLAkwc+D1HVqkBvxEPB4hLGj1MepgUIxDhLGuQo4Bp
7PUVWTqAZgOECA/jkHjRh6pDHB9wlQ9J3+8pJa6ZHolcE9A2CWmEM6WMQP9lwlbJcSl+johGJFxT
K8zZ2rPiwoTaejzHmiam7TDBt6SRbW9CtwAPlNU4rxwPk+iugnX0r1KlXINr0+fmrhojEpZpkrAT
7HQuJKU+Y0lP654vbfmiIy++0May0PzGm0b2fHBpoTJEBghymDJ77BBVUFF7Jb2HHD+x27kDSAiG
E6E1iMwQY6CNGqQhh1z/souWCr08gQ97n1EJzmpIaxc2lyzfMZHp8B7RELTvu6RtPgHy+QrjKg4/
M9EXv6sVF84aVaqzZkg1PWMyqN7aMS/fTdDb8b+0Wvz2F+gWl6eOMF2/Y1fZYjiMuhzOKxFt86TQ
Lc1DVZTjQ4cJdyQYVUVn20YblDCIRrzSpyNfUK9LzKCqINAOfjCFx5FfYvZ6GpMfVq3q2iKH4WPQ
P3TCjfLVRac2xL4UFJ++NX6SqhM57LY4B6aChxrSYc13wbj0zz0AHIs3Hw77PU/YOZwtMfe6wWfH
yRaYMWPmdr+2yXgXBRKFw0/Tjr8HpUSmGLti+W9eiadfW5hnbK51kmfE2uZZ9bmtHzaBfN6rnJz1
npBwqJ4KNTIeKUK6GE7J1Hif0luKcyF84z0AASn0/KriVMusvF6fIFIY9OGFyL//wTNwkiWUIp+5
xpZbsIJi3DvVKIvWzLzGyX3O3GU8S99FCzB+pfMjylTt3M9w4PceYvHz0tdh/ae3tY0P0g3T+svJ
LBETNerwqinkrM/1NNT1OSTimD9Qwob1QjuQ+W6pvLyCH8GkGHoc/X3jGK89Lb0H86OAEDWtmiTK
jqsYm8e034DGLO/b7jmwGsud8F5MtM+o7D0N0d+JJICEHRegv+DKwhz8U62QgK0kPXZYa7N7QtlW
OXi+7mAL11mfkXopntillA1/QnsW0zkmqbPlQqO6v1Rh2rQU+fmyk38E5yRqPKvOeyceELzDPXBg
4vaV+rfQoU5rL/qE8G3ckMK7n/qxn05FvsKwmah3i2uTBw6mnF/A/Kc87RNJmSVwiFyl3HTmXnjl
TVoG/Z7KpigkndLbkarzTHHJw6z8g1iLUDRSLw9FVHQs/o4fix/1GoMvThzIn6wON491DNwP4Q5E
NJIpyYEqiiR9DGKUkd+jwag9Y3tzwhw1AMGdoVXgnioYrKhI1t14Mf6qKCoM3YLE1jJz8maKI1MX
KL4U1BoETYyb3TFmN6RttWPkEqBAn9UnWLq23NPHQK3F7GbDr4ZIvHqii0wOT8BwtMwG5BdOkpJy
ZOB2ro+W5CjxwraM7mOpczYS6i7JNGkuJNu4EvGy6Cjx7lPLQPMrtYdbCoY7nCRnNsgNeq5o0pFL
lsMGDxEJ597Yv5RVB+/06hKq0GlADjtjif6ZhwHLd9k0a33QY8KWR0IO/hX+MJ0OS0EWhSGPXPvs
1JbDtcip89vrokEySUSY4200rupODvYKX3Q1l9fUX6HcKgm91g86io5LUtPYmQwtpkjis6NQG1Vx
MhIm1d8RKUomqkK+P7solSCeJLf2xPmJebQ952Y6iL3xTMe0eKZSdRuUTOUIxc4zUeNdmIAZ8PH0
oOg1NWUvDZEJ0IaRgoadVNvfNedehG+80HC14xbu0FiL7vmKrOISpWjD8shODxUjmOPww9MF9qpu
EvVn2yLdXRBM8pkOHPlApJdkV1RTPgN6uLGewJ9g1cWZQliIZY49gX/spctZXro1nAEbUWlO7jxM
2dF1k7QCqyqz7lSlbfpkue6/pE1i3/No5UwZTGNzs6JTj7nH6gDyl1J74Iut1gLxsxB7QO78Jiba
8U40VYpfKp0kjYmtk75VDeQIZ2LBH7SAGcnHcMWzXbBUjwC7SXlh/dTNTYpVfaS68r+CDjyMZsBl
k764n13aAvdm75ZzROyjS/lArCUQQ+36NNwSzynQl0xN9GMEcD4mHm4PdJCNSS0HRA84tvkkyliF
HvnSyq+8F1vqueUUzWs+iUeWDJJjjShAZULDt0CFO3Eq8lZbhiqrmeWaEo+EJ9rqXSzdlTMi45z9
WKYoJIvas0Ds87kBG+bAy0kJ37XHaa3zYq8JRF2NX7IOhukIt1CR/vorKRCKj2Phs0SP4Rq/5WbI
Xqt5Ln/EVZ76u7yLNsN/jfKf47pVMoih49eqTtW/3YlWBH5v/Kl0RITA7eSDwtz5TlameR82Hafb
m4h+3F3YYqG2AD5vHM5lc8xrjy+DG2j2koxZDN3V9Ea8LU3i5Bdaa6DRRrnhPKl0gkvu5jQFYL+X
f7xhWil+wdH5dvsYoKOvVP5miLF/V8wtaS8KwhotGe2nP+iwAEIwEolpJ6MRmjKtMOxzT/B3ynvF
CE0ZhYDHDvNAD0S2eMv7ZSxJA+U+eEWabA+9Ctke9LqwylVUkbNBt2FYneXSZ6+m26qlKWRgSaRu
CUkZ4necJdaB4ohUkNiiQg20cAv8JZ3p52OAXO0fZYrbedgGwX1xuGBtx4Mg4WtYll+sAAGFYuSn
aVNIoIo9x+zR1nlOWvifbydeuAXkjoUtI0SSQ/Et5r+06+qUKqtAXGgNRr9LsIMZ6BAOujkujVn+
a/sY7i+nCBMS3RXpnqZ/jOohbrv7vFNc61TpDF+0yPKA69Ch9i3MNuYcTpuIGHcWIhBwiH/EKpmR
QFNv82Pskar4OdEUD9gh+Bjt0LkfiQ6K34IgtdlZLy88Bv1YeZeShl3PiqeNrKvT+F/+rMGM3Crg
JqVpiq3Ps2/BFAGEaSlhxNiU3Vkz99FuLIYgO2U9UNux9+pY7zBqp/IRpB3ysVuBti6CQmJ7V7c9
TexpX1lSwat0l2sgXLI6cDIoG/zlgg7ik+KlfpABD2s+8XdxB8PyOMQTujeJqPZKkSZcoBnket/C
HMjTkpc2+WiGheoptW4Cnhe6HaJkP4X2OlvWB+6J/IwcotVVFXj8h9Zwg0GvcBrKONJtQF3EAJyr
mymOfMOysh608JYgg4rRBw8mGn1GKjeclBbOjMU9dEa38HoWubkYrgYhTAhgjX4Qc67rz5xvIX8K
MNC6l0ZqFEfqUpXYpynHNW4qYSPbexnG0TSiQlK5eQ0CilzvWGfq7JnXYO5Y3Tkb7mk36uKnoCjB
EuA3e/eS6LnJuz3lfJKqnsTybc5eaymLwKv+y7g0yZAuom85sm8z8j+grCTL7EUNXj26h9GthnW4
BPSFRqw12dYskiTRxFWwYy7EzTAMZUEyjK0+KB9LfjxWIEJd+8CgJp282oWH9Wn0eoqM8yxGvQXt
ZPO/DgVuyC2lsl3eW9Rk50g1EtcbziK6O48eDXiGJmJr6/ROB7yCAWIGgDO1nWNL3pWEIZb5HYcl
6Ka9kER7yRcVmKjdJbUg4z8roLuU/EjnigulO20HeRJ7q/njri7XfsEyqX+2osY6PpYlvTWg8WnZ
iVtYDQRI5Qpzta/CaqS0P58pwjlxfRIOIOLYEgIc+eTIc8ZAVIA6NCHxrAZQyBwepomvn+6imOsH
oMaEvzZyfiBaknqV+yB6kSP7d3OdRQwXKObkt1bbPw/C16omksGQ8QKQRzdV+O06dMgw1IEJP4dJ
5qj3uZ54jmmPEv5j20w0+aZ6dLydKBCNQRsljZP3yaxD9RCBmlMlb4YguCutDCLvXAxlEX7TsBVv
lCUUG9lgfwFQI6HY1Neu5gvY6AwjEr4kskbXKQ+b5rGvtpu5akbuuIt2a+r7vCiT0yetsVP1bDGl
9b8UeQQtZJn1+hS09AhflkZAVOO3CfVIVp51xK2pwnpJBxrfnqmjqmBX3a4OHnvqyp3rBDNA9XAd
VMGbDFpveU5FgErm0myjoaTbodkFkGftJaHVCSWYlPh8SqfCz95Nlcr6W7nNEmRH3XocUmkVBPUA
aIofRGaoG5hcKqQiLgXdnod1aa5zVOIpLk40ZQfrMeCPCoeg+TPymu5BV+z0k72TyqM4U0NFL8PM
TXVHRyFJpJxS5+Q61ghpSN/KX/7AiLvZeEC5aV26qDZSe1iNrM5d4SEbEYO3r6MPpr/PfVd/oL1z
wGCMFqmQRArwY9oUSrTkQaoDlo5j/hABDqd3lAwfyQR2CXtIJ+HCON+QL939PchKjr/6yTd0GzMk
dKjOYvXWgbIs4asnXDCPY6VgGMZnVdSN/oE84hCr/x9HZ7YcJxIF0S8iotiK4rV3qdXabct+ISxb
hmKHoti+fg7zOuHxom6oW3kzT+YUvjhHiRGDQIJVqWzuvTkcVsLOKCpo2Jac932LWFycpojkTQYn
bToEOZi9j3JWQ3IZAUVyDa0Ud1lQYH3XYSVNocyTxk25h+MDZzmH6psxUywMiQSjGFjqorFXxa1+
SXjADWgdprIYGg5ksZbAy76Z8A2Mh26xvndO5hH1adFeOv1YSOQC90t1l/4hyJWn98RAyU9t5R94
m5uMWQQEPDkUWAzpjS3P5i3ksjwcGuAmFScpTVDjjsiWP99BZgyd716tsa5r7vH+sFeUuq+sAwyL
hswKzioslz3DCG4J4J2e6mNgZZG7vBgC3yz6nIbDyaN4rfkSuWPDe15q3ROtINRd6A3I0RfbAA/8
lYRc5dYiYJEsiiJ9BQPQ1l+6LrEiLiwgxQu3XYyUAeVJ+QmvwBjcL2zegRHDhUW6WEeuEbwU1RkU
2FCk3MsWFfLWbuRdxfNLIjrw3U9dCSEe09E6u0jH1fCxAEegtoogQ+7zlQR0/oVpziT3zFRL8+g1
Ew6d09JjGOGL2/ATfYX05YVP3FOyUwN8cbwgGvCJ73H4su23btqoF8NPW0U7n6F0YOPqY0oI5jWd
oQuOGpWki7nT7mjxiKJrW8SzPbSlkEt9RD4elkNF3NO/Q3GZ22dtq7UyD9QkSPuip2qMyz3LaaAZ
u7lN2XoIFh5QX1eiENmbRQlq/1YmwdIGOUIk/TP9DBuJDzMl3FJHsbEi18OxC4kNmSLVQCQB+mjW
8ZTBmY24vPIu8QBjLhebt0SyhQyH5wD0oLgaLv89cW3Vd7eGMP2nHUC+3KVcVfpPs/a++tF4NF0e
FKBbc11GzJkvrnVUDS0jWN/Jm/vucVLd4t5XGZyAD89tk/kps9BGTj1pAmHwJXm8TJdmGfqLhQfk
QtQYCGckiTXFTS3MDlf6P0m2dNa0+tfktE7xQ6rFcf5NemUaZt/Iq8ADPhTuZJ8HasCQyd72uIZ4
3bdCki2gkpviC9QSfIR8FUevo53zrfPWcX2EWa0rLA+1in2sQQS+ygtoKH43QErmVwfLmz1NmaO3
mojrJvcPUQbmiLhNr8guQ7W+BenS2dM0hOEbUzX8NuHxN9wrHg0PTjRKzN5L8Z8fJig3+kXWSGof
DIrlBsry2+4kEHh8cJsZ9yeYKO1yhtmEt40LdoDBfuT+PO/i3Mf0VBR9zJ1HmM5BAJkbstIw+PyQ
hz9f3iqRV85T4IyNeghchDFe/1QT5DvGudp+w5JVIE5vqFecBzg0yA8t0YvOk2i6kkfwbsSy4HwA
VfGIoKAj8Z5KqRPDQiZFaoN3HDDRcF5cBfQ2WFbyMmLUXfxEpw8RIhSVaHrPWXPJ7RHy5Q6Mf7Lp
9vHyGcTpyJ23iXg1F5Be++M0egBHAvZGMZcCxN1TT6B4JWC+nQzgmiPnBOwuCdnj675c3iT/G6kp
3hzrveNZ8gWGBnDnd+p4BZvciRXvZcWDiaZCJt8ekmbR6qdMWbCdXGgu4WlOWJIdlIz7bf0Tt/pq
YJpEn01A5ROLKlS/5Z5IX4DnboJO7hzJBLsHpw2H7tQassyAd0CO31VdgnoWAGKyuwmf3I8u7po/
Ud/H+ihxLdec3b5ufycTnS0LZkGc9XyNSEPOAeKknkr8MwMQqANXrMoDZggK+IwMM7dnmP680agx
c/wHvq+8hNMaN+JNji3LsIS4urhvInZsdnaS4dSNrpqJwabaefRUhZvIDnU8nMklwY0OTNSZF6Vx
Hl2tHdyMgSF2P7kVFO6XcovG/TERci080KgAO6sF586xqgqEJEH5U/egpwmwWeIzzdxklaOZcbjP
gnCODw8PkrWL57JZ8ujQSb8b7rEPN38o78I95vGKXPCWebxs2rXIiAJ5IgwhjsEj383jqoPHEADd
eofzX+kbi5eiOyhsChh25Uq8gLS40BcXYlh55sJB/JIb8uw6P1hbDOUvAWJS3k0KyR1HOXrqt9Zx
8X6ns+nnJ6AC4Ztp60keEdbm6j2B9cvOoGo5Qsw4MjfKII1xQJSNIT5DwgP815p5IbmdKK2bO4Sk
crmXDL3THe/ZvHvm3sGFPR0w5yVEtKI3UXZcwXFTgZlI0EYP1O+xilFFuvi/bThU9UXVc84lNtpg
vItg3lFcpgX7QDVxMTUxeasDi+/Su8BlLrIbQffEvFjikl19RHzjFF3Kll2FXdku8lk6LPYrvKfy
wpK1BJrveBXq1aL4nrMDbKjUqfHwwcLXk61PnOxkdwgaNDF/Gumfs634L18SNEt0WaziQU1kDBSY
zTM3OU5XMk9BRSHPxVM+eIWui9bgz2BdHP9p28P0apZ4oGOtW/nKRBSy3zA3LeJlAEz+C4uiMUfT
L0wgXlLh69ktvp3cQ4ntSeF0WWesrM2aPzXuyA1t8SfyupblXMXToNxPDMGb366BS8lAXUm33RvH
T54EFAwWpDB9+7NaJn9+ZIkgxcVic7EHmgWc8hbUnSjPeNHFE3ujNLxmecuoq7lQ/p3mzavK29q3
H8VqcvUE2RWZHTWHPLzAGlUz2RsOncraXH/qpLMPk2wIl/S5WaNr4W4GOpgqjIBSVbDzCrfZ6l2a
AT0cE4pOoKRt+TnlT8glOkq5KDb/X6+DjD33fnKC4N1KyS+BN2q+pVReOW9d6HHqkQ2XiMKYy9qH
2R3m9l6PfVEgisFQcljTltv5o2c0cUgupQ/1C8XOGHEUuFR4m+cqVntm32TAWzmZ3z6uloiLWM4h
W/ql9xFz+BO/pmjqB8M9pB6bjFAPVdqSX4rEFMNAGggR2ZyqjB3vMqqGfTzswzMTDyko5ilfHr0x
gO3s15LLbs+IZG8+ZH33IW2wN8HzSabxl0fQYXtEZjO8U85Tirdcku/4UbRDNNCmyOqahp7EYVWA
kBgXT4QONpz0nJa3FZj6eWvEk9eYgmr1NPrsYd7qVoY+0zs1dTseW744yHIorzAp4fdglfWSq2Hi
Xe8bmcsvYjMQN2Uf5uqKVzT7SsjwZSeKC11BBU/Nt6TLexHcEXx1w5elAiT2o+CvPT6W4+w193Pi
rd0PQVBNUVYEE3avAeKGB51L9oRmoHmNBbhPpfF5S1rogxEEKsFUIa4hbOG8emM5o3joQnr7Hj0G
/fBsrIcfyMMZjr8L4Q4zvgSxUFVlrL6LbnW68diYRNZPdGH17t/Rn+r1Ng5Z6ANQai0lTFz6hi93
nYHaWZy8/iNqac2tupiCCvd1H83QG2xnGfqbsJuXJ6OXLU0BuZ/unVl01SOgfBSkJWpg0PPeDJdf
wRwg2yuYouWpi0lZ72Q9RuLCDdffQP6hxlc1BJDAI50G/9j0yeA1EbAggZoCJeMC5MKd/cDKIkhU
iDmcL2kkp/eqJj0I1NHzDINhpU8+s0hxJta6SU7Iq79Ze4XDU8HNlZrUgdHjAHfU887dslmkeeGi
bSv6Nf4HZBNlUIHXf6QOBgRKTslDi6s29Tje1VgH7XM1OmF5pboKKUe4aYfGpKUXxrdtWk1vvEyI
0aY9zKiLzkH5X5pqLIDItgkMTRiJgz1MLTbVA+ijuXnE6LiWmIfXOHjT3jiVd+RFMZmi9/uGJigh
XEk0c8zy6E9Ba31wz1HI4gbfgfwSqp2+NMz88rGlCSA4UgGRv0ksl9k7KnhTnNIySLInRW9GwxzM
zBR8N5LOlLeC/c2ndV3fFKwZK9c5JtzYIR3UItVPrux5X2gjNth/LmR8E2z6+bT4w4aXCV/U/CkN
QhZPR1Jmw2uTMLHtFSUz7klRCNK+chEiaIurRw8KF7LvQnrwESb+jT4bK5Rld13fW2hQMxu6OFev
C5I+AHKf921hcBelPUXLeocFkAUQi3GITV7sZmA5Im5Pr0QHs+ZCCoZ86zCHY/tzQe1UGKOIfK0H
M+WDuAppIKtjT0FkgOK5vcrdbSDWUTbaA5/CwhYB+2v0Wjnudqpa3x/vSYryqpj8Isgufg6l9k0s
rQTJ2sBkhMkMSO2vmBgl2BisQPMC4uflcUqryX2LF4kAGGCJCp/8KuDdNeERjk55OaPBCr9DWCoT
qwRxyGJBzzReEt6zLSH2EOBHCIgo9DZ96qXklQyVa4nOaO6VyyEZmio7TjJlfu+CCFFm8Mk2H4AQ
CXGopNmOcwUjszu4C+0sO/bgsPV2WTsSd+GQztcn2LjB7OytSx3BYyWxzrRnfu8lfMCAvKyvmxzJ
96qKIP3bsYX3jeCkKDIkVcDZI4t0ni4Ly0/z0Dth5b544SJzuAFpxGpJNgJ4PV16w7MF8lI+eKMq
2LmRwpfnelOTyJWZPJrv+bOi+F7FRdLdD6RRXn14+s7Z10VyQpmFGRjw04u/xOK29UGgrk14Wkb5
QOEIsRMjtolsrhwUSqp652s5+2N3b7OGlwn78/yGjrCh0bzOoumDjy7kUWJB2fzyHS5zHJToFE27
4XlpBcWBR+8hC49Ga/jk0+Ca/JkhkqSrrsYp56Ql3xWcdBvY6gDnIMM4JNt2+GVVHLTusdO2Pi5j
wmyL9RI+OGT4tCkORVbN6Y+m9wbnJQeC51+ItqHkiokk/0Fj1iVzWQCOZVnnc3x7Ni/Hu2luLXZC
DbLglyUI3/Hns7RH9FxXP/ZPBWAtDMS8+ogzLjE1S8dptTNZMScuxJudotj+ouxWPltF2v+NOTLI
HiNcwbN7qSv2wU/MNdZ89B266aVQWAoxwTEa7WfCU153KPt8oyWIaclvKxeNBcYFd4FLNipum5M/
QpY2dFJRDpmXZH4DQpdIIBLEeVrBpv+ES2qasxV84880JXMOcKrgx8GT1oc3XVbEuKhgDq/d0kwL
9S5pyXpVW4JgWDPjVV2TgDTYeeKfre/YPJKXndSEOsBCPPN/8tSGyQuLqIBkO+E589Y1MbBh7Qbs
z51i9kPuqa1aHsWa+Pot3V7eRwALqrglARTJ+436jGtCRcC9ITbn4dkbwKYB/F9V8Ewjpfcr1knT
vjcDdI2TtV4UPyczEdUdt/xs4DNnoXhKK3ACL70lKE2RbIFQq4rR/c0SGdcogSVccBOwifJOzcbX
N0ysRJmLIJjk+zgnU/BUerhd3X501nPczRzhojP2WruzLg+otsjOc5AzohPIrAag2/5IYUXkAT32
6bjFcE4Zo8J64TWwUyis+r+ZZe5RkMYxp7QO9gV71aIzaCkto5DE+j8T4fQ9/NoHxl/6tnb40rjL
dfzk+33KJwVsZyBsAsoXE5IHcikEJUckP/H+jK7TBM+8LqDIClCk+thFJuyOOCaMd4Sv1/ZXlUuC
oMxlHLx05dEftTOAVyj/zTpaAMy8MZuLJixp2phyPgaWk1ZRq1R15cnrwkT/qXpUtikCfHIveVE/
QdDh62O3xqH3MKSZFIA2m8PpTtCQwDThIuZ8SOS86YuWGDZFfY+L6tgLyzeBocFJLa2UhhVYEGZa
v2LOkPo72l7DF2uywKdyPFXZh2ghbYBXZKCLDG7gLT2ysE+0EITeak7dEE3HgzdM6jJsX2gR5kXF
QdBwhPZEVun6RmGBI36UOEwbfZ4QxjA/rHPUNzfXujZ+7GjASG4g/4CdadKxmGKisRfHCBJ+BR28
yOUzqJglPLPJhpFfgc9g9x82AmpT3kWAyZDU/7/3OB75a9V4DHTwc32BwO1Mtqq+B9RBh/6PrnDA
U7c+W0nPrVDRjkmBsR3kU6Q4CBesch4dG25n3yo88/odjCQGcV5w/voEPYH1ym5Lw+PbZansHcZA
zhDPsKH88C0PMMNPET3RuJC7Z5YYkAgmt+UOExLYIc7nMFi9w9fB1er1YxXcxBRO1CWFbdm6O1QH
nqyWkLQ5WrpggR50TGUX5N74QTB7Tj9w6vDqRt8hnA8JxX9SJIPWDnNgOCK4YymGhsUrC8jVUPnj
8sn7JBJvtYdYloohISvZlALmxSoc5veRuHj0w2TbKjyjzuS7DMiJH9Ypc1hrRRWTAxo5PoHQC/rh
vm38mcZpz1n5XqYdBpIDDhzfe4rc0AvHHbxmGia50vX9pQjgEzyscWnAmoGVPM5BjxCGty6iqw+u
AG72dRF1eAQWgCg7s1ZOMRpsz/8lHY1w7qxw9QMSDWKT7le3e1B5Nfzh9CrdZ5/FDPW6pfbL/yPX
IRxrr6ADjnueS4KZNWJsieeD2GPtmIPtCI8eos/yCb9H5lfD1M6QpTYp1ESem/xlM4C4Bkkc2aOn
rFJn2UAQeu7kC3hVmJ4XIQM+bJ6dkq9NMgblfYR1wN1zQyJSx8U17S9RlEu0bDIeadpdgsz4/fC8
0c/CW6K2uB3c1qb+klhGxNVxpu7SAH7L/qVL5Vnw2mQv2i3t4Y6/BgrTadvGmWzvkJMGuPZqDlOI
IaNbytc0B+2td0o5A7NpNm+qslyQ9mnukSbZGfjXm824CvixV/3MX+wm175J2xOBU5SFrg15Z+lM
qW+kUQJVH+NZogrWHmPiJx4Xz/vmBxG3h3W0hYOqGvQ40wDoRhWlAElGVw8FVKn8Xibsssc9BVEI
3F1SBdPTiN20uptp3XW+u7bEbtPYlZwQFaCxeiEDxEJEyLH6ku120tULau9RjohO56GBUcbmrfaL
F2zHfNNZ4ZNlH6kZWD9p9KR8ZZnz6YM6yaR4KJuJxymYsiR6j+NQ+++mrMF2AKJw33FpOPFH17TD
e0FYlaWuU7HKiyufTdmw5s0lFS2SqZqDor6n+RVfFfclTNGoUuzXUJdm96Dp4R5445Qht+OmW0kn
MGfQxfiOWa2vmx0KJms4tqiENc7NOPb2GUpSxJ9RdIH3M8xpHtsN9HuiWmDZbx7pDipJo3uK1Ako
NHCf9DsLcqs4QxIl2+tQcQ1g9+xtdbvssti/WqYT6LAO1pSEtXq7b+I1xSvFXrm5L4Zm9HHhLKDt
jpVs4/iZbw9zvonGzjtHaDbTSXJCgPyMO4sHgJZbQWn95DWfBlsAlipJ8P29ySvakOkHxzNDBy4S
7+JY8YSXdx1ddDa2PUcZcrzvak9w3naug19Vcqlk7xsXuHUqFqhrdhIQomNWH7msvzV5ln9kBoWN
HKUDypJpfADO/Uk+3i1+LS1bux+xmiDLHuqSgmAPCCVlP4TdaZKbTsjd/nxV2sTtHW9H/PH38+Sa
b4Dxloqer8BZ6T7omtAvm32KOIQhBLf3KqjxTidYQJktXIh3EOpbAOJx0KQkN+eMux0QJA7BhJXP
8pISLVp/VmFBwE2w7l6ZClB2yD5l4f+cRwuD9CfvyJLJA1LFKh5rBCbc9EwnJTcxuGjYh6hY4tFB
2Mn9D77GY/qVsvZs98VEiucHQqW73MF2XWm1TGqT4areogu8KPvpN3ML8BO6bLx8pgawZpb7ivkn
JMcWCRbAlo8CmndUvdbx+JWQoKh31ALp6Z8Lz6Y+DuFEc/IOZ87GwGUK3pglPXsFgL1rus9lUH3Z
tMaIlqOJRpcap/Rf3J7k7VPoT88hM7v37HjkUJ+29eS4c9wNsiAwhD/6ugkrfA6e1t95PKscaFro
YWfFWLxM6YWygwZb0lgbarAQoNFcE/LqdJrNzjXCcM2DPgfei+bE5VHsmUSPYw/T88qPd7Z/U9Jz
zX0Q8BiA8/O4PdBiiPqyJJuUxCmY+cBc2OOKwPCpZshg035MrDfcWLF27SUDYUcHsdch/ZKBSOR9
wsuBtbeBsE00lxJukr2LWs80uLDe11bTadcTTDUPdqubZ4ceBuqBzQ0hKV3ThLEbwzHvX/FNYoaL
der9Ej7GIv5zbSWtbJuIuZrVBc1MCPrqDCnWuTTL+ZPceLRsmMqApUWoaqBanHGbfEHeNgI1WYTT
E2seRqiqr8pyzxW6UIc0JVMD4HgY2r+eQ1riTjs6Bo1cKSgxWP1Ydt0VRMBAA9qm8T6l36OknDtC
gF/oiLG6n6Y0/1jFALCUdGIAiznF2YDVNNTevUyDNP9qWDa7ck/WKSYKw2E12gG6f++mJ5q2CD3R
pcfbQNUUndwQZuN/Zvsjk9OSUAzznBiAzM/OGElD6xdeqZHMLv6X6S+LbadQ39oAcfTOr6oo/hZg
gkHZZHu28oEjOxvF6FvVo/iHIU6oK4Yjb6hB1axYvLC1wcF6k22PkHuIE+6s9/Sr+QseL27+MyAx
9vnZv6IIK509cYHFArE3AUXJPB1Tk+hvM5wpxe2cH6HHDr5N1+QxVQ0B8DfrBOW8cFh3c9o98VXY
3mQunx+Dao7ut10041bFXMnrBAwv1zP7kY2kcW/lsLRlfNRjsr0eIt3TdNvNYM7oCmvtfBG1CUda
hQJ/Hi4tnUTSOaTkjSrgy3nXrc/MWr7zW4Z9XXLugFwq0Tgwv2O9aSN3BjxJS099XovG51s8cR/I
frM9AVG6WzJvEj+SAbIOnM/G4kgqxn55y+EINw867AiuSRVtl9TKsKkPubwk2wxaF8L5DHlCKNsh
IIvfCqj2m+wpmGeLZP3hyIXTnPkA1M9ocKvut1QzvyOLzS/Vb4VDgqQSAKfa805Tik8dy6lAxVhK
N3yksbbhBjoMuHMpTYzaG8dmBN0CmvVrWG4WXeLxrK30Vqcnwk6dUYj8B5N3+QdALExzXTLiSEO/
X80TRVJRs8/wjtwDsV3LPXU0CfV32CcUO5sS4ZqLud10n6gGurvfiI7dAVMoLZeDZpX07hYSONvB
0hfe2j3OsEnA1Zwjj+1x7PcxMf1oHVgeuVtqK4BdAtagc4k0cDGZXG4YjGFvEfnn9cCCCW55HkVu
cjexUcmOHjog5XW9YP3QZBmdZOywU/c9YQHIanFt1ugx7XGFg+CeohEzn5N7fxRg7fmSiCJuLoLe
Z3mil9DUtxYfQogxdS1eKjxuCa2VG+85W3pCPM0i3G3rN7u5hec1dmyOYvWeGm301WL9UC+V8Zf6
oSuXsH/oxjyT+wI7a3mogizW91KtoWaBtkZ/OJEdVDUnCeo7UfYb+6ncAAWJ35Xv6eoY5hl++Uz6
aWNt6APE0bjlBsAGNYE4EKKh01GAertyyfsL7gltKMhxzaZDiMcbKhAapig6WKs2RRV9IPJAwD+J
a/mbzrTuDBVkaj/72Q2vfNedHkFs8M3BrKQOTpyxI1gHMmdrdSPqwJepbWcAiT0BCpifeU57VyJm
5xb07Zzd4Yhq1QPGZz4LTMLDH4Kb5rNR+cy9f3VYr3lrHOk7lYGDfwxqZKA9JA51ZqPLv1rxrXpq
aukF+2ZQWHhQ8z1zAVZpzZdkbAFI50UYgT9GXK7f4b0yCFbjwHFEcTkwDGbV6ClstaajDOgHf8Vl
GtkkeUyLUJKdWbZfje8O1fci8LyfEN2aC9GBon1ZrNv7nykWpoGEQyUSZCts1wVyJq30eX/sSm/R
Bznp4VdacO6chd9GrxOH5ItNJOmQDS48MbSu5c8mCU2OOluF/ksBshysdTtH6qenAWL8hJ3ZsYpw
0KE9+qFaH9d1mnMBrNyExF4X2fhNTyaGg50GQMa4imPr/f/uiUSEw7bjK1r9bZMQGQWA7PTqBiJ7
xc/LqNApQOLHzTDY3ZchNkpMo9tqvik25j8hbAwUZRdlxNT/R24al7HUwdaZwg9mT9D0WBwa9u7i
c4OHTXQLxLQYiYA3SNxvmKS8SJmYsHF0T4AS0vE5R7+kvZIaVmvuABV02RXrzkxMcq0CZkiwMBRi
FDhghmGfpbnrP2t+biOOaQ9nxmHpwVb8IaA+zm+pWVvt8looVf7bLMmMzMBmsgpIRIXFHP3aPAyc
tRADVHVXO3NKMWIsI+cKNIPnkgg+IYhPzwN+9cH+vXHuPPRknz22MMpSy5dmzkuC6n1x8T3faraW
4XNI6r0/D1UOfjNVSKah8lNxBwefSjYyWHgAFfBgIgKFkmg9MWvnvkePupgh59ICIxMuulexs19K
+P8IyWkxnSK38roT7jT7k+N4oxsuGQ+cNfYnIEu+5PNGVH1AUUkJ8a7sGqvzGmVBfOcmPIQPOe+x
5mfbbjlJhSErfExxZ9xHmRavlHEF3lH6pfu1UH+hXoZc8qEKELKA81LN5m1JfBTGiFTcprXQDbgj
apZ+94gF6VMGL++H6iNd35g0vNscAQbcDjOW+jj3na+VKRZXbZryAg6CijUOnmHb6f4ctXX8d44I
vB0al5kFrXcduHSM0vyOWuRtLOAslg855pGbbhN4s1O8RQYiPBwnyEfMvBjZ2FnIxe2oJi5bjqqm
YFez80L4soBHtl3TlBVdxCnUMN41zfY6SH183Tixpid+rfmmkjy7AB407VuUkUmDxU9bDT+Vppg6
bOETbbtrx2V814xw88NkZn0g3C4gVOI40TMWTXys4cjT+pAGIZeKWGYp170+Grr4mwZv/W4xJ/b3
LBPGGMu9EyLvs0xLkAYTDJsd1WsZHWtHHNO4ThVckYA7sV25ouH9yimmHwdaefcZS6n6vhpS77OH
gNCfsLDZ4Mhpxf2RKQl0Ka+6qGY8yWJvUPu4GFXwmlcxCEiTkCe50fUeR8cgc4mFWIsvSwC+gBcA
Lqu4C8nRDnhxtDOcwlZtBmNWbM0FytoQh8+D8YLApb81BKx4YDVsQSEHhAH3vBfS/o7hih5F03nJ
JysaTKU7fMSVufrYSqoNvNzb5NGtN5loyWZqrPDmTiDoobmEMRGtAPbU1awZ9xjwBTAj8Z6NG8Ev
XpmuPPy53YmbUPHNxeIU3Qsj9HQJump5K/iZxmzZ5t6T+a43ZnDvWDhiKrsQjmwpeKkm/ueQEYrM
IkPdcqSAL+lvEGLK8ptTpxyurYoy9zCveqLwmfVM+UCaFq8WB8o0u6/CjgSB6BBrTMon1iIDPZFN
9OOvuMUiF+9luJTxow7CGrAm9dCGwRNzm59ekoDtzDExDHA3hL+gf12FhXnKCr7lnUMekLdVB75A
XWXs5JQj+wORdHzUKuSGItICGeFgCcklsO0oru++KibhcjgroPe0iZNoWw/d4CtuGRRjk/kEmzNX
N772TJpSuxioVGU45kFyVKZ+QIMZxxd6iF3lcrzxl6acgktKtsMIQZU8fOLO/ZeWOjd/GCNZ5rKg
LXz2hkqLz6hqEjqdR1ym13SIiLVrM3K5SiMP5iWCMEP4rwoWRHBcFH6A6JD6Ih1fPU3U/tZh9Vx+
cd62j8qMHQtcVcu3ybHqZhDlLugymAMKGprEAwaXUF/nkFvEM0gfmV+ydtpixn446GMV8R+EzNMR
UYZ9232FzRMQXw5sD0tCNUef3cAauaH6aXNgSB9jBso9UYld0QONoO2Qdg/a1BvmJPZbdMrW4Cr3
oFDk1xwKwMy0X+ifdTCGZo8F1BuuaxQRUQ4jVpWctS1TZuOSdOK0Y2daFeRYgCuS82vsoH1gDDR3
6sDDa9iNE4KRFT6OKmqWC/KNxNvpSlBrt1kpKdDeDH7MW7ThbPikdaH+QfqEP/aB8reob4fWUukB
Xbwag+VnrDYHW14WWzNjl9L/ONLXIC4LZ5khP+2R8lRRyCbEF9slHy1l+qibnKqdesD8BMLN54Uo
1OjOrwIzZf2sYX9Nf8lmYX0poNT2P0kgblUnLGOwoi6b0QJDtXfTeVsYSn1WUMMkLaBMGlPBpLOW
zehikumKTM2CgbGTcooqW3uXrV5D+W5KTcJjSLaiOrf/C5IijFPHnriTp7SNLzWKsiATbg8w1+Ph
d0AhZ0NwXbM/BEs72S1iULvSQdCH/9r70zNNpOISseVNTllYyOg8Js4iz3pVRFwWntTfWxgwvYpu
m8hitxp+kYRk2zG7ffDXr5yoLna0C/XeA8evqG+EKbkaTfOauV/YdadvGn9KsecHxd1dSck5JBwb
5w/sUMwXkx4/byVJojYVL/R96peVoYLeaV4Xz2VL2Bdu/yF1zvY+WAQY3bBq34kxTQYfUsbaSrJl
gZLnckkBLBWHb3k4sXpDAFMfuKFK9VRpx3smPt1ZjDYCKqIGcjiMpyWLIs7qMK4/AOI0LxOKNMM6
XJf3dJpw0iKxTKegarBCVib2gxOxnPrSVX1u3zpBxZcYXLL/q8om9hWbBYilCH4TGsm87jvSCkWO
5JyTSj+M4WpeFV9SomscA+pUCwQgwCv+Oh6oyuaW0GiKBRecFjbZ4z2mOeMBI2QL6F0IOX2KdEaL
plgYcly1G3DP8mEDwF3IQSGqn+uZjBv4vQkTeVA5ATMiHZXjzg11xHW+wqwE3jZ/ozoH8XNyM5hm
U48b7qxrKDl/4IbinSfZSAxXY7Vn6w07F++kiM13jW4AU4fS+YRoKbjfgOO3YSma1P5dI2citj5m
qX1aDpHzuIV287Nc4xTWF/AEjP5woXm8UUqjf2yaeucijBTOUUSC43vvdawDvtEtlPU/RY+k/006
Am7gjoekKQG5l6pJkxdkKhyqcHrqkMOynF0L7aow6b+F70CkDhmtEn76gBYSTI+E5pDZ8PDXEC6J
2MmryDV8HUxmYP5f2cPmWX3HGrhsHxOcCuMbQsrQUzHcbpMcENjZv6LVdLQrsAkP8jtS9QwRWIZd
55GSCcduOXa3DPgt4aMtB5WNYnyeOkCGX6FnAXDzWbs4G427cESSUJfOYl95rYq+28mh9zROR8Ur
7zmkCsIwiWEK++N2bdIt70YtxPB3Y+t1kvGISf+bk2aZfoXSOTNQI01j4wAAEmYPJD2r+X6AHQcP
F5+BnnDGB2Wy7Os59FbEwrEWD4zD7EsBjkX9ZWWDvLyyUadbtfNhfu0nCj4AJsNTLCZcjt4iwJZo
bCMiCQlW4iab5Wn7TaHWyXgKX12hcaZaUB3hw0J5lPfL99rlhy4Ht7gw8eUUBnDxC5vrKvs+uw4t
cAiqE6q2vpJQgtXmenae/hUUltcHyDPoIMGKEFPhStx8bVvwwq4lOgY8IcZqARBh+JH6E+4q2/Xy
votjLkRRWC3djcBK3nNqMJVgEuzB07FDbreevyTuXzJc28SMiio9NaRwMb7ROr0lnQa/jD88unL8
mvfSyjDQu1lyUUstPrQKypp+ZNiH34O1nB5m4FDeJgiE/VcIdYh/H0Ht/zg7j+XIkaxLv0pbrwc2
gEP/Nj2L0IJaRZIbGFNBC4dyAE8/H6pnkRVWQZpxm90VIAB3h/u953yHBo6tYx4HsinCDf46CBUL
d2Ay48tPfvBldjN3dkC4PWYZyu30TSxB3Dp6StNLXHSuLFjBfRGNbrs2tNRKU4Jn6jlFTuqGe2KR
NTbFUFXdTeGXHE9MU0PXCtEIizdJ7jQbKTPN7Ck9w6MBu5qtC65KSjSqwpZH6DKJNGCJNeMtj2YP
bVbgkwYzOkQErhWko4MS8nP7StUzhies69mZHVBJ2kJ/MPxHHie4kmr0COttcsurV2ZMP2/dTR4C
8Ry4tbbIMXQ0UIUojWy0nJMGUGH9EZYr8v60HvRxE+KC9bcjto5wIx22SxuKPfp7SFcI2yrauaMR
JiVWKM/A8ev1unXii2cIdiQkKBvshrH6cCGpB5LW0zDI+s6hWPtryhplwjWnsXUd2lQPb+IeGOMq
sGmPLRKkvD7cKcuQu6zqk5kzRDTjQgiz+cUwteMHeLCT/Jb2HFV3sBIQMGGeYkZTHKasj+dFWltl
JxXbidK0K+Cw6NVBtMCHiE2c/V7h3zVNbWRbRAwiv1WEZ9ovOgEckk96SmcZpIfm0TSmHRDKF9nE
NXrF1nKpe9EhwUadCkR1XeyK7DC1aKA3mcF+5UH4CjlRBARUXjW9AzFQaHA6DiayXnmcIt0Q68ji
a/CrH4n/sGFdVpP9c6RVEN1T3LNYz6gGg0ZJq7jfgB5xa2yLPHEISeVI0C0Oj+hAfgpbldFu4OlT
4WOx6HS/4OMa1QnFXIe72qRTTrWABU8GNyhs+OjSTRqbK3RKmCghcw0xUv+aXRh6HALrAzBZ+p74
EeC8VpqhZASJ1MGG9ZuOj8sUheh+pKm77x377mqGvIEecemdL5Ayy/Qo4A1x4Knnrn8JUU4e4piI
tSvdTiCNdLi0SbCvFf8rSwg1f+lzZl6ldeaay7A2W7HRG5M4S4jaExrTXFDewMM5iw2guuiUYr4T
k8xMAuBuvwhN2DfjlPGsyLOg4gTPRW9f2OdyxJYhcfdrLGV9u52ZCa/0DqJfjCz2jx5i+XdhJurB
q0sGh+xctElUgglXVxQ5+BCjvNQWHZTZdJnKgWMrsjLEI0DO/zpHzkCcPNaRDZUI9blZYTMkdBJ+
WKhm1vciAqL3A/4izZQUwtq3jBqAhmgzSak22NSvllZV1m9eI5MDHbVIW0FZcwhxBZodUlEIRkkX
EL4P9dcR58wK9holMkefEDNSqA+9U+g5zaHDqzoeQ7i9P5DC45GOAzPl+yaJFJu1e7glGkHO2QrR
PPVUBTjyPjAAXKxRn1XVKkwFp6p8AEqzIEjXfYoR03ordFR48QLRaG/coPcsfFgECHv5bKFTimVx
xKyHUA+tKRwLZE38hWmrUVA17OYlVza6O9QvwIlhyDrfdT1vLExSlMCtvZ+ZvBoEW3l+qAl8Bc9g
VPB6OhdxYEk2yXwYhge9aBToUso/KNwPHIzZvpcBeaUbgNOIfPVgDN2b1AQPsYQdSroWMN3sKKAK
NHsI/Bz1iaXpe6i4CB+xcfoHdpt8WwNNww6oexa7V6mQKy7oAjSEsNWpTs+BXydcPpHU4Vji7it9
YJvUiMq/AnIoTlpXYf1z2TFZd7qggb7SRRXZ904PfgRQ2wwoGWPsBhg35zQjSM/DFZSKDONJi1bH
MUfMfezL0rtAxUBEkDFYSKzxia5BxHAbzYhhc8V5ZByuwhacwNw7HeGOzZI9KTJOR1R4rDWpfApW
OjlW7d5D0kw0fNfDcsKSw85a6hrzx0pStsXBIMmHCxB/fQ8LoR2ZJ1jt0SQ7944xcAgsZYw+OyZA
lgpdoQrrjs8Om0YHKa8LcrLCt9EUht0uGP9NtK8jWwuPo9+QkZMqGhVXERIi6BboyMIlJXvjbcQT
sWooEVIJrhOscN4wG3hY4bHYjXQXrOcu1ir1nMY+tLTER86bE1u4x9Y57zoIomAbiaKJFZRA0hLO
IcyjHylSwHw59aX13ISJL17dAjPE0VOe/UhJIN0UfsJn1/NAAS5SM8mtvfR12AMClS5vN/SRJQdT
qR4SS1DB15vIWI/jUA88/aDvmfQVLhj0j8NwauXMIAwqelIIkqbG2VrE2LC5wzKPg2NQjb2khpzx
lptsdgYBr7ovQoRyG6lqQDQWURAmEysLyMeAW4P3d5NQOvBOFIKIHACLAMu40TCerGgY2jt0ERUy
5ciSjxie+JALHlT62I1obP8/ezhQcvodYC4gLa3rUtKjab1su3JC8p74aLIPpD42uzT7y0tnkRGA
6rpCMIf7x2lZQcik3JOsh8NQo4lB+LBDkOxNCEJOcmpM2oNCTsAJIDW8u4xeQwsowzFfpWGGN4Hb
RU9G4zYI20zoE7N3sRvoxZfJd2lJAnHtQcu9BZaNmiV8MPyyoHmcOrdeOxnVopbU/vdBo/l3SDfI
iMnYwTyqEHTNsutdzSNkha8HG6bA3+I0xSlOOE7ByQivGPKNYkRQ6zq+oR4mSoywTtoOBL1bt8YA
4MfykJ/unCBDNuWmsr7yUZB1t2IceDgQH+K1K1AcbTrquNYN/sBe24jGiAci3pMeUZEFGptArFa8
YZJRAbXozE2WVTnM8wdgAam+xHwptNoU3ze2yb6ySkY6tMBmGCrSqYZ3m3APwm+yGD2En+FzJ4G6
zzQsghaNjf/GkAPAwl8TEFeXLEA+GS9NTWx9n+eITrAYmjrsXrNoQBb1FeF2JE78DL1O6/Zl78yO
tXqg/TGUNrvpEqANO8ayZwuY4KxhUY79nCVHg8cw8tU7mkXBWRIRj9aufArw096jMf+rHjqEvFVL
63szJDEtdBO/0skdeygoYOeN8qdfJQWlVfJj3ZOLV4Rf5CVRtYPTF0Tw/UCL7vPE0knq67TS34jR
lh2qrRg14TLAo94ctKit+CwBdGrRgWLhxXWRB7aFCNNsXFJdRFxD7E05cVKApAlnVM9jAFIPWQoK
vjstxS/xfTBGP3uPCd2jyEpVdo5WiJpI7nPk6+KQeVpPd7Qh9yK9bSpzNpsPUSvrwxC6rUhXqLgd
yizmZGbbGMozwaENRvsGtR8DhzI+LbyU02x6wDuJ4T+vVMyjJCacCKOQvNRp19RJXcExIjNI3Ql9
htDY+uyAG1kg1RZyY/YEpQ7Bh9doSJSssbeYy8gkokNMsX8gZ6imeKCzUR2uyo596bpE6yUerLRF
pkXNkm67xeL0kuNLxdKU2A7ddcfusseCSnv+pBEcMLw52ElPpURtxoBjJz5qJFkgn0w6+UMW+mDy
zYzr0KAURSoxi9kEleB3LlWr4AePGRKwvVNZPWmfvJq6PnXBpDveYo4wrvSliyFeX0J089hn111P
y9izG0CzYAXC56DtG4NijSmn9MBYMG/zsFBtfY2ZlPHl2Cwv7G2k8hCZ06oOibJjTwLTvCjRn65y
qKUbHUHjCxo6YpPqRsh9YlFQyrCKhpn5lFqaVbyVvk+6LvjL5KqMHI0Gq8Q9JEzpHDpPDEa+s8wG
Oj8pPVSI1mHhTuHerAYNdGWZmPm7tHTpbjjy+vF3VFIUnAluN6uHwm6t8DljtVKvWe1SF6E73jqA
RVtkdvZzlEHrgfA3b1a9Tuf6geQ4+5tKmG817CnaigKHnGiC/u56DhHAEhrkh6AxTGuCqBj3qXQe
uxpTG1/qHtoxNWM/GmFte6J96DS3zb91CXSTI6NoaOKVcErCs5Zextb1QON7LjGGtkGGhsx8g1gZ
P6TKHxskHt92Q+cB2Ok6qZ5RRGTaiKSf8aMt0Z0ks60GNpPX7VLKLCNNDbt0CNGaao/lqddHzFtq
lq280FEotWei9ziC4Wgw458hXoYwpaWDkIP6aQiPRWB9CpA9J/ie7zrHcnzyijgTlMOeJpqKdURt
TVy9AoqjwI/KqEz1B63KjdpelF5ea69TWBuOWE7OGGK5IAAHiT8TpizMDflhdlGvRCO84l4jc6KE
NGCQwoWlJtMCJmsGuZ2GXOBSDl1PeC/kuCHAJvS0q0l4/FejB/ndWmVBYecorFA5D/aixROhx6so
spPXJNcn2D2c2R/DJIpHtE5t+SrpVAjzipxUzzjklUFaT8FYvUoj9LMLnVOZgQ7VxRoK/gSu7KKR
fiq3nOz60l9H8USbcmlIgdh/XZko4u7bGrH+DWX1llAjvEeq/wFu0hx/FA7Jp1fsXCb/t/Dgui5b
0hHqY8WBU8dRw7p7iHENgXd12VYwbPAxXuXoU6ubhrSUeqOkrejtNZV88K2eeOwGYpiLMaeANLgE
4ThiEYqRpT8bQV3/xtEdWfeDSCYEmo0+ZrcBmo1qaYWOlmDDIcRxF1GyJbd8UvmVVmj5T3KSmmxL
uK0O+RZnLwGzisLUXY9kPtwNkq9IsUwE7NUbu6HaJykX55GoVq3laO+kPxsk2tQ8wkeSy9msLdEu
oo/3sP4C5kVc7W1iJmPynWaanV1TFtIx5lEIZ0eQhwnx4RSyQXqSp0XnpG6C4RfhdhlO+owtE4la
iUlWCTLIXhC9bIUUCpc0kupnPR4UY7DnE0GFivbjTerVsFRc/BPmHkPnyCtXZDOxkWr8+nefJ8N9
atIKduktG163povr+yRLkI4U3OILqt03rHESdF3gZe8E/gQNdetQ89VjwriyGUy6NqpFO9S9A3Sa
17XwexTuV5Y7BfJGjXTqrvouN2FGQpN3f8X02synamCfgs40gLnhJ5hb/KWvuRI1Ymg7t37dly4j
fN6UeY0yyImPrXSZYTBE79H7Jg0F2/PHJcYXOje13yEs6TJg6Tw0w4E2hAb2GuOM/p0dFi8rK9IQ
UJRguhH9k/rfiklgyUDGFNgLjxqn2iLNI2ZVtzXrCQyR94gtoKWAzue50i31XgHyjVYFktdmQ8qC
aR16dGDk1KGfLhaIkVz0FyYyJdaB8dr0FDTBBFQuycM5RBvsOkl3TVsnf6X8rIVAGSR2BBCc+W9E
AeOxlF6/iTnpnLowLu8oJjbI7mAGGkhvbzQn81+c2jBf4bVFdMwtaAhUGHPtmMRW9e6xoMHMD/TQ
22nCKnFfk3tIVUwLdZf9LiyMpYYY53uPJRXnP+0SVAeyLTipSBokdKbb8E1k0nSWbhylD7Mu4ZEs
XY5MQ0nJkFiU9EjUGFkWCAQ4QpVteJMVDfG/ZoMwndMj6J5YoUNQhBv8FpVrHuGnZLjZ6hAAeDPW
v7GADkc284SrTA0JCex1iuGXZnShs44lRSDi6hGFP1ku/EuaZjKQ/DIzAndOkeQMcjOijrKoNQIO
dkTzqm+N2RPdxIgr36m09s/wUP2Z5id9EN2ORYYXO5dyHRWifE/0TkNUmgp1i9PZuwO3PGCJYT/h
3Ex1DOiCeIZRr575UnoFeB2HPO+VmZQMvdTlKIL1CFPHugcEcoOJM+ek7Mx/Vj/a2S3nPgNbnWNz
9qT1ppJX1VfWa6S86kgQNOo6mfZ9sxvw2ODqiISF8RtZxJ7XKsI9e+RBbHK8m+qb07vRVo3kY+wI
NmzDReYgn9izDpj5pjX1CjMcsRf5XWflerzOXC0/tlBaG3gcZCUuLMrQOFEdq05WpYfWZyFixEVX
ERS0aNbBRfEauEQeLPnv7ce6tHIQnnkxGJvAN8tuT6EfmwluLurBxSjB/UnWN/3gYITRKeqSYPcw
OZnX7EViOCd4GVWwImSdlYNiXYEOliPRSWFhyvgYVeg2MV5k3ZLTdZDvu8bNrR/TnKHF/zF1vTvU
jVa/IgzetXZOlnjaWmMk0P5OsCLPKiECO8iescBfEyFtcvt52JSBuSU+tM+PbAoMC52RlnkcKNwx
5bf+6kdYRp59o8MOZUEVvC5Nb5D0m5rVPCs7c/yF1zr6TxM20LuWGBrsj9C03wG8dgBlJhSEdDmz
/NX1DFTE2P2wJ/ZoSF28Ll6OiRNaDsnVXSXvbbulGlUWHc1eX3iHoUbSfQhSJJtr37bYriQC8dQa
YkJL39ZAeEZjS2rWbVop8b1RTltcYZNp4udSttqroRlVeXDsIb/htESbHWcvgUJQNiz0Vxy3iHkr
RyJf6tYkkBrav/aMOqb+MQp22STHanp4JWqP5W3Q5BCzW0J6ijJHy991mfopO1MOatAp6YXKdZxz
3F7TVs2fPSOSzDfSh67coRpCzgiRXz60KnZcspUzAMoOns77puuiQ5lyHltprZ88I0eon20OYged
w43a+SQgYQpCxxBANKz06MkvsDP/wJ5RDNdFSBeMGq2dBqtBTBnioCgUAU2ItkK0EyEUN64S30yq
57Yy8uEaz2rZPKVJaWIorqLKyxa0ZWWJxBAQ+padN/GzNSQdcex6miLUSrK0eEcAlWpPCuPtcGvB
96kwaOOnXGLkJwTQ84uWcjr875z63FDofgKAPdGnFecunj9Qu1JdxXqUZ2sjykqNRo6t0/bXBi24
Bv6vWdsY7SbAzHiEdkW8JfW4gl6Mu5+Pk/VrgqHEt/CRWgz8FAoymDAd++VSwXtg7PCe+mtydmLx
qvAqNsMSDE9skxWLxuKkG5TIVlUOZfhJmziCvPgYy71NnarAfeXBSIvaD9kbO9MfwvGZHpavNg39
MIBXiLzFFmtxgpk2ZJd8jRWlcHeTYvOwVGVv+wzvJMZk4ZZuEmwaq02sbTf4mveM5xqd74KquUrI
cA3sEzFMBhk0fHfcVaKoPmI5Ji0SLFPop9EiQ1BFJqWL/Z4NoS+ANxAUvhr1IYyvfCpJxVpgdSh3
BHM22Z3rOh6/oErpmvfUn0fkZiKFEPBaCVdKjvVjOSzZbZTFc9Z0WXcIeyvP36Og1KxNkieitlfI
bRKMYoFe1rcZhjxxN7jG2F33ZVTmt3gH3ImWTTLSAWRv76OE0KV/aDNaRafRgOm6piNA3DSzPRw3
BPeK4gmpoRjBc/I5fhboXaNxmVsWOfPsnTK6sU6MEMyK+sLC1Ynd9DnDNGT/MtqocO9mwti4HqeK
x7Qq4F5biIZGpKMru4+ku6a1kWco1ULalusBmNZMN6nlfcTspZfEMsSmD734b4dUnHatqajC+6zb
7tswuPmjTZ8m2WSu1/WrLk4R2jlORG3QVvBdKe6NqDKG0pffptxxqS1ZboMTKlUdcReUUwFFA9JO
Vz5bleBGRr51IxNODetcauN3YjJMdgpJ1+I1cgbs7CvCQVP8LbTqFop1Gm2o8MVLjTWU71zO7g53
BLV4CkkYrZa6Oca3FTu9Wb4SNSedCBnquLRZjhXQip66u9H8NJUyFJTrpIXdHvtNv9MF/Wq4ACER
1W5F9h4EOroDcCxLlhqmDy1QffAdlFWjTw1VqUoR8hPWKT0x4kAoIdPfKneVT6TjumyoEmL7gFW0
bvPYr9djRjbtHo4vO+qIdl2wZPtQu2vftSWKRpPG2ZFMN4mCkUI8CeL53FlkZ+wuaVf33qIxszjc
gKXDgm+jlCJzaz64IoKKLG/T2G5NfnHFJ2IBGVWc3IAyy9pEWfMGml79DoMOYSGQE1IMGk/y6RWJ
lZkHxll56uNs3FKgdrp1hY80WU9Npls71i4dvRMHo1ujDIArT2MiJth4Qf3iWnUzvkhEiz1B6Zoa
f8QqYf8OFRKKDE9WDTuSQqIbuC5G9cDpCAy4N8rR3PPZCE2aMx4gEbqsDd6kBQJtqW6QXopy59gQ
bgDbEaGyCZTPXhB7h8AbUzdafB1r2CCWNM4Lfxdp9VjiK6tIcVx4ce9FR6jwCXqFrisjhAhW+B3L
viVAwaromCj4kzcT8ZfTta+61rmFajh1wC85bq9sTXPeXeCy4cKu454PYymzdJeOtKfWLoCC+V/i
+iZB63xgcnVvoY8tjxHfp9+qMPWiW4z7fronZK6eNrm03QfgO2pYE2iEn4dVUpXPE7VPZEA4g1N8
4awgHPCcAZkaMaa8CDvRTg4MveqIzTcojk4eJwNPhNY/Muq2pZbnF4ED80p264mfIRAD/C7KZw28
zLMj8HLDX0Jiv+GN1dMzZ3RfrAiVKCoGkhzfkUCRH+mUkQEmHlh+ftd3tV1dJcpRyVXtpezZJuyT
5dqfig7oZYvYAf4TR5si7+r3ya5Uvw5IY+65sThnsk1mgZW8n8aN00aWu65Hz+VUQ4Sn+WTaYE5+
GpWOlJU+aaLuJgJGxpXWW2a1lTU1qa2X8dVasF52BKWMpuetSpErlxpzXxBGXrKibEjWqB7TUbS/
MWvD9MOo59wGEk0RGrYOVbxygOrvExQ6aqd5Whytemql3c+c2jnbyojmNogRVQdbkwq2sUISD009
G13/Kew01JcCgEZ26HOtLfam7tT6itaw1m9QVVH1s+2orK5yG3e3Teyft+hn3AsayuCmVAIzNOju
X0bFwVYCALsx6WVvRy8vu3c77zL0I7335lUEhdaFkFu7KbTn3pQepycA6Q9ZPFa3NukVzHm4dWum
xLAtfLf81RJyO9PLDER1WRBoy6xyxX1FBeC9YR3cTMjFD7beV+Udewjjxgo019qabsrBzAR1+Suv
I/+1odR4wFrtgDIUw6qmwfrIkia2caQZ+RpPvbMGcZtvISSM91WvmxjACsB6ZuN8pxbXP1YRYev7
certHyMr8tE3Bm0v22B6g40Km7X0XLnEmUT1sSFncpfUUIw2ejdYNl8Q3TVXVRE1j2U0OIemwRy9
TKseMWlME/leA6tiQiNNnC0yp3hdGGR6As52NkQ7oJbJ/f6ALrXTSaaunPgGbHMX7wthuYwGUhGX
nQaDr0riYB8100hcJbK9BT7Y+FudJIBYVWWSN6rF6LUXYMjRvduNGSGoYPL0xKHSxqWO2qoTrOFI
Ev0acVrRHEOoXSnt+iEITRoG0AdhWsgARANaVyO/HsiqkNUCs2r3k6gvF/xzw1kZVoLeXGsthr6V
Tb8Br2+SjqRzymJig9eMNmYgKCTdBnPpCCLcNG4p3/tXUYpfGdvf9Oqq0XwmJhUBg2mDiUCi6btH
nnEU74muS5KnlGYhy6rGb+lS6K8DLkx9B/Bw3h9R1WvpovUlVv42BUXEQAybHaycSV2NBYfJJRgZ
TBfwV2ke7fUhofTBhjHPtq2Tm3dQRqCQ9pncGqqpj/DjzK0Ok/rWg6T1kkqCNQjyqDfs+puHMCvq
ZuvFPlSKmiMbq7BntfVRpMhqTTCUllyYsafR+Cgx8K9IcRqpMoS1LVbE2cG9qgzLUaiU8SW8hBl0
aylV/liOjbimakfiZwN/5kVNsiQfTHq0/TzkyAZdEKcvyp2Hv4rwafJ9IWOCJSE7vW8kW8NCVXy8
Ax+KPAm8vELELXR7yeoI1mE1Jdddw6GCrwD1IslTg4YFAeIebu+wqytDfaOJCsVvCvT3mOCHfWCN
9g5bUrHH+ZOMazfEV7ZS2aSle4uNc/6mSbiKG7NIFdpJUjmtpV75tbMPOfmlS0R0RrIOExpjO0Tu
pDAlOBUpztdQdD0HFmVR45ztsTgSbSpVydtuOdkRFjkN27hO+wYxdTwFR3wCk//sewQjPUnWW7YG
dkN45Zh4QXYFY74jZYU+O7U6jWQX3SXH3vCq+HvC2Dy6YWsd0UdDpK5N+w5B1sDmjH+ryj5DqikN
7MeVTKg4dt1PZTBR/aKW48505qZxDcmBPFKMisPKGYKJVGhky9u+njC+VuRfBbckJBbtCsZPegOE
K7klSM4fEY3F9aFvh0dAMYl1o2cJpg5KEciLiByJwTPBGFolFrlQmxaSLgQDOdWKEoXWNwdUc0bD
kcqysQrHVTExVU06NTEAXLq43fOoUVLig2DgJ423CfQRQ/ELeGpARGAyEeYt2u5JG1YaesluO+Ek
5XSo2ZWfPyHkNOJ2lTe67TUbMILEmmK7Q3ai2vLObbCYqEKTkB+JM4Tptc5bzsHtKjYmjaDHsWus
qllpHNW78ooc4Sl7Jn1Yq06janr+qqoV1nCwjYZe576WLo2clQfHo35Hv9hjsCuJFqZfoLDPRkxy
3NrhyqY2PQ85x21pRUFkHJeab/kPHvEX7AsgPWjjweGbnf7q2sqid+Q1em3R+WyiaS5nJZ24E4at
6ft//+t//9//82P4n/BXifd9DMviX0WX3yHFbZv//Nv+97+q//7r/ud//q0RVeBaDpUrk3//8f4Q
c1L+z7+N/9UA8AfpM5sfzIhVUM26rTgh44cVd/nxJawLlxB/v4TAzhbwXS1v4xodFXc9Z09WdJ3F
Fy9g/P0Cnt9xnrX1/AQFpzmMcZDdzMbUzcd/vnPhz9f//uuj5lVD60Txycvn0AeUPHGKRzAH0OFA
lfo50FTyPrnWhbfh+n+/FomBOQ3WuD0FRKLsHadDzqA3zOW09A8f386lS3h/v0RXGq3EaNOcZIDM
22vqaFvWdJkHsvU+uQv3n5+YO//7H2OKzaLQ6CfXJwwLGDTR5fbxU+p2YG30uqIr1tUSufAiI9sU
4fTH93VhlLnz6/vzogQ/T4kT5qfESYJ9VkGdoN768vGPzz/yD7PEnR/mHz9O0EtHWzPLTwCKzL3U
O8QUVOwxgUxLqvrh6muXme/tj8vENgRXLOr5KWwFrjPdHChaWZSb26R4tXHpfXEMnE16qSJgI6Eo
T9JilgPJo1BMnPkyolix+/hWLg2zs0kvIV4YmWkUJ/LHzGVHrxCyco1whU/EJ2/80iXOpr2u9cYQ
t3FxotaJt8mqnZBy4QyzQAWnGZ9c5dKrP5v+HKkKh7NFfWJLTyyyAh2ZavFehpVaoAMytl96Xs7Z
zI+NyiPFtS1OFsjgTaNH7qrDHgbuz9Y/uZMLM8Q5m/mWHN24BBh4GoEOvobl4HH4Tj9bJi+8Deds
0nPaUFlnFwVLVw3/lcClRUkgxoZdmva1dd45m+IUOG0XxH91+m86EtkeiBVNS+8+eQeXHtDZLHcq
+H5EzpancVAAG8rA3zlO/skScun5nM3tEfodEHnB0296NGGx4S0mwTbVbCCEfW0MnU1rfKRmkDlx
fQpqoglYoBSY01RfYXaqVx9f4tIjEmcr1DAWNj3W6mRpnrhHEzUd6WOJ66/9+tmMDuwKbffUFCc9
dxBU4q2yt44CRbX+2u+fzWUrNrHxUh45CQ1XHeci4ztb8Oj0pV+3z6Yw2negJPRHCZbPyCwMWkVZ
ofUh1Hwy/i8sRfbZBE4zPta5PyYnApDpLGv0nkEzuTuh5PUEQvlr79g+m8kebHnlEyh/a5XxbW74
9co3/OJrc8w+m8Md5UEX7nN6gug5o8EI7yKUUUfC+/FLuPSMzuawDoKSFTtFXuiXR6UldKU99V4n
9L6xyn9ykflJ/MN2wD6by8KxlF82ZX5KoyTYQZjBO9FWRPClFloHz36oszTdfO2GziZ1WtjgdaHS
niw9g1oT+j91zBKkosS3/bwH+fgqF1Yn+3xecwSCXke8rwf0HqCO1hJvFsEIIauxt4pP5t+lq5zN
b4eyRIusgwFsN96SrFuFKz1uF5VD7f3jG7mwQNlnU9xL2QUYVprQWTKlsVGaZxA8Imdp5pcuYJ3P
8hbMO4YyeZviglrC6rmq+6r/5K+/MHqtsxmuw0800txJT2MpyT7k438dFyZ9QFIEFlNv2o8f38T8
x/7DALbOpjgItknrhXAeOXXWgKKaiVQPRGwgvdgUkOoMtIcs+h0Yttuodp4+vuqFaWPNd/3H9hZ0
HaUBX+foMRbxBqaXOFLBx+c+n3NAuo33sK2nL76ns4VAONQ0siHOEXD07k7v82o9lGX2ya1cGGbW
/O9/3AoxG5SqSSA+qZCKKJ6Iv5I/hI7t6+NndekCZ9PeG0PqS+SZnij+ywKanqYHCFJQY34yFy+9
jLMZr9toAQInz0/gdlFvsJywPlIBJ7987Q7+T5rXn20NL93L2bTvSrReCQyxE6Lf4Q0xSUMygI5b
9+NHdWFVsc6mPAcMRnIn6kMQlC9xImfmuRKbtuqz/cdXuHAD5tmcjzHNFEYQNYegqY4qpO4ImeGL
HxPzfM5TVW0SXCyncqQZl1JMhN0aY2kmbGY9YaE7JKJHzv/xrVx4WObZzB8nJWGTRRl7CBQg0Od7
61tOGx8kghb9+vgalx7X2Ty3rCKE3ZfEJ4CivQ18QODW8aZmePv49y/dw/zvf0w+IcvcJdS5Z24U
+caR/Q14MLlzx6j4ZEhduoP53/+4Al/agRtIIaxoRvbqRCWEkahN85uPb+DC3DPPJndMQwXHXalO
YNlKJILOU6kP6RKdKnVjOEb0ztL2iy/8bJ6HuFKGPuhzDMjBNL3rmDLyvec1dkzHiP7x949v6dIT
O5vjjllnhOY4eBEd4zY21LgCYZqsPv7xSy/8bIbn6NEVHVz9JKW4Del2b7M0e6jjT7c/F/56cTbB
m0lTg1JueNLh+4FZVRaAXxoudJh2X7oFcTbLYUWJLgz8/hS3o/sqWuzHo0RlP/R598mgvfCUxNnU
dugaEDbnTo9lG1x3COs3QzGghk1YSz6+iUuP6WxiC5S2NZChcT6fYQm2eDE53IC0e/349y/MC3E2
sXNVNVmchel76fo/YRJeeYLef24YPw3RPxpGG38yoC7dyPzvf8zvErfxiJspPVkRdLAHJCFCbdMk
6/LfH9/JpXdxNsM7aDz+hI7vkeyue9mj9cbGpTYtRaqrj69w6RbO5jUK59kxzuGVZMrxIDsbGhcq
J7f/4rs+m9BBnDmuR6rlSeJo5RbM9EVr59CHj//8Sw/obErDUhoju2yJxJPOG+m2CM9pQSdbX+/6
T6qcF56QcTapadzpo2M442PoTUDSkBITdWjmRu98MqcvXeBsTpPgo+Of4QJxmQFU6PRyNdGSXX78
hC79+tl0DsAlGG3RDqfAhPq/RFwE5pfjvrf62u+fTeaGTKAwJ7/wlMOAYHwGXTxtowgk2RcvcDab
danpiQ9z6NFBDXiDFNT6yT4n//Xxn39hABnzY/tjCo9W5pboV0a8mxxePCIZaPWF5sIUHMQ/vsSl
N3A2iYkaLEUF6/dUCm0WWjtVtxF0hb+4nBpnU5hCiF4jKOpuAiy5i1zDozSRHvTJ8L/0gM4mMBZ+
YGF21N00UXDtZC7psTi12GuOnwzQeR79wyHSOJvCucvJClFHexNLJIKeJrw9znVws5U35OvS7+7t
pqNHnPq3RJ6F8SeXncfnP1xWP5vWOS7dMtFC4+QoCvKiGjOElWRmlH7yZAPJ/+TxXXj5+tnkdkBQ
JcwLtgRzUxEPHCU9U4zO94/H1oW3o5/PblVIwg/G6FsIk3BbhorYwB4iWBO8fHyBS3//2fQmNDao
KKA6HCvmHQ2cQtfdIxTups3XLjDf2R8TkGB5fJm9FpxSt3Ksa+TRVfjuyxon9McXuPSIzmc4dJYh
hJjLAK5w+yOUX/y1bwL/+1lx7dIlzmZ4V/e6hjlzBKjiYMeF2VsDX0LXK9AVkaJk/fr4Vi6N2bOZ
npN3DqXAnU6KwsFWRhVYxam8s3L1DJin+GRmXNg+6f+Ps/PakdtYAugXEWBopldO3By0+YWQtFIz
5/z199D3RabFGWBhwIAFa2YYqkN11TmLiG+HJNJGvAZ0etAugUs51DbUwjXv1HaKHSTG8iJmUfLF
AFmEPyB52+Vwx2d+aqA4mAmgvK6Lp8PpW/b399dwF2HeTsBzMHcw/RUwBTdj5AK/iLLJOXPW8PdH
b7iL+PazAhJlWQRvqWO8cuhKCtfNy29Rk5pnInDtGxYhro0ZHDsa92+BFpXUlRez16mfu/I3Kpv8
6vNrN2oR6CAGNPRmqXxT1cIqkeDZZfSe9AU68q99wXx9fwS6njcDPbUddnRb1lupRepWa+vn0x/+
98gw3EWQl5VNO22TyVe6Rt7Lov2RZxx9CjcB6VaTGzz9LWsv0yLOw4nK1qSqFLA1dUStMie43Yaq
/vLchmJ+a/47KRnuIsCFygAytb7/TdTa71AhLUFK8Ho+uq8teRxp9dhrojrz6q5dzSLO6aFMGkzS
xisleOBepPg1KDgnvnarFmEdayV9ilpm4BLVpk8HKgAKFP9cgcvKT3cWUQ3cj1jQ8uYWzr/zHHY5
ZFG6JYtzNQErz8FZRHVeasjr8zh4ypFseXFoXqYKzVt0RXgtO5pdpgTHLumUMzdrJcSdRYhbmoQS
G/v6K6hKEImRAdwsRYEdFWfrddbu2CK866TQ4yqHkh3Cwr1M60q5oEg++uIFLGI7TvETd7EWvoUV
igEdNtWlAaaAbF14Li2xEuHOfGF/DB8yNu3MxML6IiOq4nJo5FuUPMNxrHr/YDvK++n3du1RLEI8
bpUW03MjXinDhOTsyFR9o52UXjTFMJ2301/y9xnWcBZh7oeYj/UpoJopT8KdikqS3k7d3E9NdzWU
8qB1sAVPf9XabVsEedwiK+16noxF+95Wozx1E1qGc1DMMNpAiT0X72v3bRHvApctmcE8fCv12tyO
o08fgkVGwXXF5+krWfmGZVFbSUzmqu62t3COQ3ZqNrKnwdXoSkim+699xSLsIb0rlZIaJvXenAAf
+mCkq5FOV0wuUTKdO+BfeSTLujY6tTAOD1qA9pHOPbphMKRolPu2LWwcTmzOrHzW7tci4imXayol
qMM3A9HNzg0N50rpzUf2csaZqP9ni/aX6WpZz6YndNGYQ858WHdvuk4CvZD9jQNa/ZAPWeSVEC0u
sCr91qSe3jR1eC7tszKa2YvBgPJm11STuANDaui4qVJadFxnujr9Gqx9+mIMQBc9SVWR0VvZU8AD
S76D9t6U29Ofrq09/0X04+WE+dPDOvUTRduiBVF3ooqN9wm4312fJeElgoHZYgFW7gKyG+WVfll/
VwMt2UkzMa79OkqetN56wtoSIhWTytfqcgx7MVr0tCq3oIWtV52NBTC6SoE/3LCnOTeKr93axTAR
No2V9KPT3FoGaFwJK4EOKLtlzX/65q58/rL+LTVpl6IxLXyjChuwdj3hiCptADdnhtOVhcGy+M1K
sJUHoaG/Sno691hTtA301W5bJo0OATD4bDW72bBFCs5E8doFLZYGWiihp3dR9FakEd2EjgFZd4/Y
hVaN03dsZS5aVsPFqsP2FZjTbdhTcOebLeyVrL6P2+4BOZ7cTgClznzV2rXMI9UfU7hql3grMi16
UxPeeRtZVUurM+7JLz78+Xv/+HyAhXrvDIj/aLA6CGF2txPGzIfT92ntxy8GBTrd0BWE0OqEohmH
zm7f/rk9X/vwxZAg6EkYJT00rxzg3qXsVA/AK84V5az98kVQx4gKlXQkJtROCa9Sx75vC8whX/vl
i4COJfzulEH4tW66AephVV1HyHnPfPrKHLashQtJx1oyd80bOSRZ/lu6ZuxoexdoQjzuh7hi6fS1
d2dZFAddO0wL1ze+Y7gxj2YQsOKrlQqYw5fu07IazmdgquD26K9zg9YHJj2GVHrlUJic/vyVSeU/
BXFO7wcoU43X3MFqdgQI1Rj/ECGbi0axgYyC+pDDmS9beaPMRSDTYOyTZqRXMS0sxAVqUgzT0dWL
WN+evpq1lcWyNK6NQJghrxpvakvDs0QrvpECFh71kdT55MKbK0MaoTZOg8uGhQYMYhf+ATlEgEZd
FqHzOv1L1t7ARdj7cBZz0Xfaa4o9LdraftxeDklj9oD2LP3MgmPt4emLgasXKYwF37l20AdA9QDn
t8MmQRs06vrAw4ECVv/09aw9usVgUKvpAGfe1V7BDgr7WkScfezGoZvO5dX/Op8IDrj/fS06qtca
xJ22R5+V0WyfPAK6ugAHeg1E5EowrZy+kL/eM75nMfBMMraoawth1gY6eEnW0Hl54wcqi4pzR1t/
ffZCLE/+YGtZoG2EsYfQdywn9a5os+2kiN3pK1j7+MVuQ0SBnikWgL0+G91rus3Dfe/4+ZPZY9k7
/RV/fdpcwWL1UKYUOQDXEhhYqbMee3/8bdKAcCZ1u/Ko/1ng/jHfIrBRg8LSjL0l65uwdvYoD7dh
Gj2OdM8ZrTjzNWsXMd+/P76Gxgns2gYMCtHSjgFpdQKuejZ1sfbp85//8ekO3a1ZW1tiHxeB8h2/
CB3SnaC3/2tPYDF+0MaaDTYsln3qWlgtw3CHPdQ+nv7wlRhYnvxBgB8FCE6Bi2u6E238VPrZpVOY
F71pvJz+irWXdBHOZWNOuZHSUS4L6OO7GM4p7jfGV3tbRWlcfKUMgRd1Ec29SaeS305ir4vwkyPk
FKpAfjh9CSt3aXnS56iVZsqg//9rqqr5gQ7oPSyxe2Pqt6e/YuUuLU/5oPg3eV9hqhRwjm91I9Re
UNXpuyjuIHuf/o61y1jEsl72ETwYoi22+4c4+1lb2WG+iiD84kNQ52/+IxQE3t3JAfy+B8w7HVjY
ud+CxP9aKQiE/EUch3TruYUfMBhF5XWf2Z/mlH3tLVUXQWxVQ+VHOkOpbufviJFC+MmU/Li0P37x
CS/iWJQRxUSS6cYfi2ugaIc+Fld155yJ5PmH/ieTwr1ZrACmCaREbgqxB8vQY760NWxVbnRmEbMy
UC9P9CRi5BTxKg82DA5tUFxD/kUS5WbX8yjdNdW5Wo21d3QRxi07ut4eCWOpgSvNcus7QhLfG0g6
wympmi8Nqv891PN1G9iaYexDk0O3IvhUov7MsuLvD+K/53kGZjUaxJiUVYjz1KBCsNZQ5ZyO4b8/
CMNdxDDtxGHcD4D2Szd8d4f4rp+eEIrdtH4EbW7Qzmyb/v4YMET+O5BxkEDJLgbmNFxWQ2L/wnL2
0fjBZ5PWP752JYtglsB1Yn2+EtZD14YLm08POOYRj0VqbaMvrpH+c66XJk7fdbY0931lBeAfhhEb
EHyCKjGCL75Mi8geggF+j9WJPaJzfAMtWnI7PnfoOd+O/8b1fw70dNwkvEKVwGOM/qB3Pqlh3rtu
/XT6Kay9rYvZuVcxRzsGwwaQgPkIr8Ivcv4Mb+1tXUSzagaaPikJzzhR3yGWzG+rlXFkYJX5nQuD
8fRFrNyj5WFewaLIRWQDOS1Ivvn9zCBjCeME6uvXPn8RdGkPWVI1gPmrDadrqAqdQ2NUN4mdfKkz
QRjOIt70oc8cfHagsjNq78GjVdtCzc6cSK08Y2cRaW0YaVpSTxbUnPE5lMD+tepcQcnaZ89//seM
P+Gn60G4m9Bk1B++pv/q7Vo7M+msPdZFXGGDgLnFnMayfTxg5n3VS1DcZpafOzVdGeWWp2gYA+ys
FgQu5PrvlF9sgE3d+kl72wVfqo7lwS7iCwhuhzQF9Klg9YJT1HyajWNn3vu1378IrzbU+xzakABp
0l6XGJwmzUfPpUHRO1uZtBLCy0MzRLvMLHll7i24oJZI945TxDCtyguAxvcU3r2djrGVF8le7GX7
WQuAi4SHPcY2Qpuu2c4p0q99+CKA6ymi38QkgFM7RxVGm1wDFObMU5h/4V9G6CXwAf2eGkd9LfbJ
NMIjspN97ACm1TqQh4btxVG3V3Bxfe1KFrHcgxQc08gAYIAhUJeebvTje9LaAHNOf8HKO7U8GEN8
lLWAUk0o0NrvknRFr9RvonWO51+ptUe9iOvWtdnZxBCoIP4+1yq08q7Jz5WLr72v+r8HpIpCXxkN
tblnWvtI23ivT8w3adtBlrfG770dfvFJLCK7DrKEw8rA3CNW28Z+/WqDOTr9DLCprlzGsn6kJJks
zNqXTJWKbv+krgoBsV7j9dpTOJvcW2qqPDpqaiMwJSU2ehbMedvrm2b40FpVfW7sUue/HTi4O90Y
OgpjQes1kOWAwu51maR7QXJ66xepAhvVQSQORrb9rWaAJj1hK+IFX2l+DYOnyzxQnR1mHPpESioL
HuKphIuVI+m4LmOrPsJPMrZxp/Mh2AjyNyMpzHvLMVRY1oh4PEtt22s88SpnvGF+7NMkv8BnLErU
SGb/XKFdvXVKUXxmXDFZWMsOei/Jrch4kDoojT37M8QNwpRd+bN2s1b+cvRZSSLTEJS26GfZVQ1g
FZ6fqqAQk1bXHqq6tR9hCBZPqa6iDBZugZkjG64AXGo/rDhraHfCISTBlhsetPCIeriI81DaGWYp
np3jLq+LAmRIX4wi2FKJJNWtbge5pxaj0WCbbqI38K0ceempu29FH0MOgyKsU/IzqxLRx0Mfd+ib
26Jn7G5l1EjET1XSDJ4F9n+6c0BDUxoyDpizYzMenjiua34GMRWtXlz4aNNkF4Wbke4pwdClBYXn
p731nX686cqCiOt/jNlYxTd6IJIrsqSQjSTETP5eI4xLFUzmJYRffZuamnhTtRHlehGE9dNouH0H
tJ6StEu0CclFaFTgbmGOXlFtjjzFatDQexDx8cDJtA4w8da1kzzy//mKByQ59a8ss46OStRhulGl
mr9QnayrKATZLJLzHFKx0RRIDS+VgcTXg4aG4h7fRLYtwd2Ontu74QyMrcpvWFcHhNm5A/TL0Wzx
DPsex1KvDcUNnmbnEOIhkoD4e45669J0H+h9ZYeuxs1smAccjVnZ15BmhiO6J6hZCIRKO5yOOrex
vHFy8osbfQgRRutVi+FOtZNa39GMIT9zi5rx2Nb9O06WKZFLKv7ZIOTD+d4KEPOqDp/Y467ix46A
KG7VBsP0RdYB3QKzK6KfCmc9DMd1wY/MNYjbqvDFsyQ0weq2pnEJjxvi5uDouvotro1Z2cnLN+MR
EUtcOCjijR3H5f1daCWzTsxwktcAsnp0dNtRvKFuH461WclPcIBWgXhQMR51m4kHhl3Sqj/zUqBN
sYYacC4oMud3ic+wwYwHmNUB739da7xd6SSUm8DW8l8jfNQPKkKTa7imzgHmNb8fTK1x0BtukFdF
Tf7Awjowr1xOFwZvKprssjFS8emULMpGaGBXY4ZrkopiHFqybPpnmkaTeyk760cTW6G81MJOO7RU
TLfbvmywAXd5T+IVDwkbv3gaxgmwjOv8ViY4blvRwxx6SNSKp2Pwl64AzOq3DAbh3qU4BJqgk10A
ra73wpiVtk4Q+IfeZ02uV804eiGqk29p3ZvAAvAdeiKAxXpZcGqm3YdVU8WTJ6G2uuHWjGUV3hYC
vMeVLPP2N8BURKGxgZB7G3NiE3tjiY5TDBlKaelDWbwYB52v06dS73cSYUru+Vgy6TNsuFsGSrNu
i3aGjRrqveaxREA8bkIza16k2diPSFXiZ7DDdvajcGLefdtNpXOwx748Dti8KKYKRg0LoMqYcmP0
1C9D2x4lOjHdntmriHx+1aLKf+ium+NXVdx7nITBoxOY3MUYy53EnNbFv6mhwloJRg3KrfTxhvm8
S08WuuYfICKjw8AwefRLO9+qemnIF5aRRnTAv0yLbGrrkL99xrWnyZjfmcKvMgOj1YhGqlJTAJci
qoBQxrGKL6LGkjPLEqnRSjfJ0My+PIxEvzDSUYiCu9bc68js7IPsnO4WsW+PGrouUZWEdXMHYs8K
N2GfRJ2Hcjkbt7nKyzF3hLubVI/1b5i/IA2Gjc7pVWbU7jV61e7CmvLmAy9TinYtyqGCIHfSPb8X
yWsWgpHd9QWNmhsy54ryHLoRSjCjgemIo6YNVVAJHDFD0W3crVW7TX/jS/AGCUPA8wjQ552+jvpg
hzYyUTjTtScAD973lOLfCEvUj4rZoX2MM4jvkPSNA7U45Ts+SuuBqQtjLejtxqP+Z3jyh8jEW2Wn
KtZLxTDEcRD5FN/2CJ7BVTstJPYnBH++VTIYzbWngqLm7CeWFWZPm/cNYUfi42wTo2PckQlWUB1g
QHxEMe6rFzUVbEgIfSUrk73TD0qxzwuDmTCHTxjcWLLssY2purprIwUgQB/a3U2sGWTe9W7Ia5jS
FFti08xp3qMuKGuPwq3G8J0tkYaVIc0d86J1usJ+LGyUcvSEY+FQ/YRXXw8wf/1OQag8Z6LUb2MY
8veRO4nnlr50ZZeFgTb8QB4EWqHqxwTopF20PVqysknfJW+P9lxqs502H0rrF8dM1S/46fVeFZbz
6QCPToDNtcWOpUsKxJHN/JWPTphHpnfBVuhKd2vpBh5i4AepdluXheZeibw1dU+3Y6fZ4uJTHseo
NUt8M6P1UZtK+KZ3GZr3op3aTw4xszc3mCmuNSg9Kudan8PhAX/RFV1cyjsMPMKRBlOzunIwY/We
pXcQGKGufRYyHSGTq0U0O7Wx6W5QXTpXiWWmd3mulDEk0RGvCOMByvKSaU1Dt2b3/qbUfeMRJzOT
kUVbusmesLa+j13efrNr3jnaS1A39T0VEApz20Wfi/q7abYsSHqffUXkp0idcMg6W6tIW3cb2K61
L9wywQdnAO5iE9vn13mFpNRz3YCpWrpgd5tQpN+EVmUDKt8WUvaW1BigUJlK6xdH/+a8hPTrmxS3
7eM4ivw3rakYhCjOG8AvI1u6mihmPIwhE5HXGxKc9WTPVWZOo1sfakAPwxVgV55b3zqjslHHwbdL
r9ITS7XgTIGYjT1VZQbzhjbkrjOExBmg1NGBvdklmapulVBxkVC4CQP5Dd4VKJiGPbvIKAWPh9vO
tWQC99xyJxrUcC19S7SwvOyR8zzEjTGp28mmr+RguVb9Ek+dKDz615mAAfGOu9jsML3ht0AIjbt4
r2WK/2HCyL+dRJhcO0YYbvrUwvQegVdFHmBEdbixaMhRjqODxMqzhhbIa8dhTbCJuasIi+rB0LeZ
k/nJrtJdvJk4PpyLoRnGdzvBtp2bGERQuyHJhiRaYUVFfFfRKRZk5Z47p1ylLlDYK4sRUkGLMLIE
Lzkvu0NiwjgZs+KMdy3kdu6tBJMC9PdKbw0Et26WfBaKod/XdZ9dJqiorwcn0C6RTBbBhkE0unGq
JLl3ldnA66pTaWw7Vp73vU87i2ckNQN4Z/YjTgZjzD9kaLkBLHRMJpuuHdAOZrrBoAn1k5thJ8D9
vbBU5HsdqblyUEHDCuw1OOKaQAsegR3GDzajbbspjYkjHzQcaH39Qkg6zDUn2vWmVRS0dzrYeAHp
v1t+mXx31Ly4Lf2WKVSWKgNLnfRDvm9GHT1EFE3fS6pn7U2INSL2WibySx0ZJr+EQtuJfcX8IjlK
lQIMQmoLsMAsgwc9DsL7SM4bmRjdN4Bw2PkZJtv50DFk72MeKb2ihXikptnwMhaZH+UQWd9FVvXP
pg9wJC6V4bsuTPcTObO1t4w83JdOwNo4mPLnvh0tT7HHxht6x33HIB4/kNuRm6h1+6da6mbDa4I3
o6HXRkXjNHGv+TQW6KMLf7+P0+EF9Yq8y2FG/2BDY7Tsz2K2FMgw/Fdpadp3vbMGwG8GK+CNT/Mz
q5p/6C4tWUguJtKjn0HNT82LZryI4l5lIVpEzK1j111KM+/3cFabVwdv5EtbsA2M617B9DyVR62M
0lvHlNE3mTRA0yvyLegKGYN6fQYgWwXPLOvkRYs8eBuGjXljh/1saQaheVmneb5HPJJtw4qKP/RR
PkJMlFMeQgd5VRk92YgBPP9LQLqdopu4v0GUQIFIZXAsmHPI/1RMWnfh6Ax4cxHG1sIXinfNwFCC
qWvSb0clZ43kZKV1L9qUUaZXi+ng9zqLrzar61unh1KxJ189zrJkrBWt4VYPcWkT9GYB7ZOyRG46
bQXqMc7K4cVPIws5LGKNsZDicVLc7gZJZX5d6nl5yaol3oRdMj1UTtR47YAQWKtU/+C3mIM2vk3C
K/RFviUl0r6q89rIJwGzlZZqP4oii38itUhdJJZaeWHS2n0JmCdDeJyPrzrP9KYvqS6egt6/ay0R
7ZqaYYhMZrSVRZZtB26Cp4ayfddZNQ1e2KKKYK7zp2QnsLq9l8x70bYaGDK2UR2Em5yC0cvSzrIb
Djh43dpRdXGvZ4wPucmmNrby4cXFv8t5B3Z4r0drzQBt1K3GYVHa7lN49wdN7SlyzYqMcAwt1dNY
79/L0nc8Dj7J9amqczGiaQT0HYPSkBbZ442PjM9iW6X3yXFs9O6ttMv2M+/TmiW4TP1dXPCOCVTG
xtZR7eLGp/zivnSsDz2XLcdhSAaPbZ6nbKMH27gjOqNZ986eJYXK+iCtJrlmRjaurdHsLhrC51sn
JMPzjGs1tmFhTpysuTSDAWVQTFyezA9Kax7YLqGvAfpPIb6XBGpoPMXBqJRHNYioacu00so+GkGW
9DCLP2LJ4q6nHZXtL7sNC53fsHUGqb7FnKkhpJrZQBZy6x86ZiWmtKnTHhs0ZIOnxMP1qFZuTUK9
5E1lnTUY+7aH0vtNHambZ7MM2NsTeYoiFG9WJBgiJh/ezWAMye8WjXK9LVXUNPD3S2zbeluiYxaV
70DUz3SCzUUXKbZR4NY+JzMOD6rMLIl2KdfYqyDO0/xfPl056IDtFNGAU1l2dTSmLMq3CsLR7FLG
0j8qkPMkoZmGe4nPaF5Nmqy16xp+27eYlSjb0iSTcfiNPv8g7DyqfFzld51Bst2FQqP0j1RClaNN
hcr8YioMASJTmRvZjkbaJrdxNDPqBJF1n+oIhLcMvejEBUNXzRBtmP02NhX9ASunbX03BoVt84bb
z5pLz9kXXU1hpsh7VheubTGBavkz/ZuocWNrsNHEWbqtXdS5xoLGibM232aw25Ubq44r8lUpL/6h
0sESHGmVRhwvQmxxz4kL2t1rsS59C+103u5bCVO79AfugD+wIt77vBV4EQK7595pKVtPSMS9vRsL
NwbmGvp5ceNC0n5UaWHG0pLJArEBA115rIOmV/aOMsZy248x5AWQ34hldGHlO2sK64TPQqxyEKxZ
KkqaHIoLM5fX2zOyIHkcG5Y47zj6Juc+rczsu+5GhEPOuj3YhEEbBfvUamyVZQbD520qUjDMA+QO
jucaS7+hTDHpXgmnNNgBFreiI3HGMnisM4GY07W6+JD1uXUPmRSyMauN5gX/OKa5BC8a+40wz/wd
guh4YHla9E2WsfIs5OB7I41ER8FRe71N07jrPzSeSrfRrSr/SctRqn03AqMXVwIdIFlb39ApnFAu
po4t3kXdCyq4xoodqoVpS72w2OvqHqcsCov+xjlgZ4G159eD+tmmjZ3vZOowbIDVx0IaGQjzvKYi
C+DlU+NkuFYtB5uTW00sjjq1vqWIungRDertrTP3FlN73gPaD1XnyXcLZxOywcYVH6pHELPWBYn5
ghORVpIp8n2r6nZJl8g7zaeldxcNmfzExm3moRcOg+NellM3btssqXbsMohAJzbZkHbtiBK+U91r
0y2IvPm9CS78xjBjYjFuKLWcGA2ZHCeSDjri9SdKdafPXtUlPpu+2Sq12V4baiz3jRNqDxHSkuKy
zYb6tpW2eYtxsOo2IxhhuVUpq0RWMZGRdAzT2AjceryvDDoouk1cN4lNo0AQ4Y5FWGulVXTVsvRO
Do4G5cKrB/KG7FPSGyRog+u1U9GGuxpV9kXNqB3uU07x79nrmrddaTgX0s5/MmywG9AcBSw2HdrV
ps0jjd2YheGqUm3L9zgb48r8lsiHNQ8LUI1IMWils1MHdfhQ0ct89wfyqe5UW9eTmrdYXW3K/uvJ
ZCeJ8tq6bnU1/xnQonKNu1uZjga56p9O4bB1slm7Jkk34t+yQ20/i6WIAt0UiacqbGavxNgGmMh0
iWIvMsg9DtrBcfPpXuQBCSgfLBlISvR4b2ra0GGe0GPhWSFp8KAhaUnG1DafRc3IOjqdSvGK3l3m
ytz64qhle9WMJABg3HVHJZ9XIH2FGGaoqghJB8vTpoxc05Ndo1zVASAuD5USezQc78VTVvCMsSPL
HaNR9+AzlFuHoIH9lqJ8n+8kk7JS2AGHul2OIYnsk9dPMCEPYxq4n7o/ufcOlcGPohdsadE+76sq
jd78ydI+2iJjg086n30y8994Sb6CcjA5wqz3Svwd5BZ96LpaV9vviMpGDgMa1gnsR14KK5sy1goo
xTwWGv0dMS7vlLwonkInlHe9GPzAy1RD9j80icxnY7BaeW5cs75BgOK/OhTIbKw+wc8U1ioHCL7w
swNC6GljIHKcPDoa7EfAYUa+QavF8NsijPMEjW/eQMXLg22OcYZrNTUL5jI5M1Ea2m5ZxtPIuyst
+kKQY2hUKWtJpH/UUYMd1ME3tQGLS95nwGe7E3EfHGwzT9NtNrXAijv8we4Oe5Kaeh2H/gVZr9rs
9gNZzE3aQtjZTk6CFNOkaH28TmGZKRuUyXa1VSHZJHsOUYZvlhrb1QU+sz5+ioltnDOjyhbPR43y
0oOLS19C6MXxOz3Uyj7WiorEWQJ4rU6kda9QRYedI2Tf3xhjcxfK3NkolZnPjymOfw6h4FVtqWwP
Rmy728BlD1EjNdu37QRiFn0v/rWmt/pNSzqMJHPrGtg0jCJ4YKzMm900TK268xs9H49IdOOJabzq
GG+xWdhlvCv00TafMHNIWArSD9uLrAnLbM5Oo8ARWSeemyyuxr0Sj6QaIr3gt3LAQyYm02zG9swV
s7SChE3tC9bUpe2ku8qRxETe8C+pupncpRX7byJpTh9ZM/ddTpjWftfJpMlN4fTshEnMafV3p21o
MHNlezUaUfle6wWTbfqPFMUsova1HcyaHU+DN2kQw8/Qx41QTyRxB6QMOxbsaswVKOomx1V0P2h9
vlFGx1XvAsAYxjVpyfC2zPV5FFKgM8mMCUsD43qI87S+r8aeN9HWrA/f0ZjrI/rjPgPqufc5uc2b
PpqXFIZIn5WadSfqVTiDvLc9zvohUFi06uPvLJlTveRaOY5h5sk/GPBZ15RmmzwptDfVW3ZbymNe
4drxqr7mrMnMy/a6thBXYOloybTkPsyfMlbY6uRxrj62MsJA3mfRmyEq/VYvQktuklrRvgUMHsVT
MKHA9RoWbu0xiBqch7JRyeiTW4hq1G7G+GAV8dxu7ZjqRWvm2gsoau2Dw7/psW/dGrmdzDHRsPgw
jllK0jHAGZ+QJsxmPNDQIF+5cNWkDs1tifHz3WjnbZxexkXKhk/H8ItQ1uEOsQPc6kkTsrDXKru6
EhLvJuY8jiJoAGYnBVQ66o8jrOpfnA8z1bRZAW5HKmK6UlzM6lsyU8roVSa0BNn50W+DU5kXcAod
O9e4jqjIZfH1XqlMqptA6OW1tNnFHscgjY6p8BEADL55wcGQyC6QQqR3bdRhhEXGFkY7xc6c7sCB
CLujIp3P506fta4UmdiLGopRbcuQLmCxT31qP9I5ZglOejUDCkHOVAisfMd/ewqtJCk6imQ4e2h3
Vs8wGk40nbtzNdrpy1g5tl+2FeZIYrBCqsZ+HHgoqYuHmcpeDnWutLb9dvo7Vs7tl2T9MZR+1BRU
UYQYyT3UAGiPUvXuax8+X9gfhUSdaSKoKUnLsWBuNrlbZZdoWs5VNaz99EXZRKpyUKlpA+IwGR6B
yeWbISODevqnrz3e+Uv/+Onc5JrNuGHtERgPXu7qyaFWmrfCt6Yz5ZhrP39RMYFrMrNRR1t7FJGJ
F/fdbHyKnk///LVXZ1ExwS6yGlSHn5/rGqt6waqFIk93FJiFgi8pEwR4+3/fo7qIHfrvOA8Ka/97
6ZPoM3FAnomvtduziOFaiTKr4ER1j1f1ue3mpzsAujl9e1ae7rKDECtyKlRr+n//RexH2ZZNKJpw
0Z6jka88gGXn4OjWti7z6v8/36GKZK4MD5E9FUF+zkqzdhWLCqi+TkUxptTcxOncVIUscjPCPtwo
CXnD0zdq7TIWEVxrhY1lMjfnA6X7bpxtgPGnoFqVOehcd/ZKWYw5X94foebX+DJ9GJB7v04e9Uzf
gBp98eld6aangpH8ay/UsnkwFo4ThTFdT77olF9m7GY/9Uwmx9M3au1ZLKK5DrCjK9N8o9yR9H92
PTedZWZ3f/rjV6JhidDXWTdVo1pSXuUmbO5Vyp/IC/342ocv4tg3RrY1KdEQmqg9YpKlW20usPra
py8DOZVtYkV8uloPDxJVsGdXADpOf/jKbV8C80O3CSa0D7jgOPD32Hw1GwSIT0N5VjC28nYuqfnY
ZcEmJqO5r6z+ajLYNzMPq667sWlFSpQvFgsvofmGBaXPCRBFw/rJLsnrggyz63OfvnabFmEcVoVJ
mdro/jOYzgXnqa29NvlXn7FYhHCY2B1728nZs7x+o40kIatrn8N6rIxBSxz+SH4mkChtqKNOr8ew
vLbmlVDBTilVH772Gi2iN0ylOzrUpu1JOiVbCmF7L/YNd0OO+1xd8koEC/3fo5zo1NYmT2bs6eOk
9KsKa9TO56Bda7doEcGk+rBiUyC2h+dCkk6lmS04Iuu7P19uu1IRuwThc6LEgYtIKdQqpHKP0vda
VbL7wBCfhZttVRmR4vA3px/Hyr1aIvEZ2chb1RUzjNTC4EjGvt5PVvz0tU+fr/CP+UY2Y6YZKMkp
8hzn6q7E36EylfuvffpiUo6aSEHePPDbNfQ/u6J07Z0dqB+nP31lNDIWgazXnEK3mUNbR5o6ezts
vxlD+1xUxo5sxEdi2GfmG21+c/5SAG0sI1rPg7gyZwRcp5DmiFF+N+m+KLVf//+y4ho/8taZojuD
QJzSr7U1GPMb8cezSaOSBExiOkyjtXvZdhyyaWN8Dvq59l4tw9zyi6mPAgMvNudi5NntbYEceHv6
2ax9+iLCYTR1vlIT4aHa/ADN7W8156ttAcYiwv0oMovAtIx9VHaxpzlooh1TPMrAMJjx+i++vIu5
2swKK59EY+//x9mVNMfJc+tfRBUIELClB7ttt2fH/WZDxU7CKMQswa+/D/k2jtJqbrHJwqmSGknn
SDp6Bjsv3yh8dfHu1q5yz3FsVQcfChSdCAwXrAOzc1Fwx31hECsZeqoEPoWd79S1Md3D0Og1BXFy
MwkgE1bNrCp+z4U7e3f3zh4lfidMgVJen7uJEtIZ6vBsgjgsHraA1U0bdtXVZYpXW3Lj4SFi4aA0
t3YmnlX1e9QXPSCIIwd4Zvu9nk/Vcy2hMcUWtozv64ZJCV4Tb05R0DMgK4C42eFAKa7sfPELNOFF
lODNbDbUTj21GKeye5T2JO9Iw7M1spdYnErwRl3tAyDVo/Xast/J2DS3g4GH1nUjo0SvOZoSClQc
rfs97w5460i3vRuZ3y43r9kVVNULB2q2E97nQCCZgpiFEl5Lo1u7m3K2wHZaEVqkWro6a6ZBlb8Q
eDoCJMlBXzEskrdl7Ac73G1fL3+JZplayt5cwJ4WJm4RWrcK/5cHXM9G5jYgovQ7NeyFTVRzlFH1
LzoznqaAGnMnA6ypydSmeP6J7oEWghuW2/ENQSXVKfJ1m5qqiAEQAS/QX4WjE3ApELeaAEFpiyXp
ON2MKFu1rG2SQ8u/Bgwt9lAghpd8A8ixTKq3y5Oi62D++5dN2R9qj8JsHePVEdwN8WwEmHE5LRQJ
z6v6OLalBHYUj7iANvOcp26/Q/l9w4S/by3n1kvYY4CT5jAe/YreguuxrvamSmQQKw7K0QTwDq+t
/AqlaIDsbXfcXR4v3fpSoj0aGly4/BKtxwQoHcv4QMBsDVndWgmc1/qYXAG9cLrcmW5ylC079fjg
GXAT+mmyXoaQ5AeNHC+W16taV1UynBqI7GIYmp9lMPibweIf4LLa23WNz+P3ZV0BrpGwFj5kP9tB
nBwfAKUsAHjjcuPz6j+z4aka+CiNATxoW8Zn2mX8KuuZcet5eXSdVCRYOiTPm8O5PpStu2jAJ6hN
PwZIX1i/Da92Qwj07mt3Ls/wRoQkQ0F6dLodtLo3QWK/B1MlkY35KhEcWxXPGLI8ECMQ97/n7WUD
QBIe77N8nWiTrepncAl0t+mS9BMMtW2BigqWwj3oca+zPsTyR2h2L1OJ/7wXQWAD8PK7T9vDaPQv
5uwTOPbXcxaeDMjgXl4RmkhR1TR67Fl4E2rGD2mOMZ5FA5x9GrqSt6uqaRTcmdKxy53Pdor2FnV2
qCQA850nD9QN+MpPUIK9gudMCukV96MwgesVTfkJsYUlI6zzaQuMk7/DkSf91AY9MT7GCudzt7c2
xsCeA5cnId4DgZZJhk3rOEuPdOeng6ga+bGsYTjLYvMzygH3NsSP2X951TgRVVGDs7KgOXgTn7QT
96KS7aYDqHHVbQBXxb/HyfQdn6QuHz9NuzK3dP7VdMqbla0ru3kKRWODBIP9mSQMNcAZuApti4WM
pRvz+e9fMi7U8MdxGPHTJ1SQvS1wz0GwY9iq0lWKTSRQYrmn1PBIOZmf8GuzD4AhRtc5cNKrdiPy
jxC+C2CLGxjst58EFQ5ogFJ51rqNlATKrs2yQMKTozE/wZDtfhTUquANQv0FVz5NQYUESujKIXEm
mUT578Dvjg4JjtA7GrZ/oF2gAKXhUEVHVzbHvoZFn0zc7/WwyqDAIaqUBoVXhAl5XfoRtynA6BlY
8ik4jOtiTWU1Ow1wpvEwOB8Gz5yNWZfDBmyihcOhZsH6857xZcECMTv5I6+cD7zeDxB4kwa4C+nC
PUDXuBLIBDqBdd/w+PeYAzQZshFCnHYBie81+w3Qd3//9i4wIXg+NcEvA9j+cJCuBfhy+rmucSWS
7YQGJRhQ9CMBszKMoDS2YbVc8redU/6/BxviK2E8ZRMc5kC7+WjxuhKWvveLWhJMAZv9R3ogO6aG
HmD4CASykGRdcKvCHRUHN36gRH5WjpsDahdP9aFpcIO9PGCa3U0V7ag8YXPHNOivuaaYpuWmhgBl
KcQxo/2u6KobYIUXsuz5Aw3xlVCv/ap3s1Z0n/CK+N6AvVWU3c6snOcABeGxHhauGedPuERV8fAa
O56EYN1nAAm1mwbo9at4otBEMAagOC6Pmq6PeTS/xJ/hmihIeUKimlOGTT9Ty76Tcd1moUre0z5J
46qv5M4Chz8G4ZevQyaAcaL8bOoJd4TO287KH6xm32XfLg+HJmP8K21vWxYUmeWucSMIshXdDwF6
4MLOP/+4M0HnKSE9CtgYDHhjB4T7ehQ7OaRh03zjYl3G8JSY7lnaSGLVctfH1UFO1UdcewvFsz9V
1nM/nfw93sy3xiF1TLkD7+RO7IKw27a7ZjtueJhs/W21u6fbZPv66YTWRmzFVu7iTROK8NtSZV83
dsrm3YzjFBDQ3nY5v42tKuy9bwl9TftVB0rQf5SQHvPUsERgBwdmSfqU58T+LQHtXpP6wJxUTt4W
ANHc7iQ7dSmKErMQT1/91+cQFVrygT67cNGDEsdVNIK0J4bilKAun4Zj75YCzL9kKRfp2lf2aQr/
6qkd4uJUlQmonW1UAjjdWvaiS/bZRIQPUCI6MiDs1KYpO6HKbL1MnhzfRmZiPsZySbj27BpCF3PX
X3JdG3lNlSSkOIGsgCdaCEmwZ78q+jdoaTrG1sXJ6vVyGtF9jBLplFUmgel3fByTEYQWZsJYUACO
lAG6U4Ajc7mXszsevkcJeBZbQw0SGDsNUAMIjZjfAeFehpY7vdOg/nCsbGdZzpqzFDpTMgAtfLMC
Y4GdIlo2GwBshxu7kNH28qfolpcS3nkDJ105eO6RlinYsC0TWzAt25WtK8ENulzkpYYdH1NwOrbt
AEGQ2gLF5PJv10yDijXz3cHH4dWNjyAf/YRFIkRiXLrvW4AknGp4GiLx5kWoFV7uTbOIVdxZi3JQ
J9y6OEFBCBDdDlWbhBnsIShqgAxluk7h31SV6/uiolOGI+j/+jFHDxUiK3++/BGa+FBl60diNFbd
Z/lpLMW97Xt0S5OmA3S4rd4v96BZUCrmzCw8O8ETc3YaYWr8WHsk/5bNQjCXW9f9/rnXL5mktqLA
CQApP0Hgp4bIFugyJW+Ga8bsX5d70P1+JbazzhdeCljwyXKJf5+1IPNfAyrP6O5y+7ovUMIZL8qT
2/U8OWaZAwxmJVFbfIIJJ+QooIs9eU+Xu9F9hhLXrc1ll3fYNnxQ1PHWPMJZobJaEKfXta9EdlvG
QwzLofLkwLnyCQ1DUAGPreOaIxU1VfQZt1gUFDaPDsTJQV+H1t0u88A5XvXjVeRZXrKcOUGQnVji
G5BPhQ2P/xiXkG3ZX+5AkytUzFkElSTppzQ//QHCFGZH9hZh031ZiCecRIp1sebM3X+JBrNuRAXm
YXYSzHVgDgFi969qtKL8tO4z5jX8pX0Qn9ykLnOYmXWAL6ZYVFs5lMXBBw72kOPlc6mArBsvNazN
CscO8GVPkazBGIRoBi6R4M9MhVVsSMmct8sfpIkKRwnusYB/eQkjxkNbDf5VnE/RDy8qk4WY032F
EtqOUdi2dGwYvwTWbzYYYJhDZuo5w2a0sXBiW3lkdpTYbpxS2OVIsXwhSgG5BhfcpX0QQc5oIbjP
FikQfUpwTyLn0JpH8rCmoRCb1B76x7IS9UNmFsb3ymvJuwcZK3PrjVTsTKSYdWGvwtMgKARX86BN
TlwW9n+tYYIR2sT5dtXs28pRHQpyNOFljs2DyOLOtszICmnH11mbm3/ECb9ESwUpXeivdsXJLSW/
byGTd0MSz9/waFiq7Gs2DxWk1kJqAio2U3AgI0y0Wel+T6Xtha67JDOtWcIqOM0a0mEkXZSevHo8
ER9SBKB/We/DaKQHvLDH39bNhBLvlEFOwh6M5GSOAqLZlX81oOx/uNy4bpCUIOdF1U2QEM1OXEAb
tURSBEeWPsthETKm60EJdDN2Y0FdWOvi9bnYUcivgFQLxcnJWTSx102EEuO+aGPL7uEmONvAQxvC
fzOhNhcDnwZIaFc2q6B1UBdQQj0Gv2Ec2yaAqEP0s62ScYNa+pL8uibdqrg0B2aeqTFFyamGBuNT
KwW1th2Oy0vPqLr2lYCOAcdwQPtGnnKSYMt7C8oNIsqDl8sLSde8cvXuJxte6bELY+5Kdg8FVCZP
AqWDeHO5+fMPFzCemef+S8JgOOH0cmwGeLmM6V1vpz9jiExAhaHc/PEoFbNwrcnL4g4svyw0ACmr
2uTn5d51Hzev7S+dWyU4qR1QQSc3AEU3MivONjWYFh/rmp+7/dI8lB1Y1MUlkmHeVcEVyMhNd1dB
/27JGVD3+5Uop6ZrBim0Q09go8vrOGig/dlNFnQNL3/APMn/FN4wOUqMQ86rR/s4WzHwm99K3Dfu
AG9+piO0gARjxduy06ruU5RY71niZPaU5Cefl0EJ9SY/RqWv50tzcR4HhG9RgpxROzKqDvUK0vNv
VRQ/yISCNQw5NQ9SXyHkX65mVxNrhA/M6hWm4tls2wUYvHaxl2RucQB2u3ptBvCDFyZIkyFVQBsL
XA+CNxJ7CIRlbsakgcgLBVGL+6XYm9CsXehHk+xVTFvPA2HD3DA7kaxGMX2+QlF/egjAxSALXWjW
mgpjk0PNE2MQ6GIUTshLdpuAOUxD0hng61Or3XgktVdWLC0l8iETD8GxqEtOfV1CobwwuCUPfgMv
z4XP0dRlLDX2k8mzay7hGj1BzCceijHknncrnJcYzyihk6X9LVB1S75eutFTMkEKLU4IMmCr7KBD
uDFYdzRbu4Kcm1NtOCkfs5KNC6ggXcpW4W1TZ+RBXQp28nouQqgn/AiC/ikh7NXlEQlpVX6rW6MM
kWIeR4/ciMr4eTkfaZLEn1/0JaHGpdPlPgxQT1Abbu95MkBoxHLHfqF53SAqKcIZbbN2CnyY02EL
wqYNKSdCoIwkpx8jhcBrb0Vsu+pTVOgbagcNXLRqdsomficLCIKjRrG0GjTjpFpDwQzHEX42MBhw
8//aFiyjqnSXrDM0K1uFvtVscrmB968jz6D7ijfHlAPvzQf7Npj4rRfTuwIQ/8ujpFtrpnI8SEso
tfZOCQjPSA/OICQE+PqXns3cgQ5rjHrWZvKSBwsaomHmjz8sbxX6jZoq+s1kTgyS1licchJAuoQX
EZNhlkP54vK3aS6YKv4N1FoJhcQI1ana+p2a1Q1Jn6D79kuU/an3+jiECSR0L+2lo5ZuUSgpApJb
vtca9v/6w3u7DzFfY+klV7e9qvA3gipkNrK+OBVdc1diMzVLYPOd3PxdGVA471zroXLgMVj5/Kax
ATu6PIiaDVDFxfXpBJ2ZGFLcUTWrOUfe3gG5cUsMZKbOLpZgU5r9z1QyQ+u2JZNp1tz7qGA8tqAp
k4cMEmRTaNDGMa4vf8zZGXIDFSIXVQkglzUPjoIhuiDrBqEUkMcvN352pNC4ck+oS6hPGQb3DylU
i6AEK4b4Onb8dpcOOM2RzlzCreq+Ys6uX5J01JYNI3UaHeveh+Sa4OI5C+COdvkzdK0rCYEZnjMk
XclOTREbz405MrmHrNaiKsbZmcYwzX//8uuFxyFwmEr/IOrkO6jcGeSZQZzBCX7ptqnrYf6yLz1E
kwktjKGIjmY0ZvCUzXycciAoMjyW3FoijOuGSQl2qGBTKAIaBco84LpDAYzCzWA+82wuT4PuI8jf
H8GrvOoHUvsHSHO+Q0rN2rbB8Gb5kFte14FyH3Dy3uqLMfIOeQShsxnRBlmz4Pr/cTHXBYQS05D1
G2xUdr0jhJ6QPyR9HWUdH3w3+i/j44/Ln6HpRAXHcahtRknt9HhnklmIF6Y47EV1qgNq76xgMT9p
pltFyY2j6/tTa/X3bOw+WOSXV97qzKGi5OC3ajnCdaF5CZPjU8qs4n0KRP1SMwbho2nMISJ1ebTO
7yIuSKV/Lyuo8EH+SOId3jDGpwZKvE9tBP3TvIL/qjdrTMGAt35phjE7Riz/mdLmdLln3QAqYe8A
stVLXg33vIV7u9nh5SX0jGpcMinUtT///UvQo1QGaTLS0CPkfCSKluAEkdk2Yt2vV6J99gJopyFq
P3CZAdTQJF3xXwqLh4VNVvfjlWBnTU3aWIzDPfDh8I6oC5xL6DojM8y5Eul9a9fCLOB00lo+NHkh
7JaFbuANCzN79lCP5pUwh1QkmyYaA6gNH5sNjnLNBm4c0NtJ3QPuSUm4PrWrmLnUThxoIJftPSmz
nz6UPvewqILoOS/bdTOtel6NAe2jwQbsHCXRa6jRpjdTD4nmy8tIk6xUxBzUCRtWptI8jtOQbk1I
g28giDjuoqFv75fr65rlpMLnWBLxMSdTc0/qIHqHfmeSbj1LBvbV5c/Q7E0qjE7QtoaNh2Mdo9pv
P8wSpDXSC/YyJFA7vNzF+XsJVqMSzxSaI/kA65pj65vpMDzkxWhHt1ZaYd8KrQl0pu4PCppcw2d9
7KCskkKeB74+pjH46Y0T5G0BPfDAtZcmTzOqKjSDt2UbxPBPOjqGgKIRzr+FrOLd5e/VNa6c6Uw4
u2R9AWi531IAsKCyR4wQCnvBwslXN2VKAosmqFQbY2MdoRP9CHH/ctMnTfACUZR2YSPWfIGn5DAY
TzUZdQvrCBuJbgtZI/6YuP0qYgKWg5LDitgOWNugegn3mfoQiyja0LRculzpfruSwnooxjd8YOPM
NTFuC1j4bVwPdYlVc6vCA50cPlKwtslPMAOqdq1f2wdjLhmsa129djRQ/mdVQT8kBOw3EOrxrsE8
cRZ+u+7AoArMWXg/iKKBARmIiq5JXOgntsE3t6M+LLkc4EWL4MjGINubo1vdTEJ+rPss5aDS0jFK
GU2xYMvGeIYvhf0wCuv9cuOaaFChgrxqUhP2Qc19Cr1hCIvLtzjyptue5sPCuOl6mFfal+OIcEwk
L0npoafDixnk9VVawTO5hK/PQhI+W91wcZz9u4fCqe2yyALjRwKc4D4byttUWrBVAarfwn4Mucfi
p+EVt6ZZrZwSJcLhlYBnCa8iR9NuRn8XuZzGtwmpQWC4PC2a7VEVpEsnSN1bkA0//rmSpIK+Ou3U
nIgd/4QItHi73ItuapRgF3hnw+NHhp0FZiAvcR+JVxMPcDAIYnjfWdi/NJ2oqEFCDdwYrM48RmmZ
h2S+v0G8zDwUkbWkKaZZACrKboATXBTDlOoUNz4JpQ1XqT5Lf8Kw52NMIOwLNX0WTqZ7a9CMrfys
+XO/LOs6MPLOTTFDnOHV+89nOU3p7Cy7tRbW9Rwh/zyJuYGq88Yjt4xHqzeP1HGS55oS4whbiyXQ
iW5elKiBjVud2X3UHRHqzs/Ud4PHGsLU3gZ0++L18gLTfYESJ7RLvKbs8AWwguihlt4eOeVL2ERd
48pGyACS5z3gj0dokpPvtBXecFvCCGdcGH5NDLpKdKReHgRGYtMD8dI6HANUR02jNm5hbdhfGbDC
2q4apH+wd21flLSrTDyjDMUdb1v+5Pk9JLTXNa/sij7U+StbmKA5gc29ITEgu1CpbRfCQDMJKvIO
gnIQ0A1KtA7JoONY28YRZXn3Zd1v/3vru9yGZp2rim5khAWH56X0gOu+E+aOVezgGwOhY4HX18td
6I4GqrCbiPoM6sAyhVhS+ZnKhIcCPp+vIDA22xLWIhsbGsTQzEDpcIgs99ZO8M/lvjWrVIXY+UOf
QY3fcA+ss99jId/+FBJxlfotXXinXu5EN8tKHMeQ+Og9L6GH1onj73Sc+GeQkOR5XetKINelCWOY
aSL/y3N4xjOODjbuhcnRbA4quI7IsTDgfAITSwnHBWP6bVrs0/SFua8zftP5/C6zuvraxv+s+px/
QHUVROPt3HQPEYUPAV6XyT2wLGyBfqtZziqoDn5JzISQY/qRFwOQ/SWHB3aYlXb+Og1sEeqvmXAV
W5dOJAW7Ikk/4LvTvuEhinwWwCGuu4KpsLoo8kY7NTz3wP1IbFFRhIp34dANrGRWIffcQAXWQRKh
irLWgmC3Af8xzjsY3fV4wdu6EOo+XZ5oXdirGm81+FmzyTJGyUQRwyIE+uIgSc70iBFeXWGPxSXy
7oTDnLiDQeK3y/3qloCyc8c9jjFQvKQHWlTfWs9I4DvBvjUDlM3XdaCEu9n60iokxfxEyF2Elt8i
k2Wb/4dSrm59KSEPjA+HtG+bfKA6k30AFD4WYeVCVH3dByhbN4EwLuCCE/wh6Wyriw8w66zcwJpq
CUGt+YB/oHZFzWlf2hgi1sLIhDL4NYdyAFPl8hd4589+qgoc/LFNn1l9/gFnLQLrQUfGEuYScXAy
gqS98mXueRuDj2+Xu9MsKVUXLvdz6IQnhN/jLNLDtVg8AbpY7KyZdbOuh3n/+nJeHrsMjhr5xO8d
vz/VQsBAiskxzKzFA61uSuZv+9KDOfZmUsO25GQSFHdRA4sPnb9YutCN0Nzrl9YDO+O5hfrhaYjm
994EXg9ZYdEnPD+y98tDpPsAJa4ZaDBiiuL8gxE3ee6q6tNrIncNRRnGpkpM+2ZWEO4Kfm+SKoPX
LI6vRrROAAmtK/FMXGAiUlknp7zh5rWHI1CNpFSYS5dI3dAoAe17JmzwvAwIYAoeEoxyPUAwWMSf
L4/8vAjP3LRU6BzvCERtUeZ+56V8M3Pcg2F7cmsYAEpXBmy4L/ei+QgVQWfAomLkNvXfvdFJ7/Ki
M8LeTYK3da3PmeTLAh1hUQqXqyB4jwlIAobIyaMgLD6sa10JX58mcWMWTvA+QxlHFDY3FCb2+8uN
a2JLRcjBWTIoJI+j9340ug3e9B8LuNVsDQ9uGit6cIjKem4SfyJBBMp4w/lD0Zc3hgnnwzJZiNyz
68chal0TVNca6tqNBIoUgpdFlBygvnFf2uV2Klm/kEHPLh90olzk4O8CqRMT1HRplkWYcVKFTer8
ujxAusaV1VNDZzz16QQ6e2yFndftKRFXl5s+O7v43crSMQy8FlA8eUJ5oeq3nu8XT1z0eK2gnb2A
E9SN/9z1l7WfNFHeJR2GJnM/y+QeznjwQgudcuG8qhuc+e9fmg+CPPbSqoUogBxhXhPLX2SMlxjB
uuFRsn7Z937bMqwd8PHhZQQPJfTh1sHu8ujrfruS9wmemnsao3mjfuXDu0PeLrf7B4L5T87EtCop
38ngcT56CCnxrXw1d9YtDKWLdzitk21xLDfxx+V+dL9fyfzGUI5O60K3w8sqOP+W+2BYGhrNyKuV
yaHJOZ2gBb6T7A3JLUz4R+N/W/Wz1Scyh9Mq9dxB7pyqHn77sEcpN25WinohGWhWvFrVGIOac5yX
5c50vB2pvA1gfE0I3uaLn0IQYdVHqGWNAI/ko2gga5KNwVts1OAkAsO88AW60Vcyjt2T3JSCy90U
we8g+O3mMIvP6nU/XS0Juy4FM8zFsi+9Q9zzMDefL4/J+edYh6iEa9jfdVPlo+UMKkgf7vFRbrqr
l3zPt723MDSaNa8WflszswpPYmhKP4PbFt/yYGW2cZVsM8UjDOLHEulA7mtxSEUVjnWy8neTv/Mk
5AHbADAkNJ7tR+M7XSn44iqpphGuH8Ux8m+CF73xOVgCQZ6/wGMuleTSRkNQcdhA72yvw9pmz7kl
X4fWhfcz+bTyfj/19osF3fAW1oGX148ucOcy1Ze9pHTsGP6U+BYnex+segMD9SylcGH8uNy+Zu2o
XOsJ+l/wTCyQLxN40d822ULdaQ7LM+leLfTyAfg1qLvIHR3TX+A/P4ux3BXGeO/k0aH3yUI5U/fz
52H7MjxjRV3XkZgR0t2l8qZIF04IuqlW66QlWJZQj0PYwrY67KIK2vYMgrZwvHWqg+H4N51X7Brp
gZS1xGTRDZkSDoZdppQMSJ9eXGwZtUKW7dPEDyP6IJZ0BzRZVOUmW0NSdYPEcpICKAyrPbh4jo5T
tqCHpJsOJUCAoKoyBknL3TjCKZTzW2naC4cqzS9Xy6S1GO3aLfDL/e7OEU+0OVTRwuariTG1Rkpn
7+miRdN2SnZT12wGt9l0ab5NSLnQhWZg1AJpMviGW1lYTn6Jnes3fDpXha9aGoUxDKyWBFJo7OX7
2o5evCJfGHDdT54n4ktoSXhFW66N0ILD+UYaw8YWS4+huqbnv39penQE9XsPy6QqvlvNs3QXko6u
XWW3ikswx2FlDc67W+9qV24NGBmvG2glOHsGYScGb7md1adXwZBD9GWJbaFbfsp2JZ2xFZPAQJc8
2cPCPeTtD8dMNuNKW0iisohrJ2XEDjL0YP+q3O95AZGANXUih6iFzWbISovX85Ab0aZt662Ek/Pl
IdcdndSiZikgAwJmJITb+nEL6tZklfuqpJvSRV45FkZx0/rVdqpvRbAKDIvPUU6ZMrZ8BrSX3LlG
ERq2HQ7dEkZDszhVOnFk2ZIPPkK1LQ5p89R4u8vDpGtXiVPhTEnvT2g3MOzQy+tZqXBdy0qYFtzt
5QTnnV3VXhfyzl65aauGFu5UeWwo8Itzfk/6bUqf1/1eJUZzlIN8XKPEroZh+oDFvr/cru7uqpYr
BdYXyWI0PN6w+/4qPf6yntzNjfEYb5fuTpokoHKASe+bk+PjHEbld1k2u9yuQ5AypedeXf4IzTJR
a5Z2Bv13WFkKIE5gYT/Cxi1Z4mL/KQqfOeyplcoiiOHqMIF+Nm7oFexwt9meH5N9HEav48OdfWVv
Nkn4gjfT0Hm+jd/XfZASqm7TD57nYcSK9uCJO+mvy2gq27eXhNVBjozm1uSAVHAT+StTgFq4nAU0
i86JxA4uXFsJ5TCPLt1NNOtHJfU2CNUWlDax8+v26DPvvcyinZnKDZSElxKy5gim+lWANAyfUChk
7aABs6n9+BhUgK1XS1KWuhWqhC986pOS5thWR9eOw8Js852I+SosqUP+bDJfzhwUUneNbWOAeHAf
G0C+rwKdoGHlzMsE9BkFmTCpAby2vWuGFHx5hc8r+UxYqUTcfkr9vgJJeye75qad8G5vFW8S9yhU
6T7dqV5iTP1Z2uc6UkrFQVHZeVFgbOhTtc9v4u/e/RBeGW/2Dd9nN/4zv712Xy9/k2aSVYrukHt2
1ZToqma7Kn0gS+lNszZVNm6ZBKVvNDHKi8wOMzfa4PGnM8nCDqBrXdljU0CCMtC7UXxyn9P8s06f
TXa6PCC6pueB+rIuJ7w4m1aBpgfweur6h2Mnmz5d+buVA7FRNkFVBshlhlPuBtFcZWO/8ZOV1z2V
WdtZds7qBvti1fv3ns129rBEr9atE+VQzASTFVy7xI5IFkIHPWwyeyGs/mxL55a7ErFuJlMXGE+x
a05iE33Pr7trY+Ptgs10/8ju2J27efIOP9nH5Qn+s8P+252lcmflQLLSnG875lH8ih6JCOmjCeGI
fRmKj9/RfXmsjsYhO3rb6MeSiMT57cBSKbV9bDAcypFLA+QOUMPNICzc6oEO8yWgZ0v6vXOCOPdp
yh5cQdWsk0D97wr/La7vmA+Zn/opst5SceXWSzUwTX6yVOMJI+Cm14622MWp2LjudOiD6IpMPUzF
+m3gk4cKAV8Hw5OdyLvSj25J5G+mkm/KkuxoPj3I0dhdnk3dwCqZABRcUIcj/BTSv2Xxtk0eY/Ox
TheAKOdXvRUoySCSLMPRoBY7ZrJdQMUeV+WF67zuhyupoMuKtO9jgQNCWgTb2rC3UFl8EtWNhGjZ
wiX5fC6zVJuKvvU6o4mQ3GOD3tEkqUMesVszi1dV+yzVqcKNGw/ShsiVvg9s7ZUbL1T7dGOjJoQW
aAGDIVqGZEvSax7/gJ9QX19dXjKaUVGJtjYYE5wWndhFTrSJm+pBcLKXZbHQvCYGVYItT3nrR/W8
gcwyhqj937kj1CfaW2MMqVg4FJ8/ilgq0XaYCLOmbB75rHskVfc61c5Vw+1jz4BZrK3tuqGaJ+jL
ZlgVbQqaBLpJ4CXu3aXTPs0WQks3C0rg5mPc9jKXSPq+W4QMz0d7b4Q0sE/zYn/512ui11eiF4fA
0Rygu7oT8jtw5lKuHBUldKusLOx2PttI53kMvon6CFj55Z+sGxXlzG0XTleU81bYtneGDZLFY7Gu
MmT9Q57lbpsDOC13o9wGxl277nXdUlmzqczSwplHmdhOSKNPj66qHloqRbbwuVsbExp2U4ieNx2u
IOtOM5bKjWVRUooBkLydM+4K+8EsVtXbLZUWK+Iqs0YXp6QqZntMwc0Efv3llaGJeJUKiywbOcAO
okhDnrLpAD6l4f/niTerX6oCa9aeSobtuCcLQ+DwUJr85KTTPfwvf/e5XDmdSjQ6bjRHIz6AgPKY
0AiuYUusR93YKAHJ8jyC0VaFixlU+SIDLN6uJhDK6O9FVsP2ji49ems2JpUaCqnBjJVBjo4ysk+L
8YrSNyudQEVfOAtrUpbKDuWOF+cpxcKkSfsN5illKV8vrx/d7Cp7agTYvAc1c9SbuPezg1ztxkyB
apfQzni73INmcFQUFR0MJwI1Q+DJhpo7gxX9tQE7si0FW3yXSNjxXu5HM0bqE6mR+VEZTT5ux226
LftoR4olI8izZAPHUl9Jm74H1B/W3KgdZP2+swxnIy0KZwRXROW+iAHltVHxfsyrHI6zYAqsgec5
looNI2PWlnWOu4BFNkF+E/S7y0OlOYuonFdhwfLMybFeCbsqUHdKY8griStO6tCW8eOQLdypNAGo
YsS6vIJsT4Kp90A9do3oGHvVBsJfjzBvv07ZsNCNZuZVtqsD6nRTQ79rZ9fBd1iIMSi1+6vUUTEH
c6dfzjq8JhC9cpGfBivZgPAddtNC6taEnkpwBbFIxp6kw66yQzuztsHwXwOZsMtTrBsT8vfPriCZ
HBGJn80TCd3APMTqXdeycuUHGF4I4swJu7xt++tGLtxKNEFGlUzEGamGokrndtuwmO4SVBczaF/0
fb0tyEthPRVySYFOk5NUjJjVdLbwI3yD64kNHvFClr8G7q2zhMf5Uyo+c+NWgWIFqLZB0s3D/+2j
3fiPz+PjlXe8M7dj+GLA1mthljVLSHW5kE45mzejG6+9Ie03QZKQlqdV86xiraoCWox2irZz8xDL
m2SpGKFZmSrSypKQNC0mtNs2n4GZhUMTLYyGrmUlVIOWzqRAhms5dH5xbAk7l6/bXFSAlY2a9P9+
9Dg+TOVhWoK46iZQCdPRAcXI9BCb0fjk8Q6KfQev9VeOhxKpYDNkRgCzBKAOkuGRl+OL3S2e23S/
XAlXTwoQspHCdqx6zI3rPHkuyudVK0+lzmJBmHZdo+nKuePuc7QKkI5tfM4GX1K5lRlu7kQYj8hm
Lxz2KjBHpc6WSGfhLKvZ71T4piELX/oJRwdtY29G3v4XwTJ8C13t6aYbo3Ybs9pddzZQUZyRnzOT
QkVr93+cXUlzpDqz/UVECBAgttTgudu3J7e9IdruvgxiEkII+PXv8L2Nr9oqIqhlLSQhZaZSOZyT
sk9y+Mz2sUK6ZkUVkcKvPYWnJhCmrpyyu/KrfWFulxrCzn3p9A7eEieX/htGp1mJBHCP+2TGkHWF
UCO8ZHh/FW3+FdM0/a6Ju7xeHtwi62azKWobQMQZQHAmcl97TzL+rki1ce1ZjJZZMFWQUaSzB1+s
z4t/IxUvyRDzjbCBbezV/3sn8Lkqm1aWCKZMaZWQ/LFyry9viEXQzTop1Qa5x9ZQR1ahbac+0OIt
qO/a5meTtafLU1iuaLNkqpIVLyaNtbeOOFJ9687PZXQD3K0N42g5U7OVdOmjcik9jJ+W7OyXOiH+
dBTzLnYR6ppNpC0XhR9o5FzQXXOou+mKwb+4vDO2lRvP2hBtnDXzovE0sd88/+2FID/dQkO1Hayh
ojOXwPKZYMEG5wG9lknldMdifoyBxMrrZeMy/fBog9hMghdiJh4dx+ip4NE3XfgLoDzQs0ZrNAZN
TR5u+NcfSj+mMfdJ957vpY14qHsv92+LoavaE+sA8rIhQrYJjM1SVRqiIYjETzWswzFoB/dV1GLe
Sg7ZhjdM2tjFgPiuuvipzYLqOpZ0eNO5s+V5fOhuY3eM+7seh3r2ZV3fFk03Hmk2/aP9B47uYKb0
99YpyTFX/YOz5Bsm40OpDeK/suQxqaOsLqKfVDJ520rUbTKgQv7o43grSmKbwjB3cxQMJCdt9NNt
GL3ulrg6u0gYHHiH9q3LuvdxjRE+Y1WcdyY1lHmZ64FVt54Ij4UK/rCye1Ts0QNqtB71d1IGN0Af
g7fFrr0A9RFL/Xx5atvXGd7LqJXAJdfkr8GI/t1jntYdbBfgZYtgcJzj5UksMvcXZHVLpHLR2PUz
q0PvrUXY77MfATts47KzfcM67bvdE6ko+pD7KHvh/VvuZfkR8Kmv0VLlO9dv6DxozkIfdp09pWWm
nlRHkP0AZMe+zTH1fWhadBAw/lIy5t+4k+rqZGzzdEu4bJtvKHyxKBJGs6pe5ho0DJkah2MFaqoN
0bWNbii8qwJgZzVz9dKMFT15bi4Trvt5Y+M/rgINmJk+RwU8i5QT8xciqypBcO/Qj/raL0We+Mv0
3Rnrq7SPzmMe3gNG72YQWzXbH/cAYGZD7QfFaqUmUb2AUOhFSnnNCP2c980tQAiGZMz0Wfv62JP6
LcOfl0XBYgdY/JcdwOCuU/GXmo7Xs4/2+uB/7DJemixhQA4yn37lI5foK8zRkQDrUOEdg/bLLSiB
j+03M5PtZZjCKe08/qKG/gE01QdVheCwyqofKCNOgpUOfd3nudnqffv41oa78l/dVe7UqcoX9CGj
zo+2ah/DfPBOqTd87SmyA5f39WMhZWZmnWRdVqCFo7kVIiRIGwGlXwdOu0sFWGxYB8dNfQoMDP5S
xG2fZL3DHnMg5P26vPaPgz4QRMM+cIHEoocY8MvcAe97FYemm85IKZ3/pxNN6R/6DvpQylAfqmW8
job6fqLRc5g3R93ikgrQYnV5MR9bWmbm4JE28zqH1OEr6K5yfugaDTMl3cH9pds22nWnA7PzvyIh
2dx4TAv/QQ4rokiRqUOxAAQuqttdPhwzk/IpCFUobWPvgXX5ixBD8KmqgTe2a4/+Ssm7qYcoqY5f
cR46v51ZFp1zJ6feKUcb465ILFC0DUtBqmAU0ZLSG8+tvpAeONRDBmicy59g0Ze/4K5j6maLwOC4
5SiS5PMvngKA4PLgFhlihsYD18qbnIxhcAboDVk6P9AQIk8NsIl3zrB+1jt/QJdoTu9KzOD5YOJL
neiRrLdeX+O9cfkb1kvgr0Asdt9QecG5qtw6pDfC6W9CeusBdLGN6KkF2mcVks9jRzeeZet5fjST
999vUW1IVYcs7w2BfZQ14DjQr3QAre73NPT+KOZu+FAWO/xXwt4vQf8U1d6v0A+rCLzZdZe4ZUYP
NB/o97SatwK1tokM7c574Q+qmPjL1Kv6rJaKJyNrVSI8uA7LzH5fPiGLlJn5/EGC6mfpZkwTZPN1
WFRnQJ13D2CE3/J8LB9ipvXJWAP6IPTIa5VnQZz0ldKJbBg5hD1Ym9HjtOUE2T7FUHXtT7PIQPb5
wkewKQtfRddegQboSGbxhjxbFN7M98cRi0XAce137Zj9ILx37gI97rRVZq6/aLlGk9NAXoHkNNyE
EN7bVUn2HbSh7EXQtiSlTfUS10X1Zern4ibswTK+fwZD2bMCyJSyd8qXeooioGf3DzMYGW66eBO8
06LkZqZ/jEWuSyCDv4qJn6eZLodAuYdYRDfpApYxYDFuOBO2czbeAl4wcDW4Kn4titG9EsIhzaER
YnE2rIjFLprQKWDBKlLu+/HrkDneuXQzgaICh90yv59AXDWnx5mPywHCsKs4O2BmHQDnVLApmugv
+LLhEyAI5huW4jphVbXFlGnRPzNfnk5z7OZQiVdnCpurCfCMp95vmhO+Itunf2bqvM5nKdTisqfR
yfhnkD9Kkiz47XsDMjNlPld6cAbAf7/isN0rGTbRlxC1PBsJCotUmZnymYixdR1O7xmQ4L4xQdoa
7XOb8P+2/Tc03OE6851iKV/IEnwmK41rrkfnxgt6+u2yDbF9gKHhntS6ANy4+6qW4XUZmT4MuNg3
fGaLcofGDU4JiKAiVtJ7L15hhr0DkSt7DwfW8Cizl5iILe2zfYah3ZrNKSbr0+cKfarNuaYggjou
PqMbX2I7COPqblFvkQ595rzKGKyOaQTHVvhunSVjnm/dRJY5zBx6PIKRuxTaee2qvvlcohs+cX1H
AoA/2AroWbbJzKKHM21YoWX6ysax+sKmgP12cgDYX5Yli1tgJs910USusyzOqxilOueduOkHPMy0
Aw90AIXMhsWwTbP+/87HLcewKmQpndcccGcHkFsFYDrizbGQ/29f+UZIwrZZ6zm9m6clHYpEpTs9
q1L25KDSMpX/OJNf7qNYYCZ+iR57BQYd7rwGfASQ4FQ+TLnTH2eU2m9cSrZPMLRbgIYLnVSa3uh5
kb86RtjdbkIoFhjqXboLkHUWlr4WsnPOgavlDzWBmUt2Htl5BoZes0Z5MSoaaZmEQaqviKr1nxyb
tlHebdsfQ63VDGqhecqzN3TZFD9dpwyvBqCT/76sDxaFNtPueuKLCzDBoEyoQDblIByO6NI8iBsU
VuSny5NYPsGs0gtHKoGqj16bZIa3hpigo7vywQER6LL1qLS4Nma1HlC9vLbteYQpusV7GgWoKFoZ
3GdlmV5r3WS/26aMb4Oi2YjMW0JxZl3BjG7LOeyi+RmxpPC+69zSAynbou6VUn1xXzcIBZ2zJW6G
LkEZQB8eK14OW31StmMz9L4Qk+zYouZnMUCsG5k+OlnF7vKx2JrBdmbr/+8siyxYlovKx5llTTGc
/oeyjBjWhlDbjstQejWAOE0XA3RGRRVdjtxFGpD7U3WtKzTwBGkxHqZ0bIIzsH/HrQYh25kZxmBu
40aRoVies1KfHbZcBf1zBcyYGH59CgRpP/gmvG7fTWPCuYiCBFJ3Y/aWsTI+kzg4ER2PD3XT3lfd
VB0vq5ZNEAzrEE9pIXiwpK+jC0TkGPnO+TgNEf8y66aONm4zyyRmuUKsuAzrcJqfm6IPEocinNms
oSfPG3a6wCbOy0wW3izUdRC6dEaReKCA+BESfNLlbbJIs1m7EI4hczmP01eRog75vOT4hMHPg/F0
eXzbDhn3fb1kWel6mV8mXqO9kw6AuKtQi56Mc/22b4p16ncKmdUO6fsSzOZlOLDv0/q6oRFiJllO
911kZvmC4KkMQzogVV6AZqAeDqkaBnkY/cDxt5geLCroG4rPJ05K3gXefR2yx9bj39IBafQig92i
a+am7ZvxUETiZqmnLUhP2+EYai8Rix1mlH69stJxnmc3+iartP0mBLhrLp+Nxd3zDRegLrNQz13P
btTUHLkMTmIEsbCf6/PKMnx5DttXGJrOWF26/kDSpwjxdxSVte2hJwM9NaKI9mmJCRjTijYaWj/1
bjgBaSKu0+YYRdlWUbVlk0zIGEA5u+g6Cqq3uYjGx1FF/rHU9KXO0DCUxCgJ2TgMy0aZODF+O7TK
EQ577RvdnjuK5mSaRdkxz8Nvl4/CYk1MuBhSDlMwz753D7I7fpw9X50Gb/PtYBvdUHTGhYN4ogpR
zsoJP2iCq5GxrYSVbXfWWd+ZETFEMowXL31d9YA3eK5ndXA/FEjrXd4c2wSGhiu8eEiuY+8myzzU
94BWzhMItsYL/3J5Atv+GOrs1ZOsSoCYvRYa6dBj2gZld1OqRZYbX2CbwNBmNfvl/4fheAOivV9s
ArTZXQafeKvr1DaBocotGbnPkf147idfXy288q6dsn28vD2WgIYJJhOCK6EJm9G7Lxr5wEckVXSL
VGOYDqeVW6SXkX+4PJPlM0xoGQ/udpy3TvHTK0qVn9tsiWQSp0rTDS/RNoERWudlMUvpyu6ZT1H7
gnaoZTiumKhbOQKLqJpwMnWRuuj/d0BRG/ECBcJNmrAqAhboZvjbdhjrzO+0jc9tQWIku27QeZAd
Eb33khbU1meukd/WrQMKZ4/s3K11F9/PxTyVNV6cvSFe5sRnKp0gv18cAbboy+dtK7owi+sKNKO6
eC0y8O/oswfuebR4fS6K7r5eUUKVuKnp8HXs6wQk5NeX57Q8FP5XivHuo4QGENgQy+xtzoEnPgTM
TxpdfJLNIr8A8605LWVxPTZOvNMRNbFoKK6pURY1u6GLGyZeB+rajtf7yvuYWYAnHKoKdxHe85oX
zlMKqFJabZ2PRV3MajshSOFHY4hYR8Xqr/CmGwBK+dk/l0/CoixkPaF3JzE3RQ3IkjwuE+4uv1Dq
kh6pYg9LtlnKZ1u/oe7hLP2pKBz3WXiiBNDKGN46S083rLpt/YaL3i4opiwp9dHXAkZfdI1EYJZD
lHfJ49/7dshQ9nlCT2gABXn2UOJKJa+SYAkroOm483nfDIaKI0xdhAjsIsRbRF+IM1dXq/g7wFq+
ujyB7QiMy5uC9tDtW6nKJO1J/yebqgKlzHEFfPCtjnmLG2gC0wgaE1eF2ntuB1C0w41NE3TEsO9+
v/wqhd/tq/MgxiWeoROEp8VcvFG0TCSIKjPAFJY14NXAr3x5s2wSZVzjMaHtUPS191z5S35Vz7w/
RX3L0Byjt7pXPj6PyCywq9sI0HBc5m/ggBBfaV+16J0CEfLNni+IzCo6rbiuCTq+blaJlYT8S4M4
P8QBjN7lCT4+7MismNMTlTX2yHvulf8C9sDsQAMwcQBprT1W/SYjjW2a9f93tqmYmsIXPi1+irR5
rhtdXqvee2J0rq4DtdnKYjsMQ7+5H7ZMihhA3oQFkr3UPKj5U5pvsop8fNlFZiHczJpIi6ZH3QqJ
vomAkRuGlsIDL2EEnRF8rkAKPThF0b5ePh3bBxnajjLpuY9B4vsW804cA5/2R9Cob2HG2Q7F8NM1
reYwqmt6Q/FCOhZdyv5NC6dJ3Hj2rnMlgw1N/9jHisyqtyUodI7kXfvc8ek6qsRrVoxwf/h0HtMw
PICvcl8eODJL3wQJRwCFeu2z6idUebsSJSVLv8XiafkOs+wtj72wBGlE8Sa6jhdgbgqAHeEH+SES
ZfzJLSLnJIcsPV0++4+NF6g6/qsyvHaAP9ZWsI+cB9dextQpW7g8dz4oD/dNYdznHPzvi4d3/TOK
+abyLOuguorKqQzvZqC7bnk9tg8xdF/nbplyjTYhD52fcLErdZeSNXtbVFuG3qInf9XEBU4QuKL2
n2fOIvSthMVNwIfieHmbbKOv/78zXgy+q+cXKX0OUPWhfvnEG4PbwAEI81Z4yrZFhp4Tn+VNHqVI
jmQKIAAJ6YAysAb55HW+VP3W82C9Wv8uhouYofCcqUD1nDfoaHefKLjsz+WSxl+H1OWHKENll3b9
O7/Ci9T1W/W1DZv5nOb8975tNC58PNLRJ6GH+nkGVvOxZOIW5FbzhrbYzsi46muuZ3SOR+FNnXU/
RO/pwxhvEq9ajscshhPOJMqgK8MbFHmBk2as09NaPViByG1XZDcyi+FUjmRR5xfhs0CHxAH5Yv82
rrudToqJdCP7dqJV0TTPKRn6O+4o8XV3C0NkFr9V9SiaBrm2ZxSmzihBHBcN7Io620KwsxytWf7G
GGvmYCHlW+o2CAiHohqbREbFvKEWttM11FujJ7BG8Ct6plV6jYg9PwR+f+OSttyYwPYBhnZPXdGi
Wj6vn5lykWx0fCfMEy0Y3fUmiMzyN2Buoz0QeI/PHvP9+uyhgrq8ihxCl6ddmmsC3QR+g2dfzEt0
uonpOnej4Stc3mFD9i3Xqln0piIgAo1ggH7zHU3SpIh8ZB1Z1I6JHKFrByfqu0+jF24KlOXAzZq3
WM7ALatb/jZWckU6mJbEr7wlSbWfHS/vmMW1MmvesgGYKvMcBs8kdLqHqs8i+qDifqZHOqoxP1S1
O4qN/bN9jnGLo2RwjLiLz1kji8mow99zQfkh9Oovlz/GIr9m9RsJWJRP6OB6EwhciQPKM9Lp6Bdt
ttMPMQvgus4RPVzE8NnHx5w8qr7qOBNXbOy3bIhtjwwdpx3VcM98/gbmu991C8saOv7LmMH93LdH
ho57Ka8WADAXb1mjgvaqrQKaX0cdlztdW7MMzmeCLyEowN8IoLluHRQF/8OWdotxxiavxt2ciS7y
RTZXby0E85+5FNDDumx+dmGWXwlZdqd922Rc0wGef+AIr+hz3YHk8Cgz5bY3k8havs9UmfVvnptl
4KLNyzdP9NmpoW33hcwzGu0vr98iR2btW9A2/cTqPnxOfcm+iKHymiSfmH4BXSBodS9P8nEKNjJL
4EJX+FElY3Kj8+qbnsEEjpYF4GA+Ch09qkF9YvKhyfQ/l2ezaLeJKAOY46jm3py/BX1AGgCxVegw
L5gO9plCE1mmduIhGF1avXmzJz+1OkTJYDkf6kXK19IZyT7JMuvgSu1TDqvqP/8vNdrP8XSrhmy8
3rdJhnrD8E1+FZb8jUXFAoqqSS4TqH+qeMOGf3gIACYw9G9y8lzFlTeeiIxObQc8hV4ve8EsDKXr
gPWfigrwAbTj9NEbpL4aBgQyNsT1Q52grpmURuWbh75EF4hZKLwPfXk15uwIGPqNg/3QPcDwxju4
ysNIeS6wd0V7N6bfFrc6SKAHsNt5k7jENoVxg3Zod4rRMQDWi+4fXl1NwKKP6ZLMg3Pwm43kj22X
jFcwDSOvaQMygqDqE+reDnV+FZZbUHi2wdf/371Q3XEp+Yw2h5Ni+QNagq54tWa0dlVK4QiM27PU
oYfyQEhnXIrz5I23foTkGCgYsibfCHRaFMCkNcmbLotGH6dckFseZ4lbbFG52vbG++/eAGSB97qd
9YkFd0y+BPMLY992WAXsi6G17Wqka7HKzXBdO7hofl8e17ZkU2HRaIc7BrKiyptB/SkBrj7usfbU
NZPPyJ5OaVgB9LRczq1zTrcu9g8dCIxraCntoaL5hCUv0a+4vG/m17z5M05XuzbENRQ09hYCfmXA
wix6OnbgMycI84AM/nR5eIvwmWlmZwqquQxR1jinTvjo+wNiSJU7ve0anRinKVyeO0IDwpppCtgW
7ykY2K7TJGb2AZgKc9GCjQ7k8e6xi8NjAKDIy6v+WAaJmXmgPtMTUOPH0+zfTqDp88W9ml4vj/3x
fhMz6TDTKJwdtaokGx9kUP9a4nSjqPPjZbsmSwzNez05q5kd0X8PEP08vk/bp8vLto29fs47K9v7
Xd66eEmcaKPPTFXHUbEjG8KNe/TjXXHN5H3sTMUA3H8cJpg32acu2/BdbMs2DCAeux2hDcaNqvy7
WyH9NTb3LS03Ljbbsg0j6FV5m4ar5rthdh+J8Yjagl+XN9w2tKE5cwdkdh0vGBoAXF6QJtnUnC8P
bdkUMxXfyXjw+67AWWbTEeAqr+GyoMyY7qkFpK6Zi29VHOFxCYxVjz6ju7+mf1S51eLzP0Smv8K4
GNywhrTOCFmG1Pk914BjQJfSj7JjXlJF/p2a8Q9HFVEh2+cmYsgV6iW8dV2gUIQ1+dyI9nGa9kW2
sBLDqYkKLxLxBM6CrutRpoaIjbPFG2Y7oPX/d8q2NqyN43r2ZSTPXijAuNCeUZi470Yhhi5PS9g0
KOwAdrtXfo/miiUxIoCtdHdhAGBrjBdDGqJVZ6RwySLyG70mh3HYApC07Yyhz8Jz6jhYHZoRTSFL
esyyJgnKDbNvucfNrHy8ZFHYeNDm2I9viUY+KA6viny8r3S6661DTIwU0EumrHZxmc/heey+8vHf
yyr9sbVAvf5/JWaJPfRVjRjXja8Uf511vsswEzPrG4D3x2E+Bib9uS8+q3bD5/14r4kJfEIn1Lax
GTYoQl190qMO9jjJ8IX1bnVNS6/6dnlfPpYXYgKgTFEzpui4Bnqc9yPldx5erlTsuhKJmdp1gwZo
XAN8m34EJ0odnHTsPqSbDrZt6cYFUISag0NR1W90LPuE0/qt4OD4BLncvvWbKd1YZZXyVzzDWDyE
XZMsMciQN1RpdX3/NtPETOBGQnKHhzCOvjudXQV4YeYBeiKSKknr8Tyq4nks2VZNrEWYTECTYIxk
603ArHVBENkmU1CKKRG6BUxwUE1nVH3u9MaJCW/CNXF9jdz6KQ9kEnjxFUDwDkNcnS7Lq0WPzWTu
3PuBD/JcqIVfndlUAykbBVX7xjbM/iycXFbreS/soZFPHv9+eVyLoP4FaJKVSD6uz1emnNt5AqkB
G7PDmDe/941v2PxpjZZ5M/RsZEXSLs2PkPWHqN3H3kFM9JIWFZxDG2JbdNOe4D4nkrjnyyu3naah
wn24OIB0wtBcRUkeOYmSW0wSlqHNtOyASEQwSjhZLpsTZBCOkm5B4tmGNp6zXLMqq324By0w7E96
nL0jvH9v49lm0VUzHwvoPk3VCDpRnel7HfIrloOdYnSPI8m2ko4fBpEpMbOyzjACZXGGRDbswfey
s/Tf+vy2j364IEft9B3ZugI+LjrGTKtOvPPUdMFQA8qn7E+eo4w9jhGfy9CToru8SRovWq5L7rhJ
h879MfWqK6ANl8ddshWtp/du5j6tqQc6RIQG+3PYfKn2BaNI9JfvBlDSCOhTJxqWB+p211PjbSzZ
YijMXO2M1ouWphAsv7/W8X2v39BLvc9PMdO0wCyuwiwG4wKC1B3KazqBSmD59fJef4yth2M2FLms
xCJ0huusV86b1/ogiVSJVMOvIZyOQapAEdMmagkPA56atB9QIKzCjeeURWHMjO2MQtGgEZg7SLNr
FvmPHNDAQ8qv62ULNc2i8WbGNlaiTEWIgxG1vqo8kgRq3ncuJjrJEJFlqnIY78K/DRGT8Iutji3b
otf9eqcAw8i8ic94Cjjyn1T+TNsNF92234ZK85KOvlwgScO4fHdS8thURyD3l0zu87tM/g5JUQyU
1vBWigWArI8kuu63+OgsGhYayht1LFoBKuq3uI3D23YllxW6L471GO60O2YuVgvAlzmrOEZOfsVK
oII2W4kg2+qNaEoY+NzPC2jQmNXJglQf6ZM42PBIbcdqqHCetiIKWhyrW34f4lutv+Vgu0v1n8sm
wiKNZu61ib2yJiu9Y9reSeclohvLtuyJmXQVMUEp5Ep7W6C4Wmb9IQV4Z7UVHrNsipltJW5KBPrf
8AQIX2PnewDeemCxHvx2VxCLmPnVjCiZzT20X7sPFJmNBvSl+/Z73a932h/IyZk5xcgwhp2oFxD/
7WvGoMRMp+a9FFk5YFd4hZqS7ropnuZ8I0ZrkxNDQ8esIWpeb5Kuv6H1feieLu+HTU4MJxnoViCw
d6DvsX9yys+z+CffMiq2JRtqWes5V1mODj10p6NkaMh/Up9soSHaJNBQy7jOch8iiPeUnwGjZEJZ
bOqGS8KzgCeK9ruAuCgxoURKT5K0ZYU6xbK7jtzuZkQjdDeTjTizZY9MEJFGTCGZimg4tYG6Wcrw
4MitylXb0NF/JR149+gnHbFDnhPduXm6spxvFKfbhl4P5Z0S8ZyGaNnJ1CnVdcLQ8IBStH36aRKP
TBINCWSNjqYKZaMF6caD03fycFnabQ6ZyTUytEGnvAUeS+E6Q7JURXCfs7F9bOL5ARhN7sHL9feh
c4Mjii6CQztSkpTAwk1kvMidZ26ocswn1I5EeN2h27q764bJ/dk51N1ILVgU2szL1bTVWvJGndj0
nZG7OvvUjPuO3cwTBYunAFtWq9PkfJv9H577/fKpWJ5dJovCtMhCeBmHjk2fhPoigGWcdQmVInHp
p6Z+StVW545tc4ytR7xFgCoAjxSy3Mz0ifY/q2KrC9I2tmFJO/S2z/G6O/XyElduMnW/O7VVi2fT
OGPwPm2CSYetOgVLn0TxdKg2h7as24R00bp3ejGsEQEdPFdyvi4LRKfmnY68yTjD+iBoxwjDR+ln
GoeHbOLHy2Jj2RMTwIWPY0fmFqYi7pbl1MAgHWO5yTRuG92IZsQZdzuZ4mJU7k2bPvi7qqIoMUFb
yEQ7ty/YcMp7fkCb8SGN2M4NMcyyDGjlRwqqH7D0yUX0K0E26OflzbZIiUkyIysBg8gcdVrmLCHF
p8a9jtW+7AwxMVpkGjCRezl4YEjxgtrmn0FWH32aBxtmf73yPogqm/gssVP1bu9ABlHE8YfV84K+
Ro8eqigKTowv32YZiI2pVvH4YCqz07rTeRlXKc4ASILC/ZkGj330LP1/A0UOUb1h4y3Oj9lwnTtA
YKo7WIMxI1eON518xNoEoI1FP+07bzPXq+q+82kGX3YU/7D0D5PXm8TYNs0ybJkCPIEEMcdw6uAb
6khdtXg+XJZS29CGy8kdsfgL8PCQQkY4v+MJ3WLztmy5b/ibSyjQQsaD4VTwr9NyT+YpibozDzaC
B5aFm/WATtUOTcAw/AQ2uoMTy+mMxustqDrL4v8qByx03DUZqA26qT0OxRc3f0LS8hjsfNt7hqvZ
DWHWoZx+dcbTr7kIPjvhRszDti+GSYvK1lPgZx9R9RLFxw6Eboly3OF8WVwsdsFbjd17PxZiqHmL
dUsZXoGQ68p3squhmhKvXI4+gtiXp7F9xPr/u2l6ndXlspLHus5nSbKkxtvz8sgWq2xWAJZeBsiF
sITnhLa6bBQkSZvpXHXy9+XxbSs3VJVPFR4o/1u5e5TlHTA+9o1r6GlUk6mblkWdcjKCqgwNPmJM
+YYJtp2qoapAtc45y+Hk8fZuEiwpp8e86w8Kibd82tBXyxxmSaALrEIylXD2xu6BsVMfZOehuVrS
PqF0C27Vcrh/lQcy4cc9gDhPagm+aJ/dhCmQaLjeKpm3HK5ZIFgVbY2InDOcotZNBqAULszfiD59
OHQQmtbSg+1K06oFgdQSfkkHPzsEoBHYOF/L4KatjArkOUVdc/Bvza8qADxPRTDDDskMQtNUSk/R
NmxJfSsqMBdJEAwl+dLveUBh8FWa3hkC0mru0K6Pb/SCZEPqAr5hmtB2uW/phq2cK9JXgOEO71oJ
V1gPZEm0pl8uD/6hMGLp6//vls6pasKYhuJ2ZQlLJ+KdV9qXXoTxztWvp/1uAqd2V0JT1/sjsxE4
T0BmCbybOIzGZatjat2Hv1yzIDRfIjoFEidD++kdgdsNz8A5FJ36WnD3qXH3ccOF5pskZEPZCinQ
DN5SfWCLPkuNriy3FcWGybdIv4kpWYCap5iC1Lurq1jRX3KgQGqo8yzaxVkL3TWENAwKnGw4DG91
nUXtCQA5zXyNEqHp5bIk2T7AEFNej8CtBInFHZIlaJrRej5WLnBr9o1uyGkZKaVTNrc/l2L8Pg5A
O+oZEBgvD25TAv+/MkqXNh4DqdiNJ4ZXUAAWJ5bSL8DL2MUrCy3z/juB59euQ2mPpmkKdKa20D95
jZaBIJCv+77AuHjbuomnpvKq2zCX2Ym4/Juq2wAcX1vcMZbT9YzLN3OLfBjQcnc7a8c9kh7xuxp1
QpdXbxncvHW9tPTqGXjmt6BbAAYGAoXXAx4Qp8ujW07XvG+LQVLV8tL7087A8JFl8MiC2PnRa7fc
WL9tBlO1VDa2i4jyWzkN+TcZpQAs6MkYKxSy6b2TGPrlKR7XaPdOb2Q5AmPRXcIk6ybogUB38OWd
sp3D+n3vbHXYpbHqIspvdSzFUYIC4LBAaPcNvk76bvC0nibXBXPrbdvJ7kRrtJuik+zX5cFtJ2Bo
8Ez04sh6zm6VB5omlgHOiqKZGWStaMO/PIVtcwwdbtnQiBB9dbdhhwLi1p3/7bpgK8RjW7+hv56P
lH6Bvvjb/xFZeQqArKqOEIAvyb+Xl2+bwVBg4vcO6nxLOEBjixBv+M0LkdR3/U0kUMsEZmRhBgNM
2QxK3M5lwxFKmtF2zcHDVLaQ1MvfYDkCs5K8ljQqi6rsbkU9egdeYQqVAqRn3+iGFheh6OZujopb
4oEwdd39iQJkcd/ghvbWQDiYRhJUt2TW55Au/8fZtTXJiWPNX0SEEEKIV6AuXdU398V2+4Wwx7YA
IcRNCPHrv6zZl9n6pu0Nv/U6ZqsoIemckydPpsvDavidK8F7S3/5938cLVttvSW+0yfLavBO1Bxn
ZQM95zBY/ogEFvNrjjg89EAuC6P2NI1zlWmxPfTLb4W33nuvV6dXb1rbyCz9iaZwRSojjJNs/M+k
qPm1hNtUgnnaSiyOs+DNmhrR/SIiG10uoF+/2/eW/+rwTmnjEjnMGtf/8lk6xvaX0LiS3yY/733B
1dmdvN7iqF2rk6hQdlH+QpgrixkaObtf/4J/fwHx9eyUNLTvpTPQyAzlVNRJHxdju77++sP//enj
6+kpgZooieyK5fG4loWQPt8m6OpA6Hr9o9MVXw9R8XoYtQmUPilhDhAWjYtW/mH+EF9z9GUpFhcI
vF7a2G/c4ki5ZHkdL9Hx1wv03upfFu4fx1dC6H+bq2E48Q7mdVZDX3CE4vifIL5xfM3YH+oJhlNz
UJ3sKvb0cuko0h2a32//9x7/6vQKYdMtKS/vt1MXCTOcMNw/k+Z/uDnpfy8PcJ9tRJGKz3fmL7il
0bz3v8UF3tucV2e31unYBcHcnaRfPjNFfsLXYS666Le6i++tztXZpRBeg2dqi7irBkzhQ8BqJNWf
aaDD0PW/l8ZSBwHMhTUnFtEtyiTrhuVTBJVg+rvu5zuPf03cLxfVTdbiao5cH+QJT+SHdUZ5/eud
/87qXxP1JZxQhGgSfdLx1hbcif3f5wsFwdOffcFV2CWpkdSnUX/iIfJCg410Yr24gy7w73bn5ZP+
P/oALP+/XwFmPNZ1CGWNEXzI7Hk301ygEbKHQN5La8fp8Gc/5PJ+/nFHTHwmAVlRYjgjXOHU/JnN
yz76vWbEJcv5t99xdYoBGpoZV48+wT7u1jqqMPGESOZJOhaN2tImC41eil//mvd21dWRNo2YAQEJ
vBa5PA8hhpi3cSX7X3/4e5vq6kib2s5RE1D8kkupejGf5ptxWcm7P+FsxVC2vHoXNprp4Hh3cgEU
6f8OBukf+kvH10T+ATbhOOepOrGkXzJlgfZtKOd/vTTvrPv/k1ZL4gZV2NCeBOHRiSRderuIP/TK
ja+p/KUfZdzZEtbY0VL/vfCSRTyP7J95fsTXPH5bpsxVXpmT9cgTjZ2H49yW459tymvuvoZk0Zhy
oU4lBE2lh/J8ZeBR/uuVf2dTXtPzh62MoUItO6iQ+y2HecUjdB9N9ns/lPe+4Or8Qnu8TFWVooJU
0KzR/Qj0Z4Jue0j18JuD9d7uuTq1xFdbqpCjYPkhb/73TZ3gh/x6gd778KtT65e6Vh4a1ydfe5P/
fScgjn38sw+/OrGy77elK9vu5Ntl9/erxRDw75Lnd1b+mpAPKgg0fCs6nCgIIJmuV1/4aH6e1W9N
Qt6JMdd8fA2RRQFBQexMGVdPVLYQtlMyuPgN3s7DH2p7xtfc/BKMHuWWS5rSdOOuHDf1mnRB/Rv8
J/xPxv8vMeZaPE24akGqhTKDrMJ8qSs99M8WcfOjvbgp7egi1Hc5yabbU2gxH6e5tk2ZbXwTMGDV
boRP0SJgvsV3dO3bKmO663e1xdpkTd0BraUuVbSY6qoOdwArqX4IN7P2J+OGXh2FtEpoNE+oZxIE
6tYL/Qmqwh1kDqcEiuiZ6vCIezeWMy1MtFZVTgmrqz1LZHMPd4QZZpvxvPV7M2h6N1Cm7+hohtME
i093dsizb5xy9QpFm6DZpUncv6H8XD4TU1XbTpZb+JUMtvqQUBI9DGsZFj6l0ZOvzAa/wrJ+lktH
jjbSGt9GbZo7WKs82q4JSBb0dfOZsRb6tyLQaqdhRrR3Wm0EMG/JXkLvkqPoFrdfTKx/cK34DRxO
xXKAMsvF721KxU81tt7lHIKweMEQBb23cGrGilUlnB91Cae+yTBxl26AFLI0HYfuxsTb+oVLaT+h
EOIfbJjyPUzELTSILu+Acz2/DB6+qpnoRhizSH4pgFnDP/i0kmfmSQ9r9lCDK8y3cs7btONRNjWl
e5FVJ/eURtuceWgZnasSPQ847gZrMWBOHGlOTZdMRnjvLGrr3Tbw+kxHwdqMRF3CCktGuwdlfUoy
eLeYDxLqDj4jW9rvNd38l3FiJc+gHF4jAeRQGaTpjNtx6mHUAZRwWG9JurWoucp1fjC9Ry+WogTT
cxrRQiVqsIdpFeyVcdfaQnJlz4S1CYPZjW3a45Aa9tl0vt3QpF9Dti8DbT+lWIXwiOI8ZNlC/PSV
zG0fZyKoQnHWE59elU2DN9SVshBj2Ztzx9excJGr3vQ0hz9kGK7yNNRq64rWDCwuIsNkdwud0mrM
yCS2pyYOUrKXbRcfVx6o7wqc6Te7afkARxPtM9uv3a41bbC3ZJI3ld3Eq7GQ8cxIGCKvcC5uj5iL
w1a1zSZEtgnlw9MkI3E3ecKiD2RDS+qxVgsfb2QrQ38cZFn+MEF46UulcxkVdBCTOfAEl0W9pvAw
FEPj7pIUOFE+mlLcD2TGswQp0m2wbXsSFX5MBp9ThZZL7re0epw0CyGVMNN5ziBVkvzVbRTL6Ydq
YgU8qS7Uh9mr/obUYVTAqWcu73i7MZXBxmyjGa3UPO+G3iZ9wbyL1+MUqjbZNXEpuruAwbtxjwk8
nG0xVaE/2YqT17Z29bSjCtdBPiuPv+t2RcswFJbiMQYc3icyDZX+0Hipy7ewsR3cJkeYg+cACc10
1BzGx09sxQ6KHeSB4SnSqCxdSgC3NVJDyBarRnTfXIBjmwtUrWAFzjXsuI9h0pfVHWT3Q4vUdx6n
Ajy5SD5hWoJMuVSjrDI7hrEqNOpcnet+nvHaymlNIbcbu2QHnmjS7VKTuPHA6Yy1EPFIZVaWCZEH
AUpKe4AEP0bQNsVAfmmGiWZcLPS4QXOw3wdDnIxF7LqeHPCw8zBlsITTbMlLxkt6X2tdJznkcaXP
kihS3atvez1rDLE18Zbxdo7ZzkZb2OVqGsLUFoTUc3fvYl2jzKUlP7HU2v65jgCMZU67dT62xPXh
7erXPq6yAHINrs6S2cPUUFhJoTuiaUD/kpi0WNFf9daOGVeYJfrMU9OhBiGBEfyzwqW33EqYr9pd
UDdc3KyVaTq/i5Ml5ku20XANvgBsRSzGMcfc4q0JQziEy3pb2RnCrYasmGFlrVoyiuVf9gHYHeSr
Qv9g+a5kWw0n4PvgJ2UuaBwGPvziOouoYSV/JhG8p3bak7E61ptvYc2hRrXdsHDzekd1M9m8StI+
3C9hOIlcT36CENEYO/4Gh5DpXrkt3T6oZRjGMwouNWWqTzab6yUYVvA7MQibT7Ruh6Jig1weeZXo
Lp9qX/KbcEnYdkegE58byTDGimnM7VAl2AZf4SNqlxuX+sHuUfGU0EskVRPtyJwO81l3azQVcztH
SY+BHjqSxxBi1/5jM7baHlKWqnrdpbrsp8dEgp+CG3GMFsTWoC/J2YzgNvys4kBHj2UpU/6TgDIa
fq3h1az3rkwRFpMtrZdDsxruboJKh92Gc6S28YeXaSJfgTYpt4cho/Q7Qpsa8/9eNvZlYrR6QWvL
Ewxh6aUJs9RiNqNDDc3B4s95bdM4q2PF1Rm1xJDksZft7HKtQu1eytDp7lhPULtYC9dS0/aZW4dK
7WbN0+qrTDUCSOLKmuR8SGnyqlZXtjvoMuPQl14G/YEs8UiyGtdiX3gzty9LVIr4jg+q4sdmhAZ5
YdNmjQ4SF4u/c0NjxtskjKFcix3b3oBoNvQ9cE1hm2OJU9whRuDmy5uhHrqCCj/JHLtkoDd9zdiw
81DXc3fcEniumi4J/FOlwb64mcQafqV8ijHuEs1tO75uTeOmM51mtRXBsuBJYhVtsCwy65DetkpI
t+OjQMaUk3opYR2ADQuT8GyVzeUKi/qJiUxOblYrbhBod+9bCyGZcyx8862CP1980GBNTLtwXVrE
0LVahh2vwdx/43OYpHfbuLTpN5b2aegK3cCw52wbm0T7MZrK9riwTpO94HHsvw48hGKEnbcpYTnc
IXo/7hQ32p1aF6XupyFzdLsknYUoBja1vOFWV29YwrWODnUZzdG6h+ITLFUz1DHxKg7KjFvyoU5I
O3yiSdeqD4qAu/qxbALUIQUTMrAPwrVdV8C3ivaoq+ZgSB8UFPbNLfjAo3oaoGUGHYtOxLbEYe2a
9UB0WBqbc5jdbh8k8qQRz9tvY/sD9k1D6zNT9b5+Y4B2hkdftWwEN5HP7ovwHNkFj1MdSjwjS5aD
r3mkniXK6eGe806y87RSTuHKpW0/fCNlN/8Vy02wRy11RfckhNYuJunDWXe7oWpj+P2ZKCD+WPLe
psW0XS7SobaM3qzLGGCWP5JremwZugz7YZ1Nem9rKniZqbUj/oYrIi9WViZBRdmuzn8uw2R0kEmd
eoIhnm1dkm9zu80IElVv5Awt2zSGUSYBy03sTVXGZyY6FkBlpV2hVdlC9wejDpsLC1qGFeIAh75u
VlZdQvKajsO+RYSJsmpZlNyJi5rWM9Gmmu6HCPJraSFHY741bZhWN5Fm7dNULpW51eiHcziERC4+
W7e2/gSfDS0MELMaXXnggOX4vd3GYMg1nYLxIQyiqPzSTwS7c+KQMoOygRJzTtO+fVnjJb6TQWUW
k5keuc95xvQmy9agoel9MMn47KKe6aMFBYXuaQpkuiow1dSkOvNokOGiUapVymYrxgbFnKVrtEb7
GsN4bIHrGWTWq0L2jWZvbHBd+LotVQBWC8b3m0cmTd+dByxa/HHiC3xOs2jryipXPUWe5C6D/gfc
xJ5kiVEdjl4zpXg6mgSSH6GUGgZfXTBM4pTQuj6tfkDzLmtHeGPmsNxSCE2WrlAGyoeuhH1DWpeE
ZRsZ1/gVlWZU7udmo2SXQF35ixZjL7+KyiK3Ex5pQOGF77oxg/fc+gKTp3p41Hqslh+6jkbx0/Vc
1x/Cdol1BrF00dymU8Xb3MSzXKE4CfXVPXLbSb/xmsXVTuOckx+UgYBTIAZu8o620QSseSqj6l42
eEOZWLtxvPETBWePdphDf6ZhJMZvooqacReVtmU3jPV+3ovW+DVnBv6EdzSuuPuhBix2kYyDHXZt
ty7LARMJun6dMNou9wMMJqaCwEF6+iR6BJ9jEFZIhHi8jCg+ynlj434QNTLRA2Pz+gWus5P9Jpc2
kjyD+Cqv90jzZ/nibMr6pyjR83ZO23GS+7XFQNgtflLJnmMk/ASX1xogLSG+tOXBhUn9XG5IGx9q
ynGkMIVRm89WzgLk04qbqN51vhY/pAsdUrOhLsfcL60fbUYZ6qc9ZK9j+1IPCDY5Bkh7cZti3TeZ
NR0KCmB7rjpEvuqn20htQ7erlojkYRAjPmZD6sdtx3BlQ+0NGgnRwaWp1LmaO9SmJB6dzcd1qmrE
3G3RBZ8apFoWyQoYvTEd5Dk2zQaQrIJEzU0M2tp3HYqL5SGbA7UL3OjDzPkOKd6IjH7bbXHaf9Ib
fM8PFoXxmfQOSaILkg1nDpcQuVEpicPbkljx6pset+Jku3bORat7feYowveyY9CoR1E0fZOwAWJH
SC6ko8oQAdnHJRTzcr/OvP2UkqSvPlVVHD0lixgNahBjbyEbQ8tzGEImZT8nbFEHLSVuCKeTNGfV
hVSj4Sc27tnSX6CzJTXoNuFT88GDd5x79IjAjhkJqg0/jCkpiHXJkxBcql3ZDpjBRtKAE01YhcDM
1ikBVapt8LdBzRKwXDAutg/ehBgea/UYF6ksk7lI1yrtXhZj4o8mmlGomI4hEEAEdQn2MqHLvdgi
7gs8Y/2soHX01YfMPNqF9PwBqJ9q700wVJ8QP+302QkLz+gEMg7PqhuYOSA/luMHHcB/6N5sfQJD
6aUehn3VlQoJIuifuJG7MkKdhPbsdgfjm8YdSShhOL14aMoUw4QDPLDWAfMr6zAvsQ1Nodat63aq
Ruj7PPfcdA8QJwSkYVFaiXu4N5EdCZQfM40JsQoGwH6qc5YI/omOYHN8w6FLp9yxPrpVfdTcBSld
xQ722jTY4ZThdG4deEJ/R3NQpYPV/Sj1JUqU8xCvGUd8hkB+sFY1hi5TPKaFv5YrQEG038v6Yr8J
nBhuukKOocgg5NePeBbTGr2TC1zCdyJEBWVNZLcDGhIm1JkMoVL/NKF6EzkmQtpov6Yp4JXlAu9E
zONU0WBqb0h3WQbi5eTPc0qGG0uWZgGJXiG1LaNomfbEpfOw64euelNdoH8gzKqh6IlBUxrFCQqv
tsP1+wUjsLPaJcnicNDjVGURkqsbg2IEsi5asXFHUjKL/RTM2E5TvyJSwTxjiveqDC89uSmsXrYY
Gp+AL1TQItUgW1hlRmzY+HW9VmLvcRxxGtcJZ3Lo0vIHhARXN+VdP2HLVSN+VpwYJAMu0KjqRuxV
/J1AsjHr+jG6LZEEndMa/NQM3i8tJrjkgF0UBvohHqstyZWfmwfexkl5KgM6DwXTMY4T8mK43cho
5N8gx9xYQPV6g9w2BF/qfaq3cDm6aHbhYUBg2cHGMkSNsughQJ7bYlOy1U54EFiT08ynQOwge+h0
PocEukYteFL6UPbh8tlVEfYJHftVv5hVolyQgkFMX3JSAkEaxJrcOQ+Y5mXgI7+VoRubU121ZZ/B
WBHJLyw9EK7qGfCSph5wH7TiVE4Tz09qKptCOwP8aRHa7AVqrpugvMxRBssEYAjchrDLLnv5o0cq
WVBNUFgEnE0nuzT8kIKl9HY5JWc3LPQ+jYDwZGC7wL2sFW5sCxPQLcgZGNjfCPh8607oqu7Ohmyb
zNPOT/eMjIsrPPJf9aBKiT2BtJBON6zqoyGH3TZCi7FwatEOq7FOertDUk/LolOu+gQxaflRNUP7
iOzwEknSSb0qmLcd4Ty4PG4cEOwQsCVGVlAF5KxQ9/Y7jmLpxDFjPp47hFmErTJaWgocrEPSbEZE
5tuERNFdFAT2BYoIXZ9Vvm6/t4kff+CoJM1t5ReYDE7+YjDPByR1cl1JhZLUy4+2nxsY0C/2WUlI
p+35HLivQ4c7M5sroR8mzGQtOQacZS5Civ1oLKXQ4RJ6e6SpS8DChnDCQVdMP/MJSKyuxvQjAfZx
WtIKbwTGR+VRAqUDbqJCv+tIKZICnpfrl3YKGiQ/pk22vJal48jcAYIX3DbkgS9JFWRdTaYnjp4N
NKPKtUd0jOp7BneOutjUZVfyOQYCWw6kO0UowQCjCPe1Wvvx7EUJRHgJZ1Ngw/Afc19uSyGZmHYN
g3fvrlsijG9WE+4KcNkAr/C0bY49wVUhpgifvVa8h8FMgzQ6Lf0ACWaqgHltmBNWiAJBlbuUAMVS
4Cj/BU2o5Z6gz703C8502Fma4/aMeb5qaQ4ijOMzzqd7bXsJJzUFtQOdxYBCP8IwfXqKKj6d6nRB
At+1ZC78rNUXMa/6h/f19nNcXfOVALJDooaLKlclxZEqQc66/fs/3/y6fhGYTf+mXQ1k3zN36Dcn
b7DwyXFJILWQ8bEJvtmhNE+Gpk3hHG6lwvMamAHzSNUKA4vZbmdXpe8nEVUyg3BfdxJsBoo6dan7
0fdV8IXVyMMlSuoO7D/p7tlK2Cscz/A8ONvLlLnKjp95tQ4kdwBvXC71kDzFw7KcUJjwT4AK1MkG
CfmIHxEf6iZZ/6L9qO+JgixERki7vnjglPSoprT8ylAWt1ndju2LYp35wEoyfi6dwa2BHOcSBiOq
DFSmRaQyqOcm6a1s22Zbc6BlOIxb1UN9y4QoGbMBN/QMG1HaYr6QJADZt2UDXjl5u33H/VQexijB
aCk6FPZcJyuFVfslMyRazOJOLwoG95a0YkHnDRh3l5r2qaU9H8+D5eMPS7jMTR/7HtbWcC3MKDot
nwG1YPOHSYkyXgXT9AiDnEG92m7lH3BNL49RwvQlPFOklBZh0GCCcIhu65SJc5oQ+x2w+/yx7+uo
AjoZJ4d2cwQgmAmxmAtQv7xckFj1UOzQhyatpTiITjU3EqSgstBcA+QXfUXOwVjXvCCClA9AkznC
W1JhOZLLHEWpNlShboyag59TEexbDaJARoHG+H0ElOk5CeooyJYVQaaYxxXduy1FPMM/k6egg5x2
jmEYLLhjKr1vQKWaCtmm6zP2tNojGsw3nkLFZulECZytg3kZrmuD6knEgV9yRmSPQqZsviToEkTY
O0K+csyw3XQqKHU+dmroc7yU8oCaTN8hAvcz2HFh+jgIfNFZL3OcV7h6kQEEa3Og1LmnhZjlWI+4
ohCn2T6s0xrXPhfdnEFIwj63vJpfiMF6ZWvUQ9Ae/NkjwEUAvLhRo5/A1uc3slikgyusk+VhWuR2
6EOH0W/YAeAqHPvB4w5YuY5gn6CEAzag3R0Q2GEf+lTEmV4veHFC7XBclwBZv2xZ/QxrhNrloHs0
DxOwz3wWqHjrpRvzS4ZwA9/FJQYwFsRfcbh+imHCKaC9EHrXxgjoB+GDajciIw4OnU2xpDpIxGtZ
NnjbspsAFMMYuS3x/+nlA5EJqB0YGCDHvpkauDGnwP2aigDegwXrS2PQpTAps4cqDNUruUipFIYM
7RN+8/ZTlWkAGZ9QAq0OLQ4SumbRgx0HJAAMgQZ7gVP/08RuegLro7uJNeJBWVHx03LZfudd654u
GckRbwG8qyRIj7ytgqcAfkH9rWQaCasM0n58Sig3I3hlq4dgJQy1gTMjj+7AksjjFfL9bChx83BC
emj6UQ6q6hhILBoBZ+fZU7RGxgFdN+uN3reu41+7NqYfsJcBP7RBjfYWHv0pHTTA0zpKMYjTBMhO
/bQQ6KutbewK4pay6NsVoTiC7uoIHDaVH3nF0VMSaME8iDqqz5XV7HuZ1MEXqmf5IOgE/CQhwoSv
K2kgOBBPMxzAaQkMuLTUPKIXXf3AEWp2AURvbsaFh+WNNECFPugQ0E2G5lwJEbZJz/SRBcaeNYDZ
uQjCy0aZhq0ZDzrukG0ZB3/owSQNbk9KVYPGUYwrxg8TeUjHCmi3Ccdp343xdEraDg6aSDbm5Aa1
LhANEoT9J1MHS7UDeylBHrgMz/OyJseWKhQU4TqR23TkoTj2GkISPsDGJD1peEastull9E2pL+PC
xE0qahRUaiBE3kQNZy/W+v5tbUa+4zQNMas8orjNle6H506ADZoOmEmFrFqDWZyi5JycugCzSd7q
4JsCU+WbjNm8QRSYVk8bYOT+oJwSO5aiw/e8oWB/QPejPCD64koQcCmczksgk/mEyOweqsl1uxJ4
vsFcgAggFA2PxDRj4MPwDMZFY5vXMwub/KKG0O8ID/33xaXjB9uj3SUmbr6YyUDJQCOz2hFUuE/g
hot7jnTnjpna3KB2t3HRocYxqMcoSnsYu+qHbamrqGiGYDsnm0IU68cSnbIhhvngIIF1puE8rPlI
I/oB/u3jjlbWPk9rD7OsSV8Kc5x8g3GwGIUaDSr1ZVkvYa+tJ8CFAL34V2VYfb+hOx4ViGJKFhx+
fX/JBvkqZPSRjKZVrD6i+4LqQi4Nct81gX9cjVrQ7cDYUXtemeBba+w071KoOGxZL2OwGIxbottN
ADzNYhmtfB/KimOqv92+jwT7/Rh0l6J8COEBCUdIFmZBwudqLxDc74dYjmoHnVYkSYgpgCJ0p5uj
UE3zmQbc/AXrPz3mYrwoPI3RQApfmsSe7br1b8rifyNnqu//7pIi0apeDAYfEUTBlQ2Q+S/3Sc37
TxiUbg5VChkDmEDBBdEx3h6x1VDsXXB6DCmpjn4bUxitFmsCXeB9u9aq3lUJRP+zGmVNLkcmPgei
jNhxWSIDHcUYghtZwGKkaENSzm3WdxWtn4KSUfRl0G9qADpGeB+DDytca5o8MQ0PvQxU1fZp2fBw
UQDkMZsxCrZkS6i27zDLat0D3UryRJpQfyKoVZ9BoZo+9kEvLNRgRRWAd9oEW1Zf4g9a3+1uwn3S
FmRa7QFNm+nVkW44jHGP7gK8vfBngGy77Vf/xhYaVndGouWVTfXsbzTIHF8oXvJT1Hp0fJmM4Bm0
ItoX9aqCPTJKNPeBoOM1DvECiwWG9m32n0aAWs0WfZENbuxCoPv5E8nTIL+atcY8NCj2wUE1G6aw
g9r/5bZhZjujwqWEIh0X7DgvQ7IhX0uD7tuUVF9KCD6nB7nggXsDbxiU+htKUq8BQAyuVZdIVO5Q
i/Wf5KZrBNjUojE9JIt+9nU8HcOpqd4ATw/PuE7kl56H6Iiiz1b9qMJLXTAlTRvlNdqFD9BbIIVF
oc3e0LL3J7TaTZAlYbTAyDuaYl8ELWg6bVauXL0KSYajLieAddwFzh2nJtwyUqFqyaaFYTMYTxH6
2iAYCrlOQ3+ceiKWYrWU9AC107rJ0omDvJJKsj4sTdWrO02hlfoSVBCsOKAR2j6xSg7iufIBGoba
hu0n1bTYkEiKS753czCTM617FRdoE9G7tq5Yc5NsS2k/4yPC+Rj5RG7oyxBQNUhctuJjMnfr9y5R
XR70vJFQGXToMqUVKdN7IDG0y9PZ0k/dtpH2zQA6Mse0b7a6CPyG3jGOtHEH1E3AY4CQ1/I+ZS3u
E1SdaP2nlWf9nPUbduMjiBb2Lba8BU0QIC2zv6Glv8P3uvY5pKTjvrdW/mfiyQCMOW7B9jsTqPc+
/fLv/6DLCjUaHkbQAIVmOtkP2+UWqhJctcWvCWXvcb6u2Ha0bPsSToAYh7ywfuHnHucDnZ9DD12x
X3/De7/gimxndeyWAWDOyUQg2Z09SA8EMAboRN0fvoErxp1BJBUowMzJB5gIu/yEJIEZ3Z89/hXj
rmbDGmiGBWJN/YDANmX/A1NT/DtX+VpcE9lfnaLeAY8sJmRPh6qbEcPW8ECryGgMza0VsrkENUgX
1Yz/GUPxWnqT1CtSfjgegjcrkOMb3udJ+zvnwXc2VHw1fFaG0KQKGyNPCAwc8sHlG+6cxxlWl795
Ie99wYVb+I8TwVHiUYqJuRPGRfkHDS7MzhAR/QzKVNz/+p2/9xWXf//HV6A/sERoJWKMN+qB1TO0
kOgY/y+D2u8cimslTrWml3ZbgkPBUOi+8mBp2Icw2P7IhSKO4+tjPWiYT49JeCawtIyOBF1XHYLs
5VEjdV4m/i9ALRvIiH+2YFdnHDg5CtgEVHvkTg/+Mi9mt+bpfxise++NXB1x4gIbMx4EN8z/H2lf
0mQnDyz7i4gQSAKxPVMPeGrbbbe9ITy0GcQkZvHrb+L7Fv3JrcMN3vKchSSkqtJQWZmoyZ8YWMg9
R/0MZTns/ATDz1WAG7bPCyD5keiooXmTVccxGcI3c15viXZYVt3k6gTzITI4dVLce+Hs34uuwDF6
9odgSxXPAq81yToTiXyf3zO8aHHnwLC8RzKBqLBSeBDHLrKvgoMZHl7jQKz0DPC6chugWagPeOUH
PeEtLjgtHW4mWzh2y6J7hhsmrA9Dp1f6DSMZXpNzELToAWQAQY6j0XXDtcyYKYJIOjAXqMrr7lXI
8f4blHjlhOIR1IrfBeXOcl9usiD5uVM4cR6glzr/LZA+PrkM15Lrn2CZJWbEw2QoFannsr4n2Exw
Aq2+gRkGwWqz7NFmtcYy1D3l0IpLcASJF2xSa8VRWdLnfaNfO30RapGNTyFpUCGao1YBd//4QOb5
R95uVlS+rmSAG48RChWTVLG4GrHHJt8Tnr1n/HNSkj8AW3wCGvZbotLbatI/Fq/a6SBGNPTHxG0S
B8UpWViPp7VOugR683ZETN4IVrYlMcKhHFzAaPtyRKVijIOaF0g87qcJ8W6vr4qtfSMYkrjwkaZ1
WeQRsDs53c/aqzYOHxZzNQlokIeKXdXmNNKd8D6IBcCsiCAVhqd0COWFGxNk8WuThEZ4aZXOOfUi
mbrkAmgYWJePIJhr54deNfUEPCipm63qRds3GRFRzXh88BLHizRF4YRM6vQhxiG67eNdzLbYzg0n
V5BKwGNbCyP2YnrU8MZDWvQ/r6/2q/S2aNxwcB+Xf6fhWX8PMXuQcsynzhO/E4d+nMLklmVQsRrZ
feGhz+v9WazLZNMEqkd3mtX9/RQWBbLFrDk6xRY9hK1x092TMV7CTvf3nUCRtsIT5KmQmwQFtmhC
vf/GqyEdIJwbZMM9UnPIJiCeIyH+aZ0skLqNeDsuvwA/ehuI6qZqd14xTSFp1g4UeD4PT4Ci6MFZ
AFoZgDHKy/XlWK30lWIWajg7Xt7CyolnfNIyvYsHEEFBAbg6qEC9xd3dObibVbKW645JjFbOzVAk
HN+xcnQNqBQHxQPoiEd1R3yQVOB2GGjn2/WvstiByZPmI+dPnMbt71mmHxUqcE69RknrvsYNh0cK
PQtoVg33YgZnjTe0PwuK6ovrjVuiiWf4ekL82AHUfbiXgfMFuUig2Ts3Oc7QFztd78E2N4YRAwVF
asA7u/uS+Z99N2+PyFnvJAEw9ZMlcHPQIqbd/ZRmKPIQ4Re6vZvb5saw1XqK85E6AnG9GMQNyq5j
YAvq7FBAqmijvMsyOSaHk1L9OCilu/ukkMGpjpHqXo8Iu2b+HwqnzqmQBCr6+yQdoNhXxd+c7SJ6
y+SYfIkiVJnPQgdwELwgKFrEZ+QkPweo19842NimxrDMKRX/b/YHkf2u4QXHlG5ewGyNG7tQsuJx
4ipFcAjn4g1okL51MmQb826bmrXTF8dMiefMoViQC4spInY6IZ2XwGkB0t6wGlsH5rYTVFUTaxhm
shSfO9Lou7gpv7hu0G1Qc9mmx/BZAkRuBwGz7p4siAiDD0xjsy7xPrs0DpTgHnJQUiOxaw7Jdx/3
4CPSC1uk9rahG07b+mGQO36RPVdIXIIKkLzv6ljtG7nJ1gQ4vb+sT8RRXcP4wSqZ8f4AqB/7fH1m
LAtrUjUR0YwL8zWNyrRuj+VKBKg1qJpmnf7e14O5mSAZE7SVohFZOpYfy1xO6ig5WAoAUNKoMrve
jWUVTFlfXegEBFaTFw0SUCeAjb79Hwp7bY2vs/fCvwQgNaRC+jZBNpgUd0A2oVAF2U6UMlwf/V9+
8ldOKSZvU+sLNfajhwS1TNOPc6PkIQczJrDKd0uXFnhQzm6LshBH1LMp5J/wRKDGaSN82D7P8G4u
ZxFID+hfwKW7fooW6ENlKD/Ds/bz9e+zHMJMcicxQkGvSwNMIHeD4q7gzm9Ik3/hGbTXUFv3VFJv
gxl4DdavTaTh6mMx5kMNBCLQE4Mgx7SvikOPtM4dKfkbAkDFnjmjwuQTqWWvHBRA9Ocq58dlQPVY
5WyckF5dDjS9/v/C2jpKAaYtoHkzqeepUac53LrJ2Vo2FpqMUuM6Atp3tjyULD60zS7yRozZiN9z
kJVZOKHlESUvxHnuyHxI+g0ij1eDFBo31rTgFdXLnA5nqT6Qwjk07tPM9lzY0bYRvVHXlvtZSfU5
T9rpMUZVpzoUwGY+1GMI3O5187fMu0kWMuBB0Zeuo89Bop8qVADWQbPn0EKFSRWy0NFHhU+IJUWC
3q34pwxCmftGbUTulLcoC/YhM+Sh6axIkYvedUfGqI2jVpX0ddMqD7Pe1U/9lD4smzTDFmMx6UGy
qkoAIof39MtX2j/n6gMLthIBtnU0PBNaVxygy1Cfi3K5Q93LIwp49pywMCOGa0qEARyVaYOqVTy4
HEThoYA2cGunPDbg8fBP19f01fCIbgw/1SiIdHWFsNWPEbypxS2/qp+HXXrmaN7w1GR9/cpmhIHZ
U3+j4lguGz5kG7nhqHOWa+ikYV078bWYvwr6dRxQgLmVNbQ0b7KD4HGZQIAKzc/OPdhbDxoMjYvz
HAZbiT2L7ZjkIFUpQeHN4KhZHxzTEOAdXm0sqq1pw1GxUaNkLl7VPNRzlQDV7rYb0UW8tptSsJf/
dyvyQ98PtIJajshuu/u6fiZ5f3BylI/FF8zOdZtch/nPlo1OVk9+sd+lPdDM/oCZ0aQGRvFD238I
qg88/+ruEnRGD+vEvegBpWaxO2coCW9AcEiPLupXb5EXoVuqzjbjMZw3oYDy9mLqADsrIr9QZ9r8
qQQe4NVGKLatg+G2XqYksJmwTlVGUx0t1RPrMVf18//HVugbztu3JcqUFLbZivd3cdi+H8GJMMTN
xk4bWpbZcGDgqoYR4CmwQBR/FuBVD3DhKv7QluzYKOedx5tzuqVbYtkETOQBAlxQzBpbV16hDgdB
Lgl+B/TrdXu1rLYJMFDUm5yYovGBVqgAf2bsN8IQ6zfcweLNJsRgVn1YlWDuQPV7Q07MB8NCzNNd
eBUqTGnPKgx02TWwpJb4KP/mJ51saTfY5sX0Y1aCp6THvITDV5GvhBLLARRFh+0ebFNj+LEre1KN
3Tp4Hf6N0PubNlwY5DBSZB6armRzqH2w01T9+bq9WOIbN5zXdSqe5HhUPwf0eRz/rLsLgltWPmRh
c9rXheG6A0oy8jCFEE1dRiB1OOTlg1M8u9492YVCgt0Y3ouibtTLN+iBNHR+9Du5/GwXxbcuwJYA
Z2IHspX7FxROfz8ghc+mWtxqtm4CYRbchumf6/NkiQsmhGBlCBkHVJ6dlfvNQ51BIZqD3FSMsZin
CR3oy1h52DKHX02FOheUK85f64oWG6pjttZXt3uxiQ1pQlEoVnXnZkjFfFYBmFAuwlWoSb8+ObYO
DP8tyBAKxtFB6/VAMWqwzWwplVtCA1u7fDF2iUEmFXCe56XOvg6UvE/j8cbP0ts2rTe2SNvoDQcG
s1vbEw+jH+bgSGN1U8LPrk+MzWoMB54T8GjPo0LtGyTkQwgo8qY9yYkdrzdvG7nhvE3Fp6VIa32m
IZKTojoOGd1o2jZyw2tRwlqEoITozjUf7yWYU+ZkfgC6ed/EmNluBUY21Jaj0qNtSvak+rwdP6GK
xw8jN2BOf9o1P2a2eyAS9Tedrs+Jwm4iAiBcE2dLWMdimabciipz1pa80Gfp8gQcLio89ozfl33T
PHp+tvEJli3ATHBrHBfCsQX/UdC7B4bEkdY3bbEcvVgeULS0b54M/53bnqHcoNS4BvBIk+U0NFsK
ka8nhqkwk9oOlnoZ5gwETiOqjQHxP6Gq8EbM0wX6uXeo+zvifbp7P/EvHqfnfd9jeHQ/xFnYo4rq
772A1QB8e1tE5Jbtxsxzi9rJEjaD9AWvPLdxqt6A2Oxdm6DI0l34c+mC/MEt2fP177A4oZnfHpWX
zS34pXGJYrcteFDBogzujl2qAlgaw8elIPnc9BQ1IXF8UNmHkqgjyN42XNwSnMykdg/KGBBqzN05
Ie49BAD++P2ySyKbCjOJPY7JuNAJ1yaU4r7J5jo/SmRXN1zOMuum2NfSDiB8G9B43vNT4pFD5ReP
Rdt8vr6oFo8209g+aK9qMmBeMol31PoBh5WUVicAszefJm1Tv37Zi00TxGX1HLpjhyOpA+a+Fn6w
SyQFM792+aJpMH/VmhaYHKD7DzwbPjiSbjxk2UZteG3aBpqOPXgn23b+BJart2G8Ed8sodrz/jto
DzLGuJ5iyvFGkKRgxuuf43k8d2rjXmcbubEPo+rA6/IWkxJU/GvQdYcGcJgNN7KN3XDSpMhlSxy0
jacrWAtEHA4hDm44g56v26OlAzOv7zshUJLr4B39oRkj3/+gwvum28pJ2JpfA+kLg0HhHm/6Ds3H
GDUqlI8BA632/QxY6fXxW/zJzO63yZKWfH1CyfgFRZMo7o/BiXwPZRQQNe7KA1NhirO3pQxcFO51
57nP30nlHBCXP1wfv8V4THF2VB13ddaiaV3HhxwjBvfPzfWmLZHM1GdP3cHn4GPszhIsnSq4VPXX
tNywedu6Gt6KPXtMw6nDpSK8xxXyhIc3hDCwXmwsq23shs/yHLg+XbWwG9p/BIvDHZvk+7SY9t2J
/qZTX5ilP+GlB7GsO0+cgxYoRA340/VJt02M4bAgkuHjhKLt8zBlZ9TlOdhB+MLPU771IGyxeDO1
v6B6sHJcjN1JnfXV2XMvSM8d2hJSssGebCgVZnp/5RZAOTbO/xl54MPNGnZwpZ75p12TRNZPezH9
kwJJ9Lw2j6BTgFhtcsE0wE5JvHX6sJiPmdWnU9s5Lilhnm4HyphPUL+5Sfp9OxVZO30x+ibIAodB
+uo8C2yCJLilLb9cnxjL+dJM5xMQVRGwYoESr/jD6+oGy5vIaPJ+SxCU8a2chW12DOdd4pp3KBT8
20up60MJXOPmU4kloJkpe9AuMfCzivbMGnaaPP/oZOx0fXZsTRsbLctKXeUkaM8Ny2+dSV9QCbGx
z9qmxHBbwh0aIyh0Zz739yVJ3vdJewRF37c9Iw9MASYg0EoCLgXcpzHdGuUhYOjc5UvgbPivNYId
Y6zBT47TR+CVJxAWfNddeJ5TUt82S/F+3/gNhx1h7QXv4w55hPgwecnbptj3/hKY8ktcs2wucx/Z
J1JMoAyT3+s039ilXjeYIDQ8VWco/a04bc/j2DWot4fqrWzCfe8vgam81Pk6WUbasW+iRj1cBvbt
I1+2Ln+2oRs+6vC4d9NmZN+KEKQGUFAHR1jrf9m3nMbu2gnU+47pwL7lXaqOPZ+eUBP9a1/bhpNK
sHI0IDhm3wJUHh468AqAcKUYj/taN/xUNm3qI9HhfHc4ODCDDDebpgEp8vXWX48Cgam3VNdNrwFe
cL6LCgq0KFJfjnOtICw0y62dybKupuCSv6i0hsSb/gXsj7r1wUbxuSuT/uP1D7C1bvhpiBrorKsm
BvwsWIYFoPYeGBA3YqSt8fXI82LfKxNoRQHboX+6YBU/VLwDPV2XbEVgW+uGr4KJHhQ/IegEpqEF
OYkO3RCIHeiubuza6yj/zRYHJjoqVkUPhF9Y/gIn5lM1gho21MGbPunkcXbLDfO0GZDhtVCqHsOZ
y+Y7BwDmToCE+xYv4+DjE2xX+R8NTMSUUKop2pI031Ex+RkMi8Ev7qFqjuow+3TdiFZjeW2mDA/u
OpXIBlndX2Pht2+mPGSXeRFg/xizHIQesgQbTr5LXwufYzi0Bo9oBn698heoxb+2fXWsA/4GBL9v
ArWvLowGJoxqcRTAfcmc/6CNHu8GlKxfXDk8Xp8ti92aQKpqKsKykF3yo09QraFdFBlqkGee9rVu
OPQEdiGftoh3YC38rDOIzqfTpiLS66fNwERTEX8oQnAAt08wo09zWx4puHHwHIxX7Pxjrotj6Wy9
yVq8z0RXIcLNIEAN1BMD++Fh1O6b3MEbMFH5ESe6jQAVvm64pggTuFJdPMZT9aQm+rUtH5U/nDkK
tRIJ7Yq8f6LMv5vy/Pb60ljcxEReVemQOQtOoU/e6J/coL8Ns+w77+m5m+JbsGw9Xe/GZl/GXt1A
jiYjtPSe/D5BzZYjDwx1QhszZvsGw9XBwx6j6l15TxTMpdiMPkwph3CG+1XBEx0w3V3/BpuhGU6O
lxMXHGB+8xSm4jnzmjdZX0dD3b4Fe9gzqhBuu3oraW6JwCYey29BVVV3XfWjD+OJ38yTEo/g1wFx
o++VQ7Yxb7Ze1g99sRUGJRs0xxb1jdMadayUywdF1qNxAD7K63NmWXdTramFwh3UDYvqR9u70xFU
4BOIa5JgY0UsC28CtEYKVlivT6ofJAzf8tAlh0GgkjFshp9S5iCLr/ZhWAMTpQVRczBez0P/PQQt
P9jjweeWNFubuiW/FJgILTwjgLSwyIsfsvc/CqIfE3Burpa1WlWiUefDs0sWZ+dR8F1vR4Fv7PFI
6PIin7zyx1qzdwKl7vgB7FLOxrLbLMtwd3A3NYTETfPdZSU78BW6L/FCCDr7YesM/XrRAA1MwBaB
qANwGCz8PosCYtX3TUv/xH7wIfX82xTBzGtKyLxyVBH0Dy0XG/HSZtBGEFBB1gXh2itESZoDZL6r
U6X3URbQwERuJdIFlCX2lm8ZbxLvWQTgiGFBWisQv4EYlfk1cTZ4UCx72T84LtlhbeY6/oY3yTI4
A8061+DH9QowGvZjLWoIKSCBtHH1tniqCetiUFRyRk3jn4CYFwNE/9KPaV5npxyiY4+tKqYU6lub
L3O23owzfoLa5spph/ZX6ky363EsccYHBXbnnHyGbs6HXbGNr8b/InxKMFY6pduHP/9SdzInzc6Q
gNk6BlgMzWSRmWauylXm7Cud5BM4PwgEGpCBvj502wQZ3j8Byw5JpFD8TBi4iZ3pYZjGd1k93HZq
fHD6fXmTwMR+jX0IBnmxiK8QPPvaxbiNKrAV0sxJTqqIN5bhbybglZM+N7b/UsTJ0LDY+Tm7tVvk
xxYlVy45KrD4DSDA13NZuZcOskXFJwZ5GU0PGeCYqHwXLQiZHyGqV4HrdOhHOR0oihVqGmWUSLBf
SsEz9/P1KbetpxE4chX32Mrl9NOdW/9GxW58s3Kj7/NmE0FGeyIGWS76J7hZ+wMEGfKboOX0Rowl
IKezyi67vsKEkIULB6Np5s8/fc8nB+qFICxgRblxILHMkQkhiwETcLIul1+9SdKDH0CHuhohLXV9
7JZNySRTafMZ4k1j7nynOlcXUBsCpAmW4lvhLlsGb/sAIySQPA7doSumnyTx6AnEndVpnPyNLdtd
d89XDN3EkWUzCDaRt3O/DmB4P3pJBfEO4h5aCMTNpXqs2iWKxwr5/oqcKWMnZ9C/cRzeWHrbhmuS
rYhBgA8QQlQ/Yye4rFX+rs/OaajflxN5L4YcUi/Z7XrhKnzyfm7YhlHYls04S9Q5I5NWbv0FzCJ9
f0xTB9IbZenhglSHabXxdbaVM4KIj3N2RUvuP0IujOfHwK1aUHA7fb2xeJZbHTPcf1hIUEIuJ3x0
mB8lmXYAPHBwxw4usb+8bxkEI2QKyvD5dN3YLd9jgtPqHCoUkqE/JQJygHYnPzmQGNxwJctVyASl
UfB0Fl6aiMdpAdn+c5cLPX6b4iHIQTkexy4UZrsJDLCXou4X/SRC0NRuHMDWPfwVJzAhawyiFeBk
dLJfgwsVsLD8VvL+XFByg0fsm+tzZ+ti/f/Fxp6CuB38zEn+Kx2DE0h+3zMpP2ehe5SDU2xYtW19
jEiBUySU0ECP8giuNnn0QS3SU4S76x9ga3z9/8UHQBkunVGmzh4bsIneeGrQp3GJ9xSrU0gr/rdx
MCKTpp+X6XFo+I+0ziBy6dGtq7xt5Iazl3PXTEvqTY+qakAEC0aUWO/dXkwoGh9k0SHZMT2mcSwO
Y0LqY56oXZXwmBfDw9UcDLnDyfQ4u8N4EoS95zMKfK+vqMXhTCBajdvAqng4PbZd/6lv2i+iQYCd
iXcDipp3oMuvDlBd3ionfzXksvCfBG7Zy8FLfH0Jk8dVziEn90G2B6mMtg3z8RqdL32e1hCXqWp1
45eTPruT3Ajjr84TWjfsx6s4NDh04d2IJrtF3cHHGIQ9wEZ/yvvsPYXGe95Mp+tL8mqUQFfGjhGE
uDkDkwV5gRUEp8rpblrcczqF58Ljf6738ao7oA/DpnxapS1a1BfZ19mvPFctNGzKptnIJrzevDAT
ugkyfnxKW3Kp2YKHgHy5WXoI/10f+6t3DCbMlG7YFhz54QD5bSndU+mw/KPOOxATIOOCigdQ6zRt
scuoRLiO4UXAA7F1DIGMlFzivsVNqawdkd0v0OBsN+zqdY8QZn7Xd3BtFaN0L5lI3PvaywvkpZLs
7HJafro+X7bFMHYEyUtQ0M+gihU9TgdQRhA3Y41yt32tr72+mKEMIlO1WDn+4hE01t6SzT+oX/Ev
+1o3nFpWo+7AcrsqbU/CeSviuTh7c7D18mqbfcOrs6WCHGSMqSkJRDJUE1c3EGx1D2O8aa22Lgxv
1qkzNzpg5CLZ/Kip/xm0Up8qtcWca1tc05FZPKSKdisPMJjxfKh8a1xteig/7VoAM+c7+KWGWE9X
YQG6aVL3XYx72t2wuFDc3NfDGnFfGJCv5wB6J+CpjiFpdoLgRHG3gG97Y397PZgKYTjwtAxeiQpJ
tK4C6O2i5P5/fUwl1cEF6fq+gCfW7l98BBRXm7LJJ6yyJNCJSn+HCyjR9k2Q4b+TB24jFOGgbYfI
Y+3iiIGyty3MvsU+zcRvJyYo8JXQsZUFSAKh8gtdeki5tA2UT/aN3/DhRQEX7beZe1kANzuMRQEB
PY+m5+ut28ZvuLCSZTtAMGOBpB12fU9k5YF5AuB3DebX611YfMwkykDxR561dUIumReSO5bP3Q/e
enW6s3nDhWtKeTtxR0ReqMMvNXQb1MHtaLjPv8z0buxOPYhEIQQEyQwoLDOkev8vzVvm30zwEgdi
jTzNg4i5kz/c96QfqksOgYD50iOt5Wxccy1rEBh+PPgykyGfgmgAqdVw8QIQuB+7yve+XV9j22cY
DjzI0WMezQXEyPyP8Rggu1tn6oJLSbPxkmbrYf3/RYgg/Qi1NEjCXLwaBxVR4c6s+syHTHC7t4t1
8l50AeqcQQQ8FVFCkvR2mEE7xamA9CIrd3Efs38INcq+Xaqpoc2tdkG9mzf3mWx/guwqmvOto7Zt
qQ2Phq4NtA9nOUWlzL1PDFJ94I5p5l00tfgCY0P2pYcsZJmJKGur8cQK/pEXiX+zz4wMX/bwlJR0
FaGXuKi/aJBu3nnD8G6usmAj32GZHDOBO0FPS5UVm6KYO+5JFCh682BL5+vDt+yWJpuGdLJpdmeX
XgYGTnMHsRTyNifWiLe9BAD/eicWRzBTt6ReRlVBNPwifdwuSVzyL+3Yeu8qqA1udGGbJcObO+iq
QGRqoBdGmg9/t2OIOG6E61cf3Ng/vBoQSqqHsZjGSOfQKhJOQqDaIy5kveUQF4LV09iJt1M+PrSd
+H19ymzrsn7nC8eeoGFT44jhXUSdNdAwHzzgh2dymdoqveHBKn58vSPbxBl7td/PYM0vBL1Msv6F
Zz51avt0F4YNM2c4tqhBzt7jBSki6SLbj10QsARyN5I23ob72YZv+HYWMJrGqZwjNg7I1+u48Zcj
NKm3XsrX3eafN0J8geHeHS8GiNRMUOQNSnkYOgRyhTdr5pcfZI1XkgY/ri+ExUnMhC0JoYM+8TiI
IEaUXLSHkyrUKNUpdJpdcE4mzEQttM/angY1vZAUMkhgi4Hssw5wSiv1RrbeshxmcnYICyZjSaaI
CQdrDB7+kESFW7TVn32zZPi5JuOch2JEvAKu7QCt9uoIZa46SsEZuXHwsC3E+v8L10sYd91yVhTb
NpTu/REMyhqZkhTb0nnfRxjO7YGfyifQ2btAFhgs/97CcEJzEh77BzeNISV7vRvbYhiuDeLyfCES
JxzmQ9MIvMDqDspS84/rrdumyfBtHasZeTAstRLNmwliKw+6BdZvKdzky74eDN+uAzztlK0Iojj3
v3ejW0D2ScrDQoN9D2//kHF0bPAZyivJhbDpIStxOoDm3WVVuUln7+v1r7CsgplPzYAXzZK8EBGS
y/HttHQOlPHEtHE6sMQnM4vqOj3Ybz1srcRv2sPceN3RI753qlbIpSOqEMyN7bJht7ZPWQfxwjMY
lNCYSss5yjI551AN6dV44jg/z/ss1syrxqOsWoGyB2g+Q+7oKKAVFuXI5cqN9i02y9b/X36AXKaR
y+R/z/w1NvG3KFP/Hi6QXdi32IZnQ4nSDUi53nyZ9yMRi/s+hoDZxr3ONnrDn8HIj1eAAO8mQpdv
4gE0iDKk89mBXurOHgyfTsIeWrNBQC4USnvgV5inE54QP8VJHW7scjYTMnw68QVUBf2EXYAX/F5y
aHDn0MHdsE/bBBmbte8XvS4WFkRImUOFF0K6dXFIlhx0BO2w9FtFaZZvMBOiapkFHwWoRg4+QiCk
aSEeAFnHrYyorXnjeUxDQRkvfMEE4e465Kgu6lV2gnwh+ttlpGbeU/dTmUFomUPCNwSXW1k5dfkr
bAhFicT1Htbd+JVTk0nTwUaVCp1pRO4CpAESquV68T90mSNAereVvrXNk+HMMQ19cIHMmBYFOtoj
JLIFeHc3weAWYzKZOuTs4FVMrg/RqgHxmYYQ7wElHwh4dc835snWh+HRoM6AMKITT5HHcJqJlS6g
7agLKFRulpHYlsJw6brXUMaOCw0xa/c90Eofu3o41qCRFkG7ZVC2zzCcekigZi6DeIw6CS78pEfx
Xe0BPDSCq3hjpmyLbbj21NSOZEFHogSyAd+YYi5KibnD0tN1i7W0/09WdMzKAufUIFLenKFioern
7P0yELWVrLRs1CZHB0mGHmUdDa6OXdEdao2gN9C0vlU+Bbse9YrbBkKbT9e/Zg0Vr/ifydkB5Wkn
BySNRBD4ph9F04MKHtJeJxJ7kMAdUIJWO3l1pO6mfpLFBEwaj1X/YNG6xe1F9hB2H1qBfsBA36VV
u4vslglT6GtAftfNmcMj8HYVx6Qe4lMvxy1qLdsCrZbx4mwg3TKo+zz0I6JYDazL+MnP0XiyXvB1
CMRxOkK69fr62GbL8HvWcOB3cE6LyOy08tGvvNC/hXyHByl4rFxH9h1HTKaPDCrLkjQjYEIdKjL1
VHU3PAm2uKptPmO4vQbKceqF40da+t+hD+vftyVSjfumyHB4MtN0nkTtRxOF3C6UmtqD9HpyGSkS
pte7sIzfpPqAcn1T8HGBGG2wpnoHXkIjOWDt1ifY2jc2cjYv7oJd0I8y3L8OWVg6dy34q/adpEyi
D89ZyhT1PVNUV9nMP84K2Ph3ou/rLa5Ui5GaJB9eXuU9bQd+iWNeRElej7dTmHlvOdTR9z0XmGQf
Ph43YwJBxchzPAVIryQaQG5X7FLoZOIvzveFT3fpkEB2WZLIl2N+W84z3htBjpi/HVPhb71u2pbZ
cGYIywQIs5kf1RrKerJBvAjGpjnvM1Jj/9Y5MNRp1/lRN3nTs9dPkFoK45DsXAHDh2M+Ur8Epj3K
wo5D5BVgZg8cgxuDt5mQ4cQASOkpbBIKqpWGHLrASY+ehtB2388bXmDpwST/ENxNfVRO+BGb0rWk
yeE38bqj0pKKfZlek/sD/MYlEJeDTA+D373tGgg/8jqjG0HI9gHGnXoAXW9SAYkYZbMQp3hsu0dd
puCew5PBRhcWAzXJPzQfRn+JJY9i6d7UHUSnuWz5cZd9muQfTKE+vCDZFHV+L9WhHkQ+HHM17mLr
ZMC6/XdbxpmoGLJywex3Nb9XzrQcOYiDd47e8F0SzlDwbRiPFHW6Q4n3jTMN9gkhYeyG7w5t6cYN
Cq0iD496b3XYZ28E3yJctK2q4blZ0RI6iwQTs4LTiO6KN2MwjQ/Xl9VmlobnJouaZq+uVqMfNGSQ
oEMfhUi4H90Z4pvX+3j9C/4hAREJyBZqvISi8jH77cmuu1l8nW9gS1//gH9oQFQbxg2ekrwLk457
SHRRX+KWEjyRtfveV4N/oGIer8awD+BXKpCPHiTm8+MyarJ153n9RPoPE0iXsbor2pRHdbMSWHfh
2zodim+aQjNylQNDGmhL3M+2FOssvtgo67gNkjEjUPL0OCvAFLZ49C7IGpad96214cYlONGHuPSW
qGQTTlmeNwXOPSTanC01VdsXGJ4Mih3az3HLIpQUBB32Gpf7x6LLlw2HsLVv+LJknS7yhBC8fWbh
Zyg9Db9xiBjCjUBkM1fDm90ig3Rn65Fo6Tr3ECflx1r18cGr5g1/sI3fcGgob7dCN70bDWU4Pk0p
7oAcajNbNxpL8yZqTFXFemFzF5y0qkGdkgao2VOTjnxXQQ8LTJ4Qpans87LhEQNcQweiP/ZduA8V
GJiYsYxCyqzuYhgPXOrQ5XV+6FDg8+CGxS5SWYx/fZ956WFpErYgR2V4YOiW5gAwkatvRj+l7j4P
M4WUoBlEoQQ5upHo8DZf4wH6UNGd17F/2EJYjziU6oJFwzjyQzw7xRuXquLwf7hOWlxAmB6cCF4F
BdSEhzSuP8TLEt8QJ60vVQBx8utRyNaF4cS18HzZlNK76MzxHdSoFnr2TlLWWfaUZl6V7V0Mw539
FBIlio9zJArWJ+9KH5DWA3a7Ktx44Xn9We8fmhCRucJroJ4WJXHyHSW+/pmJaf4OPD/euisp/1yf
sNcfkv5hChF6JooyJMgEjY+snC6TBq2hZOPD30SZR5YDCKU+Xu/MsjomsMwv3DKUPGBR54rmyGok
EuXI6XEpSPJ4vQtLmDJBZX7as7xGdf/F62d9KdMsPkOibSMXZxu/4eIJgVoebRwdJU7Sn2UDLEWY
a31y92aOg39oQ2ZgivUcsgj4LihVg0MdFMVlfpwn4Nf2TdE6dS8C1cASnjhDsEQJnUDHi9PfL97v
hCAEJkmIx5yiAFhziaYqEHeQg8uieoy/tQJfcn38tlUwfNwTSbZqJ7mXRONGqHuIOv8F6RQz7obX
u7BZkeHdcQqWoWnKl0iVNQve1EL4w0NfO8nO41hgbNZk6ZuStIN7ATXPe+ZQdgHgrtu48r8OZwpM
QFnGtet5hZhuNBuzUwYy5BPzwrdasO/ZAltCzXt+yhqgaVyyq8CdBSbMrCyQWuwFcS9xgCLfAw4H
+uiGun2+viCWNTcBZl5NILAmQ6x57H8kK/ZxhBkcnU04lmXFTXoQ34Ec6eJixRl1ppPUwfR+BW18
2Tf89bNeuJzqOxY2BUwWqPLuAmVMdRmT5QfQo3wDimobv+HUWVUsYDZm7gWrvXLfahGNSi4b/mDZ
JUwGEA2UdzsmUxyxzv2jff48FcuPIR/exUnzP8x9XXPcOLLlX9mYd+qCIAgCG/fOQ1WpZFmSLct2
ua0Xhltt8/ubIEj++j10z06UYaE4W3pYRUzERNvdYCGBTCQSJ8/Rm456b/sE6KnzjGX4d+FHirB4
nm5qd27cnUSTX4ne/EA1kAPrVeCsXU8tR6zJChLxqpDo9182VfQYgqNhz/OKX+YRuKHoKsDMZjvD
1TsGEDKg0+FNxYY/SPYUlXgZQu11x0O+d7uiRUM22stP285yozQxZk0fhW0xdfoqa9J2Q53ysPSm
aNfD3b7YLor0p79j8UcTaDaFhafqnIcRJCxLesNSn15KUNRfSzqssTlbtrQJNZtKFlMalnSPVO46
9Hh4HWufntXjFJjqTsVQhmxG4fKGTFTcFU0+lJs6F/H9aftYQrDJ9xHlswop+EOjDUig3iqUvS9J
Gw+boqTRJuPDDiKrWwdSFzfQ/T5LXI0FJg0IR5TskiGk+6JBGVMA85f4YH5D3/VV6aKucHpqtqU3
sniUKtJADYzu8U4zlbs+mL8rBlYEEtB6jazJtvRGCNBJ1BI9jxMg0W73uQqy6dqN/f68d6HAZAGZ
hrkbk7CcbqrIl7gJBoWbXTogNzvzLmtqQCXhcrjnbLpRvnLFFjLpkHIWRZA+nV4Di31MyBmuHsUQ
DKV3M+WabqfKp4CHQUnp9OiWuGhCzqD/7ZdVDGqTiJfRHiLy+U5EKCckDC/MQeT+OP0Zy0YyGTxo
26mcuCjgRWMJFsSofMKjebPzyJmY8cBEm0WNyigeAb2bUKk/aYru4YGU3f70z7etgXGmq7LQTRs7
7k0RFvM7zZLsR06nNZ4v2+jLnx9lDJPy0QIwp/jpS9cBAPW7WYbRedHbZOeYypkJVDG9myoN7wre
uVcNb+g29RrvLIhtwAwHRnG2cguU6PbLF6Lll9eDD/YtdPicZ30jQweGzWEBTRC/m8G7nQqk/k2O
XOS80Y0zO4vGGRolKSIpWgC3NAF3qhetotgsa/sbvIxJkUkp6Q2aMNvLLAmSP1xaqxXT20Zf8pCj
nUPRVTsm7kj3KpOo5NCgCMjWabJxDfNvOdtMdBk469GTlNcSG394V3jel6mcIuBN0J7Ut3esB0qr
yDt/44ZrlwtLpDDRZkWDMkUZp/JmYpymu6LzIAw94zK+GdJg7dZk+4jpz2nCtdOlOLKRyoL3qdfB
m6Rwq50/FM1KzLB9w/Rq4nnSawU4naoIIC2BLdVE4Oz0Zkh1nd66lgzQpNxQMyvBYuXSPUcayxLX
w/WS42CrFjSYW2FSgwfWgxU3tH3N8HNNS1KGqETuOUbnA/3CGy/agk3mAU0hM9TlwKJ7el62XWc4
vMj5jOYuJVEP8/0bImP02nXY35PIHzJ0fKm+7/7kyoGk48BWkkTLQfgbTYfsa7fNS4lijOL3xdxX
2S4M52kP3GwT7mPSn9eSEJjotLThk8KeAGdASr15E7luyTe8nJvbcY6qw2kTWqZjItSmHFluQQq6
b4Zy/AYqs/ldjXbA9kZHSiZ3mhX+SgZhiUEmPI1XrUjG0SP7lMXiNmrD4ZYFzh+np2EbfJneUYBr
kpbG1YhSQ6Y7+ZZWlbMNI3qWvA6OECMMZEo4UweBRzwDTW2+DWmegO0y7sCpR2PyAM0wdAkrB2xm
u9PTscQEU2GKagqvbLAqkOH6OqElZQtahP4m8Kbq8+kv2AxmZOzogm3bNEbxJPPxxoIuWM/9OIJv
7yzZQZjMCAJgiRgqkATKG3AJ1QfRBekPdAt7K7UHm30Mx6djRqEK6MloE4EY4Spyiice9M312IIE
/DwDGce9KkQwgGcAN00SdzvdsXrb4/axErks5jdRaGHlDBlR87xv6kDdDehuaqD6EJ7pa65x3iuN
h0sX3Sx7uDIhuyqZqPNlnp2qOy+hMHFoFeWgqsuFuAm7zPnCM4ZqRStytRJkf8LNfseyggbnV3/m
QtY+NMFjEIEp9z0N+z9FhAbFMGCPIGvRu1DQj1Pff5xYfxkU1dUclFdSuHKTz9G0ceZhH8f5w/L/
Z+0GE7M2BZyMUT3j91QR5ZuiJdWCzj8zczUha+guHVSOkx/N+0W+oXHcbWK4/sqBbDkmXcPXwZ7m
giqSBjeclcWeq+FNpSccKGmRbhb2MwWWumH+BEDSGojBcqr8ZCA8CscsjGQ2ILHfdzFLv3EW/xUK
ZH+a5+Ot068yMv6cwXPbxIgDPJQ6JiM64TnSzlAl3Y52oKtr/PaOT0Brcckep9z/xKUboWVjSK8G
FCnjpL4FfJKs7A3bZI1IUYhm0YVBdyLAAuqmSRO4cjFXT/PY1JfoDUr5eUHDhL11NelAodLMVxP1
vih/qLZgF1grFFkikgl4Q+GWdDQPQWfyM3UP0QK0c7JVdpDn2R9ZYKpdAYE2dGk9wYOghhdtU6cc
NqTNLlkPKI2vPlZy/oH3/mCjxuJAWv82xXvjaee1LJAJhWtGNrtJqvBpEbVo3hZfpwEJQioB7Y4b
tvLCYjmTTEycg4QA2Pe5TdANSZINA+A/G8snaI42K0eSbR7L0h15FRdtztCFhHkwkVW7ovVgwjK8
0/4Qfgjc7PG0uWwTMcNFULOybhdzqSlDgZglb8aW3KZBSFYCkm2vGclBUZNW8nbZC0tkT0LA+3D/
WHsLtI1uBAVsJDzaqH5ZblDm7oAJdXdLx99p69hGN7ydinFMyiDE6An0rO6yEfB0unShnzM8NynV
VB1AFXoCMAiX57F5gyw8BDHDeZ7ATU41mndoBhlqtgc02oenocgTgFI/q8t7vPZenp7C8/c/biLk
oFYekjIv2H7pEJiKLtlEQAsQT33IcufrAG2F09953h0gDf+rO1QedUARtnyn7u6abLhkHLyPY3PX
6/jc5Vh85NjloCxOIq3ZnoZhehk2at62vXM4bwKGP6uORG6dT+wnfZ6Oy6fljjyUIBo8k2SQS8OX
i0IMU9LPsNEg9iHA5Fu8CNzOdVBvx6z78/Q8nncJLg135mlD1VAxtsfuiqDBjld94KpWjGQb3PDm
hbZqTgvF9lHb15eVFH+JLl+jubENbjhzgY5XRw0t2ydz3GySuPianlt1Qcr6697RvC+U4zhsv/TK
t5ARAcfDPd4QPzVD++fZxGHcBMnpuVd5IbCNFCmzTZRP3+oEgLaz1tYEyaG9AolB7GMDoStuQxR7
cNc7oizmN+FxlABM2/oEbVYhydB6PKNg5JfnRWpuYuOYHrysmjMHRagEoyuK4hPK5/2KZSxhzmRU
UzFziqTj8F5ffwC93bQhBVjVwMi0KEcE/ep59vx5jN69X/fRVConVA2CtqrAmc6IQ7ZKtWiZmdRZ
1RNuqmlFXDoKGGZQhMj8U1ah18HJq2HFTrZFNhxYofsp1xzRISHAlIcMbfcecc57tuCmchYe7CLo
XTSIPY7r7SbBP6FVlF+2vVyB0Fqsb/Kq6awBpyaU1vdgFHaxk/zHaS6q21iPzkoxw7KRTATcpJWX
JCX34GLiXiP8g9cIhFXjtwxQ19wlK0A1yzr8hoIDd8AwVwHO/rI6dBOSOSioOfuzwoQpolWlPuTW
G4ooXQJjoHAVR8qFkHp6dNsaGKew9nnvdz5O4S4sig5HWCpAoAJ+8Om6HZx4TTXJZqHlz48Oe4Cx
GSMdAwdM7ettk4J/dI7lX+fNwfBi7pSqG9nI9iKe5C11kvmDbiKwd6RnduXwgBq/P2s6t1ajt+eg
0NhOEjwLHRErfmAzjuHGWTxChZ2Aayv0QQCrmkLtB6Qsp41jG9w8h30vBmHDwqfmZN3mJ6VM6U7f
zhrchL6ht35Kum6A5Xl1VSSRtxnZme0sUEP41ea8SEKpRsSfSWp6mSkA0CYnaS9P/3RLaDAhbhPP
uwb8Ot4+66B5oqYpuq407uQEyPUPaBv7cxhWGWwta/Ab2q3NmBrQdgtBgap4R8TcPTR1s9YxZnHh
3wSw8qbO/IVyrlTw4IyDzaegyKa1H7u708ayTWD58yP3JXgbz3uBOFr0eHvkUPfatkR42/NGN/w3
GUrIDI2dtxcuWOWzGgtNSufreYMbnttB15DSlmRL8UV/1DFYa/vuTGZZbmLaJt56ZUhTfw/2LHcD
olC6idEPe15wNsnSotQB+EeDSy4MUPuA8tj0liw5KEvns3CM3ASw0RQVI6iIIq4N1VcB0oGt362W
Xi0uZqLWKMu5dkF1uc8q/pC4+UMYgxOR8PuoTz/Jeo0/27L/TeBaEshuCBNsH5XDSj85O0VZPKW5
k563/U30WpcSWiLV8vaRJt+6GUwPQZqtJbsW3/oNuwY2WVpW6OmtEv2HTma++Q8SXNvghuNGksVR
OHLglXqIEkBg90k0kH077Vo2wxt+K4bY89pyojjUcQkgHG0lTYcXYUeP3XmhwZSpImM3thGo/NCU
CYDfVhCwNYLR/PvpCdisYxy8INnwtVeXebSBjDQgdRXI4xDb1oiHlmrJ7yV0tKT8GjUVQNl5mQ/L
U+PwkZb1bVhnDyGqKKVYi27PCw8xbkLTSKXIXPTDHG/0WNHoU+QkAX9SasjqHywKPejl+GH6BF17
Od9PpRcP44ZXuQjS91nlpkm87WWTTc0WfEWTVCsFW4thTUgbCdAE0jktZt6D0KnwG8h36XANm2Ab
fYk3R6dRFKBTF32/7r4h0GHMtbcbUVI/L902QWxJQFLCJWBywFN9AjAgv4w93G7P2nAmX1pIR8LZ
RAEbx22Kuj7wfWpWV6cHt7ijqUEFfnA5QTfU2/eVBqumBqtS0YFBMANZ6O70J2yWNzyecYELp2zd
vYAqhRf5/pajAWElnNgGN07qqojLCnxseDcv8fTCWU0v6xBt0uf9dMPX0bIfa4icAn2eDjHYp7L2
0o3zNfG1JSd9xtWZ4eoVmn2xkGgwUVAEAb1KMHxQaXsX4CGp7zaBBFHD6WlYFtkEs0EoBOS4A9AY
C4i+QofuTntghmobvtY5a1kGU0BqufbXVQMGRBoh15s0rXbpvKomYBvd8N3OKxvItAJ5oxWwkK5s
d6PMw8vTxrENvgTio8BQgMGFgpkaO6ir7iNvIJepEybXpwe3ZDPesiJHg6t+hIZQCCrCKEM769Rk
Dx1IrTYe2si9JdXosd6nv2SbxvLnR18Kee7gravBlyhnn1nKkxvRjufBR7iJWJuUOwxdBSORYoC0
8LIEddH/ed5PN3y46HFRGHMYScdutyVtxS7nia9JLdkMY/hw1NA57bre3fOquc246rZuscpPZxvc
cOFujJ1pKBAgSAB8tNCgrZ8DtNqcNoxl95iIs2p2GZrpR7mnoIzLoBOOehsemyEkS9jDQhp8+jOW
SZiYswLpWE2hPLiP0MShUjQx1mOf7E4PbslnTJhZhI4qGstBohruvp/cYksz9a7qBITJ1xpdbL/f
8GCBdydQltYw06znAK+MPRjpclnrh/OmYDgxT4qoHQEB21cd0rwiH97RYL5aqsp5fiaPFzchZpk7
haETTjgMHNK960ATsPRt4JliZZEtZwA1TuHEC3pSqsUNBHgaG9xAN0lIv48hI5vTZrJ9wXDjhEcR
Wls8tBc6ZQvgJ0q/LuD848RWnnptW8nw5ApNt6h1Qfw1ZMrfRJLfVu6wpwnqgsIbV2Zh20yGR5O6
BRQlQ+UUGuTethmSv5qAr/FjWE58E2amc6hCiR6pECv9t8SHGPiIW09VASylqps+9R/LKV6pL1uW
w8ScUfA7qcZr+D4JRO2io4k2mQdqLJ8m5R5PVHWzUg6wfcg4nakoKuoQxMBsnD4nvuJvJfohysRZ
O0QtS2KCz4Sqq7kJsO5ZnUhoJ1fxF7QerVUCbKMv0zo6OOmQp3KgGH0ak2qTSUjBr6MTbLZZPno0
eJbpUkdODcxwBNRigqLtrnB9SKrKM7ssuIkmUyqeIeYAKTOAq/RWONLdUKA3dqed2mYdw6nDokcb
4aDhc22a3FddKt/6Cm+np0e3ePRPcNKReQrC+i7sILBAiH8jcMEVyfBheXE/3w0Mfxbt7GAGEeoN
qPiDgghiUR1IRXIQK62YyAKl4iYOLIln3Skd+3tK6VZL56uagz2vAetbwhN0RlPff0hn9raPAYSo
s3Llw5a1MSFi4dQ7WV0hpGtQ40N+D5jPuE7+Or00tsENrw4b5jh54eM8Wm7jiYYOMfC953GAoHz3
q18MiqIfYF5KNILjCWwQhXMzlE26cZb0+PQMLL5nAsASWXeur9AglEMmvpNtugnr8rqlALqd/oDN
RMufH+1enTpdj+ZksFvFebENda42Ls2LN6dHtyR/prBm1eE1G/gytteu2kYTGAe7YWngoPcOwc1q
/Vi1TcN08bGbq6Rs6qsMTMtvSIxe12AEs9XpadhWwTi0ATPSre80cI5sbrqryqHxJ9K1PLnNVdyt
cV3b5mB4uRLQAufhDJpM8GXcTly286YkRbQGoH1+fN+EgVWxGCq8RCIMzlN5OSGlyZJV5IJtcOPN
qkI3ODh2kH/TVuGdkAb3el7tyXk+xPom+mtC02BI47y+Usz7ElZz/75BfRf6MsUmJnLtref5VfZN
7Bc4yryiJwkA7jJ+UAkeyinAO5DPXSOxtNlo+fCRr3VcBWUbdngt7/zvXTn8QbthrcBmM9HyzaOx
kybt2m6IfMgvqcuo5rfKq27hZ3F2HvTFN2FfDuo8IzjG3b0Prs+t9uBdLE+qy9MuZrON4cDcqUDZ
F4O5QniQKZp40m3yxP9+evDnw5AvDf9NyrbD+ZYj+cJL7ROW190KF+8NkBYk78EgV9y1oPFZiajP
58e+NNw4jKBJ5C4ZPp+zfQj25585mZj1XrmgrvfjEhz/a+KRlj1r4sGKaphSL0FmUPRgbipGsK7o
Ub7L0TR8VvXHN5FgfCZ9XPi6vgKp1lOmsks8Hl+LLH9a2iS85CwOfi8w7++e7yQgZOfZoZTg/d7G
jjN3W+kk1bfTW+DZ/YXxjVTAq93CaUcuP0ceVh/s/oAEJMPn04M/uwoY3MwEWr8HPUFX7Hpcqj/1
HeiCArCzX/XNj9MfsP365cNH3u1A/nLiYJbfFWzOtrOM8naDTRY8nTe8ETz6oaMu0LX4/U5wXaPL
6n0Kh1hp63nWH2Ac49KuOq9q67QpdjgPwJwc1dsqLOqNCKV3CSbEnUeVdweeAX933mSMSDK7Kk5n
B9+rXdbvcVa3N1BiO1NRnRqhRBRt2OI9vdjpIbsEmztg7GuvirZFNgJHKWowr4mh2CUu2USkefIm
sbL7LRvUvLO7Ds3BnDLLz7oOvLdjpeON9Im37Vi3Fvbc5Wf+9hLgBeZdXUR1OrR1EfxZTZ4GGydA
hUFTbnXnxuLeZ1WaoUOj70ipN3UVlk20TUq0C6ltI4LaS/djMYM9cSUIW2xpipQTAe25rBTYXUk4
xDUIzkK9DaIS7Msr175nzxSPm2Feg82u1vGkDp3n/ugqfutzOLzvvo90eQ9qn5XCxPMTQV3rV89X
ZOClgw6aQ5REX4ASbPZ1wsWKq9i2hREUZ7Ak8ppgxw2N3AWAWzgRxAjPIqTGhjCiIvA4wImDeAOk
YEMYXcqBpfdFO4/3aauIszKF5+0DLtZf7VOxJqtdCfXnMgqyPZRE/S9jyueVw89moOWrR3HX7XRT
gcAl30UNw1ZmkqEZMHygNbs6HayeTdtgIyM41lDHjpBK5buaDwfmBJ8G3kH8MUYT6pSdaSIjIGb9
VFUEPYDQu+/TGMUzR6BvrZnPXWcjJBY598J8SDB+kPjv6hTKNhCj82Mgu/XKPdIaXIzYmLqly0ZI
Sh1aNgs/vYyyvqq9zaykrLYtSG+b4iZwnBpcsVnc5jM8vppmd6smyHzU2wyKbOK8LfcbNh5hahxG
vyefc4m7LGUQP5yY+HR6Qzy/47iJjQfoleOuWcrHFpxRU5R8X4auB/Xx9PAWdzHLPKSPYjVGKR7X
OryXFJu6mQO1lQTtD4fzvmBcBJnrunGqC/EZDSE9KMcK+bGMwjUdBtvvNyJWIbyBgk83OlQdZMy5
D8KUOmHfz/vpRsDScy1B9ZC2hzBsiuASEK7wDpmRt6aaaXF2s5gz5V01djTInoiTORL9UhqNQG+m
mDQavWp+zvI3pT9NfKV4bnMak/G+10kfMTQQfis7CAnX/kao5E0d5ZdJU95EwbgJ0vo+lvd1H6w8
9llyPbPeQynxSEqr5lvBwQ4Ykepq1MUNj8R1XOb3XRa/8ZqzSDO8wOTEDyfCQUCTNt9ARHjD6/lO
NO1N4CYfp3hNuMS224zIJvsxYNDwjA9BDD3jviIaOkFoAT693SyubtZjOkjb62b0w8+DzsfHfHJS
52M39HKKN2nA0umcR3UkKoZDFoGXK4jKRQfikh9T7tRI/eq1koZtDoY/VgD18CyNnc9QUq2re/CN
ZuJTCyGE4Ec9taRbif/PL8RvbXmUgzIPUvT9IaOFjrdgmxlQH6BqTZx3yaZ+z125XKZ3dM6LQMSo
Z/TOZ+j9Be8CSOZuiomhHXbyf/AxDrd0rnx0guDBQ3Y8WNkA3rKPnvvsMt2jz0JqPZGs7KtdOOkh
Dg8FY+H7eIwyhDWn6APZbpK6ap1kN0Ejui12AUUL/zeNF/sEpexEuwsNe1/P7SMwRJP7px5K3m+C
ULA/uozGDuiSSq/z0001OzLz3qRTMYh3I5U0K3bgtIfy0kYPbVl8lSJKSXPpgLq6Gt+IQbDkI/Qr
Jmgk4dWER49BKjxEi3GWVb91sjaWzcZpGZflVTxxiK6vdaQvW+c5oxgpUdS2VenoPHmsRn5N1FOp
h13tVFdCpZdYp5XgaFtxIynCmw2UmkLJP3eJBs3O8FF0Lt+ouNzGwwRUJDpwQ5nuebh2u7NNy4gl
U5qmfhw56UFgWmEFtgChP85Bfi/adK+Kce3mY/FIs/+Nz8DCd0koHkEgc0WTD1wWX1twoZ+OWc8f
Yb/1v/FxTusqzuQjNDH2LAFcjWnxFx6E7+d4FT5q8XazC07noOmIUu0fQF4Z0O84GSf/TeCmRbly
TFnWwux+60fqgZtG+QfElYeIARk6lMU9plZvHD59KrDjTpvL9iFjl3HAIFhV+kiGRHmbxgo3FJyH
8Qg6B9Ym+SbW2f70l2w2M7aXoJC3yVoqPuPElxuKzruN7/hrkcq2qYz0e6bIJNrJE5+lmt65dXCN
zOGOe3RlPSy7yuyHq3mUsJ5l+qDJdDXnGbTaGkg/TrQFpjDwV75iMZHZE1fwvo8G2ZIDRQ8tdA0E
2fbVWdVxj5udcEMETCV+qj6g3CH37dBOG+15esXtns+r+G+tcAMaBrN5goFK/jBy72YJirmr933i
vBv86Spq13zDstQmMXxTTQ46+tR4oDPlIDkL+6xINjzXffhRTqATujq9YW1TWlbp6OyTk45FTT19
yB2IZffBrcir+9QZ30MK583igaprzlx440RJOBFCNWw8kGYmlyWQBrthDlfSK9s8DBcPC9k4Y+6M
ByGG+a/AqcY/AYrRkEUtOh1uxxA+yaEwC1NOYdesfNW2lw13T+QESTStg8eAQMg8cIJ6k5bx2su2
zR8Nd28mFg8JKB0epVBQzRh3JJN3olB/tA35cXr5LZHRbKBjteJoZyjHw9j01ywP38xt8bBcEFyi
LuO8XSngWI55s5UuFLx08ejmPS7H/FKpy9Kl08oB9hxyolepch+9EZ3odbd2ibRNbPnzo30tGs14
rzR5XFgrqc93zcg/eVPxdplYpNaY0i0bwOysS+RAQOFB9CGa0cUXMnDPoGVkDZFu2QBmZx2bdDiy
qpWH2fE2gedsG0C7xlK/S2K64v/PI048zo0AEHrhJEuVy4M7jptlk0Ez8A9XRu+HxHtLIxgurd72
fppudFGAK6NZeY+wzc2IBlkciCSr8V1AEfYZmMzQKfc28qtHNmxP723b2hghQcddnyc6Hw5DIg9V
2mSbhgRrvIGW+Gw23nUQ6IgDR6gDEYRvWpq9j6tMbsg4fjvv1xvO77YdOG9VNRz6CJwYBaPdm6Rz
y8vTo1t+vtl3pzPHzwlYsw4u3ig3Pik+/STxRAJ5enzL6pqtd7rG3agqo/7QjNkeDzXv0GJ/0xX+
w5RGa63jlvU1++4gplaxRUP6QFijbmJIez+giK5XKv6WkGX23I0tTgwQL4kDWrt3tV9uIXkGUM5y
K5kguJjk+8KrvyIB2J+2mG02y0odBSw/EpWfzSo4eE5ebxICAqtoav48PbglGppU8S7r0rICt/ph
ZM2BMv/74tjCBykc7f3/ING2TcJwakiB5GUc8u4xGaEgzPUEem+0iJyehG3PGv4seCYotM/9Q5X7
6HcAhUL7Rw1pni9UOuN5McOkinfdZOwGVH4PTTPzLR5OxJaG+uPpCdisY7g0GRTwMjxqDySbPhMX
6FAvXO1UtFjHbMSjnRZT0RTtQQ9QEiKQe7kedPlUgtzoPPubTXU6mokOY9IeghawU+UCgJhpNBYx
WU3nmd/kiBcaCtd57rcHb1TRftBV98En56kTe9xsrWt1GVFBy/YQZ72fb9ScNzPY9CP9/fT6WkKG
2V3XZcQDyKRtD/C0DY7Tb8J3NklV7oRXXgVpcLvkHipfA4vaPrdss6OI0fkTAbuo1+N8S76gU+29
2+EzQ/SmcNJ9UaUPjvJvajDAnp6dJYaYLPIhJwGBFE/7M6R7or6a8uEy9MX1XHif3P4sDDUWyfBy
3aHFb2i4d4CuUbVlMxTJYgp5+NOTsLggMxL2CrXwyo8D7wB10om+HYqucaE/W6MB4/QHbG5o+HiT
5m7kNG59ANbhTrnQlxlqcEV6q4yHlhmYDXhlXoddVOEDTjNU15ELHG2ShvNKhdeyyGbzXReEEYTH
cVAs+wlAtmyTdyNeLNM9U/gSkAHXp+1kSRBMVvkc5HQQI/Xrw3K3ocHwUfrJQ4+2AvAGnplimjzy
LJogWyMG9wB6xet8CstNyZP3PYqLZ8d0sytvqlrWtmXnHgSU9N53MkouS8G6lSuzzUqGiysGQVLO
QnJIQjQUMKV3tGju1Fze9MFZ5EHeb/14rjfPhSpj95CHg19vtJjzN5p3zkoea4lSnuHPCZ6IGYcQ
6qFDNALB/vtqBP9Uhbypp+XOrf1HL+3fpWyVEd/igT+r/EdhMREZhJuVTw4KWoMPcsrhHFXgAj+P
dttqjVPV5iiGnwcpyj/xONKvqJDuhyzYV43+sJTkxpq+VaJ4OO0mlrKG2bYndOaOkYL1VJM/TAka
YgsvANlHd7fUaHAaXwU8XvF9i+FM7F+CdgNVhB39Skn9lmr+KZ35NcPV4PRULHvZhP7VU+YAYtbQ
r3ri1zFLHhYcZg4dEj30Kzm7ZVFMAKDEC2oswqw8dEVxW1T6XVblNzOTd9DjuatqvlIGtIRgkzO+
mSSHoJ8zH7qKVlCUKsRV2idy5SJgm4Th83Ud6iIqAQRAMXEPIR40ETfjh2WZ4xCXgsTvP5xeENt6
e7/mD2HbDh30DueDZGCL7nXhXoUDeHscVDdXroE2SxnOXxWZ5n7TzweWDPN92HfOde1Aafm8CRiH
ufTRsxIE5Xxo/UjuZtKBvCodmr2a6Fk9Sx6nhps3UufhNE1YamCndpSjYb/wfX11egIWlzDxgH3k
IG3PyXxwwQ7atPBuxchVo/Vf3lw8nv6GZZVNPGDdpkDt1Go+hDJyL8uQa6TugITgCMxXpmFZZZMx
Xoyq7GnlVIdx8vs7kGT/QWqdrUQl2+CL7Y7COThChwldb+Nh8ju9qZj6ALWwlSTE4momai1rpcuI
TsTXvi8fMj5dQUjzUUu1J9X8w2/WwIO2JVimdjQFIiFv7ahMfE24+x4kGe/xQPFh7vq1jhLbNjIc
uWmmUESeE3wNBn653DlA0PRe9OUVtET+XuL/ehr/d/S9uv/74bf753/jn58qQAPQS9gb//jPT1WB
//338t/8+9/59b/459X36t234ntn/ku//DcY91/f3X3rv/3yD5dln/TTB/W9nR6+QxesP/23f/9C
TGAZ6B4dRv2n6rch/qN/6ec8rAP9r+8/f9enqf7+P/94qrCtl98X4Qr3j3/91fVf//MPQJGOXPPf
P+nnbE6NkH/DpNVfGFpc+OiwRGuQ67vcdb3lKM5RLvvXXzuuexFA8cCnwg8kUpelk+K/fjGRzQin
5/d/bf33bvj3L//FmKdm8Ld5FhssOsD4RcZA/08mwLulYD4wHxyImJ+SYkcm8OQF/p75nnTxLwVk
yfJelwUWgP2LLEC9Cwi4AtfoewF6rfhSgTyygCQXFIB5xgIpwdHwE//4uizgLk+7LzOBuKDogXUJ
8ZgbyJ9zPDKBgIXwYkEpdyWnQi6tn6/MBEuN6UUmgLLQhS+8BVhHRMAI9XB6HNmAwkSMcwD6XPwL
TC4PEa/LBnTJ9F9kA9e/cD3sJsY8SQQEPX41gUvcCyg7ALbtCyAb3SUff10mWKiwXmQBh14IEDj6
mCrkmwjcHtHleBd4F/gzIf1A0EWAY0F8vi4T4BR7oQ0ovfB8F0wZPiqNiAlLI8ORCQJ5gfxcQIpc
whEkNsurM8FSy3zRNuAXjAkfkyPwBgQFAmc/MoEDEyAK8OU4xKkJa72+gIiy0ItM4GAbuHh4C/zA
JwFSgEV+7MgGODWFC2FaOAswtn//9evyBNAfvdAG7gVFVoQEUHoM+xwZ4C8m8OAokrAlLZIUKeIr
3AULAORl28ANkBowKOx4LicMCQI21tE28PwLH0FSBjg7CUGy/PoC4lLLe5ENyIXv4YFkmR/2A2N0
qdYf2yC4EOh7ljTAobEkDq8uIi6o2BeZwPWWiLhcgDiiHaLer5mBg8yBIQYwJA3Ioj1/Kc+/smiw
xPAX2SDA0Y9nY4DFlxRB/uypPtoFWPsLAWYYH7mhQKa8UMe/LhMglr/QBEuKTDkug4iIuBS5C6fg
kQnEBYGBEAyWOBDQRZ/sdVmALtHrRZvA4QiHeCwVkgXwCEg/wqZHJvCwCVzIDXsUKZT/GnNknNcv
tQGiAWovuCiCHmG5L5jnIrtAxiSQFwkBKiB34VB4ZfvgpTcl6l64AVIjsCD5hHtswT8f7QLJL5AN
SByJHvijUFF4daciXVohX+YJuBFLucyd0cBDlrQgGo9sQP0LXKRxXki4QrDcFF7dLljgWS+0AZJk
5Ea4KSMe+ASR7xcbLMkTmgBRWkTjxuvcB8uqvcwGrrwg4HqDsyPewQ5G1QB1FUj8guUUYZPw11cz
oEuf6AstAEeQQNUjORa+j+LAL5sABoALCHiBKxEW/YX4H987Ksn//y4i03/dXF5SRSa4BRGG3Ojv
oP/rZZEhM0BqSH0ES9ARoZb+2kzw4pIBskOYERZw5f/h7mqW2ziO8Kts+ZQcpAigJMqHuAqAIIoi
QTMEpVR8GwBjYMzFLjy7Sxk85TVyzimH3PIGepM8Sb6exUjo2TUActqWoouqSFDfNnp7+r97nh4d
YV0UjxFePHl8jGTCc8xyHh8fHyGg+tI40N0YqYcLAW4He0zBMHyj7lP4hmHapHv8GC4DPkCwVOcM
vjweOIpiWPD88XEH5RKcgy5CAPzLdMGj508RRRw/7x4hUngCV+w++vAAjfGx9jZYmHTmSnNGF1v1
vb1/4GtJTYDtyhtcu8437E+pVleDf6rdfcdKd07jbX1IRautH9nf1gXNrU+9unRkbZ614UeTUkbY
kEqJYIL/5WujrbLTxdp9sN58K6qi/vmbgcrUTG3XGClg+ERGoxj50W7sQj2xWmepymYeigp3tE8u
FnikfzHT3OMQaocGY2JhxwqF3eQSfLI6AdnJyPxcabh2HtoVX6kIFPukt5kp9SwZl6rUhYdz6JRD
iUUfAMCqNOkttTVT9lq70FI4mb/6BBBz0KsdKGsmE60Ya6iM9u0LukZxD36bAH90DJpizavG9/98
Q47jr/v+/khsH6odh7JxgLfp/83OZF+n5k57XtbC4X9qbRA47MXlRamSq0AsKCD41Xd2oEgM02Ss
0ls1y60HI6IpHRQLfVLhnCxVykSZ9mjEAr/Os1llFTuCHYkDfgEGWzWvGMWdnUfvQDZfQlUvOSxd
mrybE9sCO/xoF9p+u2Uy2Snx/+ugzzfUuNcPB5MBfRX2spfOoVrZWxA4Qb1sngcyvu/F1h7bLiPc
z8viPWTGI9FLoT7A3QJzAK7ODNP+1EMUDVrZKpsZD0S0UsAQCztYKOaD0FRGLOaVXlWT1EyT/Mek
XOhkgPYp5pJQBT32IQ40+cPLq8EfPRjxRMRJgONncVsDwxWQi0G+zG3ONCrdCxfNCQA4n+ZHcmmy
xLPfIxNbKMEQ/Ry10sk7bWfM8lJmIxb55U9mklclE+7nezX3/oM4nK9XpSeP2EA3vcYSO/wZJjeH
ikuTk8pkmqkPGuKPfoA1peWwlE2Phi0XJl9xzUytgrG41zjhJ2o54chUXoxFPlETfghpFWA06CLQ
+LRPNBq0IQhw+ONhBx/+U+pk9t+//+P0NjeWnTtkDuMfcKYzuu65/vp0QDpUGY/lxrmZhC5Ah5Jp
0bi6yMsFsyRoNxHANZOACzRfG0vtCGmDuSrg7Hosx2AaDo6HXudlycXhmcBRHiGOeG88fY5cqgzG
k5sGoALneARTOg0yHbRKIZ7YCvpXZVyddSTM0Si/Iz2JxIkn07GYGnJiqb4w8Lo9jEOVUO0ONWAE
NQzEUlvbTcxfF4WqPJyjmm6ciEW/gk/PM3aunhMLO4aHskh6zsnyRBLNrmwaDa4zPVcpw6UlptG4
lLFTybnOMyZ0bk4iGjxH4oGLhysbReNWM54960rYuuucByHItwvw98M/8wQTOR/+5bKil/bDv7Op
WXFeU0tMLE+uq8wUAa+pHT0aV2V3obJzLTGxwG/njVNIzZexsP3K3phMJa9UwRwBzKPEgyPjbwI/
tiuS/0OaoTQZM4IYrogn+IeG3+1KdrFM/sEsJ2pCqzdqJKfmqCsgFrjWoePG+aZtfrHYfWOTa7gv
TIk+o8UDu5HbUn2/T8a98wQXlX+VKcBJqFL2voX9wXwvQ/rcsmhFwHHqVUUZpCupWWW3yOwnFhWK
uamWHsgdIIEYvp8XcEydqXmt7Z2e57dQhuwpAmoQxCtbsTyVRFjYr9I5amOMXGoKjuX1S50tlb3x
QMRrmsSKhT21YAMv0Ep46sOizIPg4ljAEgzu9HTBeSvhqb8yjSo19bPF8vaVsrlOTgtiMJMztBDE
g1uVTZntotb0WJJPzARJ1pJH83TlTTQwJq2zQq89Esnv/rLVfhV0ou1SZRxWgg/oXODcpS7OWCYM
bA4PiamGDl2EGov7usqgcxgTOtTmGot7Om0oh45EvHZaqpRTS0sjYql9o20gYB0akY6GRbFhpNaa
FUrcCGgs8rkqbwNpkAgezk25qELXpCNR8hqn+a26CUkW4PG5gV4vdVaUmtcU0VEW/wbPq1/0EqUX
O/dYpH06tPsv9hWO8nQGnnggh0udb/G4mQrTfgJHBKnPkhNLvY+xxF5o1D9tw8qh6VMAO7fvFdcV
EqYZe0gCr8etuIjlxGVuyyrIcHUkGt6ukIQK/KmuRO2FTjTq+Ewmuh0BAR47rWlNxvMXElHHeIU2
PS9ZdOLQb+p/fHhf1PhWpRNlZx7JAdM2pliZGL/XM248unSZZDysKe/qU+fBapIFDvTbGwsWM+cS
fc3+MQ/n8abr8Qz3Pc5yHjZKVM7ewbmi1oABNvt4Yh1PRKpGeQYDpeeWC7REVDPWNszHSZTCEXho
ak4Z8TQzdjzQ2rpY+buAqlsAe6pnYaSHXSkS/twZ1mvfMm5jXRHW0Ox1bD9fruvpMSaeonNd2/Rv
uuW2fzXc9O+5TjzWWuc/8b/c2RamFnTIvSDQOZFQo4P1KkiqSJQrT9SdQrO0NStGL10FFyvHp4ij
PYpjAo0ERYMWVmmWou1IMBe0/uyJc7RKGJI3uQ0KUSL64Qz3k5mSUbs/S70/3j/XyLryfpmOxKjC
9/CvGLEShYC/YFmcZag0/xUrXGNVzUzSsyo0GjSRHQ2OjXzcG6T1J7GoG8NPNCfDpbGNqYeuQM7m
r7ook77KWI4Uk3fx5P9NLwMPTiL1ekIxSPJauw2Inkg61ti/JKE0UUydtGUf0d8ObUQb/WJfa29S
JaOqYPKyQd8rNG0W7fcpSGF1Dbw2byN3jYDA0GbgUWP8A2rqE+u+y6cYg9nzN1/CjFezqcPtPPz0
TWjIa/OVD5xF6GVQcFPyur0wObP0vDmacU/csAmgpWPvfojDyua8YaGuSwZn4H6gtQ/cNmXlxgSj
sF3JrtF4QjOmntU+DrsfzZsGn+Zk2BHsaMP1uR82mKyCN4dlKNguigUBWCSExSkYENsVnxZO7j6f
asDqim8P0gzVp8Ws/w8nv/WYYiQ9FKWtr/W534QfJTxET2+R3Xgb28L0mwVTPVtNuArcx9n9ni50
q8H8mCuD95WdoJ3Eg5KS3WtgD3nCvDIpHziiDdXcImwx90CrQNRiChCHuUZyNkEge009+H21wPQb
g5ZwUC/UrUKb5sZd2iac9v7GMmSg1ggv2nwxiRrEIJA9iWbml/kSnVzcrEuUCjxu+/wOXT8Yy2vM
nIej7BKu7ivAThePMIg6w0B4xV2Jpt28/6F5jWjZ+K/vTgytWI3lxhscluA1Yl1bPO6GHSNlqeMv
7PWWmPcawRUtqK2X5xAkwrlL9CKUOc1As+xiVyKdNC6TM1OWhVPbF/rWcFVFm+Fi3ykecV5Ngyhd
IuF6jXKNmamZo/06n6iglZhWdsQSf43O1po5AwhmXrQpxa5EHxa49M6gQwYLHVDpcxOatWpASMff
icQYTB/TFKZY4JF2blo1PXzgeO69He98goBP0M8zFcxgdSUm+AcIDaaKnzeJ4Y2x4o5X91hAu9V7
QIZomkRFKWgRlOg3q/HhJqFunuolK1ZhA3e8nED4STXzpNXRE6xgEsPmpQMsQ/ySowmUtL/KuO7H
OeY8DcSU5a4F/IYeSssTZX7iwAL6v2eRSuW2S0AmkfWdp/DMioWXbxciCTBitFbUd8tgJQheVOFL
E9BbfSxP0MyJpFsPY032AOMX+Yy/M4k+tbE1yTnS9SyslegDQEqXt4tLNJFhU8w8OaN/xr0rz9Ta
Txd4c6do+4dfwpncoSvUY98ekENUgWPxRq24asC9VfG0nq3tfI1rqQLoIwGLWKdqz/Jg5QCW+caT
XadUW7AFBOMMle8b3CMfskTgXJ+rIEUjsWkFDSEqbxwRuuU6VpAREGI7TiDLEnNraIqcmVseFHQk
UhE0aL4Oz7SEC3ahV3yK1l2EFMvgSwUXXadtEZnbZB2Pf9NwVbAYNl4yLrHy0axWjcCOFt/HEj1G
r5paQW14KOdYSGRJrxfKhE2o7iajWJKv1U+myWnc0+G/gi8cVZ+KGAdmdq+Vwdi5x6l9LAFNREkB
cgtDNefum4hlx9u7iW5hh0Tm9Z3RJZaxMX5IqLrTEmuwVi3J6M4zd7dALEvOqkwVC0yS1rNJ2/R3
jnGPgf/FwwVlvELiLl236RJcpyLh14zMbIb+xqEqSk8uyWPdgffrx744UNLHC3OTw+q2sAg1Qiwy
bpRh73+anH1QyRlWcaTYflPcqDVtZpzNmbJByRe75veW6vaXe64NFnM9OkeXDMfv4k4LiVzzWMOX
v6na3jluycGtIQJy9TK/meXJnzACfYNgz/A9iLjC8Cm2kHtxeLj0nqnKWMP6iLCzGNdefSvg0V2q
R6l5NMUY46OiqDyxdSThniHwqtF9P29BFlDV52pVLgLno2bNXvOyXYkdorhZ7yZu++1BOyb3LYXd
6ABnpFzbRGwlmXf9fBEdPchQYlwz8In3BmJtLP+dWq9cj8lX+CLsnGwyzzpIWLk+Ip5gRlCieb9v
1R1fISGxJmYAP5yZFgmrNcjTPFy7J+FjDaco5fJNxRIrxOvCKO1MDBbwSQzDvVLpDYUMbSb2WMDu
nVTIdqrAcPgfH25Ox3Bw4CYz0ehIzMBTxIoWmbUn0RnRF8/8jw+n+FJbbpkldjK+tVVILC7WjSf2
HcaS7rCmnr247v4NfJ/PDLQ1BcYahe1vQy8e1x5s/8o7HHFDM7h1HvVdxmi644t0f7l+uLhdVUWQ
JsItw/GwFFbzjQvd/ZtI2pi2g5XeC2v7b1tu3OZtTFOt7Hf/AwAA//8=</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B3F27-8589-F447-B87A-C465BFF59358}" type="datetimeFigureOut">
              <a:rPr lang="en-GB" smtClean="0"/>
              <a:t>06/08/2020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330A8-9405-2B44-B47F-D085587FECEC}" type="slidenum">
              <a:rPr lang="en-GB" smtClean="0"/>
              <a:t>‹#›</a:t>
            </a:fld>
            <a:endParaRPr lang="en-GB"/>
          </a:p>
        </p:txBody>
      </p:sp>
    </p:spTree>
    <p:extLst>
      <p:ext uri="{BB962C8B-B14F-4D97-AF65-F5344CB8AC3E}">
        <p14:creationId xmlns:p14="http://schemas.microsoft.com/office/powerpoint/2010/main" val="228303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4330A8-9405-2B44-B47F-D085587FECEC}" type="slidenum">
              <a:rPr lang="en-GB" smtClean="0"/>
              <a:t>1</a:t>
            </a:fld>
            <a:endParaRPr lang="en-GB"/>
          </a:p>
        </p:txBody>
      </p:sp>
    </p:spTree>
    <p:extLst>
      <p:ext uri="{BB962C8B-B14F-4D97-AF65-F5344CB8AC3E}">
        <p14:creationId xmlns:p14="http://schemas.microsoft.com/office/powerpoint/2010/main" val="12510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Innovate</a:t>
            </a:r>
            <a:r>
              <a:rPr lang="en-US" baseline="0" dirty="0"/>
              <a:t> UK is the UK’s government innovation agency</a:t>
            </a:r>
          </a:p>
          <a:p>
            <a:pPr marL="171450" indent="-171450">
              <a:buFont typeface="Arial" panose="020B0604020202020204" pitchFamily="34" charset="0"/>
              <a:buChar char="•"/>
            </a:pPr>
            <a:r>
              <a:rPr lang="en-US" baseline="0" dirty="0"/>
              <a:t>We are here to help bring early stage, risky innovation to market as quickly as possible</a:t>
            </a:r>
          </a:p>
          <a:p>
            <a:pPr marL="171450" indent="-171450">
              <a:buFont typeface="Arial" panose="020B0604020202020204" pitchFamily="34" charset="0"/>
              <a:buChar char="•"/>
            </a:pPr>
            <a:r>
              <a:rPr lang="en-US" baseline="0" dirty="0"/>
              <a:t>We do this by providing funding in the forms of grants as well as connecting business to partners, investors and first customer (fund and connect)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31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started in 2007 and since then we</a:t>
            </a:r>
            <a:r>
              <a:rPr lang="en-GB" baseline="0" dirty="0"/>
              <a:t> have invested more than £3bn and are ramping up to spending more than £1bn a year</a:t>
            </a:r>
          </a:p>
          <a:p>
            <a:pPr marL="171450" indent="-171450">
              <a:buFont typeface="Arial" panose="020B0604020202020204" pitchFamily="34" charset="0"/>
              <a:buChar char="•"/>
            </a:pPr>
            <a:r>
              <a:rPr lang="en-GB" baseline="0" dirty="0"/>
              <a:t>While most of our programmes aim to look at creating innovation to stimulate UK economic growth, we run a few international programmes through the UK Aid budget which primarily look at creating economic prosperity in emerging economies. </a:t>
            </a:r>
          </a:p>
          <a:p>
            <a:pPr marL="171450" indent="-171450">
              <a:buFont typeface="Arial" panose="020B0604020202020204" pitchFamily="34" charset="0"/>
              <a:buChar char="•"/>
            </a:pPr>
            <a:r>
              <a:rPr lang="en-GB" baseline="0" dirty="0"/>
              <a:t>Energy Catalyst is now one of these programmes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7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slide</a:t>
            </a:r>
          </a:p>
        </p:txBody>
      </p:sp>
      <p:sp>
        <p:nvSpPr>
          <p:cNvPr id="4" name="Slide Number Placeholder 3"/>
          <p:cNvSpPr>
            <a:spLocks noGrp="1"/>
          </p:cNvSpPr>
          <p:nvPr>
            <p:ph type="sldNum" sz="quarter" idx="5"/>
          </p:nvPr>
        </p:nvSpPr>
        <p:spPr/>
        <p:txBody>
          <a:bodyPr/>
          <a:lstStyle/>
          <a:p>
            <a:fld id="{1B4330A8-9405-2B44-B47F-D085587FECEC}" type="slidenum">
              <a:rPr lang="en-GB" smtClean="0"/>
              <a:t>4</a:t>
            </a:fld>
            <a:endParaRPr lang="en-GB"/>
          </a:p>
        </p:txBody>
      </p:sp>
    </p:spTree>
    <p:extLst>
      <p:ext uri="{BB962C8B-B14F-4D97-AF65-F5344CB8AC3E}">
        <p14:creationId xmlns:p14="http://schemas.microsoft.com/office/powerpoint/2010/main" val="113690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slide</a:t>
            </a:r>
          </a:p>
        </p:txBody>
      </p:sp>
      <p:sp>
        <p:nvSpPr>
          <p:cNvPr id="4" name="Slide Number Placeholder 3"/>
          <p:cNvSpPr>
            <a:spLocks noGrp="1"/>
          </p:cNvSpPr>
          <p:nvPr>
            <p:ph type="sldNum" sz="quarter" idx="5"/>
          </p:nvPr>
        </p:nvSpPr>
        <p:spPr/>
        <p:txBody>
          <a:bodyPr/>
          <a:lstStyle/>
          <a:p>
            <a:fld id="{1B4330A8-9405-2B44-B47F-D085587FECEC}" type="slidenum">
              <a:rPr lang="en-GB" smtClean="0"/>
              <a:t>5</a:t>
            </a:fld>
            <a:endParaRPr lang="en-GB"/>
          </a:p>
        </p:txBody>
      </p:sp>
    </p:spTree>
    <p:extLst>
      <p:ext uri="{BB962C8B-B14F-4D97-AF65-F5344CB8AC3E}">
        <p14:creationId xmlns:p14="http://schemas.microsoft.com/office/powerpoint/2010/main" val="418393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map shows where projects applying to Energy Catalyst have focus. As the note states, there is over 50 projects which are not represented on the map in order to not mis-represent the data. These are projects, typically early stage, are working to refine their target country/region or have applied to considering multiple countries / regions.</a:t>
            </a:r>
          </a:p>
          <a:p>
            <a:endParaRPr lang="en-GB"/>
          </a:p>
          <a:p>
            <a:r>
              <a:rPr lang="en-GB"/>
              <a:t>Also not represented on this graph is 2 projects which have been funded under previous rounds in Bolivia.</a:t>
            </a:r>
          </a:p>
        </p:txBody>
      </p:sp>
      <p:sp>
        <p:nvSpPr>
          <p:cNvPr id="4" name="Slide Number Placeholder 3"/>
          <p:cNvSpPr>
            <a:spLocks noGrp="1"/>
          </p:cNvSpPr>
          <p:nvPr>
            <p:ph type="sldNum" sz="quarter" idx="5"/>
          </p:nvPr>
        </p:nvSpPr>
        <p:spPr/>
        <p:txBody>
          <a:bodyPr/>
          <a:lstStyle/>
          <a:p>
            <a:fld id="{1B4330A8-9405-2B44-B47F-D085587FECEC}" type="slidenum">
              <a:rPr lang="en-GB" smtClean="0"/>
              <a:t>8</a:t>
            </a:fld>
            <a:endParaRPr lang="en-GB"/>
          </a:p>
        </p:txBody>
      </p:sp>
    </p:spTree>
    <p:extLst>
      <p:ext uri="{BB962C8B-B14F-4D97-AF65-F5344CB8AC3E}">
        <p14:creationId xmlns:p14="http://schemas.microsoft.com/office/powerpoint/2010/main" val="427407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slide</a:t>
            </a:r>
          </a:p>
        </p:txBody>
      </p:sp>
      <p:sp>
        <p:nvSpPr>
          <p:cNvPr id="4" name="Slide Number Placeholder 3"/>
          <p:cNvSpPr>
            <a:spLocks noGrp="1"/>
          </p:cNvSpPr>
          <p:nvPr>
            <p:ph type="sldNum" sz="quarter" idx="5"/>
          </p:nvPr>
        </p:nvSpPr>
        <p:spPr/>
        <p:txBody>
          <a:bodyPr/>
          <a:lstStyle/>
          <a:p>
            <a:fld id="{1B4330A8-9405-2B44-B47F-D085587FECEC}" type="slidenum">
              <a:rPr lang="en-GB" smtClean="0"/>
              <a:t>9</a:t>
            </a:fld>
            <a:endParaRPr lang="en-GB"/>
          </a:p>
        </p:txBody>
      </p:sp>
    </p:spTree>
    <p:extLst>
      <p:ext uri="{BB962C8B-B14F-4D97-AF65-F5344CB8AC3E}">
        <p14:creationId xmlns:p14="http://schemas.microsoft.com/office/powerpoint/2010/main" val="120498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fonts.google.com/specimen/Zilla+Slab" TargetMode="External"/><Relationship Id="rId2" Type="http://schemas.openxmlformats.org/officeDocument/2006/relationships/hyperlink" Target="https://fonts.google.com/specimen/Titillium+Web"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7D88-B50A-1D4F-AF44-B3F7B2891940}"/>
              </a:ext>
            </a:extLst>
          </p:cNvPr>
          <p:cNvSpPr>
            <a:spLocks noGrp="1"/>
          </p:cNvSpPr>
          <p:nvPr>
            <p:ph type="ctrTitle" hasCustomPrompt="1"/>
          </p:nvPr>
        </p:nvSpPr>
        <p:spPr>
          <a:xfrm>
            <a:off x="6553200" y="457200"/>
            <a:ext cx="5181600" cy="2489200"/>
          </a:xfrm>
          <a:prstGeom prst="rect">
            <a:avLst/>
          </a:prstGeom>
        </p:spPr>
        <p:txBody>
          <a:bodyPr anchor="t">
            <a:noAutofit/>
          </a:bodyPr>
          <a:lstStyle>
            <a:lvl1pPr algn="l">
              <a:defRPr sz="3600" b="1" i="0">
                <a:solidFill>
                  <a:schemeClr val="accent1"/>
                </a:solidFill>
                <a:latin typeface="Titillium Web SemiBold" pitchFamily="2" charset="77"/>
              </a:defRPr>
            </a:lvl1pPr>
          </a:lstStyle>
          <a:p>
            <a:r>
              <a:rPr lang="en-US"/>
              <a:t>Presentation Title</a:t>
            </a:r>
            <a:endParaRPr lang="en-GB"/>
          </a:p>
        </p:txBody>
      </p:sp>
      <p:sp>
        <p:nvSpPr>
          <p:cNvPr id="3" name="Subtitle 2">
            <a:extLst>
              <a:ext uri="{FF2B5EF4-FFF2-40B4-BE49-F238E27FC236}">
                <a16:creationId xmlns:a16="http://schemas.microsoft.com/office/drawing/2014/main" id="{6B905526-3A77-E142-98EC-2F2E534DAA0A}"/>
              </a:ext>
            </a:extLst>
          </p:cNvPr>
          <p:cNvSpPr>
            <a:spLocks noGrp="1"/>
          </p:cNvSpPr>
          <p:nvPr>
            <p:ph type="subTitle" idx="1" hasCustomPrompt="1"/>
          </p:nvPr>
        </p:nvSpPr>
        <p:spPr>
          <a:xfrm>
            <a:off x="6553200" y="3352800"/>
            <a:ext cx="5181600" cy="1905000"/>
          </a:xfrm>
          <a:prstGeom prst="rect">
            <a:avLst/>
          </a:prstGeom>
        </p:spPr>
        <p:txBody>
          <a:bodyPr>
            <a:noAutofit/>
          </a:bodyPr>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or Author</a:t>
            </a:r>
          </a:p>
        </p:txBody>
      </p:sp>
      <p:sp>
        <p:nvSpPr>
          <p:cNvPr id="10" name="Rectangle 9">
            <a:extLst>
              <a:ext uri="{FF2B5EF4-FFF2-40B4-BE49-F238E27FC236}">
                <a16:creationId xmlns:a16="http://schemas.microsoft.com/office/drawing/2014/main" id="{72601E2D-163D-A846-B2B1-986A2761A49A}"/>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61CDE32-CC36-6943-AE7B-76B3E5020004}"/>
              </a:ext>
            </a:extLst>
          </p:cNvPr>
          <p:cNvSpPr/>
          <p:nvPr/>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A1876B8-511E-CC44-BF93-25243FF44036}"/>
              </a:ext>
            </a:extLst>
          </p:cNvPr>
          <p:cNvPicPr>
            <a:picLocks noChangeAspect="1"/>
          </p:cNvPicPr>
          <p:nvPr/>
        </p:nvPicPr>
        <p:blipFill>
          <a:blip r:embed="rId2"/>
          <a:stretch>
            <a:fillRect/>
          </a:stretch>
        </p:blipFill>
        <p:spPr>
          <a:xfrm>
            <a:off x="1968500" y="1339851"/>
            <a:ext cx="2159000" cy="800100"/>
          </a:xfrm>
          <a:prstGeom prst="rect">
            <a:avLst/>
          </a:prstGeom>
        </p:spPr>
      </p:pic>
      <p:pic>
        <p:nvPicPr>
          <p:cNvPr id="17" name="Picture 16">
            <a:extLst>
              <a:ext uri="{FF2B5EF4-FFF2-40B4-BE49-F238E27FC236}">
                <a16:creationId xmlns:a16="http://schemas.microsoft.com/office/drawing/2014/main" id="{FAE6E723-F6A8-AE4D-9ED2-ED73A84917E5}"/>
              </a:ext>
            </a:extLst>
          </p:cNvPr>
          <p:cNvPicPr>
            <a:picLocks noChangeAspect="1"/>
          </p:cNvPicPr>
          <p:nvPr/>
        </p:nvPicPr>
        <p:blipFill>
          <a:blip r:embed="rId3"/>
          <a:stretch>
            <a:fillRect/>
          </a:stretch>
        </p:blipFill>
        <p:spPr>
          <a:xfrm>
            <a:off x="10993174" y="5608919"/>
            <a:ext cx="850900" cy="901700"/>
          </a:xfrm>
          <a:prstGeom prst="rect">
            <a:avLst/>
          </a:prstGeom>
        </p:spPr>
      </p:pic>
      <p:pic>
        <p:nvPicPr>
          <p:cNvPr id="18" name="Picture 17">
            <a:extLst>
              <a:ext uri="{FF2B5EF4-FFF2-40B4-BE49-F238E27FC236}">
                <a16:creationId xmlns:a16="http://schemas.microsoft.com/office/drawing/2014/main" id="{7EB7291F-0E34-5B43-A846-05614B456BAC}"/>
              </a:ext>
            </a:extLst>
          </p:cNvPr>
          <p:cNvPicPr>
            <a:picLocks noChangeAspect="1"/>
          </p:cNvPicPr>
          <p:nvPr/>
        </p:nvPicPr>
        <p:blipFill>
          <a:blip r:embed="rId4"/>
          <a:stretch>
            <a:fillRect/>
          </a:stretch>
        </p:blipFill>
        <p:spPr>
          <a:xfrm>
            <a:off x="9042400" y="5850967"/>
            <a:ext cx="1676400" cy="546100"/>
          </a:xfrm>
          <a:prstGeom prst="rect">
            <a:avLst/>
          </a:prstGeom>
        </p:spPr>
      </p:pic>
    </p:spTree>
    <p:extLst>
      <p:ext uri="{BB962C8B-B14F-4D97-AF65-F5344CB8AC3E}">
        <p14:creationId xmlns:p14="http://schemas.microsoft.com/office/powerpoint/2010/main" val="2230220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05E14B-3654-5242-B437-42770321B9BF}"/>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4" name="Slide Number Placeholder 3">
            <a:extLst>
              <a:ext uri="{FF2B5EF4-FFF2-40B4-BE49-F238E27FC236}">
                <a16:creationId xmlns:a16="http://schemas.microsoft.com/office/drawing/2014/main" id="{80707136-BABC-DC49-B1C8-62CDAF5B95EB}"/>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6" name="Picture Placeholder 2">
            <a:extLst>
              <a:ext uri="{FF2B5EF4-FFF2-40B4-BE49-F238E27FC236}">
                <a16:creationId xmlns:a16="http://schemas.microsoft.com/office/drawing/2014/main" id="{D1074AC6-ED41-4743-91BC-9BF4CE4E7005}"/>
              </a:ext>
            </a:extLst>
          </p:cNvPr>
          <p:cNvSpPr>
            <a:spLocks noGrp="1" noChangeAspect="1"/>
          </p:cNvSpPr>
          <p:nvPr>
            <p:ph type="pic" idx="1"/>
          </p:nvPr>
        </p:nvSpPr>
        <p:spPr>
          <a:xfrm>
            <a:off x="0" y="0"/>
            <a:ext cx="12192000" cy="6281928"/>
          </a:xfrm>
          <a:prstGeom prst="rect">
            <a:avLst/>
          </a:prstGeom>
        </p:spPr>
        <p:txBody>
          <a:bodyPr anchor="ctr"/>
          <a:lstStyle>
            <a:lvl1pPr marL="0" indent="0" algn="ctr">
              <a:buNone/>
              <a:defRPr sz="24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243871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05E14B-3654-5242-B437-42770321B9BF}"/>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4" name="Slide Number Placeholder 3">
            <a:extLst>
              <a:ext uri="{FF2B5EF4-FFF2-40B4-BE49-F238E27FC236}">
                <a16:creationId xmlns:a16="http://schemas.microsoft.com/office/drawing/2014/main" id="{80707136-BABC-DC49-B1C8-62CDAF5B95EB}"/>
              </a:ext>
            </a:extLst>
          </p:cNvPr>
          <p:cNvSpPr>
            <a:spLocks noGrp="1"/>
          </p:cNvSpPr>
          <p:nvPr>
            <p:ph type="sldNum" sz="quarter" idx="12"/>
          </p:nvPr>
        </p:nvSpPr>
        <p:spPr/>
        <p:txBody>
          <a:bodyPr/>
          <a:lstStyle/>
          <a:p>
            <a:fld id="{BC0080D5-644E-4546-BBFB-DC51FAC80AEC}" type="slidenum">
              <a:rPr lang="en-GB" smtClean="0"/>
              <a:t>‹#›</a:t>
            </a:fld>
            <a:endParaRPr lang="en-GB"/>
          </a:p>
        </p:txBody>
      </p:sp>
    </p:spTree>
    <p:extLst>
      <p:ext uri="{BB962C8B-B14F-4D97-AF65-F5344CB8AC3E}">
        <p14:creationId xmlns:p14="http://schemas.microsoft.com/office/powerpoint/2010/main" val="154339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 slid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B9BB5C-B464-B643-A604-FC806A7162F2}"/>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5" name="Slide Number Placeholder 4">
            <a:extLst>
              <a:ext uri="{FF2B5EF4-FFF2-40B4-BE49-F238E27FC236}">
                <a16:creationId xmlns:a16="http://schemas.microsoft.com/office/drawing/2014/main" id="{745577F0-5051-EB41-AB88-B6249E7E7263}"/>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7" name="TextBox 6">
            <a:extLst>
              <a:ext uri="{FF2B5EF4-FFF2-40B4-BE49-F238E27FC236}">
                <a16:creationId xmlns:a16="http://schemas.microsoft.com/office/drawing/2014/main" id="{15385D0A-3B62-124F-B8CF-85926DE82426}"/>
              </a:ext>
            </a:extLst>
          </p:cNvPr>
          <p:cNvSpPr txBox="1"/>
          <p:nvPr userDrawn="1"/>
        </p:nvSpPr>
        <p:spPr>
          <a:xfrm>
            <a:off x="685800" y="1536192"/>
            <a:ext cx="5239512" cy="4114800"/>
          </a:xfrm>
          <a:prstGeom prst="rect">
            <a:avLst/>
          </a:prstGeom>
          <a:noFill/>
        </p:spPr>
        <p:txBody>
          <a:bodyPr wrap="square" rtlCol="0">
            <a:noAutofit/>
          </a:bodyPr>
          <a:lstStyle/>
          <a:p>
            <a:pPr>
              <a:lnSpc>
                <a:spcPts val="2400"/>
              </a:lnSpc>
            </a:pPr>
            <a:r>
              <a:rPr lang="en-GB" b="1"/>
              <a:t>Slide layout options</a:t>
            </a:r>
          </a:p>
          <a:p>
            <a:pPr marL="285750" indent="-285750">
              <a:lnSpc>
                <a:spcPts val="2400"/>
              </a:lnSpc>
              <a:buFont typeface="Zilla Slab" pitchFamily="2" charset="77"/>
              <a:buChar char="&gt;"/>
            </a:pPr>
            <a:r>
              <a:rPr lang="en-US"/>
              <a:t>Title Slide: Presentation title with Innovate UK &amp; UK aid logos</a:t>
            </a:r>
          </a:p>
          <a:p>
            <a:pPr marL="285750" indent="-285750">
              <a:lnSpc>
                <a:spcPts val="2400"/>
              </a:lnSpc>
              <a:buFont typeface="Zilla Slab" pitchFamily="2" charset="77"/>
              <a:buChar char="&gt;"/>
            </a:pPr>
            <a:r>
              <a:rPr lang="en-US"/>
              <a:t>Section Header: Section title &amp; subtitle</a:t>
            </a:r>
          </a:p>
          <a:p>
            <a:pPr marL="285750" indent="-285750">
              <a:lnSpc>
                <a:spcPts val="2400"/>
              </a:lnSpc>
              <a:buFont typeface="Zilla Slab" pitchFamily="2" charset="77"/>
              <a:buChar char="&gt;"/>
            </a:pPr>
            <a:r>
              <a:rPr lang="en-US"/>
              <a:t>Title and Content: Full width content</a:t>
            </a:r>
          </a:p>
          <a:p>
            <a:pPr marL="285750" indent="-285750">
              <a:lnSpc>
                <a:spcPts val="2400"/>
              </a:lnSpc>
              <a:buFont typeface="Zilla Slab" pitchFamily="2" charset="77"/>
              <a:buChar char="&gt;"/>
            </a:pPr>
            <a:r>
              <a:rPr lang="en-US"/>
              <a:t>Two Content: 2 columns</a:t>
            </a:r>
          </a:p>
          <a:p>
            <a:pPr marL="285750" indent="-285750">
              <a:lnSpc>
                <a:spcPts val="2400"/>
              </a:lnSpc>
              <a:buFont typeface="Zilla Slab" pitchFamily="2" charset="77"/>
              <a:buChar char="&gt;"/>
            </a:pPr>
            <a:r>
              <a:rPr lang="en-US"/>
              <a:t>Comparison: 2 columns with headings</a:t>
            </a:r>
          </a:p>
          <a:p>
            <a:pPr marL="285750" indent="-285750">
              <a:lnSpc>
                <a:spcPts val="2400"/>
              </a:lnSpc>
              <a:buFont typeface="Zilla Slab" pitchFamily="2" charset="77"/>
              <a:buChar char="&gt;"/>
            </a:pPr>
            <a:r>
              <a:rPr lang="en-US"/>
              <a:t>Content with Caption: Content + caption</a:t>
            </a:r>
          </a:p>
          <a:p>
            <a:pPr marL="285750" indent="-285750">
              <a:lnSpc>
                <a:spcPts val="2400"/>
              </a:lnSpc>
              <a:buFont typeface="Zilla Slab" pitchFamily="2" charset="77"/>
              <a:buChar char="&gt;"/>
            </a:pPr>
            <a:r>
              <a:rPr lang="en-US"/>
              <a:t>Picture with Caption: ½ slide image + caption</a:t>
            </a:r>
          </a:p>
          <a:p>
            <a:pPr marL="285750" indent="-285750">
              <a:lnSpc>
                <a:spcPts val="2400"/>
              </a:lnSpc>
              <a:buFont typeface="Zilla Slab" pitchFamily="2" charset="77"/>
              <a:buChar char="&gt;"/>
            </a:pPr>
            <a:r>
              <a:rPr lang="en-US"/>
              <a:t>3 Images: 3 square images</a:t>
            </a:r>
          </a:p>
          <a:p>
            <a:pPr marL="285750" indent="-285750">
              <a:lnSpc>
                <a:spcPts val="2400"/>
              </a:lnSpc>
              <a:buFont typeface="Zilla Slab" pitchFamily="2" charset="77"/>
              <a:buChar char="&gt;"/>
            </a:pPr>
            <a:r>
              <a:rPr lang="en-US"/>
              <a:t>Title Only: Slide title, no content</a:t>
            </a:r>
          </a:p>
          <a:p>
            <a:pPr marL="285750" indent="-285750">
              <a:lnSpc>
                <a:spcPts val="2400"/>
              </a:lnSpc>
              <a:buFont typeface="Zilla Slab" pitchFamily="2" charset="77"/>
              <a:buChar char="&gt;"/>
            </a:pPr>
            <a:r>
              <a:rPr lang="en-US"/>
              <a:t>Full Image: 1 large image, no slide title</a:t>
            </a:r>
          </a:p>
          <a:p>
            <a:pPr marL="285750" indent="-285750">
              <a:lnSpc>
                <a:spcPts val="2400"/>
              </a:lnSpc>
              <a:buFont typeface="Zilla Slab" pitchFamily="2" charset="77"/>
              <a:buChar char="&gt;"/>
            </a:pPr>
            <a:r>
              <a:rPr lang="en-US"/>
              <a:t>Blank: Footer only</a:t>
            </a:r>
          </a:p>
        </p:txBody>
      </p:sp>
      <p:sp>
        <p:nvSpPr>
          <p:cNvPr id="8" name="TextBox 7">
            <a:extLst>
              <a:ext uri="{FF2B5EF4-FFF2-40B4-BE49-F238E27FC236}">
                <a16:creationId xmlns:a16="http://schemas.microsoft.com/office/drawing/2014/main" id="{F345E696-4416-E144-BE5D-7A578AF868D7}"/>
              </a:ext>
            </a:extLst>
          </p:cNvPr>
          <p:cNvSpPr txBox="1"/>
          <p:nvPr userDrawn="1"/>
        </p:nvSpPr>
        <p:spPr>
          <a:xfrm>
            <a:off x="685800" y="594359"/>
            <a:ext cx="10817352" cy="502920"/>
          </a:xfrm>
          <a:prstGeom prst="rect">
            <a:avLst/>
          </a:prstGeom>
          <a:noFill/>
        </p:spPr>
        <p:txBody>
          <a:bodyPr wrap="square" rtlCol="0" anchor="b">
            <a:noAutofit/>
          </a:bodyPr>
          <a:lstStyle/>
          <a:p>
            <a:r>
              <a:rPr lang="en-US" sz="2400" b="1" i="0">
                <a:latin typeface="Titillium Web" pitchFamily="2" charset="77"/>
              </a:rPr>
              <a:t>Reference: slides</a:t>
            </a:r>
            <a:endParaRPr lang="en-GB" sz="2400" b="1" i="0">
              <a:latin typeface="Titillium Web" pitchFamily="2" charset="77"/>
            </a:endParaRPr>
          </a:p>
        </p:txBody>
      </p:sp>
      <p:sp>
        <p:nvSpPr>
          <p:cNvPr id="6" name="TextBox 5">
            <a:extLst>
              <a:ext uri="{FF2B5EF4-FFF2-40B4-BE49-F238E27FC236}">
                <a16:creationId xmlns:a16="http://schemas.microsoft.com/office/drawing/2014/main" id="{8F3A6183-96E6-E847-BC99-2FA59F70907B}"/>
              </a:ext>
            </a:extLst>
          </p:cNvPr>
          <p:cNvSpPr txBox="1"/>
          <p:nvPr userDrawn="1"/>
        </p:nvSpPr>
        <p:spPr>
          <a:xfrm>
            <a:off x="6266690" y="1536192"/>
            <a:ext cx="5239512" cy="4114800"/>
          </a:xfrm>
          <a:prstGeom prst="rect">
            <a:avLst/>
          </a:prstGeom>
          <a:noFill/>
        </p:spPr>
        <p:txBody>
          <a:bodyPr wrap="square" rtlCol="0">
            <a:noAutofit/>
          </a:bodyPr>
          <a:lstStyle/>
          <a:p>
            <a:pPr>
              <a:lnSpc>
                <a:spcPts val="2400"/>
              </a:lnSpc>
            </a:pPr>
            <a:r>
              <a:rPr lang="en-GB" b="1">
                <a:solidFill>
                  <a:srgbClr val="000000"/>
                </a:solidFill>
              </a:rPr>
              <a:t>Reference slides</a:t>
            </a:r>
          </a:p>
          <a:p>
            <a:pPr marL="285750" indent="-285750">
              <a:lnSpc>
                <a:spcPts val="2400"/>
              </a:lnSpc>
              <a:buFont typeface="Zilla Slab" pitchFamily="2" charset="77"/>
              <a:buChar char="&gt;"/>
            </a:pPr>
            <a:r>
              <a:rPr lang="en-US">
                <a:solidFill>
                  <a:srgbClr val="000000"/>
                </a:solidFill>
              </a:rPr>
              <a:t>Template basics: Font download, </a:t>
            </a:r>
            <a:r>
              <a:rPr lang="en-US" err="1">
                <a:solidFill>
                  <a:srgbClr val="000000"/>
                </a:solidFill>
              </a:rPr>
              <a:t>colour</a:t>
            </a:r>
            <a:r>
              <a:rPr lang="en-US">
                <a:solidFill>
                  <a:srgbClr val="000000"/>
                </a:solidFill>
              </a:rPr>
              <a:t> palette access, and edit footer presentation title</a:t>
            </a:r>
          </a:p>
          <a:p>
            <a:pPr marL="285750" indent="-285750">
              <a:lnSpc>
                <a:spcPts val="2400"/>
              </a:lnSpc>
              <a:buFont typeface="Zilla Slab" pitchFamily="2" charset="77"/>
              <a:buChar char="&gt;"/>
            </a:pPr>
            <a:r>
              <a:rPr lang="en-US">
                <a:solidFill>
                  <a:srgbClr val="000000"/>
                </a:solidFill>
              </a:rPr>
              <a:t>Typography: Basic style, size, and </a:t>
            </a:r>
            <a:r>
              <a:rPr lang="en-US" err="1">
                <a:solidFill>
                  <a:srgbClr val="000000"/>
                </a:solidFill>
              </a:rPr>
              <a:t>colour</a:t>
            </a:r>
            <a:r>
              <a:rPr lang="en-US">
                <a:solidFill>
                  <a:srgbClr val="000000"/>
                </a:solidFill>
              </a:rPr>
              <a:t> specs for presentation type</a:t>
            </a:r>
          </a:p>
          <a:p>
            <a:pPr marL="285750" indent="-285750">
              <a:lnSpc>
                <a:spcPts val="2400"/>
              </a:lnSpc>
              <a:buFont typeface="Zilla Slab" pitchFamily="2" charset="77"/>
              <a:buChar char="&gt;"/>
            </a:pPr>
            <a:r>
              <a:rPr lang="en-US" err="1">
                <a:solidFill>
                  <a:srgbClr val="000000"/>
                </a:solidFill>
              </a:rPr>
              <a:t>Colour</a:t>
            </a:r>
            <a:r>
              <a:rPr lang="en-US">
                <a:solidFill>
                  <a:srgbClr val="000000"/>
                </a:solidFill>
              </a:rPr>
              <a:t> palette: Swatches for the Energy Catalyst </a:t>
            </a:r>
            <a:r>
              <a:rPr lang="en-US" err="1">
                <a:solidFill>
                  <a:srgbClr val="000000"/>
                </a:solidFill>
              </a:rPr>
              <a:t>colour</a:t>
            </a:r>
            <a:r>
              <a:rPr lang="en-US">
                <a:solidFill>
                  <a:srgbClr val="000000"/>
                </a:solidFill>
              </a:rPr>
              <a:t> palette</a:t>
            </a:r>
          </a:p>
          <a:p>
            <a:pPr marL="285750" marR="0" lvl="0" indent="-285750" algn="l" defTabSz="914400" rtl="0" eaLnBrk="1" fontAlgn="auto" latinLnBrk="0" hangingPunct="1">
              <a:lnSpc>
                <a:spcPts val="2400"/>
              </a:lnSpc>
              <a:spcBef>
                <a:spcPts val="0"/>
              </a:spcBef>
              <a:spcAft>
                <a:spcPts val="0"/>
              </a:spcAft>
              <a:buClrTx/>
              <a:buSzTx/>
              <a:buFont typeface="Zilla Slab" pitchFamily="2" charset="77"/>
              <a:buChar char="&gt;"/>
              <a:tabLst/>
              <a:defRPr/>
            </a:pPr>
            <a:r>
              <a:rPr lang="en-US">
                <a:solidFill>
                  <a:srgbClr val="000000"/>
                </a:solidFill>
              </a:rPr>
              <a:t>Table style: Sample table with font styles &amp; </a:t>
            </a:r>
            <a:r>
              <a:rPr lang="en-US" err="1">
                <a:solidFill>
                  <a:srgbClr val="000000"/>
                </a:solidFill>
              </a:rPr>
              <a:t>colours</a:t>
            </a:r>
            <a:r>
              <a:rPr lang="en-US">
                <a:solidFill>
                  <a:srgbClr val="000000"/>
                </a:solidFill>
              </a:rPr>
              <a:t> applied</a:t>
            </a:r>
          </a:p>
          <a:p>
            <a:pPr marL="0" indent="0">
              <a:lnSpc>
                <a:spcPts val="2400"/>
              </a:lnSpc>
              <a:buFont typeface="Zilla Slab" pitchFamily="2" charset="77"/>
              <a:buNone/>
            </a:pPr>
            <a:endParaRPr lang="en-US">
              <a:solidFill>
                <a:srgbClr val="000000"/>
              </a:solidFill>
            </a:endParaRPr>
          </a:p>
        </p:txBody>
      </p:sp>
    </p:spTree>
    <p:extLst>
      <p:ext uri="{BB962C8B-B14F-4D97-AF65-F5344CB8AC3E}">
        <p14:creationId xmlns:p14="http://schemas.microsoft.com/office/powerpoint/2010/main" val="214485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 template basic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B9BB5C-B464-B643-A604-FC806A7162F2}"/>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5" name="Slide Number Placeholder 4">
            <a:extLst>
              <a:ext uri="{FF2B5EF4-FFF2-40B4-BE49-F238E27FC236}">
                <a16:creationId xmlns:a16="http://schemas.microsoft.com/office/drawing/2014/main" id="{745577F0-5051-EB41-AB88-B6249E7E7263}"/>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7" name="TextBox 6">
            <a:extLst>
              <a:ext uri="{FF2B5EF4-FFF2-40B4-BE49-F238E27FC236}">
                <a16:creationId xmlns:a16="http://schemas.microsoft.com/office/drawing/2014/main" id="{15385D0A-3B62-124F-B8CF-85926DE82426}"/>
              </a:ext>
            </a:extLst>
          </p:cNvPr>
          <p:cNvSpPr txBox="1"/>
          <p:nvPr userDrawn="1"/>
        </p:nvSpPr>
        <p:spPr>
          <a:xfrm>
            <a:off x="685800" y="1536192"/>
            <a:ext cx="10820400" cy="4114800"/>
          </a:xfrm>
          <a:prstGeom prst="rect">
            <a:avLst/>
          </a:prstGeom>
          <a:noFill/>
        </p:spPr>
        <p:txBody>
          <a:bodyPr wrap="square" rtlCol="0">
            <a:noAutofit/>
          </a:bodyPr>
          <a:lstStyle/>
          <a:p>
            <a:pPr>
              <a:lnSpc>
                <a:spcPts val="2400"/>
              </a:lnSpc>
            </a:pPr>
            <a:r>
              <a:rPr lang="en-GB" b="1"/>
              <a:t>Fonts</a:t>
            </a:r>
          </a:p>
          <a:p>
            <a:pPr>
              <a:lnSpc>
                <a:spcPts val="2400"/>
              </a:lnSpc>
            </a:pPr>
            <a:r>
              <a:rPr lang="en-GB"/>
              <a:t>Download and install the 2 Energy Catalyst fonts used in this template (links active in Slide Show mode):</a:t>
            </a:r>
          </a:p>
          <a:p>
            <a:pPr marL="285750" indent="-285750">
              <a:lnSpc>
                <a:spcPts val="2400"/>
              </a:lnSpc>
              <a:buFont typeface="Zilla Slab" pitchFamily="2" charset="77"/>
              <a:buChar char="&gt;"/>
            </a:pPr>
            <a:r>
              <a:rPr lang="en-US">
                <a:hlinkClick r:id="rId2"/>
              </a:rPr>
              <a:t>https://fonts.google.com/specimen/Titillium+Web</a:t>
            </a:r>
            <a:endParaRPr lang="en-US"/>
          </a:p>
          <a:p>
            <a:pPr marL="285750" indent="-285750">
              <a:lnSpc>
                <a:spcPts val="2400"/>
              </a:lnSpc>
              <a:buFont typeface="Zilla Slab" pitchFamily="2" charset="77"/>
              <a:buChar char="&gt;"/>
            </a:pPr>
            <a:r>
              <a:rPr lang="en-US">
                <a:hlinkClick r:id="rId3"/>
              </a:rPr>
              <a:t>https://fonts.google.com/specimen/Zilla+Slab</a:t>
            </a:r>
            <a:endParaRPr lang="en-US"/>
          </a:p>
          <a:p>
            <a:pPr marL="0" indent="0">
              <a:lnSpc>
                <a:spcPts val="2400"/>
              </a:lnSpc>
              <a:buFont typeface="Zilla Slab" pitchFamily="2" charset="77"/>
              <a:buNone/>
            </a:pPr>
            <a:endParaRPr lang="en-US"/>
          </a:p>
          <a:p>
            <a:pPr marL="0" indent="0">
              <a:lnSpc>
                <a:spcPts val="2400"/>
              </a:lnSpc>
              <a:buFont typeface="Zilla Slab" pitchFamily="2" charset="77"/>
              <a:buNone/>
            </a:pPr>
            <a:r>
              <a:rPr lang="en-US" b="1" err="1"/>
              <a:t>Colours</a:t>
            </a:r>
            <a:endParaRPr lang="en-US" b="1"/>
          </a:p>
          <a:p>
            <a:pPr marL="0" indent="0">
              <a:lnSpc>
                <a:spcPts val="2400"/>
              </a:lnSpc>
              <a:buFont typeface="Zilla Slab" pitchFamily="2" charset="77"/>
              <a:buNone/>
            </a:pPr>
            <a:r>
              <a:rPr lang="en-US"/>
              <a:t>In </a:t>
            </a:r>
            <a:r>
              <a:rPr lang="en-US" err="1"/>
              <a:t>colour</a:t>
            </a:r>
            <a:r>
              <a:rPr lang="en-US"/>
              <a:t> menus (e.g., Font Color, Shape Fill, etc.), beneath the Theme Colors there are Custom Colors which display the 14 </a:t>
            </a:r>
            <a:r>
              <a:rPr lang="en-US" err="1"/>
              <a:t>colours</a:t>
            </a:r>
            <a:r>
              <a:rPr lang="en-US"/>
              <a:t> in the Energy Catalyst palette. See “Reference: </a:t>
            </a:r>
            <a:r>
              <a:rPr lang="en-US" err="1"/>
              <a:t>colour</a:t>
            </a:r>
            <a:r>
              <a:rPr lang="en-US"/>
              <a:t> palette” slide for swatches.</a:t>
            </a:r>
          </a:p>
          <a:p>
            <a:pPr marL="285750" indent="-285750">
              <a:lnSpc>
                <a:spcPts val="2400"/>
              </a:lnSpc>
              <a:buFont typeface="Zilla Slab" pitchFamily="2" charset="77"/>
              <a:buChar char="&gt;"/>
            </a:pPr>
            <a:endParaRPr lang="en-US"/>
          </a:p>
          <a:p>
            <a:pPr marL="0" indent="0">
              <a:lnSpc>
                <a:spcPts val="2400"/>
              </a:lnSpc>
              <a:buFont typeface="Zilla Slab" pitchFamily="2" charset="77"/>
              <a:buNone/>
            </a:pPr>
            <a:r>
              <a:rPr lang="en-US" b="1">
                <a:solidFill>
                  <a:srgbClr val="000000"/>
                </a:solidFill>
              </a:rPr>
              <a:t>Edit footer presentation title</a:t>
            </a:r>
          </a:p>
          <a:p>
            <a:pPr marL="0" indent="0">
              <a:lnSpc>
                <a:spcPts val="2400"/>
              </a:lnSpc>
              <a:buFont typeface="Zilla Slab" pitchFamily="2" charset="77"/>
              <a:buNone/>
            </a:pPr>
            <a:r>
              <a:rPr lang="en-US">
                <a:solidFill>
                  <a:srgbClr val="000000"/>
                </a:solidFill>
              </a:rPr>
              <a:t>Go to Insert / Header &amp; Footer. Select Footer and add a presentation title. Make sure “Slide number” and “Don’t show on title slide” are both checked, then click Apply to All. Go to the title slide, edit the title to match, and add an optional subtitle or author name if desired.</a:t>
            </a:r>
          </a:p>
        </p:txBody>
      </p:sp>
      <p:sp>
        <p:nvSpPr>
          <p:cNvPr id="8" name="TextBox 7">
            <a:extLst>
              <a:ext uri="{FF2B5EF4-FFF2-40B4-BE49-F238E27FC236}">
                <a16:creationId xmlns:a16="http://schemas.microsoft.com/office/drawing/2014/main" id="{F345E696-4416-E144-BE5D-7A578AF868D7}"/>
              </a:ext>
            </a:extLst>
          </p:cNvPr>
          <p:cNvSpPr txBox="1"/>
          <p:nvPr userDrawn="1"/>
        </p:nvSpPr>
        <p:spPr>
          <a:xfrm>
            <a:off x="685800" y="594359"/>
            <a:ext cx="10817352" cy="502920"/>
          </a:xfrm>
          <a:prstGeom prst="rect">
            <a:avLst/>
          </a:prstGeom>
          <a:noFill/>
        </p:spPr>
        <p:txBody>
          <a:bodyPr wrap="square" rtlCol="0" anchor="b">
            <a:noAutofit/>
          </a:bodyPr>
          <a:lstStyle/>
          <a:p>
            <a:r>
              <a:rPr lang="en-US" sz="2400" b="1" i="0">
                <a:latin typeface="Titillium Web" pitchFamily="2" charset="77"/>
              </a:rPr>
              <a:t>Reference: template basics</a:t>
            </a:r>
            <a:endParaRPr lang="en-GB" sz="2400" b="1" i="0">
              <a:latin typeface="Titillium Web" pitchFamily="2" charset="77"/>
            </a:endParaRPr>
          </a:p>
        </p:txBody>
      </p:sp>
    </p:spTree>
    <p:extLst>
      <p:ext uri="{BB962C8B-B14F-4D97-AF65-F5344CB8AC3E}">
        <p14:creationId xmlns:p14="http://schemas.microsoft.com/office/powerpoint/2010/main" val="185542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 type spec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B9BB5C-B464-B643-A604-FC806A7162F2}"/>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5" name="Slide Number Placeholder 4">
            <a:extLst>
              <a:ext uri="{FF2B5EF4-FFF2-40B4-BE49-F238E27FC236}">
                <a16:creationId xmlns:a16="http://schemas.microsoft.com/office/drawing/2014/main" id="{745577F0-5051-EB41-AB88-B6249E7E7263}"/>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7" name="TextBox 6">
            <a:extLst>
              <a:ext uri="{FF2B5EF4-FFF2-40B4-BE49-F238E27FC236}">
                <a16:creationId xmlns:a16="http://schemas.microsoft.com/office/drawing/2014/main" id="{15385D0A-3B62-124F-B8CF-85926DE82426}"/>
              </a:ext>
            </a:extLst>
          </p:cNvPr>
          <p:cNvSpPr txBox="1"/>
          <p:nvPr userDrawn="1"/>
        </p:nvSpPr>
        <p:spPr>
          <a:xfrm>
            <a:off x="685800" y="1536192"/>
            <a:ext cx="5239512" cy="4114800"/>
          </a:xfrm>
          <a:prstGeom prst="rect">
            <a:avLst/>
          </a:prstGeom>
          <a:noFill/>
        </p:spPr>
        <p:txBody>
          <a:bodyPr wrap="square" rtlCol="0">
            <a:noAutofit/>
          </a:bodyPr>
          <a:lstStyle/>
          <a:p>
            <a:pPr>
              <a:lnSpc>
                <a:spcPts val="2400"/>
              </a:lnSpc>
            </a:pPr>
            <a:r>
              <a:rPr lang="en-GB" b="1" err="1"/>
              <a:t>Titillium</a:t>
            </a:r>
            <a:r>
              <a:rPr lang="en-GB" b="1"/>
              <a:t> Web</a:t>
            </a:r>
          </a:p>
          <a:p>
            <a:pPr>
              <a:lnSpc>
                <a:spcPts val="2400"/>
              </a:lnSpc>
            </a:pPr>
            <a:r>
              <a:rPr lang="en-GB" b="0"/>
              <a:t>Style, size, colour</a:t>
            </a:r>
          </a:p>
          <a:p>
            <a:pPr marL="285750" indent="-285750">
              <a:lnSpc>
                <a:spcPts val="2400"/>
              </a:lnSpc>
              <a:buFont typeface="Zilla Slab" pitchFamily="2" charset="77"/>
              <a:buChar char="&gt;"/>
            </a:pPr>
            <a:r>
              <a:rPr lang="en-US"/>
              <a:t>Title Slide, title: </a:t>
            </a:r>
            <a:r>
              <a:rPr lang="en-US" err="1"/>
              <a:t>SemiBold</a:t>
            </a:r>
            <a:r>
              <a:rPr lang="en-US"/>
              <a:t>, </a:t>
            </a:r>
            <a:r>
              <a:rPr lang="en-US" err="1"/>
              <a:t>36pt</a:t>
            </a:r>
            <a:r>
              <a:rPr lang="en-US"/>
              <a:t>, ocean</a:t>
            </a:r>
          </a:p>
          <a:p>
            <a:pPr marL="285750" indent="-285750">
              <a:lnSpc>
                <a:spcPts val="2400"/>
              </a:lnSpc>
              <a:buFont typeface="Zilla Slab" pitchFamily="2" charset="77"/>
              <a:buChar char="&gt;"/>
            </a:pPr>
            <a:r>
              <a:rPr lang="en-US"/>
              <a:t>Title Slide, subtitle: Regular, </a:t>
            </a:r>
            <a:r>
              <a:rPr lang="en-US" err="1"/>
              <a:t>24pt</a:t>
            </a:r>
            <a:r>
              <a:rPr lang="en-US"/>
              <a:t>, ocean</a:t>
            </a:r>
          </a:p>
          <a:p>
            <a:pPr marL="285750" indent="-285750">
              <a:lnSpc>
                <a:spcPts val="2400"/>
              </a:lnSpc>
              <a:buFont typeface="Zilla Slab" pitchFamily="2" charset="77"/>
              <a:buChar char="&gt;"/>
            </a:pPr>
            <a:r>
              <a:rPr lang="en-US"/>
              <a:t>Section Header, title: </a:t>
            </a:r>
            <a:r>
              <a:rPr lang="en-US" err="1"/>
              <a:t>SemiBold</a:t>
            </a:r>
            <a:r>
              <a:rPr lang="en-US"/>
              <a:t>, </a:t>
            </a:r>
            <a:r>
              <a:rPr lang="en-US" err="1"/>
              <a:t>36pt</a:t>
            </a:r>
            <a:r>
              <a:rPr lang="en-US"/>
              <a:t>, ocean</a:t>
            </a:r>
          </a:p>
          <a:p>
            <a:pPr marL="285750" indent="-285750">
              <a:lnSpc>
                <a:spcPts val="2400"/>
              </a:lnSpc>
              <a:buFont typeface="Zilla Slab" pitchFamily="2" charset="77"/>
              <a:buChar char="&gt;"/>
            </a:pPr>
            <a:r>
              <a:rPr lang="en-US"/>
              <a:t>Section Header, subtitle: Regular, </a:t>
            </a:r>
            <a:r>
              <a:rPr lang="en-US" err="1"/>
              <a:t>24pt</a:t>
            </a:r>
            <a:r>
              <a:rPr lang="en-US"/>
              <a:t>, ocean</a:t>
            </a:r>
          </a:p>
          <a:p>
            <a:pPr marL="285750" indent="-285750">
              <a:lnSpc>
                <a:spcPts val="2400"/>
              </a:lnSpc>
              <a:buFont typeface="Zilla Slab" pitchFamily="2" charset="77"/>
              <a:buChar char="&gt;"/>
            </a:pPr>
            <a:r>
              <a:rPr lang="en-US"/>
              <a:t>Slide title: Bold, </a:t>
            </a:r>
            <a:r>
              <a:rPr lang="en-US" err="1"/>
              <a:t>24pt</a:t>
            </a:r>
            <a:r>
              <a:rPr lang="en-US"/>
              <a:t>, black</a:t>
            </a:r>
          </a:p>
          <a:p>
            <a:pPr marL="0" indent="0">
              <a:lnSpc>
                <a:spcPts val="2400"/>
              </a:lnSpc>
              <a:buFont typeface="Zilla Slab" pitchFamily="2" charset="77"/>
              <a:buNone/>
            </a:pPr>
            <a:endParaRPr lang="en-US"/>
          </a:p>
          <a:p>
            <a:pPr marL="285750" indent="-285750">
              <a:lnSpc>
                <a:spcPts val="2400"/>
              </a:lnSpc>
              <a:buFont typeface="Zilla Slab" pitchFamily="2" charset="77"/>
              <a:buChar char="&gt;"/>
            </a:pPr>
            <a:endParaRPr lang="en-US"/>
          </a:p>
        </p:txBody>
      </p:sp>
      <p:sp>
        <p:nvSpPr>
          <p:cNvPr id="8" name="TextBox 7">
            <a:extLst>
              <a:ext uri="{FF2B5EF4-FFF2-40B4-BE49-F238E27FC236}">
                <a16:creationId xmlns:a16="http://schemas.microsoft.com/office/drawing/2014/main" id="{F345E696-4416-E144-BE5D-7A578AF868D7}"/>
              </a:ext>
            </a:extLst>
          </p:cNvPr>
          <p:cNvSpPr txBox="1"/>
          <p:nvPr userDrawn="1"/>
        </p:nvSpPr>
        <p:spPr>
          <a:xfrm>
            <a:off x="685800" y="594359"/>
            <a:ext cx="10817352" cy="502920"/>
          </a:xfrm>
          <a:prstGeom prst="rect">
            <a:avLst/>
          </a:prstGeom>
          <a:noFill/>
        </p:spPr>
        <p:txBody>
          <a:bodyPr wrap="square" rtlCol="0" anchor="b">
            <a:noAutofit/>
          </a:bodyPr>
          <a:lstStyle/>
          <a:p>
            <a:r>
              <a:rPr lang="en-US" sz="2400" b="1" i="0">
                <a:latin typeface="Titillium Web" pitchFamily="2" charset="77"/>
              </a:rPr>
              <a:t>Reference: typography</a:t>
            </a:r>
            <a:endParaRPr lang="en-GB" sz="2400" b="1" i="0">
              <a:latin typeface="Titillium Web" pitchFamily="2" charset="77"/>
            </a:endParaRPr>
          </a:p>
        </p:txBody>
      </p:sp>
      <p:sp>
        <p:nvSpPr>
          <p:cNvPr id="6" name="TextBox 5">
            <a:extLst>
              <a:ext uri="{FF2B5EF4-FFF2-40B4-BE49-F238E27FC236}">
                <a16:creationId xmlns:a16="http://schemas.microsoft.com/office/drawing/2014/main" id="{8F3A6183-96E6-E847-BC99-2FA59F70907B}"/>
              </a:ext>
            </a:extLst>
          </p:cNvPr>
          <p:cNvSpPr txBox="1"/>
          <p:nvPr userDrawn="1"/>
        </p:nvSpPr>
        <p:spPr>
          <a:xfrm>
            <a:off x="6266690" y="1536192"/>
            <a:ext cx="5239512" cy="4114800"/>
          </a:xfrm>
          <a:prstGeom prst="rect">
            <a:avLst/>
          </a:prstGeom>
          <a:noFill/>
        </p:spPr>
        <p:txBody>
          <a:bodyPr wrap="square" rtlCol="0">
            <a:noAutofit/>
          </a:bodyPr>
          <a:lstStyle/>
          <a:p>
            <a:pPr>
              <a:lnSpc>
                <a:spcPts val="2400"/>
              </a:lnSpc>
            </a:pPr>
            <a:r>
              <a:rPr lang="en-GB" b="1" err="1"/>
              <a:t>Zilla</a:t>
            </a:r>
            <a:r>
              <a:rPr lang="en-GB" b="1"/>
              <a:t> Slab</a:t>
            </a:r>
          </a:p>
          <a:p>
            <a:pPr>
              <a:lnSpc>
                <a:spcPts val="2400"/>
              </a:lnSpc>
            </a:pPr>
            <a:r>
              <a:rPr lang="en-GB" b="0"/>
              <a:t>Style, size, colour</a:t>
            </a:r>
          </a:p>
          <a:p>
            <a:pPr marL="285750" indent="-285750">
              <a:lnSpc>
                <a:spcPts val="2400"/>
              </a:lnSpc>
              <a:buFont typeface="Zilla Slab" pitchFamily="2" charset="77"/>
              <a:buChar char="&gt;"/>
            </a:pPr>
            <a:r>
              <a:rPr lang="en-US"/>
              <a:t>Content: Regular, </a:t>
            </a:r>
            <a:r>
              <a:rPr lang="en-US" err="1"/>
              <a:t>18pt</a:t>
            </a:r>
            <a:r>
              <a:rPr lang="en-US"/>
              <a:t> (</a:t>
            </a:r>
            <a:r>
              <a:rPr lang="en-US" err="1"/>
              <a:t>24pt</a:t>
            </a:r>
            <a:r>
              <a:rPr lang="en-US"/>
              <a:t> line spacing), black</a:t>
            </a:r>
          </a:p>
          <a:p>
            <a:pPr marL="285750" marR="0" lvl="0" indent="-285750" algn="l" defTabSz="914400" rtl="0" eaLnBrk="1" fontAlgn="auto" latinLnBrk="0" hangingPunct="1">
              <a:lnSpc>
                <a:spcPts val="2400"/>
              </a:lnSpc>
              <a:spcBef>
                <a:spcPts val="0"/>
              </a:spcBef>
              <a:spcAft>
                <a:spcPts val="0"/>
              </a:spcAft>
              <a:buClrTx/>
              <a:buSzTx/>
              <a:buFont typeface="Zilla Slab" pitchFamily="2" charset="77"/>
              <a:buChar char="&gt;"/>
              <a:tabLst/>
              <a:defRPr/>
            </a:pPr>
            <a:r>
              <a:rPr lang="en-US"/>
              <a:t>Content heading: Bold, </a:t>
            </a:r>
            <a:r>
              <a:rPr lang="en-US" err="1"/>
              <a:t>18pt</a:t>
            </a:r>
            <a:r>
              <a:rPr lang="en-US"/>
              <a:t> (</a:t>
            </a:r>
            <a:r>
              <a:rPr lang="en-US" err="1"/>
              <a:t>24pt</a:t>
            </a:r>
            <a:r>
              <a:rPr lang="en-US"/>
              <a:t> line spacing), black</a:t>
            </a:r>
          </a:p>
          <a:p>
            <a:pPr marL="285750" marR="0" lvl="0" indent="-285750" algn="l" defTabSz="914400" rtl="0" eaLnBrk="1" fontAlgn="auto" latinLnBrk="0" hangingPunct="1">
              <a:lnSpc>
                <a:spcPts val="2400"/>
              </a:lnSpc>
              <a:spcBef>
                <a:spcPts val="0"/>
              </a:spcBef>
              <a:spcAft>
                <a:spcPts val="0"/>
              </a:spcAft>
              <a:buClrTx/>
              <a:buSzTx/>
              <a:buFont typeface="Zilla Slab" pitchFamily="2" charset="77"/>
              <a:buChar char="&gt;"/>
              <a:tabLst/>
              <a:defRPr/>
            </a:pPr>
            <a:r>
              <a:rPr lang="en-US"/>
              <a:t>Footer: Regular, </a:t>
            </a:r>
            <a:r>
              <a:rPr lang="en-US" err="1"/>
              <a:t>12pt</a:t>
            </a:r>
            <a:r>
              <a:rPr lang="en-US"/>
              <a:t>, white</a:t>
            </a:r>
          </a:p>
          <a:p>
            <a:pPr marL="285750" marR="0" lvl="0" indent="-285750" algn="l" defTabSz="914400" rtl="0" eaLnBrk="1" fontAlgn="auto" latinLnBrk="0" hangingPunct="1">
              <a:lnSpc>
                <a:spcPts val="2400"/>
              </a:lnSpc>
              <a:spcBef>
                <a:spcPts val="0"/>
              </a:spcBef>
              <a:spcAft>
                <a:spcPts val="0"/>
              </a:spcAft>
              <a:buClrTx/>
              <a:buSzTx/>
              <a:buFont typeface="Zilla Slab" pitchFamily="2" charset="77"/>
              <a:buChar char="&gt;"/>
              <a:tabLst/>
              <a:defRPr/>
            </a:pPr>
            <a:r>
              <a:rPr lang="en-US"/>
              <a:t>Table, column heading: Bold, </a:t>
            </a:r>
            <a:r>
              <a:rPr lang="en-US" err="1"/>
              <a:t>18pt</a:t>
            </a:r>
            <a:r>
              <a:rPr lang="en-US"/>
              <a:t>, white</a:t>
            </a:r>
          </a:p>
          <a:p>
            <a:pPr marL="285750" marR="0" lvl="0" indent="-285750" algn="l" defTabSz="914400" rtl="0" eaLnBrk="1" fontAlgn="auto" latinLnBrk="0" hangingPunct="1">
              <a:lnSpc>
                <a:spcPts val="2400"/>
              </a:lnSpc>
              <a:spcBef>
                <a:spcPts val="0"/>
              </a:spcBef>
              <a:spcAft>
                <a:spcPts val="0"/>
              </a:spcAft>
              <a:buClrTx/>
              <a:buSzTx/>
              <a:buFont typeface="Zilla Slab" pitchFamily="2" charset="77"/>
              <a:buChar char="&gt;"/>
              <a:tabLst/>
              <a:defRPr/>
            </a:pPr>
            <a:r>
              <a:rPr lang="en-US"/>
              <a:t>Table, content: Regular, </a:t>
            </a:r>
            <a:r>
              <a:rPr lang="en-US" err="1"/>
              <a:t>18pt</a:t>
            </a:r>
            <a:r>
              <a:rPr lang="en-US"/>
              <a:t>, black</a:t>
            </a:r>
          </a:p>
          <a:p>
            <a:pPr marL="285750" marR="0" lvl="0" indent="-285750" algn="l" defTabSz="914400" rtl="0" eaLnBrk="1" fontAlgn="auto" latinLnBrk="0" hangingPunct="1">
              <a:lnSpc>
                <a:spcPts val="2400"/>
              </a:lnSpc>
              <a:spcBef>
                <a:spcPts val="0"/>
              </a:spcBef>
              <a:spcAft>
                <a:spcPts val="0"/>
              </a:spcAft>
              <a:buClrTx/>
              <a:buSzTx/>
              <a:buFont typeface="Zilla Slab" pitchFamily="2" charset="77"/>
              <a:buChar char="&gt;"/>
              <a:tabLst/>
              <a:defRPr/>
            </a:pPr>
            <a:r>
              <a:rPr lang="en-US"/>
              <a:t>Bullets: Same as content; to create, use the </a:t>
            </a:r>
            <a:r>
              <a:rPr lang="en-US" err="1"/>
              <a:t>Zilla</a:t>
            </a:r>
            <a:r>
              <a:rPr lang="en-US"/>
              <a:t> Slab greater-than sign (right angle bracket): &gt;</a:t>
            </a:r>
          </a:p>
          <a:p>
            <a:pPr marL="285750" marR="0" lvl="0" indent="-285750" algn="l" defTabSz="914400" rtl="0" eaLnBrk="1" fontAlgn="auto" latinLnBrk="0" hangingPunct="1">
              <a:lnSpc>
                <a:spcPts val="2400"/>
              </a:lnSpc>
              <a:spcBef>
                <a:spcPts val="0"/>
              </a:spcBef>
              <a:spcAft>
                <a:spcPts val="0"/>
              </a:spcAft>
              <a:buClrTx/>
              <a:buSzTx/>
              <a:buFont typeface="Zilla Slab" pitchFamily="2" charset="77"/>
              <a:buChar char="&gt;"/>
              <a:tabLst/>
              <a:defRPr/>
            </a:pPr>
            <a:endParaRPr lang="en-US"/>
          </a:p>
        </p:txBody>
      </p:sp>
    </p:spTree>
    <p:extLst>
      <p:ext uri="{BB962C8B-B14F-4D97-AF65-F5344CB8AC3E}">
        <p14:creationId xmlns:p14="http://schemas.microsoft.com/office/powerpoint/2010/main" val="3403212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 colour palet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05E14B-3654-5242-B437-42770321B9BF}"/>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4" name="Slide Number Placeholder 3">
            <a:extLst>
              <a:ext uri="{FF2B5EF4-FFF2-40B4-BE49-F238E27FC236}">
                <a16:creationId xmlns:a16="http://schemas.microsoft.com/office/drawing/2014/main" id="{80707136-BABC-DC49-B1C8-62CDAF5B95EB}"/>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5" name="TextBox 4">
            <a:extLst>
              <a:ext uri="{FF2B5EF4-FFF2-40B4-BE49-F238E27FC236}">
                <a16:creationId xmlns:a16="http://schemas.microsoft.com/office/drawing/2014/main" id="{452F0C88-4519-274E-8DCE-0F6EAC7E3BE9}"/>
              </a:ext>
            </a:extLst>
          </p:cNvPr>
          <p:cNvSpPr txBox="1"/>
          <p:nvPr userDrawn="1"/>
        </p:nvSpPr>
        <p:spPr>
          <a:xfrm>
            <a:off x="685800" y="594359"/>
            <a:ext cx="10817352" cy="502920"/>
          </a:xfrm>
          <a:prstGeom prst="rect">
            <a:avLst/>
          </a:prstGeom>
          <a:noFill/>
        </p:spPr>
        <p:txBody>
          <a:bodyPr wrap="square" rtlCol="0" anchor="b">
            <a:noAutofit/>
          </a:bodyPr>
          <a:lstStyle/>
          <a:p>
            <a:r>
              <a:rPr lang="en-US" sz="2400" b="1" i="0">
                <a:latin typeface="Titillium Web" pitchFamily="2" charset="77"/>
              </a:rPr>
              <a:t>Reference: </a:t>
            </a:r>
            <a:r>
              <a:rPr lang="en-US" sz="2400" b="1" i="0" err="1">
                <a:latin typeface="Titillium Web" pitchFamily="2" charset="77"/>
              </a:rPr>
              <a:t>colour</a:t>
            </a:r>
            <a:r>
              <a:rPr lang="en-US" sz="2400" b="1" i="0">
                <a:latin typeface="Titillium Web" pitchFamily="2" charset="77"/>
              </a:rPr>
              <a:t> palette</a:t>
            </a:r>
            <a:endParaRPr lang="en-GB" sz="2400" b="1" i="0">
              <a:latin typeface="Titillium Web" pitchFamily="2" charset="77"/>
            </a:endParaRPr>
          </a:p>
        </p:txBody>
      </p:sp>
      <p:sp>
        <p:nvSpPr>
          <p:cNvPr id="2" name="Rectangle 1">
            <a:extLst>
              <a:ext uri="{FF2B5EF4-FFF2-40B4-BE49-F238E27FC236}">
                <a16:creationId xmlns:a16="http://schemas.microsoft.com/office/drawing/2014/main" id="{8F2E37FC-302F-D74F-BEC8-EDFABD8FD09A}"/>
              </a:ext>
            </a:extLst>
          </p:cNvPr>
          <p:cNvSpPr>
            <a:spLocks noChangeAspect="1"/>
          </p:cNvSpPr>
          <p:nvPr userDrawn="1"/>
        </p:nvSpPr>
        <p:spPr>
          <a:xfrm>
            <a:off x="2209800" y="1905000"/>
            <a:ext cx="914400" cy="914400"/>
          </a:xfrm>
          <a:prstGeom prst="rect">
            <a:avLst/>
          </a:prstGeom>
          <a:solidFill>
            <a:srgbClr val="A5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790208D-B11D-C040-A7E1-8123A8F93E21}"/>
              </a:ext>
            </a:extLst>
          </p:cNvPr>
          <p:cNvSpPr>
            <a:spLocks noChangeAspect="1"/>
          </p:cNvSpPr>
          <p:nvPr userDrawn="1"/>
        </p:nvSpPr>
        <p:spPr>
          <a:xfrm>
            <a:off x="3352800" y="1909267"/>
            <a:ext cx="914400" cy="914400"/>
          </a:xfrm>
          <a:prstGeom prst="rect">
            <a:avLst/>
          </a:prstGeom>
          <a:solidFill>
            <a:srgbClr val="89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8925895-2CFB-E547-8B08-ADF23FB6C7AE}"/>
              </a:ext>
            </a:extLst>
          </p:cNvPr>
          <p:cNvSpPr>
            <a:spLocks noChangeAspect="1"/>
          </p:cNvSpPr>
          <p:nvPr userDrawn="1"/>
        </p:nvSpPr>
        <p:spPr>
          <a:xfrm>
            <a:off x="4495800" y="1909267"/>
            <a:ext cx="914400" cy="914400"/>
          </a:xfrm>
          <a:prstGeom prst="rect">
            <a:avLst/>
          </a:prstGeom>
          <a:solidFill>
            <a:srgbClr val="582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287857B-E19B-EE43-96D7-0307BD491AE3}"/>
              </a:ext>
            </a:extLst>
          </p:cNvPr>
          <p:cNvSpPr>
            <a:spLocks noChangeAspect="1"/>
          </p:cNvSpPr>
          <p:nvPr userDrawn="1"/>
        </p:nvSpPr>
        <p:spPr>
          <a:xfrm>
            <a:off x="5638800" y="1906219"/>
            <a:ext cx="914400" cy="914400"/>
          </a:xfrm>
          <a:prstGeom prst="rect">
            <a:avLst/>
          </a:prstGeom>
          <a:solidFill>
            <a:srgbClr val="2A4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E16FD7C-66CB-6345-B143-E05187358F7E}"/>
              </a:ext>
            </a:extLst>
          </p:cNvPr>
          <p:cNvSpPr>
            <a:spLocks noChangeAspect="1"/>
          </p:cNvSpPr>
          <p:nvPr userDrawn="1"/>
        </p:nvSpPr>
        <p:spPr>
          <a:xfrm>
            <a:off x="6781800" y="1906219"/>
            <a:ext cx="914400" cy="914400"/>
          </a:xfrm>
          <a:prstGeom prst="rect">
            <a:avLst/>
          </a:prstGeom>
          <a:solidFill>
            <a:srgbClr val="00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343C0D0-17A9-9D4E-A435-850F4D18DE04}"/>
              </a:ext>
            </a:extLst>
          </p:cNvPr>
          <p:cNvSpPr>
            <a:spLocks noChangeAspect="1"/>
          </p:cNvSpPr>
          <p:nvPr userDrawn="1"/>
        </p:nvSpPr>
        <p:spPr>
          <a:xfrm>
            <a:off x="7924800" y="1905000"/>
            <a:ext cx="914400" cy="914400"/>
          </a:xfrm>
          <a:prstGeom prst="rect">
            <a:avLst/>
          </a:prstGeom>
          <a:solidFill>
            <a:srgbClr val="1C6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47CBD94-7ABF-0A44-9B87-C8818A0B8F63}"/>
              </a:ext>
            </a:extLst>
          </p:cNvPr>
          <p:cNvSpPr>
            <a:spLocks noChangeAspect="1"/>
          </p:cNvSpPr>
          <p:nvPr userDrawn="1"/>
        </p:nvSpPr>
        <p:spPr>
          <a:xfrm>
            <a:off x="9067800" y="1905000"/>
            <a:ext cx="914400" cy="914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5746039-1C11-AE4A-B978-C237E670B837}"/>
              </a:ext>
            </a:extLst>
          </p:cNvPr>
          <p:cNvSpPr txBox="1"/>
          <p:nvPr userDrawn="1"/>
        </p:nvSpPr>
        <p:spPr>
          <a:xfrm>
            <a:off x="2209800" y="2925951"/>
            <a:ext cx="914400" cy="369332"/>
          </a:xfrm>
          <a:prstGeom prst="rect">
            <a:avLst/>
          </a:prstGeom>
          <a:noFill/>
        </p:spPr>
        <p:txBody>
          <a:bodyPr wrap="square" lIns="0" rtlCol="0">
            <a:noAutofit/>
          </a:bodyPr>
          <a:lstStyle/>
          <a:p>
            <a:r>
              <a:rPr lang="en-GB" sz="1400"/>
              <a:t>chilli</a:t>
            </a:r>
          </a:p>
        </p:txBody>
      </p:sp>
      <p:sp>
        <p:nvSpPr>
          <p:cNvPr id="13" name="TextBox 12">
            <a:extLst>
              <a:ext uri="{FF2B5EF4-FFF2-40B4-BE49-F238E27FC236}">
                <a16:creationId xmlns:a16="http://schemas.microsoft.com/office/drawing/2014/main" id="{88479471-40F3-924D-933E-04760CE2259C}"/>
              </a:ext>
            </a:extLst>
          </p:cNvPr>
          <p:cNvSpPr txBox="1"/>
          <p:nvPr userDrawn="1"/>
        </p:nvSpPr>
        <p:spPr>
          <a:xfrm>
            <a:off x="3352800" y="2925951"/>
            <a:ext cx="914400" cy="369332"/>
          </a:xfrm>
          <a:prstGeom prst="rect">
            <a:avLst/>
          </a:prstGeom>
          <a:noFill/>
        </p:spPr>
        <p:txBody>
          <a:bodyPr wrap="square" lIns="0" rtlCol="0">
            <a:noAutofit/>
          </a:bodyPr>
          <a:lstStyle/>
          <a:p>
            <a:r>
              <a:rPr lang="en-GB" sz="1400"/>
              <a:t>plum</a:t>
            </a:r>
          </a:p>
        </p:txBody>
      </p:sp>
      <p:sp>
        <p:nvSpPr>
          <p:cNvPr id="14" name="TextBox 13">
            <a:extLst>
              <a:ext uri="{FF2B5EF4-FFF2-40B4-BE49-F238E27FC236}">
                <a16:creationId xmlns:a16="http://schemas.microsoft.com/office/drawing/2014/main" id="{2C8AE763-6E73-DD40-9421-3345D6711FCF}"/>
              </a:ext>
            </a:extLst>
          </p:cNvPr>
          <p:cNvSpPr txBox="1"/>
          <p:nvPr userDrawn="1"/>
        </p:nvSpPr>
        <p:spPr>
          <a:xfrm>
            <a:off x="4495800" y="2925951"/>
            <a:ext cx="914400" cy="369332"/>
          </a:xfrm>
          <a:prstGeom prst="rect">
            <a:avLst/>
          </a:prstGeom>
          <a:noFill/>
        </p:spPr>
        <p:txBody>
          <a:bodyPr wrap="square" lIns="0" rtlCol="0">
            <a:noAutofit/>
          </a:bodyPr>
          <a:lstStyle/>
          <a:p>
            <a:r>
              <a:rPr lang="en-GB" sz="1400"/>
              <a:t>grape</a:t>
            </a:r>
          </a:p>
        </p:txBody>
      </p:sp>
      <p:sp>
        <p:nvSpPr>
          <p:cNvPr id="15" name="TextBox 14">
            <a:extLst>
              <a:ext uri="{FF2B5EF4-FFF2-40B4-BE49-F238E27FC236}">
                <a16:creationId xmlns:a16="http://schemas.microsoft.com/office/drawing/2014/main" id="{44B6BF06-23CF-B249-827C-67CB0ACDE931}"/>
              </a:ext>
            </a:extLst>
          </p:cNvPr>
          <p:cNvSpPr txBox="1"/>
          <p:nvPr userDrawn="1"/>
        </p:nvSpPr>
        <p:spPr>
          <a:xfrm>
            <a:off x="5638800" y="2925951"/>
            <a:ext cx="914400" cy="369332"/>
          </a:xfrm>
          <a:prstGeom prst="rect">
            <a:avLst/>
          </a:prstGeom>
          <a:noFill/>
        </p:spPr>
        <p:txBody>
          <a:bodyPr wrap="square" lIns="0" rtlCol="0">
            <a:noAutofit/>
          </a:bodyPr>
          <a:lstStyle/>
          <a:p>
            <a:r>
              <a:rPr lang="en-GB" sz="1400"/>
              <a:t>blueberry</a:t>
            </a:r>
          </a:p>
        </p:txBody>
      </p:sp>
      <p:sp>
        <p:nvSpPr>
          <p:cNvPr id="16" name="TextBox 15">
            <a:extLst>
              <a:ext uri="{FF2B5EF4-FFF2-40B4-BE49-F238E27FC236}">
                <a16:creationId xmlns:a16="http://schemas.microsoft.com/office/drawing/2014/main" id="{2EFC162B-EA51-554D-8D94-1E9C34AE77B8}"/>
              </a:ext>
            </a:extLst>
          </p:cNvPr>
          <p:cNvSpPr txBox="1"/>
          <p:nvPr userDrawn="1"/>
        </p:nvSpPr>
        <p:spPr>
          <a:xfrm>
            <a:off x="6781800" y="2925951"/>
            <a:ext cx="914400" cy="369332"/>
          </a:xfrm>
          <a:prstGeom prst="rect">
            <a:avLst/>
          </a:prstGeom>
          <a:noFill/>
        </p:spPr>
        <p:txBody>
          <a:bodyPr wrap="square" lIns="0" rtlCol="0">
            <a:noAutofit/>
          </a:bodyPr>
          <a:lstStyle/>
          <a:p>
            <a:r>
              <a:rPr lang="en-GB" sz="1400"/>
              <a:t>ocean</a:t>
            </a:r>
          </a:p>
        </p:txBody>
      </p:sp>
      <p:sp>
        <p:nvSpPr>
          <p:cNvPr id="17" name="TextBox 16">
            <a:extLst>
              <a:ext uri="{FF2B5EF4-FFF2-40B4-BE49-F238E27FC236}">
                <a16:creationId xmlns:a16="http://schemas.microsoft.com/office/drawing/2014/main" id="{6C71831F-3585-8842-9D5D-6EAAC00E62CF}"/>
              </a:ext>
            </a:extLst>
          </p:cNvPr>
          <p:cNvSpPr txBox="1"/>
          <p:nvPr userDrawn="1"/>
        </p:nvSpPr>
        <p:spPr>
          <a:xfrm>
            <a:off x="7924800" y="2925951"/>
            <a:ext cx="914400" cy="369332"/>
          </a:xfrm>
          <a:prstGeom prst="rect">
            <a:avLst/>
          </a:prstGeom>
          <a:noFill/>
        </p:spPr>
        <p:txBody>
          <a:bodyPr wrap="square" lIns="0" rtlCol="0">
            <a:noAutofit/>
          </a:bodyPr>
          <a:lstStyle/>
          <a:p>
            <a:r>
              <a:rPr lang="en-GB" sz="1400"/>
              <a:t>forest</a:t>
            </a:r>
          </a:p>
        </p:txBody>
      </p:sp>
      <p:sp>
        <p:nvSpPr>
          <p:cNvPr id="18" name="TextBox 17">
            <a:extLst>
              <a:ext uri="{FF2B5EF4-FFF2-40B4-BE49-F238E27FC236}">
                <a16:creationId xmlns:a16="http://schemas.microsoft.com/office/drawing/2014/main" id="{8A4CE94C-CC92-8648-8B9D-5BB1F200B2E6}"/>
              </a:ext>
            </a:extLst>
          </p:cNvPr>
          <p:cNvSpPr txBox="1"/>
          <p:nvPr userDrawn="1"/>
        </p:nvSpPr>
        <p:spPr>
          <a:xfrm>
            <a:off x="9067800" y="2925951"/>
            <a:ext cx="914400" cy="369332"/>
          </a:xfrm>
          <a:prstGeom prst="rect">
            <a:avLst/>
          </a:prstGeom>
          <a:noFill/>
        </p:spPr>
        <p:txBody>
          <a:bodyPr wrap="square" lIns="0" rtlCol="0">
            <a:noAutofit/>
          </a:bodyPr>
          <a:lstStyle/>
          <a:p>
            <a:r>
              <a:rPr lang="en-GB" sz="1400"/>
              <a:t>black</a:t>
            </a:r>
          </a:p>
        </p:txBody>
      </p:sp>
      <p:sp>
        <p:nvSpPr>
          <p:cNvPr id="20" name="Rectangle 19">
            <a:extLst>
              <a:ext uri="{FF2B5EF4-FFF2-40B4-BE49-F238E27FC236}">
                <a16:creationId xmlns:a16="http://schemas.microsoft.com/office/drawing/2014/main" id="{2A5F82CE-E099-8543-A851-6E10855C909E}"/>
              </a:ext>
            </a:extLst>
          </p:cNvPr>
          <p:cNvSpPr>
            <a:spLocks noChangeAspect="1"/>
          </p:cNvSpPr>
          <p:nvPr userDrawn="1"/>
        </p:nvSpPr>
        <p:spPr>
          <a:xfrm>
            <a:off x="2209800" y="3640328"/>
            <a:ext cx="914400" cy="914400"/>
          </a:xfrm>
          <a:prstGeom prst="rect">
            <a:avLst/>
          </a:prstGeom>
          <a:solidFill>
            <a:srgbClr val="DF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27DA166-BA84-5541-A9A7-B0202F3715AE}"/>
              </a:ext>
            </a:extLst>
          </p:cNvPr>
          <p:cNvSpPr>
            <a:spLocks noChangeAspect="1"/>
          </p:cNvSpPr>
          <p:nvPr userDrawn="1"/>
        </p:nvSpPr>
        <p:spPr>
          <a:xfrm>
            <a:off x="3352800" y="3644595"/>
            <a:ext cx="914400" cy="914400"/>
          </a:xfrm>
          <a:prstGeom prst="rect">
            <a:avLst/>
          </a:prstGeom>
          <a:solidFill>
            <a:srgbClr val="D0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A4C2FE0-C511-C547-B347-84C2EFF0A3EE}"/>
              </a:ext>
            </a:extLst>
          </p:cNvPr>
          <p:cNvSpPr>
            <a:spLocks noChangeAspect="1"/>
          </p:cNvSpPr>
          <p:nvPr userDrawn="1"/>
        </p:nvSpPr>
        <p:spPr>
          <a:xfrm>
            <a:off x="4495800" y="3644595"/>
            <a:ext cx="914400" cy="914400"/>
          </a:xfrm>
          <a:prstGeom prst="rect">
            <a:avLst/>
          </a:prstGeom>
          <a:solidFill>
            <a:srgbClr val="696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77EE816-DB6B-5748-9493-A38C39F232AD}"/>
              </a:ext>
            </a:extLst>
          </p:cNvPr>
          <p:cNvSpPr>
            <a:spLocks noChangeAspect="1"/>
          </p:cNvSpPr>
          <p:nvPr userDrawn="1"/>
        </p:nvSpPr>
        <p:spPr>
          <a:xfrm>
            <a:off x="5638800" y="3641547"/>
            <a:ext cx="914400" cy="9144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AC59ACA-727D-054D-81CF-F072A1D8BBA4}"/>
              </a:ext>
            </a:extLst>
          </p:cNvPr>
          <p:cNvSpPr>
            <a:spLocks noChangeAspect="1"/>
          </p:cNvSpPr>
          <p:nvPr userDrawn="1"/>
        </p:nvSpPr>
        <p:spPr>
          <a:xfrm>
            <a:off x="6781800" y="3641547"/>
            <a:ext cx="914400" cy="9144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B5BD5CA-6FC3-BC45-953F-9B7339FE4E0F}"/>
              </a:ext>
            </a:extLst>
          </p:cNvPr>
          <p:cNvSpPr>
            <a:spLocks noChangeAspect="1"/>
          </p:cNvSpPr>
          <p:nvPr userDrawn="1"/>
        </p:nvSpPr>
        <p:spPr>
          <a:xfrm>
            <a:off x="7924800" y="3640328"/>
            <a:ext cx="914400" cy="914400"/>
          </a:xfrm>
          <a:prstGeom prst="rect">
            <a:avLst/>
          </a:prstGeom>
          <a:solidFill>
            <a:srgbClr val="6BA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462E25E-A64C-664F-8CA5-65E084EB97BC}"/>
              </a:ext>
            </a:extLst>
          </p:cNvPr>
          <p:cNvSpPr>
            <a:spLocks noChangeAspect="1"/>
          </p:cNvSpPr>
          <p:nvPr userDrawn="1"/>
        </p:nvSpPr>
        <p:spPr>
          <a:xfrm>
            <a:off x="9067800" y="3640328"/>
            <a:ext cx="914400" cy="91440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DF24481-76DA-124D-933D-AD84139C1FDF}"/>
              </a:ext>
            </a:extLst>
          </p:cNvPr>
          <p:cNvSpPr txBox="1"/>
          <p:nvPr userDrawn="1"/>
        </p:nvSpPr>
        <p:spPr>
          <a:xfrm>
            <a:off x="2209800" y="4661279"/>
            <a:ext cx="914400" cy="369332"/>
          </a:xfrm>
          <a:prstGeom prst="rect">
            <a:avLst/>
          </a:prstGeom>
          <a:noFill/>
        </p:spPr>
        <p:txBody>
          <a:bodyPr wrap="square" lIns="0" rtlCol="0">
            <a:noAutofit/>
          </a:bodyPr>
          <a:lstStyle/>
          <a:p>
            <a:r>
              <a:rPr lang="en-GB" sz="1400"/>
              <a:t>coral</a:t>
            </a:r>
          </a:p>
        </p:txBody>
      </p:sp>
      <p:sp>
        <p:nvSpPr>
          <p:cNvPr id="28" name="TextBox 27">
            <a:extLst>
              <a:ext uri="{FF2B5EF4-FFF2-40B4-BE49-F238E27FC236}">
                <a16:creationId xmlns:a16="http://schemas.microsoft.com/office/drawing/2014/main" id="{297A36E5-92F5-9643-9A3D-B6901FD9D257}"/>
              </a:ext>
            </a:extLst>
          </p:cNvPr>
          <p:cNvSpPr txBox="1"/>
          <p:nvPr userDrawn="1"/>
        </p:nvSpPr>
        <p:spPr>
          <a:xfrm>
            <a:off x="3352800" y="4661279"/>
            <a:ext cx="914400" cy="369332"/>
          </a:xfrm>
          <a:prstGeom prst="rect">
            <a:avLst/>
          </a:prstGeom>
          <a:noFill/>
        </p:spPr>
        <p:txBody>
          <a:bodyPr wrap="square" lIns="0" rtlCol="0">
            <a:noAutofit/>
          </a:bodyPr>
          <a:lstStyle/>
          <a:p>
            <a:r>
              <a:rPr lang="en-GB" sz="1400"/>
              <a:t>magenta</a:t>
            </a:r>
          </a:p>
        </p:txBody>
      </p:sp>
      <p:sp>
        <p:nvSpPr>
          <p:cNvPr id="29" name="TextBox 28">
            <a:extLst>
              <a:ext uri="{FF2B5EF4-FFF2-40B4-BE49-F238E27FC236}">
                <a16:creationId xmlns:a16="http://schemas.microsoft.com/office/drawing/2014/main" id="{7A7CE882-39C4-CA4F-9281-0395F74B4BE8}"/>
              </a:ext>
            </a:extLst>
          </p:cNvPr>
          <p:cNvSpPr txBox="1"/>
          <p:nvPr userDrawn="1"/>
        </p:nvSpPr>
        <p:spPr>
          <a:xfrm>
            <a:off x="4495800" y="4661279"/>
            <a:ext cx="914400" cy="369332"/>
          </a:xfrm>
          <a:prstGeom prst="rect">
            <a:avLst/>
          </a:prstGeom>
          <a:noFill/>
        </p:spPr>
        <p:txBody>
          <a:bodyPr wrap="square" lIns="0" rtlCol="0">
            <a:noAutofit/>
          </a:bodyPr>
          <a:lstStyle/>
          <a:p>
            <a:r>
              <a:rPr lang="en-GB" sz="1400"/>
              <a:t>violet</a:t>
            </a:r>
          </a:p>
        </p:txBody>
      </p:sp>
      <p:sp>
        <p:nvSpPr>
          <p:cNvPr id="30" name="TextBox 29">
            <a:extLst>
              <a:ext uri="{FF2B5EF4-FFF2-40B4-BE49-F238E27FC236}">
                <a16:creationId xmlns:a16="http://schemas.microsoft.com/office/drawing/2014/main" id="{4F363499-F78B-074C-8404-FA3742B13BEC}"/>
              </a:ext>
            </a:extLst>
          </p:cNvPr>
          <p:cNvSpPr txBox="1"/>
          <p:nvPr userDrawn="1"/>
        </p:nvSpPr>
        <p:spPr>
          <a:xfrm>
            <a:off x="5638800" y="4661279"/>
            <a:ext cx="914400" cy="369332"/>
          </a:xfrm>
          <a:prstGeom prst="rect">
            <a:avLst/>
          </a:prstGeom>
          <a:noFill/>
        </p:spPr>
        <p:txBody>
          <a:bodyPr wrap="square" lIns="0" rtlCol="0">
            <a:noAutofit/>
          </a:bodyPr>
          <a:lstStyle/>
          <a:p>
            <a:r>
              <a:rPr lang="en-GB" sz="1400"/>
              <a:t>sky</a:t>
            </a:r>
          </a:p>
        </p:txBody>
      </p:sp>
      <p:sp>
        <p:nvSpPr>
          <p:cNvPr id="31" name="TextBox 30">
            <a:extLst>
              <a:ext uri="{FF2B5EF4-FFF2-40B4-BE49-F238E27FC236}">
                <a16:creationId xmlns:a16="http://schemas.microsoft.com/office/drawing/2014/main" id="{512E7BF0-94BB-8C48-834B-3A0637DE389C}"/>
              </a:ext>
            </a:extLst>
          </p:cNvPr>
          <p:cNvSpPr txBox="1"/>
          <p:nvPr userDrawn="1"/>
        </p:nvSpPr>
        <p:spPr>
          <a:xfrm>
            <a:off x="6781800" y="4661279"/>
            <a:ext cx="914400" cy="369332"/>
          </a:xfrm>
          <a:prstGeom prst="rect">
            <a:avLst/>
          </a:prstGeom>
          <a:noFill/>
        </p:spPr>
        <p:txBody>
          <a:bodyPr wrap="square" lIns="0" rtlCol="0">
            <a:noAutofit/>
          </a:bodyPr>
          <a:lstStyle/>
          <a:p>
            <a:r>
              <a:rPr lang="en-GB" sz="1400"/>
              <a:t>aqua</a:t>
            </a:r>
          </a:p>
        </p:txBody>
      </p:sp>
      <p:sp>
        <p:nvSpPr>
          <p:cNvPr id="32" name="TextBox 31">
            <a:extLst>
              <a:ext uri="{FF2B5EF4-FFF2-40B4-BE49-F238E27FC236}">
                <a16:creationId xmlns:a16="http://schemas.microsoft.com/office/drawing/2014/main" id="{1133AF5F-9193-2C42-97B6-CB752B5CC31F}"/>
              </a:ext>
            </a:extLst>
          </p:cNvPr>
          <p:cNvSpPr txBox="1"/>
          <p:nvPr userDrawn="1"/>
        </p:nvSpPr>
        <p:spPr>
          <a:xfrm>
            <a:off x="7924800" y="4661279"/>
            <a:ext cx="914400" cy="369332"/>
          </a:xfrm>
          <a:prstGeom prst="rect">
            <a:avLst/>
          </a:prstGeom>
          <a:noFill/>
        </p:spPr>
        <p:txBody>
          <a:bodyPr wrap="square" lIns="0" rtlCol="0">
            <a:noAutofit/>
          </a:bodyPr>
          <a:lstStyle/>
          <a:p>
            <a:r>
              <a:rPr lang="en-GB" sz="1400"/>
              <a:t>grass</a:t>
            </a:r>
          </a:p>
        </p:txBody>
      </p:sp>
      <p:sp>
        <p:nvSpPr>
          <p:cNvPr id="33" name="TextBox 32">
            <a:extLst>
              <a:ext uri="{FF2B5EF4-FFF2-40B4-BE49-F238E27FC236}">
                <a16:creationId xmlns:a16="http://schemas.microsoft.com/office/drawing/2014/main" id="{97286599-D4C3-7949-A389-8C5024C933B7}"/>
              </a:ext>
            </a:extLst>
          </p:cNvPr>
          <p:cNvSpPr txBox="1"/>
          <p:nvPr userDrawn="1"/>
        </p:nvSpPr>
        <p:spPr>
          <a:xfrm>
            <a:off x="9067800" y="4661279"/>
            <a:ext cx="914400" cy="369332"/>
          </a:xfrm>
          <a:prstGeom prst="rect">
            <a:avLst/>
          </a:prstGeom>
          <a:noFill/>
        </p:spPr>
        <p:txBody>
          <a:bodyPr wrap="square" lIns="0" rtlCol="0">
            <a:noAutofit/>
          </a:bodyPr>
          <a:lstStyle/>
          <a:p>
            <a:r>
              <a:rPr lang="en-GB" sz="1400"/>
              <a:t>white</a:t>
            </a:r>
          </a:p>
        </p:txBody>
      </p:sp>
    </p:spTree>
    <p:extLst>
      <p:ext uri="{BB962C8B-B14F-4D97-AF65-F5344CB8AC3E}">
        <p14:creationId xmlns:p14="http://schemas.microsoft.com/office/powerpoint/2010/main" val="16233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 table sty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55E97EC-2011-D949-B68D-3EEF13BC7F76}"/>
              </a:ext>
            </a:extLst>
          </p:cNvPr>
          <p:cNvSpPr>
            <a:spLocks noGrp="1"/>
          </p:cNvSpPr>
          <p:nvPr>
            <p:ph type="ftr" sz="quarter" idx="10"/>
          </p:nvPr>
        </p:nvSpPr>
        <p:spPr/>
        <p:txBody>
          <a:bodyPr/>
          <a:lstStyle/>
          <a:p>
            <a:pPr algn="l"/>
            <a:r>
              <a:rPr lang="en-GB"/>
              <a:t>Energy Catalyst Round 8 Competition Brief</a:t>
            </a:r>
          </a:p>
        </p:txBody>
      </p:sp>
      <p:sp>
        <p:nvSpPr>
          <p:cNvPr id="4" name="Slide Number Placeholder 3">
            <a:extLst>
              <a:ext uri="{FF2B5EF4-FFF2-40B4-BE49-F238E27FC236}">
                <a16:creationId xmlns:a16="http://schemas.microsoft.com/office/drawing/2014/main" id="{F6802B28-B11D-8249-B38F-608E1082F6BD}"/>
              </a:ext>
            </a:extLst>
          </p:cNvPr>
          <p:cNvSpPr>
            <a:spLocks noGrp="1"/>
          </p:cNvSpPr>
          <p:nvPr>
            <p:ph type="sldNum" sz="quarter" idx="11"/>
          </p:nvPr>
        </p:nvSpPr>
        <p:spPr/>
        <p:txBody>
          <a:bodyPr/>
          <a:lstStyle/>
          <a:p>
            <a:fld id="{BC0080D5-644E-4546-BBFB-DC51FAC80AEC}" type="slidenum">
              <a:rPr lang="en-GB" smtClean="0"/>
              <a:t>‹#›</a:t>
            </a:fld>
            <a:endParaRPr lang="en-GB"/>
          </a:p>
        </p:txBody>
      </p:sp>
      <p:graphicFrame>
        <p:nvGraphicFramePr>
          <p:cNvPr id="5" name="Table 4">
            <a:extLst>
              <a:ext uri="{FF2B5EF4-FFF2-40B4-BE49-F238E27FC236}">
                <a16:creationId xmlns:a16="http://schemas.microsoft.com/office/drawing/2014/main" id="{8998A06D-59E3-8A46-94BE-DCFBF18BB780}"/>
              </a:ext>
            </a:extLst>
          </p:cNvPr>
          <p:cNvGraphicFramePr>
            <a:graphicFrameLocks noGrp="1"/>
          </p:cNvGraphicFramePr>
          <p:nvPr userDrawn="1">
            <p:extLst>
              <p:ext uri="{D42A27DB-BD31-4B8C-83A1-F6EECF244321}">
                <p14:modId xmlns:p14="http://schemas.microsoft.com/office/powerpoint/2010/main" val="1633066085"/>
              </p:ext>
            </p:extLst>
          </p:nvPr>
        </p:nvGraphicFramePr>
        <p:xfrm>
          <a:off x="1371600" y="1709928"/>
          <a:ext cx="9445752" cy="3438144"/>
        </p:xfrm>
        <a:graphic>
          <a:graphicData uri="http://schemas.openxmlformats.org/drawingml/2006/table">
            <a:tbl>
              <a:tblPr firstRow="1" bandRow="1">
                <a:tableStyleId>{5C22544A-7EE6-4342-B048-85BDC9FD1C3A}</a:tableStyleId>
              </a:tblPr>
              <a:tblGrid>
                <a:gridCol w="1574292">
                  <a:extLst>
                    <a:ext uri="{9D8B030D-6E8A-4147-A177-3AD203B41FA5}">
                      <a16:colId xmlns:a16="http://schemas.microsoft.com/office/drawing/2014/main" val="2548778424"/>
                    </a:ext>
                  </a:extLst>
                </a:gridCol>
                <a:gridCol w="1574292">
                  <a:extLst>
                    <a:ext uri="{9D8B030D-6E8A-4147-A177-3AD203B41FA5}">
                      <a16:colId xmlns:a16="http://schemas.microsoft.com/office/drawing/2014/main" val="3977952923"/>
                    </a:ext>
                  </a:extLst>
                </a:gridCol>
                <a:gridCol w="1574292">
                  <a:extLst>
                    <a:ext uri="{9D8B030D-6E8A-4147-A177-3AD203B41FA5}">
                      <a16:colId xmlns:a16="http://schemas.microsoft.com/office/drawing/2014/main" val="1535974078"/>
                    </a:ext>
                  </a:extLst>
                </a:gridCol>
                <a:gridCol w="1574292">
                  <a:extLst>
                    <a:ext uri="{9D8B030D-6E8A-4147-A177-3AD203B41FA5}">
                      <a16:colId xmlns:a16="http://schemas.microsoft.com/office/drawing/2014/main" val="860849023"/>
                    </a:ext>
                  </a:extLst>
                </a:gridCol>
                <a:gridCol w="1574292">
                  <a:extLst>
                    <a:ext uri="{9D8B030D-6E8A-4147-A177-3AD203B41FA5}">
                      <a16:colId xmlns:a16="http://schemas.microsoft.com/office/drawing/2014/main" val="2055628679"/>
                    </a:ext>
                  </a:extLst>
                </a:gridCol>
                <a:gridCol w="1574292">
                  <a:extLst>
                    <a:ext uri="{9D8B030D-6E8A-4147-A177-3AD203B41FA5}">
                      <a16:colId xmlns:a16="http://schemas.microsoft.com/office/drawing/2014/main" val="3390849908"/>
                    </a:ext>
                  </a:extLst>
                </a:gridCol>
              </a:tblGrid>
              <a:tr h="429768">
                <a:tc>
                  <a:txBody>
                    <a:bodyPr/>
                    <a:lstStyle/>
                    <a:p>
                      <a:r>
                        <a:rPr lang="en-GB" sz="1800" b="1" i="0">
                          <a:latin typeface="Zilla Slab" pitchFamily="2" charset="77"/>
                          <a:ea typeface="Zilla Slab" pitchFamily="2" charset="77"/>
                        </a:rPr>
                        <a:t>Column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a:latin typeface="Zilla Slab" pitchFamily="2" charset="77"/>
                          <a:ea typeface="Zilla Slab" pitchFamily="2" charset="77"/>
                        </a:rPr>
                        <a:t>Column 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a:latin typeface="Zilla Slab" pitchFamily="2" charset="77"/>
                          <a:ea typeface="Zilla Slab" pitchFamily="2" charset="77"/>
                        </a:rPr>
                        <a:t>Column 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a:latin typeface="Zilla Slab" pitchFamily="2" charset="77"/>
                          <a:ea typeface="Zilla Slab" pitchFamily="2" charset="77"/>
                        </a:rPr>
                        <a:t>Column 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a:latin typeface="Zilla Slab" pitchFamily="2" charset="77"/>
                          <a:ea typeface="Zilla Slab" pitchFamily="2" charset="77"/>
                        </a:rPr>
                        <a:t>Column 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a:latin typeface="Zilla Slab" pitchFamily="2" charset="77"/>
                          <a:ea typeface="Zilla Slab" pitchFamily="2" charset="77"/>
                        </a:rPr>
                        <a:t>Column 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63316106"/>
                  </a:ext>
                </a:extLst>
              </a:tr>
              <a:tr h="429768">
                <a:tc>
                  <a:txBody>
                    <a:bodyPr/>
                    <a:lstStyle/>
                    <a:p>
                      <a:r>
                        <a:rPr lang="en-GB" sz="1800"/>
                        <a:t>Table content</a:t>
                      </a:r>
                    </a:p>
                  </a:txBody>
                  <a:tcPr anchor="ctr">
                    <a:lnT w="38100" cmpd="sng">
                      <a:noFill/>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38100" cmpd="sng">
                      <a:noFill/>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38100" cmpd="sng">
                      <a:noFill/>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38100" cmpd="sng">
                      <a:noFill/>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38100" cmpd="sng">
                      <a:noFill/>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38100" cmpd="sng">
                      <a:noFill/>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737940785"/>
                  </a:ext>
                </a:extLst>
              </a:tr>
              <a:tr h="429768">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514682472"/>
                  </a:ext>
                </a:extLst>
              </a:tr>
              <a:tr h="429768">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322699631"/>
                  </a:ext>
                </a:extLst>
              </a:tr>
              <a:tr h="429768">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99821467"/>
                  </a:ext>
                </a:extLst>
              </a:tr>
              <a:tr h="429768">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222983247"/>
                  </a:ext>
                </a:extLst>
              </a:tr>
              <a:tr h="429768">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455271762"/>
                  </a:ext>
                </a:extLst>
              </a:tr>
              <a:tr h="429768">
                <a:tc>
                  <a:txBody>
                    <a:bodyPr/>
                    <a:lstStyle/>
                    <a:p>
                      <a:endParaRPr lang="en-GB" sz="1800"/>
                    </a:p>
                  </a:txBody>
                  <a:tcPr anchor="ctr">
                    <a:lnT w="12700" cap="flat" cmpd="sng" algn="ctr">
                      <a:solidFill>
                        <a:schemeClr val="accent6"/>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tc>
                  <a:txBody>
                    <a:bodyPr/>
                    <a:lstStyle/>
                    <a:p>
                      <a:endParaRPr lang="en-GB" sz="1800"/>
                    </a:p>
                  </a:txBody>
                  <a:tcPr anchor="ctr">
                    <a:lnT w="12700" cap="flat" cmpd="sng" algn="ctr">
                      <a:solidFill>
                        <a:schemeClr val="accent6"/>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5904837"/>
                  </a:ext>
                </a:extLst>
              </a:tr>
            </a:tbl>
          </a:graphicData>
        </a:graphic>
      </p:graphicFrame>
      <p:sp>
        <p:nvSpPr>
          <p:cNvPr id="6" name="TextBox 5">
            <a:extLst>
              <a:ext uri="{FF2B5EF4-FFF2-40B4-BE49-F238E27FC236}">
                <a16:creationId xmlns:a16="http://schemas.microsoft.com/office/drawing/2014/main" id="{6838FBDD-FEDE-8045-A254-DE5DEDB7C68B}"/>
              </a:ext>
            </a:extLst>
          </p:cNvPr>
          <p:cNvSpPr txBox="1"/>
          <p:nvPr userDrawn="1"/>
        </p:nvSpPr>
        <p:spPr>
          <a:xfrm>
            <a:off x="685800" y="594359"/>
            <a:ext cx="10817352" cy="502920"/>
          </a:xfrm>
          <a:prstGeom prst="rect">
            <a:avLst/>
          </a:prstGeom>
          <a:noFill/>
        </p:spPr>
        <p:txBody>
          <a:bodyPr wrap="square" rtlCol="0" anchor="b">
            <a:noAutofit/>
          </a:bodyPr>
          <a:lstStyle/>
          <a:p>
            <a:r>
              <a:rPr lang="en-US" sz="2400" b="1" i="0">
                <a:latin typeface="Titillium Web" pitchFamily="2" charset="77"/>
              </a:rPr>
              <a:t>Reference: table style</a:t>
            </a:r>
            <a:endParaRPr lang="en-GB" sz="2400" b="1" i="0">
              <a:latin typeface="Titillium Web" pitchFamily="2" charset="77"/>
            </a:endParaRPr>
          </a:p>
        </p:txBody>
      </p:sp>
    </p:spTree>
    <p:extLst>
      <p:ext uri="{BB962C8B-B14F-4D97-AF65-F5344CB8AC3E}">
        <p14:creationId xmlns:p14="http://schemas.microsoft.com/office/powerpoint/2010/main" val="184247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247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74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1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24136-99DB-9B4C-B4B7-8EEA21989153}"/>
              </a:ext>
            </a:extLst>
          </p:cNvPr>
          <p:cNvSpPr>
            <a:spLocks noGrp="1"/>
          </p:cNvSpPr>
          <p:nvPr>
            <p:ph type="body" idx="1" hasCustomPrompt="1"/>
          </p:nvPr>
        </p:nvSpPr>
        <p:spPr>
          <a:xfrm>
            <a:off x="6556248" y="4086859"/>
            <a:ext cx="5184648" cy="2313941"/>
          </a:xfrm>
          <a:prstGeom prst="rect">
            <a:avLst/>
          </a:prstGeom>
        </p:spPr>
        <p:txBody>
          <a:bodyPr/>
          <a:lstStyle>
            <a:lvl1pPr marL="0" indent="0">
              <a:buNone/>
              <a:defRPr sz="2400" b="0" i="0">
                <a:solidFill>
                  <a:schemeClr val="accent1"/>
                </a:solidFill>
                <a:latin typeface="Titillium Web"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or Author</a:t>
            </a:r>
          </a:p>
        </p:txBody>
      </p:sp>
      <p:sp>
        <p:nvSpPr>
          <p:cNvPr id="7" name="Title 6">
            <a:extLst>
              <a:ext uri="{FF2B5EF4-FFF2-40B4-BE49-F238E27FC236}">
                <a16:creationId xmlns:a16="http://schemas.microsoft.com/office/drawing/2014/main" id="{DC365B2D-1568-B74D-A711-15D3336378B1}"/>
              </a:ext>
            </a:extLst>
          </p:cNvPr>
          <p:cNvSpPr>
            <a:spLocks noGrp="1"/>
          </p:cNvSpPr>
          <p:nvPr>
            <p:ph type="title" hasCustomPrompt="1"/>
          </p:nvPr>
        </p:nvSpPr>
        <p:spPr>
          <a:xfrm>
            <a:off x="6556248" y="457200"/>
            <a:ext cx="5184648" cy="3159760"/>
          </a:xfrm>
          <a:prstGeom prst="rect">
            <a:avLst/>
          </a:prstGeom>
        </p:spPr>
        <p:txBody>
          <a:bodyPr anchor="b">
            <a:noAutofit/>
          </a:bodyPr>
          <a:lstStyle>
            <a:lvl1pPr>
              <a:defRPr sz="3600" b="1" i="0">
                <a:solidFill>
                  <a:schemeClr val="accent1"/>
                </a:solidFill>
                <a:latin typeface="Titillium Web SemiBold" pitchFamily="2" charset="77"/>
              </a:defRPr>
            </a:lvl1pPr>
          </a:lstStyle>
          <a:p>
            <a:r>
              <a:rPr lang="en-US"/>
              <a:t>Section Title</a:t>
            </a:r>
            <a:endParaRPr lang="en-GB"/>
          </a:p>
        </p:txBody>
      </p:sp>
      <p:sp>
        <p:nvSpPr>
          <p:cNvPr id="10" name="Rectangle 9">
            <a:extLst>
              <a:ext uri="{FF2B5EF4-FFF2-40B4-BE49-F238E27FC236}">
                <a16:creationId xmlns:a16="http://schemas.microsoft.com/office/drawing/2014/main" id="{82945AB6-06C1-A641-80C9-F6D6B00FC963}"/>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A0E3F35-04C3-7948-B502-2FEAA544462F}"/>
              </a:ext>
            </a:extLst>
          </p:cNvPr>
          <p:cNvSpPr/>
          <p:nvPr/>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2B87A6F-3229-4544-9306-C251006CBCAF}"/>
              </a:ext>
            </a:extLst>
          </p:cNvPr>
          <p:cNvPicPr>
            <a:picLocks noChangeAspect="1"/>
          </p:cNvPicPr>
          <p:nvPr/>
        </p:nvPicPr>
        <p:blipFill>
          <a:blip r:embed="rId2"/>
          <a:stretch>
            <a:fillRect/>
          </a:stretch>
        </p:blipFill>
        <p:spPr>
          <a:xfrm>
            <a:off x="1968500" y="1339851"/>
            <a:ext cx="2159000" cy="800100"/>
          </a:xfrm>
          <a:prstGeom prst="rect">
            <a:avLst/>
          </a:prstGeom>
        </p:spPr>
      </p:pic>
    </p:spTree>
    <p:extLst>
      <p:ext uri="{BB962C8B-B14F-4D97-AF65-F5344CB8AC3E}">
        <p14:creationId xmlns:p14="http://schemas.microsoft.com/office/powerpoint/2010/main" val="2152274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4000" y="1368000"/>
            <a:ext cx="5181600" cy="47841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5400" y="1368000"/>
            <a:ext cx="5181600" cy="4784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a:p>
        </p:txBody>
      </p:sp>
    </p:spTree>
    <p:extLst>
      <p:ext uri="{BB962C8B-B14F-4D97-AF65-F5344CB8AC3E}">
        <p14:creationId xmlns:p14="http://schemas.microsoft.com/office/powerpoint/2010/main" val="288069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E418-DBBA-6441-92F8-D3F37F0B5ED9}"/>
              </a:ext>
            </a:extLst>
          </p:cNvPr>
          <p:cNvSpPr>
            <a:spLocks noGrp="1"/>
          </p:cNvSpPr>
          <p:nvPr>
            <p:ph type="title" hasCustomPrompt="1"/>
          </p:nvPr>
        </p:nvSpPr>
        <p:spPr>
          <a:xfrm>
            <a:off x="685800" y="595294"/>
            <a:ext cx="10820400" cy="501984"/>
          </a:xfrm>
          <a:prstGeom prst="rect">
            <a:avLst/>
          </a:prstGeom>
        </p:spPr>
        <p:txBody>
          <a:bodyPr anchor="b">
            <a:noAutofit/>
          </a:bodyPr>
          <a:lstStyle>
            <a:lvl1pPr>
              <a:defRPr sz="2400" b="1" i="0">
                <a:latin typeface="Titillium Web" pitchFamily="2" charset="77"/>
              </a:defRPr>
            </a:lvl1pPr>
          </a:lstStyle>
          <a:p>
            <a:r>
              <a:rPr lang="en-US"/>
              <a:t>Slide Title</a:t>
            </a:r>
            <a:endParaRPr lang="en-GB"/>
          </a:p>
        </p:txBody>
      </p:sp>
      <p:sp>
        <p:nvSpPr>
          <p:cNvPr id="15" name="Content Placeholder 2">
            <a:extLst>
              <a:ext uri="{FF2B5EF4-FFF2-40B4-BE49-F238E27FC236}">
                <a16:creationId xmlns:a16="http://schemas.microsoft.com/office/drawing/2014/main" id="{416CC671-A8B6-7E40-8EA6-D7EC7A1CB01B}"/>
              </a:ext>
            </a:extLst>
          </p:cNvPr>
          <p:cNvSpPr>
            <a:spLocks noGrp="1"/>
          </p:cNvSpPr>
          <p:nvPr>
            <p:ph sz="half" idx="13"/>
          </p:nvPr>
        </p:nvSpPr>
        <p:spPr>
          <a:xfrm>
            <a:off x="685800" y="1536192"/>
            <a:ext cx="10820400" cy="4114800"/>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409CFA57-A39C-D64A-9EB9-10C044C47E42}"/>
              </a:ext>
            </a:extLst>
          </p:cNvPr>
          <p:cNvSpPr>
            <a:spLocks noGrp="1"/>
          </p:cNvSpPr>
          <p:nvPr>
            <p:ph type="ftr" sz="quarter" idx="14"/>
          </p:nvPr>
        </p:nvSpPr>
        <p:spPr/>
        <p:txBody>
          <a:bodyPr/>
          <a:lstStyle/>
          <a:p>
            <a:pPr algn="l"/>
            <a:r>
              <a:rPr lang="en-GB"/>
              <a:t>Energy Catalyst Round 8 Competition Brief</a:t>
            </a:r>
          </a:p>
        </p:txBody>
      </p:sp>
      <p:sp>
        <p:nvSpPr>
          <p:cNvPr id="4" name="Slide Number Placeholder 3">
            <a:extLst>
              <a:ext uri="{FF2B5EF4-FFF2-40B4-BE49-F238E27FC236}">
                <a16:creationId xmlns:a16="http://schemas.microsoft.com/office/drawing/2014/main" id="{12B3C1C2-225D-4A4D-B32F-1AD39F431A3D}"/>
              </a:ext>
            </a:extLst>
          </p:cNvPr>
          <p:cNvSpPr>
            <a:spLocks noGrp="1"/>
          </p:cNvSpPr>
          <p:nvPr>
            <p:ph type="sldNum" sz="quarter" idx="15"/>
          </p:nvPr>
        </p:nvSpPr>
        <p:spPr/>
        <p:txBody>
          <a:bodyPr/>
          <a:lstStyle/>
          <a:p>
            <a:fld id="{BC0080D5-644E-4546-BBFB-DC51FAC80AEC}" type="slidenum">
              <a:rPr lang="en-GB" smtClean="0"/>
              <a:t>‹#›</a:t>
            </a:fld>
            <a:endParaRPr lang="en-GB"/>
          </a:p>
        </p:txBody>
      </p:sp>
    </p:spTree>
    <p:extLst>
      <p:ext uri="{BB962C8B-B14F-4D97-AF65-F5344CB8AC3E}">
        <p14:creationId xmlns:p14="http://schemas.microsoft.com/office/powerpoint/2010/main" val="419095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8F2A1EB-13FA-8347-B182-8DD573DF85F7}"/>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10" name="Title 1">
            <a:extLst>
              <a:ext uri="{FF2B5EF4-FFF2-40B4-BE49-F238E27FC236}">
                <a16:creationId xmlns:a16="http://schemas.microsoft.com/office/drawing/2014/main" id="{0C71D17E-ACC6-FB4C-9543-54474022E3B0}"/>
              </a:ext>
            </a:extLst>
          </p:cNvPr>
          <p:cNvSpPr>
            <a:spLocks noGrp="1"/>
          </p:cNvSpPr>
          <p:nvPr>
            <p:ph type="title" hasCustomPrompt="1"/>
          </p:nvPr>
        </p:nvSpPr>
        <p:spPr>
          <a:xfrm>
            <a:off x="685800" y="595294"/>
            <a:ext cx="10916920" cy="501984"/>
          </a:xfrm>
          <a:prstGeom prst="rect">
            <a:avLst/>
          </a:prstGeom>
        </p:spPr>
        <p:txBody>
          <a:bodyPr anchor="b">
            <a:noAutofit/>
          </a:bodyPr>
          <a:lstStyle>
            <a:lvl1pPr>
              <a:defRPr sz="2400" b="1" i="0">
                <a:latin typeface="Titillium Web" pitchFamily="2" charset="77"/>
              </a:defRPr>
            </a:lvl1pPr>
          </a:lstStyle>
          <a:p>
            <a:r>
              <a:rPr lang="en-US"/>
              <a:t>Slide Title</a:t>
            </a:r>
            <a:endParaRPr lang="en-GB"/>
          </a:p>
        </p:txBody>
      </p:sp>
      <p:sp>
        <p:nvSpPr>
          <p:cNvPr id="11" name="Content Placeholder 2">
            <a:extLst>
              <a:ext uri="{FF2B5EF4-FFF2-40B4-BE49-F238E27FC236}">
                <a16:creationId xmlns:a16="http://schemas.microsoft.com/office/drawing/2014/main" id="{D0ED2602-4B39-784E-A3B1-B6ABA81670CC}"/>
              </a:ext>
            </a:extLst>
          </p:cNvPr>
          <p:cNvSpPr>
            <a:spLocks noGrp="1"/>
          </p:cNvSpPr>
          <p:nvPr>
            <p:ph sz="half" idx="13"/>
          </p:nvPr>
        </p:nvSpPr>
        <p:spPr>
          <a:xfrm>
            <a:off x="685800" y="1536192"/>
            <a:ext cx="5237483" cy="4114800"/>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a:extLst>
              <a:ext uri="{FF2B5EF4-FFF2-40B4-BE49-F238E27FC236}">
                <a16:creationId xmlns:a16="http://schemas.microsoft.com/office/drawing/2014/main" id="{29A9C858-3B67-6849-8101-11EE04160212}"/>
              </a:ext>
            </a:extLst>
          </p:cNvPr>
          <p:cNvSpPr>
            <a:spLocks noGrp="1"/>
          </p:cNvSpPr>
          <p:nvPr>
            <p:ph sz="half" idx="14"/>
          </p:nvPr>
        </p:nvSpPr>
        <p:spPr>
          <a:xfrm>
            <a:off x="6364845" y="1536192"/>
            <a:ext cx="5237483" cy="4114800"/>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2">
            <a:extLst>
              <a:ext uri="{FF2B5EF4-FFF2-40B4-BE49-F238E27FC236}">
                <a16:creationId xmlns:a16="http://schemas.microsoft.com/office/drawing/2014/main" id="{1D0B7762-5D3B-C147-949F-3922E6F39503}"/>
              </a:ext>
            </a:extLst>
          </p:cNvPr>
          <p:cNvSpPr txBox="1">
            <a:spLocks/>
          </p:cNvSpPr>
          <p:nvPr userDrawn="1"/>
        </p:nvSpPr>
        <p:spPr>
          <a:xfrm>
            <a:off x="3304541" y="6476067"/>
            <a:ext cx="7843863" cy="23406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Energy Catalyst Round 8 Competition Brief</a:t>
            </a:r>
          </a:p>
        </p:txBody>
      </p:sp>
    </p:spTree>
    <p:extLst>
      <p:ext uri="{BB962C8B-B14F-4D97-AF65-F5344CB8AC3E}">
        <p14:creationId xmlns:p14="http://schemas.microsoft.com/office/powerpoint/2010/main" val="165908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43EEC4-EBBF-1242-B279-25111E0694C5}"/>
              </a:ext>
            </a:extLst>
          </p:cNvPr>
          <p:cNvSpPr>
            <a:spLocks noGrp="1"/>
          </p:cNvSpPr>
          <p:nvPr>
            <p:ph type="body" idx="1" hasCustomPrompt="1"/>
          </p:nvPr>
        </p:nvSpPr>
        <p:spPr>
          <a:xfrm>
            <a:off x="685799" y="1536192"/>
            <a:ext cx="5239512" cy="502920"/>
          </a:xfrm>
          <a:prstGeom prst="rect">
            <a:avLst/>
          </a:prstGeom>
        </p:spPr>
        <p:txBody>
          <a:bodyPr anchor="t"/>
          <a:lstStyle>
            <a:lvl1pPr marL="0" indent="0">
              <a:lnSpc>
                <a:spcPts val="2400"/>
              </a:lnSpc>
              <a:buNone/>
              <a:defRPr sz="1800" b="1" i="0">
                <a:latin typeface="Zilla Slab" pitchFamily="2" charset="77"/>
                <a:ea typeface="Zilla Slab"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1 Title</a:t>
            </a:r>
          </a:p>
        </p:txBody>
      </p:sp>
      <p:sp>
        <p:nvSpPr>
          <p:cNvPr id="8" name="Footer Placeholder 7">
            <a:extLst>
              <a:ext uri="{FF2B5EF4-FFF2-40B4-BE49-F238E27FC236}">
                <a16:creationId xmlns:a16="http://schemas.microsoft.com/office/drawing/2014/main" id="{ADD25D83-8550-C343-A5CF-FC3F61CD031A}"/>
              </a:ext>
            </a:extLst>
          </p:cNvPr>
          <p:cNvSpPr>
            <a:spLocks noGrp="1"/>
          </p:cNvSpPr>
          <p:nvPr>
            <p:ph type="ftr" sz="quarter" idx="11"/>
          </p:nvPr>
        </p:nvSpPr>
        <p:spPr/>
        <p:txBody>
          <a:bodyPr/>
          <a:lstStyle>
            <a:lvl1pPr algn="l">
              <a:defRPr/>
            </a:lvl1pPr>
          </a:lstStyle>
          <a:p>
            <a:pPr algn="l"/>
            <a:r>
              <a:rPr lang="en-GB"/>
              <a:t>Energy Catalyst Round 8 Competition Brief</a:t>
            </a:r>
          </a:p>
        </p:txBody>
      </p:sp>
      <p:sp>
        <p:nvSpPr>
          <p:cNvPr id="9" name="Slide Number Placeholder 8">
            <a:extLst>
              <a:ext uri="{FF2B5EF4-FFF2-40B4-BE49-F238E27FC236}">
                <a16:creationId xmlns:a16="http://schemas.microsoft.com/office/drawing/2014/main" id="{956EB0AD-CB76-F84F-BB41-6391ED3EEF75}"/>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10" name="Title 1">
            <a:extLst>
              <a:ext uri="{FF2B5EF4-FFF2-40B4-BE49-F238E27FC236}">
                <a16:creationId xmlns:a16="http://schemas.microsoft.com/office/drawing/2014/main" id="{051B26B9-AC31-B841-BFC3-6970856E043A}"/>
              </a:ext>
            </a:extLst>
          </p:cNvPr>
          <p:cNvSpPr>
            <a:spLocks noGrp="1"/>
          </p:cNvSpPr>
          <p:nvPr>
            <p:ph type="title" hasCustomPrompt="1"/>
          </p:nvPr>
        </p:nvSpPr>
        <p:spPr>
          <a:xfrm>
            <a:off x="685800" y="595294"/>
            <a:ext cx="10820400" cy="501984"/>
          </a:xfrm>
          <a:prstGeom prst="rect">
            <a:avLst/>
          </a:prstGeom>
        </p:spPr>
        <p:txBody>
          <a:bodyPr anchor="b">
            <a:noAutofit/>
          </a:bodyPr>
          <a:lstStyle>
            <a:lvl1pPr>
              <a:defRPr sz="2400" b="1" i="0">
                <a:latin typeface="Titillium Web" pitchFamily="2" charset="77"/>
              </a:defRPr>
            </a:lvl1pPr>
          </a:lstStyle>
          <a:p>
            <a:r>
              <a:rPr lang="en-US"/>
              <a:t>Slide Title</a:t>
            </a:r>
            <a:endParaRPr lang="en-GB"/>
          </a:p>
        </p:txBody>
      </p:sp>
      <p:sp>
        <p:nvSpPr>
          <p:cNvPr id="11" name="Text Placeholder 2">
            <a:extLst>
              <a:ext uri="{FF2B5EF4-FFF2-40B4-BE49-F238E27FC236}">
                <a16:creationId xmlns:a16="http://schemas.microsoft.com/office/drawing/2014/main" id="{66E0DEE8-A4E8-4B41-A19D-138098700FD2}"/>
              </a:ext>
            </a:extLst>
          </p:cNvPr>
          <p:cNvSpPr>
            <a:spLocks noGrp="1"/>
          </p:cNvSpPr>
          <p:nvPr>
            <p:ph type="body" idx="13" hasCustomPrompt="1"/>
          </p:nvPr>
        </p:nvSpPr>
        <p:spPr>
          <a:xfrm>
            <a:off x="6266691" y="1536192"/>
            <a:ext cx="5239512" cy="502920"/>
          </a:xfrm>
          <a:prstGeom prst="rect">
            <a:avLst/>
          </a:prstGeom>
        </p:spPr>
        <p:txBody>
          <a:bodyPr anchor="t"/>
          <a:lstStyle>
            <a:lvl1pPr marL="0" indent="0">
              <a:lnSpc>
                <a:spcPts val="2400"/>
              </a:lnSpc>
              <a:buNone/>
              <a:defRPr sz="1800" b="1" i="0">
                <a:latin typeface="Zilla Slab" pitchFamily="2" charset="77"/>
                <a:ea typeface="Zilla Slab"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2 Title</a:t>
            </a:r>
          </a:p>
        </p:txBody>
      </p:sp>
      <p:sp>
        <p:nvSpPr>
          <p:cNvPr id="12" name="Content Placeholder 2">
            <a:extLst>
              <a:ext uri="{FF2B5EF4-FFF2-40B4-BE49-F238E27FC236}">
                <a16:creationId xmlns:a16="http://schemas.microsoft.com/office/drawing/2014/main" id="{1AA44051-078F-2740-8859-8EFCA0A44EF9}"/>
              </a:ext>
            </a:extLst>
          </p:cNvPr>
          <p:cNvSpPr>
            <a:spLocks noGrp="1"/>
          </p:cNvSpPr>
          <p:nvPr>
            <p:ph sz="half" idx="14"/>
          </p:nvPr>
        </p:nvSpPr>
        <p:spPr>
          <a:xfrm>
            <a:off x="685799" y="2039113"/>
            <a:ext cx="5237483" cy="3611879"/>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1406ECA1-D597-5348-A594-B2C91C2AFDC7}"/>
              </a:ext>
            </a:extLst>
          </p:cNvPr>
          <p:cNvSpPr>
            <a:spLocks noGrp="1"/>
          </p:cNvSpPr>
          <p:nvPr>
            <p:ph sz="half" idx="15"/>
          </p:nvPr>
        </p:nvSpPr>
        <p:spPr>
          <a:xfrm>
            <a:off x="6264662" y="2039875"/>
            <a:ext cx="5237483" cy="3611879"/>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2341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BFD5E33-9D90-4D48-846F-6CCC17D9445D}"/>
              </a:ext>
            </a:extLst>
          </p:cNvPr>
          <p:cNvSpPr>
            <a:spLocks noGrp="1"/>
          </p:cNvSpPr>
          <p:nvPr>
            <p:ph type="ftr" sz="quarter" idx="11"/>
          </p:nvPr>
        </p:nvSpPr>
        <p:spPr/>
        <p:txBody>
          <a:bodyPr/>
          <a:lstStyle>
            <a:lvl1pPr algn="l">
              <a:defRPr/>
            </a:lvl1pPr>
          </a:lstStyle>
          <a:p>
            <a:pPr algn="l"/>
            <a:r>
              <a:rPr lang="en-GB"/>
              <a:t>Energy Catalyst Round 8 Competition Brief</a:t>
            </a:r>
          </a:p>
        </p:txBody>
      </p:sp>
      <p:sp>
        <p:nvSpPr>
          <p:cNvPr id="7" name="Slide Number Placeholder 6">
            <a:extLst>
              <a:ext uri="{FF2B5EF4-FFF2-40B4-BE49-F238E27FC236}">
                <a16:creationId xmlns:a16="http://schemas.microsoft.com/office/drawing/2014/main" id="{3DDE45FD-37C5-3147-AD04-4735D7B6BAE6}"/>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8" name="Title 1">
            <a:extLst>
              <a:ext uri="{FF2B5EF4-FFF2-40B4-BE49-F238E27FC236}">
                <a16:creationId xmlns:a16="http://schemas.microsoft.com/office/drawing/2014/main" id="{B5E07BFE-B5FC-8C44-8438-75D2DBB8BAC4}"/>
              </a:ext>
            </a:extLst>
          </p:cNvPr>
          <p:cNvSpPr>
            <a:spLocks noGrp="1"/>
          </p:cNvSpPr>
          <p:nvPr>
            <p:ph type="title" hasCustomPrompt="1"/>
          </p:nvPr>
        </p:nvSpPr>
        <p:spPr>
          <a:xfrm>
            <a:off x="685800" y="595294"/>
            <a:ext cx="4820478" cy="501984"/>
          </a:xfrm>
          <a:prstGeom prst="rect">
            <a:avLst/>
          </a:prstGeom>
        </p:spPr>
        <p:txBody>
          <a:bodyPr anchor="b">
            <a:noAutofit/>
          </a:bodyPr>
          <a:lstStyle>
            <a:lvl1pPr>
              <a:defRPr sz="2400" b="1" i="0">
                <a:latin typeface="Titillium Web" pitchFamily="2" charset="77"/>
              </a:defRPr>
            </a:lvl1pPr>
          </a:lstStyle>
          <a:p>
            <a:r>
              <a:rPr lang="en-US"/>
              <a:t>Slide Title</a:t>
            </a:r>
            <a:endParaRPr lang="en-GB"/>
          </a:p>
        </p:txBody>
      </p:sp>
      <p:sp>
        <p:nvSpPr>
          <p:cNvPr id="9" name="Content Placeholder 2">
            <a:extLst>
              <a:ext uri="{FF2B5EF4-FFF2-40B4-BE49-F238E27FC236}">
                <a16:creationId xmlns:a16="http://schemas.microsoft.com/office/drawing/2014/main" id="{73B6B016-7E3C-5440-9CC7-A439AB631EA3}"/>
              </a:ext>
            </a:extLst>
          </p:cNvPr>
          <p:cNvSpPr>
            <a:spLocks noGrp="1"/>
          </p:cNvSpPr>
          <p:nvPr>
            <p:ph sz="half" idx="14"/>
          </p:nvPr>
        </p:nvSpPr>
        <p:spPr>
          <a:xfrm>
            <a:off x="6096001" y="595294"/>
            <a:ext cx="5506328" cy="5055698"/>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a:extLst>
              <a:ext uri="{FF2B5EF4-FFF2-40B4-BE49-F238E27FC236}">
                <a16:creationId xmlns:a16="http://schemas.microsoft.com/office/drawing/2014/main" id="{ADD1A384-CE91-A040-8829-615038ABB72A}"/>
              </a:ext>
            </a:extLst>
          </p:cNvPr>
          <p:cNvSpPr>
            <a:spLocks noGrp="1"/>
          </p:cNvSpPr>
          <p:nvPr>
            <p:ph sz="half" idx="13"/>
          </p:nvPr>
        </p:nvSpPr>
        <p:spPr>
          <a:xfrm>
            <a:off x="685801" y="1536192"/>
            <a:ext cx="4820478" cy="4114800"/>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4270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07AE06-32BF-684E-8FDD-6812787F49D8}"/>
              </a:ext>
            </a:extLst>
          </p:cNvPr>
          <p:cNvSpPr>
            <a:spLocks noGrp="1" noChangeAspect="1"/>
          </p:cNvSpPr>
          <p:nvPr>
            <p:ph type="pic" idx="1"/>
          </p:nvPr>
        </p:nvSpPr>
        <p:spPr>
          <a:xfrm>
            <a:off x="6096000" y="0"/>
            <a:ext cx="6096000" cy="6281928"/>
          </a:xfrm>
          <a:prstGeom prst="rect">
            <a:avLst/>
          </a:prstGeom>
        </p:spPr>
        <p:txBody>
          <a:bodyPr anchor="ctr"/>
          <a:lstStyle>
            <a:lvl1pPr marL="0" indent="0" algn="ctr">
              <a:buNone/>
              <a:defRPr sz="24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6" name="Footer Placeholder 5">
            <a:extLst>
              <a:ext uri="{FF2B5EF4-FFF2-40B4-BE49-F238E27FC236}">
                <a16:creationId xmlns:a16="http://schemas.microsoft.com/office/drawing/2014/main" id="{F1EC2ABB-0915-404F-9D25-F155F82BC572}"/>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7" name="Slide Number Placeholder 6">
            <a:extLst>
              <a:ext uri="{FF2B5EF4-FFF2-40B4-BE49-F238E27FC236}">
                <a16:creationId xmlns:a16="http://schemas.microsoft.com/office/drawing/2014/main" id="{CDBAA800-2E4F-6444-882E-BFC9F5FD4F5E}"/>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9" name="Title 1">
            <a:extLst>
              <a:ext uri="{FF2B5EF4-FFF2-40B4-BE49-F238E27FC236}">
                <a16:creationId xmlns:a16="http://schemas.microsoft.com/office/drawing/2014/main" id="{75D2076D-3D0C-714D-94D9-592612B3A67E}"/>
              </a:ext>
            </a:extLst>
          </p:cNvPr>
          <p:cNvSpPr>
            <a:spLocks noGrp="1"/>
          </p:cNvSpPr>
          <p:nvPr>
            <p:ph type="title" hasCustomPrompt="1"/>
          </p:nvPr>
        </p:nvSpPr>
        <p:spPr>
          <a:xfrm>
            <a:off x="685800" y="595294"/>
            <a:ext cx="4820478" cy="501984"/>
          </a:xfrm>
          <a:prstGeom prst="rect">
            <a:avLst/>
          </a:prstGeom>
        </p:spPr>
        <p:txBody>
          <a:bodyPr anchor="b">
            <a:noAutofit/>
          </a:bodyPr>
          <a:lstStyle>
            <a:lvl1pPr>
              <a:defRPr sz="2400" b="1" i="0">
                <a:latin typeface="Titillium Web" pitchFamily="2" charset="77"/>
              </a:defRPr>
            </a:lvl1pPr>
          </a:lstStyle>
          <a:p>
            <a:r>
              <a:rPr lang="en-US"/>
              <a:t>Slide Title</a:t>
            </a:r>
            <a:endParaRPr lang="en-GB"/>
          </a:p>
        </p:txBody>
      </p:sp>
      <p:sp>
        <p:nvSpPr>
          <p:cNvPr id="10" name="Content Placeholder 2">
            <a:extLst>
              <a:ext uri="{FF2B5EF4-FFF2-40B4-BE49-F238E27FC236}">
                <a16:creationId xmlns:a16="http://schemas.microsoft.com/office/drawing/2014/main" id="{F86F6B9E-74E3-3B4B-9D38-0517AC969690}"/>
              </a:ext>
            </a:extLst>
          </p:cNvPr>
          <p:cNvSpPr>
            <a:spLocks noGrp="1"/>
          </p:cNvSpPr>
          <p:nvPr>
            <p:ph sz="half" idx="13"/>
          </p:nvPr>
        </p:nvSpPr>
        <p:spPr>
          <a:xfrm>
            <a:off x="685801" y="1536192"/>
            <a:ext cx="4820478" cy="4114800"/>
          </a:xfrm>
          <a:prstGeom prst="rect">
            <a:avLst/>
          </a:prstGeom>
        </p:spPr>
        <p:txBody>
          <a:bodyPr>
            <a:noAutofit/>
          </a:bodyPr>
          <a:lstStyle>
            <a:lvl1pPr marL="228600" indent="-228600">
              <a:lnSpc>
                <a:spcPts val="2400"/>
              </a:lnSpc>
              <a:buFont typeface="Zilla Slab" pitchFamily="2" charset="77"/>
              <a:buChar char="&gt;"/>
              <a:defRPr sz="1800"/>
            </a:lvl1pPr>
            <a:lvl2pPr marL="685800" indent="-228600">
              <a:lnSpc>
                <a:spcPts val="2400"/>
              </a:lnSpc>
              <a:buFont typeface="Zilla Slab" pitchFamily="2" charset="77"/>
              <a:buChar char="&gt;"/>
              <a:defRPr sz="1800"/>
            </a:lvl2pPr>
            <a:lvl3pPr marL="1143000" indent="-228600">
              <a:lnSpc>
                <a:spcPts val="2400"/>
              </a:lnSpc>
              <a:buFont typeface="Zilla Slab" pitchFamily="2" charset="77"/>
              <a:buChar char="&gt;"/>
              <a:defRPr sz="1800"/>
            </a:lvl3pPr>
            <a:lvl4pPr marL="1600200" indent="-228600">
              <a:lnSpc>
                <a:spcPts val="2400"/>
              </a:lnSpc>
              <a:buFont typeface="Zilla Slab" pitchFamily="2" charset="77"/>
              <a:buChar char="&gt;"/>
              <a:defRPr sz="1800"/>
            </a:lvl4pPr>
            <a:lvl5pPr marL="2057400" indent="-228600">
              <a:lnSpc>
                <a:spcPts val="2400"/>
              </a:lnSpc>
              <a:buFont typeface="Zilla Slab" pitchFamily="2" charset="77"/>
              <a:buChar char="&g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787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E2AF-BBAF-1D42-8E45-F2280AED4A43}"/>
              </a:ext>
            </a:extLst>
          </p:cNvPr>
          <p:cNvSpPr>
            <a:spLocks noGrp="1"/>
          </p:cNvSpPr>
          <p:nvPr>
            <p:ph type="title" hasCustomPrompt="1"/>
          </p:nvPr>
        </p:nvSpPr>
        <p:spPr/>
        <p:txBody>
          <a:bodyPr>
            <a:noAutofit/>
          </a:bodyPr>
          <a:lstStyle/>
          <a:p>
            <a:r>
              <a:rPr lang="en-US"/>
              <a:t>Slide Title</a:t>
            </a:r>
            <a:endParaRPr lang="en-GB"/>
          </a:p>
        </p:txBody>
      </p:sp>
      <p:sp>
        <p:nvSpPr>
          <p:cNvPr id="3" name="Footer Placeholder 2">
            <a:extLst>
              <a:ext uri="{FF2B5EF4-FFF2-40B4-BE49-F238E27FC236}">
                <a16:creationId xmlns:a16="http://schemas.microsoft.com/office/drawing/2014/main" id="{F5F7ACD9-7DE0-1142-9E2F-4AFC7FB571D4}"/>
              </a:ext>
            </a:extLst>
          </p:cNvPr>
          <p:cNvSpPr>
            <a:spLocks noGrp="1"/>
          </p:cNvSpPr>
          <p:nvPr>
            <p:ph type="ftr" sz="quarter" idx="10"/>
          </p:nvPr>
        </p:nvSpPr>
        <p:spPr/>
        <p:txBody>
          <a:bodyPr/>
          <a:lstStyle/>
          <a:p>
            <a:pPr algn="l"/>
            <a:r>
              <a:rPr lang="en-GB"/>
              <a:t>Energy Catalyst Round 8 Competition Brief</a:t>
            </a:r>
          </a:p>
        </p:txBody>
      </p:sp>
      <p:sp>
        <p:nvSpPr>
          <p:cNvPr id="4" name="Slide Number Placeholder 3">
            <a:extLst>
              <a:ext uri="{FF2B5EF4-FFF2-40B4-BE49-F238E27FC236}">
                <a16:creationId xmlns:a16="http://schemas.microsoft.com/office/drawing/2014/main" id="{9EC4C445-3D09-BF48-822C-373F37FFC855}"/>
              </a:ext>
            </a:extLst>
          </p:cNvPr>
          <p:cNvSpPr>
            <a:spLocks noGrp="1"/>
          </p:cNvSpPr>
          <p:nvPr>
            <p:ph type="sldNum" sz="quarter" idx="11"/>
          </p:nvPr>
        </p:nvSpPr>
        <p:spPr/>
        <p:txBody>
          <a:bodyPr/>
          <a:lstStyle/>
          <a:p>
            <a:fld id="{BC0080D5-644E-4546-BBFB-DC51FAC80AEC}" type="slidenum">
              <a:rPr lang="en-GB" smtClean="0"/>
              <a:t>‹#›</a:t>
            </a:fld>
            <a:endParaRPr lang="en-GB"/>
          </a:p>
        </p:txBody>
      </p:sp>
      <p:sp>
        <p:nvSpPr>
          <p:cNvPr id="8" name="Picture Placeholder 7">
            <a:extLst>
              <a:ext uri="{FF2B5EF4-FFF2-40B4-BE49-F238E27FC236}">
                <a16:creationId xmlns:a16="http://schemas.microsoft.com/office/drawing/2014/main" id="{042BADAC-6363-0F42-A4C5-3B532F6BD97C}"/>
              </a:ext>
            </a:extLst>
          </p:cNvPr>
          <p:cNvSpPr>
            <a:spLocks noGrp="1" noChangeAspect="1"/>
          </p:cNvSpPr>
          <p:nvPr>
            <p:ph type="pic" sz="quarter" idx="12" hasCustomPrompt="1"/>
          </p:nvPr>
        </p:nvSpPr>
        <p:spPr>
          <a:xfrm>
            <a:off x="1143000" y="2070100"/>
            <a:ext cx="2971800" cy="2971800"/>
          </a:xfrm>
          <a:prstGeom prst="rect">
            <a:avLst/>
          </a:prstGeom>
        </p:spPr>
        <p:txBody>
          <a:bodyPr anchor="ctr"/>
          <a:lstStyle>
            <a:lvl1pPr marL="0" indent="0" algn="ctr">
              <a:buNone/>
              <a:defRPr sz="2400">
                <a:solidFill>
                  <a:schemeClr val="tx1">
                    <a:lumMod val="50000"/>
                    <a:lumOff val="50000"/>
                  </a:schemeClr>
                </a:solidFill>
              </a:defRPr>
            </a:lvl1pPr>
          </a:lstStyle>
          <a:p>
            <a:r>
              <a:rPr lang="en-GB"/>
              <a:t>Click icon to add picture </a:t>
            </a:r>
          </a:p>
        </p:txBody>
      </p:sp>
      <p:sp>
        <p:nvSpPr>
          <p:cNvPr id="11" name="Picture Placeholder 7">
            <a:extLst>
              <a:ext uri="{FF2B5EF4-FFF2-40B4-BE49-F238E27FC236}">
                <a16:creationId xmlns:a16="http://schemas.microsoft.com/office/drawing/2014/main" id="{58A7C1C6-C20F-874D-973D-87E592D8258B}"/>
              </a:ext>
            </a:extLst>
          </p:cNvPr>
          <p:cNvSpPr>
            <a:spLocks noGrp="1" noChangeAspect="1"/>
          </p:cNvSpPr>
          <p:nvPr>
            <p:ph type="pic" sz="quarter" idx="13" hasCustomPrompt="1"/>
          </p:nvPr>
        </p:nvSpPr>
        <p:spPr>
          <a:xfrm>
            <a:off x="8074152" y="2070100"/>
            <a:ext cx="2971800" cy="2971800"/>
          </a:xfrm>
          <a:prstGeom prst="rect">
            <a:avLst/>
          </a:prstGeom>
        </p:spPr>
        <p:txBody>
          <a:bodyPr anchor="ctr"/>
          <a:lstStyle>
            <a:lvl1pPr marL="0" indent="0" algn="ctr">
              <a:buNone/>
              <a:defRPr sz="2400">
                <a:solidFill>
                  <a:schemeClr val="tx1">
                    <a:lumMod val="50000"/>
                    <a:lumOff val="50000"/>
                  </a:schemeClr>
                </a:solidFill>
              </a:defRPr>
            </a:lvl1pPr>
          </a:lstStyle>
          <a:p>
            <a:r>
              <a:rPr lang="en-GB"/>
              <a:t>Click icon to add picture </a:t>
            </a:r>
          </a:p>
        </p:txBody>
      </p:sp>
      <p:sp>
        <p:nvSpPr>
          <p:cNvPr id="12" name="Picture Placeholder 7">
            <a:extLst>
              <a:ext uri="{FF2B5EF4-FFF2-40B4-BE49-F238E27FC236}">
                <a16:creationId xmlns:a16="http://schemas.microsoft.com/office/drawing/2014/main" id="{3DE95A75-A6BF-4943-BB57-0C687909CFD4}"/>
              </a:ext>
            </a:extLst>
          </p:cNvPr>
          <p:cNvSpPr>
            <a:spLocks noGrp="1" noChangeAspect="1"/>
          </p:cNvSpPr>
          <p:nvPr>
            <p:ph type="pic" sz="quarter" idx="14" hasCustomPrompt="1"/>
          </p:nvPr>
        </p:nvSpPr>
        <p:spPr>
          <a:xfrm>
            <a:off x="4608576" y="2070100"/>
            <a:ext cx="2971800" cy="2971800"/>
          </a:xfrm>
          <a:prstGeom prst="rect">
            <a:avLst/>
          </a:prstGeom>
        </p:spPr>
        <p:txBody>
          <a:bodyPr anchor="ctr"/>
          <a:lstStyle>
            <a:lvl1pPr marL="0" indent="0" algn="ctr">
              <a:buNone/>
              <a:defRPr sz="2400">
                <a:solidFill>
                  <a:schemeClr val="tx1">
                    <a:lumMod val="50000"/>
                    <a:lumOff val="50000"/>
                  </a:schemeClr>
                </a:solidFill>
              </a:defRPr>
            </a:lvl1pPr>
          </a:lstStyle>
          <a:p>
            <a:r>
              <a:rPr lang="en-GB"/>
              <a:t>Click icon to add picture </a:t>
            </a:r>
          </a:p>
        </p:txBody>
      </p:sp>
    </p:spTree>
    <p:extLst>
      <p:ext uri="{BB962C8B-B14F-4D97-AF65-F5344CB8AC3E}">
        <p14:creationId xmlns:p14="http://schemas.microsoft.com/office/powerpoint/2010/main" val="69891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B9BB5C-B464-B643-A604-FC806A7162F2}"/>
              </a:ext>
            </a:extLst>
          </p:cNvPr>
          <p:cNvSpPr>
            <a:spLocks noGrp="1"/>
          </p:cNvSpPr>
          <p:nvPr>
            <p:ph type="ftr" sz="quarter" idx="11"/>
          </p:nvPr>
        </p:nvSpPr>
        <p:spPr/>
        <p:txBody>
          <a:bodyPr/>
          <a:lstStyle>
            <a:lvl1pPr algn="l">
              <a:defRPr/>
            </a:lvl1pPr>
          </a:lstStyle>
          <a:p>
            <a:r>
              <a:rPr lang="en-GB"/>
              <a:t>Energy Catalyst Round 8 Competition Brief</a:t>
            </a:r>
          </a:p>
        </p:txBody>
      </p:sp>
      <p:sp>
        <p:nvSpPr>
          <p:cNvPr id="5" name="Slide Number Placeholder 4">
            <a:extLst>
              <a:ext uri="{FF2B5EF4-FFF2-40B4-BE49-F238E27FC236}">
                <a16:creationId xmlns:a16="http://schemas.microsoft.com/office/drawing/2014/main" id="{745577F0-5051-EB41-AB88-B6249E7E7263}"/>
              </a:ext>
            </a:extLst>
          </p:cNvPr>
          <p:cNvSpPr>
            <a:spLocks noGrp="1"/>
          </p:cNvSpPr>
          <p:nvPr>
            <p:ph type="sldNum" sz="quarter" idx="12"/>
          </p:nvPr>
        </p:nvSpPr>
        <p:spPr/>
        <p:txBody>
          <a:bodyPr/>
          <a:lstStyle/>
          <a:p>
            <a:fld id="{BC0080D5-644E-4546-BBFB-DC51FAC80AEC}" type="slidenum">
              <a:rPr lang="en-GB" smtClean="0"/>
              <a:t>‹#›</a:t>
            </a:fld>
            <a:endParaRPr lang="en-GB"/>
          </a:p>
        </p:txBody>
      </p:sp>
      <p:sp>
        <p:nvSpPr>
          <p:cNvPr id="6" name="Title 1">
            <a:extLst>
              <a:ext uri="{FF2B5EF4-FFF2-40B4-BE49-F238E27FC236}">
                <a16:creationId xmlns:a16="http://schemas.microsoft.com/office/drawing/2014/main" id="{FC6E4EC3-EB8E-F643-90A4-FD252CCD0CAE}"/>
              </a:ext>
            </a:extLst>
          </p:cNvPr>
          <p:cNvSpPr>
            <a:spLocks noGrp="1"/>
          </p:cNvSpPr>
          <p:nvPr>
            <p:ph type="title" hasCustomPrompt="1"/>
          </p:nvPr>
        </p:nvSpPr>
        <p:spPr>
          <a:xfrm>
            <a:off x="685800" y="595294"/>
            <a:ext cx="10820400" cy="501984"/>
          </a:xfrm>
          <a:prstGeom prst="rect">
            <a:avLst/>
          </a:prstGeom>
        </p:spPr>
        <p:txBody>
          <a:bodyPr anchor="b">
            <a:noAutofit/>
          </a:bodyPr>
          <a:lstStyle>
            <a:lvl1pPr>
              <a:defRPr sz="2400" b="1" i="0">
                <a:latin typeface="Titillium Web" pitchFamily="2" charset="77"/>
              </a:defRPr>
            </a:lvl1pPr>
          </a:lstStyle>
          <a:p>
            <a:r>
              <a:rPr lang="en-US"/>
              <a:t>Slide Title</a:t>
            </a:r>
            <a:endParaRPr lang="en-GB"/>
          </a:p>
        </p:txBody>
      </p:sp>
    </p:spTree>
    <p:extLst>
      <p:ext uri="{BB962C8B-B14F-4D97-AF65-F5344CB8AC3E}">
        <p14:creationId xmlns:p14="http://schemas.microsoft.com/office/powerpoint/2010/main" val="180615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07E2C3-DCD4-F143-A700-F47C30522815}"/>
              </a:ext>
            </a:extLst>
          </p:cNvPr>
          <p:cNvSpPr/>
          <p:nvPr/>
        </p:nvSpPr>
        <p:spPr>
          <a:xfrm>
            <a:off x="0" y="6281928"/>
            <a:ext cx="304495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C7370DB-DF16-F94E-BC2A-770E85D9429B}"/>
              </a:ext>
            </a:extLst>
          </p:cNvPr>
          <p:cNvSpPr/>
          <p:nvPr/>
        </p:nvSpPr>
        <p:spPr>
          <a:xfrm>
            <a:off x="3040910" y="6281928"/>
            <a:ext cx="9151090"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E108A00F-A2A3-6446-80FB-AF604DF589ED}"/>
              </a:ext>
            </a:extLst>
          </p:cNvPr>
          <p:cNvSpPr>
            <a:spLocks noGrp="1"/>
          </p:cNvSpPr>
          <p:nvPr>
            <p:ph type="ftr" sz="quarter" idx="3"/>
          </p:nvPr>
        </p:nvSpPr>
        <p:spPr>
          <a:xfrm>
            <a:off x="3168501" y="6476052"/>
            <a:ext cx="7843863" cy="234061"/>
          </a:xfrm>
          <a:prstGeom prst="rect">
            <a:avLst/>
          </a:prstGeom>
        </p:spPr>
        <p:txBody>
          <a:bodyPr vert="horz" lIns="91440" tIns="45720" rIns="91440" bIns="45720" rtlCol="0" anchor="ctr"/>
          <a:lstStyle>
            <a:lvl1pPr algn="ctr">
              <a:defRPr sz="1200">
                <a:solidFill>
                  <a:schemeClr val="bg1"/>
                </a:solidFill>
              </a:defRPr>
            </a:lvl1pPr>
          </a:lstStyle>
          <a:p>
            <a:pPr algn="l"/>
            <a:r>
              <a:rPr lang="en-GB"/>
              <a:t>Energy Catalyst Round 8 Competition Brief</a:t>
            </a:r>
          </a:p>
        </p:txBody>
      </p:sp>
      <p:sp>
        <p:nvSpPr>
          <p:cNvPr id="6" name="Slide Number Placeholder 5">
            <a:extLst>
              <a:ext uri="{FF2B5EF4-FFF2-40B4-BE49-F238E27FC236}">
                <a16:creationId xmlns:a16="http://schemas.microsoft.com/office/drawing/2014/main" id="{14BC412C-27F6-5748-A2E7-F9A154162DDF}"/>
              </a:ext>
            </a:extLst>
          </p:cNvPr>
          <p:cNvSpPr>
            <a:spLocks noGrp="1"/>
          </p:cNvSpPr>
          <p:nvPr>
            <p:ph type="sldNum" sz="quarter" idx="4"/>
          </p:nvPr>
        </p:nvSpPr>
        <p:spPr>
          <a:xfrm>
            <a:off x="11197004" y="6476067"/>
            <a:ext cx="810648" cy="234061"/>
          </a:xfrm>
          <a:prstGeom prst="rect">
            <a:avLst/>
          </a:prstGeom>
        </p:spPr>
        <p:txBody>
          <a:bodyPr vert="horz" lIns="91440" tIns="45720" rIns="91440" bIns="45720" rtlCol="0" anchor="ctr"/>
          <a:lstStyle>
            <a:lvl1pPr algn="r">
              <a:defRPr sz="1200">
                <a:solidFill>
                  <a:schemeClr val="bg1"/>
                </a:solidFill>
              </a:defRPr>
            </a:lvl1pPr>
          </a:lstStyle>
          <a:p>
            <a:fld id="{BC0080D5-644E-4546-BBFB-DC51FAC80AEC}" type="slidenum">
              <a:rPr lang="en-GB" smtClean="0"/>
              <a:t>‹#›</a:t>
            </a:fld>
            <a:endParaRPr lang="en-GB"/>
          </a:p>
        </p:txBody>
      </p:sp>
      <p:pic>
        <p:nvPicPr>
          <p:cNvPr id="11" name="Picture 10">
            <a:extLst>
              <a:ext uri="{FF2B5EF4-FFF2-40B4-BE49-F238E27FC236}">
                <a16:creationId xmlns:a16="http://schemas.microsoft.com/office/drawing/2014/main" id="{367D3E6E-3995-F846-9FF9-BC6FBD5E03F4}"/>
              </a:ext>
            </a:extLst>
          </p:cNvPr>
          <p:cNvPicPr>
            <a:picLocks noChangeAspect="1"/>
          </p:cNvPicPr>
          <p:nvPr/>
        </p:nvPicPr>
        <p:blipFill>
          <a:blip r:embed="rId18"/>
          <a:stretch>
            <a:fillRect/>
          </a:stretch>
        </p:blipFill>
        <p:spPr>
          <a:xfrm>
            <a:off x="442976" y="6487414"/>
            <a:ext cx="2159000" cy="165100"/>
          </a:xfrm>
          <a:prstGeom prst="rect">
            <a:avLst/>
          </a:prstGeom>
        </p:spPr>
      </p:pic>
      <p:sp>
        <p:nvSpPr>
          <p:cNvPr id="2" name="Title Placeholder 1">
            <a:extLst>
              <a:ext uri="{FF2B5EF4-FFF2-40B4-BE49-F238E27FC236}">
                <a16:creationId xmlns:a16="http://schemas.microsoft.com/office/drawing/2014/main" id="{6984B6E3-00A7-144D-8ACE-0D6E075CC62F}"/>
              </a:ext>
            </a:extLst>
          </p:cNvPr>
          <p:cNvSpPr>
            <a:spLocks noGrp="1"/>
          </p:cNvSpPr>
          <p:nvPr>
            <p:ph type="title"/>
          </p:nvPr>
        </p:nvSpPr>
        <p:spPr>
          <a:xfrm>
            <a:off x="685800" y="594360"/>
            <a:ext cx="10817352" cy="502920"/>
          </a:xfrm>
          <a:prstGeom prst="rect">
            <a:avLst/>
          </a:prstGeom>
        </p:spPr>
        <p:txBody>
          <a:bodyPr vert="horz" lIns="91440" tIns="45720" rIns="91440" bIns="45720" rtlCol="0" anchor="b">
            <a:normAutofit/>
          </a:bodyPr>
          <a:lstStyle/>
          <a:p>
            <a:r>
              <a:rPr lang="en-GB"/>
              <a:t>Click to edit Master title style</a:t>
            </a:r>
          </a:p>
        </p:txBody>
      </p:sp>
    </p:spTree>
    <p:extLst>
      <p:ext uri="{BB962C8B-B14F-4D97-AF65-F5344CB8AC3E}">
        <p14:creationId xmlns:p14="http://schemas.microsoft.com/office/powerpoint/2010/main" val="13828243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3" r:id="rId6"/>
    <p:sldLayoutId id="2147483694" r:id="rId7"/>
    <p:sldLayoutId id="2147483698" r:id="rId8"/>
    <p:sldLayoutId id="2147483691" r:id="rId9"/>
    <p:sldLayoutId id="2147483699" r:id="rId10"/>
    <p:sldLayoutId id="2147483692" r:id="rId11"/>
    <p:sldLayoutId id="2147483701" r:id="rId12"/>
    <p:sldLayoutId id="2147483700" r:id="rId13"/>
    <p:sldLayoutId id="2147483702" r:id="rId14"/>
    <p:sldLayoutId id="2147483703" r:id="rId15"/>
    <p:sldLayoutId id="2147483697" r:id="rId16"/>
  </p:sldLayoutIdLst>
  <p:hf hdr="0" dt="0"/>
  <p:txStyles>
    <p:titleStyle>
      <a:lvl1pPr algn="l" defTabSz="914400" rtl="0" eaLnBrk="1" latinLnBrk="0" hangingPunct="1">
        <a:lnSpc>
          <a:spcPct val="90000"/>
        </a:lnSpc>
        <a:spcBef>
          <a:spcPct val="0"/>
        </a:spcBef>
        <a:buNone/>
        <a:defRPr sz="2400" b="1" i="0" kern="1200">
          <a:solidFill>
            <a:schemeClr val="tx1"/>
          </a:solidFill>
          <a:latin typeface="Titillium Web"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9262A-7764-AF43-B50C-CCBF428C30D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15940" y="5802309"/>
            <a:ext cx="1682753" cy="539751"/>
          </a:xfrm>
          <a:prstGeom prst="rect">
            <a:avLst/>
          </a:prstGeom>
        </p:spPr>
      </p:pic>
    </p:spTree>
    <p:extLst>
      <p:ext uri="{BB962C8B-B14F-4D97-AF65-F5344CB8AC3E}">
        <p14:creationId xmlns:p14="http://schemas.microsoft.com/office/powerpoint/2010/main" val="13590648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30.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8D65-A8B1-4B44-AB3E-491836524A69}"/>
              </a:ext>
            </a:extLst>
          </p:cNvPr>
          <p:cNvSpPr>
            <a:spLocks noGrp="1"/>
          </p:cNvSpPr>
          <p:nvPr>
            <p:ph type="ctrTitle"/>
          </p:nvPr>
        </p:nvSpPr>
        <p:spPr/>
        <p:txBody>
          <a:bodyPr/>
          <a:lstStyle/>
          <a:p>
            <a:r>
              <a:rPr lang="en-GB" dirty="0"/>
              <a:t>Energy Catalyst Round 8 – Competition Briefing</a:t>
            </a:r>
          </a:p>
        </p:txBody>
      </p:sp>
      <p:sp>
        <p:nvSpPr>
          <p:cNvPr id="3" name="Subtitle 2">
            <a:extLst>
              <a:ext uri="{FF2B5EF4-FFF2-40B4-BE49-F238E27FC236}">
                <a16:creationId xmlns:a16="http://schemas.microsoft.com/office/drawing/2014/main" id="{3645980D-7F9D-7645-90AA-2842F4975818}"/>
              </a:ext>
            </a:extLst>
          </p:cNvPr>
          <p:cNvSpPr>
            <a:spLocks noGrp="1"/>
          </p:cNvSpPr>
          <p:nvPr>
            <p:ph type="subTitle" idx="1"/>
          </p:nvPr>
        </p:nvSpPr>
        <p:spPr/>
        <p:txBody>
          <a:bodyPr/>
          <a:lstStyle/>
          <a:p>
            <a:r>
              <a:rPr lang="en-GB" dirty="0"/>
              <a:t>Alice Goodbrook</a:t>
            </a:r>
          </a:p>
          <a:p>
            <a:r>
              <a:rPr lang="en-GB" dirty="0"/>
              <a:t>Innovation Lead – Energy Catalyst </a:t>
            </a:r>
          </a:p>
        </p:txBody>
      </p:sp>
    </p:spTree>
    <p:extLst>
      <p:ext uri="{BB962C8B-B14F-4D97-AF65-F5344CB8AC3E}">
        <p14:creationId xmlns:p14="http://schemas.microsoft.com/office/powerpoint/2010/main" val="374340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9D72-EB3D-0E42-A2B5-0473AB176A05}"/>
              </a:ext>
            </a:extLst>
          </p:cNvPr>
          <p:cNvSpPr>
            <a:spLocks noGrp="1"/>
          </p:cNvSpPr>
          <p:nvPr>
            <p:ph type="title"/>
          </p:nvPr>
        </p:nvSpPr>
        <p:spPr/>
        <p:txBody>
          <a:bodyPr/>
          <a:lstStyle/>
          <a:p>
            <a:r>
              <a:rPr lang="en-GB"/>
              <a:t>Eligible Focus Countries</a:t>
            </a:r>
          </a:p>
        </p:txBody>
      </p:sp>
      <p:sp>
        <p:nvSpPr>
          <p:cNvPr id="4" name="Footer Placeholder 3">
            <a:extLst>
              <a:ext uri="{FF2B5EF4-FFF2-40B4-BE49-F238E27FC236}">
                <a16:creationId xmlns:a16="http://schemas.microsoft.com/office/drawing/2014/main" id="{216AB229-7A45-9B4F-A2D1-DDBC99DEEAD9}"/>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93E3D968-D6C0-3C4B-A5B2-3CC934773EBE}"/>
              </a:ext>
            </a:extLst>
          </p:cNvPr>
          <p:cNvSpPr>
            <a:spLocks noGrp="1"/>
          </p:cNvSpPr>
          <p:nvPr>
            <p:ph type="sldNum" sz="quarter" idx="15"/>
          </p:nvPr>
        </p:nvSpPr>
        <p:spPr/>
        <p:txBody>
          <a:bodyPr/>
          <a:lstStyle/>
          <a:p>
            <a:fld id="{BC0080D5-644E-4546-BBFB-DC51FAC80AEC}" type="slidenum">
              <a:rPr lang="en-GB" smtClean="0"/>
              <a:t>10</a:t>
            </a:fld>
            <a:endParaRPr lang="en-GB"/>
          </a:p>
        </p:txBody>
      </p:sp>
      <p:pic>
        <p:nvPicPr>
          <p:cNvPr id="6" name="Picture 2" descr="Image result for world cartoon">
            <a:extLst>
              <a:ext uri="{FF2B5EF4-FFF2-40B4-BE49-F238E27FC236}">
                <a16:creationId xmlns:a16="http://schemas.microsoft.com/office/drawing/2014/main" id="{75495C2A-3BFD-5146-89F6-A95A4E3E4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41" y="1933247"/>
            <a:ext cx="3686009" cy="36860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888108-9468-9C42-A416-D4524B7A15AA}"/>
              </a:ext>
            </a:extLst>
          </p:cNvPr>
          <p:cNvSpPr txBox="1"/>
          <p:nvPr/>
        </p:nvSpPr>
        <p:spPr>
          <a:xfrm>
            <a:off x="4291351" y="1334532"/>
            <a:ext cx="7519650" cy="4524315"/>
          </a:xfrm>
          <a:prstGeom prst="rect">
            <a:avLst/>
          </a:prstGeom>
          <a:noFill/>
        </p:spPr>
        <p:txBody>
          <a:bodyPr wrap="square" rtlCol="0">
            <a:spAutoFit/>
          </a:bodyPr>
          <a:lstStyle/>
          <a:p>
            <a:r>
              <a:rPr lang="en-GB"/>
              <a:t>Your project must target one or more of the following countries.</a:t>
            </a:r>
          </a:p>
          <a:p>
            <a:endParaRPr lang="en-GB"/>
          </a:p>
          <a:p>
            <a:r>
              <a:rPr lang="en-GB" b="1"/>
              <a:t>Sub-Saharan Africa:</a:t>
            </a:r>
          </a:p>
          <a:p>
            <a:pPr lvl="0"/>
            <a:r>
              <a:rPr lang="en-GB"/>
              <a:t>Angola, Benin, Botswana, Burkina Faso, Burundi, Cabo Verde, Cameroon, Central African Republic, Chad, Comoros, Congo, Côte d'Ivoire, Democratic Republic of the Congo, Djibouti, Eritrea, Eswatini (Swaziland), Ethiopia, Equatorial Guinea, Gabon, Gambia, Ghana, Guinea, Guinea-Bissau, Kenya, Lesotho, Liberia, Madagascar, Malawi, Mali, Mauritania, Mozambique, Namibia, Niger, Nigeria, Rwanda, Sao Tome and Principe, Senegal, Sierra Leone, Somalia, South Africa, South Sudan, Sudan, Tanzania, Togo, Uganda, Zambia, Zimbabwe</a:t>
            </a:r>
          </a:p>
          <a:p>
            <a:endParaRPr lang="en-GB"/>
          </a:p>
          <a:p>
            <a:r>
              <a:rPr lang="en-GB" b="1"/>
              <a:t>South and South East Asia:</a:t>
            </a:r>
          </a:p>
          <a:p>
            <a:pPr lvl="0"/>
            <a:r>
              <a:rPr lang="en-GB"/>
              <a:t>Afghanistan, Bangladesh, Bhutan, Cambodia, India, Indonesia, Laos, Malaysia, Myanmar, Nepal, Pakistan, Philippines, Sri Lanka, Thailand, Vietnam </a:t>
            </a:r>
          </a:p>
          <a:p>
            <a:endParaRPr lang="en-US"/>
          </a:p>
        </p:txBody>
      </p:sp>
    </p:spTree>
    <p:extLst>
      <p:ext uri="{BB962C8B-B14F-4D97-AF65-F5344CB8AC3E}">
        <p14:creationId xmlns:p14="http://schemas.microsoft.com/office/powerpoint/2010/main" val="413720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C0BC-17C4-4E4A-A924-0E098D3C9B14}"/>
              </a:ext>
            </a:extLst>
          </p:cNvPr>
          <p:cNvSpPr>
            <a:spLocks noGrp="1"/>
          </p:cNvSpPr>
          <p:nvPr>
            <p:ph type="title"/>
          </p:nvPr>
        </p:nvSpPr>
        <p:spPr/>
        <p:txBody>
          <a:bodyPr/>
          <a:lstStyle/>
          <a:p>
            <a:r>
              <a:rPr lang="en-GB"/>
              <a:t>Funding Sources</a:t>
            </a:r>
          </a:p>
        </p:txBody>
      </p:sp>
      <p:sp>
        <p:nvSpPr>
          <p:cNvPr id="4" name="Footer Placeholder 3">
            <a:extLst>
              <a:ext uri="{FF2B5EF4-FFF2-40B4-BE49-F238E27FC236}">
                <a16:creationId xmlns:a16="http://schemas.microsoft.com/office/drawing/2014/main" id="{3035ED8D-651F-E445-AC43-6FD6A603FC54}"/>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BD0D4253-A87B-8D40-A8BE-A94ECB82B918}"/>
              </a:ext>
            </a:extLst>
          </p:cNvPr>
          <p:cNvSpPr>
            <a:spLocks noGrp="1"/>
          </p:cNvSpPr>
          <p:nvPr>
            <p:ph type="sldNum" sz="quarter" idx="15"/>
          </p:nvPr>
        </p:nvSpPr>
        <p:spPr/>
        <p:txBody>
          <a:bodyPr/>
          <a:lstStyle/>
          <a:p>
            <a:fld id="{BC0080D5-644E-4546-BBFB-DC51FAC80AEC}" type="slidenum">
              <a:rPr lang="en-GB" smtClean="0"/>
              <a:t>11</a:t>
            </a:fld>
            <a:endParaRPr lang="en-GB"/>
          </a:p>
        </p:txBody>
      </p:sp>
      <p:pic>
        <p:nvPicPr>
          <p:cNvPr id="8" name="Picture 7">
            <a:extLst>
              <a:ext uri="{FF2B5EF4-FFF2-40B4-BE49-F238E27FC236}">
                <a16:creationId xmlns:a16="http://schemas.microsoft.com/office/drawing/2014/main" id="{7B98B02F-CF08-E548-89CE-F842F02C22B6}"/>
              </a:ext>
            </a:extLst>
          </p:cNvPr>
          <p:cNvPicPr>
            <a:picLocks noChangeAspect="1"/>
          </p:cNvPicPr>
          <p:nvPr/>
        </p:nvPicPr>
        <p:blipFill>
          <a:blip r:embed="rId2"/>
          <a:stretch>
            <a:fillRect/>
          </a:stretch>
        </p:blipFill>
        <p:spPr>
          <a:xfrm>
            <a:off x="685800" y="1662891"/>
            <a:ext cx="1666240" cy="1178560"/>
          </a:xfrm>
          <a:prstGeom prst="rect">
            <a:avLst/>
          </a:prstGeom>
        </p:spPr>
      </p:pic>
      <p:pic>
        <p:nvPicPr>
          <p:cNvPr id="9" name="Picture 4" descr=" ">
            <a:extLst>
              <a:ext uri="{FF2B5EF4-FFF2-40B4-BE49-F238E27FC236}">
                <a16:creationId xmlns:a16="http://schemas.microsoft.com/office/drawing/2014/main" id="{63517DDC-465E-0D4A-8154-3134BA257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07064"/>
            <a:ext cx="15875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A29552-CB1B-D948-A681-FBD1A8D5D80C}"/>
              </a:ext>
            </a:extLst>
          </p:cNvPr>
          <p:cNvSpPr txBox="1"/>
          <p:nvPr/>
        </p:nvSpPr>
        <p:spPr>
          <a:xfrm>
            <a:off x="2838467" y="1536192"/>
            <a:ext cx="4051283" cy="3603615"/>
          </a:xfrm>
          <a:prstGeom prst="rect">
            <a:avLst/>
          </a:prstGeom>
          <a:noFill/>
        </p:spPr>
        <p:txBody>
          <a:bodyPr wrap="square" rtlCol="0">
            <a:spAutoFit/>
          </a:bodyPr>
          <a:lstStyle/>
          <a:p>
            <a:r>
              <a:rPr lang="en-GB" b="1"/>
              <a:t>Department for International Development (DFID</a:t>
            </a:r>
            <a:r>
              <a:rPr lang="en-GB"/>
              <a:t>)</a:t>
            </a:r>
          </a:p>
          <a:p>
            <a:pPr marL="228600" indent="-228600">
              <a:lnSpc>
                <a:spcPts val="2400"/>
              </a:lnSpc>
              <a:spcBef>
                <a:spcPts val="1000"/>
              </a:spcBef>
              <a:buFont typeface="Zilla Slab" pitchFamily="2" charset="77"/>
              <a:buChar char="&gt;"/>
            </a:pPr>
            <a:r>
              <a:rPr lang="en-GB">
                <a:solidFill>
                  <a:srgbClr val="000000"/>
                </a:solidFill>
              </a:rPr>
              <a:t>Started co-funding in Round 3 (2015)</a:t>
            </a:r>
          </a:p>
          <a:p>
            <a:pPr marL="228600" lvl="0" indent="-228600">
              <a:lnSpc>
                <a:spcPts val="2400"/>
              </a:lnSpc>
              <a:spcBef>
                <a:spcPts val="1000"/>
              </a:spcBef>
              <a:buFont typeface="Zilla Slab" pitchFamily="2" charset="77"/>
              <a:buChar char="&gt;"/>
            </a:pPr>
            <a:r>
              <a:rPr lang="en-GB">
                <a:solidFill>
                  <a:srgbClr val="000000"/>
                </a:solidFill>
              </a:rPr>
              <a:t>Co-funded a total of £34m to date, including </a:t>
            </a:r>
            <a:r>
              <a:rPr lang="en-GB" b="1">
                <a:solidFill>
                  <a:srgbClr val="000000"/>
                </a:solidFill>
              </a:rPr>
              <a:t>up to £5m available for Round 8</a:t>
            </a:r>
          </a:p>
          <a:p>
            <a:pPr marL="228600" lvl="0" indent="-228600">
              <a:lnSpc>
                <a:spcPts val="2400"/>
              </a:lnSpc>
              <a:spcBef>
                <a:spcPts val="1000"/>
              </a:spcBef>
              <a:buFont typeface="Zilla Slab" pitchFamily="2" charset="77"/>
              <a:buChar char="&gt;"/>
            </a:pPr>
            <a:r>
              <a:rPr lang="en-GB">
                <a:solidFill>
                  <a:srgbClr val="000000"/>
                </a:solidFill>
              </a:rPr>
              <a:t>Provided funds to primarily energy storage projects</a:t>
            </a:r>
          </a:p>
          <a:p>
            <a:pPr marL="228600" lvl="0" indent="-228600">
              <a:lnSpc>
                <a:spcPts val="2400"/>
              </a:lnSpc>
              <a:spcBef>
                <a:spcPts val="1000"/>
              </a:spcBef>
              <a:buFont typeface="Zilla Slab" pitchFamily="2" charset="77"/>
              <a:buChar char="&gt;"/>
            </a:pPr>
            <a:r>
              <a:rPr lang="en-GB">
                <a:solidFill>
                  <a:srgbClr val="000000"/>
                </a:solidFill>
              </a:rPr>
              <a:t>Provides funding towards Energy Catalyst Accelerator</a:t>
            </a:r>
          </a:p>
        </p:txBody>
      </p:sp>
      <p:sp>
        <p:nvSpPr>
          <p:cNvPr id="11" name="TextBox 10">
            <a:extLst>
              <a:ext uri="{FF2B5EF4-FFF2-40B4-BE49-F238E27FC236}">
                <a16:creationId xmlns:a16="http://schemas.microsoft.com/office/drawing/2014/main" id="{EE30B269-76DF-F04A-A47E-D70F778F10D8}"/>
              </a:ext>
            </a:extLst>
          </p:cNvPr>
          <p:cNvSpPr txBox="1"/>
          <p:nvPr/>
        </p:nvSpPr>
        <p:spPr>
          <a:xfrm>
            <a:off x="7454917" y="1537551"/>
            <a:ext cx="4051283" cy="3328475"/>
          </a:xfrm>
          <a:prstGeom prst="rect">
            <a:avLst/>
          </a:prstGeom>
          <a:noFill/>
        </p:spPr>
        <p:txBody>
          <a:bodyPr wrap="square" rtlCol="0">
            <a:spAutoFit/>
          </a:bodyPr>
          <a:lstStyle/>
          <a:p>
            <a:r>
              <a:rPr lang="en-GB" b="1"/>
              <a:t>Global Challenges Research Fund (GCRF)</a:t>
            </a:r>
          </a:p>
          <a:p>
            <a:pPr marL="228600" lvl="0" indent="-228600">
              <a:lnSpc>
                <a:spcPts val="2400"/>
              </a:lnSpc>
              <a:spcBef>
                <a:spcPts val="1000"/>
              </a:spcBef>
              <a:buFont typeface="Zilla Slab" pitchFamily="2" charset="77"/>
              <a:buChar char="&gt;"/>
            </a:pPr>
            <a:r>
              <a:rPr lang="en-GB">
                <a:solidFill>
                  <a:srgbClr val="000000"/>
                </a:solidFill>
              </a:rPr>
              <a:t>Started co-funding in Round 7 (2019)</a:t>
            </a:r>
          </a:p>
          <a:p>
            <a:pPr marL="228600" indent="-228600">
              <a:lnSpc>
                <a:spcPts val="2400"/>
              </a:lnSpc>
              <a:spcBef>
                <a:spcPts val="1000"/>
              </a:spcBef>
              <a:buFont typeface="Zilla Slab" pitchFamily="2" charset="77"/>
              <a:buChar char="&gt;"/>
            </a:pPr>
            <a:r>
              <a:rPr lang="en-GB">
                <a:solidFill>
                  <a:srgbClr val="000000"/>
                </a:solidFill>
              </a:rPr>
              <a:t>Invested £</a:t>
            </a:r>
            <a:r>
              <a:rPr lang="en-GB"/>
              <a:t>44.9m</a:t>
            </a:r>
            <a:r>
              <a:rPr lang="en-GB">
                <a:solidFill>
                  <a:srgbClr val="000000"/>
                </a:solidFill>
              </a:rPr>
              <a:t> of funding to date, including </a:t>
            </a:r>
            <a:r>
              <a:rPr lang="en-GB" b="1">
                <a:solidFill>
                  <a:srgbClr val="000000"/>
                </a:solidFill>
              </a:rPr>
              <a:t>up to £15m available for Round 8 </a:t>
            </a:r>
          </a:p>
          <a:p>
            <a:pPr marL="228600" indent="-228600">
              <a:lnSpc>
                <a:spcPts val="2400"/>
              </a:lnSpc>
              <a:spcBef>
                <a:spcPts val="1000"/>
              </a:spcBef>
              <a:buFont typeface="Zilla Slab" pitchFamily="2" charset="77"/>
              <a:buChar char="&gt;"/>
            </a:pPr>
            <a:r>
              <a:rPr lang="en-GB">
                <a:solidFill>
                  <a:srgbClr val="000000"/>
                </a:solidFill>
              </a:rPr>
              <a:t>No technology specific priorities</a:t>
            </a:r>
          </a:p>
          <a:p>
            <a:pPr marL="228600" indent="-228600">
              <a:lnSpc>
                <a:spcPts val="2400"/>
              </a:lnSpc>
              <a:spcBef>
                <a:spcPts val="1000"/>
              </a:spcBef>
              <a:buFont typeface="Zilla Slab" pitchFamily="2" charset="77"/>
              <a:buChar char="&gt;"/>
            </a:pPr>
            <a:r>
              <a:rPr lang="en-GB">
                <a:solidFill>
                  <a:srgbClr val="000000"/>
                </a:solidFill>
              </a:rPr>
              <a:t>Addition funding towards collaboration building, Energy Catalyst Accelerator, and post competition </a:t>
            </a:r>
          </a:p>
        </p:txBody>
      </p:sp>
    </p:spTree>
    <p:extLst>
      <p:ext uri="{BB962C8B-B14F-4D97-AF65-F5344CB8AC3E}">
        <p14:creationId xmlns:p14="http://schemas.microsoft.com/office/powerpoint/2010/main" val="128597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509C-95FE-C344-BE0D-632E4738E72A}"/>
              </a:ext>
            </a:extLst>
          </p:cNvPr>
          <p:cNvSpPr>
            <a:spLocks noGrp="1"/>
          </p:cNvSpPr>
          <p:nvPr>
            <p:ph type="title"/>
          </p:nvPr>
        </p:nvSpPr>
        <p:spPr/>
        <p:txBody>
          <a:bodyPr/>
          <a:lstStyle/>
          <a:p>
            <a:r>
              <a:rPr lang="en-GB"/>
              <a:t>DFID Round 8 Funding</a:t>
            </a:r>
          </a:p>
        </p:txBody>
      </p:sp>
      <p:sp>
        <p:nvSpPr>
          <p:cNvPr id="3" name="Content Placeholder 2">
            <a:extLst>
              <a:ext uri="{FF2B5EF4-FFF2-40B4-BE49-F238E27FC236}">
                <a16:creationId xmlns:a16="http://schemas.microsoft.com/office/drawing/2014/main" id="{8EECDFC8-3C54-7F4A-B9BB-D548371DA36C}"/>
              </a:ext>
            </a:extLst>
          </p:cNvPr>
          <p:cNvSpPr>
            <a:spLocks noGrp="1"/>
          </p:cNvSpPr>
          <p:nvPr>
            <p:ph sz="half" idx="13"/>
          </p:nvPr>
        </p:nvSpPr>
        <p:spPr/>
        <p:txBody>
          <a:bodyPr numCol="1"/>
          <a:lstStyle/>
          <a:p>
            <a:r>
              <a:rPr lang="en-GB"/>
              <a:t>£5 million of funding in this competition </a:t>
            </a:r>
          </a:p>
          <a:p>
            <a:r>
              <a:rPr lang="en-GB"/>
              <a:t>Up to £3 million will be prioritised for projects specifically for energy storage.</a:t>
            </a:r>
          </a:p>
          <a:p>
            <a:r>
              <a:rPr lang="en-GB"/>
              <a:t>DFID is also particularly interested in supporting projects in the areas of:</a:t>
            </a:r>
          </a:p>
          <a:p>
            <a:pPr lvl="1"/>
            <a:r>
              <a:rPr lang="en-GB"/>
              <a:t>Modern cooking</a:t>
            </a:r>
          </a:p>
          <a:p>
            <a:pPr lvl="1"/>
            <a:r>
              <a:rPr lang="en-GB"/>
              <a:t>Sustainable cooling</a:t>
            </a:r>
          </a:p>
          <a:p>
            <a:pPr lvl="1"/>
            <a:r>
              <a:rPr lang="en-GB"/>
              <a:t>Next generation solar</a:t>
            </a:r>
          </a:p>
          <a:p>
            <a:pPr lvl="1"/>
            <a:r>
              <a:rPr lang="en-GB"/>
              <a:t>Efficient and productive appliances</a:t>
            </a:r>
          </a:p>
          <a:p>
            <a:pPr lvl="1"/>
            <a:r>
              <a:rPr lang="en-GB"/>
              <a:t>Technologies and business models which help leave no-one behind</a:t>
            </a:r>
          </a:p>
          <a:p>
            <a:r>
              <a:rPr lang="en-GB"/>
              <a:t>A list of DFID priority countries is provided in the competition brief</a:t>
            </a:r>
          </a:p>
          <a:p>
            <a:r>
              <a:rPr lang="en-GB"/>
              <a:t>Note: DFID will also consider outstanding projects in other areas and geographies.</a:t>
            </a:r>
          </a:p>
        </p:txBody>
      </p:sp>
      <p:sp>
        <p:nvSpPr>
          <p:cNvPr id="4" name="Footer Placeholder 3">
            <a:extLst>
              <a:ext uri="{FF2B5EF4-FFF2-40B4-BE49-F238E27FC236}">
                <a16:creationId xmlns:a16="http://schemas.microsoft.com/office/drawing/2014/main" id="{0932E6B1-0028-0341-BBE1-7A411B4A8FB0}"/>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1F4FD152-9DBF-AA4D-9C46-340844E40EDE}"/>
              </a:ext>
            </a:extLst>
          </p:cNvPr>
          <p:cNvSpPr>
            <a:spLocks noGrp="1"/>
          </p:cNvSpPr>
          <p:nvPr>
            <p:ph type="sldNum" sz="quarter" idx="15"/>
          </p:nvPr>
        </p:nvSpPr>
        <p:spPr/>
        <p:txBody>
          <a:bodyPr/>
          <a:lstStyle/>
          <a:p>
            <a:fld id="{BC0080D5-644E-4546-BBFB-DC51FAC80AEC}" type="slidenum">
              <a:rPr lang="en-GB" smtClean="0"/>
              <a:t>12</a:t>
            </a:fld>
            <a:endParaRPr lang="en-GB"/>
          </a:p>
        </p:txBody>
      </p:sp>
      <p:pic>
        <p:nvPicPr>
          <p:cNvPr id="6" name="Picture 5">
            <a:extLst>
              <a:ext uri="{FF2B5EF4-FFF2-40B4-BE49-F238E27FC236}">
                <a16:creationId xmlns:a16="http://schemas.microsoft.com/office/drawing/2014/main" id="{E3130C05-C557-4640-9585-9AB783833430}"/>
              </a:ext>
            </a:extLst>
          </p:cNvPr>
          <p:cNvPicPr>
            <a:picLocks noChangeAspect="1"/>
          </p:cNvPicPr>
          <p:nvPr/>
        </p:nvPicPr>
        <p:blipFill>
          <a:blip r:embed="rId2"/>
          <a:stretch>
            <a:fillRect/>
          </a:stretch>
        </p:blipFill>
        <p:spPr>
          <a:xfrm>
            <a:off x="9040427" y="1536192"/>
            <a:ext cx="2156577" cy="1525384"/>
          </a:xfrm>
          <a:prstGeom prst="rect">
            <a:avLst/>
          </a:prstGeom>
        </p:spPr>
      </p:pic>
    </p:spTree>
    <p:extLst>
      <p:ext uri="{BB962C8B-B14F-4D97-AF65-F5344CB8AC3E}">
        <p14:creationId xmlns:p14="http://schemas.microsoft.com/office/powerpoint/2010/main" val="193351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ADFE-C807-B94F-AAFC-EB16331DBC33}"/>
              </a:ext>
            </a:extLst>
          </p:cNvPr>
          <p:cNvSpPr>
            <a:spLocks noGrp="1"/>
          </p:cNvSpPr>
          <p:nvPr>
            <p:ph type="title"/>
          </p:nvPr>
        </p:nvSpPr>
        <p:spPr/>
        <p:txBody>
          <a:bodyPr/>
          <a:lstStyle/>
          <a:p>
            <a:r>
              <a:rPr lang="en-GB"/>
              <a:t>Eligibility Overview</a:t>
            </a:r>
          </a:p>
        </p:txBody>
      </p:sp>
      <p:sp>
        <p:nvSpPr>
          <p:cNvPr id="4" name="Footer Placeholder 3">
            <a:extLst>
              <a:ext uri="{FF2B5EF4-FFF2-40B4-BE49-F238E27FC236}">
                <a16:creationId xmlns:a16="http://schemas.microsoft.com/office/drawing/2014/main" id="{4A5DEBE1-884E-DB45-93D4-02A7F9385D40}"/>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0E0D81FE-7318-4447-9E59-A7AB9472EF9C}"/>
              </a:ext>
            </a:extLst>
          </p:cNvPr>
          <p:cNvSpPr>
            <a:spLocks noGrp="1"/>
          </p:cNvSpPr>
          <p:nvPr>
            <p:ph type="sldNum" sz="quarter" idx="15"/>
          </p:nvPr>
        </p:nvSpPr>
        <p:spPr/>
        <p:txBody>
          <a:bodyPr/>
          <a:lstStyle/>
          <a:p>
            <a:fld id="{BC0080D5-644E-4546-BBFB-DC51FAC80AEC}" type="slidenum">
              <a:rPr lang="en-GB" smtClean="0"/>
              <a:t>13</a:t>
            </a:fld>
            <a:endParaRPr lang="en-GB"/>
          </a:p>
        </p:txBody>
      </p:sp>
      <p:graphicFrame>
        <p:nvGraphicFramePr>
          <p:cNvPr id="6" name="Table 5">
            <a:extLst>
              <a:ext uri="{FF2B5EF4-FFF2-40B4-BE49-F238E27FC236}">
                <a16:creationId xmlns:a16="http://schemas.microsoft.com/office/drawing/2014/main" id="{18283DDB-8FF8-1444-BE8E-9BC4D9D92004}"/>
              </a:ext>
            </a:extLst>
          </p:cNvPr>
          <p:cNvGraphicFramePr>
            <a:graphicFrameLocks noGrp="1"/>
          </p:cNvGraphicFramePr>
          <p:nvPr>
            <p:extLst>
              <p:ext uri="{D42A27DB-BD31-4B8C-83A1-F6EECF244321}">
                <p14:modId xmlns:p14="http://schemas.microsoft.com/office/powerpoint/2010/main" val="1068135234"/>
              </p:ext>
            </p:extLst>
          </p:nvPr>
        </p:nvGraphicFramePr>
        <p:xfrm>
          <a:off x="355982" y="1268760"/>
          <a:ext cx="11264558" cy="4800279"/>
        </p:xfrm>
        <a:graphic>
          <a:graphicData uri="http://schemas.openxmlformats.org/drawingml/2006/table">
            <a:tbl>
              <a:tblPr/>
              <a:tblGrid>
                <a:gridCol w="2032854">
                  <a:extLst>
                    <a:ext uri="{9D8B030D-6E8A-4147-A177-3AD203B41FA5}">
                      <a16:colId xmlns:a16="http://schemas.microsoft.com/office/drawing/2014/main" val="4204267309"/>
                    </a:ext>
                  </a:extLst>
                </a:gridCol>
                <a:gridCol w="2707599">
                  <a:extLst>
                    <a:ext uri="{9D8B030D-6E8A-4147-A177-3AD203B41FA5}">
                      <a16:colId xmlns:a16="http://schemas.microsoft.com/office/drawing/2014/main" val="3258762595"/>
                    </a:ext>
                  </a:extLst>
                </a:gridCol>
                <a:gridCol w="177800">
                  <a:extLst>
                    <a:ext uri="{9D8B030D-6E8A-4147-A177-3AD203B41FA5}">
                      <a16:colId xmlns:a16="http://schemas.microsoft.com/office/drawing/2014/main" val="142366341"/>
                    </a:ext>
                  </a:extLst>
                </a:gridCol>
                <a:gridCol w="3312368">
                  <a:extLst>
                    <a:ext uri="{9D8B030D-6E8A-4147-A177-3AD203B41FA5}">
                      <a16:colId xmlns:a16="http://schemas.microsoft.com/office/drawing/2014/main" val="3207564694"/>
                    </a:ext>
                  </a:extLst>
                </a:gridCol>
                <a:gridCol w="3033937">
                  <a:extLst>
                    <a:ext uri="{9D8B030D-6E8A-4147-A177-3AD203B41FA5}">
                      <a16:colId xmlns:a16="http://schemas.microsoft.com/office/drawing/2014/main" val="3044206574"/>
                    </a:ext>
                  </a:extLst>
                </a:gridCol>
              </a:tblGrid>
              <a:tr h="339194">
                <a:tc>
                  <a:txBody>
                    <a:bodyPr/>
                    <a:lstStyle/>
                    <a:p>
                      <a:pPr>
                        <a:spcAft>
                          <a:spcPts val="0"/>
                        </a:spcAft>
                      </a:pPr>
                      <a:r>
                        <a:rPr lang="en-GB" sz="1400" b="1">
                          <a:solidFill>
                            <a:schemeClr val="bg1"/>
                          </a:solidFill>
                          <a:effectLst/>
                          <a:latin typeface="+mn-lt"/>
                        </a:rPr>
                        <a:t>Stream of competition</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b="1">
                          <a:effectLst/>
                          <a:latin typeface="+mn-lt"/>
                        </a:rPr>
                        <a:t>Early Stage </a:t>
                      </a:r>
                      <a:r>
                        <a:rPr lang="en-GB" sz="1400" b="1">
                          <a:solidFill>
                            <a:srgbClr val="000000"/>
                          </a:solidFill>
                          <a:effectLst/>
                          <a:latin typeface="+mn-lt"/>
                        </a:rPr>
                        <a:t>Project</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b="1">
                          <a:solidFill>
                            <a:srgbClr val="000000"/>
                          </a:solidFill>
                          <a:effectLst/>
                          <a:latin typeface="+mn-lt"/>
                        </a:rPr>
                        <a:t>Mid Stage Project</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b="1">
                          <a:solidFill>
                            <a:srgbClr val="000000"/>
                          </a:solidFill>
                          <a:effectLst/>
                          <a:latin typeface="+mn-lt"/>
                        </a:rPr>
                        <a:t>Late Stage Project</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7137643"/>
                  </a:ext>
                </a:extLst>
              </a:tr>
              <a:tr h="506262">
                <a:tc>
                  <a:txBody>
                    <a:bodyPr/>
                    <a:lstStyle/>
                    <a:p>
                      <a:pPr>
                        <a:spcAft>
                          <a:spcPts val="0"/>
                        </a:spcAft>
                      </a:pPr>
                      <a:r>
                        <a:rPr lang="en-GB" sz="1400" b="1">
                          <a:solidFill>
                            <a:schemeClr val="bg1"/>
                          </a:solidFill>
                          <a:effectLst/>
                          <a:latin typeface="+mn-lt"/>
                        </a:rPr>
                        <a:t>Type of project</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Feasibility Studies</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Industrial Research</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Experimental Development</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59638471"/>
                  </a:ext>
                </a:extLst>
              </a:tr>
              <a:tr h="516866">
                <a:tc>
                  <a:txBody>
                    <a:bodyPr/>
                    <a:lstStyle/>
                    <a:p>
                      <a:pPr>
                        <a:spcAft>
                          <a:spcPts val="0"/>
                        </a:spcAft>
                      </a:pPr>
                      <a:r>
                        <a:rPr lang="en-GB" sz="1400" b="1">
                          <a:solidFill>
                            <a:schemeClr val="bg1"/>
                          </a:solidFill>
                          <a:effectLst/>
                          <a:latin typeface="+mn-lt"/>
                        </a:rPr>
                        <a:t>Total eligible project costs</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£50,000 - £300,000</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£50,000 - £1.5 million</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£50,000 - £5 million</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31389469"/>
                  </a:ext>
                </a:extLst>
              </a:tr>
              <a:tr h="339194">
                <a:tc>
                  <a:txBody>
                    <a:bodyPr/>
                    <a:lstStyle/>
                    <a:p>
                      <a:pPr>
                        <a:spcAft>
                          <a:spcPts val="0"/>
                        </a:spcAft>
                      </a:pPr>
                      <a:r>
                        <a:rPr lang="en-GB" sz="1400" b="1">
                          <a:solidFill>
                            <a:schemeClr val="bg1"/>
                          </a:solidFill>
                          <a:effectLst/>
                          <a:latin typeface="+mn-lt"/>
                        </a:rPr>
                        <a:t>Total project duration</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6 – 12 month</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12 to 24 months</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12 to 36 months.</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3034858"/>
                  </a:ext>
                </a:extLst>
              </a:tr>
              <a:tr h="555239">
                <a:tc>
                  <a:txBody>
                    <a:bodyPr/>
                    <a:lstStyle/>
                    <a:p>
                      <a:pPr>
                        <a:spcAft>
                          <a:spcPts val="0"/>
                        </a:spcAft>
                      </a:pPr>
                      <a:r>
                        <a:rPr lang="en-GB" sz="1400" b="1">
                          <a:solidFill>
                            <a:schemeClr val="bg1"/>
                          </a:solidFill>
                          <a:effectLst/>
                          <a:latin typeface="+mn-lt"/>
                        </a:rPr>
                        <a:t>Collaborations</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UK SME can apply on their own (otherwise collaborative)</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Must be collaborative</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Must be collaborative</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1601195"/>
                  </a:ext>
                </a:extLst>
              </a:tr>
              <a:tr h="516866">
                <a:tc>
                  <a:txBody>
                    <a:bodyPr/>
                    <a:lstStyle/>
                    <a:p>
                      <a:pPr>
                        <a:spcAft>
                          <a:spcPts val="0"/>
                        </a:spcAft>
                      </a:pPr>
                      <a:r>
                        <a:rPr lang="en-GB" sz="1400" b="1">
                          <a:solidFill>
                            <a:schemeClr val="bg1"/>
                          </a:solidFill>
                          <a:effectLst/>
                          <a:latin typeface="+mn-lt"/>
                        </a:rPr>
                        <a:t>Project lead</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Must be led by a SME, academic or RTO</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Must be led by a business</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Must be led by a business</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128174"/>
                  </a:ext>
                </a:extLst>
              </a:tr>
              <a:tr h="729151">
                <a:tc>
                  <a:txBody>
                    <a:bodyPr/>
                    <a:lstStyle/>
                    <a:p>
                      <a:pPr>
                        <a:spcAft>
                          <a:spcPts val="0"/>
                        </a:spcAft>
                      </a:pPr>
                      <a:r>
                        <a:rPr lang="en-GB" sz="1400" b="1">
                          <a:solidFill>
                            <a:schemeClr val="bg1"/>
                          </a:solidFill>
                          <a:effectLst/>
                          <a:latin typeface="+mn-lt"/>
                        </a:rPr>
                        <a:t>International requirement</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Work in-country encouraged but not required</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Some work (testing/demonstration) must be done in SSA, SA or SEA.</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Some work (testing/demonstration) must be done in SSA, SA or SEA.</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0616742"/>
                  </a:ext>
                </a:extLst>
              </a:tr>
              <a:tr h="516866">
                <a:tc>
                  <a:txBody>
                    <a:bodyPr/>
                    <a:lstStyle/>
                    <a:p>
                      <a:pPr>
                        <a:spcAft>
                          <a:spcPts val="0"/>
                        </a:spcAft>
                      </a:pPr>
                      <a:r>
                        <a:rPr lang="en-GB" sz="1400" b="1">
                          <a:solidFill>
                            <a:schemeClr val="bg1"/>
                          </a:solidFill>
                          <a:effectLst/>
                          <a:latin typeface="+mn-lt"/>
                        </a:rPr>
                        <a:t>International partners</a:t>
                      </a:r>
                    </a:p>
                  </a:txBody>
                  <a:tcPr marL="76200" marR="76200" marT="76200" marB="762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International partners encouraged</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Partner with international entity in country required</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Partner with international entity in country required</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6886812"/>
                  </a:ext>
                </a:extLst>
              </a:tr>
              <a:tr h="516866">
                <a:tc>
                  <a:txBody>
                    <a:bodyPr/>
                    <a:lstStyle/>
                    <a:p>
                      <a:pPr>
                        <a:spcAft>
                          <a:spcPts val="0"/>
                        </a:spcAft>
                      </a:pPr>
                      <a:r>
                        <a:rPr lang="en-GB" sz="1400" b="1">
                          <a:solidFill>
                            <a:schemeClr val="bg1"/>
                          </a:solidFill>
                          <a:effectLst/>
                          <a:latin typeface="+mn-lt"/>
                        </a:rPr>
                        <a:t>Research</a:t>
                      </a:r>
                    </a:p>
                  </a:txBody>
                  <a:tcPr marL="76200" marR="76200" marT="76200" marB="762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2A4891"/>
                    </a:solidFill>
                  </a:tcPr>
                </a:tc>
                <a:tc>
                  <a:txBody>
                    <a:bodyPr/>
                    <a:lstStyle/>
                    <a:p>
                      <a:pPr>
                        <a:spcAft>
                          <a:spcPts val="0"/>
                        </a:spcAft>
                      </a:pPr>
                      <a:r>
                        <a:rPr lang="en-GB" sz="1400">
                          <a:solidFill>
                            <a:srgbClr val="000000"/>
                          </a:solidFill>
                          <a:effectLst/>
                          <a:latin typeface="+mn-lt"/>
                        </a:rPr>
                        <a:t>Max 50% research participation</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spcAft>
                          <a:spcPts val="0"/>
                        </a:spcAft>
                      </a:pP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Max 30% research participation</a:t>
                      </a:r>
                      <a:endParaRPr lang="en-GB" sz="1400">
                        <a:effectLst/>
                        <a:latin typeface="+mn-lt"/>
                      </a:endParaRPr>
                    </a:p>
                  </a:txBody>
                  <a:tcPr marL="76200" marR="76200" marT="76200" marB="76200">
                    <a:lnL>
                      <a:noFill/>
                    </a:lnL>
                    <a:lnR w="12700" cap="flat" cmpd="sng" algn="ctr">
                      <a:solidFill>
                        <a:srgbClr val="00AFD7"/>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spcAft>
                          <a:spcPts val="0"/>
                        </a:spcAft>
                      </a:pPr>
                      <a:r>
                        <a:rPr lang="en-GB" sz="1400">
                          <a:solidFill>
                            <a:srgbClr val="000000"/>
                          </a:solidFill>
                          <a:effectLst/>
                          <a:latin typeface="+mn-lt"/>
                        </a:rPr>
                        <a:t>Max 30% research participation</a:t>
                      </a:r>
                      <a:endParaRPr lang="en-GB" sz="1400">
                        <a:effectLst/>
                        <a:latin typeface="+mn-lt"/>
                      </a:endParaRPr>
                    </a:p>
                  </a:txBody>
                  <a:tcPr marL="76200" marR="76200" marT="76200" marB="76200">
                    <a:lnL w="12700" cap="flat" cmpd="sng" algn="ctr">
                      <a:solidFill>
                        <a:srgbClr val="00AFD7"/>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69881937"/>
                  </a:ext>
                </a:extLst>
              </a:tr>
            </a:tbl>
          </a:graphicData>
        </a:graphic>
      </p:graphicFrame>
    </p:spTree>
    <p:extLst>
      <p:ext uri="{BB962C8B-B14F-4D97-AF65-F5344CB8AC3E}">
        <p14:creationId xmlns:p14="http://schemas.microsoft.com/office/powerpoint/2010/main" val="388406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E719-8787-ED45-8B1E-A22E849308C4}"/>
              </a:ext>
            </a:extLst>
          </p:cNvPr>
          <p:cNvSpPr>
            <a:spLocks noGrp="1"/>
          </p:cNvSpPr>
          <p:nvPr>
            <p:ph type="title"/>
          </p:nvPr>
        </p:nvSpPr>
        <p:spPr/>
        <p:txBody>
          <a:bodyPr/>
          <a:lstStyle/>
          <a:p>
            <a:r>
              <a:rPr lang="en-GB"/>
              <a:t>How to apply</a:t>
            </a:r>
          </a:p>
        </p:txBody>
      </p:sp>
      <p:sp>
        <p:nvSpPr>
          <p:cNvPr id="3" name="Content Placeholder 2">
            <a:extLst>
              <a:ext uri="{FF2B5EF4-FFF2-40B4-BE49-F238E27FC236}">
                <a16:creationId xmlns:a16="http://schemas.microsoft.com/office/drawing/2014/main" id="{79900B91-48BA-0244-81E0-F2AFFCDFCF44}"/>
              </a:ext>
            </a:extLst>
          </p:cNvPr>
          <p:cNvSpPr>
            <a:spLocks noGrp="1"/>
          </p:cNvSpPr>
          <p:nvPr>
            <p:ph sz="half" idx="13"/>
          </p:nvPr>
        </p:nvSpPr>
        <p:spPr>
          <a:xfrm>
            <a:off x="685800" y="1536192"/>
            <a:ext cx="10820400" cy="4629112"/>
          </a:xfrm>
        </p:spPr>
        <p:txBody>
          <a:bodyPr/>
          <a:lstStyle/>
          <a:p>
            <a:r>
              <a:rPr lang="en-GB"/>
              <a:t>Full competition and application details are available on the Innovation Funding Service (IFS).</a:t>
            </a:r>
          </a:p>
          <a:p>
            <a:r>
              <a:rPr lang="en-GB"/>
              <a:t>You will be asked to complete 15 questions as part of your application:</a:t>
            </a:r>
          </a:p>
          <a:p>
            <a:pPr lvl="1"/>
            <a:r>
              <a:rPr lang="en-GB"/>
              <a:t>Project details: Project summary, description, Administrative &amp; Technical leads, Technology sector and countries of focus</a:t>
            </a:r>
          </a:p>
          <a:p>
            <a:pPr lvl="1"/>
            <a:r>
              <a:rPr lang="en-GB"/>
              <a:t>Question 1–3 are pass/fail gateway questions:</a:t>
            </a:r>
          </a:p>
          <a:p>
            <a:pPr lvl="2"/>
            <a:r>
              <a:rPr lang="en-GB"/>
              <a:t>Official Development Assistance (ODA); Energy Trilemma; Gender Equality &amp; Social Inclusion</a:t>
            </a:r>
          </a:p>
          <a:p>
            <a:pPr lvl="1"/>
            <a:r>
              <a:rPr lang="en-GB"/>
              <a:t>Question 4 - Equality, diversity and inclusion (not scored)</a:t>
            </a:r>
          </a:p>
          <a:p>
            <a:pPr lvl="1"/>
            <a:r>
              <a:rPr lang="en-GB"/>
              <a:t>Questions 5 –15 are scored application questions.</a:t>
            </a:r>
          </a:p>
          <a:p>
            <a:r>
              <a:rPr lang="en-GB"/>
              <a:t>Applications which do not pass the gateway questions will be immediately rejected and not sent for assessment.</a:t>
            </a:r>
          </a:p>
          <a:p>
            <a:pPr marL="0" indent="0">
              <a:buNone/>
            </a:pPr>
            <a:endParaRPr lang="en-GB"/>
          </a:p>
        </p:txBody>
      </p:sp>
      <p:sp>
        <p:nvSpPr>
          <p:cNvPr id="4" name="Footer Placeholder 3">
            <a:extLst>
              <a:ext uri="{FF2B5EF4-FFF2-40B4-BE49-F238E27FC236}">
                <a16:creationId xmlns:a16="http://schemas.microsoft.com/office/drawing/2014/main" id="{F90A3507-D167-2448-9382-5A70F26CB408}"/>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2F7832FD-CD56-8D4E-901C-75315FF6243A}"/>
              </a:ext>
            </a:extLst>
          </p:cNvPr>
          <p:cNvSpPr>
            <a:spLocks noGrp="1"/>
          </p:cNvSpPr>
          <p:nvPr>
            <p:ph type="sldNum" sz="quarter" idx="15"/>
          </p:nvPr>
        </p:nvSpPr>
        <p:spPr/>
        <p:txBody>
          <a:bodyPr/>
          <a:lstStyle/>
          <a:p>
            <a:fld id="{BC0080D5-644E-4546-BBFB-DC51FAC80AEC}" type="slidenum">
              <a:rPr lang="en-GB" smtClean="0"/>
              <a:t>14</a:t>
            </a:fld>
            <a:endParaRPr lang="en-GB"/>
          </a:p>
        </p:txBody>
      </p:sp>
    </p:spTree>
    <p:extLst>
      <p:ext uri="{BB962C8B-B14F-4D97-AF65-F5344CB8AC3E}">
        <p14:creationId xmlns:p14="http://schemas.microsoft.com/office/powerpoint/2010/main" val="54118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E719-8787-ED45-8B1E-A22E849308C4}"/>
              </a:ext>
            </a:extLst>
          </p:cNvPr>
          <p:cNvSpPr>
            <a:spLocks noGrp="1"/>
          </p:cNvSpPr>
          <p:nvPr>
            <p:ph type="title"/>
          </p:nvPr>
        </p:nvSpPr>
        <p:spPr/>
        <p:txBody>
          <a:bodyPr/>
          <a:lstStyle/>
          <a:p>
            <a:r>
              <a:rPr lang="en-GB" dirty="0"/>
              <a:t>Example: Floating Instream and Solar (FITS) Power Plant</a:t>
            </a:r>
          </a:p>
        </p:txBody>
      </p:sp>
      <p:sp>
        <p:nvSpPr>
          <p:cNvPr id="3" name="Content Placeholder 2">
            <a:extLst>
              <a:ext uri="{FF2B5EF4-FFF2-40B4-BE49-F238E27FC236}">
                <a16:creationId xmlns:a16="http://schemas.microsoft.com/office/drawing/2014/main" id="{79900B91-48BA-0244-81E0-F2AFFCDFCF44}"/>
              </a:ext>
            </a:extLst>
          </p:cNvPr>
          <p:cNvSpPr>
            <a:spLocks noGrp="1"/>
          </p:cNvSpPr>
          <p:nvPr>
            <p:ph sz="half" idx="13"/>
          </p:nvPr>
        </p:nvSpPr>
        <p:spPr>
          <a:xfrm>
            <a:off x="4136994" y="1509232"/>
            <a:ext cx="7369206" cy="4629112"/>
          </a:xfrm>
        </p:spPr>
        <p:txBody>
          <a:bodyPr/>
          <a:lstStyle/>
          <a:p>
            <a:r>
              <a:rPr lang="en-GB" sz="1600" dirty="0"/>
              <a:t>DWR is developing a Floating Instream Tidal and Solar (FITS) Power Plant </a:t>
            </a:r>
          </a:p>
          <a:p>
            <a:r>
              <a:rPr lang="en-GB" sz="1600" dirty="0"/>
              <a:t>Incorporates two vertical axis turbines and Solar Photovoltaic (PV) panels and has an innovative modular design which can deliver 200kWp rated capacity to the end user.</a:t>
            </a:r>
          </a:p>
          <a:p>
            <a:r>
              <a:rPr lang="en-GB" sz="1600" dirty="0"/>
              <a:t>The Power Plant has been designed for low-speed and high-speed river flows and is currently at a mid-stage development phase. This project will support the development and fabrication of a full-scale demonstrator and shall be tested at a river site location in Myanmar.</a:t>
            </a:r>
          </a:p>
          <a:p>
            <a:r>
              <a:rPr lang="en-GB" sz="1600" dirty="0"/>
              <a:t>Predictable and consistent energy output and can contribute to the baseload power requirements of energy off-takers. </a:t>
            </a:r>
          </a:p>
          <a:p>
            <a:r>
              <a:rPr lang="en-GB" sz="1600" dirty="0"/>
              <a:t>The design of the Power Plant focuses on composite materials for the blades and lean optimised fabrication processes. This makes it simple and cheap to produce.</a:t>
            </a:r>
            <a:endParaRPr lang="en-GB" sz="2000" dirty="0"/>
          </a:p>
        </p:txBody>
      </p:sp>
      <p:sp>
        <p:nvSpPr>
          <p:cNvPr id="4" name="Footer Placeholder 3">
            <a:extLst>
              <a:ext uri="{FF2B5EF4-FFF2-40B4-BE49-F238E27FC236}">
                <a16:creationId xmlns:a16="http://schemas.microsoft.com/office/drawing/2014/main" id="{F90A3507-D167-2448-9382-5A70F26CB408}"/>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2F7832FD-CD56-8D4E-901C-75315FF6243A}"/>
              </a:ext>
            </a:extLst>
          </p:cNvPr>
          <p:cNvSpPr>
            <a:spLocks noGrp="1"/>
          </p:cNvSpPr>
          <p:nvPr>
            <p:ph type="sldNum" sz="quarter" idx="15"/>
          </p:nvPr>
        </p:nvSpPr>
        <p:spPr/>
        <p:txBody>
          <a:bodyPr/>
          <a:lstStyle/>
          <a:p>
            <a:fld id="{BC0080D5-644E-4546-BBFB-DC51FAC80AEC}" type="slidenum">
              <a:rPr lang="en-GB" smtClean="0"/>
              <a:t>15</a:t>
            </a:fld>
            <a:endParaRPr lang="en-GB"/>
          </a:p>
        </p:txBody>
      </p:sp>
      <p:pic>
        <p:nvPicPr>
          <p:cNvPr id="7" name="Picture 6">
            <a:extLst>
              <a:ext uri="{FF2B5EF4-FFF2-40B4-BE49-F238E27FC236}">
                <a16:creationId xmlns:a16="http://schemas.microsoft.com/office/drawing/2014/main" id="{A1CE62F1-D1CA-4FAE-9C32-EFF8FF23208D}"/>
              </a:ext>
            </a:extLst>
          </p:cNvPr>
          <p:cNvPicPr>
            <a:picLocks noChangeAspect="1"/>
          </p:cNvPicPr>
          <p:nvPr/>
        </p:nvPicPr>
        <p:blipFill>
          <a:blip r:embed="rId2"/>
          <a:stretch>
            <a:fillRect/>
          </a:stretch>
        </p:blipFill>
        <p:spPr>
          <a:xfrm>
            <a:off x="193552" y="1713701"/>
            <a:ext cx="3707934" cy="3692800"/>
          </a:xfrm>
          <a:prstGeom prst="rect">
            <a:avLst/>
          </a:prstGeom>
        </p:spPr>
      </p:pic>
      <p:pic>
        <p:nvPicPr>
          <p:cNvPr id="1026" name="Picture 2" descr="DWR Offshore Ltd | LinkedIn">
            <a:extLst>
              <a:ext uri="{FF2B5EF4-FFF2-40B4-BE49-F238E27FC236}">
                <a16:creationId xmlns:a16="http://schemas.microsoft.com/office/drawing/2014/main" id="{AF811767-9ABE-42F1-8889-9A3A16A10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216" y="257584"/>
            <a:ext cx="1177401" cy="11774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bout - Spectrum SDKN">
            <a:extLst>
              <a:ext uri="{FF2B5EF4-FFF2-40B4-BE49-F238E27FC236}">
                <a16:creationId xmlns:a16="http://schemas.microsoft.com/office/drawing/2014/main" id="{8B4BA767-6C98-4671-8D1C-B64811496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8108" y="506196"/>
            <a:ext cx="2148072" cy="68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3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44D74-CEB6-584C-BDDD-A94C7C4E9A88}"/>
              </a:ext>
            </a:extLst>
          </p:cNvPr>
          <p:cNvSpPr>
            <a:spLocks noGrp="1"/>
          </p:cNvSpPr>
          <p:nvPr>
            <p:ph type="body" idx="1"/>
          </p:nvPr>
        </p:nvSpPr>
        <p:spPr/>
        <p:txBody>
          <a:bodyPr/>
          <a:lstStyle/>
          <a:p>
            <a:r>
              <a:rPr lang="en-GB" dirty="0"/>
              <a:t>alice.goodbrook@innovateuk.ukri.org</a:t>
            </a:r>
          </a:p>
        </p:txBody>
      </p:sp>
      <p:sp>
        <p:nvSpPr>
          <p:cNvPr id="3" name="Title 2">
            <a:extLst>
              <a:ext uri="{FF2B5EF4-FFF2-40B4-BE49-F238E27FC236}">
                <a16:creationId xmlns:a16="http://schemas.microsoft.com/office/drawing/2014/main" id="{36C09F55-35D5-0744-AB58-B00CE1C8D7C7}"/>
              </a:ext>
            </a:extLst>
          </p:cNvPr>
          <p:cNvSpPr>
            <a:spLocks noGrp="1"/>
          </p:cNvSpPr>
          <p:nvPr>
            <p:ph type="title"/>
          </p:nvPr>
        </p:nvSpPr>
        <p:spPr/>
        <p:txBody>
          <a:bodyPr/>
          <a:lstStyle/>
          <a:p>
            <a:r>
              <a:rPr lang="en-GB"/>
              <a:t>Questions?</a:t>
            </a:r>
          </a:p>
        </p:txBody>
      </p:sp>
    </p:spTree>
    <p:extLst>
      <p:ext uri="{BB962C8B-B14F-4D97-AF65-F5344CB8AC3E}">
        <p14:creationId xmlns:p14="http://schemas.microsoft.com/office/powerpoint/2010/main" val="78201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6BCBE1C-49BD-C04A-A1D5-19413AA78926}"/>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614" y="0"/>
            <a:ext cx="12188383" cy="6857997"/>
          </a:xfrm>
          <a:prstGeom prst="rect">
            <a:avLst/>
          </a:prstGeom>
        </p:spPr>
      </p:pic>
      <p:sp>
        <p:nvSpPr>
          <p:cNvPr id="3" name="Content Placeholder 2">
            <a:extLst>
              <a:ext uri="{FF2B5EF4-FFF2-40B4-BE49-F238E27FC236}">
                <a16:creationId xmlns:a16="http://schemas.microsoft.com/office/drawing/2014/main" id="{B26CB555-D44A-E742-95D8-F0BBACFB7DC0}"/>
              </a:ext>
            </a:extLst>
          </p:cNvPr>
          <p:cNvSpPr>
            <a:spLocks noGrp="1"/>
          </p:cNvSpPr>
          <p:nvPr>
            <p:ph sz="half" idx="1"/>
          </p:nvPr>
        </p:nvSpPr>
        <p:spPr>
          <a:xfrm>
            <a:off x="623999" y="1382195"/>
            <a:ext cx="6503194" cy="4668167"/>
          </a:xfrm>
          <a:noFill/>
        </p:spPr>
        <p:txBody>
          <a:bodyPr lIns="0" rIns="0" anchor="ctr">
            <a:normAutofit/>
          </a:bodyPr>
          <a:lstStyle/>
          <a:p>
            <a:pPr marL="0" lvl="0" indent="0" defTabSz="685800">
              <a:lnSpc>
                <a:spcPct val="100000"/>
              </a:lnSpc>
              <a:spcBef>
                <a:spcPts val="1600"/>
              </a:spcBef>
              <a:spcAft>
                <a:spcPts val="1200"/>
              </a:spcAft>
              <a:buNone/>
              <a:defRPr/>
            </a:pPr>
            <a:r>
              <a:rPr lang="en-US" sz="3600" dirty="0">
                <a:solidFill>
                  <a:srgbClr val="FFFFFF"/>
                </a:solidFill>
                <a:latin typeface="Arial" panose="020B0604020202020204" pitchFamily="34" charset="0"/>
                <a:ea typeface="Calibri Light" charset="0"/>
                <a:cs typeface="Arial" panose="020B0604020202020204" pitchFamily="34" charset="0"/>
              </a:rPr>
              <a:t>We are the UK’s innovation agency</a:t>
            </a:r>
          </a:p>
          <a:p>
            <a:pPr marL="0" lvl="0" indent="0" defTabSz="685800">
              <a:lnSpc>
                <a:spcPct val="100000"/>
              </a:lnSpc>
              <a:spcBef>
                <a:spcPts val="1600"/>
              </a:spcBef>
              <a:spcAft>
                <a:spcPts val="1200"/>
              </a:spcAft>
              <a:buNone/>
              <a:defRPr/>
            </a:pPr>
            <a:r>
              <a:rPr lang="en-US" dirty="0">
                <a:solidFill>
                  <a:srgbClr val="FFFFFF"/>
                </a:solidFill>
                <a:latin typeface="Arial" panose="020B0604020202020204" pitchFamily="34" charset="0"/>
                <a:ea typeface="Calibri Light" charset="0"/>
                <a:cs typeface="Arial" panose="020B0604020202020204" pitchFamily="34" charset="0"/>
              </a:rPr>
              <a:t>We invest in new ideas and technologies and connect businesses to the right people, to drive economic growth and social benefits</a:t>
            </a:r>
          </a:p>
        </p:txBody>
      </p:sp>
      <p:sp>
        <p:nvSpPr>
          <p:cNvPr id="4" name="Slide Number Placeholder 3">
            <a:extLst>
              <a:ext uri="{FF2B5EF4-FFF2-40B4-BE49-F238E27FC236}">
                <a16:creationId xmlns:a16="http://schemas.microsoft.com/office/drawing/2014/main" id="{610CCC87-01AF-6C41-B309-A5CCE3EFC0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300B1C-C1E4-8748-BE64-222004E90874}" type="slidenum">
              <a:rPr kumimoji="0" lang="en-US" sz="1800" b="0" i="0" u="none" strike="noStrike" kern="1200" cap="none" spc="0" normalizeH="0" baseline="0" noProof="0" smtClean="0">
                <a:ln>
                  <a:noFill/>
                </a:ln>
                <a:solidFill>
                  <a:srgbClr val="FF68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FF6800"/>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71F7441-CCF1-4319-A731-FE6914751D21}"/>
              </a:ext>
            </a:extLst>
          </p:cNvPr>
          <p:cNvSpPr txBox="1">
            <a:spLocks/>
          </p:cNvSpPr>
          <p:nvPr/>
        </p:nvSpPr>
        <p:spPr>
          <a:xfrm>
            <a:off x="649175" y="451679"/>
            <a:ext cx="8019167" cy="776355"/>
          </a:xfrm>
          <a:prstGeom prst="rect">
            <a:avLst/>
          </a:prstGeom>
        </p:spPr>
        <p:txBody>
          <a:bodyPr vert="horz" lIns="0" tIns="0" rIns="0" bIns="0" rtlCol="0" anchor="t">
            <a:normAutofit/>
          </a:bodyPr>
          <a:lstStyle>
            <a:lvl1pPr algn="ctr" defTabSz="685800" rtl="0" eaLnBrk="1" latinLnBrk="0" hangingPunct="1">
              <a:lnSpc>
                <a:spcPct val="90000"/>
              </a:lnSpc>
              <a:spcBef>
                <a:spcPct val="0"/>
              </a:spcBef>
              <a:buNone/>
              <a:defRPr sz="2250" b="0" i="0" kern="1200">
                <a:solidFill>
                  <a:srgbClr val="5F2167"/>
                </a:solidFill>
                <a:latin typeface="Rockwell Nova Light" charset="0"/>
                <a:ea typeface="Rockwell Nova Light" charset="0"/>
                <a:cs typeface="Rockwell Nova Light"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Innovate UK</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B704172-99B0-46E0-B711-1737DE46DF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941" y="5802309"/>
            <a:ext cx="1680357" cy="539751"/>
          </a:xfrm>
          <a:prstGeom prst="rect">
            <a:avLst/>
          </a:prstGeom>
        </p:spPr>
      </p:pic>
    </p:spTree>
    <p:extLst>
      <p:ext uri="{BB962C8B-B14F-4D97-AF65-F5344CB8AC3E}">
        <p14:creationId xmlns:p14="http://schemas.microsoft.com/office/powerpoint/2010/main" val="314710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D09F3-1459-4E8B-8254-0DCEB94F3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1128239"/>
            <a:ext cx="9753600" cy="4601525"/>
          </a:xfrm>
          <a:prstGeom prst="rect">
            <a:avLst/>
          </a:prstGeom>
        </p:spPr>
      </p:pic>
      <p:sp>
        <p:nvSpPr>
          <p:cNvPr id="4" name="TextBox 3">
            <a:extLst>
              <a:ext uri="{FF2B5EF4-FFF2-40B4-BE49-F238E27FC236}">
                <a16:creationId xmlns:a16="http://schemas.microsoft.com/office/drawing/2014/main" id="{B3F4CFD7-69A4-46BA-B0BE-020CF5E56CD4}"/>
              </a:ext>
            </a:extLst>
          </p:cNvPr>
          <p:cNvSpPr txBox="1"/>
          <p:nvPr/>
        </p:nvSpPr>
        <p:spPr>
          <a:xfrm>
            <a:off x="403341" y="345184"/>
            <a:ext cx="8879859" cy="769441"/>
          </a:xfrm>
          <a:prstGeom prst="rect">
            <a:avLst/>
          </a:prstGeom>
          <a:noFill/>
        </p:spPr>
        <p:txBody>
          <a:bodyPr wrap="square"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1"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sym typeface="Arial"/>
              </a:rPr>
              <a:t>Since 2007 we have delivered…</a:t>
            </a:r>
            <a:endParaRPr kumimoji="0" lang="en-US" sz="4400" b="1" i="0" u="none" strike="noStrike" kern="1200" cap="none" spc="-151"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73593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C0BC-17C4-4E4A-A924-0E098D3C9B14}"/>
              </a:ext>
            </a:extLst>
          </p:cNvPr>
          <p:cNvSpPr>
            <a:spLocks noGrp="1"/>
          </p:cNvSpPr>
          <p:nvPr>
            <p:ph type="title"/>
          </p:nvPr>
        </p:nvSpPr>
        <p:spPr/>
        <p:txBody>
          <a:bodyPr/>
          <a:lstStyle/>
          <a:p>
            <a:r>
              <a:rPr lang="en-GB"/>
              <a:t>Challenges of Energy Poverty</a:t>
            </a:r>
          </a:p>
        </p:txBody>
      </p:sp>
      <p:sp>
        <p:nvSpPr>
          <p:cNvPr id="3" name="Content Placeholder 2">
            <a:extLst>
              <a:ext uri="{FF2B5EF4-FFF2-40B4-BE49-F238E27FC236}">
                <a16:creationId xmlns:a16="http://schemas.microsoft.com/office/drawing/2014/main" id="{45006CEA-9C92-F54E-A4CD-AD784924F9FE}"/>
              </a:ext>
            </a:extLst>
          </p:cNvPr>
          <p:cNvSpPr>
            <a:spLocks noGrp="1"/>
          </p:cNvSpPr>
          <p:nvPr>
            <p:ph sz="half" idx="13"/>
          </p:nvPr>
        </p:nvSpPr>
        <p:spPr>
          <a:xfrm>
            <a:off x="424808" y="7245424"/>
            <a:ext cx="10820400" cy="4114800"/>
          </a:xfrm>
        </p:spPr>
        <p:txBody>
          <a:bodyPr/>
          <a:lstStyle/>
          <a:p>
            <a:r>
              <a:rPr lang="en-GB"/>
              <a:t>Over 1 billion people do not have access to electricity </a:t>
            </a:r>
          </a:p>
          <a:p>
            <a:r>
              <a:rPr lang="en-GB"/>
              <a:t>Over 3 billion people rely on solid fuels and kerosene for cooking and heating </a:t>
            </a:r>
          </a:p>
          <a:p>
            <a:r>
              <a:rPr lang="en-GB"/>
              <a:t>Energy is a key factor in sustainable development and poverty alleviation </a:t>
            </a:r>
          </a:p>
          <a:p>
            <a:r>
              <a:rPr lang="en-GB"/>
              <a:t>Sustainable Development Goal 7: ensure access to affordable, reliable, sustainable and modern energy for all</a:t>
            </a:r>
          </a:p>
          <a:p>
            <a:r>
              <a:rPr lang="en-GB"/>
              <a:t>Vast majority (80%) of those gaining access to electricity worldwide are in urban areas</a:t>
            </a:r>
          </a:p>
          <a:p>
            <a:pPr marL="0" indent="0">
              <a:buNone/>
            </a:pPr>
            <a:endParaRPr lang="en-GB"/>
          </a:p>
        </p:txBody>
      </p:sp>
      <p:sp>
        <p:nvSpPr>
          <p:cNvPr id="4" name="Footer Placeholder 3">
            <a:extLst>
              <a:ext uri="{FF2B5EF4-FFF2-40B4-BE49-F238E27FC236}">
                <a16:creationId xmlns:a16="http://schemas.microsoft.com/office/drawing/2014/main" id="{3035ED8D-651F-E445-AC43-6FD6A603FC54}"/>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BD0D4253-A87B-8D40-A8BE-A94ECB82B918}"/>
              </a:ext>
            </a:extLst>
          </p:cNvPr>
          <p:cNvSpPr>
            <a:spLocks noGrp="1"/>
          </p:cNvSpPr>
          <p:nvPr>
            <p:ph type="sldNum" sz="quarter" idx="15"/>
          </p:nvPr>
        </p:nvSpPr>
        <p:spPr/>
        <p:txBody>
          <a:bodyPr/>
          <a:lstStyle/>
          <a:p>
            <a:fld id="{BC0080D5-644E-4546-BBFB-DC51FAC80AEC}" type="slidenum">
              <a:rPr lang="en-GB" smtClean="0"/>
              <a:t>4</a:t>
            </a:fld>
            <a:endParaRPr lang="en-GB"/>
          </a:p>
        </p:txBody>
      </p:sp>
      <p:sp>
        <p:nvSpPr>
          <p:cNvPr id="6" name="Rectangle 5">
            <a:extLst>
              <a:ext uri="{FF2B5EF4-FFF2-40B4-BE49-F238E27FC236}">
                <a16:creationId xmlns:a16="http://schemas.microsoft.com/office/drawing/2014/main" id="{29CF0024-52EC-1841-A5E0-AD413C75C620}"/>
              </a:ext>
            </a:extLst>
          </p:cNvPr>
          <p:cNvSpPr/>
          <p:nvPr/>
        </p:nvSpPr>
        <p:spPr>
          <a:xfrm>
            <a:off x="7157641" y="1376771"/>
            <a:ext cx="4244582" cy="4356485"/>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lIns="347472" rIns="347472" rtlCol="0" anchor="ctr"/>
          <a:lstStyle/>
          <a:p>
            <a:pPr>
              <a:lnSpc>
                <a:spcPts val="2800"/>
              </a:lnSpc>
            </a:pPr>
            <a:r>
              <a:rPr lang="en-GB" sz="2000"/>
              <a:t>The Energy Catalyst’s mission is to </a:t>
            </a:r>
            <a:r>
              <a:rPr lang="en-GB" sz="2000" b="1"/>
              <a:t>accelerate the innovation needed to end energy poverty</a:t>
            </a:r>
            <a:r>
              <a:rPr lang="en-GB" sz="2000"/>
              <a:t>. By providing financial and advisory support to innovators we help create strategic partnerships, uncover insights and develop business models to improve lives in Africa and Asia. </a:t>
            </a:r>
          </a:p>
        </p:txBody>
      </p:sp>
      <p:sp>
        <p:nvSpPr>
          <p:cNvPr id="7" name="Rectangle 6">
            <a:extLst>
              <a:ext uri="{FF2B5EF4-FFF2-40B4-BE49-F238E27FC236}">
                <a16:creationId xmlns:a16="http://schemas.microsoft.com/office/drawing/2014/main" id="{BE18F690-F0B7-684C-B6B9-8A29CD7D7CE2}"/>
              </a:ext>
            </a:extLst>
          </p:cNvPr>
          <p:cNvSpPr/>
          <p:nvPr/>
        </p:nvSpPr>
        <p:spPr>
          <a:xfrm>
            <a:off x="803412" y="1376772"/>
            <a:ext cx="6156684" cy="917848"/>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9" name="Graphic 8" descr="Lightning bolt">
            <a:extLst>
              <a:ext uri="{FF2B5EF4-FFF2-40B4-BE49-F238E27FC236}">
                <a16:creationId xmlns:a16="http://schemas.microsoft.com/office/drawing/2014/main" id="{116BADD2-0B2A-E74C-90D6-6A91C3A4E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2552" y="1492796"/>
            <a:ext cx="685800" cy="685800"/>
          </a:xfrm>
          <a:prstGeom prst="rect">
            <a:avLst/>
          </a:prstGeom>
        </p:spPr>
      </p:pic>
      <p:sp>
        <p:nvSpPr>
          <p:cNvPr id="10" name="TextBox 9">
            <a:extLst>
              <a:ext uri="{FF2B5EF4-FFF2-40B4-BE49-F238E27FC236}">
                <a16:creationId xmlns:a16="http://schemas.microsoft.com/office/drawing/2014/main" id="{E2EB10EF-04C7-CB41-8BA9-1CDB3EEC36E6}"/>
              </a:ext>
            </a:extLst>
          </p:cNvPr>
          <p:cNvSpPr txBox="1"/>
          <p:nvPr/>
        </p:nvSpPr>
        <p:spPr>
          <a:xfrm>
            <a:off x="1000956" y="1512531"/>
            <a:ext cx="4978474" cy="646331"/>
          </a:xfrm>
          <a:prstGeom prst="rect">
            <a:avLst/>
          </a:prstGeom>
          <a:noFill/>
        </p:spPr>
        <p:txBody>
          <a:bodyPr wrap="square" rtlCol="0">
            <a:spAutoFit/>
          </a:bodyPr>
          <a:lstStyle/>
          <a:p>
            <a:r>
              <a:rPr lang="en-GB">
                <a:solidFill>
                  <a:schemeClr val="bg1"/>
                </a:solidFill>
              </a:rPr>
              <a:t>Over 1 billion people do not have access to electricity</a:t>
            </a:r>
          </a:p>
        </p:txBody>
      </p:sp>
      <p:sp>
        <p:nvSpPr>
          <p:cNvPr id="11" name="Rectangle 10">
            <a:extLst>
              <a:ext uri="{FF2B5EF4-FFF2-40B4-BE49-F238E27FC236}">
                <a16:creationId xmlns:a16="http://schemas.microsoft.com/office/drawing/2014/main" id="{3991B50C-3028-224C-B273-AB5AA5CE5FA6}"/>
              </a:ext>
            </a:extLst>
          </p:cNvPr>
          <p:cNvSpPr/>
          <p:nvPr/>
        </p:nvSpPr>
        <p:spPr>
          <a:xfrm>
            <a:off x="803412" y="2522984"/>
            <a:ext cx="6156684" cy="917848"/>
          </a:xfrm>
          <a:prstGeom prst="rect">
            <a:avLst/>
          </a:prstGeom>
          <a:solidFill>
            <a:schemeClr val="tx1">
              <a:lumMod val="65000"/>
              <a:lumOff val="3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 name="TextBox 12">
            <a:extLst>
              <a:ext uri="{FF2B5EF4-FFF2-40B4-BE49-F238E27FC236}">
                <a16:creationId xmlns:a16="http://schemas.microsoft.com/office/drawing/2014/main" id="{E175FF10-98D3-2840-8A81-389A458A9304}"/>
              </a:ext>
            </a:extLst>
          </p:cNvPr>
          <p:cNvSpPr txBox="1"/>
          <p:nvPr/>
        </p:nvSpPr>
        <p:spPr>
          <a:xfrm>
            <a:off x="973511" y="2658743"/>
            <a:ext cx="4978474" cy="646331"/>
          </a:xfrm>
          <a:prstGeom prst="rect">
            <a:avLst/>
          </a:prstGeom>
          <a:noFill/>
        </p:spPr>
        <p:txBody>
          <a:bodyPr wrap="square" rtlCol="0">
            <a:spAutoFit/>
          </a:bodyPr>
          <a:lstStyle/>
          <a:p>
            <a:r>
              <a:rPr lang="en-GB">
                <a:solidFill>
                  <a:schemeClr val="bg1"/>
                </a:solidFill>
              </a:rPr>
              <a:t>Over 3 billion people rely on solid fuels and kerosene for cooking and heating </a:t>
            </a:r>
          </a:p>
        </p:txBody>
      </p:sp>
      <p:pic>
        <p:nvPicPr>
          <p:cNvPr id="15" name="Graphic 14" descr="Fire">
            <a:extLst>
              <a:ext uri="{FF2B5EF4-FFF2-40B4-BE49-F238E27FC236}">
                <a16:creationId xmlns:a16="http://schemas.microsoft.com/office/drawing/2014/main" id="{C2EB389B-13BA-504F-830D-0BDD11AA07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2552" y="2639008"/>
            <a:ext cx="685800" cy="685800"/>
          </a:xfrm>
          <a:prstGeom prst="rect">
            <a:avLst/>
          </a:prstGeom>
        </p:spPr>
      </p:pic>
      <p:sp>
        <p:nvSpPr>
          <p:cNvPr id="22" name="Rectangle 21">
            <a:extLst>
              <a:ext uri="{FF2B5EF4-FFF2-40B4-BE49-F238E27FC236}">
                <a16:creationId xmlns:a16="http://schemas.microsoft.com/office/drawing/2014/main" id="{18FF69E2-3ED5-9042-8FB2-23E3F02A376E}"/>
              </a:ext>
            </a:extLst>
          </p:cNvPr>
          <p:cNvSpPr/>
          <p:nvPr/>
        </p:nvSpPr>
        <p:spPr>
          <a:xfrm>
            <a:off x="803412" y="3669196"/>
            <a:ext cx="6156684" cy="917848"/>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3" name="TextBox 22">
            <a:extLst>
              <a:ext uri="{FF2B5EF4-FFF2-40B4-BE49-F238E27FC236}">
                <a16:creationId xmlns:a16="http://schemas.microsoft.com/office/drawing/2014/main" id="{95E3E8AC-0935-3442-97AF-7D6EB531BC9A}"/>
              </a:ext>
            </a:extLst>
          </p:cNvPr>
          <p:cNvSpPr txBox="1"/>
          <p:nvPr/>
        </p:nvSpPr>
        <p:spPr>
          <a:xfrm>
            <a:off x="973511" y="3804955"/>
            <a:ext cx="4978474" cy="646331"/>
          </a:xfrm>
          <a:prstGeom prst="rect">
            <a:avLst/>
          </a:prstGeom>
          <a:noFill/>
        </p:spPr>
        <p:txBody>
          <a:bodyPr wrap="square" rtlCol="0">
            <a:spAutoFit/>
          </a:bodyPr>
          <a:lstStyle/>
          <a:p>
            <a:r>
              <a:rPr lang="en-GB">
                <a:solidFill>
                  <a:schemeClr val="bg1"/>
                </a:solidFill>
              </a:rPr>
              <a:t>Grid based systems face economic and governance barriers</a:t>
            </a:r>
          </a:p>
        </p:txBody>
      </p:sp>
      <p:pic>
        <p:nvPicPr>
          <p:cNvPr id="26" name="Graphic 25" descr="Arrow circle">
            <a:extLst>
              <a:ext uri="{FF2B5EF4-FFF2-40B4-BE49-F238E27FC236}">
                <a16:creationId xmlns:a16="http://schemas.microsoft.com/office/drawing/2014/main" id="{781C0130-04AA-CB49-A0C5-0B35765B8D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6832" y="3739500"/>
            <a:ext cx="777240" cy="777240"/>
          </a:xfrm>
          <a:prstGeom prst="rect">
            <a:avLst/>
          </a:prstGeom>
        </p:spPr>
      </p:pic>
      <p:sp>
        <p:nvSpPr>
          <p:cNvPr id="27" name="Rectangle 26">
            <a:extLst>
              <a:ext uri="{FF2B5EF4-FFF2-40B4-BE49-F238E27FC236}">
                <a16:creationId xmlns:a16="http://schemas.microsoft.com/office/drawing/2014/main" id="{451D194F-8311-8F4F-B8E1-2D524B0F2EFD}"/>
              </a:ext>
            </a:extLst>
          </p:cNvPr>
          <p:cNvSpPr/>
          <p:nvPr/>
        </p:nvSpPr>
        <p:spPr>
          <a:xfrm>
            <a:off x="803412" y="4815408"/>
            <a:ext cx="6156684" cy="917848"/>
          </a:xfrm>
          <a:prstGeom prst="rect">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8" name="TextBox 27">
            <a:extLst>
              <a:ext uri="{FF2B5EF4-FFF2-40B4-BE49-F238E27FC236}">
                <a16:creationId xmlns:a16="http://schemas.microsoft.com/office/drawing/2014/main" id="{0C94B61E-0223-A042-9B97-CB067EFEA9DF}"/>
              </a:ext>
            </a:extLst>
          </p:cNvPr>
          <p:cNvSpPr txBox="1"/>
          <p:nvPr/>
        </p:nvSpPr>
        <p:spPr>
          <a:xfrm>
            <a:off x="973511" y="4951167"/>
            <a:ext cx="4978474" cy="646331"/>
          </a:xfrm>
          <a:prstGeom prst="rect">
            <a:avLst/>
          </a:prstGeom>
          <a:noFill/>
        </p:spPr>
        <p:txBody>
          <a:bodyPr wrap="square" rtlCol="0">
            <a:spAutoFit/>
          </a:bodyPr>
          <a:lstStyle/>
          <a:p>
            <a:r>
              <a:rPr lang="en-GB">
                <a:solidFill>
                  <a:schemeClr val="bg1"/>
                </a:solidFill>
              </a:rPr>
              <a:t>Vast majority (80%) of those gaining access to electricity worldwide are in urban areas</a:t>
            </a:r>
          </a:p>
        </p:txBody>
      </p:sp>
      <p:pic>
        <p:nvPicPr>
          <p:cNvPr id="31" name="Graphic 30" descr="House">
            <a:extLst>
              <a:ext uri="{FF2B5EF4-FFF2-40B4-BE49-F238E27FC236}">
                <a16:creationId xmlns:a16="http://schemas.microsoft.com/office/drawing/2014/main" id="{326260C9-AEB4-464B-BD7B-0C1653A328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2552" y="4931432"/>
            <a:ext cx="685800" cy="685800"/>
          </a:xfrm>
          <a:prstGeom prst="rect">
            <a:avLst/>
          </a:prstGeom>
        </p:spPr>
      </p:pic>
    </p:spTree>
    <p:extLst>
      <p:ext uri="{BB962C8B-B14F-4D97-AF65-F5344CB8AC3E}">
        <p14:creationId xmlns:p14="http://schemas.microsoft.com/office/powerpoint/2010/main" val="2744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8D32-6D7C-9B41-8061-63295B576E56}"/>
              </a:ext>
            </a:extLst>
          </p:cNvPr>
          <p:cNvSpPr>
            <a:spLocks noGrp="1"/>
          </p:cNvSpPr>
          <p:nvPr>
            <p:ph type="title"/>
          </p:nvPr>
        </p:nvSpPr>
        <p:spPr/>
        <p:txBody>
          <a:bodyPr/>
          <a:lstStyle/>
          <a:p>
            <a:r>
              <a:rPr lang="en-GB"/>
              <a:t>Energy Catalyst Programme</a:t>
            </a:r>
          </a:p>
        </p:txBody>
      </p:sp>
      <p:sp>
        <p:nvSpPr>
          <p:cNvPr id="4" name="Footer Placeholder 3">
            <a:extLst>
              <a:ext uri="{FF2B5EF4-FFF2-40B4-BE49-F238E27FC236}">
                <a16:creationId xmlns:a16="http://schemas.microsoft.com/office/drawing/2014/main" id="{AE12E9DF-E778-3C4B-92E4-6AE03B03BB13}"/>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94AD5BE6-9747-094E-BCA8-AE7FEFC7B664}"/>
              </a:ext>
            </a:extLst>
          </p:cNvPr>
          <p:cNvSpPr>
            <a:spLocks noGrp="1"/>
          </p:cNvSpPr>
          <p:nvPr>
            <p:ph type="sldNum" sz="quarter" idx="15"/>
          </p:nvPr>
        </p:nvSpPr>
        <p:spPr/>
        <p:txBody>
          <a:bodyPr/>
          <a:lstStyle/>
          <a:p>
            <a:fld id="{BC0080D5-644E-4546-BBFB-DC51FAC80AEC}" type="slidenum">
              <a:rPr lang="en-GB" smtClean="0"/>
              <a:t>5</a:t>
            </a:fld>
            <a:endParaRPr lang="en-GB"/>
          </a:p>
        </p:txBody>
      </p:sp>
      <p:sp>
        <p:nvSpPr>
          <p:cNvPr id="9" name="Rectangle 8">
            <a:extLst>
              <a:ext uri="{FF2B5EF4-FFF2-40B4-BE49-F238E27FC236}">
                <a16:creationId xmlns:a16="http://schemas.microsoft.com/office/drawing/2014/main" id="{ECA33BA4-C5F7-A94A-AD70-9A485492B694}"/>
              </a:ext>
            </a:extLst>
          </p:cNvPr>
          <p:cNvSpPr/>
          <p:nvPr/>
        </p:nvSpPr>
        <p:spPr>
          <a:xfrm>
            <a:off x="788097" y="1556792"/>
            <a:ext cx="1947672" cy="4106357"/>
          </a:xfrm>
          <a:prstGeom prst="rect">
            <a:avLst/>
          </a:prstGeom>
          <a:solidFill>
            <a:srgbClr val="D0006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1A2A42F-E6EE-0A43-A4E3-B0178FA2266A}"/>
              </a:ext>
            </a:extLst>
          </p:cNvPr>
          <p:cNvSpPr txBox="1"/>
          <p:nvPr/>
        </p:nvSpPr>
        <p:spPr>
          <a:xfrm>
            <a:off x="847533" y="1674968"/>
            <a:ext cx="1828800" cy="923330"/>
          </a:xfrm>
          <a:prstGeom prst="rect">
            <a:avLst/>
          </a:prstGeom>
          <a:noFill/>
        </p:spPr>
        <p:txBody>
          <a:bodyPr wrap="square" rtlCol="0">
            <a:spAutoFit/>
          </a:bodyPr>
          <a:lstStyle/>
          <a:p>
            <a:pPr algn="ctr"/>
            <a:r>
              <a:rPr lang="en-GB" b="1">
                <a:solidFill>
                  <a:schemeClr val="bg1"/>
                </a:solidFill>
                <a:latin typeface="Zilla Slab" pitchFamily="2" charset="77"/>
                <a:ea typeface="Zilla Slab" pitchFamily="2" charset="77"/>
              </a:rPr>
              <a:t>1. </a:t>
            </a:r>
          </a:p>
          <a:p>
            <a:pPr algn="ctr"/>
            <a:r>
              <a:rPr lang="en-GB" b="1">
                <a:solidFill>
                  <a:schemeClr val="bg1"/>
                </a:solidFill>
                <a:latin typeface="Zilla Slab" pitchFamily="2" charset="77"/>
                <a:ea typeface="Zilla Slab" pitchFamily="2" charset="77"/>
              </a:rPr>
              <a:t>Collaboration building</a:t>
            </a:r>
          </a:p>
        </p:txBody>
      </p:sp>
      <p:pic>
        <p:nvPicPr>
          <p:cNvPr id="21" name="Graphic 20" descr="Meeting">
            <a:extLst>
              <a:ext uri="{FF2B5EF4-FFF2-40B4-BE49-F238E27FC236}">
                <a16:creationId xmlns:a16="http://schemas.microsoft.com/office/drawing/2014/main" id="{EC894C8E-30DC-4A45-9FF7-240DBDECB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853" y="2779828"/>
            <a:ext cx="1280160" cy="1280160"/>
          </a:xfrm>
          <a:prstGeom prst="rect">
            <a:avLst/>
          </a:prstGeom>
        </p:spPr>
      </p:pic>
      <p:sp>
        <p:nvSpPr>
          <p:cNvPr id="22" name="TextBox 21">
            <a:extLst>
              <a:ext uri="{FF2B5EF4-FFF2-40B4-BE49-F238E27FC236}">
                <a16:creationId xmlns:a16="http://schemas.microsoft.com/office/drawing/2014/main" id="{AD84BFA1-656E-6A4F-94A2-AC33699A9ABC}"/>
              </a:ext>
            </a:extLst>
          </p:cNvPr>
          <p:cNvSpPr txBox="1"/>
          <p:nvPr/>
        </p:nvSpPr>
        <p:spPr>
          <a:xfrm>
            <a:off x="847533" y="4034860"/>
            <a:ext cx="1828800" cy="646331"/>
          </a:xfrm>
          <a:prstGeom prst="rect">
            <a:avLst/>
          </a:prstGeom>
          <a:noFill/>
        </p:spPr>
        <p:txBody>
          <a:bodyPr wrap="square" rtlCol="0">
            <a:spAutoFit/>
          </a:bodyPr>
          <a:lstStyle/>
          <a:p>
            <a:pPr algn="ctr"/>
            <a:r>
              <a:rPr lang="en-GB">
                <a:solidFill>
                  <a:schemeClr val="bg1"/>
                </a:solidFill>
              </a:rPr>
              <a:t>Forming partnerships</a:t>
            </a:r>
          </a:p>
        </p:txBody>
      </p:sp>
      <p:sp>
        <p:nvSpPr>
          <p:cNvPr id="10" name="Rectangle 9">
            <a:extLst>
              <a:ext uri="{FF2B5EF4-FFF2-40B4-BE49-F238E27FC236}">
                <a16:creationId xmlns:a16="http://schemas.microsoft.com/office/drawing/2014/main" id="{F73FCE95-686D-EC41-A6EA-AE40F513FD86}"/>
              </a:ext>
            </a:extLst>
          </p:cNvPr>
          <p:cNvSpPr/>
          <p:nvPr/>
        </p:nvSpPr>
        <p:spPr>
          <a:xfrm>
            <a:off x="2940272" y="1561232"/>
            <a:ext cx="1947672" cy="4106357"/>
          </a:xfrm>
          <a:prstGeom prst="rect">
            <a:avLst/>
          </a:prstGeom>
          <a:solidFill>
            <a:srgbClr val="6961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1ACCF30-09B3-7B41-BFFA-A3BC975B6527}"/>
              </a:ext>
            </a:extLst>
          </p:cNvPr>
          <p:cNvSpPr txBox="1"/>
          <p:nvPr/>
        </p:nvSpPr>
        <p:spPr>
          <a:xfrm>
            <a:off x="2999708" y="1674967"/>
            <a:ext cx="1828800" cy="923330"/>
          </a:xfrm>
          <a:prstGeom prst="rect">
            <a:avLst/>
          </a:prstGeom>
          <a:noFill/>
        </p:spPr>
        <p:txBody>
          <a:bodyPr wrap="square" rtlCol="0">
            <a:spAutoFit/>
          </a:bodyPr>
          <a:lstStyle/>
          <a:p>
            <a:pPr algn="ctr"/>
            <a:r>
              <a:rPr lang="en-GB" b="1">
                <a:solidFill>
                  <a:schemeClr val="bg1"/>
                </a:solidFill>
                <a:latin typeface="Zilla Slab" pitchFamily="2" charset="77"/>
                <a:ea typeface="Zilla Slab" pitchFamily="2" charset="77"/>
              </a:rPr>
              <a:t>2. </a:t>
            </a:r>
          </a:p>
          <a:p>
            <a:pPr algn="ctr"/>
            <a:r>
              <a:rPr lang="en-GB" b="1">
                <a:solidFill>
                  <a:schemeClr val="bg1"/>
                </a:solidFill>
                <a:latin typeface="Zilla Slab" pitchFamily="2" charset="77"/>
                <a:ea typeface="Zilla Slab" pitchFamily="2" charset="77"/>
              </a:rPr>
              <a:t>Funding competition</a:t>
            </a:r>
          </a:p>
        </p:txBody>
      </p:sp>
      <p:pic>
        <p:nvPicPr>
          <p:cNvPr id="19" name="Graphic 18" descr="Pound">
            <a:extLst>
              <a:ext uri="{FF2B5EF4-FFF2-40B4-BE49-F238E27FC236}">
                <a16:creationId xmlns:a16="http://schemas.microsoft.com/office/drawing/2014/main" id="{2A2C172F-69BC-CD42-B04C-FE5E19EDFF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65468" y="2871268"/>
            <a:ext cx="1097280" cy="1097280"/>
          </a:xfrm>
          <a:prstGeom prst="rect">
            <a:avLst/>
          </a:prstGeom>
        </p:spPr>
      </p:pic>
      <p:sp>
        <p:nvSpPr>
          <p:cNvPr id="23" name="TextBox 22">
            <a:extLst>
              <a:ext uri="{FF2B5EF4-FFF2-40B4-BE49-F238E27FC236}">
                <a16:creationId xmlns:a16="http://schemas.microsoft.com/office/drawing/2014/main" id="{07F66820-A9D0-4B47-A9D3-DBDADEE3A7E3}"/>
              </a:ext>
            </a:extLst>
          </p:cNvPr>
          <p:cNvSpPr txBox="1"/>
          <p:nvPr/>
        </p:nvSpPr>
        <p:spPr>
          <a:xfrm>
            <a:off x="2999708" y="4019434"/>
            <a:ext cx="1828800" cy="649224"/>
          </a:xfrm>
          <a:prstGeom prst="rect">
            <a:avLst/>
          </a:prstGeom>
          <a:noFill/>
        </p:spPr>
        <p:txBody>
          <a:bodyPr wrap="square" rtlCol="0">
            <a:spAutoFit/>
          </a:bodyPr>
          <a:lstStyle/>
          <a:p>
            <a:pPr algn="ctr"/>
            <a:r>
              <a:rPr lang="en-GB">
                <a:solidFill>
                  <a:schemeClr val="bg1"/>
                </a:solidFill>
              </a:rPr>
              <a:t>Developing technology</a:t>
            </a:r>
          </a:p>
        </p:txBody>
      </p:sp>
      <p:sp>
        <p:nvSpPr>
          <p:cNvPr id="11" name="Rectangle 10">
            <a:extLst>
              <a:ext uri="{FF2B5EF4-FFF2-40B4-BE49-F238E27FC236}">
                <a16:creationId xmlns:a16="http://schemas.microsoft.com/office/drawing/2014/main" id="{51177ADA-B30C-6A49-BB4B-CF96A491E05C}"/>
              </a:ext>
            </a:extLst>
          </p:cNvPr>
          <p:cNvSpPr/>
          <p:nvPr/>
        </p:nvSpPr>
        <p:spPr>
          <a:xfrm>
            <a:off x="5092447" y="1554892"/>
            <a:ext cx="1947672" cy="4106356"/>
          </a:xfrm>
          <a:prstGeom prst="rect">
            <a:avLst/>
          </a:prstGeom>
          <a:solidFill>
            <a:srgbClr val="418FD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FE7C8F9-9019-BF4B-B62D-A637509D76DA}"/>
              </a:ext>
            </a:extLst>
          </p:cNvPr>
          <p:cNvSpPr txBox="1"/>
          <p:nvPr/>
        </p:nvSpPr>
        <p:spPr>
          <a:xfrm>
            <a:off x="5151883" y="1628800"/>
            <a:ext cx="1828800" cy="646331"/>
          </a:xfrm>
          <a:prstGeom prst="rect">
            <a:avLst/>
          </a:prstGeom>
          <a:noFill/>
        </p:spPr>
        <p:txBody>
          <a:bodyPr wrap="square" rtlCol="0">
            <a:spAutoFit/>
          </a:bodyPr>
          <a:lstStyle/>
          <a:p>
            <a:pPr algn="ctr"/>
            <a:r>
              <a:rPr lang="en-GB" b="1">
                <a:solidFill>
                  <a:schemeClr val="bg1"/>
                </a:solidFill>
                <a:latin typeface="Zilla Slab" pitchFamily="2" charset="77"/>
                <a:ea typeface="Zilla Slab" pitchFamily="2" charset="77"/>
              </a:rPr>
              <a:t>3. </a:t>
            </a:r>
          </a:p>
          <a:p>
            <a:pPr algn="ctr"/>
            <a:r>
              <a:rPr lang="en-GB" b="1">
                <a:solidFill>
                  <a:schemeClr val="bg1"/>
                </a:solidFill>
                <a:latin typeface="Zilla Slab" pitchFamily="2" charset="77"/>
                <a:ea typeface="Zilla Slab" pitchFamily="2" charset="77"/>
              </a:rPr>
              <a:t>Accelerator</a:t>
            </a:r>
          </a:p>
        </p:txBody>
      </p:sp>
      <p:sp>
        <p:nvSpPr>
          <p:cNvPr id="25" name="TextBox 24">
            <a:extLst>
              <a:ext uri="{FF2B5EF4-FFF2-40B4-BE49-F238E27FC236}">
                <a16:creationId xmlns:a16="http://schemas.microsoft.com/office/drawing/2014/main" id="{1CB3C8D4-B9AE-A943-9136-20EAA7178E3D}"/>
              </a:ext>
            </a:extLst>
          </p:cNvPr>
          <p:cNvSpPr txBox="1"/>
          <p:nvPr/>
        </p:nvSpPr>
        <p:spPr>
          <a:xfrm>
            <a:off x="5151883" y="4015789"/>
            <a:ext cx="1828800" cy="646331"/>
          </a:xfrm>
          <a:prstGeom prst="rect">
            <a:avLst/>
          </a:prstGeom>
          <a:noFill/>
        </p:spPr>
        <p:txBody>
          <a:bodyPr wrap="square" rtlCol="0">
            <a:spAutoFit/>
          </a:bodyPr>
          <a:lstStyle/>
          <a:p>
            <a:pPr algn="ctr"/>
            <a:r>
              <a:rPr lang="en-GB">
                <a:solidFill>
                  <a:schemeClr val="bg1"/>
                </a:solidFill>
              </a:rPr>
              <a:t>Commercial development</a:t>
            </a:r>
          </a:p>
        </p:txBody>
      </p:sp>
      <p:pic>
        <p:nvPicPr>
          <p:cNvPr id="27" name="Graphic 26" descr="End">
            <a:extLst>
              <a:ext uri="{FF2B5EF4-FFF2-40B4-BE49-F238E27FC236}">
                <a16:creationId xmlns:a16="http://schemas.microsoft.com/office/drawing/2014/main" id="{2C13752C-EC61-6C41-803C-5D6A951A02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94783" y="2848408"/>
            <a:ext cx="1143000" cy="1143000"/>
          </a:xfrm>
          <a:prstGeom prst="rect">
            <a:avLst/>
          </a:prstGeom>
        </p:spPr>
      </p:pic>
      <p:sp>
        <p:nvSpPr>
          <p:cNvPr id="12" name="Rectangle 11">
            <a:extLst>
              <a:ext uri="{FF2B5EF4-FFF2-40B4-BE49-F238E27FC236}">
                <a16:creationId xmlns:a16="http://schemas.microsoft.com/office/drawing/2014/main" id="{E8BC7E85-EC91-A244-BC36-03F0C1942145}"/>
              </a:ext>
            </a:extLst>
          </p:cNvPr>
          <p:cNvSpPr/>
          <p:nvPr/>
        </p:nvSpPr>
        <p:spPr>
          <a:xfrm>
            <a:off x="7244622" y="1554892"/>
            <a:ext cx="1947672" cy="4106356"/>
          </a:xfrm>
          <a:prstGeom prst="rect">
            <a:avLst/>
          </a:prstGeom>
          <a:solidFill>
            <a:srgbClr val="00AFD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Puzzle pieces">
            <a:extLst>
              <a:ext uri="{FF2B5EF4-FFF2-40B4-BE49-F238E27FC236}">
                <a16:creationId xmlns:a16="http://schemas.microsoft.com/office/drawing/2014/main" id="{CE1058F3-AA9D-CA40-B7AA-C4C32CE3B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8378" y="2779828"/>
            <a:ext cx="1280160" cy="1280160"/>
          </a:xfrm>
          <a:prstGeom prst="rect">
            <a:avLst/>
          </a:prstGeom>
        </p:spPr>
      </p:pic>
      <p:sp>
        <p:nvSpPr>
          <p:cNvPr id="30" name="TextBox 29">
            <a:extLst>
              <a:ext uri="{FF2B5EF4-FFF2-40B4-BE49-F238E27FC236}">
                <a16:creationId xmlns:a16="http://schemas.microsoft.com/office/drawing/2014/main" id="{CA04247C-4D5A-C946-9A30-F6F2B7F140E1}"/>
              </a:ext>
            </a:extLst>
          </p:cNvPr>
          <p:cNvSpPr txBox="1"/>
          <p:nvPr/>
        </p:nvSpPr>
        <p:spPr>
          <a:xfrm>
            <a:off x="7304058" y="1676765"/>
            <a:ext cx="1828800" cy="923330"/>
          </a:xfrm>
          <a:prstGeom prst="rect">
            <a:avLst/>
          </a:prstGeom>
          <a:noFill/>
        </p:spPr>
        <p:txBody>
          <a:bodyPr wrap="square" rtlCol="0">
            <a:spAutoFit/>
          </a:bodyPr>
          <a:lstStyle/>
          <a:p>
            <a:pPr algn="ctr"/>
            <a:r>
              <a:rPr lang="en-GB" b="1">
                <a:solidFill>
                  <a:schemeClr val="bg1"/>
                </a:solidFill>
                <a:latin typeface="Zilla Slab" pitchFamily="2" charset="77"/>
                <a:ea typeface="Zilla Slab" pitchFamily="2" charset="77"/>
              </a:rPr>
              <a:t>4. </a:t>
            </a:r>
          </a:p>
          <a:p>
            <a:pPr algn="ctr"/>
            <a:r>
              <a:rPr lang="en-GB" b="1">
                <a:solidFill>
                  <a:schemeClr val="bg1"/>
                </a:solidFill>
                <a:latin typeface="Zilla Slab" pitchFamily="2" charset="77"/>
                <a:ea typeface="Zilla Slab" pitchFamily="2" charset="77"/>
              </a:rPr>
              <a:t>Follow-on support</a:t>
            </a:r>
          </a:p>
        </p:txBody>
      </p:sp>
      <p:sp>
        <p:nvSpPr>
          <p:cNvPr id="31" name="TextBox 30">
            <a:extLst>
              <a:ext uri="{FF2B5EF4-FFF2-40B4-BE49-F238E27FC236}">
                <a16:creationId xmlns:a16="http://schemas.microsoft.com/office/drawing/2014/main" id="{A0CD08A5-1A10-304B-9345-FD31CDE44B91}"/>
              </a:ext>
            </a:extLst>
          </p:cNvPr>
          <p:cNvSpPr txBox="1"/>
          <p:nvPr/>
        </p:nvSpPr>
        <p:spPr>
          <a:xfrm>
            <a:off x="7304058" y="4051600"/>
            <a:ext cx="1828800" cy="646331"/>
          </a:xfrm>
          <a:prstGeom prst="rect">
            <a:avLst/>
          </a:prstGeom>
          <a:noFill/>
        </p:spPr>
        <p:txBody>
          <a:bodyPr wrap="square" rtlCol="0">
            <a:spAutoFit/>
          </a:bodyPr>
          <a:lstStyle/>
          <a:p>
            <a:pPr algn="ctr"/>
            <a:r>
              <a:rPr lang="en-GB">
                <a:solidFill>
                  <a:schemeClr val="bg1"/>
                </a:solidFill>
              </a:rPr>
              <a:t>Preparing for next steps</a:t>
            </a:r>
          </a:p>
        </p:txBody>
      </p:sp>
      <p:sp>
        <p:nvSpPr>
          <p:cNvPr id="26" name="Rectangle 25">
            <a:extLst>
              <a:ext uri="{FF2B5EF4-FFF2-40B4-BE49-F238E27FC236}">
                <a16:creationId xmlns:a16="http://schemas.microsoft.com/office/drawing/2014/main" id="{B73E3DC5-73D0-1949-9DB5-45CB3704CEB6}"/>
              </a:ext>
            </a:extLst>
          </p:cNvPr>
          <p:cNvSpPr/>
          <p:nvPr/>
        </p:nvSpPr>
        <p:spPr>
          <a:xfrm>
            <a:off x="9396795" y="1554892"/>
            <a:ext cx="1947672" cy="4106356"/>
          </a:xfrm>
          <a:prstGeom prst="rect">
            <a:avLst/>
          </a:prstGeom>
          <a:solidFill>
            <a:srgbClr val="6BA53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1242BD6-43D1-8143-AEF0-D46AF7BB374A}"/>
              </a:ext>
            </a:extLst>
          </p:cNvPr>
          <p:cNvSpPr txBox="1"/>
          <p:nvPr/>
        </p:nvSpPr>
        <p:spPr>
          <a:xfrm>
            <a:off x="9456231" y="1676765"/>
            <a:ext cx="1828800" cy="1200329"/>
          </a:xfrm>
          <a:prstGeom prst="rect">
            <a:avLst/>
          </a:prstGeom>
          <a:noFill/>
        </p:spPr>
        <p:txBody>
          <a:bodyPr wrap="square" rtlCol="0">
            <a:spAutoFit/>
          </a:bodyPr>
          <a:lstStyle/>
          <a:p>
            <a:pPr algn="ctr"/>
            <a:r>
              <a:rPr lang="en-GB" b="1">
                <a:solidFill>
                  <a:schemeClr val="bg1"/>
                </a:solidFill>
                <a:latin typeface="Zilla Slab" pitchFamily="2" charset="77"/>
                <a:ea typeface="Zilla Slab" pitchFamily="2" charset="77"/>
              </a:rPr>
              <a:t>5. </a:t>
            </a:r>
          </a:p>
          <a:p>
            <a:pPr algn="ctr"/>
            <a:r>
              <a:rPr lang="en-GB" b="1">
                <a:solidFill>
                  <a:schemeClr val="bg1"/>
                </a:solidFill>
                <a:latin typeface="Zilla Slab" pitchFamily="2" charset="77"/>
                <a:ea typeface="Zilla Slab" pitchFamily="2" charset="77"/>
              </a:rPr>
              <a:t>Learnings from across energy access sector</a:t>
            </a:r>
          </a:p>
        </p:txBody>
      </p:sp>
      <p:sp>
        <p:nvSpPr>
          <p:cNvPr id="35" name="TextBox 34">
            <a:extLst>
              <a:ext uri="{FF2B5EF4-FFF2-40B4-BE49-F238E27FC236}">
                <a16:creationId xmlns:a16="http://schemas.microsoft.com/office/drawing/2014/main" id="{2E238D64-C92A-4E49-A0F5-6E47FCFB2523}"/>
              </a:ext>
            </a:extLst>
          </p:cNvPr>
          <p:cNvSpPr txBox="1"/>
          <p:nvPr/>
        </p:nvSpPr>
        <p:spPr>
          <a:xfrm>
            <a:off x="9456231" y="4051600"/>
            <a:ext cx="1828800" cy="1477328"/>
          </a:xfrm>
          <a:prstGeom prst="rect">
            <a:avLst/>
          </a:prstGeom>
          <a:noFill/>
        </p:spPr>
        <p:txBody>
          <a:bodyPr wrap="square" rtlCol="0">
            <a:spAutoFit/>
          </a:bodyPr>
          <a:lstStyle/>
          <a:p>
            <a:pPr algn="ctr"/>
            <a:r>
              <a:rPr lang="en-GB">
                <a:solidFill>
                  <a:schemeClr val="bg1"/>
                </a:solidFill>
              </a:rPr>
              <a:t>Facilitating international knowledge sharing from the industry</a:t>
            </a:r>
          </a:p>
        </p:txBody>
      </p:sp>
      <p:pic>
        <p:nvPicPr>
          <p:cNvPr id="36" name="Graphic 35" descr="Map with pin">
            <a:extLst>
              <a:ext uri="{FF2B5EF4-FFF2-40B4-BE49-F238E27FC236}">
                <a16:creationId xmlns:a16="http://schemas.microsoft.com/office/drawing/2014/main" id="{2319FB5E-15AD-364D-B977-8CD08D7A7C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99131" y="2934072"/>
            <a:ext cx="1143000" cy="1143000"/>
          </a:xfrm>
          <a:prstGeom prst="rect">
            <a:avLst/>
          </a:prstGeom>
        </p:spPr>
      </p:pic>
    </p:spTree>
    <p:extLst>
      <p:ext uri="{BB962C8B-B14F-4D97-AF65-F5344CB8AC3E}">
        <p14:creationId xmlns:p14="http://schemas.microsoft.com/office/powerpoint/2010/main" val="69059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8D5573-676A-3341-AE2B-71A73930EE51}"/>
              </a:ext>
            </a:extLst>
          </p:cNvPr>
          <p:cNvSpPr>
            <a:spLocks noGrp="1"/>
          </p:cNvSpPr>
          <p:nvPr>
            <p:ph type="ftr" sz="quarter" idx="11"/>
          </p:nvPr>
        </p:nvSpPr>
        <p:spPr/>
        <p:txBody>
          <a:bodyPr/>
          <a:lstStyle/>
          <a:p>
            <a:r>
              <a:rPr lang="en-GB"/>
              <a:t>Energy Catalyst Round 8 Competition Brief</a:t>
            </a:r>
          </a:p>
        </p:txBody>
      </p:sp>
      <p:sp>
        <p:nvSpPr>
          <p:cNvPr id="3" name="Slide Number Placeholder 2">
            <a:extLst>
              <a:ext uri="{FF2B5EF4-FFF2-40B4-BE49-F238E27FC236}">
                <a16:creationId xmlns:a16="http://schemas.microsoft.com/office/drawing/2014/main" id="{E7BDA269-2F00-AB49-BD32-9EAB7DB36AA1}"/>
              </a:ext>
            </a:extLst>
          </p:cNvPr>
          <p:cNvSpPr>
            <a:spLocks noGrp="1"/>
          </p:cNvSpPr>
          <p:nvPr>
            <p:ph type="sldNum" sz="quarter" idx="12"/>
          </p:nvPr>
        </p:nvSpPr>
        <p:spPr/>
        <p:txBody>
          <a:bodyPr/>
          <a:lstStyle/>
          <a:p>
            <a:fld id="{BC0080D5-644E-4546-BBFB-DC51FAC80AEC}" type="slidenum">
              <a:rPr lang="en-GB" smtClean="0"/>
              <a:t>6</a:t>
            </a:fld>
            <a:endParaRPr lang="en-GB"/>
          </a:p>
        </p:txBody>
      </p:sp>
      <p:sp>
        <p:nvSpPr>
          <p:cNvPr id="4" name="Title 3">
            <a:extLst>
              <a:ext uri="{FF2B5EF4-FFF2-40B4-BE49-F238E27FC236}">
                <a16:creationId xmlns:a16="http://schemas.microsoft.com/office/drawing/2014/main" id="{2CDB0DBE-905D-E441-BE73-DB80C3E97329}"/>
              </a:ext>
            </a:extLst>
          </p:cNvPr>
          <p:cNvSpPr>
            <a:spLocks noGrp="1"/>
          </p:cNvSpPr>
          <p:nvPr>
            <p:ph type="title"/>
          </p:nvPr>
        </p:nvSpPr>
        <p:spPr/>
        <p:txBody>
          <a:bodyPr/>
          <a:lstStyle/>
          <a:p>
            <a:r>
              <a:rPr lang="en-GB"/>
              <a:t>Energy Catalyst Competition</a:t>
            </a:r>
          </a:p>
        </p:txBody>
      </p:sp>
      <p:sp>
        <p:nvSpPr>
          <p:cNvPr id="5" name="Rounded Rectangle 4">
            <a:extLst>
              <a:ext uri="{FF2B5EF4-FFF2-40B4-BE49-F238E27FC236}">
                <a16:creationId xmlns:a16="http://schemas.microsoft.com/office/drawing/2014/main" id="{58877106-BCE7-1B4B-9FE5-15974B530404}"/>
              </a:ext>
            </a:extLst>
          </p:cNvPr>
          <p:cNvSpPr>
            <a:spLocks/>
          </p:cNvSpPr>
          <p:nvPr/>
        </p:nvSpPr>
        <p:spPr>
          <a:xfrm>
            <a:off x="2324016" y="2348184"/>
            <a:ext cx="1371600" cy="2057400"/>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defRPr/>
            </a:pPr>
            <a:r>
              <a:rPr lang="en-GB" sz="2400" b="1">
                <a:solidFill>
                  <a:srgbClr val="FEFFFF"/>
                </a:solidFill>
                <a:latin typeface="Zilla Slab" pitchFamily="2" charset="77"/>
                <a:ea typeface="Zilla Slab" pitchFamily="2" charset="77"/>
                <a:cs typeface="Arial" panose="020B0604020202020204" pitchFamily="34" charset="0"/>
              </a:rPr>
              <a:t>£140m </a:t>
            </a:r>
            <a:r>
              <a:rPr lang="en-GB" sz="1200" b="1">
                <a:solidFill>
                  <a:srgbClr val="FEFFFF"/>
                </a:solidFill>
                <a:latin typeface="Zilla Slab" pitchFamily="2" charset="77"/>
                <a:ea typeface="Zilla Slab" pitchFamily="2" charset="77"/>
                <a:cs typeface="Arial" panose="020B0604020202020204" pitchFamily="34" charset="0"/>
              </a:rPr>
              <a:t>Committed</a:t>
            </a:r>
          </a:p>
        </p:txBody>
      </p:sp>
      <p:pic>
        <p:nvPicPr>
          <p:cNvPr id="6" name="Picture 5">
            <a:extLst>
              <a:ext uri="{FF2B5EF4-FFF2-40B4-BE49-F238E27FC236}">
                <a16:creationId xmlns:a16="http://schemas.microsoft.com/office/drawing/2014/main" id="{A7603FF1-DD7B-8B44-8047-0642D8411C0C}"/>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313" y="3336670"/>
            <a:ext cx="859006" cy="794149"/>
          </a:xfrm>
          <a:prstGeom prst="rect">
            <a:avLst/>
          </a:prstGeom>
          <a:solidFill>
            <a:srgbClr val="418FDE"/>
          </a:solidFill>
          <a:ln>
            <a:noFill/>
          </a:ln>
        </p:spPr>
      </p:pic>
      <p:sp>
        <p:nvSpPr>
          <p:cNvPr id="7" name="Rounded Rectangle 6">
            <a:extLst>
              <a:ext uri="{FF2B5EF4-FFF2-40B4-BE49-F238E27FC236}">
                <a16:creationId xmlns:a16="http://schemas.microsoft.com/office/drawing/2014/main" id="{A8F02FEE-8C09-ED47-A5B3-24F29362151D}"/>
              </a:ext>
            </a:extLst>
          </p:cNvPr>
          <p:cNvSpPr>
            <a:spLocks/>
          </p:cNvSpPr>
          <p:nvPr/>
        </p:nvSpPr>
        <p:spPr>
          <a:xfrm>
            <a:off x="5410200" y="2347056"/>
            <a:ext cx="1371600" cy="2057400"/>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defRPr/>
            </a:pPr>
            <a:r>
              <a:rPr lang="en-GB" sz="2400" b="1">
                <a:solidFill>
                  <a:srgbClr val="FEFFFF"/>
                </a:solidFill>
                <a:latin typeface="Zilla Slab" pitchFamily="2" charset="77"/>
                <a:ea typeface="Zilla Slab" pitchFamily="2" charset="77"/>
                <a:cs typeface="Arial" panose="020B0604020202020204" pitchFamily="34" charset="0"/>
              </a:rPr>
              <a:t>£</a:t>
            </a:r>
            <a:r>
              <a:rPr lang="en-GB" sz="2400" b="1" err="1">
                <a:solidFill>
                  <a:srgbClr val="FEFFFF"/>
                </a:solidFill>
                <a:latin typeface="Zilla Slab" pitchFamily="2" charset="77"/>
                <a:ea typeface="Zilla Slab" pitchFamily="2" charset="77"/>
                <a:cs typeface="Arial" panose="020B0604020202020204" pitchFamily="34" charset="0"/>
              </a:rPr>
              <a:t>75m</a:t>
            </a:r>
            <a:r>
              <a:rPr lang="en-GB" sz="2400" b="1">
                <a:solidFill>
                  <a:srgbClr val="FEFFFF"/>
                </a:solidFill>
                <a:latin typeface="Zilla Slab" pitchFamily="2" charset="77"/>
                <a:ea typeface="Zilla Slab" pitchFamily="2" charset="77"/>
                <a:cs typeface="Arial" panose="020B0604020202020204" pitchFamily="34" charset="0"/>
              </a:rPr>
              <a:t> </a:t>
            </a:r>
            <a:r>
              <a:rPr lang="en-GB" sz="1200" b="1">
                <a:solidFill>
                  <a:srgbClr val="FEFFFF"/>
                </a:solidFill>
                <a:latin typeface="Zilla Slab" pitchFamily="2" charset="77"/>
                <a:ea typeface="Zilla Slab" pitchFamily="2" charset="77"/>
                <a:cs typeface="Arial" panose="020B0604020202020204" pitchFamily="34" charset="0"/>
              </a:rPr>
              <a:t>Private</a:t>
            </a:r>
          </a:p>
          <a:p>
            <a:pPr algn="ctr" defTabSz="514350">
              <a:defRPr/>
            </a:pPr>
            <a:r>
              <a:rPr lang="en-GB" sz="1200" b="1">
                <a:solidFill>
                  <a:srgbClr val="FEFFFF"/>
                </a:solidFill>
                <a:latin typeface="Zilla Slab" pitchFamily="2" charset="77"/>
                <a:ea typeface="Zilla Slab" pitchFamily="2" charset="77"/>
                <a:cs typeface="Arial" panose="020B0604020202020204" pitchFamily="34" charset="0"/>
              </a:rPr>
              <a:t>funding</a:t>
            </a:r>
          </a:p>
        </p:txBody>
      </p:sp>
      <p:pic>
        <p:nvPicPr>
          <p:cNvPr id="8" name="Picture 7">
            <a:extLst>
              <a:ext uri="{FF2B5EF4-FFF2-40B4-BE49-F238E27FC236}">
                <a16:creationId xmlns:a16="http://schemas.microsoft.com/office/drawing/2014/main" id="{72E40C89-6084-5443-A597-8FFE1A24CFEB}"/>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70" y="3404331"/>
            <a:ext cx="785117" cy="725841"/>
          </a:xfrm>
          <a:prstGeom prst="rect">
            <a:avLst/>
          </a:prstGeom>
          <a:solidFill>
            <a:srgbClr val="418FDE"/>
          </a:solidFill>
          <a:ln>
            <a:noFill/>
          </a:ln>
        </p:spPr>
      </p:pic>
      <p:sp>
        <p:nvSpPr>
          <p:cNvPr id="9" name="Rounded Rectangle 8">
            <a:extLst>
              <a:ext uri="{FF2B5EF4-FFF2-40B4-BE49-F238E27FC236}">
                <a16:creationId xmlns:a16="http://schemas.microsoft.com/office/drawing/2014/main" id="{4F6A07A4-12C6-4E43-B842-88E39615F8B8}"/>
              </a:ext>
            </a:extLst>
          </p:cNvPr>
          <p:cNvSpPr>
            <a:spLocks/>
          </p:cNvSpPr>
          <p:nvPr/>
        </p:nvSpPr>
        <p:spPr>
          <a:xfrm>
            <a:off x="780924" y="2348183"/>
            <a:ext cx="1371600" cy="2057400"/>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14350">
              <a:defRPr/>
            </a:pPr>
            <a:r>
              <a:rPr lang="en-GB" sz="2400" b="1">
                <a:solidFill>
                  <a:srgbClr val="FEFFFF"/>
                </a:solidFill>
                <a:latin typeface="Zilla Slab" pitchFamily="2" charset="77"/>
                <a:ea typeface="Zilla Slab" pitchFamily="2" charset="77"/>
                <a:cs typeface="Arial" panose="020B0604020202020204" pitchFamily="34" charset="0"/>
              </a:rPr>
              <a:t>7 Calls</a:t>
            </a:r>
          </a:p>
        </p:txBody>
      </p:sp>
      <p:pic>
        <p:nvPicPr>
          <p:cNvPr id="10" name="Picture 9">
            <a:extLst>
              <a:ext uri="{FF2B5EF4-FFF2-40B4-BE49-F238E27FC236}">
                <a16:creationId xmlns:a16="http://schemas.microsoft.com/office/drawing/2014/main" id="{BAA2B947-D3F3-BD45-8663-E8A6C479EA00}"/>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15" y="3333605"/>
            <a:ext cx="862321" cy="797214"/>
          </a:xfrm>
          <a:prstGeom prst="rect">
            <a:avLst/>
          </a:prstGeom>
          <a:solidFill>
            <a:srgbClr val="418FDE"/>
          </a:solidFill>
          <a:ln>
            <a:noFill/>
          </a:ln>
        </p:spPr>
      </p:pic>
      <p:sp>
        <p:nvSpPr>
          <p:cNvPr id="11" name="Rounded Rectangle 10">
            <a:extLst>
              <a:ext uri="{FF2B5EF4-FFF2-40B4-BE49-F238E27FC236}">
                <a16:creationId xmlns:a16="http://schemas.microsoft.com/office/drawing/2014/main" id="{D1F59662-2477-5245-A3DD-0C72DB262EC8}"/>
              </a:ext>
            </a:extLst>
          </p:cNvPr>
          <p:cNvSpPr>
            <a:spLocks/>
          </p:cNvSpPr>
          <p:nvPr/>
        </p:nvSpPr>
        <p:spPr>
          <a:xfrm>
            <a:off x="3867108" y="2351552"/>
            <a:ext cx="1371600" cy="2057400"/>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14350">
              <a:defRPr/>
            </a:pPr>
            <a:r>
              <a:rPr lang="en-GB" sz="2400" b="1">
                <a:solidFill>
                  <a:srgbClr val="FEFFFF"/>
                </a:solidFill>
                <a:latin typeface="Zilla Slab" pitchFamily="2" charset="77"/>
                <a:ea typeface="Zilla Slab" pitchFamily="2" charset="77"/>
                <a:cs typeface="Arial" panose="020B0604020202020204" pitchFamily="34" charset="0"/>
              </a:rPr>
              <a:t>£</a:t>
            </a:r>
            <a:r>
              <a:rPr lang="en-GB" sz="2400" b="1" err="1">
                <a:solidFill>
                  <a:srgbClr val="FEFFFF"/>
                </a:solidFill>
                <a:latin typeface="Zilla Slab" pitchFamily="2" charset="77"/>
                <a:ea typeface="Zilla Slab" pitchFamily="2" charset="77"/>
                <a:cs typeface="Arial" panose="020B0604020202020204" pitchFamily="34" charset="0"/>
              </a:rPr>
              <a:t>60m</a:t>
            </a:r>
            <a:r>
              <a:rPr lang="en-GB" sz="2400" b="1">
                <a:solidFill>
                  <a:srgbClr val="FEFFFF"/>
                </a:solidFill>
                <a:latin typeface="Zilla Slab" pitchFamily="2" charset="77"/>
                <a:ea typeface="Zilla Slab" pitchFamily="2" charset="77"/>
                <a:cs typeface="Arial" panose="020B0604020202020204" pitchFamily="34" charset="0"/>
              </a:rPr>
              <a:t> </a:t>
            </a:r>
          </a:p>
          <a:p>
            <a:pPr algn="ctr" defTabSz="514350">
              <a:defRPr/>
            </a:pPr>
            <a:r>
              <a:rPr lang="en-GB" sz="1200" b="1">
                <a:solidFill>
                  <a:srgbClr val="FEFFFF"/>
                </a:solidFill>
                <a:latin typeface="Zilla Slab" pitchFamily="2" charset="77"/>
                <a:ea typeface="Zilla Slab" pitchFamily="2" charset="77"/>
                <a:cs typeface="Arial" panose="020B0604020202020204" pitchFamily="34" charset="0"/>
              </a:rPr>
              <a:t>Co-funding </a:t>
            </a:r>
          </a:p>
        </p:txBody>
      </p:sp>
      <p:pic>
        <p:nvPicPr>
          <p:cNvPr id="12" name="Picture 11">
            <a:extLst>
              <a:ext uri="{FF2B5EF4-FFF2-40B4-BE49-F238E27FC236}">
                <a16:creationId xmlns:a16="http://schemas.microsoft.com/office/drawing/2014/main" id="{EAE48C4F-F681-554D-A0B4-17D7E1B4A62B}"/>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348" y="3399245"/>
            <a:ext cx="785119" cy="725841"/>
          </a:xfrm>
          <a:prstGeom prst="rect">
            <a:avLst/>
          </a:prstGeom>
          <a:solidFill>
            <a:srgbClr val="418FDE"/>
          </a:solidFill>
          <a:ln>
            <a:noFill/>
          </a:ln>
        </p:spPr>
      </p:pic>
      <p:sp>
        <p:nvSpPr>
          <p:cNvPr id="13" name="Rounded Rectangle 12">
            <a:extLst>
              <a:ext uri="{FF2B5EF4-FFF2-40B4-BE49-F238E27FC236}">
                <a16:creationId xmlns:a16="http://schemas.microsoft.com/office/drawing/2014/main" id="{BAAE1A10-E4DE-FE44-BCDA-44BE8F58D540}"/>
              </a:ext>
            </a:extLst>
          </p:cNvPr>
          <p:cNvSpPr>
            <a:spLocks/>
          </p:cNvSpPr>
          <p:nvPr/>
        </p:nvSpPr>
        <p:spPr>
          <a:xfrm>
            <a:off x="6953292" y="2356333"/>
            <a:ext cx="1371600" cy="2057400"/>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14350">
              <a:defRPr/>
            </a:pPr>
            <a:r>
              <a:rPr lang="en-GB" sz="2400" b="1">
                <a:solidFill>
                  <a:srgbClr val="FEFFFF"/>
                </a:solidFill>
                <a:latin typeface="Zilla Slab" pitchFamily="2" charset="77"/>
                <a:ea typeface="Zilla Slab" pitchFamily="2" charset="77"/>
                <a:cs typeface="Arial" panose="020B0604020202020204" pitchFamily="34" charset="0"/>
              </a:rPr>
              <a:t>345 </a:t>
            </a:r>
          </a:p>
          <a:p>
            <a:pPr algn="ctr" defTabSz="514350">
              <a:defRPr/>
            </a:pPr>
            <a:r>
              <a:rPr lang="en-GB" sz="1200" b="1">
                <a:solidFill>
                  <a:srgbClr val="FEFFFF"/>
                </a:solidFill>
                <a:latin typeface="Zilla Slab" pitchFamily="2" charset="77"/>
                <a:ea typeface="Zilla Slab" pitchFamily="2" charset="77"/>
                <a:cs typeface="Arial" panose="020B0604020202020204" pitchFamily="34" charset="0"/>
              </a:rPr>
              <a:t>Projects</a:t>
            </a:r>
          </a:p>
        </p:txBody>
      </p:sp>
      <p:pic>
        <p:nvPicPr>
          <p:cNvPr id="14" name="Picture 13">
            <a:extLst>
              <a:ext uri="{FF2B5EF4-FFF2-40B4-BE49-F238E27FC236}">
                <a16:creationId xmlns:a16="http://schemas.microsoft.com/office/drawing/2014/main" id="{B0A049F1-CA03-C44B-ACF5-1C10D99D3004}"/>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7228843" y="3370788"/>
            <a:ext cx="820498" cy="760031"/>
          </a:xfrm>
          <a:prstGeom prst="rect">
            <a:avLst/>
          </a:prstGeom>
          <a:solidFill>
            <a:srgbClr val="418FDE"/>
          </a:solidFill>
          <a:ln>
            <a:noFill/>
          </a:ln>
        </p:spPr>
      </p:pic>
      <p:sp>
        <p:nvSpPr>
          <p:cNvPr id="15" name="Rounded Rectangle 14">
            <a:extLst>
              <a:ext uri="{FF2B5EF4-FFF2-40B4-BE49-F238E27FC236}">
                <a16:creationId xmlns:a16="http://schemas.microsoft.com/office/drawing/2014/main" id="{8D4DB745-555B-2843-818F-876803FF70F7}"/>
              </a:ext>
            </a:extLst>
          </p:cNvPr>
          <p:cNvSpPr>
            <a:spLocks/>
          </p:cNvSpPr>
          <p:nvPr/>
        </p:nvSpPr>
        <p:spPr>
          <a:xfrm>
            <a:off x="8496384" y="2351552"/>
            <a:ext cx="1371600" cy="2057400"/>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14350">
              <a:defRPr/>
            </a:pPr>
            <a:r>
              <a:rPr lang="en-GB" sz="2400" b="1">
                <a:solidFill>
                  <a:srgbClr val="FEFFFF"/>
                </a:solidFill>
                <a:latin typeface="Zilla Slab" pitchFamily="2" charset="77"/>
                <a:ea typeface="Zilla Slab" pitchFamily="2" charset="77"/>
                <a:cs typeface="Arial" panose="020B0604020202020204" pitchFamily="34" charset="0"/>
              </a:rPr>
              <a:t>1040</a:t>
            </a:r>
          </a:p>
          <a:p>
            <a:pPr algn="ctr" defTabSz="514350">
              <a:defRPr/>
            </a:pPr>
            <a:r>
              <a:rPr lang="en-GB" sz="1200" b="1">
                <a:solidFill>
                  <a:srgbClr val="FEFFFF"/>
                </a:solidFill>
                <a:latin typeface="Zilla Slab" pitchFamily="2" charset="77"/>
                <a:ea typeface="Zilla Slab" pitchFamily="2" charset="77"/>
                <a:cs typeface="Arial" panose="020B0604020202020204" pitchFamily="34" charset="0"/>
              </a:rPr>
              <a:t>Partners</a:t>
            </a:r>
          </a:p>
        </p:txBody>
      </p:sp>
      <p:pic>
        <p:nvPicPr>
          <p:cNvPr id="16" name="Picture 16" descr="Image result for company clip art">
            <a:extLst>
              <a:ext uri="{FF2B5EF4-FFF2-40B4-BE49-F238E27FC236}">
                <a16:creationId xmlns:a16="http://schemas.microsoft.com/office/drawing/2014/main" id="{B037C1E0-1D5C-5D4B-887A-9905A70F02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5225" y="3272315"/>
            <a:ext cx="1028700" cy="1028700"/>
          </a:xfrm>
          <a:prstGeom prst="rect">
            <a:avLst/>
          </a:prstGeom>
          <a:solidFill>
            <a:srgbClr val="418FDE"/>
          </a:solidFill>
          <a:ln>
            <a:noFill/>
          </a:ln>
        </p:spPr>
      </p:pic>
      <p:sp>
        <p:nvSpPr>
          <p:cNvPr id="17" name="Rounded Rectangle 16">
            <a:extLst>
              <a:ext uri="{FF2B5EF4-FFF2-40B4-BE49-F238E27FC236}">
                <a16:creationId xmlns:a16="http://schemas.microsoft.com/office/drawing/2014/main" id="{91B2BEBD-6DFF-1D4C-B036-127EEF279D6F}"/>
              </a:ext>
            </a:extLst>
          </p:cNvPr>
          <p:cNvSpPr>
            <a:spLocks/>
          </p:cNvSpPr>
          <p:nvPr/>
        </p:nvSpPr>
        <p:spPr>
          <a:xfrm>
            <a:off x="10039476" y="2354648"/>
            <a:ext cx="1371600" cy="2057400"/>
          </a:xfrm>
          <a:prstGeom prst="roundRect">
            <a:avLst/>
          </a:prstGeom>
          <a:solidFill>
            <a:srgbClr val="418FDE"/>
          </a:solidFill>
          <a:ln w="12700" cap="flat" cmpd="sng" algn="ctr">
            <a:noFill/>
            <a:prstDash val="solid"/>
            <a:miter lim="800000"/>
          </a:ln>
          <a:effectLst/>
        </p:spPr>
        <p:txBody>
          <a:bodyPr rtlCol="0" anchor="t"/>
          <a:lstStyle/>
          <a:p>
            <a:pPr algn="ctr" defTabSz="514350">
              <a:defRPr/>
            </a:pPr>
            <a:r>
              <a:rPr lang="en-GB" sz="2400" b="1" kern="0">
                <a:solidFill>
                  <a:srgbClr val="FEFFFF"/>
                </a:solidFill>
                <a:latin typeface="Zilla Slab" pitchFamily="2" charset="77"/>
                <a:ea typeface="Zilla Slab" pitchFamily="2" charset="77"/>
                <a:cs typeface="Arial" panose="020B0604020202020204" pitchFamily="34" charset="0"/>
              </a:rPr>
              <a:t>113 </a:t>
            </a:r>
          </a:p>
          <a:p>
            <a:pPr algn="ctr" defTabSz="514350">
              <a:defRPr/>
            </a:pPr>
            <a:r>
              <a:rPr lang="en-GB" sz="1200" b="1" kern="0">
                <a:solidFill>
                  <a:srgbClr val="FEFFFF"/>
                </a:solidFill>
                <a:latin typeface="Zilla Slab" pitchFamily="2" charset="77"/>
                <a:ea typeface="Zilla Slab" pitchFamily="2" charset="77"/>
                <a:cs typeface="Arial" panose="020B0604020202020204" pitchFamily="34" charset="0"/>
              </a:rPr>
              <a:t>International</a:t>
            </a:r>
          </a:p>
          <a:p>
            <a:pPr algn="ctr" defTabSz="514350">
              <a:defRPr/>
            </a:pPr>
            <a:r>
              <a:rPr lang="en-GB" sz="1200" b="1" kern="0">
                <a:solidFill>
                  <a:srgbClr val="FEFFFF"/>
                </a:solidFill>
                <a:latin typeface="Zilla Slab" pitchFamily="2" charset="77"/>
                <a:ea typeface="Zilla Slab" pitchFamily="2" charset="77"/>
                <a:cs typeface="Arial" panose="020B0604020202020204" pitchFamily="34" charset="0"/>
              </a:rPr>
              <a:t>partners</a:t>
            </a:r>
          </a:p>
        </p:txBody>
      </p:sp>
      <p:pic>
        <p:nvPicPr>
          <p:cNvPr id="18" name="Picture 14" descr="Image result for globe cartoon clip art">
            <a:extLst>
              <a:ext uri="{FF2B5EF4-FFF2-40B4-BE49-F238E27FC236}">
                <a16:creationId xmlns:a16="http://schemas.microsoft.com/office/drawing/2014/main" id="{04755F06-368D-D143-A173-C46D86DF0D0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0476" y="3370788"/>
            <a:ext cx="789599" cy="762000"/>
          </a:xfrm>
          <a:prstGeom prst="rect">
            <a:avLst/>
          </a:prstGeom>
          <a:noFill/>
        </p:spPr>
      </p:pic>
    </p:spTree>
    <p:extLst>
      <p:ext uri="{BB962C8B-B14F-4D97-AF65-F5344CB8AC3E}">
        <p14:creationId xmlns:p14="http://schemas.microsoft.com/office/powerpoint/2010/main" val="273351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55F787-83B9-434A-982D-9D24F2E8C13F}"/>
              </a:ext>
            </a:extLst>
          </p:cNvPr>
          <p:cNvSpPr>
            <a:spLocks noGrp="1"/>
          </p:cNvSpPr>
          <p:nvPr>
            <p:ph type="ftr" sz="quarter" idx="11"/>
          </p:nvPr>
        </p:nvSpPr>
        <p:spPr/>
        <p:txBody>
          <a:bodyPr/>
          <a:lstStyle/>
          <a:p>
            <a:r>
              <a:rPr lang="en-GB"/>
              <a:t>Energy Catalyst Round 8 Competition Brief</a:t>
            </a:r>
          </a:p>
        </p:txBody>
      </p:sp>
      <p:sp>
        <p:nvSpPr>
          <p:cNvPr id="3" name="Slide Number Placeholder 2">
            <a:extLst>
              <a:ext uri="{FF2B5EF4-FFF2-40B4-BE49-F238E27FC236}">
                <a16:creationId xmlns:a16="http://schemas.microsoft.com/office/drawing/2014/main" id="{64DB6CC7-B35C-E347-8355-578F42D14701}"/>
              </a:ext>
            </a:extLst>
          </p:cNvPr>
          <p:cNvSpPr>
            <a:spLocks noGrp="1"/>
          </p:cNvSpPr>
          <p:nvPr>
            <p:ph type="sldNum" sz="quarter" idx="12"/>
          </p:nvPr>
        </p:nvSpPr>
        <p:spPr/>
        <p:txBody>
          <a:bodyPr/>
          <a:lstStyle/>
          <a:p>
            <a:fld id="{BC0080D5-644E-4546-BBFB-DC51FAC80AEC}" type="slidenum">
              <a:rPr lang="en-GB" smtClean="0"/>
              <a:t>7</a:t>
            </a:fld>
            <a:endParaRPr lang="en-GB"/>
          </a:p>
        </p:txBody>
      </p:sp>
      <p:sp>
        <p:nvSpPr>
          <p:cNvPr id="4" name="Title 3">
            <a:extLst>
              <a:ext uri="{FF2B5EF4-FFF2-40B4-BE49-F238E27FC236}">
                <a16:creationId xmlns:a16="http://schemas.microsoft.com/office/drawing/2014/main" id="{1519E3E1-4055-5940-8723-A8C73C476B51}"/>
              </a:ext>
            </a:extLst>
          </p:cNvPr>
          <p:cNvSpPr>
            <a:spLocks noGrp="1"/>
          </p:cNvSpPr>
          <p:nvPr>
            <p:ph type="title"/>
          </p:nvPr>
        </p:nvSpPr>
        <p:spPr/>
        <p:txBody>
          <a:bodyPr/>
          <a:lstStyle/>
          <a:p>
            <a:r>
              <a:rPr lang="en-GB"/>
              <a:t>Energy Catalyst Round 7 Portfolio</a:t>
            </a:r>
          </a:p>
        </p:txBody>
      </p:sp>
      <p:sp>
        <p:nvSpPr>
          <p:cNvPr id="7" name="Content Placeholder 4">
            <a:extLst>
              <a:ext uri="{FF2B5EF4-FFF2-40B4-BE49-F238E27FC236}">
                <a16:creationId xmlns:a16="http://schemas.microsoft.com/office/drawing/2014/main" id="{F289DE7E-1B31-BD48-9CFA-479F4F90CB3D}"/>
              </a:ext>
            </a:extLst>
          </p:cNvPr>
          <p:cNvSpPr txBox="1">
            <a:spLocks/>
          </p:cNvSpPr>
          <p:nvPr/>
        </p:nvSpPr>
        <p:spPr>
          <a:xfrm>
            <a:off x="515865" y="1428703"/>
            <a:ext cx="3168352" cy="596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t>Start-ups lead 75% of the project.</a:t>
            </a:r>
            <a:endParaRPr lang="en-GB" sz="1800"/>
          </a:p>
        </p:txBody>
      </p:sp>
      <p:graphicFrame>
        <p:nvGraphicFramePr>
          <p:cNvPr id="8" name="Chart 7">
            <a:extLst>
              <a:ext uri="{FF2B5EF4-FFF2-40B4-BE49-F238E27FC236}">
                <a16:creationId xmlns:a16="http://schemas.microsoft.com/office/drawing/2014/main" id="{D94DD814-1574-1E4F-B08C-027895F3F90A}"/>
              </a:ext>
            </a:extLst>
          </p:cNvPr>
          <p:cNvGraphicFramePr>
            <a:graphicFrameLocks/>
          </p:cNvGraphicFramePr>
          <p:nvPr>
            <p:extLst>
              <p:ext uri="{D42A27DB-BD31-4B8C-83A1-F6EECF244321}">
                <p14:modId xmlns:p14="http://schemas.microsoft.com/office/powerpoint/2010/main" val="1851411258"/>
              </p:ext>
            </p:extLst>
          </p:nvPr>
        </p:nvGraphicFramePr>
        <p:xfrm>
          <a:off x="8256240" y="2786553"/>
          <a:ext cx="3312368" cy="2586664"/>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FF82B05D-401F-414D-AD05-C89302FF9940}"/>
              </a:ext>
            </a:extLst>
          </p:cNvPr>
          <p:cNvPicPr>
            <a:picLocks noChangeAspect="1"/>
          </p:cNvPicPr>
          <p:nvPr/>
        </p:nvPicPr>
        <p:blipFill>
          <a:blip r:embed="rId3"/>
          <a:stretch>
            <a:fillRect/>
          </a:stretch>
        </p:blipFill>
        <p:spPr>
          <a:xfrm>
            <a:off x="3684217" y="2559550"/>
            <a:ext cx="4500015" cy="2875570"/>
          </a:xfrm>
          <a:prstGeom prst="rect">
            <a:avLst/>
          </a:prstGeom>
        </p:spPr>
      </p:pic>
      <p:pic>
        <p:nvPicPr>
          <p:cNvPr id="10" name="Picture 9">
            <a:extLst>
              <a:ext uri="{FF2B5EF4-FFF2-40B4-BE49-F238E27FC236}">
                <a16:creationId xmlns:a16="http://schemas.microsoft.com/office/drawing/2014/main" id="{F6F39E83-F562-2448-84E5-511588E48D65}"/>
              </a:ext>
            </a:extLst>
          </p:cNvPr>
          <p:cNvPicPr>
            <a:picLocks noChangeAspect="1"/>
          </p:cNvPicPr>
          <p:nvPr/>
        </p:nvPicPr>
        <p:blipFill>
          <a:blip r:embed="rId4"/>
          <a:stretch>
            <a:fillRect/>
          </a:stretch>
        </p:blipFill>
        <p:spPr>
          <a:xfrm>
            <a:off x="479376" y="2580263"/>
            <a:ext cx="3146987" cy="2914197"/>
          </a:xfrm>
          <a:prstGeom prst="rect">
            <a:avLst/>
          </a:prstGeom>
        </p:spPr>
      </p:pic>
      <p:sp>
        <p:nvSpPr>
          <p:cNvPr id="11" name="TextBox 10">
            <a:extLst>
              <a:ext uri="{FF2B5EF4-FFF2-40B4-BE49-F238E27FC236}">
                <a16:creationId xmlns:a16="http://schemas.microsoft.com/office/drawing/2014/main" id="{3E1ED14D-425F-5A46-9B90-5E54EE243D99}"/>
              </a:ext>
            </a:extLst>
          </p:cNvPr>
          <p:cNvSpPr txBox="1"/>
          <p:nvPr/>
        </p:nvSpPr>
        <p:spPr>
          <a:xfrm>
            <a:off x="10560496" y="4869160"/>
            <a:ext cx="690264" cy="307777"/>
          </a:xfrm>
          <a:prstGeom prst="rect">
            <a:avLst/>
          </a:prstGeom>
          <a:noFill/>
        </p:spPr>
        <p:txBody>
          <a:bodyPr wrap="square" rtlCol="0">
            <a:spAutoFit/>
          </a:bodyPr>
          <a:lstStyle/>
          <a:p>
            <a:pPr>
              <a:buClr>
                <a:schemeClr val="accent4"/>
              </a:buClr>
            </a:pPr>
            <a:r>
              <a:rPr lang="en-US" sz="1400"/>
              <a:t>Early</a:t>
            </a:r>
            <a:endParaRPr lang="en-GB" sz="1400" err="1"/>
          </a:p>
        </p:txBody>
      </p:sp>
      <p:sp>
        <p:nvSpPr>
          <p:cNvPr id="12" name="TextBox 11">
            <a:extLst>
              <a:ext uri="{FF2B5EF4-FFF2-40B4-BE49-F238E27FC236}">
                <a16:creationId xmlns:a16="http://schemas.microsoft.com/office/drawing/2014/main" id="{97154196-5885-3E48-AF53-3DCA3BC51275}"/>
              </a:ext>
            </a:extLst>
          </p:cNvPr>
          <p:cNvSpPr txBox="1"/>
          <p:nvPr/>
        </p:nvSpPr>
        <p:spPr>
          <a:xfrm>
            <a:off x="8400256" y="4365104"/>
            <a:ext cx="690264" cy="307777"/>
          </a:xfrm>
          <a:prstGeom prst="rect">
            <a:avLst/>
          </a:prstGeom>
          <a:noFill/>
        </p:spPr>
        <p:txBody>
          <a:bodyPr wrap="square" rtlCol="0">
            <a:spAutoFit/>
          </a:bodyPr>
          <a:lstStyle/>
          <a:p>
            <a:pPr>
              <a:buClr>
                <a:schemeClr val="accent4"/>
              </a:buClr>
            </a:pPr>
            <a:r>
              <a:rPr lang="en-US" sz="1400"/>
              <a:t>Mid</a:t>
            </a:r>
            <a:endParaRPr lang="en-GB" sz="1400" err="1"/>
          </a:p>
        </p:txBody>
      </p:sp>
      <p:sp>
        <p:nvSpPr>
          <p:cNvPr id="13" name="TextBox 12">
            <a:extLst>
              <a:ext uri="{FF2B5EF4-FFF2-40B4-BE49-F238E27FC236}">
                <a16:creationId xmlns:a16="http://schemas.microsoft.com/office/drawing/2014/main" id="{70EE7728-D052-6C45-A17C-6032FA5AC9E0}"/>
              </a:ext>
            </a:extLst>
          </p:cNvPr>
          <p:cNvSpPr txBox="1"/>
          <p:nvPr/>
        </p:nvSpPr>
        <p:spPr>
          <a:xfrm>
            <a:off x="9323751" y="2708920"/>
            <a:ext cx="690264" cy="307777"/>
          </a:xfrm>
          <a:prstGeom prst="rect">
            <a:avLst/>
          </a:prstGeom>
          <a:noFill/>
        </p:spPr>
        <p:txBody>
          <a:bodyPr wrap="square" rtlCol="0">
            <a:spAutoFit/>
          </a:bodyPr>
          <a:lstStyle/>
          <a:p>
            <a:pPr>
              <a:buClr>
                <a:schemeClr val="accent4"/>
              </a:buClr>
            </a:pPr>
            <a:r>
              <a:rPr lang="en-US" sz="1400"/>
              <a:t>Late</a:t>
            </a:r>
            <a:endParaRPr lang="en-GB" sz="1400" err="1"/>
          </a:p>
        </p:txBody>
      </p:sp>
      <p:sp>
        <p:nvSpPr>
          <p:cNvPr id="14" name="TextBox 13">
            <a:extLst>
              <a:ext uri="{FF2B5EF4-FFF2-40B4-BE49-F238E27FC236}">
                <a16:creationId xmlns:a16="http://schemas.microsoft.com/office/drawing/2014/main" id="{5E31CA58-02CE-FA4D-99E9-A507C7FBCC35}"/>
              </a:ext>
            </a:extLst>
          </p:cNvPr>
          <p:cNvSpPr txBox="1"/>
          <p:nvPr/>
        </p:nvSpPr>
        <p:spPr>
          <a:xfrm>
            <a:off x="1343472" y="2226350"/>
            <a:ext cx="1728192" cy="338554"/>
          </a:xfrm>
          <a:prstGeom prst="rect">
            <a:avLst/>
          </a:prstGeom>
          <a:noFill/>
        </p:spPr>
        <p:txBody>
          <a:bodyPr wrap="square" rtlCol="0">
            <a:spAutoFit/>
          </a:bodyPr>
          <a:lstStyle/>
          <a:p>
            <a:r>
              <a:rPr lang="en-US" sz="1600" b="1" u="sng"/>
              <a:t>PROJECT LEADS</a:t>
            </a:r>
            <a:endParaRPr lang="en-GB" sz="1600" b="1" u="sng"/>
          </a:p>
        </p:txBody>
      </p:sp>
      <p:sp>
        <p:nvSpPr>
          <p:cNvPr id="15" name="TextBox 14">
            <a:extLst>
              <a:ext uri="{FF2B5EF4-FFF2-40B4-BE49-F238E27FC236}">
                <a16:creationId xmlns:a16="http://schemas.microsoft.com/office/drawing/2014/main" id="{E3FDAA29-EF9F-F248-9026-AC79C65E2928}"/>
              </a:ext>
            </a:extLst>
          </p:cNvPr>
          <p:cNvSpPr txBox="1"/>
          <p:nvPr/>
        </p:nvSpPr>
        <p:spPr>
          <a:xfrm>
            <a:off x="4943872" y="2226350"/>
            <a:ext cx="2160240" cy="338554"/>
          </a:xfrm>
          <a:prstGeom prst="rect">
            <a:avLst/>
          </a:prstGeom>
          <a:noFill/>
        </p:spPr>
        <p:txBody>
          <a:bodyPr wrap="square" rtlCol="0">
            <a:spAutoFit/>
          </a:bodyPr>
          <a:lstStyle/>
          <a:p>
            <a:r>
              <a:rPr lang="en-US" sz="1600" b="1" u="sng"/>
              <a:t>PROJECT MEMBERS</a:t>
            </a:r>
            <a:endParaRPr lang="en-GB" sz="1600" b="1" u="sng"/>
          </a:p>
        </p:txBody>
      </p:sp>
      <p:sp>
        <p:nvSpPr>
          <p:cNvPr id="16" name="TextBox 15">
            <a:extLst>
              <a:ext uri="{FF2B5EF4-FFF2-40B4-BE49-F238E27FC236}">
                <a16:creationId xmlns:a16="http://schemas.microsoft.com/office/drawing/2014/main" id="{C20399B0-8822-5047-A15F-42A9D03F44F5}"/>
              </a:ext>
            </a:extLst>
          </p:cNvPr>
          <p:cNvSpPr txBox="1"/>
          <p:nvPr/>
        </p:nvSpPr>
        <p:spPr>
          <a:xfrm>
            <a:off x="9048328" y="2226350"/>
            <a:ext cx="2160240" cy="338554"/>
          </a:xfrm>
          <a:prstGeom prst="rect">
            <a:avLst/>
          </a:prstGeom>
          <a:noFill/>
        </p:spPr>
        <p:txBody>
          <a:bodyPr wrap="square" rtlCol="0">
            <a:spAutoFit/>
          </a:bodyPr>
          <a:lstStyle/>
          <a:p>
            <a:r>
              <a:rPr lang="en-US" sz="1600" b="1" u="sng"/>
              <a:t>PROJECT STAGES</a:t>
            </a:r>
            <a:endParaRPr lang="en-GB" sz="1600" b="1" u="sng"/>
          </a:p>
        </p:txBody>
      </p:sp>
      <p:sp>
        <p:nvSpPr>
          <p:cNvPr id="17" name="Content Placeholder 4">
            <a:extLst>
              <a:ext uri="{FF2B5EF4-FFF2-40B4-BE49-F238E27FC236}">
                <a16:creationId xmlns:a16="http://schemas.microsoft.com/office/drawing/2014/main" id="{F0ABFC92-20E8-DA4E-B813-A2168C3123EE}"/>
              </a:ext>
            </a:extLst>
          </p:cNvPr>
          <p:cNvSpPr txBox="1">
            <a:spLocks/>
          </p:cNvSpPr>
          <p:nvPr/>
        </p:nvSpPr>
        <p:spPr>
          <a:xfrm>
            <a:off x="8580276" y="1364821"/>
            <a:ext cx="3096344" cy="596664"/>
          </a:xfrm>
          <a:prstGeom prst="rect">
            <a:avLst/>
          </a:prstGeom>
        </p:spPr>
        <p:txBody>
          <a:bodyPr>
            <a:noAutofit/>
          </a:bodyPr>
          <a:lstStyle>
            <a:lvl1pPr marL="228600" indent="-228600" algn="l" defTabSz="914400" rtl="0" eaLnBrk="1" latinLnBrk="0" hangingPunct="1">
              <a:lnSpc>
                <a:spcPts val="2400"/>
              </a:lnSpc>
              <a:spcBef>
                <a:spcPts val="1000"/>
              </a:spcBef>
              <a:buFont typeface="Zilla Slab" pitchFamily="2" charset="77"/>
              <a:buChar char="&gt;"/>
              <a:defRPr sz="18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Zilla Slab" pitchFamily="2" charset="77"/>
              <a:buNone/>
            </a:pPr>
            <a:r>
              <a:rPr lang="en-US"/>
              <a:t>Early stage projects are just over half the cohort</a:t>
            </a:r>
            <a:endParaRPr lang="en-GB"/>
          </a:p>
        </p:txBody>
      </p:sp>
      <p:sp>
        <p:nvSpPr>
          <p:cNvPr id="18" name="Content Placeholder 4">
            <a:extLst>
              <a:ext uri="{FF2B5EF4-FFF2-40B4-BE49-F238E27FC236}">
                <a16:creationId xmlns:a16="http://schemas.microsoft.com/office/drawing/2014/main" id="{0CECACD4-A131-9847-A400-AA9E539F3F5B}"/>
              </a:ext>
            </a:extLst>
          </p:cNvPr>
          <p:cNvSpPr txBox="1">
            <a:spLocks/>
          </p:cNvSpPr>
          <p:nvPr/>
        </p:nvSpPr>
        <p:spPr>
          <a:xfrm>
            <a:off x="4655840" y="1424208"/>
            <a:ext cx="3528392" cy="596664"/>
          </a:xfrm>
          <a:prstGeom prst="rect">
            <a:avLst/>
          </a:prstGeom>
        </p:spPr>
        <p:txBody>
          <a:bodyPr>
            <a:noAutofit/>
          </a:bodyPr>
          <a:lstStyle>
            <a:lvl1pPr marL="228600" indent="-228600" algn="l" defTabSz="914400" rtl="0" eaLnBrk="1" latinLnBrk="0" hangingPunct="1">
              <a:lnSpc>
                <a:spcPts val="2400"/>
              </a:lnSpc>
              <a:spcBef>
                <a:spcPts val="1000"/>
              </a:spcBef>
              <a:buFont typeface="Zilla Slab" pitchFamily="2" charset="77"/>
              <a:buChar char="&gt;"/>
              <a:defRPr sz="18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Zilla Slab" pitchFamily="2" charset="77"/>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Zilla Slab" pitchFamily="2" charset="77"/>
              <a:buNone/>
            </a:pPr>
            <a:r>
              <a:rPr lang="en-US"/>
              <a:t>~50% of all project participants are start-ups.</a:t>
            </a:r>
            <a:endParaRPr lang="en-GB"/>
          </a:p>
        </p:txBody>
      </p:sp>
      <p:sp>
        <p:nvSpPr>
          <p:cNvPr id="19" name="TextBox 18">
            <a:extLst>
              <a:ext uri="{FF2B5EF4-FFF2-40B4-BE49-F238E27FC236}">
                <a16:creationId xmlns:a16="http://schemas.microsoft.com/office/drawing/2014/main" id="{186C950D-098C-9F4F-BA55-BE357B5FA38B}"/>
              </a:ext>
            </a:extLst>
          </p:cNvPr>
          <p:cNvSpPr txBox="1"/>
          <p:nvPr/>
        </p:nvSpPr>
        <p:spPr>
          <a:xfrm>
            <a:off x="4511824" y="5517232"/>
            <a:ext cx="3096344" cy="307777"/>
          </a:xfrm>
          <a:prstGeom prst="rect">
            <a:avLst/>
          </a:prstGeom>
          <a:noFill/>
        </p:spPr>
        <p:txBody>
          <a:bodyPr wrap="square" rtlCol="0">
            <a:spAutoFit/>
          </a:bodyPr>
          <a:lstStyle/>
          <a:p>
            <a:pPr algn="ctr"/>
            <a:r>
              <a:rPr lang="en-US" sz="1400"/>
              <a:t>(on average 3.6 partners/project)</a:t>
            </a:r>
            <a:endParaRPr lang="en-GB" sz="1400"/>
          </a:p>
        </p:txBody>
      </p:sp>
    </p:spTree>
    <p:extLst>
      <p:ext uri="{BB962C8B-B14F-4D97-AF65-F5344CB8AC3E}">
        <p14:creationId xmlns:p14="http://schemas.microsoft.com/office/powerpoint/2010/main" val="239862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BA2B-3014-474D-B1DF-37E72B6F5E6C}"/>
              </a:ext>
            </a:extLst>
          </p:cNvPr>
          <p:cNvSpPr>
            <a:spLocks noGrp="1"/>
          </p:cNvSpPr>
          <p:nvPr>
            <p:ph type="title"/>
          </p:nvPr>
        </p:nvSpPr>
        <p:spPr/>
        <p:txBody>
          <a:bodyPr/>
          <a:lstStyle/>
          <a:p>
            <a:r>
              <a:rPr lang="en-GB"/>
              <a:t>Energy Catalyst Round 3 to 7 – Project focus countries</a:t>
            </a:r>
          </a:p>
        </p:txBody>
      </p:sp>
      <p:sp>
        <p:nvSpPr>
          <p:cNvPr id="4" name="Footer Placeholder 3">
            <a:extLst>
              <a:ext uri="{FF2B5EF4-FFF2-40B4-BE49-F238E27FC236}">
                <a16:creationId xmlns:a16="http://schemas.microsoft.com/office/drawing/2014/main" id="{B2CF76B0-E0D7-B64C-98FD-BC2501371AD2}"/>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004081F8-9EFE-224D-8085-717877A7354C}"/>
              </a:ext>
            </a:extLst>
          </p:cNvPr>
          <p:cNvSpPr>
            <a:spLocks noGrp="1"/>
          </p:cNvSpPr>
          <p:nvPr>
            <p:ph type="sldNum" sz="quarter" idx="15"/>
          </p:nvPr>
        </p:nvSpPr>
        <p:spPr/>
        <p:txBody>
          <a:bodyPr/>
          <a:lstStyle/>
          <a:p>
            <a:fld id="{BC0080D5-644E-4546-BBFB-DC51FAC80AEC}" type="slidenum">
              <a:rPr lang="en-GB" smtClean="0"/>
              <a:t>8</a:t>
            </a:fld>
            <a:endParaRPr lang="en-GB"/>
          </a:p>
        </p:txBody>
      </p:sp>
      <mc:AlternateContent xmlns:mc="http://schemas.openxmlformats.org/markup-compatibility/2006" xmlns:cx4="http://schemas.microsoft.com/office/drawing/2016/5/10/chartex">
        <mc:Choice Requires="cx4">
          <p:graphicFrame>
            <p:nvGraphicFramePr>
              <p:cNvPr id="69" name="Chart 68">
                <a:extLst>
                  <a:ext uri="{FF2B5EF4-FFF2-40B4-BE49-F238E27FC236}">
                    <a16:creationId xmlns:a16="http://schemas.microsoft.com/office/drawing/2014/main" id="{DFA1CE98-DE4F-F745-BCCE-6712EF1E298F}"/>
                  </a:ext>
                </a:extLst>
              </p:cNvPr>
              <p:cNvGraphicFramePr/>
              <p:nvPr>
                <p:extLst>
                  <p:ext uri="{D42A27DB-BD31-4B8C-83A1-F6EECF244321}">
                    <p14:modId xmlns:p14="http://schemas.microsoft.com/office/powerpoint/2010/main" val="2785336274"/>
                  </p:ext>
                </p:extLst>
              </p:nvPr>
            </p:nvGraphicFramePr>
            <p:xfrm>
              <a:off x="237050" y="1097278"/>
              <a:ext cx="11521280" cy="525716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9" name="Chart 68">
                <a:extLst>
                  <a:ext uri="{FF2B5EF4-FFF2-40B4-BE49-F238E27FC236}">
                    <a16:creationId xmlns:a16="http://schemas.microsoft.com/office/drawing/2014/main" id="{DFA1CE98-DE4F-F745-BCCE-6712EF1E298F}"/>
                  </a:ext>
                </a:extLst>
              </p:cNvPr>
              <p:cNvPicPr>
                <a:picLocks noGrp="1" noRot="1" noChangeAspect="1" noMove="1" noResize="1" noEditPoints="1" noAdjustHandles="1" noChangeArrowheads="1" noChangeShapeType="1"/>
              </p:cNvPicPr>
              <p:nvPr/>
            </p:nvPicPr>
            <p:blipFill>
              <a:blip r:embed="rId4"/>
              <a:stretch>
                <a:fillRect/>
              </a:stretch>
            </p:blipFill>
            <p:spPr>
              <a:xfrm>
                <a:off x="237050" y="1097278"/>
                <a:ext cx="11521280" cy="5257169"/>
              </a:xfrm>
              <a:prstGeom prst="rect">
                <a:avLst/>
              </a:prstGeom>
            </p:spPr>
          </p:pic>
        </mc:Fallback>
      </mc:AlternateContent>
      <p:sp>
        <p:nvSpPr>
          <p:cNvPr id="70" name="Title 1">
            <a:extLst>
              <a:ext uri="{FF2B5EF4-FFF2-40B4-BE49-F238E27FC236}">
                <a16:creationId xmlns:a16="http://schemas.microsoft.com/office/drawing/2014/main" id="{80A6A4AE-AE3A-4142-84B6-A96ED2349CFA}"/>
              </a:ext>
            </a:extLst>
          </p:cNvPr>
          <p:cNvSpPr txBox="1">
            <a:spLocks/>
          </p:cNvSpPr>
          <p:nvPr/>
        </p:nvSpPr>
        <p:spPr>
          <a:xfrm>
            <a:off x="237050" y="2996952"/>
            <a:ext cx="2592288" cy="3067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Titillium Web" pitchFamily="2" charset="77"/>
                <a:ea typeface="+mj-ea"/>
                <a:cs typeface="+mj-cs"/>
              </a:defRPr>
            </a:lvl1pPr>
          </a:lstStyle>
          <a:p>
            <a:r>
              <a:rPr lang="en-GB" sz="1600" b="0">
                <a:latin typeface="+mn-lt"/>
              </a:rPr>
              <a:t>Missing from this map are:</a:t>
            </a:r>
          </a:p>
          <a:p>
            <a:r>
              <a:rPr lang="en-GB" sz="1600" b="0">
                <a:latin typeface="+mn-lt"/>
              </a:rPr>
              <a:t>&gt;  28 crosscutting country focused projects</a:t>
            </a:r>
          </a:p>
          <a:p>
            <a:r>
              <a:rPr lang="en-GB" sz="1600" b="0">
                <a:latin typeface="+mn-lt"/>
              </a:rPr>
              <a:t>&gt; 7 early stage projects in Rounds 3 and 4 developed innovations for the UK market. </a:t>
            </a:r>
          </a:p>
        </p:txBody>
      </p:sp>
    </p:spTree>
    <p:extLst>
      <p:ext uri="{BB962C8B-B14F-4D97-AF65-F5344CB8AC3E}">
        <p14:creationId xmlns:p14="http://schemas.microsoft.com/office/powerpoint/2010/main" val="1050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9D6E-C51C-454A-80F6-E4E9C04ED89B}"/>
              </a:ext>
            </a:extLst>
          </p:cNvPr>
          <p:cNvSpPr>
            <a:spLocks noGrp="1"/>
          </p:cNvSpPr>
          <p:nvPr>
            <p:ph type="title"/>
          </p:nvPr>
        </p:nvSpPr>
        <p:spPr/>
        <p:txBody>
          <a:bodyPr/>
          <a:lstStyle/>
          <a:p>
            <a:r>
              <a:rPr lang="en-GB"/>
              <a:t>Overview Energy Catalyst Round 8</a:t>
            </a:r>
          </a:p>
        </p:txBody>
      </p:sp>
      <p:sp>
        <p:nvSpPr>
          <p:cNvPr id="4" name="Footer Placeholder 3">
            <a:extLst>
              <a:ext uri="{FF2B5EF4-FFF2-40B4-BE49-F238E27FC236}">
                <a16:creationId xmlns:a16="http://schemas.microsoft.com/office/drawing/2014/main" id="{B39C7DDD-5856-D84C-A6B8-D1F68F05C3C2}"/>
              </a:ext>
            </a:extLst>
          </p:cNvPr>
          <p:cNvSpPr>
            <a:spLocks noGrp="1"/>
          </p:cNvSpPr>
          <p:nvPr>
            <p:ph type="ftr" sz="quarter" idx="14"/>
          </p:nvPr>
        </p:nvSpPr>
        <p:spPr/>
        <p:txBody>
          <a:bodyPr/>
          <a:lstStyle/>
          <a:p>
            <a:pPr algn="l"/>
            <a:r>
              <a:rPr lang="en-GB"/>
              <a:t>Energy Catalyst Round 8 Competition Brief</a:t>
            </a:r>
          </a:p>
        </p:txBody>
      </p:sp>
      <p:sp>
        <p:nvSpPr>
          <p:cNvPr id="5" name="Slide Number Placeholder 4">
            <a:extLst>
              <a:ext uri="{FF2B5EF4-FFF2-40B4-BE49-F238E27FC236}">
                <a16:creationId xmlns:a16="http://schemas.microsoft.com/office/drawing/2014/main" id="{3DE1DB81-93DC-2440-9CBE-AC9628BDD2CB}"/>
              </a:ext>
            </a:extLst>
          </p:cNvPr>
          <p:cNvSpPr>
            <a:spLocks noGrp="1"/>
          </p:cNvSpPr>
          <p:nvPr>
            <p:ph type="sldNum" sz="quarter" idx="15"/>
          </p:nvPr>
        </p:nvSpPr>
        <p:spPr/>
        <p:txBody>
          <a:bodyPr/>
          <a:lstStyle/>
          <a:p>
            <a:fld id="{BC0080D5-644E-4546-BBFB-DC51FAC80AEC}" type="slidenum">
              <a:rPr lang="en-GB" smtClean="0"/>
              <a:t>9</a:t>
            </a:fld>
            <a:endParaRPr lang="en-GB"/>
          </a:p>
        </p:txBody>
      </p:sp>
      <p:sp>
        <p:nvSpPr>
          <p:cNvPr id="6" name="Rounded Rectangle 5">
            <a:extLst>
              <a:ext uri="{FF2B5EF4-FFF2-40B4-BE49-F238E27FC236}">
                <a16:creationId xmlns:a16="http://schemas.microsoft.com/office/drawing/2014/main" id="{7ED1AA93-22A6-0E4C-B2E9-A0BA136D38E3}"/>
              </a:ext>
            </a:extLst>
          </p:cNvPr>
          <p:cNvSpPr/>
          <p:nvPr/>
        </p:nvSpPr>
        <p:spPr>
          <a:xfrm>
            <a:off x="751988" y="1617690"/>
            <a:ext cx="1971001" cy="3816513"/>
          </a:xfrm>
          <a:prstGeom prst="roundRect">
            <a:avLst/>
          </a:prstGeom>
          <a:solidFill>
            <a:srgbClr val="2A4891"/>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E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A6EA58-E2A6-CF42-B384-0B041B42946B}"/>
              </a:ext>
            </a:extLst>
          </p:cNvPr>
          <p:cNvSpPr txBox="1"/>
          <p:nvPr/>
        </p:nvSpPr>
        <p:spPr>
          <a:xfrm>
            <a:off x="888457" y="1853181"/>
            <a:ext cx="1698062" cy="1600438"/>
          </a:xfrm>
          <a:prstGeom prst="rect">
            <a:avLst/>
          </a:prstGeom>
          <a:noFill/>
        </p:spPr>
        <p:txBody>
          <a:bodyPr wrap="square" rtlCol="0">
            <a:spAutoFit/>
          </a:bodyPr>
          <a:lstStyle/>
          <a:p>
            <a:pPr algn="ctr" defTabSz="685783"/>
            <a:r>
              <a:rPr lang="en-GB" b="1">
                <a:solidFill>
                  <a:srgbClr val="FEFFFF"/>
                </a:solidFill>
                <a:latin typeface="Zilla Slab" pitchFamily="2" charset="77"/>
                <a:ea typeface="Zilla Slab" pitchFamily="2" charset="77"/>
              </a:rPr>
              <a:t>Total amount of funding available up to </a:t>
            </a:r>
          </a:p>
          <a:p>
            <a:pPr algn="ctr" defTabSz="685783"/>
            <a:r>
              <a:rPr lang="en-GB" sz="4400" b="1">
                <a:solidFill>
                  <a:srgbClr val="FEFFFF"/>
                </a:solidFill>
                <a:latin typeface="Zilla Slab" pitchFamily="2" charset="77"/>
                <a:ea typeface="Zilla Slab" pitchFamily="2" charset="77"/>
              </a:rPr>
              <a:t>£20m</a:t>
            </a:r>
          </a:p>
        </p:txBody>
      </p:sp>
      <p:pic>
        <p:nvPicPr>
          <p:cNvPr id="8" name="Picture 7">
            <a:extLst>
              <a:ext uri="{FF2B5EF4-FFF2-40B4-BE49-F238E27FC236}">
                <a16:creationId xmlns:a16="http://schemas.microsoft.com/office/drawing/2014/main" id="{2219497A-D91D-4B4B-9EEB-1A3E8F339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974" y="3698491"/>
            <a:ext cx="1344168" cy="1344168"/>
          </a:xfrm>
          <a:prstGeom prst="rect">
            <a:avLst/>
          </a:prstGeom>
        </p:spPr>
      </p:pic>
      <p:sp>
        <p:nvSpPr>
          <p:cNvPr id="9" name="Rounded Rectangle 8">
            <a:extLst>
              <a:ext uri="{FF2B5EF4-FFF2-40B4-BE49-F238E27FC236}">
                <a16:creationId xmlns:a16="http://schemas.microsoft.com/office/drawing/2014/main" id="{644CD228-B588-D64E-9131-7F1A6F3B1EDD}"/>
              </a:ext>
            </a:extLst>
          </p:cNvPr>
          <p:cNvSpPr/>
          <p:nvPr/>
        </p:nvSpPr>
        <p:spPr>
          <a:xfrm>
            <a:off x="2994554" y="1617690"/>
            <a:ext cx="1971001" cy="3816513"/>
          </a:xfrm>
          <a:prstGeom prst="roundRect">
            <a:avLst/>
          </a:prstGeom>
          <a:solidFill>
            <a:srgbClr val="2A4891"/>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E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35B821C-B989-1D41-B349-158AEC5903EA}"/>
              </a:ext>
            </a:extLst>
          </p:cNvPr>
          <p:cNvSpPr txBox="1"/>
          <p:nvPr/>
        </p:nvSpPr>
        <p:spPr>
          <a:xfrm>
            <a:off x="3151429" y="1772391"/>
            <a:ext cx="1609467" cy="1508105"/>
          </a:xfrm>
          <a:prstGeom prst="rect">
            <a:avLst/>
          </a:prstGeom>
          <a:noFill/>
        </p:spPr>
        <p:txBody>
          <a:bodyPr wrap="square" rtlCol="0">
            <a:spAutoFit/>
          </a:bodyPr>
          <a:lstStyle/>
          <a:p>
            <a:pPr algn="ctr" defTabSz="685783"/>
            <a:r>
              <a:rPr lang="en-GB" sz="2800" b="1">
                <a:solidFill>
                  <a:srgbClr val="FEFFFF"/>
                </a:solidFill>
                <a:latin typeface="Zilla Slab" pitchFamily="2" charset="77"/>
                <a:ea typeface="Zilla Slab" pitchFamily="2" charset="77"/>
              </a:rPr>
              <a:t>3</a:t>
            </a:r>
          </a:p>
          <a:p>
            <a:pPr algn="ctr" defTabSz="685783"/>
            <a:r>
              <a:rPr lang="en-GB" sz="2800" b="1">
                <a:solidFill>
                  <a:srgbClr val="FEFFFF"/>
                </a:solidFill>
                <a:latin typeface="Zilla Slab" pitchFamily="2" charset="77"/>
                <a:ea typeface="Zilla Slab" pitchFamily="2" charset="77"/>
              </a:rPr>
              <a:t>Strands</a:t>
            </a:r>
          </a:p>
          <a:p>
            <a:pPr algn="ctr" defTabSz="685783"/>
            <a:r>
              <a:rPr lang="en-GB" b="1">
                <a:solidFill>
                  <a:srgbClr val="FEFFFF"/>
                </a:solidFill>
                <a:latin typeface="Zilla Slab" pitchFamily="2" charset="77"/>
                <a:ea typeface="Zilla Slab" pitchFamily="2" charset="77"/>
              </a:rPr>
              <a:t>which you can apply into</a:t>
            </a:r>
          </a:p>
        </p:txBody>
      </p:sp>
      <p:sp>
        <p:nvSpPr>
          <p:cNvPr id="11" name="Rectangle 10">
            <a:extLst>
              <a:ext uri="{FF2B5EF4-FFF2-40B4-BE49-F238E27FC236}">
                <a16:creationId xmlns:a16="http://schemas.microsoft.com/office/drawing/2014/main" id="{AB4181BE-1B1C-614D-B948-AA475B21474D}"/>
              </a:ext>
            </a:extLst>
          </p:cNvPr>
          <p:cNvSpPr/>
          <p:nvPr/>
        </p:nvSpPr>
        <p:spPr>
          <a:xfrm>
            <a:off x="3309372" y="3578922"/>
            <a:ext cx="1368152" cy="404101"/>
          </a:xfrm>
          <a:prstGeom prst="rect">
            <a:avLst/>
          </a:prstGeom>
          <a:solidFill>
            <a:srgbClr val="418FDE"/>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srgbClr val="FEFFFF"/>
                </a:solidFill>
                <a:effectLst/>
                <a:uLnTx/>
                <a:uFillTx/>
                <a:latin typeface="Zilla Slab" pitchFamily="2" charset="77"/>
                <a:ea typeface="Zilla Slab" pitchFamily="2" charset="77"/>
              </a:rPr>
              <a:t>Early</a:t>
            </a:r>
          </a:p>
        </p:txBody>
      </p:sp>
      <p:sp>
        <p:nvSpPr>
          <p:cNvPr id="12" name="Rectangle 11">
            <a:extLst>
              <a:ext uri="{FF2B5EF4-FFF2-40B4-BE49-F238E27FC236}">
                <a16:creationId xmlns:a16="http://schemas.microsoft.com/office/drawing/2014/main" id="{B3F42963-B07F-9B45-9805-A03FF0982EF1}"/>
              </a:ext>
            </a:extLst>
          </p:cNvPr>
          <p:cNvSpPr/>
          <p:nvPr/>
        </p:nvSpPr>
        <p:spPr>
          <a:xfrm>
            <a:off x="3309372" y="4102508"/>
            <a:ext cx="1368152" cy="409102"/>
          </a:xfrm>
          <a:prstGeom prst="rect">
            <a:avLst/>
          </a:prstGeom>
          <a:solidFill>
            <a:srgbClr val="418FDE"/>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srgbClr val="FEFFFF"/>
                </a:solidFill>
                <a:effectLst/>
                <a:uLnTx/>
                <a:uFillTx/>
                <a:latin typeface="Zilla Slab" pitchFamily="2" charset="77"/>
                <a:ea typeface="Zilla Slab" pitchFamily="2" charset="77"/>
              </a:rPr>
              <a:t>Mid</a:t>
            </a:r>
          </a:p>
        </p:txBody>
      </p:sp>
      <p:sp>
        <p:nvSpPr>
          <p:cNvPr id="13" name="Rectangle 12">
            <a:extLst>
              <a:ext uri="{FF2B5EF4-FFF2-40B4-BE49-F238E27FC236}">
                <a16:creationId xmlns:a16="http://schemas.microsoft.com/office/drawing/2014/main" id="{AC81C288-29E5-404A-BA16-3B9D1405B60E}"/>
              </a:ext>
            </a:extLst>
          </p:cNvPr>
          <p:cNvSpPr/>
          <p:nvPr/>
        </p:nvSpPr>
        <p:spPr>
          <a:xfrm>
            <a:off x="3324615" y="4631095"/>
            <a:ext cx="1368152" cy="411564"/>
          </a:xfrm>
          <a:prstGeom prst="rect">
            <a:avLst/>
          </a:prstGeom>
          <a:solidFill>
            <a:srgbClr val="418FDE"/>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srgbClr val="FEFFFF"/>
                </a:solidFill>
                <a:effectLst/>
                <a:uLnTx/>
                <a:uFillTx/>
                <a:latin typeface="Zilla Slab" pitchFamily="2" charset="77"/>
                <a:ea typeface="Zilla Slab" pitchFamily="2" charset="77"/>
              </a:rPr>
              <a:t>Late</a:t>
            </a:r>
          </a:p>
        </p:txBody>
      </p:sp>
      <p:sp>
        <p:nvSpPr>
          <p:cNvPr id="15" name="Rectangle 14">
            <a:extLst>
              <a:ext uri="{FF2B5EF4-FFF2-40B4-BE49-F238E27FC236}">
                <a16:creationId xmlns:a16="http://schemas.microsoft.com/office/drawing/2014/main" id="{6DDE9682-5924-4342-89F5-B4EC8E683AFA}"/>
              </a:ext>
            </a:extLst>
          </p:cNvPr>
          <p:cNvSpPr/>
          <p:nvPr/>
        </p:nvSpPr>
        <p:spPr>
          <a:xfrm>
            <a:off x="5235981" y="1340768"/>
            <a:ext cx="6193099" cy="42484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BBB37D7E-E311-554E-8FDC-5BED715B012F}"/>
              </a:ext>
            </a:extLst>
          </p:cNvPr>
          <p:cNvSpPr/>
          <p:nvPr/>
        </p:nvSpPr>
        <p:spPr>
          <a:xfrm>
            <a:off x="5511809" y="1623766"/>
            <a:ext cx="5618991" cy="515362"/>
          </a:xfrm>
          <a:prstGeom prst="roundRect">
            <a:avLst/>
          </a:prstGeom>
          <a:solidFill>
            <a:srgbClr val="418FDE"/>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EFFFF"/>
                </a:solidFill>
                <a:effectLst/>
                <a:uLnTx/>
                <a:uFillTx/>
                <a:latin typeface="Zilla Slab" pitchFamily="2" charset="77"/>
                <a:ea typeface="Zilla Slab" pitchFamily="2" charset="77"/>
              </a:rPr>
              <a:t>To be in scope your project must address the following:</a:t>
            </a:r>
          </a:p>
        </p:txBody>
      </p:sp>
      <p:grpSp>
        <p:nvGrpSpPr>
          <p:cNvPr id="32" name="Group 31">
            <a:extLst>
              <a:ext uri="{FF2B5EF4-FFF2-40B4-BE49-F238E27FC236}">
                <a16:creationId xmlns:a16="http://schemas.microsoft.com/office/drawing/2014/main" id="{CAAE5E8F-889B-6A42-8E61-D7399EDC1DDA}"/>
              </a:ext>
            </a:extLst>
          </p:cNvPr>
          <p:cNvGrpSpPr/>
          <p:nvPr/>
        </p:nvGrpSpPr>
        <p:grpSpPr>
          <a:xfrm>
            <a:off x="9443189" y="2448167"/>
            <a:ext cx="1693371" cy="2810399"/>
            <a:chOff x="9443189" y="2457826"/>
            <a:chExt cx="1693371" cy="2810399"/>
          </a:xfrm>
        </p:grpSpPr>
        <p:sp>
          <p:nvSpPr>
            <p:cNvPr id="26" name="Rounded Rectangle 25">
              <a:extLst>
                <a:ext uri="{FF2B5EF4-FFF2-40B4-BE49-F238E27FC236}">
                  <a16:creationId xmlns:a16="http://schemas.microsoft.com/office/drawing/2014/main" id="{10FCC769-2761-284F-BD68-CB801B443DAA}"/>
                </a:ext>
              </a:extLst>
            </p:cNvPr>
            <p:cNvSpPr/>
            <p:nvPr/>
          </p:nvSpPr>
          <p:spPr>
            <a:xfrm>
              <a:off x="9443189" y="2457826"/>
              <a:ext cx="1693371" cy="2810399"/>
            </a:xfrm>
            <a:prstGeom prst="roundRect">
              <a:avLst/>
            </a:prstGeom>
            <a:solidFill>
              <a:srgbClr val="2A4891"/>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EFFFF"/>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5B85B453-6A1D-C444-8311-2CCF1BE1F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9042" y="3933056"/>
              <a:ext cx="1121664" cy="1121664"/>
            </a:xfrm>
            <a:prstGeom prst="rect">
              <a:avLst/>
            </a:prstGeom>
          </p:spPr>
        </p:pic>
        <p:sp>
          <p:nvSpPr>
            <p:cNvPr id="28" name="TextBox 27">
              <a:extLst>
                <a:ext uri="{FF2B5EF4-FFF2-40B4-BE49-F238E27FC236}">
                  <a16:creationId xmlns:a16="http://schemas.microsoft.com/office/drawing/2014/main" id="{3B6D6BB9-FB76-3F4F-B0AD-1B911707A04A}"/>
                </a:ext>
              </a:extLst>
            </p:cNvPr>
            <p:cNvSpPr txBox="1"/>
            <p:nvPr/>
          </p:nvSpPr>
          <p:spPr>
            <a:xfrm>
              <a:off x="9554035" y="2686879"/>
              <a:ext cx="1471678" cy="1200329"/>
            </a:xfrm>
            <a:prstGeom prst="rect">
              <a:avLst/>
            </a:prstGeom>
            <a:noFill/>
          </p:spPr>
          <p:txBody>
            <a:bodyPr wrap="square" rtlCol="0">
              <a:spAutoFit/>
            </a:bodyPr>
            <a:lstStyle/>
            <a:p>
              <a:pPr algn="ctr" defTabSz="685783"/>
              <a:r>
                <a:rPr lang="en-GB" b="1">
                  <a:solidFill>
                    <a:srgbClr val="FEFFFF"/>
                  </a:solidFill>
                  <a:latin typeface="Zilla Slab" pitchFamily="2" charset="77"/>
                  <a:ea typeface="Zilla Slab" pitchFamily="2" charset="77"/>
                </a:rPr>
                <a:t>Gender equality and social inclusion</a:t>
              </a:r>
            </a:p>
          </p:txBody>
        </p:sp>
      </p:grpSp>
      <p:grpSp>
        <p:nvGrpSpPr>
          <p:cNvPr id="31" name="Group 30">
            <a:extLst>
              <a:ext uri="{FF2B5EF4-FFF2-40B4-BE49-F238E27FC236}">
                <a16:creationId xmlns:a16="http://schemas.microsoft.com/office/drawing/2014/main" id="{0F0AAD74-D01F-C246-89A6-DCDC89821A7D}"/>
              </a:ext>
            </a:extLst>
          </p:cNvPr>
          <p:cNvGrpSpPr/>
          <p:nvPr/>
        </p:nvGrpSpPr>
        <p:grpSpPr>
          <a:xfrm>
            <a:off x="7474620" y="2448167"/>
            <a:ext cx="1693371" cy="2810399"/>
            <a:chOff x="7474620" y="2457826"/>
            <a:chExt cx="1693371" cy="2810399"/>
          </a:xfrm>
        </p:grpSpPr>
        <p:sp>
          <p:nvSpPr>
            <p:cNvPr id="23" name="Rounded Rectangle 22">
              <a:extLst>
                <a:ext uri="{FF2B5EF4-FFF2-40B4-BE49-F238E27FC236}">
                  <a16:creationId xmlns:a16="http://schemas.microsoft.com/office/drawing/2014/main" id="{B2DF31F6-1AFE-A747-A727-6A502CE70CA3}"/>
                </a:ext>
              </a:extLst>
            </p:cNvPr>
            <p:cNvSpPr/>
            <p:nvPr/>
          </p:nvSpPr>
          <p:spPr>
            <a:xfrm>
              <a:off x="7474620" y="2457826"/>
              <a:ext cx="1693371" cy="2810399"/>
            </a:xfrm>
            <a:prstGeom prst="roundRect">
              <a:avLst/>
            </a:prstGeom>
            <a:solidFill>
              <a:srgbClr val="2A4891"/>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E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28EA1BD-996D-9241-BDB0-1ECB43C3D89A}"/>
                </a:ext>
              </a:extLst>
            </p:cNvPr>
            <p:cNvSpPr txBox="1"/>
            <p:nvPr/>
          </p:nvSpPr>
          <p:spPr>
            <a:xfrm>
              <a:off x="7515376" y="2686879"/>
              <a:ext cx="1639162" cy="923330"/>
            </a:xfrm>
            <a:prstGeom prst="rect">
              <a:avLst/>
            </a:prstGeom>
            <a:noFill/>
          </p:spPr>
          <p:txBody>
            <a:bodyPr wrap="square" rtlCol="0">
              <a:spAutoFit/>
            </a:bodyPr>
            <a:lstStyle/>
            <a:p>
              <a:pPr algn="ctr" defTabSz="685783"/>
              <a:r>
                <a:rPr lang="en-GB" b="1">
                  <a:solidFill>
                    <a:srgbClr val="FEFFFF"/>
                  </a:solidFill>
                  <a:latin typeface="Zilla Slab" pitchFamily="2" charset="77"/>
                  <a:ea typeface="Zilla Slab" pitchFamily="2" charset="77"/>
                </a:rPr>
                <a:t>Transforming </a:t>
              </a:r>
            </a:p>
            <a:p>
              <a:pPr algn="ctr" defTabSz="685783"/>
              <a:r>
                <a:rPr lang="en-GB" b="1">
                  <a:solidFill>
                    <a:srgbClr val="FEFFFF"/>
                  </a:solidFill>
                  <a:latin typeface="Zilla Slab" pitchFamily="2" charset="77"/>
                  <a:ea typeface="Zilla Slab" pitchFamily="2" charset="77"/>
                </a:rPr>
                <a:t>Energy Access</a:t>
              </a:r>
            </a:p>
          </p:txBody>
        </p:sp>
        <p:pic>
          <p:nvPicPr>
            <p:cNvPr id="25" name="Picture 4" descr="Image result for sustainable development goal 7">
              <a:extLst>
                <a:ext uri="{FF2B5EF4-FFF2-40B4-BE49-F238E27FC236}">
                  <a16:creationId xmlns:a16="http://schemas.microsoft.com/office/drawing/2014/main" id="{8E035640-1302-6944-8FC1-7A100529465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79" r="66788"/>
            <a:stretch/>
          </p:blipFill>
          <p:spPr bwMode="auto">
            <a:xfrm>
              <a:off x="7851111" y="3950568"/>
              <a:ext cx="940388" cy="990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8EEF0FC-6F1A-E744-B7BA-149139DEAC86}"/>
              </a:ext>
            </a:extLst>
          </p:cNvPr>
          <p:cNvGrpSpPr/>
          <p:nvPr/>
        </p:nvGrpSpPr>
        <p:grpSpPr>
          <a:xfrm>
            <a:off x="5517570" y="2448167"/>
            <a:ext cx="1693371" cy="2810399"/>
            <a:chOff x="5517570" y="2457826"/>
            <a:chExt cx="1693371" cy="2810399"/>
          </a:xfrm>
        </p:grpSpPr>
        <p:sp>
          <p:nvSpPr>
            <p:cNvPr id="20" name="Rounded Rectangle 19">
              <a:extLst>
                <a:ext uri="{FF2B5EF4-FFF2-40B4-BE49-F238E27FC236}">
                  <a16:creationId xmlns:a16="http://schemas.microsoft.com/office/drawing/2014/main" id="{9CE0173C-A8FE-4B42-824D-88A6AC940AFD}"/>
                </a:ext>
              </a:extLst>
            </p:cNvPr>
            <p:cNvSpPr/>
            <p:nvPr/>
          </p:nvSpPr>
          <p:spPr>
            <a:xfrm>
              <a:off x="5517570" y="2457826"/>
              <a:ext cx="1693371" cy="2810399"/>
            </a:xfrm>
            <a:prstGeom prst="roundRect">
              <a:avLst/>
            </a:prstGeom>
            <a:solidFill>
              <a:srgbClr val="2A4891"/>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E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D7C290A-38FB-8043-86DA-E63D1A4F8018}"/>
                </a:ext>
              </a:extLst>
            </p:cNvPr>
            <p:cNvSpPr txBox="1"/>
            <p:nvPr/>
          </p:nvSpPr>
          <p:spPr>
            <a:xfrm>
              <a:off x="5665829" y="2686879"/>
              <a:ext cx="1427575" cy="646331"/>
            </a:xfrm>
            <a:prstGeom prst="rect">
              <a:avLst/>
            </a:prstGeom>
            <a:noFill/>
          </p:spPr>
          <p:txBody>
            <a:bodyPr wrap="square" rtlCol="0">
              <a:spAutoFit/>
            </a:bodyPr>
            <a:lstStyle/>
            <a:p>
              <a:pPr algn="ctr" defTabSz="685783"/>
              <a:r>
                <a:rPr lang="en-GB" b="1">
                  <a:solidFill>
                    <a:srgbClr val="FEFFFF"/>
                  </a:solidFill>
                  <a:latin typeface="Zilla Slab" pitchFamily="2" charset="77"/>
                  <a:ea typeface="Zilla Slab" pitchFamily="2" charset="77"/>
                </a:rPr>
                <a:t>Energy </a:t>
              </a:r>
            </a:p>
            <a:p>
              <a:pPr algn="ctr" defTabSz="685783"/>
              <a:r>
                <a:rPr lang="en-GB" b="1">
                  <a:solidFill>
                    <a:srgbClr val="FEFFFF"/>
                  </a:solidFill>
                  <a:latin typeface="Zilla Slab" pitchFamily="2" charset="77"/>
                  <a:ea typeface="Zilla Slab" pitchFamily="2" charset="77"/>
                </a:rPr>
                <a:t>Trilemma</a:t>
              </a:r>
            </a:p>
          </p:txBody>
        </p:sp>
        <p:pic>
          <p:nvPicPr>
            <p:cNvPr id="22" name="Picture 21">
              <a:extLst>
                <a:ext uri="{FF2B5EF4-FFF2-40B4-BE49-F238E27FC236}">
                  <a16:creationId xmlns:a16="http://schemas.microsoft.com/office/drawing/2014/main" id="{39FFB7A4-43B6-844E-AA5B-0A77CD418D26}"/>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789135" y="3887208"/>
              <a:ext cx="1147638" cy="1046480"/>
            </a:xfrm>
            <a:prstGeom prst="rect">
              <a:avLst/>
            </a:prstGeom>
          </p:spPr>
        </p:pic>
      </p:grpSp>
    </p:spTree>
    <p:extLst>
      <p:ext uri="{BB962C8B-B14F-4D97-AF65-F5344CB8AC3E}">
        <p14:creationId xmlns:p14="http://schemas.microsoft.com/office/powerpoint/2010/main" val="1835760931"/>
      </p:ext>
    </p:extLst>
  </p:cSld>
  <p:clrMapOvr>
    <a:masterClrMapping/>
  </p:clrMapOvr>
</p:sld>
</file>

<file path=ppt/theme/theme1.xml><?xml version="1.0" encoding="utf-8"?>
<a:theme xmlns:a="http://schemas.openxmlformats.org/drawingml/2006/main" name="1_EC_theme">
  <a:themeElements>
    <a:clrScheme name="Energy Catalyst Cool 1">
      <a:dk1>
        <a:srgbClr val="000000"/>
      </a:dk1>
      <a:lt1>
        <a:srgbClr val="FFFFFF"/>
      </a:lt1>
      <a:dk2>
        <a:srgbClr val="005C79"/>
      </a:dk2>
      <a:lt2>
        <a:srgbClr val="FEFFFE"/>
      </a:lt2>
      <a:accent1>
        <a:srgbClr val="005C79"/>
      </a:accent1>
      <a:accent2>
        <a:srgbClr val="00B2DB"/>
      </a:accent2>
      <a:accent3>
        <a:srgbClr val="00672B"/>
      </a:accent3>
      <a:accent4>
        <a:srgbClr val="57A61D"/>
      </a:accent4>
      <a:accent5>
        <a:srgbClr val="1F4896"/>
      </a:accent5>
      <a:accent6>
        <a:srgbClr val="0991E4"/>
      </a:accent6>
      <a:hlink>
        <a:srgbClr val="0991E4"/>
      </a:hlink>
      <a:folHlink>
        <a:srgbClr val="6A60D5"/>
      </a:folHlink>
    </a:clrScheme>
    <a:fontScheme name="Arial">
      <a:majorFont>
        <a:latin typeface="Titillium Web"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Zilla Slab" panose="02060603020205020403"/>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illi">
      <a:srgbClr val="A50034"/>
    </a:custClr>
    <a:custClr name="plum">
      <a:srgbClr val="89004B"/>
    </a:custClr>
    <a:custClr name="grape">
      <a:srgbClr val="582C83"/>
    </a:custClr>
    <a:custClr name="blueberry">
      <a:srgbClr val="2A4891"/>
    </a:custClr>
    <a:custClr name="ocean">
      <a:srgbClr val="005B77"/>
    </a:custClr>
    <a:custClr name="forest">
      <a:srgbClr val="1C6632"/>
    </a:custClr>
    <a:custClr name="black">
      <a:srgbClr val="000000"/>
    </a:custClr>
    <a:custClr name="white">
      <a:srgbClr val="FFFFFF"/>
    </a:custClr>
    <a:custClr name="white">
      <a:srgbClr val="FFFFFF"/>
    </a:custClr>
    <a:custClr name="white">
      <a:srgbClr val="FFFFFF"/>
    </a:custClr>
    <a:custClr name="coral">
      <a:srgbClr val="DF4661"/>
    </a:custClr>
    <a:custClr name="magenta">
      <a:srgbClr val="D0006F"/>
    </a:custClr>
    <a:custClr name="violet">
      <a:srgbClr val="6961CE"/>
    </a:custClr>
    <a:custClr name="sky">
      <a:srgbClr val="418FDE"/>
    </a:custClr>
    <a:custClr name="aqua">
      <a:srgbClr val="00AFD7"/>
    </a:custClr>
    <a:custClr name="grass">
      <a:srgbClr val="6BA539"/>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EC_PPT_06_clean.pptx" id="{DAF0ADCB-E094-C846-9D75-323A37329CA1}" vid="{416F8F48-315B-1C47-BA36-EF489CEDB532}"/>
    </a:ext>
  </a:extLst>
</a:theme>
</file>

<file path=ppt/theme/theme2.xml><?xml version="1.0" encoding="utf-8"?>
<a:theme xmlns:a="http://schemas.openxmlformats.org/drawingml/2006/main" name="1_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D49B2166FEE4DB20FDCB76D6B64DE" ma:contentTypeVersion="7" ma:contentTypeDescription="Create a new document." ma:contentTypeScope="" ma:versionID="b15f80dea8af1fdcad86f04e507d7ddf">
  <xsd:schema xmlns:xsd="http://www.w3.org/2001/XMLSchema" xmlns:xs="http://www.w3.org/2001/XMLSchema" xmlns:p="http://schemas.microsoft.com/office/2006/metadata/properties" xmlns:ns2="325b9bd9-4e3f-4507-a122-a45329bf3473" xmlns:ns3="961331d8-ebc2-4407-93b7-f0929fe27755" targetNamespace="http://schemas.microsoft.com/office/2006/metadata/properties" ma:root="true" ma:fieldsID="0465f0f261a1eb3279782189142827c1" ns2:_="" ns3:_="">
    <xsd:import namespace="325b9bd9-4e3f-4507-a122-a45329bf3473"/>
    <xsd:import namespace="961331d8-ebc2-4407-93b7-f0929fe277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b9bd9-4e3f-4507-a122-a45329bf3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1331d8-ebc2-4407-93b7-f0929fe277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A48EB-9B8D-4F8A-AC60-837C1C9CD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5b9bd9-4e3f-4507-a122-a45329bf3473"/>
    <ds:schemaRef ds:uri="961331d8-ebc2-4407-93b7-f0929fe27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190FB2-F0DE-42E5-AEE0-C8D9BF8EA7D9}">
  <ds:schemaRefs>
    <ds:schemaRef ds:uri="http://schemas.microsoft.com/sharepoint/v3/contenttype/forms"/>
  </ds:schemaRefs>
</ds:datastoreItem>
</file>

<file path=customXml/itemProps3.xml><?xml version="1.0" encoding="utf-8"?>
<ds:datastoreItem xmlns:ds="http://schemas.openxmlformats.org/officeDocument/2006/customXml" ds:itemID="{3310BB51-51D1-4904-B4A0-EFB00AA5E908}">
  <ds:schemaRefs>
    <ds:schemaRef ds:uri="http://www.w3.org/XML/1998/namespace"/>
    <ds:schemaRef ds:uri="961331d8-ebc2-4407-93b7-f0929fe27755"/>
    <ds:schemaRef ds:uri="325b9bd9-4e3f-4507-a122-a45329bf3473"/>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1_EC_theme</Template>
  <TotalTime>47</TotalTime>
  <Words>1514</Words>
  <Application>Microsoft Office PowerPoint</Application>
  <PresentationFormat>Widescreen</PresentationFormat>
  <Paragraphs>206</Paragraphs>
  <Slides>16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Titillium Web</vt:lpstr>
      <vt:lpstr>Titillium Web SemiBold</vt:lpstr>
      <vt:lpstr>Zilla Slab</vt:lpstr>
      <vt:lpstr>1_EC_theme</vt:lpstr>
      <vt:lpstr>1_Office Theme</vt:lpstr>
      <vt:lpstr>Energy Catalyst Round 8 – Competition Briefing</vt:lpstr>
      <vt:lpstr>PowerPoint Presentation</vt:lpstr>
      <vt:lpstr>PowerPoint Presentation</vt:lpstr>
      <vt:lpstr>Challenges of Energy Poverty</vt:lpstr>
      <vt:lpstr>Energy Catalyst Programme</vt:lpstr>
      <vt:lpstr>Energy Catalyst Competition</vt:lpstr>
      <vt:lpstr>Energy Catalyst Round 7 Portfolio</vt:lpstr>
      <vt:lpstr>Energy Catalyst Round 3 to 7 – Project focus countries</vt:lpstr>
      <vt:lpstr>Overview Energy Catalyst Round 8</vt:lpstr>
      <vt:lpstr>Eligible Focus Countries</vt:lpstr>
      <vt:lpstr>Funding Sources</vt:lpstr>
      <vt:lpstr>DFID Round 8 Funding</vt:lpstr>
      <vt:lpstr>Eligibility Overview</vt:lpstr>
      <vt:lpstr>How to apply</vt:lpstr>
      <vt:lpstr>Example: Floating Instream and Solar (FITS) Power Plant</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Nicola Lazenby - UKRI INNOVATEUK</dc:creator>
  <cp:keywords/>
  <dc:description/>
  <cp:lastModifiedBy>Alice Goodbrook</cp:lastModifiedBy>
  <cp:revision>1</cp:revision>
  <dcterms:created xsi:type="dcterms:W3CDTF">2020-06-22T13:35:01Z</dcterms:created>
  <dcterms:modified xsi:type="dcterms:W3CDTF">2020-08-06T08:09:44Z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0x010100855D49B2166FEE4DB20FDCB76D6B64DE</vt:lpwstr>
  </property>
</Properties>
</file>